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0" r:id="rId1"/>
  </p:sldMasterIdLst>
  <p:notesMasterIdLst>
    <p:notesMasterId r:id="rId28"/>
  </p:notesMasterIdLst>
  <p:sldIdLst>
    <p:sldId id="256" r:id="rId2"/>
    <p:sldId id="436" r:id="rId3"/>
    <p:sldId id="434" r:id="rId4"/>
    <p:sldId id="449" r:id="rId5"/>
    <p:sldId id="450" r:id="rId6"/>
    <p:sldId id="451" r:id="rId7"/>
    <p:sldId id="435" r:id="rId8"/>
    <p:sldId id="448" r:id="rId9"/>
    <p:sldId id="437" r:id="rId10"/>
    <p:sldId id="429" r:id="rId11"/>
    <p:sldId id="258" r:id="rId12"/>
    <p:sldId id="430" r:id="rId13"/>
    <p:sldId id="377" r:id="rId14"/>
    <p:sldId id="380" r:id="rId15"/>
    <p:sldId id="446" r:id="rId16"/>
    <p:sldId id="431" r:id="rId17"/>
    <p:sldId id="447" r:id="rId18"/>
    <p:sldId id="443" r:id="rId19"/>
    <p:sldId id="444" r:id="rId20"/>
    <p:sldId id="445" r:id="rId21"/>
    <p:sldId id="433" r:id="rId22"/>
    <p:sldId id="439" r:id="rId23"/>
    <p:sldId id="440" r:id="rId24"/>
    <p:sldId id="432" r:id="rId25"/>
    <p:sldId id="441" r:id="rId26"/>
    <p:sldId id="44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6" autoAdjust="0"/>
    <p:restoredTop sz="72231"/>
  </p:normalViewPr>
  <p:slideViewPr>
    <p:cSldViewPr snapToGrid="0" snapToObjects="1">
      <p:cViewPr varScale="1">
        <p:scale>
          <a:sx n="92" d="100"/>
          <a:sy n="92" d="100"/>
        </p:scale>
        <p:origin x="1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2E7150-B567-DC49-A963-F923C6026948}" type="doc">
      <dgm:prSet loTypeId="urn:microsoft.com/office/officeart/2005/8/layout/hChevron3" loCatId="" qsTypeId="urn:microsoft.com/office/officeart/2005/8/quickstyle/simple2" qsCatId="simple" csTypeId="urn:microsoft.com/office/officeart/2005/8/colors/accent1_3" csCatId="accent1" phldr="1"/>
      <dgm:spPr/>
    </dgm:pt>
    <dgm:pt modelId="{0AF02294-2FDD-4040-82AA-1DFFE0BA67FE}">
      <dgm:prSet phldrT="[文本]" custT="1"/>
      <dgm:spPr/>
      <dgm:t>
        <a:bodyPr/>
        <a:lstStyle/>
        <a:p>
          <a:r>
            <a:rPr lang="en-US" altLang="zh-CN" sz="1800" dirty="0"/>
            <a:t>Cross-sectional study:</a:t>
          </a:r>
        </a:p>
        <a:p>
          <a:r>
            <a:rPr lang="en-US" altLang="zh-CN" sz="1800" dirty="0"/>
            <a:t>Baseline description</a:t>
          </a:r>
          <a:endParaRPr lang="zh-CN" altLang="en-US" sz="1800" dirty="0"/>
        </a:p>
      </dgm:t>
    </dgm:pt>
    <dgm:pt modelId="{E73581F3-3139-5240-8DCF-BB41F9D6729E}" type="parTrans" cxnId="{D355DF24-0437-5543-9096-38C39B5DFD73}">
      <dgm:prSet/>
      <dgm:spPr/>
      <dgm:t>
        <a:bodyPr/>
        <a:lstStyle/>
        <a:p>
          <a:endParaRPr lang="zh-CN" altLang="en-US" sz="900"/>
        </a:p>
      </dgm:t>
    </dgm:pt>
    <dgm:pt modelId="{1B362862-CB59-E34C-8F8C-C9AEADA4F266}" type="sibTrans" cxnId="{D355DF24-0437-5543-9096-38C39B5DFD73}">
      <dgm:prSet/>
      <dgm:spPr/>
      <dgm:t>
        <a:bodyPr/>
        <a:lstStyle/>
        <a:p>
          <a:endParaRPr lang="zh-CN" altLang="en-US" sz="900"/>
        </a:p>
      </dgm:t>
    </dgm:pt>
    <dgm:pt modelId="{63AC88F6-DBA3-BF41-8E10-1E3F4252E17B}">
      <dgm:prSet phldrT="[文本]" custT="1"/>
      <dgm:spPr/>
      <dgm:t>
        <a:bodyPr/>
        <a:lstStyle/>
        <a:p>
          <a:r>
            <a:rPr lang="en-US" altLang="zh-CN" sz="1800" dirty="0"/>
            <a:t>Case-Control Study:</a:t>
          </a:r>
        </a:p>
        <a:p>
          <a:r>
            <a:rPr lang="en-US" altLang="zh-CN" sz="1800" dirty="0"/>
            <a:t>Risk-factors</a:t>
          </a:r>
          <a:endParaRPr lang="zh-CN" altLang="en-US" sz="1800" dirty="0"/>
        </a:p>
      </dgm:t>
    </dgm:pt>
    <dgm:pt modelId="{68D14C10-9613-B642-8D5C-FBE8E42C72E7}" type="parTrans" cxnId="{A8145C52-949C-3B43-A03B-32F75E625D20}">
      <dgm:prSet/>
      <dgm:spPr/>
      <dgm:t>
        <a:bodyPr/>
        <a:lstStyle/>
        <a:p>
          <a:endParaRPr lang="zh-CN" altLang="en-US" sz="900"/>
        </a:p>
      </dgm:t>
    </dgm:pt>
    <dgm:pt modelId="{C11F038F-9426-A14E-B486-78BC81B8CE96}" type="sibTrans" cxnId="{A8145C52-949C-3B43-A03B-32F75E625D20}">
      <dgm:prSet/>
      <dgm:spPr/>
      <dgm:t>
        <a:bodyPr/>
        <a:lstStyle/>
        <a:p>
          <a:endParaRPr lang="zh-CN" altLang="en-US" sz="900"/>
        </a:p>
      </dgm:t>
    </dgm:pt>
    <dgm:pt modelId="{A3CACD41-2AE8-274C-BD8B-5C9412DECE28}">
      <dgm:prSet phldrT="[文本]" custT="1"/>
      <dgm:spPr/>
      <dgm:t>
        <a:bodyPr/>
        <a:lstStyle/>
        <a:p>
          <a:r>
            <a:rPr lang="en-US" altLang="zh-CN" sz="1800" dirty="0"/>
            <a:t>Prognostic Study:</a:t>
          </a:r>
        </a:p>
        <a:p>
          <a:r>
            <a:rPr lang="en-US" altLang="zh-CN" sz="1800" dirty="0"/>
            <a:t>Prognostic factors</a:t>
          </a:r>
          <a:endParaRPr lang="zh-CN" altLang="en-US" sz="1800" dirty="0"/>
        </a:p>
      </dgm:t>
    </dgm:pt>
    <dgm:pt modelId="{B1C9539A-EA33-234F-B0CD-41B9289F3353}" type="parTrans" cxnId="{0E0FD4CE-DF95-8044-9378-58C446EB9A14}">
      <dgm:prSet/>
      <dgm:spPr/>
      <dgm:t>
        <a:bodyPr/>
        <a:lstStyle/>
        <a:p>
          <a:endParaRPr lang="zh-CN" altLang="en-US" sz="900"/>
        </a:p>
      </dgm:t>
    </dgm:pt>
    <dgm:pt modelId="{010DE9DB-FD19-7A42-9D2F-B9EABB435605}" type="sibTrans" cxnId="{0E0FD4CE-DF95-8044-9378-58C446EB9A14}">
      <dgm:prSet/>
      <dgm:spPr/>
      <dgm:t>
        <a:bodyPr/>
        <a:lstStyle/>
        <a:p>
          <a:endParaRPr lang="zh-CN" altLang="en-US" sz="900"/>
        </a:p>
      </dgm:t>
    </dgm:pt>
    <dgm:pt modelId="{BE56E57F-651C-C94A-9D65-757620CA9778}">
      <dgm:prSet phldrT="[文本]" custT="1"/>
      <dgm:spPr/>
      <dgm:t>
        <a:bodyPr/>
        <a:lstStyle/>
        <a:p>
          <a:r>
            <a:rPr lang="en-US" altLang="zh-CN" sz="1800" dirty="0"/>
            <a:t>Therapeutic study</a:t>
          </a:r>
          <a:endParaRPr lang="zh-CN" altLang="en-US" sz="1800" dirty="0"/>
        </a:p>
      </dgm:t>
    </dgm:pt>
    <dgm:pt modelId="{B33603A2-6F98-DD44-BA18-AB0C93E79717}" type="parTrans" cxnId="{4D0A2877-4A7C-A94D-A345-5473C6BB5964}">
      <dgm:prSet/>
      <dgm:spPr/>
      <dgm:t>
        <a:bodyPr/>
        <a:lstStyle/>
        <a:p>
          <a:endParaRPr lang="zh-CN" altLang="en-US" sz="1200"/>
        </a:p>
      </dgm:t>
    </dgm:pt>
    <dgm:pt modelId="{E91ABBC1-44AD-184A-82AE-009BAF5326AE}" type="sibTrans" cxnId="{4D0A2877-4A7C-A94D-A345-5473C6BB5964}">
      <dgm:prSet/>
      <dgm:spPr/>
      <dgm:t>
        <a:bodyPr/>
        <a:lstStyle/>
        <a:p>
          <a:endParaRPr lang="zh-CN" altLang="en-US" sz="1200"/>
        </a:p>
      </dgm:t>
    </dgm:pt>
    <dgm:pt modelId="{AB3361F4-3AD1-8E4B-A720-CB0F30FE87B0}" type="pres">
      <dgm:prSet presAssocID="{DD2E7150-B567-DC49-A963-F923C6026948}" presName="Name0" presStyleCnt="0">
        <dgm:presLayoutVars>
          <dgm:dir/>
          <dgm:resizeHandles val="exact"/>
        </dgm:presLayoutVars>
      </dgm:prSet>
      <dgm:spPr/>
    </dgm:pt>
    <dgm:pt modelId="{EF3437B9-DBA5-4849-82CB-1BD82BBA5CDC}" type="pres">
      <dgm:prSet presAssocID="{0AF02294-2FDD-4040-82AA-1DFFE0BA67FE}" presName="parTxOnly" presStyleLbl="node1" presStyleIdx="0" presStyleCnt="4">
        <dgm:presLayoutVars>
          <dgm:bulletEnabled val="1"/>
        </dgm:presLayoutVars>
      </dgm:prSet>
      <dgm:spPr/>
    </dgm:pt>
    <dgm:pt modelId="{ECA0E93E-F19C-D342-8455-FA564C443EB3}" type="pres">
      <dgm:prSet presAssocID="{1B362862-CB59-E34C-8F8C-C9AEADA4F266}" presName="parSpace" presStyleCnt="0"/>
      <dgm:spPr/>
    </dgm:pt>
    <dgm:pt modelId="{4F9E9EA9-C02B-5D49-8023-A66C7225E164}" type="pres">
      <dgm:prSet presAssocID="{63AC88F6-DBA3-BF41-8E10-1E3F4252E17B}" presName="parTxOnly" presStyleLbl="node1" presStyleIdx="1" presStyleCnt="4">
        <dgm:presLayoutVars>
          <dgm:bulletEnabled val="1"/>
        </dgm:presLayoutVars>
      </dgm:prSet>
      <dgm:spPr/>
    </dgm:pt>
    <dgm:pt modelId="{B8734F16-9B82-964F-BE0A-D79808A97884}" type="pres">
      <dgm:prSet presAssocID="{C11F038F-9426-A14E-B486-78BC81B8CE96}" presName="parSpace" presStyleCnt="0"/>
      <dgm:spPr/>
    </dgm:pt>
    <dgm:pt modelId="{B3C26C40-C87E-D646-83BE-8B014D7D5DF8}" type="pres">
      <dgm:prSet presAssocID="{A3CACD41-2AE8-274C-BD8B-5C9412DECE28}" presName="parTxOnly" presStyleLbl="node1" presStyleIdx="2" presStyleCnt="4">
        <dgm:presLayoutVars>
          <dgm:bulletEnabled val="1"/>
        </dgm:presLayoutVars>
      </dgm:prSet>
      <dgm:spPr/>
    </dgm:pt>
    <dgm:pt modelId="{BB110883-F066-7646-8BF9-880EAF06FAAC}" type="pres">
      <dgm:prSet presAssocID="{010DE9DB-FD19-7A42-9D2F-B9EABB435605}" presName="parSpace" presStyleCnt="0"/>
      <dgm:spPr/>
    </dgm:pt>
    <dgm:pt modelId="{9FD22166-E338-8D48-8325-320904577F09}" type="pres">
      <dgm:prSet presAssocID="{BE56E57F-651C-C94A-9D65-757620CA9778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75816708-AA67-A24E-BEE3-E478C6FB9C7E}" type="presOf" srcId="{63AC88F6-DBA3-BF41-8E10-1E3F4252E17B}" destId="{4F9E9EA9-C02B-5D49-8023-A66C7225E164}" srcOrd="0" destOrd="0" presId="urn:microsoft.com/office/officeart/2005/8/layout/hChevron3"/>
    <dgm:cxn modelId="{CFFA860A-9A6F-2143-B59C-B78F546767F2}" type="presOf" srcId="{0AF02294-2FDD-4040-82AA-1DFFE0BA67FE}" destId="{EF3437B9-DBA5-4849-82CB-1BD82BBA5CDC}" srcOrd="0" destOrd="0" presId="urn:microsoft.com/office/officeart/2005/8/layout/hChevron3"/>
    <dgm:cxn modelId="{B7A8C113-88F3-D545-A458-584AE384ABA2}" type="presOf" srcId="{A3CACD41-2AE8-274C-BD8B-5C9412DECE28}" destId="{B3C26C40-C87E-D646-83BE-8B014D7D5DF8}" srcOrd="0" destOrd="0" presId="urn:microsoft.com/office/officeart/2005/8/layout/hChevron3"/>
    <dgm:cxn modelId="{D355DF24-0437-5543-9096-38C39B5DFD73}" srcId="{DD2E7150-B567-DC49-A963-F923C6026948}" destId="{0AF02294-2FDD-4040-82AA-1DFFE0BA67FE}" srcOrd="0" destOrd="0" parTransId="{E73581F3-3139-5240-8DCF-BB41F9D6729E}" sibTransId="{1B362862-CB59-E34C-8F8C-C9AEADA4F266}"/>
    <dgm:cxn modelId="{2556582D-EE1D-D940-927A-418F464D0685}" type="presOf" srcId="{DD2E7150-B567-DC49-A963-F923C6026948}" destId="{AB3361F4-3AD1-8E4B-A720-CB0F30FE87B0}" srcOrd="0" destOrd="0" presId="urn:microsoft.com/office/officeart/2005/8/layout/hChevron3"/>
    <dgm:cxn modelId="{A8145C52-949C-3B43-A03B-32F75E625D20}" srcId="{DD2E7150-B567-DC49-A963-F923C6026948}" destId="{63AC88F6-DBA3-BF41-8E10-1E3F4252E17B}" srcOrd="1" destOrd="0" parTransId="{68D14C10-9613-B642-8D5C-FBE8E42C72E7}" sibTransId="{C11F038F-9426-A14E-B486-78BC81B8CE96}"/>
    <dgm:cxn modelId="{4D0A2877-4A7C-A94D-A345-5473C6BB5964}" srcId="{DD2E7150-B567-DC49-A963-F923C6026948}" destId="{BE56E57F-651C-C94A-9D65-757620CA9778}" srcOrd="3" destOrd="0" parTransId="{B33603A2-6F98-DD44-BA18-AB0C93E79717}" sibTransId="{E91ABBC1-44AD-184A-82AE-009BAF5326AE}"/>
    <dgm:cxn modelId="{0E06308E-B97A-B74C-BB5B-0A2A0FD6ECC5}" type="presOf" srcId="{BE56E57F-651C-C94A-9D65-757620CA9778}" destId="{9FD22166-E338-8D48-8325-320904577F09}" srcOrd="0" destOrd="0" presId="urn:microsoft.com/office/officeart/2005/8/layout/hChevron3"/>
    <dgm:cxn modelId="{0E0FD4CE-DF95-8044-9378-58C446EB9A14}" srcId="{DD2E7150-B567-DC49-A963-F923C6026948}" destId="{A3CACD41-2AE8-274C-BD8B-5C9412DECE28}" srcOrd="2" destOrd="0" parTransId="{B1C9539A-EA33-234F-B0CD-41B9289F3353}" sibTransId="{010DE9DB-FD19-7A42-9D2F-B9EABB435605}"/>
    <dgm:cxn modelId="{8044356D-5FB3-ED4D-A123-3A2704E77A28}" type="presParOf" srcId="{AB3361F4-3AD1-8E4B-A720-CB0F30FE87B0}" destId="{EF3437B9-DBA5-4849-82CB-1BD82BBA5CDC}" srcOrd="0" destOrd="0" presId="urn:microsoft.com/office/officeart/2005/8/layout/hChevron3"/>
    <dgm:cxn modelId="{1DBAFB08-D113-9E49-80ED-8C88022EB52E}" type="presParOf" srcId="{AB3361F4-3AD1-8E4B-A720-CB0F30FE87B0}" destId="{ECA0E93E-F19C-D342-8455-FA564C443EB3}" srcOrd="1" destOrd="0" presId="urn:microsoft.com/office/officeart/2005/8/layout/hChevron3"/>
    <dgm:cxn modelId="{FFD95FFB-53FF-C947-8AC4-C267FC1FCFA2}" type="presParOf" srcId="{AB3361F4-3AD1-8E4B-A720-CB0F30FE87B0}" destId="{4F9E9EA9-C02B-5D49-8023-A66C7225E164}" srcOrd="2" destOrd="0" presId="urn:microsoft.com/office/officeart/2005/8/layout/hChevron3"/>
    <dgm:cxn modelId="{21024507-639B-BE4B-AD9B-EBD8F2336E78}" type="presParOf" srcId="{AB3361F4-3AD1-8E4B-A720-CB0F30FE87B0}" destId="{B8734F16-9B82-964F-BE0A-D79808A97884}" srcOrd="3" destOrd="0" presId="urn:microsoft.com/office/officeart/2005/8/layout/hChevron3"/>
    <dgm:cxn modelId="{EFBD4355-A906-B449-B898-B2D9B5212E73}" type="presParOf" srcId="{AB3361F4-3AD1-8E4B-A720-CB0F30FE87B0}" destId="{B3C26C40-C87E-D646-83BE-8B014D7D5DF8}" srcOrd="4" destOrd="0" presId="urn:microsoft.com/office/officeart/2005/8/layout/hChevron3"/>
    <dgm:cxn modelId="{CC266D55-D127-1244-AA6C-7E95D0BDBDBC}" type="presParOf" srcId="{AB3361F4-3AD1-8E4B-A720-CB0F30FE87B0}" destId="{BB110883-F066-7646-8BF9-880EAF06FAAC}" srcOrd="5" destOrd="0" presId="urn:microsoft.com/office/officeart/2005/8/layout/hChevron3"/>
    <dgm:cxn modelId="{199722DC-26C8-7F45-A0DB-C8C28B38BF10}" type="presParOf" srcId="{AB3361F4-3AD1-8E4B-A720-CB0F30FE87B0}" destId="{9FD22166-E338-8D48-8325-320904577F0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A2F83E-5F8E-7545-98A0-1B6811690648}" type="doc">
      <dgm:prSet loTypeId="urn:microsoft.com/office/officeart/2005/8/layout/process1" loCatId="" qsTypeId="urn:microsoft.com/office/officeart/2005/8/quickstyle/simple2" qsCatId="simple" csTypeId="urn:microsoft.com/office/officeart/2005/8/colors/accent1_3" csCatId="accent1" phldr="1"/>
      <dgm:spPr/>
    </dgm:pt>
    <dgm:pt modelId="{BFAB1C05-CC60-0A40-BDD0-04A401090827}">
      <dgm:prSet phldrT="[文本]" custT="1"/>
      <dgm:spPr/>
      <dgm:t>
        <a:bodyPr/>
        <a:lstStyle/>
        <a:p>
          <a:r>
            <a:rPr lang="en-US" altLang="zh-CN" sz="1600" dirty="0"/>
            <a:t>Biomarker</a:t>
          </a:r>
        </a:p>
        <a:p>
          <a:r>
            <a:rPr lang="en-US" altLang="zh-CN" sz="1600" dirty="0"/>
            <a:t>Early screening</a:t>
          </a:r>
          <a:endParaRPr lang="zh-CN" altLang="en-US" sz="1600" dirty="0"/>
        </a:p>
      </dgm:t>
    </dgm:pt>
    <dgm:pt modelId="{78CC1801-90C1-B043-A5A7-30948A60074B}" type="parTrans" cxnId="{B03522CB-6E8A-2944-8467-663C4721742E}">
      <dgm:prSet/>
      <dgm:spPr/>
      <dgm:t>
        <a:bodyPr/>
        <a:lstStyle/>
        <a:p>
          <a:endParaRPr lang="zh-CN" altLang="en-US" sz="1200"/>
        </a:p>
      </dgm:t>
    </dgm:pt>
    <dgm:pt modelId="{6AAD244C-7F26-8549-A9BC-F7AA7E4F570F}" type="sibTrans" cxnId="{B03522CB-6E8A-2944-8467-663C4721742E}">
      <dgm:prSet custT="1"/>
      <dgm:spPr/>
      <dgm:t>
        <a:bodyPr/>
        <a:lstStyle/>
        <a:p>
          <a:endParaRPr lang="zh-CN" altLang="en-US" sz="1400"/>
        </a:p>
      </dgm:t>
    </dgm:pt>
    <dgm:pt modelId="{D7646112-2FAB-7E40-AA34-AA391F8BA357}">
      <dgm:prSet phldrT="[文本]" custT="1"/>
      <dgm:spPr/>
      <dgm:t>
        <a:bodyPr/>
        <a:lstStyle/>
        <a:p>
          <a:r>
            <a:rPr lang="en-US" altLang="zh-CN" sz="1400" dirty="0"/>
            <a:t>Immunosuppressant</a:t>
          </a:r>
        </a:p>
        <a:p>
          <a:r>
            <a:rPr lang="en-US" altLang="zh-CN" sz="1400" dirty="0"/>
            <a:t>“reversable” PAH</a:t>
          </a:r>
          <a:endParaRPr lang="zh-CN" altLang="en-US" sz="1400" dirty="0"/>
        </a:p>
      </dgm:t>
    </dgm:pt>
    <dgm:pt modelId="{C9C6DA64-671A-FB4A-8227-1D1317E268EC}" type="parTrans" cxnId="{89D18946-D904-F442-AEBE-5690333A486B}">
      <dgm:prSet/>
      <dgm:spPr/>
      <dgm:t>
        <a:bodyPr/>
        <a:lstStyle/>
        <a:p>
          <a:endParaRPr lang="zh-CN" altLang="en-US" sz="1200"/>
        </a:p>
      </dgm:t>
    </dgm:pt>
    <dgm:pt modelId="{D57647C7-8678-D24D-AD87-0851F77E57C7}" type="sibTrans" cxnId="{89D18946-D904-F442-AEBE-5690333A486B}">
      <dgm:prSet custT="1"/>
      <dgm:spPr/>
      <dgm:t>
        <a:bodyPr/>
        <a:lstStyle/>
        <a:p>
          <a:endParaRPr lang="zh-CN" altLang="en-US" sz="1400"/>
        </a:p>
      </dgm:t>
    </dgm:pt>
    <dgm:pt modelId="{97707399-60C5-5E44-B4F2-0581BD7D1AED}">
      <dgm:prSet phldrT="[文本]" custT="1"/>
      <dgm:spPr/>
      <dgm:t>
        <a:bodyPr/>
        <a:lstStyle/>
        <a:p>
          <a:r>
            <a:rPr lang="en-US" altLang="zh-CN" sz="1600" dirty="0"/>
            <a:t>New pathway</a:t>
          </a:r>
        </a:p>
        <a:p>
          <a:r>
            <a:rPr lang="en-US" altLang="zh-CN" sz="1600" dirty="0"/>
            <a:t>New therapy target</a:t>
          </a:r>
          <a:endParaRPr lang="zh-CN" altLang="en-US" sz="1600" dirty="0"/>
        </a:p>
      </dgm:t>
    </dgm:pt>
    <dgm:pt modelId="{E37BD108-6C7E-FA4B-9548-E89D5A1E10A2}" type="parTrans" cxnId="{D778ADF5-D510-164D-9280-E906CCC133AA}">
      <dgm:prSet/>
      <dgm:spPr/>
      <dgm:t>
        <a:bodyPr/>
        <a:lstStyle/>
        <a:p>
          <a:endParaRPr lang="zh-CN" altLang="en-US" sz="1200"/>
        </a:p>
      </dgm:t>
    </dgm:pt>
    <dgm:pt modelId="{273B9B23-988C-7142-8458-06108A2966B8}" type="sibTrans" cxnId="{D778ADF5-D510-164D-9280-E906CCC133AA}">
      <dgm:prSet/>
      <dgm:spPr/>
      <dgm:t>
        <a:bodyPr/>
        <a:lstStyle/>
        <a:p>
          <a:endParaRPr lang="zh-CN" altLang="en-US" sz="1200"/>
        </a:p>
      </dgm:t>
    </dgm:pt>
    <dgm:pt modelId="{5814BDBF-22C5-AA41-A807-E41325D32899}" type="pres">
      <dgm:prSet presAssocID="{6BA2F83E-5F8E-7545-98A0-1B6811690648}" presName="Name0" presStyleCnt="0">
        <dgm:presLayoutVars>
          <dgm:dir/>
          <dgm:resizeHandles val="exact"/>
        </dgm:presLayoutVars>
      </dgm:prSet>
      <dgm:spPr/>
    </dgm:pt>
    <dgm:pt modelId="{2C5FDEF7-6361-C041-A491-D15F406B2455}" type="pres">
      <dgm:prSet presAssocID="{BFAB1C05-CC60-0A40-BDD0-04A401090827}" presName="node" presStyleLbl="node1" presStyleIdx="0" presStyleCnt="3">
        <dgm:presLayoutVars>
          <dgm:bulletEnabled val="1"/>
        </dgm:presLayoutVars>
      </dgm:prSet>
      <dgm:spPr/>
    </dgm:pt>
    <dgm:pt modelId="{E4475A93-659E-6941-99C1-7C5A7F48C5F0}" type="pres">
      <dgm:prSet presAssocID="{6AAD244C-7F26-8549-A9BC-F7AA7E4F570F}" presName="sibTrans" presStyleLbl="sibTrans2D1" presStyleIdx="0" presStyleCnt="2"/>
      <dgm:spPr/>
    </dgm:pt>
    <dgm:pt modelId="{A0CB14A1-F6AE-2B45-A047-E9CE3CA0EAA4}" type="pres">
      <dgm:prSet presAssocID="{6AAD244C-7F26-8549-A9BC-F7AA7E4F570F}" presName="connectorText" presStyleLbl="sibTrans2D1" presStyleIdx="0" presStyleCnt="2"/>
      <dgm:spPr/>
    </dgm:pt>
    <dgm:pt modelId="{ABF138C6-1FC8-F849-8FD8-6098FEC4052B}" type="pres">
      <dgm:prSet presAssocID="{D7646112-2FAB-7E40-AA34-AA391F8BA357}" presName="node" presStyleLbl="node1" presStyleIdx="1" presStyleCnt="3">
        <dgm:presLayoutVars>
          <dgm:bulletEnabled val="1"/>
        </dgm:presLayoutVars>
      </dgm:prSet>
      <dgm:spPr/>
    </dgm:pt>
    <dgm:pt modelId="{721B6BBB-22BA-6243-9DAB-EB5092FCA16C}" type="pres">
      <dgm:prSet presAssocID="{D57647C7-8678-D24D-AD87-0851F77E57C7}" presName="sibTrans" presStyleLbl="sibTrans2D1" presStyleIdx="1" presStyleCnt="2"/>
      <dgm:spPr/>
    </dgm:pt>
    <dgm:pt modelId="{0BCBE82A-ED77-7747-BC5D-0AB15C3F7540}" type="pres">
      <dgm:prSet presAssocID="{D57647C7-8678-D24D-AD87-0851F77E57C7}" presName="connectorText" presStyleLbl="sibTrans2D1" presStyleIdx="1" presStyleCnt="2"/>
      <dgm:spPr/>
    </dgm:pt>
    <dgm:pt modelId="{A019EC22-1683-0F4B-9AD6-EC27B6DEB373}" type="pres">
      <dgm:prSet presAssocID="{97707399-60C5-5E44-B4F2-0581BD7D1AED}" presName="node" presStyleLbl="node1" presStyleIdx="2" presStyleCnt="3">
        <dgm:presLayoutVars>
          <dgm:bulletEnabled val="1"/>
        </dgm:presLayoutVars>
      </dgm:prSet>
      <dgm:spPr/>
    </dgm:pt>
  </dgm:ptLst>
  <dgm:cxnLst>
    <dgm:cxn modelId="{B6C69A2C-CBC9-B64A-A337-AF882ACBD749}" type="presOf" srcId="{D7646112-2FAB-7E40-AA34-AA391F8BA357}" destId="{ABF138C6-1FC8-F849-8FD8-6098FEC4052B}" srcOrd="0" destOrd="0" presId="urn:microsoft.com/office/officeart/2005/8/layout/process1"/>
    <dgm:cxn modelId="{89D18946-D904-F442-AEBE-5690333A486B}" srcId="{6BA2F83E-5F8E-7545-98A0-1B6811690648}" destId="{D7646112-2FAB-7E40-AA34-AA391F8BA357}" srcOrd="1" destOrd="0" parTransId="{C9C6DA64-671A-FB4A-8227-1D1317E268EC}" sibTransId="{D57647C7-8678-D24D-AD87-0851F77E57C7}"/>
    <dgm:cxn modelId="{39EF478D-175A-6C44-81E1-1BDA3015EA5B}" type="presOf" srcId="{97707399-60C5-5E44-B4F2-0581BD7D1AED}" destId="{A019EC22-1683-0F4B-9AD6-EC27B6DEB373}" srcOrd="0" destOrd="0" presId="urn:microsoft.com/office/officeart/2005/8/layout/process1"/>
    <dgm:cxn modelId="{D6432593-BA55-A340-A2A6-C1DEB685E89F}" type="presOf" srcId="{6AAD244C-7F26-8549-A9BC-F7AA7E4F570F}" destId="{A0CB14A1-F6AE-2B45-A047-E9CE3CA0EAA4}" srcOrd="1" destOrd="0" presId="urn:microsoft.com/office/officeart/2005/8/layout/process1"/>
    <dgm:cxn modelId="{819CC69A-C2F9-D442-8A29-F48095C72DFE}" type="presOf" srcId="{D57647C7-8678-D24D-AD87-0851F77E57C7}" destId="{721B6BBB-22BA-6243-9DAB-EB5092FCA16C}" srcOrd="0" destOrd="0" presId="urn:microsoft.com/office/officeart/2005/8/layout/process1"/>
    <dgm:cxn modelId="{332E8BAC-18A1-A14A-AC18-32BA8587708B}" type="presOf" srcId="{6AAD244C-7F26-8549-A9BC-F7AA7E4F570F}" destId="{E4475A93-659E-6941-99C1-7C5A7F48C5F0}" srcOrd="0" destOrd="0" presId="urn:microsoft.com/office/officeart/2005/8/layout/process1"/>
    <dgm:cxn modelId="{76A479AF-5735-344D-938D-2B574CFAC093}" type="presOf" srcId="{BFAB1C05-CC60-0A40-BDD0-04A401090827}" destId="{2C5FDEF7-6361-C041-A491-D15F406B2455}" srcOrd="0" destOrd="0" presId="urn:microsoft.com/office/officeart/2005/8/layout/process1"/>
    <dgm:cxn modelId="{AE68ABBE-43A4-3A49-92A3-CE2F2DFC48C1}" type="presOf" srcId="{6BA2F83E-5F8E-7545-98A0-1B6811690648}" destId="{5814BDBF-22C5-AA41-A807-E41325D32899}" srcOrd="0" destOrd="0" presId="urn:microsoft.com/office/officeart/2005/8/layout/process1"/>
    <dgm:cxn modelId="{879F2EC2-B3A0-3B4F-B790-A6E89701E678}" type="presOf" srcId="{D57647C7-8678-D24D-AD87-0851F77E57C7}" destId="{0BCBE82A-ED77-7747-BC5D-0AB15C3F7540}" srcOrd="1" destOrd="0" presId="urn:microsoft.com/office/officeart/2005/8/layout/process1"/>
    <dgm:cxn modelId="{B03522CB-6E8A-2944-8467-663C4721742E}" srcId="{6BA2F83E-5F8E-7545-98A0-1B6811690648}" destId="{BFAB1C05-CC60-0A40-BDD0-04A401090827}" srcOrd="0" destOrd="0" parTransId="{78CC1801-90C1-B043-A5A7-30948A60074B}" sibTransId="{6AAD244C-7F26-8549-A9BC-F7AA7E4F570F}"/>
    <dgm:cxn modelId="{D778ADF5-D510-164D-9280-E906CCC133AA}" srcId="{6BA2F83E-5F8E-7545-98A0-1B6811690648}" destId="{97707399-60C5-5E44-B4F2-0581BD7D1AED}" srcOrd="2" destOrd="0" parTransId="{E37BD108-6C7E-FA4B-9548-E89D5A1E10A2}" sibTransId="{273B9B23-988C-7142-8458-06108A2966B8}"/>
    <dgm:cxn modelId="{B8F15553-3F9E-8248-976F-B3361DD05A7A}" type="presParOf" srcId="{5814BDBF-22C5-AA41-A807-E41325D32899}" destId="{2C5FDEF7-6361-C041-A491-D15F406B2455}" srcOrd="0" destOrd="0" presId="urn:microsoft.com/office/officeart/2005/8/layout/process1"/>
    <dgm:cxn modelId="{F1418D83-1B0B-7D42-9B6A-0DC9104D5FB5}" type="presParOf" srcId="{5814BDBF-22C5-AA41-A807-E41325D32899}" destId="{E4475A93-659E-6941-99C1-7C5A7F48C5F0}" srcOrd="1" destOrd="0" presId="urn:microsoft.com/office/officeart/2005/8/layout/process1"/>
    <dgm:cxn modelId="{7FB62D60-748A-EC43-9D87-30F1A7CC5938}" type="presParOf" srcId="{E4475A93-659E-6941-99C1-7C5A7F48C5F0}" destId="{A0CB14A1-F6AE-2B45-A047-E9CE3CA0EAA4}" srcOrd="0" destOrd="0" presId="urn:microsoft.com/office/officeart/2005/8/layout/process1"/>
    <dgm:cxn modelId="{B1C0CA49-DEE6-6143-B90D-EAE2C3F9D621}" type="presParOf" srcId="{5814BDBF-22C5-AA41-A807-E41325D32899}" destId="{ABF138C6-1FC8-F849-8FD8-6098FEC4052B}" srcOrd="2" destOrd="0" presId="urn:microsoft.com/office/officeart/2005/8/layout/process1"/>
    <dgm:cxn modelId="{ED527152-D604-064B-A0C6-AB24A63853C2}" type="presParOf" srcId="{5814BDBF-22C5-AA41-A807-E41325D32899}" destId="{721B6BBB-22BA-6243-9DAB-EB5092FCA16C}" srcOrd="3" destOrd="0" presId="urn:microsoft.com/office/officeart/2005/8/layout/process1"/>
    <dgm:cxn modelId="{FD915615-C355-7D41-AD31-A834CC4A6C76}" type="presParOf" srcId="{721B6BBB-22BA-6243-9DAB-EB5092FCA16C}" destId="{0BCBE82A-ED77-7747-BC5D-0AB15C3F7540}" srcOrd="0" destOrd="0" presId="urn:microsoft.com/office/officeart/2005/8/layout/process1"/>
    <dgm:cxn modelId="{01B73E13-5B39-0540-A5B8-32F61B2EEE8D}" type="presParOf" srcId="{5814BDBF-22C5-AA41-A807-E41325D32899}" destId="{A019EC22-1683-0F4B-9AD6-EC27B6DEB37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2C3D38-8B9F-3047-AEB8-BF8ACC6D5841}" type="doc">
      <dgm:prSet loTypeId="urn:microsoft.com/office/officeart/2005/8/layout/process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F9C3C26-AB2A-444A-ACB8-EDCD2DC55067}">
      <dgm:prSet phldrT="[文本]"/>
      <dgm:spPr/>
      <dgm:t>
        <a:bodyPr/>
        <a:lstStyle/>
        <a:p>
          <a:r>
            <a:rPr kumimoji="1" lang="en-US" altLang="zh-CN" dirty="0"/>
            <a:t>Baseline information (medical history, physical examination, Lab results, use of medications) will be collected. </a:t>
          </a:r>
          <a:endParaRPr lang="zh-CN" altLang="en-US" dirty="0"/>
        </a:p>
      </dgm:t>
    </dgm:pt>
    <dgm:pt modelId="{7B155820-12E1-6640-94EF-8CFF7E1A7927}" type="parTrans" cxnId="{7BFB00BE-8EA3-874E-A196-AB06AEB41907}">
      <dgm:prSet/>
      <dgm:spPr/>
      <dgm:t>
        <a:bodyPr/>
        <a:lstStyle/>
        <a:p>
          <a:endParaRPr lang="zh-CN" altLang="en-US"/>
        </a:p>
      </dgm:t>
    </dgm:pt>
    <dgm:pt modelId="{FC00C16A-C02E-D247-B0D2-AE58D0F40432}" type="sibTrans" cxnId="{7BFB00BE-8EA3-874E-A196-AB06AEB41907}">
      <dgm:prSet/>
      <dgm:spPr/>
      <dgm:t>
        <a:bodyPr/>
        <a:lstStyle/>
        <a:p>
          <a:endParaRPr lang="zh-CN" altLang="en-US"/>
        </a:p>
      </dgm:t>
    </dgm:pt>
    <dgm:pt modelId="{539B870A-F814-F842-9B0D-387D24804CA6}">
      <dgm:prSet/>
      <dgm:spPr/>
      <dgm:t>
        <a:bodyPr/>
        <a:lstStyle/>
        <a:p>
          <a:r>
            <a:rPr lang="en" altLang="zh-CN" dirty="0"/>
            <a:t>Whole blood collected and PBMC extracted.</a:t>
          </a:r>
        </a:p>
      </dgm:t>
    </dgm:pt>
    <dgm:pt modelId="{23968A30-E7F4-3C48-9213-8970B59469C7}" type="parTrans" cxnId="{BE3A918C-CC04-CC48-9702-186D374A8CB3}">
      <dgm:prSet/>
      <dgm:spPr/>
      <dgm:t>
        <a:bodyPr/>
        <a:lstStyle/>
        <a:p>
          <a:endParaRPr lang="zh-CN" altLang="en-US"/>
        </a:p>
      </dgm:t>
    </dgm:pt>
    <dgm:pt modelId="{D3E9F1DC-BBC7-1343-9E62-45F2DC6BCB9F}" type="sibTrans" cxnId="{BE3A918C-CC04-CC48-9702-186D374A8CB3}">
      <dgm:prSet/>
      <dgm:spPr/>
      <dgm:t>
        <a:bodyPr/>
        <a:lstStyle/>
        <a:p>
          <a:endParaRPr lang="zh-CN" altLang="en-US"/>
        </a:p>
      </dgm:t>
    </dgm:pt>
    <dgm:pt modelId="{0A0B8299-292F-6842-8641-5BA4E5B29D24}">
      <dgm:prSet/>
      <dgm:spPr/>
      <dgm:t>
        <a:bodyPr/>
        <a:lstStyle/>
        <a:p>
          <a:r>
            <a:rPr lang="en" altLang="zh-CN" dirty="0" err="1"/>
            <a:t>scRNA</a:t>
          </a:r>
          <a:r>
            <a:rPr lang="en" altLang="zh-CN" dirty="0"/>
            <a:t> sequencing, mapping, quantifications and quality control. </a:t>
          </a:r>
        </a:p>
      </dgm:t>
    </dgm:pt>
    <dgm:pt modelId="{B76A91FD-5072-BA49-9EC5-8C039F9C64C4}" type="parTrans" cxnId="{8517965E-7F0A-0A4B-8BCB-A5F98CE1FECB}">
      <dgm:prSet/>
      <dgm:spPr/>
      <dgm:t>
        <a:bodyPr/>
        <a:lstStyle/>
        <a:p>
          <a:endParaRPr lang="zh-CN" altLang="en-US"/>
        </a:p>
      </dgm:t>
    </dgm:pt>
    <dgm:pt modelId="{CD137D8B-0BB3-E045-9405-4AE830FC85C0}" type="sibTrans" cxnId="{8517965E-7F0A-0A4B-8BCB-A5F98CE1FECB}">
      <dgm:prSet/>
      <dgm:spPr/>
      <dgm:t>
        <a:bodyPr/>
        <a:lstStyle/>
        <a:p>
          <a:endParaRPr lang="zh-CN" altLang="en-US"/>
        </a:p>
      </dgm:t>
    </dgm:pt>
    <dgm:pt modelId="{A5C3A30A-4DB3-FB4B-B48C-E10CBEA74CEB}">
      <dgm:prSet/>
      <dgm:spPr/>
      <dgm:t>
        <a:bodyPr/>
        <a:lstStyle/>
        <a:p>
          <a:r>
            <a:rPr lang="en" altLang="zh-CN" dirty="0"/>
            <a:t>Differential gene expression and pathway enrichment analysis</a:t>
          </a:r>
        </a:p>
      </dgm:t>
    </dgm:pt>
    <dgm:pt modelId="{9444B93C-CDB8-1F41-B35C-AD963E44CBFF}" type="parTrans" cxnId="{66FFD087-5BF3-F745-941A-3D2862B275F1}">
      <dgm:prSet/>
      <dgm:spPr/>
      <dgm:t>
        <a:bodyPr/>
        <a:lstStyle/>
        <a:p>
          <a:endParaRPr lang="zh-CN" altLang="en-US"/>
        </a:p>
      </dgm:t>
    </dgm:pt>
    <dgm:pt modelId="{F3381A28-D232-764B-A410-72C07E3EA7F0}" type="sibTrans" cxnId="{66FFD087-5BF3-F745-941A-3D2862B275F1}">
      <dgm:prSet/>
      <dgm:spPr/>
      <dgm:t>
        <a:bodyPr/>
        <a:lstStyle/>
        <a:p>
          <a:endParaRPr lang="zh-CN" altLang="en-US"/>
        </a:p>
      </dgm:t>
    </dgm:pt>
    <dgm:pt modelId="{37670E71-3C4D-D743-99C0-DFA703F89361}">
      <dgm:prSet/>
      <dgm:spPr/>
      <dgm:t>
        <a:bodyPr/>
        <a:lstStyle/>
        <a:p>
          <a:r>
            <a:rPr lang="en" altLang="zh-CN" dirty="0"/>
            <a:t>Validation</a:t>
          </a:r>
          <a:r>
            <a:rPr lang="zh-CN" altLang="en-US" dirty="0"/>
            <a:t>（</a:t>
          </a:r>
          <a:r>
            <a:rPr lang="en-US" altLang="zh-CN" dirty="0"/>
            <a:t>clinical</a:t>
          </a:r>
          <a:r>
            <a:rPr lang="zh-CN" altLang="en-US" dirty="0"/>
            <a:t> </a:t>
          </a:r>
          <a:r>
            <a:rPr lang="en-US" altLang="zh-CN" dirty="0"/>
            <a:t>and basic study</a:t>
          </a:r>
          <a:r>
            <a:rPr lang="zh-CN" altLang="en-US" dirty="0"/>
            <a:t>）</a:t>
          </a:r>
          <a:endParaRPr lang="en" altLang="zh-CN" dirty="0"/>
        </a:p>
      </dgm:t>
    </dgm:pt>
    <dgm:pt modelId="{8181EA8A-30B1-3E43-8BAE-7EC2507F4D49}" type="parTrans" cxnId="{C707492E-F323-BB48-9DFE-76A79DC6B66A}">
      <dgm:prSet/>
      <dgm:spPr/>
      <dgm:t>
        <a:bodyPr/>
        <a:lstStyle/>
        <a:p>
          <a:endParaRPr lang="zh-CN" altLang="en-US"/>
        </a:p>
      </dgm:t>
    </dgm:pt>
    <dgm:pt modelId="{B45E4C0F-A1D3-7F4F-9A19-21CEC7CF2588}" type="sibTrans" cxnId="{C707492E-F323-BB48-9DFE-76A79DC6B66A}">
      <dgm:prSet/>
      <dgm:spPr/>
      <dgm:t>
        <a:bodyPr/>
        <a:lstStyle/>
        <a:p>
          <a:endParaRPr lang="zh-CN" altLang="en-US"/>
        </a:p>
      </dgm:t>
    </dgm:pt>
    <dgm:pt modelId="{374AE1D8-6DF6-DD4C-8372-6B6A2E043894}" type="pres">
      <dgm:prSet presAssocID="{212C3D38-8B9F-3047-AEB8-BF8ACC6D5841}" presName="Name0" presStyleCnt="0">
        <dgm:presLayoutVars>
          <dgm:dir/>
          <dgm:animLvl val="lvl"/>
          <dgm:resizeHandles val="exact"/>
        </dgm:presLayoutVars>
      </dgm:prSet>
      <dgm:spPr/>
    </dgm:pt>
    <dgm:pt modelId="{DA2BF2B6-EA0E-1C4B-84DF-95AFA95DCF0E}" type="pres">
      <dgm:prSet presAssocID="{37670E71-3C4D-D743-99C0-DFA703F89361}" presName="boxAndChildren" presStyleCnt="0"/>
      <dgm:spPr/>
    </dgm:pt>
    <dgm:pt modelId="{0B443ACE-E91C-3C41-A788-4ADBC8C0A3DF}" type="pres">
      <dgm:prSet presAssocID="{37670E71-3C4D-D743-99C0-DFA703F89361}" presName="parentTextBox" presStyleLbl="node1" presStyleIdx="0" presStyleCnt="5"/>
      <dgm:spPr/>
    </dgm:pt>
    <dgm:pt modelId="{7935E534-0227-C948-9CFC-4F851A93E5CD}" type="pres">
      <dgm:prSet presAssocID="{F3381A28-D232-764B-A410-72C07E3EA7F0}" presName="sp" presStyleCnt="0"/>
      <dgm:spPr/>
    </dgm:pt>
    <dgm:pt modelId="{4C47B034-8F73-5944-8DB8-6B2BE55B20D4}" type="pres">
      <dgm:prSet presAssocID="{A5C3A30A-4DB3-FB4B-B48C-E10CBEA74CEB}" presName="arrowAndChildren" presStyleCnt="0"/>
      <dgm:spPr/>
    </dgm:pt>
    <dgm:pt modelId="{5F8068AE-5846-A442-83E8-B88FB4AB47B1}" type="pres">
      <dgm:prSet presAssocID="{A5C3A30A-4DB3-FB4B-B48C-E10CBEA74CEB}" presName="parentTextArrow" presStyleLbl="node1" presStyleIdx="1" presStyleCnt="5"/>
      <dgm:spPr/>
    </dgm:pt>
    <dgm:pt modelId="{05FD2D11-6C12-5A45-B415-635A4A27B2A2}" type="pres">
      <dgm:prSet presAssocID="{CD137D8B-0BB3-E045-9405-4AE830FC85C0}" presName="sp" presStyleCnt="0"/>
      <dgm:spPr/>
    </dgm:pt>
    <dgm:pt modelId="{DAF62C2B-CAF3-5C48-9784-526BBC7DEE0E}" type="pres">
      <dgm:prSet presAssocID="{0A0B8299-292F-6842-8641-5BA4E5B29D24}" presName="arrowAndChildren" presStyleCnt="0"/>
      <dgm:spPr/>
    </dgm:pt>
    <dgm:pt modelId="{E937284B-4BA1-4049-B02C-B53ABD6A39E9}" type="pres">
      <dgm:prSet presAssocID="{0A0B8299-292F-6842-8641-5BA4E5B29D24}" presName="parentTextArrow" presStyleLbl="node1" presStyleIdx="2" presStyleCnt="5"/>
      <dgm:spPr/>
    </dgm:pt>
    <dgm:pt modelId="{9B0BF254-AD9C-DF4A-94D9-14E8AF0A2E1E}" type="pres">
      <dgm:prSet presAssocID="{D3E9F1DC-BBC7-1343-9E62-45F2DC6BCB9F}" presName="sp" presStyleCnt="0"/>
      <dgm:spPr/>
    </dgm:pt>
    <dgm:pt modelId="{310C3CDD-799B-0649-85DB-ECD43DF0558E}" type="pres">
      <dgm:prSet presAssocID="{539B870A-F814-F842-9B0D-387D24804CA6}" presName="arrowAndChildren" presStyleCnt="0"/>
      <dgm:spPr/>
    </dgm:pt>
    <dgm:pt modelId="{E335E510-6165-B54F-B851-9798D9122E36}" type="pres">
      <dgm:prSet presAssocID="{539B870A-F814-F842-9B0D-387D24804CA6}" presName="parentTextArrow" presStyleLbl="node1" presStyleIdx="3" presStyleCnt="5"/>
      <dgm:spPr/>
    </dgm:pt>
    <dgm:pt modelId="{EE6BF879-5CC8-B24D-ABF5-4C316B72EF6C}" type="pres">
      <dgm:prSet presAssocID="{FC00C16A-C02E-D247-B0D2-AE58D0F40432}" presName="sp" presStyleCnt="0"/>
      <dgm:spPr/>
    </dgm:pt>
    <dgm:pt modelId="{8EC9AE43-03E1-0F42-8D37-BBA857A95805}" type="pres">
      <dgm:prSet presAssocID="{BF9C3C26-AB2A-444A-ACB8-EDCD2DC55067}" presName="arrowAndChildren" presStyleCnt="0"/>
      <dgm:spPr/>
    </dgm:pt>
    <dgm:pt modelId="{F37EE0EA-7627-CD44-AA75-5076C9D94BC1}" type="pres">
      <dgm:prSet presAssocID="{BF9C3C26-AB2A-444A-ACB8-EDCD2DC55067}" presName="parentTextArrow" presStyleLbl="node1" presStyleIdx="4" presStyleCnt="5"/>
      <dgm:spPr/>
    </dgm:pt>
  </dgm:ptLst>
  <dgm:cxnLst>
    <dgm:cxn modelId="{A7144909-9074-F24E-B3BD-F4EDA48AA1C8}" type="presOf" srcId="{539B870A-F814-F842-9B0D-387D24804CA6}" destId="{E335E510-6165-B54F-B851-9798D9122E36}" srcOrd="0" destOrd="0" presId="urn:microsoft.com/office/officeart/2005/8/layout/process4"/>
    <dgm:cxn modelId="{C707492E-F323-BB48-9DFE-76A79DC6B66A}" srcId="{212C3D38-8B9F-3047-AEB8-BF8ACC6D5841}" destId="{37670E71-3C4D-D743-99C0-DFA703F89361}" srcOrd="4" destOrd="0" parTransId="{8181EA8A-30B1-3E43-8BAE-7EC2507F4D49}" sibTransId="{B45E4C0F-A1D3-7F4F-9A19-21CEC7CF2588}"/>
    <dgm:cxn modelId="{4614473D-43DB-9D4E-B31D-650C6A7CF038}" type="presOf" srcId="{212C3D38-8B9F-3047-AEB8-BF8ACC6D5841}" destId="{374AE1D8-6DF6-DD4C-8372-6B6A2E043894}" srcOrd="0" destOrd="0" presId="urn:microsoft.com/office/officeart/2005/8/layout/process4"/>
    <dgm:cxn modelId="{8517965E-7F0A-0A4B-8BCB-A5F98CE1FECB}" srcId="{212C3D38-8B9F-3047-AEB8-BF8ACC6D5841}" destId="{0A0B8299-292F-6842-8641-5BA4E5B29D24}" srcOrd="2" destOrd="0" parTransId="{B76A91FD-5072-BA49-9EC5-8C039F9C64C4}" sibTransId="{CD137D8B-0BB3-E045-9405-4AE830FC85C0}"/>
    <dgm:cxn modelId="{8FDC0572-D53A-0540-9348-71A8C4407A99}" type="presOf" srcId="{0A0B8299-292F-6842-8641-5BA4E5B29D24}" destId="{E937284B-4BA1-4049-B02C-B53ABD6A39E9}" srcOrd="0" destOrd="0" presId="urn:microsoft.com/office/officeart/2005/8/layout/process4"/>
    <dgm:cxn modelId="{A46B5881-27CE-7B4E-A512-CE818470BE99}" type="presOf" srcId="{BF9C3C26-AB2A-444A-ACB8-EDCD2DC55067}" destId="{F37EE0EA-7627-CD44-AA75-5076C9D94BC1}" srcOrd="0" destOrd="0" presId="urn:microsoft.com/office/officeart/2005/8/layout/process4"/>
    <dgm:cxn modelId="{66FFD087-5BF3-F745-941A-3D2862B275F1}" srcId="{212C3D38-8B9F-3047-AEB8-BF8ACC6D5841}" destId="{A5C3A30A-4DB3-FB4B-B48C-E10CBEA74CEB}" srcOrd="3" destOrd="0" parTransId="{9444B93C-CDB8-1F41-B35C-AD963E44CBFF}" sibTransId="{F3381A28-D232-764B-A410-72C07E3EA7F0}"/>
    <dgm:cxn modelId="{BE3A918C-CC04-CC48-9702-186D374A8CB3}" srcId="{212C3D38-8B9F-3047-AEB8-BF8ACC6D5841}" destId="{539B870A-F814-F842-9B0D-387D24804CA6}" srcOrd="1" destOrd="0" parTransId="{23968A30-E7F4-3C48-9213-8970B59469C7}" sibTransId="{D3E9F1DC-BBC7-1343-9E62-45F2DC6BCB9F}"/>
    <dgm:cxn modelId="{814DC099-5EF4-EC4F-B0DD-4546676BD2F4}" type="presOf" srcId="{A5C3A30A-4DB3-FB4B-B48C-E10CBEA74CEB}" destId="{5F8068AE-5846-A442-83E8-B88FB4AB47B1}" srcOrd="0" destOrd="0" presId="urn:microsoft.com/office/officeart/2005/8/layout/process4"/>
    <dgm:cxn modelId="{7BFB00BE-8EA3-874E-A196-AB06AEB41907}" srcId="{212C3D38-8B9F-3047-AEB8-BF8ACC6D5841}" destId="{BF9C3C26-AB2A-444A-ACB8-EDCD2DC55067}" srcOrd="0" destOrd="0" parTransId="{7B155820-12E1-6640-94EF-8CFF7E1A7927}" sibTransId="{FC00C16A-C02E-D247-B0D2-AE58D0F40432}"/>
    <dgm:cxn modelId="{4D7917E6-CCDA-0648-83C7-89A67DD94907}" type="presOf" srcId="{37670E71-3C4D-D743-99C0-DFA703F89361}" destId="{0B443ACE-E91C-3C41-A788-4ADBC8C0A3DF}" srcOrd="0" destOrd="0" presId="urn:microsoft.com/office/officeart/2005/8/layout/process4"/>
    <dgm:cxn modelId="{CB1D39E8-D7E9-D041-9C78-0ABB25CC749B}" type="presParOf" srcId="{374AE1D8-6DF6-DD4C-8372-6B6A2E043894}" destId="{DA2BF2B6-EA0E-1C4B-84DF-95AFA95DCF0E}" srcOrd="0" destOrd="0" presId="urn:microsoft.com/office/officeart/2005/8/layout/process4"/>
    <dgm:cxn modelId="{D2EE9D2B-49F0-FA45-AB8C-6909990BD7C2}" type="presParOf" srcId="{DA2BF2B6-EA0E-1C4B-84DF-95AFA95DCF0E}" destId="{0B443ACE-E91C-3C41-A788-4ADBC8C0A3DF}" srcOrd="0" destOrd="0" presId="urn:microsoft.com/office/officeart/2005/8/layout/process4"/>
    <dgm:cxn modelId="{FF8E4094-F82E-9A44-8EB8-3E88EC9BEB8E}" type="presParOf" srcId="{374AE1D8-6DF6-DD4C-8372-6B6A2E043894}" destId="{7935E534-0227-C948-9CFC-4F851A93E5CD}" srcOrd="1" destOrd="0" presId="urn:microsoft.com/office/officeart/2005/8/layout/process4"/>
    <dgm:cxn modelId="{1EE98714-4CE3-3F41-9E4E-9EE318F9C043}" type="presParOf" srcId="{374AE1D8-6DF6-DD4C-8372-6B6A2E043894}" destId="{4C47B034-8F73-5944-8DB8-6B2BE55B20D4}" srcOrd="2" destOrd="0" presId="urn:microsoft.com/office/officeart/2005/8/layout/process4"/>
    <dgm:cxn modelId="{6D8FA5DD-2564-5841-AEDD-DBA21EA4E1F9}" type="presParOf" srcId="{4C47B034-8F73-5944-8DB8-6B2BE55B20D4}" destId="{5F8068AE-5846-A442-83E8-B88FB4AB47B1}" srcOrd="0" destOrd="0" presId="urn:microsoft.com/office/officeart/2005/8/layout/process4"/>
    <dgm:cxn modelId="{7A05D9A0-B31E-9A4B-B39F-8FBD5C3EBD3C}" type="presParOf" srcId="{374AE1D8-6DF6-DD4C-8372-6B6A2E043894}" destId="{05FD2D11-6C12-5A45-B415-635A4A27B2A2}" srcOrd="3" destOrd="0" presId="urn:microsoft.com/office/officeart/2005/8/layout/process4"/>
    <dgm:cxn modelId="{D60806A2-4646-DB4C-BA61-68526053021D}" type="presParOf" srcId="{374AE1D8-6DF6-DD4C-8372-6B6A2E043894}" destId="{DAF62C2B-CAF3-5C48-9784-526BBC7DEE0E}" srcOrd="4" destOrd="0" presId="urn:microsoft.com/office/officeart/2005/8/layout/process4"/>
    <dgm:cxn modelId="{7A4647B8-4351-EE45-A84A-DDEA5CC51B0B}" type="presParOf" srcId="{DAF62C2B-CAF3-5C48-9784-526BBC7DEE0E}" destId="{E937284B-4BA1-4049-B02C-B53ABD6A39E9}" srcOrd="0" destOrd="0" presId="urn:microsoft.com/office/officeart/2005/8/layout/process4"/>
    <dgm:cxn modelId="{B2A5D8B5-9E3C-1646-830B-CF20B057A358}" type="presParOf" srcId="{374AE1D8-6DF6-DD4C-8372-6B6A2E043894}" destId="{9B0BF254-AD9C-DF4A-94D9-14E8AF0A2E1E}" srcOrd="5" destOrd="0" presId="urn:microsoft.com/office/officeart/2005/8/layout/process4"/>
    <dgm:cxn modelId="{7C83CEEC-95A5-5E4F-801B-B9F7EDFEDEFC}" type="presParOf" srcId="{374AE1D8-6DF6-DD4C-8372-6B6A2E043894}" destId="{310C3CDD-799B-0649-85DB-ECD43DF0558E}" srcOrd="6" destOrd="0" presId="urn:microsoft.com/office/officeart/2005/8/layout/process4"/>
    <dgm:cxn modelId="{9E03D1EB-98FB-054B-B962-C2C3B2D6372F}" type="presParOf" srcId="{310C3CDD-799B-0649-85DB-ECD43DF0558E}" destId="{E335E510-6165-B54F-B851-9798D9122E36}" srcOrd="0" destOrd="0" presId="urn:microsoft.com/office/officeart/2005/8/layout/process4"/>
    <dgm:cxn modelId="{6EE42F96-2C44-7840-BD7B-64F93B6DAA65}" type="presParOf" srcId="{374AE1D8-6DF6-DD4C-8372-6B6A2E043894}" destId="{EE6BF879-5CC8-B24D-ABF5-4C316B72EF6C}" srcOrd="7" destOrd="0" presId="urn:microsoft.com/office/officeart/2005/8/layout/process4"/>
    <dgm:cxn modelId="{C79EC3D7-2A42-574F-9F21-3C9AD2283E6D}" type="presParOf" srcId="{374AE1D8-6DF6-DD4C-8372-6B6A2E043894}" destId="{8EC9AE43-03E1-0F42-8D37-BBA857A95805}" srcOrd="8" destOrd="0" presId="urn:microsoft.com/office/officeart/2005/8/layout/process4"/>
    <dgm:cxn modelId="{BB048682-E15C-9D43-864B-7A8574852B9F}" type="presParOf" srcId="{8EC9AE43-03E1-0F42-8D37-BBA857A95805}" destId="{F37EE0EA-7627-CD44-AA75-5076C9D94BC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437B9-DBA5-4849-82CB-1BD82BBA5CDC}">
      <dsp:nvSpPr>
        <dsp:cNvPr id="0" name=""/>
        <dsp:cNvSpPr/>
      </dsp:nvSpPr>
      <dsp:spPr>
        <a:xfrm>
          <a:off x="3176" y="262292"/>
          <a:ext cx="3187138" cy="1274855"/>
        </a:xfrm>
        <a:prstGeom prst="homePlat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Cross-sectional study: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Baseline description</a:t>
          </a:r>
          <a:endParaRPr lang="zh-CN" altLang="en-US" sz="1800" kern="1200" dirty="0"/>
        </a:p>
      </dsp:txBody>
      <dsp:txXfrm>
        <a:off x="3176" y="262292"/>
        <a:ext cx="2868424" cy="1274855"/>
      </dsp:txXfrm>
    </dsp:sp>
    <dsp:sp modelId="{4F9E9EA9-C02B-5D49-8023-A66C7225E164}">
      <dsp:nvSpPr>
        <dsp:cNvPr id="0" name=""/>
        <dsp:cNvSpPr/>
      </dsp:nvSpPr>
      <dsp:spPr>
        <a:xfrm>
          <a:off x="2552887" y="262292"/>
          <a:ext cx="3187138" cy="1274855"/>
        </a:xfrm>
        <a:prstGeom prst="chevron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Case-Control Study: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Risk-factors</a:t>
          </a:r>
          <a:endParaRPr lang="zh-CN" altLang="en-US" sz="1800" kern="1200" dirty="0"/>
        </a:p>
      </dsp:txBody>
      <dsp:txXfrm>
        <a:off x="3190315" y="262292"/>
        <a:ext cx="1912283" cy="1274855"/>
      </dsp:txXfrm>
    </dsp:sp>
    <dsp:sp modelId="{B3C26C40-C87E-D646-83BE-8B014D7D5DF8}">
      <dsp:nvSpPr>
        <dsp:cNvPr id="0" name=""/>
        <dsp:cNvSpPr/>
      </dsp:nvSpPr>
      <dsp:spPr>
        <a:xfrm>
          <a:off x="5102598" y="262292"/>
          <a:ext cx="3187138" cy="1274855"/>
        </a:xfrm>
        <a:prstGeom prst="chevron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Prognostic Study: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Prognostic factors</a:t>
          </a:r>
          <a:endParaRPr lang="zh-CN" altLang="en-US" sz="1800" kern="1200" dirty="0"/>
        </a:p>
      </dsp:txBody>
      <dsp:txXfrm>
        <a:off x="5740026" y="262292"/>
        <a:ext cx="1912283" cy="1274855"/>
      </dsp:txXfrm>
    </dsp:sp>
    <dsp:sp modelId="{9FD22166-E338-8D48-8325-320904577F09}">
      <dsp:nvSpPr>
        <dsp:cNvPr id="0" name=""/>
        <dsp:cNvSpPr/>
      </dsp:nvSpPr>
      <dsp:spPr>
        <a:xfrm>
          <a:off x="7652309" y="262292"/>
          <a:ext cx="3187138" cy="1274855"/>
        </a:xfrm>
        <a:prstGeom prst="chevron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Therapeutic study</a:t>
          </a:r>
          <a:endParaRPr lang="zh-CN" altLang="en-US" sz="1800" kern="1200" dirty="0"/>
        </a:p>
      </dsp:txBody>
      <dsp:txXfrm>
        <a:off x="8289737" y="262292"/>
        <a:ext cx="1912283" cy="12748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FDEF7-6361-C041-A491-D15F406B2455}">
      <dsp:nvSpPr>
        <dsp:cNvPr id="0" name=""/>
        <dsp:cNvSpPr/>
      </dsp:nvSpPr>
      <dsp:spPr>
        <a:xfrm>
          <a:off x="5954" y="0"/>
          <a:ext cx="1779849" cy="101045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Biomarker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Early screening</a:t>
          </a:r>
          <a:endParaRPr lang="zh-CN" altLang="en-US" sz="1600" kern="1200" dirty="0"/>
        </a:p>
      </dsp:txBody>
      <dsp:txXfrm>
        <a:off x="35549" y="29595"/>
        <a:ext cx="1720659" cy="951269"/>
      </dsp:txXfrm>
    </dsp:sp>
    <dsp:sp modelId="{E4475A93-659E-6941-99C1-7C5A7F48C5F0}">
      <dsp:nvSpPr>
        <dsp:cNvPr id="0" name=""/>
        <dsp:cNvSpPr/>
      </dsp:nvSpPr>
      <dsp:spPr>
        <a:xfrm>
          <a:off x="1963789" y="284528"/>
          <a:ext cx="377328" cy="441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963789" y="372808"/>
        <a:ext cx="264130" cy="264842"/>
      </dsp:txXfrm>
    </dsp:sp>
    <dsp:sp modelId="{ABF138C6-1FC8-F849-8FD8-6098FEC4052B}">
      <dsp:nvSpPr>
        <dsp:cNvPr id="0" name=""/>
        <dsp:cNvSpPr/>
      </dsp:nvSpPr>
      <dsp:spPr>
        <a:xfrm>
          <a:off x="2497744" y="0"/>
          <a:ext cx="1779849" cy="101045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Immunosuppressant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“reversable” PAH</a:t>
          </a:r>
          <a:endParaRPr lang="zh-CN" altLang="en-US" sz="1400" kern="1200" dirty="0"/>
        </a:p>
      </dsp:txBody>
      <dsp:txXfrm>
        <a:off x="2527339" y="29595"/>
        <a:ext cx="1720659" cy="951269"/>
      </dsp:txXfrm>
    </dsp:sp>
    <dsp:sp modelId="{721B6BBB-22BA-6243-9DAB-EB5092FCA16C}">
      <dsp:nvSpPr>
        <dsp:cNvPr id="0" name=""/>
        <dsp:cNvSpPr/>
      </dsp:nvSpPr>
      <dsp:spPr>
        <a:xfrm>
          <a:off x="4455578" y="284528"/>
          <a:ext cx="377328" cy="441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4455578" y="372808"/>
        <a:ext cx="264130" cy="264842"/>
      </dsp:txXfrm>
    </dsp:sp>
    <dsp:sp modelId="{A019EC22-1683-0F4B-9AD6-EC27B6DEB373}">
      <dsp:nvSpPr>
        <dsp:cNvPr id="0" name=""/>
        <dsp:cNvSpPr/>
      </dsp:nvSpPr>
      <dsp:spPr>
        <a:xfrm>
          <a:off x="4989533" y="0"/>
          <a:ext cx="1779849" cy="1010459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New pathway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New therapy target</a:t>
          </a:r>
          <a:endParaRPr lang="zh-CN" altLang="en-US" sz="1600" kern="1200" dirty="0"/>
        </a:p>
      </dsp:txBody>
      <dsp:txXfrm>
        <a:off x="5019128" y="29595"/>
        <a:ext cx="1720659" cy="9512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43ACE-E91C-3C41-A788-4ADBC8C0A3DF}">
      <dsp:nvSpPr>
        <dsp:cNvPr id="0" name=""/>
        <dsp:cNvSpPr/>
      </dsp:nvSpPr>
      <dsp:spPr>
        <a:xfrm>
          <a:off x="0" y="3510575"/>
          <a:ext cx="6813899" cy="575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400" kern="1200" dirty="0"/>
            <a:t>Validation</a:t>
          </a:r>
          <a:r>
            <a:rPr lang="zh-CN" altLang="en-US" sz="1400" kern="1200" dirty="0"/>
            <a:t>（</a:t>
          </a:r>
          <a:r>
            <a:rPr lang="en-US" altLang="zh-CN" sz="1400" kern="1200" dirty="0"/>
            <a:t>clinical</a:t>
          </a:r>
          <a:r>
            <a:rPr lang="zh-CN" altLang="en-US" sz="1400" kern="1200" dirty="0"/>
            <a:t> </a:t>
          </a:r>
          <a:r>
            <a:rPr lang="en-US" altLang="zh-CN" sz="1400" kern="1200" dirty="0"/>
            <a:t>and basic study</a:t>
          </a:r>
          <a:r>
            <a:rPr lang="zh-CN" altLang="en-US" sz="1400" kern="1200" dirty="0"/>
            <a:t>）</a:t>
          </a:r>
          <a:endParaRPr lang="en" altLang="zh-CN" sz="1400" kern="1200" dirty="0"/>
        </a:p>
      </dsp:txBody>
      <dsp:txXfrm>
        <a:off x="0" y="3510575"/>
        <a:ext cx="6813899" cy="575939"/>
      </dsp:txXfrm>
    </dsp:sp>
    <dsp:sp modelId="{5F8068AE-5846-A442-83E8-B88FB4AB47B1}">
      <dsp:nvSpPr>
        <dsp:cNvPr id="0" name=""/>
        <dsp:cNvSpPr/>
      </dsp:nvSpPr>
      <dsp:spPr>
        <a:xfrm rot="10800000">
          <a:off x="0" y="2633420"/>
          <a:ext cx="6813899" cy="8857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400" kern="1200" dirty="0"/>
            <a:t>Differential gene expression and pathway enrichment analysis</a:t>
          </a:r>
        </a:p>
      </dsp:txBody>
      <dsp:txXfrm rot="10800000">
        <a:off x="0" y="2633420"/>
        <a:ext cx="6813899" cy="575562"/>
      </dsp:txXfrm>
    </dsp:sp>
    <dsp:sp modelId="{E937284B-4BA1-4049-B02C-B53ABD6A39E9}">
      <dsp:nvSpPr>
        <dsp:cNvPr id="0" name=""/>
        <dsp:cNvSpPr/>
      </dsp:nvSpPr>
      <dsp:spPr>
        <a:xfrm rot="10800000">
          <a:off x="0" y="1756264"/>
          <a:ext cx="6813899" cy="8857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400" kern="1200" dirty="0" err="1"/>
            <a:t>scRNA</a:t>
          </a:r>
          <a:r>
            <a:rPr lang="en" altLang="zh-CN" sz="1400" kern="1200" dirty="0"/>
            <a:t> sequencing, mapping, quantifications and quality control. </a:t>
          </a:r>
        </a:p>
      </dsp:txBody>
      <dsp:txXfrm rot="10800000">
        <a:off x="0" y="1756264"/>
        <a:ext cx="6813899" cy="575562"/>
      </dsp:txXfrm>
    </dsp:sp>
    <dsp:sp modelId="{E335E510-6165-B54F-B851-9798D9122E36}">
      <dsp:nvSpPr>
        <dsp:cNvPr id="0" name=""/>
        <dsp:cNvSpPr/>
      </dsp:nvSpPr>
      <dsp:spPr>
        <a:xfrm rot="10800000">
          <a:off x="0" y="879109"/>
          <a:ext cx="6813899" cy="8857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400" kern="1200" dirty="0"/>
            <a:t>Whole blood collected and PBMC extracted.</a:t>
          </a:r>
        </a:p>
      </dsp:txBody>
      <dsp:txXfrm rot="10800000">
        <a:off x="0" y="879109"/>
        <a:ext cx="6813899" cy="575562"/>
      </dsp:txXfrm>
    </dsp:sp>
    <dsp:sp modelId="{F37EE0EA-7627-CD44-AA75-5076C9D94BC1}">
      <dsp:nvSpPr>
        <dsp:cNvPr id="0" name=""/>
        <dsp:cNvSpPr/>
      </dsp:nvSpPr>
      <dsp:spPr>
        <a:xfrm rot="10800000">
          <a:off x="0" y="1954"/>
          <a:ext cx="6813899" cy="8857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1400" kern="1200" dirty="0"/>
            <a:t>Baseline information (medical history, physical examination, Lab results, use of medications) will be collected. </a:t>
          </a:r>
          <a:endParaRPr lang="zh-CN" altLang="en-US" sz="1400" kern="1200" dirty="0"/>
        </a:p>
      </dsp:txBody>
      <dsp:txXfrm rot="10800000">
        <a:off x="0" y="1954"/>
        <a:ext cx="6813899" cy="575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7B3D8-4832-1944-A8AF-0307878ABF57}" type="datetimeFigureOut">
              <a:rPr kumimoji="1" lang="zh-CN" altLang="en-US" smtClean="0"/>
              <a:t>2021-6-27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D3BF8-5D7B-5648-8DFF-0A084F1E22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888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、为什么有的</a:t>
            </a:r>
            <a:r>
              <a:rPr kumimoji="1" lang="en-US" altLang="zh-CN" dirty="0"/>
              <a:t>SLE</a:t>
            </a:r>
            <a:r>
              <a:rPr kumimoji="1" lang="zh-CN" altLang="en-US" dirty="0"/>
              <a:t>会出现</a:t>
            </a:r>
            <a:r>
              <a:rPr kumimoji="1" lang="en-US" altLang="zh-CN" dirty="0"/>
              <a:t>PAH</a:t>
            </a:r>
            <a:r>
              <a:rPr kumimoji="1" lang="zh-CN" altLang="en-US" dirty="0"/>
              <a:t>；为什么中国是</a:t>
            </a:r>
            <a:r>
              <a:rPr kumimoji="1" lang="en-US" altLang="zh-CN" dirty="0"/>
              <a:t>SLE/</a:t>
            </a:r>
            <a:r>
              <a:rPr kumimoji="1" lang="en-US" altLang="zh-CN" dirty="0" err="1"/>
              <a:t>pSS</a:t>
            </a:r>
            <a:r>
              <a:rPr kumimoji="1" lang="zh-CN" altLang="en-US" dirty="0"/>
              <a:t>为主（全外显子组与国外比较，家系？</a:t>
            </a:r>
            <a:r>
              <a:rPr kumimoji="1" lang="en-US" altLang="zh-CN" dirty="0"/>
              <a:t>15</a:t>
            </a:r>
            <a:r>
              <a:rPr kumimoji="1" lang="zh-CN" altLang="en-US" dirty="0"/>
              <a:t>个）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、骨髓血（来源），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</a:t>
            </a:r>
            <a:r>
              <a:rPr kumimoji="1" lang="zh-CN" altLang="en-US" dirty="0"/>
              <a:t>活化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、做多组学（蛋白质代谢、</a:t>
            </a:r>
            <a:r>
              <a:rPr kumimoji="1" lang="en-US" altLang="zh-CN" dirty="0" err="1"/>
              <a:t>scRNA</a:t>
            </a:r>
            <a:r>
              <a:rPr kumimoji="1" lang="zh-CN" altLang="en-US" dirty="0"/>
              <a:t>、基因组），需要收集不同类型标本（血液、骨髓、粪便、肾脏）、</a:t>
            </a:r>
            <a:r>
              <a:rPr kumimoji="1" lang="en-US" altLang="zh-CN" dirty="0"/>
              <a:t>AI</a:t>
            </a:r>
            <a:r>
              <a:rPr kumimoji="1" lang="zh-CN" altLang="en-US" dirty="0"/>
              <a:t>分析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、蛋白</a:t>
            </a:r>
            <a:r>
              <a:rPr kumimoji="1" lang="en-US" altLang="zh-CN" dirty="0"/>
              <a:t>/</a:t>
            </a:r>
            <a:r>
              <a:rPr kumimoji="1" lang="zh-CN" altLang="en-US" dirty="0"/>
              <a:t>代谢组：血清检测，文献检索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、外周血样本量少（</a:t>
            </a:r>
            <a:r>
              <a:rPr kumimoji="1" lang="en-US" altLang="zh-CN" dirty="0"/>
              <a:t>10</a:t>
            </a:r>
            <a:r>
              <a:rPr kumimoji="1" lang="zh-CN" altLang="en-US" dirty="0"/>
              <a:t>人</a:t>
            </a:r>
            <a:r>
              <a:rPr kumimoji="1" lang="en-US" altLang="zh-CN" dirty="0"/>
              <a:t>/</a:t>
            </a:r>
            <a:r>
              <a:rPr kumimoji="1" lang="zh-CN" altLang="en-US" dirty="0"/>
              <a:t>组），对照可以</a:t>
            </a:r>
            <a:r>
              <a:rPr kumimoji="1" lang="en-US" altLang="zh-CN" dirty="0"/>
              <a:t>download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、同步留取血浆（冻存），进一步做组学分析；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D3BF8-5D7B-5648-8DFF-0A084F1E223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705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经过长达</a:t>
            </a:r>
            <a:r>
              <a:rPr lang="en-US" altLang="zh-CN" dirty="0"/>
              <a:t>10</a:t>
            </a:r>
            <a:r>
              <a:rPr lang="zh-CN" altLang="en-US" dirty="0"/>
              <a:t>余年的临床积累，我们获得了</a:t>
            </a:r>
            <a:r>
              <a:rPr lang="en-US" altLang="zh-CN" dirty="0"/>
              <a:t>CTD-PAH</a:t>
            </a:r>
            <a:r>
              <a:rPr lang="zh-CN" altLang="en-US" dirty="0"/>
              <a:t>比较完整的知识。提出应该区分不同</a:t>
            </a:r>
            <a:r>
              <a:rPr lang="en-US" altLang="zh-CN" dirty="0"/>
              <a:t>CTD</a:t>
            </a:r>
            <a:r>
              <a:rPr lang="zh-CN" altLang="en-US" dirty="0"/>
              <a:t>，制订个体化的诊治策略；在全球率先提出</a:t>
            </a:r>
            <a:r>
              <a:rPr lang="en-US" altLang="zh-CN" dirty="0"/>
              <a:t>CTD-PAH</a:t>
            </a:r>
            <a:r>
              <a:rPr lang="zh-CN" altLang="en-US" dirty="0"/>
              <a:t>治疗的双重达标理念。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D6B30-F143-D14E-9810-68307A6B137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629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我们积极开展治疗学研究，先跟随国外同行脚步，积极参与高质量的临床药物研究，其中两项研究入组人数分列全球第</a:t>
            </a:r>
            <a:r>
              <a:rPr lang="en-US" altLang="zh-CN" dirty="0"/>
              <a:t>2</a:t>
            </a:r>
            <a:r>
              <a:rPr lang="zh-CN" altLang="en-US" dirty="0"/>
              <a:t>和第</a:t>
            </a:r>
            <a:r>
              <a:rPr lang="en-US" altLang="zh-CN" dirty="0"/>
              <a:t>5</a:t>
            </a:r>
            <a:r>
              <a:rPr lang="zh-CN" altLang="en-US" dirty="0"/>
              <a:t>，并通过</a:t>
            </a:r>
            <a:r>
              <a:rPr lang="en-US" altLang="zh-CN" dirty="0"/>
              <a:t>FDA</a:t>
            </a:r>
            <a:r>
              <a:rPr lang="zh-CN" altLang="en-US" dirty="0"/>
              <a:t>的视察，结果发表在</a:t>
            </a:r>
            <a:r>
              <a:rPr lang="en-US" altLang="zh-CN" dirty="0"/>
              <a:t>NEJM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去年开始，我们在</a:t>
            </a:r>
            <a:r>
              <a:rPr lang="en-US" altLang="zh-CN" dirty="0"/>
              <a:t>SLE-PAH</a:t>
            </a:r>
            <a:r>
              <a:rPr lang="zh-CN" altLang="en-US" dirty="0"/>
              <a:t>领域开始领跑，发出了自己的声音，提出</a:t>
            </a:r>
            <a:r>
              <a:rPr lang="en-US" altLang="zh-CN" dirty="0"/>
              <a:t>SLE-PAH</a:t>
            </a:r>
            <a:r>
              <a:rPr lang="zh-CN" altLang="en-US" dirty="0"/>
              <a:t>是潜在可治愈的疾病，其中血管炎型的预后优于血管病型。让我们非常振奋的是，就在</a:t>
            </a:r>
            <a:r>
              <a:rPr lang="en-US" altLang="zh-CN" dirty="0"/>
              <a:t>1</a:t>
            </a:r>
            <a:r>
              <a:rPr lang="zh-CN" altLang="en-US" dirty="0"/>
              <a:t>个多月前，风湿病学界和呼吸学界两本顶级杂志同时接受了我们的研究成果。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D6B30-F143-D14E-9810-68307A6B137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457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D3BF8-5D7B-5648-8DFF-0A084F1E223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74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D3BF8-5D7B-5648-8DFF-0A084F1E223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835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D3BF8-5D7B-5648-8DFF-0A084F1E223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174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0"/>
          <p:cNvSpPr/>
          <p:nvPr/>
        </p:nvSpPr>
        <p:spPr>
          <a:xfrm>
            <a:off x="0" y="5"/>
            <a:ext cx="12192000" cy="4210051"/>
          </a:xfrm>
          <a:prstGeom prst="rect">
            <a:avLst/>
          </a:prstGeom>
          <a:solidFill>
            <a:srgbClr val="003300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751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822457"/>
            <a:ext cx="10363200" cy="1989889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4490252"/>
            <a:ext cx="9144000" cy="73263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Shape 110"/>
          <p:cNvSpPr/>
          <p:nvPr/>
        </p:nvSpPr>
        <p:spPr>
          <a:xfrm>
            <a:off x="0" y="5"/>
            <a:ext cx="12192000" cy="4210051"/>
          </a:xfrm>
          <a:prstGeom prst="rect">
            <a:avLst/>
          </a:prstGeom>
          <a:solidFill>
            <a:srgbClr val="003300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4000" b="1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Shape 111"/>
          <p:cNvSpPr/>
          <p:nvPr/>
        </p:nvSpPr>
        <p:spPr>
          <a:xfrm>
            <a:off x="5" y="5"/>
            <a:ext cx="485777" cy="1190171"/>
          </a:xfrm>
          <a:prstGeom prst="rect">
            <a:avLst/>
          </a:prstGeom>
          <a:solidFill>
            <a:srgbClr val="548235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751">
              <a:solidFill>
                <a:srgbClr val="FFFFFF"/>
              </a:solidFill>
            </a:endParaRPr>
          </a:p>
        </p:txBody>
      </p:sp>
      <p:sp>
        <p:nvSpPr>
          <p:cNvPr id="9" name="Shape 112"/>
          <p:cNvSpPr/>
          <p:nvPr/>
        </p:nvSpPr>
        <p:spPr>
          <a:xfrm>
            <a:off x="485776" y="543844"/>
            <a:ext cx="3719741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34289" rIns="34289"/>
          <a:lstStyle/>
          <a:p>
            <a:endParaRPr sz="1351">
              <a:solidFill>
                <a:srgbClr val="000000"/>
              </a:solidFill>
            </a:endParaRPr>
          </a:p>
        </p:txBody>
      </p:sp>
      <p:pic>
        <p:nvPicPr>
          <p:cNvPr id="10" name="image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67059" y="230703"/>
            <a:ext cx="3370293" cy="62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0" extrusionOk="0">
                <a:moveTo>
                  <a:pt x="3785" y="0"/>
                </a:moveTo>
                <a:lnTo>
                  <a:pt x="2918" y="41"/>
                </a:lnTo>
                <a:lnTo>
                  <a:pt x="2036" y="82"/>
                </a:lnTo>
                <a:lnTo>
                  <a:pt x="2036" y="3368"/>
                </a:lnTo>
                <a:cubicBezTo>
                  <a:pt x="2036" y="5432"/>
                  <a:pt x="2024" y="6734"/>
                  <a:pt x="2002" y="6846"/>
                </a:cubicBezTo>
                <a:cubicBezTo>
                  <a:pt x="1977" y="6980"/>
                  <a:pt x="1779" y="7023"/>
                  <a:pt x="1212" y="7023"/>
                </a:cubicBezTo>
                <a:lnTo>
                  <a:pt x="453" y="7023"/>
                </a:lnTo>
                <a:lnTo>
                  <a:pt x="453" y="9410"/>
                </a:lnTo>
                <a:lnTo>
                  <a:pt x="453" y="11769"/>
                </a:lnTo>
                <a:cubicBezTo>
                  <a:pt x="458" y="11760"/>
                  <a:pt x="468" y="11723"/>
                  <a:pt x="478" y="11687"/>
                </a:cubicBezTo>
                <a:lnTo>
                  <a:pt x="635" y="11019"/>
                </a:lnTo>
                <a:cubicBezTo>
                  <a:pt x="782" y="10337"/>
                  <a:pt x="921" y="9820"/>
                  <a:pt x="1064" y="9382"/>
                </a:cubicBezTo>
                <a:cubicBezTo>
                  <a:pt x="1071" y="9347"/>
                  <a:pt x="1078" y="9314"/>
                  <a:pt x="1083" y="9314"/>
                </a:cubicBezTo>
                <a:cubicBezTo>
                  <a:pt x="1084" y="9314"/>
                  <a:pt x="1092" y="9293"/>
                  <a:pt x="1095" y="9287"/>
                </a:cubicBezTo>
                <a:cubicBezTo>
                  <a:pt x="1121" y="9212"/>
                  <a:pt x="1146" y="9138"/>
                  <a:pt x="1172" y="9069"/>
                </a:cubicBezTo>
                <a:cubicBezTo>
                  <a:pt x="1188" y="9024"/>
                  <a:pt x="1206" y="8974"/>
                  <a:pt x="1222" y="8932"/>
                </a:cubicBezTo>
                <a:cubicBezTo>
                  <a:pt x="1230" y="8913"/>
                  <a:pt x="1235" y="8883"/>
                  <a:pt x="1243" y="8864"/>
                </a:cubicBezTo>
                <a:cubicBezTo>
                  <a:pt x="1248" y="8850"/>
                  <a:pt x="1259" y="8837"/>
                  <a:pt x="1265" y="8823"/>
                </a:cubicBezTo>
                <a:cubicBezTo>
                  <a:pt x="1327" y="8675"/>
                  <a:pt x="1389" y="8538"/>
                  <a:pt x="1453" y="8428"/>
                </a:cubicBezTo>
                <a:cubicBezTo>
                  <a:pt x="1529" y="8296"/>
                  <a:pt x="1593" y="8217"/>
                  <a:pt x="1678" y="8169"/>
                </a:cubicBezTo>
                <a:cubicBezTo>
                  <a:pt x="1715" y="8133"/>
                  <a:pt x="1787" y="8084"/>
                  <a:pt x="1869" y="8046"/>
                </a:cubicBezTo>
                <a:cubicBezTo>
                  <a:pt x="2023" y="7975"/>
                  <a:pt x="2271" y="8028"/>
                  <a:pt x="2431" y="8141"/>
                </a:cubicBezTo>
                <a:cubicBezTo>
                  <a:pt x="2504" y="8158"/>
                  <a:pt x="2568" y="8185"/>
                  <a:pt x="2601" y="8210"/>
                </a:cubicBezTo>
                <a:lnTo>
                  <a:pt x="2739" y="8305"/>
                </a:lnTo>
                <a:lnTo>
                  <a:pt x="2749" y="8305"/>
                </a:lnTo>
                <a:lnTo>
                  <a:pt x="2823" y="7841"/>
                </a:lnTo>
                <a:lnTo>
                  <a:pt x="2866" y="7541"/>
                </a:lnTo>
                <a:cubicBezTo>
                  <a:pt x="3026" y="6439"/>
                  <a:pt x="3036" y="6151"/>
                  <a:pt x="2934" y="5618"/>
                </a:cubicBezTo>
                <a:cubicBezTo>
                  <a:pt x="2905" y="5462"/>
                  <a:pt x="2890" y="5340"/>
                  <a:pt x="2884" y="5250"/>
                </a:cubicBezTo>
                <a:cubicBezTo>
                  <a:pt x="2872" y="5169"/>
                  <a:pt x="2871" y="5120"/>
                  <a:pt x="2890" y="5100"/>
                </a:cubicBezTo>
                <a:cubicBezTo>
                  <a:pt x="2909" y="5030"/>
                  <a:pt x="2958" y="5025"/>
                  <a:pt x="3039" y="5087"/>
                </a:cubicBezTo>
                <a:cubicBezTo>
                  <a:pt x="3221" y="5224"/>
                  <a:pt x="3364" y="5420"/>
                  <a:pt x="3480" y="5687"/>
                </a:cubicBezTo>
                <a:cubicBezTo>
                  <a:pt x="3504" y="5735"/>
                  <a:pt x="3525" y="5781"/>
                  <a:pt x="3535" y="5823"/>
                </a:cubicBezTo>
                <a:cubicBezTo>
                  <a:pt x="3537" y="5829"/>
                  <a:pt x="3539" y="5843"/>
                  <a:pt x="3541" y="5850"/>
                </a:cubicBezTo>
                <a:cubicBezTo>
                  <a:pt x="3542" y="5853"/>
                  <a:pt x="3544" y="5847"/>
                  <a:pt x="3544" y="5850"/>
                </a:cubicBezTo>
                <a:cubicBezTo>
                  <a:pt x="3557" y="5893"/>
                  <a:pt x="3570" y="5947"/>
                  <a:pt x="3578" y="5959"/>
                </a:cubicBezTo>
                <a:cubicBezTo>
                  <a:pt x="3581" y="5965"/>
                  <a:pt x="3589" y="5996"/>
                  <a:pt x="3594" y="6014"/>
                </a:cubicBezTo>
                <a:cubicBezTo>
                  <a:pt x="3598" y="6027"/>
                  <a:pt x="3603" y="6042"/>
                  <a:pt x="3606" y="6055"/>
                </a:cubicBezTo>
                <a:cubicBezTo>
                  <a:pt x="3610" y="6068"/>
                  <a:pt x="3612" y="6066"/>
                  <a:pt x="3615" y="6082"/>
                </a:cubicBezTo>
                <a:cubicBezTo>
                  <a:pt x="3629" y="6129"/>
                  <a:pt x="3640" y="6181"/>
                  <a:pt x="3652" y="6232"/>
                </a:cubicBezTo>
                <a:cubicBezTo>
                  <a:pt x="3836" y="7011"/>
                  <a:pt x="3856" y="7557"/>
                  <a:pt x="3748" y="8741"/>
                </a:cubicBezTo>
                <a:cubicBezTo>
                  <a:pt x="3703" y="9237"/>
                  <a:pt x="3672" y="9693"/>
                  <a:pt x="3680" y="9751"/>
                </a:cubicBezTo>
                <a:cubicBezTo>
                  <a:pt x="3688" y="9809"/>
                  <a:pt x="3774" y="10049"/>
                  <a:pt x="3868" y="10282"/>
                </a:cubicBezTo>
                <a:cubicBezTo>
                  <a:pt x="4130" y="10938"/>
                  <a:pt x="4353" y="11896"/>
                  <a:pt x="4458" y="12833"/>
                </a:cubicBezTo>
                <a:cubicBezTo>
                  <a:pt x="4536" y="13531"/>
                  <a:pt x="4550" y="13845"/>
                  <a:pt x="4550" y="14742"/>
                </a:cubicBezTo>
                <a:cubicBezTo>
                  <a:pt x="4549" y="16623"/>
                  <a:pt x="4410" y="17979"/>
                  <a:pt x="3893" y="21069"/>
                </a:cubicBezTo>
                <a:lnTo>
                  <a:pt x="3816" y="21519"/>
                </a:lnTo>
                <a:cubicBezTo>
                  <a:pt x="3817" y="21518"/>
                  <a:pt x="3818" y="21521"/>
                  <a:pt x="3819" y="21519"/>
                </a:cubicBezTo>
                <a:lnTo>
                  <a:pt x="3924" y="21110"/>
                </a:lnTo>
                <a:cubicBezTo>
                  <a:pt x="4268" y="19809"/>
                  <a:pt x="4596" y="17737"/>
                  <a:pt x="4707" y="16133"/>
                </a:cubicBezTo>
                <a:cubicBezTo>
                  <a:pt x="4871" y="13779"/>
                  <a:pt x="4663" y="11529"/>
                  <a:pt x="4152" y="10105"/>
                </a:cubicBezTo>
                <a:cubicBezTo>
                  <a:pt x="4118" y="10011"/>
                  <a:pt x="4096" y="9930"/>
                  <a:pt x="4078" y="9860"/>
                </a:cubicBezTo>
                <a:cubicBezTo>
                  <a:pt x="4073" y="9848"/>
                  <a:pt x="4068" y="9830"/>
                  <a:pt x="4063" y="9819"/>
                </a:cubicBezTo>
                <a:cubicBezTo>
                  <a:pt x="4042" y="9772"/>
                  <a:pt x="4008" y="9673"/>
                  <a:pt x="3983" y="9587"/>
                </a:cubicBezTo>
                <a:cubicBezTo>
                  <a:pt x="3981" y="9582"/>
                  <a:pt x="3981" y="9578"/>
                  <a:pt x="3979" y="9573"/>
                </a:cubicBezTo>
                <a:cubicBezTo>
                  <a:pt x="3978" y="9567"/>
                  <a:pt x="3974" y="9565"/>
                  <a:pt x="3973" y="9560"/>
                </a:cubicBezTo>
                <a:lnTo>
                  <a:pt x="3970" y="9546"/>
                </a:lnTo>
                <a:cubicBezTo>
                  <a:pt x="3968" y="9540"/>
                  <a:pt x="3966" y="9527"/>
                  <a:pt x="3964" y="9519"/>
                </a:cubicBezTo>
                <a:lnTo>
                  <a:pt x="3958" y="9505"/>
                </a:lnTo>
                <a:cubicBezTo>
                  <a:pt x="3948" y="9473"/>
                  <a:pt x="3933" y="9418"/>
                  <a:pt x="3933" y="9410"/>
                </a:cubicBezTo>
                <a:lnTo>
                  <a:pt x="3924" y="9396"/>
                </a:lnTo>
                <a:lnTo>
                  <a:pt x="3964" y="8891"/>
                </a:lnTo>
                <a:cubicBezTo>
                  <a:pt x="3995" y="8504"/>
                  <a:pt x="4004" y="8238"/>
                  <a:pt x="4004" y="7732"/>
                </a:cubicBezTo>
                <a:cubicBezTo>
                  <a:pt x="4004" y="6907"/>
                  <a:pt x="3969" y="6514"/>
                  <a:pt x="3838" y="5973"/>
                </a:cubicBezTo>
                <a:cubicBezTo>
                  <a:pt x="3808" y="5850"/>
                  <a:pt x="3794" y="5776"/>
                  <a:pt x="3782" y="5714"/>
                </a:cubicBezTo>
                <a:cubicBezTo>
                  <a:pt x="3774" y="5685"/>
                  <a:pt x="3769" y="5666"/>
                  <a:pt x="3760" y="5632"/>
                </a:cubicBezTo>
                <a:cubicBezTo>
                  <a:pt x="3751" y="5600"/>
                  <a:pt x="3735" y="5566"/>
                  <a:pt x="3726" y="5550"/>
                </a:cubicBezTo>
                <a:cubicBezTo>
                  <a:pt x="3717" y="5535"/>
                  <a:pt x="3714" y="5506"/>
                  <a:pt x="3717" y="5482"/>
                </a:cubicBezTo>
                <a:cubicBezTo>
                  <a:pt x="3725" y="5426"/>
                  <a:pt x="3756" y="5427"/>
                  <a:pt x="3763" y="5482"/>
                </a:cubicBezTo>
                <a:cubicBezTo>
                  <a:pt x="3765" y="5493"/>
                  <a:pt x="3782" y="5526"/>
                  <a:pt x="3791" y="5550"/>
                </a:cubicBezTo>
                <a:cubicBezTo>
                  <a:pt x="3834" y="5603"/>
                  <a:pt x="3921" y="5874"/>
                  <a:pt x="3983" y="6150"/>
                </a:cubicBezTo>
                <a:cubicBezTo>
                  <a:pt x="3988" y="6172"/>
                  <a:pt x="3993" y="6198"/>
                  <a:pt x="3998" y="6219"/>
                </a:cubicBezTo>
                <a:cubicBezTo>
                  <a:pt x="4000" y="6229"/>
                  <a:pt x="4002" y="6236"/>
                  <a:pt x="4004" y="6246"/>
                </a:cubicBezTo>
                <a:cubicBezTo>
                  <a:pt x="4027" y="6356"/>
                  <a:pt x="4047" y="6462"/>
                  <a:pt x="4047" y="6505"/>
                </a:cubicBezTo>
                <a:cubicBezTo>
                  <a:pt x="4047" y="6522"/>
                  <a:pt x="4051" y="6558"/>
                  <a:pt x="4053" y="6587"/>
                </a:cubicBezTo>
                <a:cubicBezTo>
                  <a:pt x="4058" y="6633"/>
                  <a:pt x="4061" y="6674"/>
                  <a:pt x="4066" y="6723"/>
                </a:cubicBezTo>
                <a:cubicBezTo>
                  <a:pt x="4069" y="6749"/>
                  <a:pt x="4072" y="6781"/>
                  <a:pt x="4075" y="6805"/>
                </a:cubicBezTo>
                <a:cubicBezTo>
                  <a:pt x="4098" y="6956"/>
                  <a:pt x="4108" y="7256"/>
                  <a:pt x="4106" y="7596"/>
                </a:cubicBezTo>
                <a:cubicBezTo>
                  <a:pt x="4110" y="8116"/>
                  <a:pt x="4083" y="8664"/>
                  <a:pt x="4029" y="9150"/>
                </a:cubicBezTo>
                <a:cubicBezTo>
                  <a:pt x="4012" y="9301"/>
                  <a:pt x="4028" y="9373"/>
                  <a:pt x="4118" y="9573"/>
                </a:cubicBezTo>
                <a:cubicBezTo>
                  <a:pt x="4232" y="9725"/>
                  <a:pt x="4447" y="10376"/>
                  <a:pt x="4599" y="11087"/>
                </a:cubicBezTo>
                <a:cubicBezTo>
                  <a:pt x="4803" y="12040"/>
                  <a:pt x="4883" y="12713"/>
                  <a:pt x="4902" y="13760"/>
                </a:cubicBezTo>
                <a:cubicBezTo>
                  <a:pt x="4927" y="14279"/>
                  <a:pt x="4921" y="14528"/>
                  <a:pt x="4896" y="15096"/>
                </a:cubicBezTo>
                <a:cubicBezTo>
                  <a:pt x="4864" y="16555"/>
                  <a:pt x="4732" y="17842"/>
                  <a:pt x="4408" y="19842"/>
                </a:cubicBezTo>
                <a:cubicBezTo>
                  <a:pt x="4129" y="21574"/>
                  <a:pt x="4128" y="21600"/>
                  <a:pt x="4384" y="20456"/>
                </a:cubicBezTo>
                <a:cubicBezTo>
                  <a:pt x="4849" y="18376"/>
                  <a:pt x="5091" y="16369"/>
                  <a:pt x="5115" y="14387"/>
                </a:cubicBezTo>
                <a:cubicBezTo>
                  <a:pt x="5126" y="13470"/>
                  <a:pt x="5116" y="13081"/>
                  <a:pt x="5062" y="12451"/>
                </a:cubicBezTo>
                <a:cubicBezTo>
                  <a:pt x="4976" y="11445"/>
                  <a:pt x="4762" y="10375"/>
                  <a:pt x="4498" y="9614"/>
                </a:cubicBezTo>
                <a:lnTo>
                  <a:pt x="4306" y="9055"/>
                </a:lnTo>
                <a:cubicBezTo>
                  <a:pt x="4302" y="9049"/>
                  <a:pt x="4300" y="9037"/>
                  <a:pt x="4297" y="9028"/>
                </a:cubicBezTo>
                <a:cubicBezTo>
                  <a:pt x="4278" y="8986"/>
                  <a:pt x="4278" y="8919"/>
                  <a:pt x="4294" y="8646"/>
                </a:cubicBezTo>
                <a:lnTo>
                  <a:pt x="4303" y="8046"/>
                </a:lnTo>
                <a:cubicBezTo>
                  <a:pt x="4327" y="6572"/>
                  <a:pt x="4204" y="5682"/>
                  <a:pt x="3890" y="5100"/>
                </a:cubicBezTo>
                <a:lnTo>
                  <a:pt x="3788" y="4909"/>
                </a:lnTo>
                <a:lnTo>
                  <a:pt x="3788" y="4841"/>
                </a:lnTo>
                <a:cubicBezTo>
                  <a:pt x="3787" y="4831"/>
                  <a:pt x="3784" y="4810"/>
                  <a:pt x="3782" y="4800"/>
                </a:cubicBezTo>
                <a:cubicBezTo>
                  <a:pt x="3775" y="4778"/>
                  <a:pt x="3770" y="4761"/>
                  <a:pt x="3770" y="4746"/>
                </a:cubicBezTo>
                <a:cubicBezTo>
                  <a:pt x="3770" y="4738"/>
                  <a:pt x="3774" y="4729"/>
                  <a:pt x="3776" y="4718"/>
                </a:cubicBezTo>
                <a:cubicBezTo>
                  <a:pt x="3776" y="4703"/>
                  <a:pt x="3776" y="4686"/>
                  <a:pt x="3779" y="4678"/>
                </a:cubicBezTo>
                <a:cubicBezTo>
                  <a:pt x="3782" y="4669"/>
                  <a:pt x="3786" y="4530"/>
                  <a:pt x="3788" y="4337"/>
                </a:cubicBezTo>
                <a:lnTo>
                  <a:pt x="3791" y="2455"/>
                </a:lnTo>
                <a:lnTo>
                  <a:pt x="3794" y="1200"/>
                </a:lnTo>
                <a:lnTo>
                  <a:pt x="3791" y="314"/>
                </a:lnTo>
                <a:cubicBezTo>
                  <a:pt x="3789" y="140"/>
                  <a:pt x="3788" y="20"/>
                  <a:pt x="3785" y="0"/>
                </a:cubicBezTo>
                <a:close/>
                <a:moveTo>
                  <a:pt x="3329" y="6164"/>
                </a:moveTo>
                <a:cubicBezTo>
                  <a:pt x="3298" y="6174"/>
                  <a:pt x="3269" y="6216"/>
                  <a:pt x="3258" y="6300"/>
                </a:cubicBezTo>
                <a:cubicBezTo>
                  <a:pt x="3226" y="6526"/>
                  <a:pt x="3271" y="6994"/>
                  <a:pt x="3332" y="7064"/>
                </a:cubicBezTo>
                <a:cubicBezTo>
                  <a:pt x="3359" y="7095"/>
                  <a:pt x="3380" y="7097"/>
                  <a:pt x="3399" y="7091"/>
                </a:cubicBezTo>
                <a:cubicBezTo>
                  <a:pt x="3407" y="7087"/>
                  <a:pt x="3416" y="7085"/>
                  <a:pt x="3424" y="7078"/>
                </a:cubicBezTo>
                <a:cubicBezTo>
                  <a:pt x="3446" y="7043"/>
                  <a:pt x="3462" y="6974"/>
                  <a:pt x="3480" y="6846"/>
                </a:cubicBezTo>
                <a:cubicBezTo>
                  <a:pt x="3504" y="6683"/>
                  <a:pt x="3504" y="6542"/>
                  <a:pt x="3474" y="6382"/>
                </a:cubicBezTo>
                <a:cubicBezTo>
                  <a:pt x="3444" y="6223"/>
                  <a:pt x="3380" y="6147"/>
                  <a:pt x="3329" y="6164"/>
                </a:cubicBezTo>
                <a:close/>
                <a:moveTo>
                  <a:pt x="18466" y="6600"/>
                </a:moveTo>
                <a:cubicBezTo>
                  <a:pt x="18424" y="6615"/>
                  <a:pt x="18377" y="6693"/>
                  <a:pt x="18339" y="6846"/>
                </a:cubicBezTo>
                <a:cubicBezTo>
                  <a:pt x="18260" y="7162"/>
                  <a:pt x="18168" y="7389"/>
                  <a:pt x="18083" y="7500"/>
                </a:cubicBezTo>
                <a:cubicBezTo>
                  <a:pt x="18080" y="7507"/>
                  <a:pt x="18073" y="7511"/>
                  <a:pt x="18068" y="7514"/>
                </a:cubicBezTo>
                <a:cubicBezTo>
                  <a:pt x="17984" y="7613"/>
                  <a:pt x="17912" y="7601"/>
                  <a:pt x="17874" y="7432"/>
                </a:cubicBezTo>
                <a:cubicBezTo>
                  <a:pt x="17870" y="7414"/>
                  <a:pt x="17863" y="7401"/>
                  <a:pt x="17858" y="7391"/>
                </a:cubicBezTo>
                <a:cubicBezTo>
                  <a:pt x="17839" y="7386"/>
                  <a:pt x="17820" y="7387"/>
                  <a:pt x="17803" y="7391"/>
                </a:cubicBezTo>
                <a:cubicBezTo>
                  <a:pt x="17773" y="7425"/>
                  <a:pt x="17734" y="7497"/>
                  <a:pt x="17679" y="7623"/>
                </a:cubicBezTo>
                <a:cubicBezTo>
                  <a:pt x="17594" y="7820"/>
                  <a:pt x="17489" y="8028"/>
                  <a:pt x="17445" y="8087"/>
                </a:cubicBezTo>
                <a:cubicBezTo>
                  <a:pt x="17399" y="8147"/>
                  <a:pt x="17298" y="8319"/>
                  <a:pt x="17220" y="8469"/>
                </a:cubicBezTo>
                <a:cubicBezTo>
                  <a:pt x="17218" y="8497"/>
                  <a:pt x="17211" y="8511"/>
                  <a:pt x="17204" y="8510"/>
                </a:cubicBezTo>
                <a:cubicBezTo>
                  <a:pt x="17202" y="8512"/>
                  <a:pt x="17200" y="8523"/>
                  <a:pt x="17198" y="8523"/>
                </a:cubicBezTo>
                <a:cubicBezTo>
                  <a:pt x="17163" y="8592"/>
                  <a:pt x="17132" y="8645"/>
                  <a:pt x="17124" y="8673"/>
                </a:cubicBezTo>
                <a:cubicBezTo>
                  <a:pt x="17118" y="8692"/>
                  <a:pt x="17139" y="9390"/>
                  <a:pt x="17170" y="10214"/>
                </a:cubicBezTo>
                <a:cubicBezTo>
                  <a:pt x="17211" y="11318"/>
                  <a:pt x="17218" y="11628"/>
                  <a:pt x="17195" y="11864"/>
                </a:cubicBezTo>
                <a:lnTo>
                  <a:pt x="17195" y="11878"/>
                </a:lnTo>
                <a:lnTo>
                  <a:pt x="17192" y="11892"/>
                </a:lnTo>
                <a:cubicBezTo>
                  <a:pt x="17186" y="11943"/>
                  <a:pt x="17181" y="11988"/>
                  <a:pt x="17173" y="12042"/>
                </a:cubicBezTo>
                <a:cubicBezTo>
                  <a:pt x="17110" y="12435"/>
                  <a:pt x="17102" y="13038"/>
                  <a:pt x="17152" y="13146"/>
                </a:cubicBezTo>
                <a:cubicBezTo>
                  <a:pt x="17162" y="13144"/>
                  <a:pt x="17171" y="13139"/>
                  <a:pt x="17186" y="13133"/>
                </a:cubicBezTo>
                <a:cubicBezTo>
                  <a:pt x="17202" y="13127"/>
                  <a:pt x="17228" y="13103"/>
                  <a:pt x="17250" y="13078"/>
                </a:cubicBezTo>
                <a:cubicBezTo>
                  <a:pt x="17272" y="13043"/>
                  <a:pt x="17294" y="13005"/>
                  <a:pt x="17315" y="12955"/>
                </a:cubicBezTo>
                <a:cubicBezTo>
                  <a:pt x="17363" y="12847"/>
                  <a:pt x="17402" y="12804"/>
                  <a:pt x="17429" y="12819"/>
                </a:cubicBezTo>
                <a:cubicBezTo>
                  <a:pt x="17438" y="12808"/>
                  <a:pt x="17444" y="12797"/>
                  <a:pt x="17451" y="12792"/>
                </a:cubicBezTo>
                <a:cubicBezTo>
                  <a:pt x="17471" y="12730"/>
                  <a:pt x="17477" y="12720"/>
                  <a:pt x="17482" y="12778"/>
                </a:cubicBezTo>
                <a:cubicBezTo>
                  <a:pt x="17484" y="12794"/>
                  <a:pt x="17482" y="12817"/>
                  <a:pt x="17482" y="12833"/>
                </a:cubicBezTo>
                <a:cubicBezTo>
                  <a:pt x="17486" y="12871"/>
                  <a:pt x="17485" y="12913"/>
                  <a:pt x="17476" y="12955"/>
                </a:cubicBezTo>
                <a:cubicBezTo>
                  <a:pt x="17474" y="12962"/>
                  <a:pt x="17474" y="12962"/>
                  <a:pt x="17472" y="12969"/>
                </a:cubicBezTo>
                <a:cubicBezTo>
                  <a:pt x="17475" y="13007"/>
                  <a:pt x="17476" y="13052"/>
                  <a:pt x="17476" y="13105"/>
                </a:cubicBezTo>
                <a:cubicBezTo>
                  <a:pt x="17476" y="13218"/>
                  <a:pt x="17498" y="13310"/>
                  <a:pt x="17525" y="13310"/>
                </a:cubicBezTo>
                <a:cubicBezTo>
                  <a:pt x="17539" y="13310"/>
                  <a:pt x="17549" y="13329"/>
                  <a:pt x="17559" y="13351"/>
                </a:cubicBezTo>
                <a:cubicBezTo>
                  <a:pt x="17608" y="13262"/>
                  <a:pt x="17623" y="13383"/>
                  <a:pt x="17596" y="13705"/>
                </a:cubicBezTo>
                <a:cubicBezTo>
                  <a:pt x="17591" y="13761"/>
                  <a:pt x="17588" y="13802"/>
                  <a:pt x="17584" y="13855"/>
                </a:cubicBezTo>
                <a:cubicBezTo>
                  <a:pt x="17579" y="13975"/>
                  <a:pt x="17572" y="14116"/>
                  <a:pt x="17559" y="14278"/>
                </a:cubicBezTo>
                <a:cubicBezTo>
                  <a:pt x="17533" y="14602"/>
                  <a:pt x="17503" y="15151"/>
                  <a:pt x="17491" y="15505"/>
                </a:cubicBezTo>
                <a:cubicBezTo>
                  <a:pt x="17491" y="15511"/>
                  <a:pt x="17491" y="15513"/>
                  <a:pt x="17491" y="15519"/>
                </a:cubicBezTo>
                <a:cubicBezTo>
                  <a:pt x="17490" y="15588"/>
                  <a:pt x="17488" y="15657"/>
                  <a:pt x="17488" y="15724"/>
                </a:cubicBezTo>
                <a:cubicBezTo>
                  <a:pt x="17488" y="15935"/>
                  <a:pt x="17488" y="16063"/>
                  <a:pt x="17491" y="16146"/>
                </a:cubicBezTo>
                <a:cubicBezTo>
                  <a:pt x="17499" y="16210"/>
                  <a:pt x="17514" y="16245"/>
                  <a:pt x="17534" y="16296"/>
                </a:cubicBezTo>
                <a:cubicBezTo>
                  <a:pt x="17542" y="16307"/>
                  <a:pt x="17549" y="16330"/>
                  <a:pt x="17556" y="16351"/>
                </a:cubicBezTo>
                <a:cubicBezTo>
                  <a:pt x="17623" y="16472"/>
                  <a:pt x="17699" y="16392"/>
                  <a:pt x="17883" y="16010"/>
                </a:cubicBezTo>
                <a:cubicBezTo>
                  <a:pt x="17977" y="15816"/>
                  <a:pt x="18063" y="15898"/>
                  <a:pt x="18105" y="16242"/>
                </a:cubicBezTo>
                <a:cubicBezTo>
                  <a:pt x="18106" y="16250"/>
                  <a:pt x="18107" y="16274"/>
                  <a:pt x="18108" y="16283"/>
                </a:cubicBezTo>
                <a:cubicBezTo>
                  <a:pt x="18119" y="16353"/>
                  <a:pt x="18123" y="16399"/>
                  <a:pt x="18126" y="16433"/>
                </a:cubicBezTo>
                <a:cubicBezTo>
                  <a:pt x="18144" y="16577"/>
                  <a:pt x="18166" y="16733"/>
                  <a:pt x="18182" y="16855"/>
                </a:cubicBezTo>
                <a:cubicBezTo>
                  <a:pt x="18228" y="17208"/>
                  <a:pt x="18315" y="17276"/>
                  <a:pt x="18376" y="17005"/>
                </a:cubicBezTo>
                <a:cubicBezTo>
                  <a:pt x="18477" y="16561"/>
                  <a:pt x="18372" y="13615"/>
                  <a:pt x="18228" y="12860"/>
                </a:cubicBezTo>
                <a:cubicBezTo>
                  <a:pt x="18201" y="12716"/>
                  <a:pt x="18186" y="12619"/>
                  <a:pt x="18176" y="12546"/>
                </a:cubicBezTo>
                <a:cubicBezTo>
                  <a:pt x="18147" y="12391"/>
                  <a:pt x="18149" y="12289"/>
                  <a:pt x="18188" y="12287"/>
                </a:cubicBezTo>
                <a:cubicBezTo>
                  <a:pt x="18193" y="12267"/>
                  <a:pt x="18197" y="12242"/>
                  <a:pt x="18204" y="12219"/>
                </a:cubicBezTo>
                <a:cubicBezTo>
                  <a:pt x="18238" y="12111"/>
                  <a:pt x="18279" y="12028"/>
                  <a:pt x="18293" y="12028"/>
                </a:cubicBezTo>
                <a:cubicBezTo>
                  <a:pt x="18308" y="12028"/>
                  <a:pt x="18318" y="11936"/>
                  <a:pt x="18318" y="11823"/>
                </a:cubicBezTo>
                <a:cubicBezTo>
                  <a:pt x="18318" y="11493"/>
                  <a:pt x="18370" y="11443"/>
                  <a:pt x="18534" y="11605"/>
                </a:cubicBezTo>
                <a:cubicBezTo>
                  <a:pt x="18740" y="11808"/>
                  <a:pt x="18781" y="11720"/>
                  <a:pt x="18737" y="11210"/>
                </a:cubicBezTo>
                <a:cubicBezTo>
                  <a:pt x="18698" y="10754"/>
                  <a:pt x="18655" y="10599"/>
                  <a:pt x="18561" y="10596"/>
                </a:cubicBezTo>
                <a:cubicBezTo>
                  <a:pt x="18533" y="10595"/>
                  <a:pt x="18492" y="10535"/>
                  <a:pt x="18460" y="10460"/>
                </a:cubicBezTo>
                <a:cubicBezTo>
                  <a:pt x="18419" y="10432"/>
                  <a:pt x="18386" y="10378"/>
                  <a:pt x="18383" y="10337"/>
                </a:cubicBezTo>
                <a:cubicBezTo>
                  <a:pt x="18382" y="10321"/>
                  <a:pt x="18385" y="10290"/>
                  <a:pt x="18392" y="10241"/>
                </a:cubicBezTo>
                <a:cubicBezTo>
                  <a:pt x="18379" y="10154"/>
                  <a:pt x="18393" y="10071"/>
                  <a:pt x="18441" y="9846"/>
                </a:cubicBezTo>
                <a:cubicBezTo>
                  <a:pt x="18527" y="9441"/>
                  <a:pt x="18531" y="9231"/>
                  <a:pt x="18460" y="9110"/>
                </a:cubicBezTo>
                <a:cubicBezTo>
                  <a:pt x="18436" y="9070"/>
                  <a:pt x="18428" y="9028"/>
                  <a:pt x="18429" y="8973"/>
                </a:cubicBezTo>
                <a:cubicBezTo>
                  <a:pt x="18402" y="8904"/>
                  <a:pt x="18406" y="8824"/>
                  <a:pt x="18447" y="8782"/>
                </a:cubicBezTo>
                <a:cubicBezTo>
                  <a:pt x="18449" y="8780"/>
                  <a:pt x="18451" y="8773"/>
                  <a:pt x="18453" y="8769"/>
                </a:cubicBezTo>
                <a:cubicBezTo>
                  <a:pt x="18472" y="8642"/>
                  <a:pt x="18479" y="8423"/>
                  <a:pt x="18469" y="8237"/>
                </a:cubicBezTo>
                <a:cubicBezTo>
                  <a:pt x="18453" y="7959"/>
                  <a:pt x="18466" y="7839"/>
                  <a:pt x="18531" y="7650"/>
                </a:cubicBezTo>
                <a:cubicBezTo>
                  <a:pt x="18591" y="7476"/>
                  <a:pt x="18612" y="7307"/>
                  <a:pt x="18605" y="7037"/>
                </a:cubicBezTo>
                <a:cubicBezTo>
                  <a:pt x="18597" y="6731"/>
                  <a:pt x="18535" y="6574"/>
                  <a:pt x="18466" y="6600"/>
                </a:cubicBezTo>
                <a:close/>
                <a:moveTo>
                  <a:pt x="4686" y="6982"/>
                </a:moveTo>
                <a:cubicBezTo>
                  <a:pt x="4516" y="6982"/>
                  <a:pt x="4459" y="7016"/>
                  <a:pt x="4461" y="7119"/>
                </a:cubicBezTo>
                <a:cubicBezTo>
                  <a:pt x="4462" y="7217"/>
                  <a:pt x="4467" y="7656"/>
                  <a:pt x="4470" y="8087"/>
                </a:cubicBezTo>
                <a:cubicBezTo>
                  <a:pt x="4474" y="8856"/>
                  <a:pt x="4476" y="8880"/>
                  <a:pt x="4609" y="9178"/>
                </a:cubicBezTo>
                <a:cubicBezTo>
                  <a:pt x="4681" y="9340"/>
                  <a:pt x="4763" y="9614"/>
                  <a:pt x="4843" y="9941"/>
                </a:cubicBezTo>
                <a:cubicBezTo>
                  <a:pt x="4856" y="9991"/>
                  <a:pt x="4869" y="10053"/>
                  <a:pt x="4883" y="10119"/>
                </a:cubicBezTo>
                <a:cubicBezTo>
                  <a:pt x="4998" y="10625"/>
                  <a:pt x="5104" y="11225"/>
                  <a:pt x="5161" y="11742"/>
                </a:cubicBezTo>
                <a:cubicBezTo>
                  <a:pt x="5208" y="12175"/>
                  <a:pt x="5266" y="12949"/>
                  <a:pt x="5290" y="13460"/>
                </a:cubicBezTo>
                <a:cubicBezTo>
                  <a:pt x="5331" y="14345"/>
                  <a:pt x="5335" y="14217"/>
                  <a:pt x="5343" y="10760"/>
                </a:cubicBezTo>
                <a:cubicBezTo>
                  <a:pt x="5345" y="9877"/>
                  <a:pt x="5346" y="9106"/>
                  <a:pt x="5346" y="8469"/>
                </a:cubicBezTo>
                <a:lnTo>
                  <a:pt x="5343" y="7337"/>
                </a:lnTo>
                <a:cubicBezTo>
                  <a:pt x="5342" y="7293"/>
                  <a:pt x="5344" y="7081"/>
                  <a:pt x="5343" y="7078"/>
                </a:cubicBezTo>
                <a:cubicBezTo>
                  <a:pt x="5338" y="7056"/>
                  <a:pt x="5136" y="7022"/>
                  <a:pt x="4896" y="6996"/>
                </a:cubicBezTo>
                <a:cubicBezTo>
                  <a:pt x="4812" y="6988"/>
                  <a:pt x="4743" y="6982"/>
                  <a:pt x="4686" y="6982"/>
                </a:cubicBezTo>
                <a:close/>
                <a:moveTo>
                  <a:pt x="8403" y="7159"/>
                </a:moveTo>
                <a:cubicBezTo>
                  <a:pt x="8365" y="7159"/>
                  <a:pt x="8302" y="7293"/>
                  <a:pt x="8264" y="7459"/>
                </a:cubicBezTo>
                <a:cubicBezTo>
                  <a:pt x="8209" y="7703"/>
                  <a:pt x="8199" y="7863"/>
                  <a:pt x="8215" y="8305"/>
                </a:cubicBezTo>
                <a:cubicBezTo>
                  <a:pt x="8226" y="8607"/>
                  <a:pt x="8221" y="9317"/>
                  <a:pt x="8203" y="9873"/>
                </a:cubicBezTo>
                <a:cubicBezTo>
                  <a:pt x="8195" y="10121"/>
                  <a:pt x="8186" y="10322"/>
                  <a:pt x="8175" y="10501"/>
                </a:cubicBezTo>
                <a:cubicBezTo>
                  <a:pt x="8170" y="10739"/>
                  <a:pt x="8158" y="10875"/>
                  <a:pt x="8119" y="11114"/>
                </a:cubicBezTo>
                <a:cubicBezTo>
                  <a:pt x="8097" y="11295"/>
                  <a:pt x="8071" y="11493"/>
                  <a:pt x="8033" y="11728"/>
                </a:cubicBezTo>
                <a:cubicBezTo>
                  <a:pt x="8016" y="11828"/>
                  <a:pt x="7997" y="11907"/>
                  <a:pt x="7980" y="12001"/>
                </a:cubicBezTo>
                <a:cubicBezTo>
                  <a:pt x="7974" y="12045"/>
                  <a:pt x="7967" y="12098"/>
                  <a:pt x="7950" y="12178"/>
                </a:cubicBezTo>
                <a:cubicBezTo>
                  <a:pt x="7821" y="12866"/>
                  <a:pt x="7694" y="13357"/>
                  <a:pt x="7657" y="13255"/>
                </a:cubicBezTo>
                <a:cubicBezTo>
                  <a:pt x="7655" y="13252"/>
                  <a:pt x="7654" y="13220"/>
                  <a:pt x="7653" y="13201"/>
                </a:cubicBezTo>
                <a:cubicBezTo>
                  <a:pt x="7647" y="13187"/>
                  <a:pt x="7641" y="13174"/>
                  <a:pt x="7635" y="13133"/>
                </a:cubicBezTo>
                <a:cubicBezTo>
                  <a:pt x="7617" y="13024"/>
                  <a:pt x="7616" y="12936"/>
                  <a:pt x="7635" y="12655"/>
                </a:cubicBezTo>
                <a:cubicBezTo>
                  <a:pt x="7637" y="12629"/>
                  <a:pt x="7637" y="12592"/>
                  <a:pt x="7638" y="12560"/>
                </a:cubicBezTo>
                <a:cubicBezTo>
                  <a:pt x="7638" y="12308"/>
                  <a:pt x="7641" y="12016"/>
                  <a:pt x="7644" y="11687"/>
                </a:cubicBezTo>
                <a:cubicBezTo>
                  <a:pt x="7654" y="10869"/>
                  <a:pt x="7653" y="10032"/>
                  <a:pt x="7641" y="9832"/>
                </a:cubicBezTo>
                <a:cubicBezTo>
                  <a:pt x="7612" y="9322"/>
                  <a:pt x="7437" y="9080"/>
                  <a:pt x="7271" y="9314"/>
                </a:cubicBezTo>
                <a:cubicBezTo>
                  <a:pt x="7098" y="9559"/>
                  <a:pt x="7087" y="9622"/>
                  <a:pt x="7144" y="10364"/>
                </a:cubicBezTo>
                <a:cubicBezTo>
                  <a:pt x="7173" y="10730"/>
                  <a:pt x="7197" y="11157"/>
                  <a:pt x="7197" y="11305"/>
                </a:cubicBezTo>
                <a:cubicBezTo>
                  <a:pt x="7197" y="11389"/>
                  <a:pt x="7183" y="11488"/>
                  <a:pt x="7160" y="11592"/>
                </a:cubicBezTo>
                <a:cubicBezTo>
                  <a:pt x="7158" y="11603"/>
                  <a:pt x="7156" y="11609"/>
                  <a:pt x="7154" y="11619"/>
                </a:cubicBezTo>
                <a:cubicBezTo>
                  <a:pt x="7153" y="11622"/>
                  <a:pt x="7155" y="11629"/>
                  <a:pt x="7154" y="11632"/>
                </a:cubicBezTo>
                <a:cubicBezTo>
                  <a:pt x="7093" y="11900"/>
                  <a:pt x="6984" y="12164"/>
                  <a:pt x="6913" y="12164"/>
                </a:cubicBezTo>
                <a:cubicBezTo>
                  <a:pt x="6813" y="12164"/>
                  <a:pt x="6796" y="12413"/>
                  <a:pt x="6864" y="12928"/>
                </a:cubicBezTo>
                <a:cubicBezTo>
                  <a:pt x="6901" y="13213"/>
                  <a:pt x="6968" y="13442"/>
                  <a:pt x="7037" y="13542"/>
                </a:cubicBezTo>
                <a:cubicBezTo>
                  <a:pt x="7064" y="13580"/>
                  <a:pt x="7084" y="13620"/>
                  <a:pt x="7101" y="13664"/>
                </a:cubicBezTo>
                <a:cubicBezTo>
                  <a:pt x="7108" y="13666"/>
                  <a:pt x="7107" y="13675"/>
                  <a:pt x="7114" y="13678"/>
                </a:cubicBezTo>
                <a:lnTo>
                  <a:pt x="7157" y="13692"/>
                </a:lnTo>
                <a:lnTo>
                  <a:pt x="7151" y="13937"/>
                </a:lnTo>
                <a:cubicBezTo>
                  <a:pt x="7155" y="13978"/>
                  <a:pt x="7159" y="14021"/>
                  <a:pt x="7160" y="14073"/>
                </a:cubicBezTo>
                <a:cubicBezTo>
                  <a:pt x="7169" y="14376"/>
                  <a:pt x="7141" y="14548"/>
                  <a:pt x="7006" y="14974"/>
                </a:cubicBezTo>
                <a:cubicBezTo>
                  <a:pt x="6832" y="15527"/>
                  <a:pt x="6793" y="16006"/>
                  <a:pt x="6858" y="16855"/>
                </a:cubicBezTo>
                <a:cubicBezTo>
                  <a:pt x="6865" y="16953"/>
                  <a:pt x="6915" y="17033"/>
                  <a:pt x="6966" y="17033"/>
                </a:cubicBezTo>
                <a:cubicBezTo>
                  <a:pt x="7039" y="17033"/>
                  <a:pt x="7122" y="16769"/>
                  <a:pt x="7339" y="15874"/>
                </a:cubicBezTo>
                <a:cubicBezTo>
                  <a:pt x="7493" y="15237"/>
                  <a:pt x="7620" y="14633"/>
                  <a:pt x="7620" y="14524"/>
                </a:cubicBezTo>
                <a:cubicBezTo>
                  <a:pt x="7620" y="14453"/>
                  <a:pt x="7649" y="14241"/>
                  <a:pt x="7690" y="14005"/>
                </a:cubicBezTo>
                <a:cubicBezTo>
                  <a:pt x="7707" y="13887"/>
                  <a:pt x="7731" y="13767"/>
                  <a:pt x="7755" y="13651"/>
                </a:cubicBezTo>
                <a:cubicBezTo>
                  <a:pt x="7759" y="13634"/>
                  <a:pt x="7762" y="13627"/>
                  <a:pt x="7765" y="13610"/>
                </a:cubicBezTo>
                <a:cubicBezTo>
                  <a:pt x="7845" y="13215"/>
                  <a:pt x="7927" y="12750"/>
                  <a:pt x="7947" y="12587"/>
                </a:cubicBezTo>
                <a:cubicBezTo>
                  <a:pt x="7970" y="12396"/>
                  <a:pt x="8006" y="12314"/>
                  <a:pt x="8051" y="12342"/>
                </a:cubicBezTo>
                <a:cubicBezTo>
                  <a:pt x="8058" y="12346"/>
                  <a:pt x="8061" y="12348"/>
                  <a:pt x="8067" y="12355"/>
                </a:cubicBezTo>
                <a:cubicBezTo>
                  <a:pt x="8114" y="12364"/>
                  <a:pt x="8137" y="12424"/>
                  <a:pt x="8132" y="12532"/>
                </a:cubicBezTo>
                <a:cubicBezTo>
                  <a:pt x="8132" y="12535"/>
                  <a:pt x="8129" y="12543"/>
                  <a:pt x="8129" y="12546"/>
                </a:cubicBezTo>
                <a:cubicBezTo>
                  <a:pt x="8129" y="12560"/>
                  <a:pt x="8131" y="12572"/>
                  <a:pt x="8129" y="12587"/>
                </a:cubicBezTo>
                <a:cubicBezTo>
                  <a:pt x="8127" y="12598"/>
                  <a:pt x="8125" y="12671"/>
                  <a:pt x="8125" y="12723"/>
                </a:cubicBezTo>
                <a:cubicBezTo>
                  <a:pt x="8131" y="12849"/>
                  <a:pt x="8135" y="13011"/>
                  <a:pt x="8141" y="13242"/>
                </a:cubicBezTo>
                <a:cubicBezTo>
                  <a:pt x="8158" y="13923"/>
                  <a:pt x="8180" y="14152"/>
                  <a:pt x="8249" y="14414"/>
                </a:cubicBezTo>
                <a:cubicBezTo>
                  <a:pt x="8296" y="14594"/>
                  <a:pt x="8365" y="14742"/>
                  <a:pt x="8400" y="14742"/>
                </a:cubicBezTo>
                <a:cubicBezTo>
                  <a:pt x="8435" y="14742"/>
                  <a:pt x="8472" y="14848"/>
                  <a:pt x="8483" y="14974"/>
                </a:cubicBezTo>
                <a:cubicBezTo>
                  <a:pt x="8510" y="15290"/>
                  <a:pt x="8714" y="15037"/>
                  <a:pt x="8832" y="14687"/>
                </a:cubicBezTo>
                <a:cubicBezTo>
                  <a:pt x="8850" y="14624"/>
                  <a:pt x="8867" y="14569"/>
                  <a:pt x="8881" y="14510"/>
                </a:cubicBezTo>
                <a:cubicBezTo>
                  <a:pt x="8882" y="14506"/>
                  <a:pt x="8883" y="14499"/>
                  <a:pt x="8884" y="14496"/>
                </a:cubicBezTo>
                <a:cubicBezTo>
                  <a:pt x="8890" y="14469"/>
                  <a:pt x="8895" y="14451"/>
                  <a:pt x="8900" y="14428"/>
                </a:cubicBezTo>
                <a:cubicBezTo>
                  <a:pt x="8910" y="14364"/>
                  <a:pt x="8915" y="14299"/>
                  <a:pt x="8915" y="14237"/>
                </a:cubicBezTo>
                <a:cubicBezTo>
                  <a:pt x="8915" y="13964"/>
                  <a:pt x="8774" y="13624"/>
                  <a:pt x="8607" y="13501"/>
                </a:cubicBezTo>
                <a:cubicBezTo>
                  <a:pt x="8552" y="13460"/>
                  <a:pt x="8511" y="13408"/>
                  <a:pt x="8480" y="13337"/>
                </a:cubicBezTo>
                <a:cubicBezTo>
                  <a:pt x="8465" y="13314"/>
                  <a:pt x="8447" y="13291"/>
                  <a:pt x="8440" y="13269"/>
                </a:cubicBezTo>
                <a:cubicBezTo>
                  <a:pt x="8407" y="13174"/>
                  <a:pt x="8402" y="13116"/>
                  <a:pt x="8406" y="12887"/>
                </a:cubicBezTo>
                <a:cubicBezTo>
                  <a:pt x="8402" y="12746"/>
                  <a:pt x="8403" y="12590"/>
                  <a:pt x="8412" y="12382"/>
                </a:cubicBezTo>
                <a:cubicBezTo>
                  <a:pt x="8423" y="12134"/>
                  <a:pt x="8449" y="11900"/>
                  <a:pt x="8493" y="11646"/>
                </a:cubicBezTo>
                <a:cubicBezTo>
                  <a:pt x="8532" y="11403"/>
                  <a:pt x="8576" y="11166"/>
                  <a:pt x="8597" y="11128"/>
                </a:cubicBezTo>
                <a:cubicBezTo>
                  <a:pt x="8720" y="10599"/>
                  <a:pt x="8770" y="10187"/>
                  <a:pt x="8749" y="9873"/>
                </a:cubicBezTo>
                <a:cubicBezTo>
                  <a:pt x="8742" y="9768"/>
                  <a:pt x="8728" y="9672"/>
                  <a:pt x="8705" y="9587"/>
                </a:cubicBezTo>
                <a:cubicBezTo>
                  <a:pt x="8668" y="9449"/>
                  <a:pt x="8637" y="9451"/>
                  <a:pt x="8576" y="9573"/>
                </a:cubicBezTo>
                <a:cubicBezTo>
                  <a:pt x="8462" y="9803"/>
                  <a:pt x="8428" y="9437"/>
                  <a:pt x="8452" y="8182"/>
                </a:cubicBezTo>
                <a:cubicBezTo>
                  <a:pt x="8471" y="7205"/>
                  <a:pt x="8470" y="7159"/>
                  <a:pt x="8403" y="7159"/>
                </a:cubicBezTo>
                <a:close/>
                <a:moveTo>
                  <a:pt x="10399" y="7473"/>
                </a:moveTo>
                <a:cubicBezTo>
                  <a:pt x="10374" y="7477"/>
                  <a:pt x="10344" y="7497"/>
                  <a:pt x="10310" y="7514"/>
                </a:cubicBezTo>
                <a:cubicBezTo>
                  <a:pt x="10212" y="7562"/>
                  <a:pt x="10118" y="7655"/>
                  <a:pt x="10100" y="7732"/>
                </a:cubicBezTo>
                <a:cubicBezTo>
                  <a:pt x="10053" y="7940"/>
                  <a:pt x="10165" y="8777"/>
                  <a:pt x="10282" y="9082"/>
                </a:cubicBezTo>
                <a:cubicBezTo>
                  <a:pt x="10292" y="9110"/>
                  <a:pt x="10301" y="9137"/>
                  <a:pt x="10310" y="9164"/>
                </a:cubicBezTo>
                <a:cubicBezTo>
                  <a:pt x="10331" y="9194"/>
                  <a:pt x="10350" y="9197"/>
                  <a:pt x="10368" y="9178"/>
                </a:cubicBezTo>
                <a:cubicBezTo>
                  <a:pt x="10445" y="9093"/>
                  <a:pt x="10431" y="9257"/>
                  <a:pt x="10356" y="9423"/>
                </a:cubicBezTo>
                <a:cubicBezTo>
                  <a:pt x="10356" y="9439"/>
                  <a:pt x="10353" y="9465"/>
                  <a:pt x="10350" y="9478"/>
                </a:cubicBezTo>
                <a:cubicBezTo>
                  <a:pt x="10333" y="9553"/>
                  <a:pt x="10191" y="9801"/>
                  <a:pt x="10032" y="10037"/>
                </a:cubicBezTo>
                <a:cubicBezTo>
                  <a:pt x="9827" y="10342"/>
                  <a:pt x="9708" y="10449"/>
                  <a:pt x="9622" y="10391"/>
                </a:cubicBezTo>
                <a:cubicBezTo>
                  <a:pt x="9605" y="10379"/>
                  <a:pt x="9593" y="10371"/>
                  <a:pt x="9581" y="10364"/>
                </a:cubicBezTo>
                <a:lnTo>
                  <a:pt x="9535" y="10351"/>
                </a:lnTo>
                <a:cubicBezTo>
                  <a:pt x="9502" y="10376"/>
                  <a:pt x="9494" y="10497"/>
                  <a:pt x="9480" y="10814"/>
                </a:cubicBezTo>
                <a:cubicBezTo>
                  <a:pt x="9451" y="11511"/>
                  <a:pt x="9499" y="11717"/>
                  <a:pt x="9637" y="11469"/>
                </a:cubicBezTo>
                <a:cubicBezTo>
                  <a:pt x="9734" y="11295"/>
                  <a:pt x="9846" y="11174"/>
                  <a:pt x="9921" y="11142"/>
                </a:cubicBezTo>
                <a:cubicBezTo>
                  <a:pt x="9945" y="11107"/>
                  <a:pt x="9964" y="11073"/>
                  <a:pt x="9976" y="11032"/>
                </a:cubicBezTo>
                <a:cubicBezTo>
                  <a:pt x="10035" y="10827"/>
                  <a:pt x="10042" y="10930"/>
                  <a:pt x="10007" y="11305"/>
                </a:cubicBezTo>
                <a:cubicBezTo>
                  <a:pt x="10005" y="11388"/>
                  <a:pt x="10001" y="11480"/>
                  <a:pt x="9989" y="11578"/>
                </a:cubicBezTo>
                <a:cubicBezTo>
                  <a:pt x="9941" y="11973"/>
                  <a:pt x="9945" y="13416"/>
                  <a:pt x="9995" y="13555"/>
                </a:cubicBezTo>
                <a:cubicBezTo>
                  <a:pt x="10017" y="13617"/>
                  <a:pt x="10094" y="13663"/>
                  <a:pt x="10165" y="13664"/>
                </a:cubicBezTo>
                <a:cubicBezTo>
                  <a:pt x="10228" y="13665"/>
                  <a:pt x="10259" y="13696"/>
                  <a:pt x="10279" y="13773"/>
                </a:cubicBezTo>
                <a:cubicBezTo>
                  <a:pt x="10280" y="13775"/>
                  <a:pt x="10287" y="13770"/>
                  <a:pt x="10288" y="13773"/>
                </a:cubicBezTo>
                <a:cubicBezTo>
                  <a:pt x="10289" y="13778"/>
                  <a:pt x="10290" y="13800"/>
                  <a:pt x="10291" y="13814"/>
                </a:cubicBezTo>
                <a:cubicBezTo>
                  <a:pt x="10292" y="13823"/>
                  <a:pt x="10293" y="13832"/>
                  <a:pt x="10294" y="13842"/>
                </a:cubicBezTo>
                <a:cubicBezTo>
                  <a:pt x="10306" y="13890"/>
                  <a:pt x="10312" y="13957"/>
                  <a:pt x="10313" y="14073"/>
                </a:cubicBezTo>
                <a:cubicBezTo>
                  <a:pt x="10326" y="14356"/>
                  <a:pt x="10315" y="14729"/>
                  <a:pt x="10294" y="14933"/>
                </a:cubicBezTo>
                <a:cubicBezTo>
                  <a:pt x="10293" y="14971"/>
                  <a:pt x="10289" y="14995"/>
                  <a:pt x="10285" y="15014"/>
                </a:cubicBezTo>
                <a:cubicBezTo>
                  <a:pt x="10284" y="15038"/>
                  <a:pt x="10283" y="15065"/>
                  <a:pt x="10282" y="15069"/>
                </a:cubicBezTo>
                <a:cubicBezTo>
                  <a:pt x="10277" y="15092"/>
                  <a:pt x="10266" y="15090"/>
                  <a:pt x="10251" y="15069"/>
                </a:cubicBezTo>
                <a:cubicBezTo>
                  <a:pt x="10233" y="15050"/>
                  <a:pt x="10200" y="15009"/>
                  <a:pt x="10171" y="14960"/>
                </a:cubicBezTo>
                <a:cubicBezTo>
                  <a:pt x="10083" y="14809"/>
                  <a:pt x="10103" y="15089"/>
                  <a:pt x="10235" y="15874"/>
                </a:cubicBezTo>
                <a:lnTo>
                  <a:pt x="10359" y="16596"/>
                </a:lnTo>
                <a:lnTo>
                  <a:pt x="10433" y="16283"/>
                </a:lnTo>
                <a:cubicBezTo>
                  <a:pt x="10499" y="16009"/>
                  <a:pt x="10510" y="15837"/>
                  <a:pt x="10504" y="15096"/>
                </a:cubicBezTo>
                <a:cubicBezTo>
                  <a:pt x="10502" y="14915"/>
                  <a:pt x="10502" y="14794"/>
                  <a:pt x="10501" y="14660"/>
                </a:cubicBezTo>
                <a:cubicBezTo>
                  <a:pt x="10500" y="14611"/>
                  <a:pt x="10501" y="14538"/>
                  <a:pt x="10501" y="14469"/>
                </a:cubicBezTo>
                <a:cubicBezTo>
                  <a:pt x="10501" y="14457"/>
                  <a:pt x="10501" y="14454"/>
                  <a:pt x="10501" y="14442"/>
                </a:cubicBezTo>
                <a:cubicBezTo>
                  <a:pt x="10499" y="13645"/>
                  <a:pt x="10516" y="13400"/>
                  <a:pt x="10581" y="13133"/>
                </a:cubicBezTo>
                <a:cubicBezTo>
                  <a:pt x="10687" y="12698"/>
                  <a:pt x="10716" y="12229"/>
                  <a:pt x="10646" y="12110"/>
                </a:cubicBezTo>
                <a:cubicBezTo>
                  <a:pt x="10599" y="12031"/>
                  <a:pt x="10607" y="11956"/>
                  <a:pt x="10695" y="11578"/>
                </a:cubicBezTo>
                <a:cubicBezTo>
                  <a:pt x="10751" y="11335"/>
                  <a:pt x="10797" y="11044"/>
                  <a:pt x="10797" y="10937"/>
                </a:cubicBezTo>
                <a:cubicBezTo>
                  <a:pt x="10797" y="10701"/>
                  <a:pt x="10692" y="10570"/>
                  <a:pt x="10538" y="10623"/>
                </a:cubicBezTo>
                <a:cubicBezTo>
                  <a:pt x="10525" y="10627"/>
                  <a:pt x="10513" y="10624"/>
                  <a:pt x="10501" y="10623"/>
                </a:cubicBezTo>
                <a:cubicBezTo>
                  <a:pt x="10489" y="10645"/>
                  <a:pt x="10476" y="10673"/>
                  <a:pt x="10461" y="10705"/>
                </a:cubicBezTo>
                <a:cubicBezTo>
                  <a:pt x="10437" y="10754"/>
                  <a:pt x="10419" y="10786"/>
                  <a:pt x="10405" y="10814"/>
                </a:cubicBezTo>
                <a:cubicBezTo>
                  <a:pt x="10391" y="10859"/>
                  <a:pt x="10377" y="10896"/>
                  <a:pt x="10368" y="10896"/>
                </a:cubicBezTo>
                <a:cubicBezTo>
                  <a:pt x="10359" y="10896"/>
                  <a:pt x="10311" y="11043"/>
                  <a:pt x="10263" y="11223"/>
                </a:cubicBezTo>
                <a:cubicBezTo>
                  <a:pt x="10240" y="11310"/>
                  <a:pt x="10219" y="11382"/>
                  <a:pt x="10202" y="11428"/>
                </a:cubicBezTo>
                <a:cubicBezTo>
                  <a:pt x="10201" y="11433"/>
                  <a:pt x="10204" y="11436"/>
                  <a:pt x="10202" y="11442"/>
                </a:cubicBezTo>
                <a:cubicBezTo>
                  <a:pt x="10193" y="11475"/>
                  <a:pt x="10180" y="11508"/>
                  <a:pt x="10174" y="11523"/>
                </a:cubicBezTo>
                <a:cubicBezTo>
                  <a:pt x="10157" y="11566"/>
                  <a:pt x="10150" y="11495"/>
                  <a:pt x="10152" y="11401"/>
                </a:cubicBezTo>
                <a:cubicBezTo>
                  <a:pt x="10148" y="11219"/>
                  <a:pt x="10211" y="10923"/>
                  <a:pt x="10300" y="10678"/>
                </a:cubicBezTo>
                <a:cubicBezTo>
                  <a:pt x="10301" y="10674"/>
                  <a:pt x="10301" y="10668"/>
                  <a:pt x="10303" y="10664"/>
                </a:cubicBezTo>
                <a:cubicBezTo>
                  <a:pt x="10304" y="10662"/>
                  <a:pt x="10305" y="10653"/>
                  <a:pt x="10306" y="10651"/>
                </a:cubicBezTo>
                <a:cubicBezTo>
                  <a:pt x="10300" y="10574"/>
                  <a:pt x="10329" y="10534"/>
                  <a:pt x="10439" y="10364"/>
                </a:cubicBezTo>
                <a:cubicBezTo>
                  <a:pt x="10447" y="10352"/>
                  <a:pt x="10451" y="10348"/>
                  <a:pt x="10458" y="10337"/>
                </a:cubicBezTo>
                <a:cubicBezTo>
                  <a:pt x="10525" y="10195"/>
                  <a:pt x="10663" y="10027"/>
                  <a:pt x="10846" y="9873"/>
                </a:cubicBezTo>
                <a:cubicBezTo>
                  <a:pt x="10953" y="9783"/>
                  <a:pt x="11062" y="9659"/>
                  <a:pt x="11087" y="9601"/>
                </a:cubicBezTo>
                <a:cubicBezTo>
                  <a:pt x="11150" y="9460"/>
                  <a:pt x="11206" y="9051"/>
                  <a:pt x="11179" y="8932"/>
                </a:cubicBezTo>
                <a:cubicBezTo>
                  <a:pt x="11138" y="8753"/>
                  <a:pt x="10880" y="8812"/>
                  <a:pt x="10701" y="9041"/>
                </a:cubicBezTo>
                <a:cubicBezTo>
                  <a:pt x="10615" y="9150"/>
                  <a:pt x="10538" y="9215"/>
                  <a:pt x="10510" y="9191"/>
                </a:cubicBezTo>
                <a:cubicBezTo>
                  <a:pt x="10448" y="9210"/>
                  <a:pt x="10437" y="9135"/>
                  <a:pt x="10495" y="8946"/>
                </a:cubicBezTo>
                <a:cubicBezTo>
                  <a:pt x="10497" y="8939"/>
                  <a:pt x="10500" y="8925"/>
                  <a:pt x="10501" y="8919"/>
                </a:cubicBezTo>
                <a:cubicBezTo>
                  <a:pt x="10510" y="8791"/>
                  <a:pt x="10524" y="8635"/>
                  <a:pt x="10544" y="8469"/>
                </a:cubicBezTo>
                <a:cubicBezTo>
                  <a:pt x="10618" y="7864"/>
                  <a:pt x="10617" y="7855"/>
                  <a:pt x="10553" y="7637"/>
                </a:cubicBezTo>
                <a:cubicBezTo>
                  <a:pt x="10516" y="7513"/>
                  <a:pt x="10475" y="7462"/>
                  <a:pt x="10399" y="7473"/>
                </a:cubicBezTo>
                <a:close/>
                <a:moveTo>
                  <a:pt x="13064" y="7596"/>
                </a:moveTo>
                <a:cubicBezTo>
                  <a:pt x="13038" y="7597"/>
                  <a:pt x="13004" y="7641"/>
                  <a:pt x="12966" y="7732"/>
                </a:cubicBezTo>
                <a:cubicBezTo>
                  <a:pt x="12914" y="7854"/>
                  <a:pt x="12906" y="7984"/>
                  <a:pt x="12922" y="8428"/>
                </a:cubicBezTo>
                <a:cubicBezTo>
                  <a:pt x="12936" y="8805"/>
                  <a:pt x="12931" y="8957"/>
                  <a:pt x="12885" y="9164"/>
                </a:cubicBezTo>
                <a:cubicBezTo>
                  <a:pt x="12882" y="9184"/>
                  <a:pt x="12877" y="9199"/>
                  <a:pt x="12873" y="9219"/>
                </a:cubicBezTo>
                <a:cubicBezTo>
                  <a:pt x="12873" y="9219"/>
                  <a:pt x="12870" y="9218"/>
                  <a:pt x="12870" y="9219"/>
                </a:cubicBezTo>
                <a:cubicBezTo>
                  <a:pt x="12861" y="9277"/>
                  <a:pt x="12853" y="9332"/>
                  <a:pt x="12842" y="9355"/>
                </a:cubicBezTo>
                <a:cubicBezTo>
                  <a:pt x="12842" y="9356"/>
                  <a:pt x="12840" y="9354"/>
                  <a:pt x="12839" y="9355"/>
                </a:cubicBezTo>
                <a:cubicBezTo>
                  <a:pt x="12783" y="9565"/>
                  <a:pt x="12714" y="9789"/>
                  <a:pt x="12685" y="9860"/>
                </a:cubicBezTo>
                <a:cubicBezTo>
                  <a:pt x="12636" y="9980"/>
                  <a:pt x="12639" y="10026"/>
                  <a:pt x="12691" y="10378"/>
                </a:cubicBezTo>
                <a:cubicBezTo>
                  <a:pt x="12694" y="10397"/>
                  <a:pt x="12695" y="10404"/>
                  <a:pt x="12697" y="10419"/>
                </a:cubicBezTo>
                <a:cubicBezTo>
                  <a:pt x="12698" y="10420"/>
                  <a:pt x="12698" y="10432"/>
                  <a:pt x="12700" y="10432"/>
                </a:cubicBezTo>
                <a:cubicBezTo>
                  <a:pt x="12719" y="10433"/>
                  <a:pt x="12741" y="10450"/>
                  <a:pt x="12747" y="10473"/>
                </a:cubicBezTo>
                <a:cubicBezTo>
                  <a:pt x="12754" y="10505"/>
                  <a:pt x="12742" y="10649"/>
                  <a:pt x="12725" y="10814"/>
                </a:cubicBezTo>
                <a:cubicBezTo>
                  <a:pt x="12722" y="10895"/>
                  <a:pt x="12714" y="10969"/>
                  <a:pt x="12697" y="11087"/>
                </a:cubicBezTo>
                <a:cubicBezTo>
                  <a:pt x="12631" y="11530"/>
                  <a:pt x="12601" y="12303"/>
                  <a:pt x="12642" y="12519"/>
                </a:cubicBezTo>
                <a:cubicBezTo>
                  <a:pt x="12650" y="12562"/>
                  <a:pt x="12648" y="12636"/>
                  <a:pt x="12642" y="12737"/>
                </a:cubicBezTo>
                <a:cubicBezTo>
                  <a:pt x="12641" y="12752"/>
                  <a:pt x="12640" y="12774"/>
                  <a:pt x="12639" y="12792"/>
                </a:cubicBezTo>
                <a:cubicBezTo>
                  <a:pt x="12635" y="12835"/>
                  <a:pt x="12634" y="12876"/>
                  <a:pt x="12629" y="12928"/>
                </a:cubicBezTo>
                <a:cubicBezTo>
                  <a:pt x="12612" y="13097"/>
                  <a:pt x="12582" y="13312"/>
                  <a:pt x="12540" y="13596"/>
                </a:cubicBezTo>
                <a:cubicBezTo>
                  <a:pt x="12485" y="13969"/>
                  <a:pt x="12452" y="14175"/>
                  <a:pt x="12429" y="14278"/>
                </a:cubicBezTo>
                <a:cubicBezTo>
                  <a:pt x="12421" y="14427"/>
                  <a:pt x="12421" y="14621"/>
                  <a:pt x="12423" y="14892"/>
                </a:cubicBezTo>
                <a:cubicBezTo>
                  <a:pt x="12425" y="14888"/>
                  <a:pt x="12427" y="14892"/>
                  <a:pt x="12429" y="14892"/>
                </a:cubicBezTo>
                <a:cubicBezTo>
                  <a:pt x="12452" y="14892"/>
                  <a:pt x="12498" y="14763"/>
                  <a:pt x="12531" y="14605"/>
                </a:cubicBezTo>
                <a:cubicBezTo>
                  <a:pt x="12547" y="14526"/>
                  <a:pt x="12558" y="14472"/>
                  <a:pt x="12568" y="14442"/>
                </a:cubicBezTo>
                <a:lnTo>
                  <a:pt x="12620" y="14223"/>
                </a:lnTo>
                <a:lnTo>
                  <a:pt x="12645" y="14483"/>
                </a:lnTo>
                <a:cubicBezTo>
                  <a:pt x="12648" y="14515"/>
                  <a:pt x="12653" y="14536"/>
                  <a:pt x="12657" y="14564"/>
                </a:cubicBezTo>
                <a:cubicBezTo>
                  <a:pt x="12763" y="14958"/>
                  <a:pt x="12859" y="14691"/>
                  <a:pt x="12925" y="13787"/>
                </a:cubicBezTo>
                <a:cubicBezTo>
                  <a:pt x="12938" y="13614"/>
                  <a:pt x="12948" y="13472"/>
                  <a:pt x="12962" y="13351"/>
                </a:cubicBezTo>
                <a:cubicBezTo>
                  <a:pt x="12968" y="13281"/>
                  <a:pt x="12977" y="13228"/>
                  <a:pt x="12984" y="13173"/>
                </a:cubicBezTo>
                <a:cubicBezTo>
                  <a:pt x="12984" y="13167"/>
                  <a:pt x="12984" y="13165"/>
                  <a:pt x="12984" y="13160"/>
                </a:cubicBezTo>
                <a:cubicBezTo>
                  <a:pt x="12984" y="13067"/>
                  <a:pt x="12991" y="12999"/>
                  <a:pt x="13003" y="12969"/>
                </a:cubicBezTo>
                <a:cubicBezTo>
                  <a:pt x="13008" y="12958"/>
                  <a:pt x="13015" y="12962"/>
                  <a:pt x="13021" y="12955"/>
                </a:cubicBezTo>
                <a:cubicBezTo>
                  <a:pt x="13021" y="12955"/>
                  <a:pt x="13020" y="12942"/>
                  <a:pt x="13021" y="12942"/>
                </a:cubicBezTo>
                <a:cubicBezTo>
                  <a:pt x="13039" y="12874"/>
                  <a:pt x="13059" y="12865"/>
                  <a:pt x="13080" y="12901"/>
                </a:cubicBezTo>
                <a:cubicBezTo>
                  <a:pt x="13101" y="12936"/>
                  <a:pt x="13105" y="13024"/>
                  <a:pt x="13098" y="13405"/>
                </a:cubicBezTo>
                <a:cubicBezTo>
                  <a:pt x="13098" y="13412"/>
                  <a:pt x="13098" y="13412"/>
                  <a:pt x="13098" y="13419"/>
                </a:cubicBezTo>
                <a:cubicBezTo>
                  <a:pt x="13105" y="13603"/>
                  <a:pt x="13117" y="13832"/>
                  <a:pt x="13129" y="13964"/>
                </a:cubicBezTo>
                <a:cubicBezTo>
                  <a:pt x="13144" y="14121"/>
                  <a:pt x="13174" y="14517"/>
                  <a:pt x="13197" y="14851"/>
                </a:cubicBezTo>
                <a:cubicBezTo>
                  <a:pt x="13239" y="15476"/>
                  <a:pt x="13252" y="15516"/>
                  <a:pt x="13339" y="15369"/>
                </a:cubicBezTo>
                <a:cubicBezTo>
                  <a:pt x="13467" y="15152"/>
                  <a:pt x="13746" y="12878"/>
                  <a:pt x="13746" y="12055"/>
                </a:cubicBezTo>
                <a:cubicBezTo>
                  <a:pt x="13746" y="11490"/>
                  <a:pt x="13669" y="11266"/>
                  <a:pt x="13453" y="11210"/>
                </a:cubicBezTo>
                <a:cubicBezTo>
                  <a:pt x="13360" y="11187"/>
                  <a:pt x="13275" y="11136"/>
                  <a:pt x="13240" y="11087"/>
                </a:cubicBezTo>
                <a:cubicBezTo>
                  <a:pt x="13234" y="11096"/>
                  <a:pt x="13230" y="11110"/>
                  <a:pt x="13225" y="11128"/>
                </a:cubicBezTo>
                <a:cubicBezTo>
                  <a:pt x="13208" y="11200"/>
                  <a:pt x="13193" y="11338"/>
                  <a:pt x="13181" y="11564"/>
                </a:cubicBezTo>
                <a:cubicBezTo>
                  <a:pt x="13164" y="11869"/>
                  <a:pt x="13154" y="11949"/>
                  <a:pt x="13111" y="12028"/>
                </a:cubicBezTo>
                <a:cubicBezTo>
                  <a:pt x="13052" y="12137"/>
                  <a:pt x="13037" y="12108"/>
                  <a:pt x="13037" y="11919"/>
                </a:cubicBezTo>
                <a:cubicBezTo>
                  <a:pt x="13037" y="11703"/>
                  <a:pt x="12926" y="11378"/>
                  <a:pt x="12870" y="11428"/>
                </a:cubicBezTo>
                <a:cubicBezTo>
                  <a:pt x="12835" y="11458"/>
                  <a:pt x="12820" y="11437"/>
                  <a:pt x="12817" y="11373"/>
                </a:cubicBezTo>
                <a:cubicBezTo>
                  <a:pt x="12815" y="11362"/>
                  <a:pt x="12813" y="11351"/>
                  <a:pt x="12814" y="11332"/>
                </a:cubicBezTo>
                <a:cubicBezTo>
                  <a:pt x="12805" y="11297"/>
                  <a:pt x="12810" y="11257"/>
                  <a:pt x="12827" y="11223"/>
                </a:cubicBezTo>
                <a:cubicBezTo>
                  <a:pt x="12835" y="11165"/>
                  <a:pt x="12843" y="11102"/>
                  <a:pt x="12858" y="11019"/>
                </a:cubicBezTo>
                <a:cubicBezTo>
                  <a:pt x="12874" y="10920"/>
                  <a:pt x="12884" y="10848"/>
                  <a:pt x="12898" y="10760"/>
                </a:cubicBezTo>
                <a:cubicBezTo>
                  <a:pt x="12899" y="10755"/>
                  <a:pt x="12900" y="10750"/>
                  <a:pt x="12901" y="10746"/>
                </a:cubicBezTo>
                <a:cubicBezTo>
                  <a:pt x="12911" y="10684"/>
                  <a:pt x="12924" y="10602"/>
                  <a:pt x="12929" y="10569"/>
                </a:cubicBezTo>
                <a:cubicBezTo>
                  <a:pt x="12944" y="10422"/>
                  <a:pt x="12968" y="10291"/>
                  <a:pt x="12978" y="10337"/>
                </a:cubicBezTo>
                <a:cubicBezTo>
                  <a:pt x="12986" y="10371"/>
                  <a:pt x="12985" y="10432"/>
                  <a:pt x="12972" y="10541"/>
                </a:cubicBezTo>
                <a:cubicBezTo>
                  <a:pt x="12968" y="10570"/>
                  <a:pt x="12968" y="10589"/>
                  <a:pt x="12966" y="10610"/>
                </a:cubicBezTo>
                <a:cubicBezTo>
                  <a:pt x="12967" y="10624"/>
                  <a:pt x="12965" y="10623"/>
                  <a:pt x="12966" y="10637"/>
                </a:cubicBezTo>
                <a:cubicBezTo>
                  <a:pt x="12987" y="10900"/>
                  <a:pt x="13004" y="10934"/>
                  <a:pt x="13095" y="10910"/>
                </a:cubicBezTo>
                <a:cubicBezTo>
                  <a:pt x="13146" y="10896"/>
                  <a:pt x="13199" y="10859"/>
                  <a:pt x="13219" y="10828"/>
                </a:cubicBezTo>
                <a:cubicBezTo>
                  <a:pt x="13228" y="10804"/>
                  <a:pt x="13238" y="10772"/>
                  <a:pt x="13249" y="10719"/>
                </a:cubicBezTo>
                <a:cubicBezTo>
                  <a:pt x="13271" y="10547"/>
                  <a:pt x="13305" y="10323"/>
                  <a:pt x="13345" y="10091"/>
                </a:cubicBezTo>
                <a:cubicBezTo>
                  <a:pt x="13353" y="10043"/>
                  <a:pt x="13356" y="10013"/>
                  <a:pt x="13363" y="9969"/>
                </a:cubicBezTo>
                <a:cubicBezTo>
                  <a:pt x="13363" y="9967"/>
                  <a:pt x="13363" y="9956"/>
                  <a:pt x="13363" y="9955"/>
                </a:cubicBezTo>
                <a:cubicBezTo>
                  <a:pt x="13363" y="9936"/>
                  <a:pt x="13371" y="9894"/>
                  <a:pt x="13382" y="9846"/>
                </a:cubicBezTo>
                <a:cubicBezTo>
                  <a:pt x="13460" y="9359"/>
                  <a:pt x="13485" y="9117"/>
                  <a:pt x="13471" y="8878"/>
                </a:cubicBezTo>
                <a:cubicBezTo>
                  <a:pt x="13446" y="8418"/>
                  <a:pt x="13397" y="8280"/>
                  <a:pt x="13283" y="8346"/>
                </a:cubicBezTo>
                <a:cubicBezTo>
                  <a:pt x="13243" y="8368"/>
                  <a:pt x="13216" y="8361"/>
                  <a:pt x="13197" y="8305"/>
                </a:cubicBezTo>
                <a:lnTo>
                  <a:pt x="13175" y="8305"/>
                </a:lnTo>
                <a:lnTo>
                  <a:pt x="13175" y="8278"/>
                </a:lnTo>
                <a:cubicBezTo>
                  <a:pt x="13172" y="8273"/>
                  <a:pt x="13171" y="8257"/>
                  <a:pt x="13169" y="8250"/>
                </a:cubicBezTo>
                <a:cubicBezTo>
                  <a:pt x="13169" y="8249"/>
                  <a:pt x="13166" y="8251"/>
                  <a:pt x="13166" y="8250"/>
                </a:cubicBezTo>
                <a:cubicBezTo>
                  <a:pt x="13165" y="8248"/>
                  <a:pt x="13166" y="8239"/>
                  <a:pt x="13166" y="8237"/>
                </a:cubicBezTo>
                <a:cubicBezTo>
                  <a:pt x="13163" y="8221"/>
                  <a:pt x="13162" y="8208"/>
                  <a:pt x="13163" y="8182"/>
                </a:cubicBezTo>
                <a:cubicBezTo>
                  <a:pt x="13164" y="8153"/>
                  <a:pt x="13164" y="8097"/>
                  <a:pt x="13163" y="8046"/>
                </a:cubicBezTo>
                <a:cubicBezTo>
                  <a:pt x="13161" y="8028"/>
                  <a:pt x="13159" y="8014"/>
                  <a:pt x="13157" y="7991"/>
                </a:cubicBezTo>
                <a:cubicBezTo>
                  <a:pt x="13136" y="7722"/>
                  <a:pt x="13108" y="7596"/>
                  <a:pt x="13064" y="7596"/>
                </a:cubicBezTo>
                <a:close/>
                <a:moveTo>
                  <a:pt x="20631" y="7596"/>
                </a:moveTo>
                <a:cubicBezTo>
                  <a:pt x="20397" y="7596"/>
                  <a:pt x="20269" y="7987"/>
                  <a:pt x="20366" y="8414"/>
                </a:cubicBezTo>
                <a:cubicBezTo>
                  <a:pt x="20374" y="8451"/>
                  <a:pt x="20378" y="8483"/>
                  <a:pt x="20381" y="8510"/>
                </a:cubicBezTo>
                <a:cubicBezTo>
                  <a:pt x="20413" y="8661"/>
                  <a:pt x="20445" y="8780"/>
                  <a:pt x="20452" y="8782"/>
                </a:cubicBezTo>
                <a:cubicBezTo>
                  <a:pt x="20458" y="8783"/>
                  <a:pt x="20486" y="8868"/>
                  <a:pt x="20511" y="8960"/>
                </a:cubicBezTo>
                <a:lnTo>
                  <a:pt x="20557" y="9123"/>
                </a:lnTo>
                <a:lnTo>
                  <a:pt x="20517" y="9246"/>
                </a:lnTo>
                <a:cubicBezTo>
                  <a:pt x="20467" y="9391"/>
                  <a:pt x="20364" y="9473"/>
                  <a:pt x="20351" y="9382"/>
                </a:cubicBezTo>
                <a:cubicBezTo>
                  <a:pt x="20346" y="9344"/>
                  <a:pt x="20350" y="9219"/>
                  <a:pt x="20360" y="9096"/>
                </a:cubicBezTo>
                <a:cubicBezTo>
                  <a:pt x="20377" y="8896"/>
                  <a:pt x="20368" y="8739"/>
                  <a:pt x="20338" y="8673"/>
                </a:cubicBezTo>
                <a:cubicBezTo>
                  <a:pt x="20186" y="8888"/>
                  <a:pt x="20135" y="9037"/>
                  <a:pt x="20135" y="9232"/>
                </a:cubicBezTo>
                <a:cubicBezTo>
                  <a:pt x="20135" y="9348"/>
                  <a:pt x="20104" y="9512"/>
                  <a:pt x="20067" y="9601"/>
                </a:cubicBezTo>
                <a:cubicBezTo>
                  <a:pt x="20055" y="9629"/>
                  <a:pt x="20044" y="9665"/>
                  <a:pt x="20036" y="9710"/>
                </a:cubicBezTo>
                <a:cubicBezTo>
                  <a:pt x="20016" y="9829"/>
                  <a:pt x="20010" y="10024"/>
                  <a:pt x="20017" y="10296"/>
                </a:cubicBezTo>
                <a:cubicBezTo>
                  <a:pt x="20020" y="10330"/>
                  <a:pt x="20023" y="10375"/>
                  <a:pt x="20024" y="10419"/>
                </a:cubicBezTo>
                <a:cubicBezTo>
                  <a:pt x="20026" y="10461"/>
                  <a:pt x="20027" y="10490"/>
                  <a:pt x="20027" y="10541"/>
                </a:cubicBezTo>
                <a:cubicBezTo>
                  <a:pt x="20034" y="10694"/>
                  <a:pt x="20044" y="10859"/>
                  <a:pt x="20058" y="11060"/>
                </a:cubicBezTo>
                <a:cubicBezTo>
                  <a:pt x="20060" y="11093"/>
                  <a:pt x="20064" y="11115"/>
                  <a:pt x="20067" y="11142"/>
                </a:cubicBezTo>
                <a:cubicBezTo>
                  <a:pt x="20070" y="11157"/>
                  <a:pt x="20072" y="11180"/>
                  <a:pt x="20076" y="11196"/>
                </a:cubicBezTo>
                <a:cubicBezTo>
                  <a:pt x="20084" y="11233"/>
                  <a:pt x="20090" y="11248"/>
                  <a:pt x="20098" y="11278"/>
                </a:cubicBezTo>
                <a:cubicBezTo>
                  <a:pt x="20131" y="11330"/>
                  <a:pt x="20174" y="11249"/>
                  <a:pt x="20206" y="11019"/>
                </a:cubicBezTo>
                <a:cubicBezTo>
                  <a:pt x="20252" y="10688"/>
                  <a:pt x="20514" y="9944"/>
                  <a:pt x="20644" y="9751"/>
                </a:cubicBezTo>
                <a:cubicBezTo>
                  <a:pt x="20654" y="9730"/>
                  <a:pt x="20667" y="9700"/>
                  <a:pt x="20675" y="9682"/>
                </a:cubicBezTo>
                <a:cubicBezTo>
                  <a:pt x="20686" y="9659"/>
                  <a:pt x="20695" y="9655"/>
                  <a:pt x="20705" y="9641"/>
                </a:cubicBezTo>
                <a:cubicBezTo>
                  <a:pt x="20713" y="9623"/>
                  <a:pt x="20721" y="9609"/>
                  <a:pt x="20730" y="9601"/>
                </a:cubicBezTo>
                <a:cubicBezTo>
                  <a:pt x="20731" y="9599"/>
                  <a:pt x="20735" y="9603"/>
                  <a:pt x="20736" y="9601"/>
                </a:cubicBezTo>
                <a:cubicBezTo>
                  <a:pt x="20749" y="9592"/>
                  <a:pt x="20759" y="9591"/>
                  <a:pt x="20770" y="9601"/>
                </a:cubicBezTo>
                <a:cubicBezTo>
                  <a:pt x="20770" y="9602"/>
                  <a:pt x="20772" y="9601"/>
                  <a:pt x="20773" y="9601"/>
                </a:cubicBezTo>
                <a:cubicBezTo>
                  <a:pt x="20787" y="9595"/>
                  <a:pt x="20798" y="9593"/>
                  <a:pt x="20801" y="9614"/>
                </a:cubicBezTo>
                <a:cubicBezTo>
                  <a:pt x="20803" y="9628"/>
                  <a:pt x="20796" y="9665"/>
                  <a:pt x="20789" y="9710"/>
                </a:cubicBezTo>
                <a:cubicBezTo>
                  <a:pt x="20788" y="9714"/>
                  <a:pt x="20789" y="9719"/>
                  <a:pt x="20789" y="9723"/>
                </a:cubicBezTo>
                <a:cubicBezTo>
                  <a:pt x="20787" y="9746"/>
                  <a:pt x="20785" y="9776"/>
                  <a:pt x="20779" y="9805"/>
                </a:cubicBezTo>
                <a:cubicBezTo>
                  <a:pt x="20779" y="9809"/>
                  <a:pt x="20776" y="9815"/>
                  <a:pt x="20776" y="9819"/>
                </a:cubicBezTo>
                <a:cubicBezTo>
                  <a:pt x="20770" y="9847"/>
                  <a:pt x="20764" y="9881"/>
                  <a:pt x="20761" y="9914"/>
                </a:cubicBezTo>
                <a:cubicBezTo>
                  <a:pt x="20759" y="9950"/>
                  <a:pt x="20758" y="9989"/>
                  <a:pt x="20758" y="10037"/>
                </a:cubicBezTo>
                <a:cubicBezTo>
                  <a:pt x="20759" y="10045"/>
                  <a:pt x="20761" y="10057"/>
                  <a:pt x="20761" y="10064"/>
                </a:cubicBezTo>
                <a:cubicBezTo>
                  <a:pt x="20766" y="10100"/>
                  <a:pt x="20778" y="10119"/>
                  <a:pt x="20795" y="10146"/>
                </a:cubicBezTo>
                <a:cubicBezTo>
                  <a:pt x="20809" y="10146"/>
                  <a:pt x="20828" y="10152"/>
                  <a:pt x="20857" y="10132"/>
                </a:cubicBezTo>
                <a:cubicBezTo>
                  <a:pt x="20973" y="10048"/>
                  <a:pt x="21301" y="9221"/>
                  <a:pt x="21301" y="9014"/>
                </a:cubicBezTo>
                <a:cubicBezTo>
                  <a:pt x="21301" y="8948"/>
                  <a:pt x="21259" y="8765"/>
                  <a:pt x="21208" y="8605"/>
                </a:cubicBezTo>
                <a:cubicBezTo>
                  <a:pt x="21132" y="8366"/>
                  <a:pt x="21098" y="8345"/>
                  <a:pt x="21011" y="8455"/>
                </a:cubicBezTo>
                <a:cubicBezTo>
                  <a:pt x="20972" y="8505"/>
                  <a:pt x="20941" y="8521"/>
                  <a:pt x="20918" y="8523"/>
                </a:cubicBezTo>
                <a:cubicBezTo>
                  <a:pt x="20907" y="8553"/>
                  <a:pt x="20896" y="8545"/>
                  <a:pt x="20887" y="8523"/>
                </a:cubicBezTo>
                <a:cubicBezTo>
                  <a:pt x="20887" y="8523"/>
                  <a:pt x="20885" y="8522"/>
                  <a:pt x="20884" y="8523"/>
                </a:cubicBezTo>
                <a:cubicBezTo>
                  <a:pt x="20883" y="8519"/>
                  <a:pt x="20882" y="8501"/>
                  <a:pt x="20881" y="8496"/>
                </a:cubicBezTo>
                <a:cubicBezTo>
                  <a:pt x="20857" y="8452"/>
                  <a:pt x="20847" y="8354"/>
                  <a:pt x="20847" y="8182"/>
                </a:cubicBezTo>
                <a:cubicBezTo>
                  <a:pt x="20847" y="7778"/>
                  <a:pt x="20778" y="7596"/>
                  <a:pt x="20631" y="7596"/>
                </a:cubicBezTo>
                <a:close/>
                <a:moveTo>
                  <a:pt x="15196" y="7882"/>
                </a:moveTo>
                <a:cubicBezTo>
                  <a:pt x="15153" y="7902"/>
                  <a:pt x="15094" y="8082"/>
                  <a:pt x="15023" y="8414"/>
                </a:cubicBezTo>
                <a:cubicBezTo>
                  <a:pt x="14751" y="9679"/>
                  <a:pt x="14688" y="10256"/>
                  <a:pt x="14835" y="10132"/>
                </a:cubicBezTo>
                <a:cubicBezTo>
                  <a:pt x="14880" y="10094"/>
                  <a:pt x="14910" y="10108"/>
                  <a:pt x="14931" y="10201"/>
                </a:cubicBezTo>
                <a:lnTo>
                  <a:pt x="14955" y="10201"/>
                </a:lnTo>
                <a:lnTo>
                  <a:pt x="14955" y="10241"/>
                </a:lnTo>
                <a:cubicBezTo>
                  <a:pt x="14967" y="10259"/>
                  <a:pt x="14969" y="10285"/>
                  <a:pt x="14965" y="10323"/>
                </a:cubicBezTo>
                <a:cubicBezTo>
                  <a:pt x="14964" y="10359"/>
                  <a:pt x="14963" y="10453"/>
                  <a:pt x="14961" y="10528"/>
                </a:cubicBezTo>
                <a:cubicBezTo>
                  <a:pt x="14963" y="10583"/>
                  <a:pt x="14965" y="10652"/>
                  <a:pt x="14965" y="10719"/>
                </a:cubicBezTo>
                <a:cubicBezTo>
                  <a:pt x="14966" y="10774"/>
                  <a:pt x="14960" y="10829"/>
                  <a:pt x="14955" y="10882"/>
                </a:cubicBezTo>
                <a:lnTo>
                  <a:pt x="14955" y="11073"/>
                </a:lnTo>
                <a:lnTo>
                  <a:pt x="14875" y="11292"/>
                </a:lnTo>
                <a:cubicBezTo>
                  <a:pt x="14851" y="11373"/>
                  <a:pt x="14822" y="11462"/>
                  <a:pt x="14786" y="11564"/>
                </a:cubicBezTo>
                <a:cubicBezTo>
                  <a:pt x="14522" y="12310"/>
                  <a:pt x="14362" y="12596"/>
                  <a:pt x="14258" y="12505"/>
                </a:cubicBezTo>
                <a:cubicBezTo>
                  <a:pt x="14176" y="12432"/>
                  <a:pt x="14168" y="12458"/>
                  <a:pt x="14169" y="12833"/>
                </a:cubicBezTo>
                <a:cubicBezTo>
                  <a:pt x="14170" y="13522"/>
                  <a:pt x="14205" y="13634"/>
                  <a:pt x="14366" y="13473"/>
                </a:cubicBezTo>
                <a:cubicBezTo>
                  <a:pt x="14407" y="13433"/>
                  <a:pt x="14442" y="13406"/>
                  <a:pt x="14471" y="13392"/>
                </a:cubicBezTo>
                <a:cubicBezTo>
                  <a:pt x="14500" y="13345"/>
                  <a:pt x="14532" y="13280"/>
                  <a:pt x="14545" y="13228"/>
                </a:cubicBezTo>
                <a:cubicBezTo>
                  <a:pt x="14604" y="13000"/>
                  <a:pt x="14733" y="12764"/>
                  <a:pt x="14752" y="12846"/>
                </a:cubicBezTo>
                <a:cubicBezTo>
                  <a:pt x="14763" y="12897"/>
                  <a:pt x="14735" y="13007"/>
                  <a:pt x="14665" y="13214"/>
                </a:cubicBezTo>
                <a:cubicBezTo>
                  <a:pt x="14609" y="13380"/>
                  <a:pt x="14557" y="13514"/>
                  <a:pt x="14551" y="13514"/>
                </a:cubicBezTo>
                <a:cubicBezTo>
                  <a:pt x="14546" y="13514"/>
                  <a:pt x="14540" y="13590"/>
                  <a:pt x="14533" y="13678"/>
                </a:cubicBezTo>
                <a:cubicBezTo>
                  <a:pt x="14535" y="13792"/>
                  <a:pt x="14539" y="13908"/>
                  <a:pt x="14539" y="14060"/>
                </a:cubicBezTo>
                <a:lnTo>
                  <a:pt x="14542" y="14660"/>
                </a:lnTo>
                <a:cubicBezTo>
                  <a:pt x="14543" y="14667"/>
                  <a:pt x="14542" y="14667"/>
                  <a:pt x="14542" y="14674"/>
                </a:cubicBezTo>
                <a:lnTo>
                  <a:pt x="14678" y="14701"/>
                </a:lnTo>
                <a:cubicBezTo>
                  <a:pt x="14754" y="14714"/>
                  <a:pt x="14824" y="14665"/>
                  <a:pt x="14835" y="14592"/>
                </a:cubicBezTo>
                <a:cubicBezTo>
                  <a:pt x="14847" y="14504"/>
                  <a:pt x="14866" y="14496"/>
                  <a:pt x="14881" y="14537"/>
                </a:cubicBezTo>
                <a:cubicBezTo>
                  <a:pt x="14882" y="14534"/>
                  <a:pt x="14880" y="14527"/>
                  <a:pt x="14881" y="14524"/>
                </a:cubicBezTo>
                <a:cubicBezTo>
                  <a:pt x="14889" y="14508"/>
                  <a:pt x="14895" y="14519"/>
                  <a:pt x="14900" y="14537"/>
                </a:cubicBezTo>
                <a:cubicBezTo>
                  <a:pt x="14902" y="14550"/>
                  <a:pt x="14904" y="14563"/>
                  <a:pt x="14906" y="14578"/>
                </a:cubicBezTo>
                <a:cubicBezTo>
                  <a:pt x="14911" y="14632"/>
                  <a:pt x="14915" y="14714"/>
                  <a:pt x="14915" y="14878"/>
                </a:cubicBezTo>
                <a:cubicBezTo>
                  <a:pt x="14915" y="14893"/>
                  <a:pt x="14915" y="14905"/>
                  <a:pt x="14915" y="14919"/>
                </a:cubicBezTo>
                <a:cubicBezTo>
                  <a:pt x="14919" y="15070"/>
                  <a:pt x="14949" y="15300"/>
                  <a:pt x="14986" y="15451"/>
                </a:cubicBezTo>
                <a:cubicBezTo>
                  <a:pt x="15025" y="15612"/>
                  <a:pt x="15066" y="15751"/>
                  <a:pt x="15079" y="15751"/>
                </a:cubicBezTo>
                <a:cubicBezTo>
                  <a:pt x="15121" y="15751"/>
                  <a:pt x="15147" y="15211"/>
                  <a:pt x="15147" y="14223"/>
                </a:cubicBezTo>
                <a:cubicBezTo>
                  <a:pt x="15147" y="13413"/>
                  <a:pt x="15173" y="12933"/>
                  <a:pt x="15245" y="12532"/>
                </a:cubicBezTo>
                <a:cubicBezTo>
                  <a:pt x="15248" y="12512"/>
                  <a:pt x="15251" y="12501"/>
                  <a:pt x="15254" y="12478"/>
                </a:cubicBezTo>
                <a:cubicBezTo>
                  <a:pt x="15269" y="12403"/>
                  <a:pt x="15283" y="12317"/>
                  <a:pt x="15301" y="12246"/>
                </a:cubicBezTo>
                <a:cubicBezTo>
                  <a:pt x="15334" y="12113"/>
                  <a:pt x="15358" y="12052"/>
                  <a:pt x="15378" y="12082"/>
                </a:cubicBezTo>
                <a:cubicBezTo>
                  <a:pt x="15380" y="12082"/>
                  <a:pt x="15383" y="12080"/>
                  <a:pt x="15384" y="12082"/>
                </a:cubicBezTo>
                <a:cubicBezTo>
                  <a:pt x="15385" y="12084"/>
                  <a:pt x="15386" y="12100"/>
                  <a:pt x="15387" y="12110"/>
                </a:cubicBezTo>
                <a:cubicBezTo>
                  <a:pt x="15389" y="12113"/>
                  <a:pt x="15389" y="12106"/>
                  <a:pt x="15390" y="12110"/>
                </a:cubicBezTo>
                <a:cubicBezTo>
                  <a:pt x="15392" y="12114"/>
                  <a:pt x="15395" y="12131"/>
                  <a:pt x="15396" y="12137"/>
                </a:cubicBezTo>
                <a:lnTo>
                  <a:pt x="15406" y="12137"/>
                </a:lnTo>
                <a:lnTo>
                  <a:pt x="15406" y="12205"/>
                </a:lnTo>
                <a:cubicBezTo>
                  <a:pt x="15407" y="12219"/>
                  <a:pt x="15408" y="12231"/>
                  <a:pt x="15409" y="12246"/>
                </a:cubicBezTo>
                <a:cubicBezTo>
                  <a:pt x="15427" y="12394"/>
                  <a:pt x="15443" y="12649"/>
                  <a:pt x="15464" y="13051"/>
                </a:cubicBezTo>
                <a:lnTo>
                  <a:pt x="15507" y="13869"/>
                </a:lnTo>
                <a:lnTo>
                  <a:pt x="15705" y="13910"/>
                </a:lnTo>
                <a:cubicBezTo>
                  <a:pt x="16048" y="13992"/>
                  <a:pt x="16175" y="13897"/>
                  <a:pt x="16232" y="13514"/>
                </a:cubicBezTo>
                <a:cubicBezTo>
                  <a:pt x="16273" y="13234"/>
                  <a:pt x="16276" y="13133"/>
                  <a:pt x="16242" y="12955"/>
                </a:cubicBezTo>
                <a:cubicBezTo>
                  <a:pt x="16238" y="12930"/>
                  <a:pt x="16234" y="12902"/>
                  <a:pt x="16232" y="12873"/>
                </a:cubicBezTo>
                <a:cubicBezTo>
                  <a:pt x="16216" y="12803"/>
                  <a:pt x="16218" y="12714"/>
                  <a:pt x="16242" y="12587"/>
                </a:cubicBezTo>
                <a:cubicBezTo>
                  <a:pt x="16260" y="12422"/>
                  <a:pt x="16298" y="12215"/>
                  <a:pt x="16359" y="11946"/>
                </a:cubicBezTo>
                <a:cubicBezTo>
                  <a:pt x="16364" y="11911"/>
                  <a:pt x="16370" y="11881"/>
                  <a:pt x="16380" y="11837"/>
                </a:cubicBezTo>
                <a:cubicBezTo>
                  <a:pt x="16392" y="11776"/>
                  <a:pt x="16405" y="11723"/>
                  <a:pt x="16417" y="11687"/>
                </a:cubicBezTo>
                <a:cubicBezTo>
                  <a:pt x="16420" y="11676"/>
                  <a:pt x="16422" y="11670"/>
                  <a:pt x="16424" y="11660"/>
                </a:cubicBezTo>
                <a:cubicBezTo>
                  <a:pt x="16454" y="11507"/>
                  <a:pt x="16484" y="11225"/>
                  <a:pt x="16492" y="10992"/>
                </a:cubicBezTo>
                <a:cubicBezTo>
                  <a:pt x="16509" y="10541"/>
                  <a:pt x="16501" y="10514"/>
                  <a:pt x="16343" y="10187"/>
                </a:cubicBezTo>
                <a:cubicBezTo>
                  <a:pt x="16204" y="9899"/>
                  <a:pt x="16165" y="9859"/>
                  <a:pt x="16097" y="9996"/>
                </a:cubicBezTo>
                <a:cubicBezTo>
                  <a:pt x="16052" y="10087"/>
                  <a:pt x="15978" y="10160"/>
                  <a:pt x="15936" y="10160"/>
                </a:cubicBezTo>
                <a:cubicBezTo>
                  <a:pt x="15894" y="10160"/>
                  <a:pt x="15787" y="10381"/>
                  <a:pt x="15696" y="10651"/>
                </a:cubicBezTo>
                <a:cubicBezTo>
                  <a:pt x="15661" y="10758"/>
                  <a:pt x="15629" y="10844"/>
                  <a:pt x="15597" y="10923"/>
                </a:cubicBezTo>
                <a:cubicBezTo>
                  <a:pt x="15563" y="11028"/>
                  <a:pt x="15530" y="11119"/>
                  <a:pt x="15517" y="11114"/>
                </a:cubicBezTo>
                <a:cubicBezTo>
                  <a:pt x="15516" y="11113"/>
                  <a:pt x="15515" y="11114"/>
                  <a:pt x="15514" y="11114"/>
                </a:cubicBezTo>
                <a:cubicBezTo>
                  <a:pt x="15405" y="11326"/>
                  <a:pt x="15336" y="11319"/>
                  <a:pt x="15316" y="11073"/>
                </a:cubicBezTo>
                <a:cubicBezTo>
                  <a:pt x="15304" y="10929"/>
                  <a:pt x="15266" y="10647"/>
                  <a:pt x="15233" y="10460"/>
                </a:cubicBezTo>
                <a:cubicBezTo>
                  <a:pt x="15210" y="10327"/>
                  <a:pt x="15194" y="10213"/>
                  <a:pt x="15184" y="10119"/>
                </a:cubicBezTo>
                <a:cubicBezTo>
                  <a:pt x="15162" y="10049"/>
                  <a:pt x="15159" y="10013"/>
                  <a:pt x="15174" y="9955"/>
                </a:cubicBezTo>
                <a:cubicBezTo>
                  <a:pt x="15174" y="9947"/>
                  <a:pt x="15173" y="9944"/>
                  <a:pt x="15174" y="9941"/>
                </a:cubicBezTo>
                <a:cubicBezTo>
                  <a:pt x="15175" y="9929"/>
                  <a:pt x="15187" y="9915"/>
                  <a:pt x="15196" y="9901"/>
                </a:cubicBezTo>
                <a:cubicBezTo>
                  <a:pt x="15204" y="9877"/>
                  <a:pt x="15212" y="9848"/>
                  <a:pt x="15221" y="9832"/>
                </a:cubicBezTo>
                <a:cubicBezTo>
                  <a:pt x="15248" y="9752"/>
                  <a:pt x="15280" y="9665"/>
                  <a:pt x="15322" y="9573"/>
                </a:cubicBezTo>
                <a:cubicBezTo>
                  <a:pt x="15509" y="9162"/>
                  <a:pt x="15558" y="8819"/>
                  <a:pt x="15480" y="8441"/>
                </a:cubicBezTo>
                <a:cubicBezTo>
                  <a:pt x="15449" y="8290"/>
                  <a:pt x="15391" y="8155"/>
                  <a:pt x="15350" y="8155"/>
                </a:cubicBezTo>
                <a:cubicBezTo>
                  <a:pt x="15309" y="8155"/>
                  <a:pt x="15265" y="8098"/>
                  <a:pt x="15254" y="8019"/>
                </a:cubicBezTo>
                <a:cubicBezTo>
                  <a:pt x="15240" y="7916"/>
                  <a:pt x="15221" y="7871"/>
                  <a:pt x="15196" y="7882"/>
                </a:cubicBezTo>
                <a:close/>
                <a:moveTo>
                  <a:pt x="19860" y="7896"/>
                </a:moveTo>
                <a:cubicBezTo>
                  <a:pt x="19812" y="7909"/>
                  <a:pt x="19761" y="8026"/>
                  <a:pt x="19709" y="8264"/>
                </a:cubicBezTo>
                <a:cubicBezTo>
                  <a:pt x="19423" y="9559"/>
                  <a:pt x="19393" y="9799"/>
                  <a:pt x="19475" y="10201"/>
                </a:cubicBezTo>
                <a:cubicBezTo>
                  <a:pt x="19503" y="10341"/>
                  <a:pt x="19523" y="10645"/>
                  <a:pt x="19530" y="11073"/>
                </a:cubicBezTo>
                <a:cubicBezTo>
                  <a:pt x="19538" y="11429"/>
                  <a:pt x="19541" y="11822"/>
                  <a:pt x="19533" y="12082"/>
                </a:cubicBezTo>
                <a:cubicBezTo>
                  <a:pt x="19529" y="12202"/>
                  <a:pt x="19527" y="12238"/>
                  <a:pt x="19524" y="12342"/>
                </a:cubicBezTo>
                <a:cubicBezTo>
                  <a:pt x="19517" y="12744"/>
                  <a:pt x="19507" y="13188"/>
                  <a:pt x="19490" y="13678"/>
                </a:cubicBezTo>
                <a:cubicBezTo>
                  <a:pt x="19459" y="14612"/>
                  <a:pt x="19456" y="15070"/>
                  <a:pt x="19481" y="15355"/>
                </a:cubicBezTo>
                <a:cubicBezTo>
                  <a:pt x="19521" y="15808"/>
                  <a:pt x="19597" y="15859"/>
                  <a:pt x="19644" y="15478"/>
                </a:cubicBezTo>
                <a:cubicBezTo>
                  <a:pt x="19661" y="15335"/>
                  <a:pt x="19683" y="14536"/>
                  <a:pt x="19690" y="13692"/>
                </a:cubicBezTo>
                <a:cubicBezTo>
                  <a:pt x="19698" y="12847"/>
                  <a:pt x="19713" y="12116"/>
                  <a:pt x="19724" y="12069"/>
                </a:cubicBezTo>
                <a:cubicBezTo>
                  <a:pt x="19725" y="12064"/>
                  <a:pt x="19729" y="12058"/>
                  <a:pt x="19731" y="12055"/>
                </a:cubicBezTo>
                <a:cubicBezTo>
                  <a:pt x="19731" y="12052"/>
                  <a:pt x="19731" y="12028"/>
                  <a:pt x="19731" y="12028"/>
                </a:cubicBezTo>
                <a:cubicBezTo>
                  <a:pt x="19735" y="12018"/>
                  <a:pt x="19741" y="12032"/>
                  <a:pt x="19749" y="12055"/>
                </a:cubicBezTo>
                <a:cubicBezTo>
                  <a:pt x="19749" y="12056"/>
                  <a:pt x="19751" y="12054"/>
                  <a:pt x="19752" y="12055"/>
                </a:cubicBezTo>
                <a:cubicBezTo>
                  <a:pt x="19763" y="12068"/>
                  <a:pt x="19774" y="12095"/>
                  <a:pt x="19786" y="12137"/>
                </a:cubicBezTo>
                <a:cubicBezTo>
                  <a:pt x="19809" y="12223"/>
                  <a:pt x="19861" y="12265"/>
                  <a:pt x="19900" y="12219"/>
                </a:cubicBezTo>
                <a:cubicBezTo>
                  <a:pt x="19984" y="12123"/>
                  <a:pt x="19995" y="11653"/>
                  <a:pt x="19928" y="11060"/>
                </a:cubicBezTo>
                <a:cubicBezTo>
                  <a:pt x="19862" y="10484"/>
                  <a:pt x="19845" y="10092"/>
                  <a:pt x="19876" y="9764"/>
                </a:cubicBezTo>
                <a:lnTo>
                  <a:pt x="19876" y="9696"/>
                </a:lnTo>
                <a:lnTo>
                  <a:pt x="19897" y="9601"/>
                </a:lnTo>
                <a:cubicBezTo>
                  <a:pt x="19909" y="9521"/>
                  <a:pt x="19925" y="9446"/>
                  <a:pt x="19943" y="9369"/>
                </a:cubicBezTo>
                <a:cubicBezTo>
                  <a:pt x="20051" y="8912"/>
                  <a:pt x="20060" y="8655"/>
                  <a:pt x="19987" y="8196"/>
                </a:cubicBezTo>
                <a:cubicBezTo>
                  <a:pt x="19953" y="7982"/>
                  <a:pt x="19908" y="7883"/>
                  <a:pt x="19860" y="7896"/>
                </a:cubicBezTo>
                <a:close/>
                <a:moveTo>
                  <a:pt x="17901" y="8387"/>
                </a:moveTo>
                <a:cubicBezTo>
                  <a:pt x="17923" y="8376"/>
                  <a:pt x="17942" y="8436"/>
                  <a:pt x="17957" y="8564"/>
                </a:cubicBezTo>
                <a:cubicBezTo>
                  <a:pt x="17971" y="8684"/>
                  <a:pt x="17981" y="8839"/>
                  <a:pt x="17981" y="8905"/>
                </a:cubicBezTo>
                <a:cubicBezTo>
                  <a:pt x="17981" y="8971"/>
                  <a:pt x="17997" y="9109"/>
                  <a:pt x="18015" y="9219"/>
                </a:cubicBezTo>
                <a:cubicBezTo>
                  <a:pt x="18043" y="9392"/>
                  <a:pt x="18044" y="9472"/>
                  <a:pt x="18031" y="9860"/>
                </a:cubicBezTo>
                <a:cubicBezTo>
                  <a:pt x="18015" y="10369"/>
                  <a:pt x="18007" y="10460"/>
                  <a:pt x="17972" y="10460"/>
                </a:cubicBezTo>
                <a:cubicBezTo>
                  <a:pt x="17953" y="10460"/>
                  <a:pt x="17947" y="10527"/>
                  <a:pt x="17951" y="10732"/>
                </a:cubicBezTo>
                <a:cubicBezTo>
                  <a:pt x="17957" y="11018"/>
                  <a:pt x="17933" y="11105"/>
                  <a:pt x="17883" y="10978"/>
                </a:cubicBezTo>
                <a:cubicBezTo>
                  <a:pt x="17869" y="10944"/>
                  <a:pt x="17837" y="10873"/>
                  <a:pt x="17812" y="10828"/>
                </a:cubicBezTo>
                <a:cubicBezTo>
                  <a:pt x="17760" y="10737"/>
                  <a:pt x="17760" y="10575"/>
                  <a:pt x="17812" y="10541"/>
                </a:cubicBezTo>
                <a:cubicBezTo>
                  <a:pt x="17850" y="10516"/>
                  <a:pt x="17883" y="10247"/>
                  <a:pt x="17883" y="9955"/>
                </a:cubicBezTo>
                <a:cubicBezTo>
                  <a:pt x="17883" y="9844"/>
                  <a:pt x="17891" y="9725"/>
                  <a:pt x="17901" y="9682"/>
                </a:cubicBezTo>
                <a:cubicBezTo>
                  <a:pt x="17913" y="9625"/>
                  <a:pt x="17913" y="9595"/>
                  <a:pt x="17901" y="9560"/>
                </a:cubicBezTo>
                <a:cubicBezTo>
                  <a:pt x="17891" y="9533"/>
                  <a:pt x="17883" y="9395"/>
                  <a:pt x="17883" y="9260"/>
                </a:cubicBezTo>
                <a:cubicBezTo>
                  <a:pt x="17883" y="9048"/>
                  <a:pt x="17879" y="9014"/>
                  <a:pt x="17837" y="8973"/>
                </a:cubicBezTo>
                <a:cubicBezTo>
                  <a:pt x="17768" y="8907"/>
                  <a:pt x="17763" y="8833"/>
                  <a:pt x="17815" y="8619"/>
                </a:cubicBezTo>
                <a:cubicBezTo>
                  <a:pt x="17852" y="8468"/>
                  <a:pt x="17878" y="8397"/>
                  <a:pt x="17901" y="8387"/>
                </a:cubicBezTo>
                <a:close/>
                <a:moveTo>
                  <a:pt x="12333" y="8455"/>
                </a:moveTo>
                <a:cubicBezTo>
                  <a:pt x="12298" y="8447"/>
                  <a:pt x="12255" y="8473"/>
                  <a:pt x="12201" y="8537"/>
                </a:cubicBezTo>
                <a:cubicBezTo>
                  <a:pt x="12115" y="8639"/>
                  <a:pt x="12101" y="9217"/>
                  <a:pt x="12176" y="9655"/>
                </a:cubicBezTo>
                <a:cubicBezTo>
                  <a:pt x="12202" y="9807"/>
                  <a:pt x="12222" y="10117"/>
                  <a:pt x="12222" y="10337"/>
                </a:cubicBezTo>
                <a:cubicBezTo>
                  <a:pt x="12222" y="10344"/>
                  <a:pt x="12223" y="10344"/>
                  <a:pt x="12222" y="10351"/>
                </a:cubicBezTo>
                <a:cubicBezTo>
                  <a:pt x="12224" y="10380"/>
                  <a:pt x="12228" y="10428"/>
                  <a:pt x="12228" y="10446"/>
                </a:cubicBezTo>
                <a:cubicBezTo>
                  <a:pt x="12228" y="10449"/>
                  <a:pt x="12228" y="10457"/>
                  <a:pt x="12228" y="10460"/>
                </a:cubicBezTo>
                <a:cubicBezTo>
                  <a:pt x="12228" y="10465"/>
                  <a:pt x="12228" y="10469"/>
                  <a:pt x="12228" y="10473"/>
                </a:cubicBezTo>
                <a:cubicBezTo>
                  <a:pt x="12228" y="10521"/>
                  <a:pt x="12213" y="10600"/>
                  <a:pt x="12194" y="10691"/>
                </a:cubicBezTo>
                <a:cubicBezTo>
                  <a:pt x="12130" y="11129"/>
                  <a:pt x="11970" y="11520"/>
                  <a:pt x="11830" y="11496"/>
                </a:cubicBezTo>
                <a:cubicBezTo>
                  <a:pt x="11684" y="11470"/>
                  <a:pt x="11642" y="11696"/>
                  <a:pt x="11698" y="12246"/>
                </a:cubicBezTo>
                <a:cubicBezTo>
                  <a:pt x="11745" y="12698"/>
                  <a:pt x="11930" y="12727"/>
                  <a:pt x="12065" y="12301"/>
                </a:cubicBezTo>
                <a:cubicBezTo>
                  <a:pt x="12136" y="12079"/>
                  <a:pt x="12155" y="12046"/>
                  <a:pt x="12170" y="12164"/>
                </a:cubicBezTo>
                <a:cubicBezTo>
                  <a:pt x="12173" y="12169"/>
                  <a:pt x="12174" y="12183"/>
                  <a:pt x="12176" y="12192"/>
                </a:cubicBezTo>
                <a:cubicBezTo>
                  <a:pt x="12178" y="12202"/>
                  <a:pt x="12179" y="12218"/>
                  <a:pt x="12179" y="12232"/>
                </a:cubicBezTo>
                <a:cubicBezTo>
                  <a:pt x="12180" y="12242"/>
                  <a:pt x="12179" y="12248"/>
                  <a:pt x="12179" y="12260"/>
                </a:cubicBezTo>
                <a:cubicBezTo>
                  <a:pt x="12180" y="12272"/>
                  <a:pt x="12182" y="12288"/>
                  <a:pt x="12182" y="12301"/>
                </a:cubicBezTo>
                <a:cubicBezTo>
                  <a:pt x="12189" y="12468"/>
                  <a:pt x="12186" y="12846"/>
                  <a:pt x="12173" y="13214"/>
                </a:cubicBezTo>
                <a:cubicBezTo>
                  <a:pt x="12134" y="14401"/>
                  <a:pt x="12139" y="15249"/>
                  <a:pt x="12188" y="15505"/>
                </a:cubicBezTo>
                <a:cubicBezTo>
                  <a:pt x="12250" y="15840"/>
                  <a:pt x="12278" y="15805"/>
                  <a:pt x="12336" y="15314"/>
                </a:cubicBezTo>
                <a:cubicBezTo>
                  <a:pt x="12340" y="15280"/>
                  <a:pt x="12344" y="15251"/>
                  <a:pt x="12349" y="15219"/>
                </a:cubicBezTo>
                <a:cubicBezTo>
                  <a:pt x="12352" y="15083"/>
                  <a:pt x="12355" y="14890"/>
                  <a:pt x="12355" y="14660"/>
                </a:cubicBezTo>
                <a:cubicBezTo>
                  <a:pt x="12354" y="14564"/>
                  <a:pt x="12353" y="14487"/>
                  <a:pt x="12352" y="14360"/>
                </a:cubicBezTo>
                <a:cubicBezTo>
                  <a:pt x="12350" y="14251"/>
                  <a:pt x="12350" y="14199"/>
                  <a:pt x="12349" y="14101"/>
                </a:cubicBezTo>
                <a:cubicBezTo>
                  <a:pt x="12328" y="13883"/>
                  <a:pt x="12321" y="13514"/>
                  <a:pt x="12327" y="12873"/>
                </a:cubicBezTo>
                <a:cubicBezTo>
                  <a:pt x="12337" y="11902"/>
                  <a:pt x="12346" y="11746"/>
                  <a:pt x="12441" y="11237"/>
                </a:cubicBezTo>
                <a:cubicBezTo>
                  <a:pt x="12568" y="10560"/>
                  <a:pt x="12580" y="10160"/>
                  <a:pt x="12472" y="10160"/>
                </a:cubicBezTo>
                <a:cubicBezTo>
                  <a:pt x="12362" y="10160"/>
                  <a:pt x="12350" y="10043"/>
                  <a:pt x="12404" y="9478"/>
                </a:cubicBezTo>
                <a:cubicBezTo>
                  <a:pt x="12465" y="8824"/>
                  <a:pt x="12441" y="8480"/>
                  <a:pt x="12333" y="8455"/>
                </a:cubicBezTo>
                <a:close/>
                <a:moveTo>
                  <a:pt x="17303" y="8796"/>
                </a:moveTo>
                <a:cubicBezTo>
                  <a:pt x="17390" y="8760"/>
                  <a:pt x="17399" y="8881"/>
                  <a:pt x="17337" y="9260"/>
                </a:cubicBezTo>
                <a:cubicBezTo>
                  <a:pt x="17261" y="9729"/>
                  <a:pt x="17233" y="9669"/>
                  <a:pt x="17244" y="9096"/>
                </a:cubicBezTo>
                <a:cubicBezTo>
                  <a:pt x="17249" y="8836"/>
                  <a:pt x="17252" y="8818"/>
                  <a:pt x="17303" y="8796"/>
                </a:cubicBezTo>
                <a:close/>
                <a:moveTo>
                  <a:pt x="19684" y="9860"/>
                </a:moveTo>
                <a:cubicBezTo>
                  <a:pt x="19691" y="9856"/>
                  <a:pt x="19700" y="9881"/>
                  <a:pt x="19709" y="9941"/>
                </a:cubicBezTo>
                <a:cubicBezTo>
                  <a:pt x="19719" y="10009"/>
                  <a:pt x="19729" y="10203"/>
                  <a:pt x="19734" y="10446"/>
                </a:cubicBezTo>
                <a:cubicBezTo>
                  <a:pt x="19741" y="10755"/>
                  <a:pt x="19742" y="10851"/>
                  <a:pt x="19731" y="10896"/>
                </a:cubicBezTo>
                <a:cubicBezTo>
                  <a:pt x="19713" y="10979"/>
                  <a:pt x="19701" y="10898"/>
                  <a:pt x="19703" y="10678"/>
                </a:cubicBezTo>
                <a:cubicBezTo>
                  <a:pt x="19705" y="10520"/>
                  <a:pt x="19704" y="10512"/>
                  <a:pt x="19694" y="10610"/>
                </a:cubicBezTo>
                <a:cubicBezTo>
                  <a:pt x="19685" y="10712"/>
                  <a:pt x="19684" y="10713"/>
                  <a:pt x="19672" y="10637"/>
                </a:cubicBezTo>
                <a:cubicBezTo>
                  <a:pt x="19664" y="10594"/>
                  <a:pt x="19657" y="10472"/>
                  <a:pt x="19653" y="10378"/>
                </a:cubicBezTo>
                <a:cubicBezTo>
                  <a:pt x="19648" y="10244"/>
                  <a:pt x="19649" y="10188"/>
                  <a:pt x="19663" y="10119"/>
                </a:cubicBezTo>
                <a:cubicBezTo>
                  <a:pt x="19673" y="10071"/>
                  <a:pt x="19680" y="9998"/>
                  <a:pt x="19678" y="9955"/>
                </a:cubicBezTo>
                <a:cubicBezTo>
                  <a:pt x="19676" y="9892"/>
                  <a:pt x="19678" y="9863"/>
                  <a:pt x="19684" y="9860"/>
                </a:cubicBezTo>
                <a:close/>
                <a:moveTo>
                  <a:pt x="20705" y="10501"/>
                </a:moveTo>
                <a:cubicBezTo>
                  <a:pt x="20611" y="10512"/>
                  <a:pt x="20441" y="10803"/>
                  <a:pt x="20409" y="11032"/>
                </a:cubicBezTo>
                <a:cubicBezTo>
                  <a:pt x="20380" y="11241"/>
                  <a:pt x="20433" y="11592"/>
                  <a:pt x="20493" y="11592"/>
                </a:cubicBezTo>
                <a:cubicBezTo>
                  <a:pt x="20558" y="11592"/>
                  <a:pt x="20580" y="11682"/>
                  <a:pt x="20570" y="11796"/>
                </a:cubicBezTo>
                <a:lnTo>
                  <a:pt x="20585" y="11837"/>
                </a:lnTo>
                <a:lnTo>
                  <a:pt x="20554" y="11919"/>
                </a:lnTo>
                <a:lnTo>
                  <a:pt x="20551" y="11919"/>
                </a:lnTo>
                <a:cubicBezTo>
                  <a:pt x="20546" y="11937"/>
                  <a:pt x="20542" y="11953"/>
                  <a:pt x="20536" y="11973"/>
                </a:cubicBezTo>
                <a:cubicBezTo>
                  <a:pt x="20498" y="12106"/>
                  <a:pt x="20435" y="12257"/>
                  <a:pt x="20348" y="12396"/>
                </a:cubicBezTo>
                <a:cubicBezTo>
                  <a:pt x="20292" y="12487"/>
                  <a:pt x="20257" y="12590"/>
                  <a:pt x="20246" y="12683"/>
                </a:cubicBezTo>
                <a:cubicBezTo>
                  <a:pt x="20246" y="12690"/>
                  <a:pt x="20246" y="12690"/>
                  <a:pt x="20246" y="12696"/>
                </a:cubicBezTo>
                <a:cubicBezTo>
                  <a:pt x="20246" y="12701"/>
                  <a:pt x="20246" y="12706"/>
                  <a:pt x="20246" y="12710"/>
                </a:cubicBezTo>
                <a:cubicBezTo>
                  <a:pt x="20248" y="12753"/>
                  <a:pt x="20248" y="12783"/>
                  <a:pt x="20252" y="12819"/>
                </a:cubicBezTo>
                <a:cubicBezTo>
                  <a:pt x="20261" y="12861"/>
                  <a:pt x="20277" y="12900"/>
                  <a:pt x="20301" y="12928"/>
                </a:cubicBezTo>
                <a:cubicBezTo>
                  <a:pt x="20330" y="12962"/>
                  <a:pt x="20342" y="12993"/>
                  <a:pt x="20338" y="13064"/>
                </a:cubicBezTo>
                <a:lnTo>
                  <a:pt x="20348" y="13078"/>
                </a:lnTo>
                <a:lnTo>
                  <a:pt x="20326" y="13160"/>
                </a:lnTo>
                <a:cubicBezTo>
                  <a:pt x="20321" y="13207"/>
                  <a:pt x="20304" y="13277"/>
                  <a:pt x="20280" y="13364"/>
                </a:cubicBezTo>
                <a:cubicBezTo>
                  <a:pt x="20263" y="13442"/>
                  <a:pt x="20253" y="13494"/>
                  <a:pt x="20221" y="13623"/>
                </a:cubicBezTo>
                <a:cubicBezTo>
                  <a:pt x="20130" y="14004"/>
                  <a:pt x="20077" y="14325"/>
                  <a:pt x="20058" y="14551"/>
                </a:cubicBezTo>
                <a:cubicBezTo>
                  <a:pt x="20057" y="14575"/>
                  <a:pt x="20052" y="14595"/>
                  <a:pt x="20051" y="14619"/>
                </a:cubicBezTo>
                <a:cubicBezTo>
                  <a:pt x="20049" y="14682"/>
                  <a:pt x="20048" y="14729"/>
                  <a:pt x="20048" y="14769"/>
                </a:cubicBezTo>
                <a:cubicBezTo>
                  <a:pt x="20054" y="14840"/>
                  <a:pt x="20071" y="14892"/>
                  <a:pt x="20098" y="14892"/>
                </a:cubicBezTo>
                <a:cubicBezTo>
                  <a:pt x="20135" y="14892"/>
                  <a:pt x="20218" y="14680"/>
                  <a:pt x="20286" y="14428"/>
                </a:cubicBezTo>
                <a:cubicBezTo>
                  <a:pt x="20398" y="14011"/>
                  <a:pt x="20456" y="13791"/>
                  <a:pt x="20489" y="13719"/>
                </a:cubicBezTo>
                <a:cubicBezTo>
                  <a:pt x="20515" y="13620"/>
                  <a:pt x="20537" y="13541"/>
                  <a:pt x="20542" y="13555"/>
                </a:cubicBezTo>
                <a:cubicBezTo>
                  <a:pt x="20549" y="13576"/>
                  <a:pt x="20554" y="13721"/>
                  <a:pt x="20554" y="13869"/>
                </a:cubicBezTo>
                <a:cubicBezTo>
                  <a:pt x="20554" y="13909"/>
                  <a:pt x="20559" y="13950"/>
                  <a:pt x="20560" y="13992"/>
                </a:cubicBezTo>
                <a:cubicBezTo>
                  <a:pt x="20564" y="14025"/>
                  <a:pt x="20564" y="14048"/>
                  <a:pt x="20567" y="14087"/>
                </a:cubicBezTo>
                <a:cubicBezTo>
                  <a:pt x="20624" y="14680"/>
                  <a:pt x="20635" y="14696"/>
                  <a:pt x="20897" y="14864"/>
                </a:cubicBezTo>
                <a:cubicBezTo>
                  <a:pt x="21188" y="15051"/>
                  <a:pt x="21243" y="15056"/>
                  <a:pt x="21430" y="14810"/>
                </a:cubicBezTo>
                <a:lnTo>
                  <a:pt x="21563" y="14633"/>
                </a:lnTo>
                <a:cubicBezTo>
                  <a:pt x="21571" y="14610"/>
                  <a:pt x="21579" y="14590"/>
                  <a:pt x="21585" y="14564"/>
                </a:cubicBezTo>
                <a:cubicBezTo>
                  <a:pt x="21592" y="14539"/>
                  <a:pt x="21595" y="14517"/>
                  <a:pt x="21600" y="14496"/>
                </a:cubicBezTo>
                <a:lnTo>
                  <a:pt x="21581" y="13733"/>
                </a:lnTo>
                <a:cubicBezTo>
                  <a:pt x="21555" y="12647"/>
                  <a:pt x="21529" y="12164"/>
                  <a:pt x="21492" y="12164"/>
                </a:cubicBezTo>
                <a:cubicBezTo>
                  <a:pt x="21476" y="12164"/>
                  <a:pt x="21464" y="12285"/>
                  <a:pt x="21464" y="12423"/>
                </a:cubicBezTo>
                <a:cubicBezTo>
                  <a:pt x="21464" y="12567"/>
                  <a:pt x="21446" y="12750"/>
                  <a:pt x="21421" y="12942"/>
                </a:cubicBezTo>
                <a:cubicBezTo>
                  <a:pt x="21414" y="13037"/>
                  <a:pt x="21404" y="13131"/>
                  <a:pt x="21393" y="13214"/>
                </a:cubicBezTo>
                <a:cubicBezTo>
                  <a:pt x="21381" y="13312"/>
                  <a:pt x="21357" y="13431"/>
                  <a:pt x="21329" y="13542"/>
                </a:cubicBezTo>
                <a:cubicBezTo>
                  <a:pt x="21310" y="13619"/>
                  <a:pt x="21291" y="13679"/>
                  <a:pt x="21279" y="13692"/>
                </a:cubicBezTo>
                <a:cubicBezTo>
                  <a:pt x="21277" y="13700"/>
                  <a:pt x="21273" y="13712"/>
                  <a:pt x="21270" y="13719"/>
                </a:cubicBezTo>
                <a:cubicBezTo>
                  <a:pt x="21261" y="13747"/>
                  <a:pt x="21251" y="13781"/>
                  <a:pt x="21242" y="13801"/>
                </a:cubicBezTo>
                <a:cubicBezTo>
                  <a:pt x="21104" y="14116"/>
                  <a:pt x="20827" y="14252"/>
                  <a:pt x="20767" y="14033"/>
                </a:cubicBezTo>
                <a:cubicBezTo>
                  <a:pt x="20721" y="13867"/>
                  <a:pt x="20707" y="13510"/>
                  <a:pt x="20721" y="13160"/>
                </a:cubicBezTo>
                <a:cubicBezTo>
                  <a:pt x="20723" y="13038"/>
                  <a:pt x="20730" y="12926"/>
                  <a:pt x="20739" y="12846"/>
                </a:cubicBezTo>
                <a:cubicBezTo>
                  <a:pt x="20741" y="12832"/>
                  <a:pt x="20746" y="12784"/>
                  <a:pt x="20749" y="12764"/>
                </a:cubicBezTo>
                <a:cubicBezTo>
                  <a:pt x="20762" y="12643"/>
                  <a:pt x="20777" y="12536"/>
                  <a:pt x="20798" y="12451"/>
                </a:cubicBezTo>
                <a:cubicBezTo>
                  <a:pt x="20888" y="12075"/>
                  <a:pt x="20905" y="11528"/>
                  <a:pt x="20829" y="11401"/>
                </a:cubicBezTo>
                <a:cubicBezTo>
                  <a:pt x="20795" y="11342"/>
                  <a:pt x="20787" y="11210"/>
                  <a:pt x="20801" y="10964"/>
                </a:cubicBezTo>
                <a:cubicBezTo>
                  <a:pt x="20818" y="10669"/>
                  <a:pt x="20806" y="10589"/>
                  <a:pt x="20739" y="10514"/>
                </a:cubicBezTo>
                <a:cubicBezTo>
                  <a:pt x="20729" y="10503"/>
                  <a:pt x="20718" y="10500"/>
                  <a:pt x="20705" y="10501"/>
                </a:cubicBezTo>
                <a:close/>
                <a:moveTo>
                  <a:pt x="2172" y="10910"/>
                </a:moveTo>
                <a:cubicBezTo>
                  <a:pt x="2069" y="10893"/>
                  <a:pt x="1909" y="11027"/>
                  <a:pt x="1817" y="11237"/>
                </a:cubicBezTo>
                <a:cubicBezTo>
                  <a:pt x="1776" y="11329"/>
                  <a:pt x="1745" y="11370"/>
                  <a:pt x="1724" y="11360"/>
                </a:cubicBezTo>
                <a:cubicBezTo>
                  <a:pt x="1713" y="11395"/>
                  <a:pt x="1692" y="11397"/>
                  <a:pt x="1678" y="11373"/>
                </a:cubicBezTo>
                <a:cubicBezTo>
                  <a:pt x="1658" y="11339"/>
                  <a:pt x="1659" y="11309"/>
                  <a:pt x="1672" y="11237"/>
                </a:cubicBezTo>
                <a:cubicBezTo>
                  <a:pt x="1657" y="11238"/>
                  <a:pt x="1638" y="11269"/>
                  <a:pt x="1616" y="11319"/>
                </a:cubicBezTo>
                <a:cubicBezTo>
                  <a:pt x="1586" y="11391"/>
                  <a:pt x="1564" y="11412"/>
                  <a:pt x="1542" y="11387"/>
                </a:cubicBezTo>
                <a:cubicBezTo>
                  <a:pt x="1375" y="11718"/>
                  <a:pt x="1168" y="12272"/>
                  <a:pt x="962" y="12942"/>
                </a:cubicBezTo>
                <a:cubicBezTo>
                  <a:pt x="939" y="13047"/>
                  <a:pt x="911" y="13175"/>
                  <a:pt x="870" y="13323"/>
                </a:cubicBezTo>
                <a:cubicBezTo>
                  <a:pt x="515" y="14601"/>
                  <a:pt x="324" y="15521"/>
                  <a:pt x="324" y="15983"/>
                </a:cubicBezTo>
                <a:cubicBezTo>
                  <a:pt x="324" y="16043"/>
                  <a:pt x="410" y="15718"/>
                  <a:pt x="515" y="15260"/>
                </a:cubicBezTo>
                <a:cubicBezTo>
                  <a:pt x="562" y="15053"/>
                  <a:pt x="599" y="14910"/>
                  <a:pt x="632" y="14796"/>
                </a:cubicBezTo>
                <a:cubicBezTo>
                  <a:pt x="678" y="14614"/>
                  <a:pt x="714" y="14477"/>
                  <a:pt x="719" y="14469"/>
                </a:cubicBezTo>
                <a:cubicBezTo>
                  <a:pt x="728" y="14455"/>
                  <a:pt x="738" y="14521"/>
                  <a:pt x="743" y="14605"/>
                </a:cubicBezTo>
                <a:cubicBezTo>
                  <a:pt x="744" y="14617"/>
                  <a:pt x="746" y="14622"/>
                  <a:pt x="747" y="14633"/>
                </a:cubicBezTo>
                <a:cubicBezTo>
                  <a:pt x="799" y="14707"/>
                  <a:pt x="958" y="14742"/>
                  <a:pt x="1215" y="14742"/>
                </a:cubicBezTo>
                <a:lnTo>
                  <a:pt x="1394" y="14742"/>
                </a:lnTo>
                <a:cubicBezTo>
                  <a:pt x="1552" y="14725"/>
                  <a:pt x="1683" y="14698"/>
                  <a:pt x="1694" y="14674"/>
                </a:cubicBezTo>
                <a:lnTo>
                  <a:pt x="1993" y="12928"/>
                </a:lnTo>
                <a:cubicBezTo>
                  <a:pt x="2254" y="11397"/>
                  <a:pt x="2293" y="11087"/>
                  <a:pt x="2249" y="10978"/>
                </a:cubicBezTo>
                <a:cubicBezTo>
                  <a:pt x="2232" y="10937"/>
                  <a:pt x="2206" y="10915"/>
                  <a:pt x="2172" y="10910"/>
                </a:cubicBezTo>
                <a:close/>
                <a:moveTo>
                  <a:pt x="1438" y="11264"/>
                </a:moveTo>
                <a:cubicBezTo>
                  <a:pt x="1152" y="11445"/>
                  <a:pt x="239" y="14169"/>
                  <a:pt x="68" y="15478"/>
                </a:cubicBezTo>
                <a:cubicBezTo>
                  <a:pt x="30" y="15764"/>
                  <a:pt x="0" y="16045"/>
                  <a:pt x="0" y="16105"/>
                </a:cubicBezTo>
                <a:cubicBezTo>
                  <a:pt x="0" y="16165"/>
                  <a:pt x="134" y="15646"/>
                  <a:pt x="299" y="14946"/>
                </a:cubicBezTo>
                <a:cubicBezTo>
                  <a:pt x="583" y="13744"/>
                  <a:pt x="805" y="12937"/>
                  <a:pt x="922" y="12655"/>
                </a:cubicBezTo>
                <a:cubicBezTo>
                  <a:pt x="998" y="12423"/>
                  <a:pt x="1076" y="12210"/>
                  <a:pt x="1157" y="12001"/>
                </a:cubicBezTo>
                <a:cubicBezTo>
                  <a:pt x="1161" y="11973"/>
                  <a:pt x="1171" y="11935"/>
                  <a:pt x="1185" y="11919"/>
                </a:cubicBezTo>
                <a:cubicBezTo>
                  <a:pt x="1208" y="11859"/>
                  <a:pt x="1234" y="11801"/>
                  <a:pt x="1259" y="11742"/>
                </a:cubicBezTo>
                <a:cubicBezTo>
                  <a:pt x="1265" y="11724"/>
                  <a:pt x="1271" y="11715"/>
                  <a:pt x="1277" y="11701"/>
                </a:cubicBezTo>
                <a:cubicBezTo>
                  <a:pt x="1297" y="11654"/>
                  <a:pt x="1313" y="11598"/>
                  <a:pt x="1333" y="11551"/>
                </a:cubicBezTo>
                <a:cubicBezTo>
                  <a:pt x="1402" y="11390"/>
                  <a:pt x="1427" y="11329"/>
                  <a:pt x="1453" y="11264"/>
                </a:cubicBezTo>
                <a:cubicBezTo>
                  <a:pt x="1447" y="11265"/>
                  <a:pt x="1445" y="11260"/>
                  <a:pt x="1438" y="11264"/>
                </a:cubicBezTo>
                <a:close/>
                <a:moveTo>
                  <a:pt x="17334" y="11455"/>
                </a:moveTo>
                <a:cubicBezTo>
                  <a:pt x="17340" y="11459"/>
                  <a:pt x="17346" y="11477"/>
                  <a:pt x="17352" y="11510"/>
                </a:cubicBezTo>
                <a:cubicBezTo>
                  <a:pt x="17367" y="11590"/>
                  <a:pt x="17366" y="11631"/>
                  <a:pt x="17346" y="11701"/>
                </a:cubicBezTo>
                <a:cubicBezTo>
                  <a:pt x="17326" y="11775"/>
                  <a:pt x="17321" y="11760"/>
                  <a:pt x="17312" y="11660"/>
                </a:cubicBezTo>
                <a:cubicBezTo>
                  <a:pt x="17301" y="11532"/>
                  <a:pt x="17316" y="11442"/>
                  <a:pt x="17334" y="11455"/>
                </a:cubicBezTo>
                <a:close/>
                <a:moveTo>
                  <a:pt x="15871" y="11687"/>
                </a:moveTo>
                <a:cubicBezTo>
                  <a:pt x="15887" y="11685"/>
                  <a:pt x="15902" y="11715"/>
                  <a:pt x="15905" y="11769"/>
                </a:cubicBezTo>
                <a:cubicBezTo>
                  <a:pt x="15906" y="11804"/>
                  <a:pt x="15879" y="11925"/>
                  <a:pt x="15847" y="12042"/>
                </a:cubicBezTo>
                <a:cubicBezTo>
                  <a:pt x="15815" y="12159"/>
                  <a:pt x="15791" y="12284"/>
                  <a:pt x="15791" y="12314"/>
                </a:cubicBezTo>
                <a:cubicBezTo>
                  <a:pt x="15791" y="12344"/>
                  <a:pt x="15780" y="12386"/>
                  <a:pt x="15770" y="12410"/>
                </a:cubicBezTo>
                <a:cubicBezTo>
                  <a:pt x="15759" y="12435"/>
                  <a:pt x="15744" y="12451"/>
                  <a:pt x="15733" y="12451"/>
                </a:cubicBezTo>
                <a:cubicBezTo>
                  <a:pt x="15707" y="12451"/>
                  <a:pt x="15670" y="12231"/>
                  <a:pt x="15674" y="12082"/>
                </a:cubicBezTo>
                <a:cubicBezTo>
                  <a:pt x="15677" y="11974"/>
                  <a:pt x="15683" y="11958"/>
                  <a:pt x="15733" y="11919"/>
                </a:cubicBezTo>
                <a:cubicBezTo>
                  <a:pt x="15764" y="11895"/>
                  <a:pt x="15802" y="11823"/>
                  <a:pt x="15819" y="11769"/>
                </a:cubicBezTo>
                <a:cubicBezTo>
                  <a:pt x="15836" y="11714"/>
                  <a:pt x="15854" y="11688"/>
                  <a:pt x="15871" y="11687"/>
                </a:cubicBezTo>
                <a:close/>
                <a:moveTo>
                  <a:pt x="10424" y="11769"/>
                </a:moveTo>
                <a:cubicBezTo>
                  <a:pt x="10430" y="11774"/>
                  <a:pt x="10433" y="11791"/>
                  <a:pt x="10436" y="11810"/>
                </a:cubicBezTo>
                <a:cubicBezTo>
                  <a:pt x="10439" y="11831"/>
                  <a:pt x="10435" y="11863"/>
                  <a:pt x="10427" y="11892"/>
                </a:cubicBezTo>
                <a:cubicBezTo>
                  <a:pt x="10419" y="11922"/>
                  <a:pt x="10414" y="11974"/>
                  <a:pt x="10414" y="12001"/>
                </a:cubicBezTo>
                <a:cubicBezTo>
                  <a:pt x="10414" y="12029"/>
                  <a:pt x="10395" y="12117"/>
                  <a:pt x="10371" y="12205"/>
                </a:cubicBezTo>
                <a:cubicBezTo>
                  <a:pt x="10347" y="12293"/>
                  <a:pt x="10320" y="12372"/>
                  <a:pt x="10313" y="12369"/>
                </a:cubicBezTo>
                <a:cubicBezTo>
                  <a:pt x="10237" y="12334"/>
                  <a:pt x="10219" y="12258"/>
                  <a:pt x="10248" y="12123"/>
                </a:cubicBezTo>
                <a:cubicBezTo>
                  <a:pt x="10260" y="12067"/>
                  <a:pt x="10278" y="12028"/>
                  <a:pt x="10288" y="12028"/>
                </a:cubicBezTo>
                <a:cubicBezTo>
                  <a:pt x="10298" y="12028"/>
                  <a:pt x="10325" y="11963"/>
                  <a:pt x="10347" y="11892"/>
                </a:cubicBezTo>
                <a:cubicBezTo>
                  <a:pt x="10377" y="11798"/>
                  <a:pt x="10406" y="11754"/>
                  <a:pt x="10424" y="11769"/>
                </a:cubicBezTo>
                <a:close/>
                <a:moveTo>
                  <a:pt x="10205" y="12423"/>
                </a:moveTo>
                <a:cubicBezTo>
                  <a:pt x="10229" y="12400"/>
                  <a:pt x="10238" y="12642"/>
                  <a:pt x="10214" y="12846"/>
                </a:cubicBezTo>
                <a:cubicBezTo>
                  <a:pt x="10197" y="12992"/>
                  <a:pt x="10195" y="12995"/>
                  <a:pt x="10180" y="12914"/>
                </a:cubicBezTo>
                <a:cubicBezTo>
                  <a:pt x="10166" y="12840"/>
                  <a:pt x="10177" y="12518"/>
                  <a:pt x="10195" y="12451"/>
                </a:cubicBezTo>
                <a:cubicBezTo>
                  <a:pt x="10199" y="12436"/>
                  <a:pt x="10201" y="12427"/>
                  <a:pt x="10205" y="12423"/>
                </a:cubicBezTo>
                <a:close/>
                <a:moveTo>
                  <a:pt x="13428" y="12642"/>
                </a:moveTo>
                <a:cubicBezTo>
                  <a:pt x="13450" y="12640"/>
                  <a:pt x="13468" y="12688"/>
                  <a:pt x="13475" y="12764"/>
                </a:cubicBezTo>
                <a:cubicBezTo>
                  <a:pt x="13488" y="12914"/>
                  <a:pt x="13446" y="13241"/>
                  <a:pt x="13410" y="13283"/>
                </a:cubicBezTo>
                <a:cubicBezTo>
                  <a:pt x="13394" y="13302"/>
                  <a:pt x="13382" y="13384"/>
                  <a:pt x="13382" y="13460"/>
                </a:cubicBezTo>
                <a:cubicBezTo>
                  <a:pt x="13382" y="13537"/>
                  <a:pt x="13369" y="13674"/>
                  <a:pt x="13354" y="13773"/>
                </a:cubicBezTo>
                <a:cubicBezTo>
                  <a:pt x="13339" y="13872"/>
                  <a:pt x="13319" y="13952"/>
                  <a:pt x="13308" y="13951"/>
                </a:cubicBezTo>
                <a:cubicBezTo>
                  <a:pt x="13283" y="13949"/>
                  <a:pt x="13215" y="13622"/>
                  <a:pt x="13215" y="13501"/>
                </a:cubicBezTo>
                <a:cubicBezTo>
                  <a:pt x="13215" y="13412"/>
                  <a:pt x="13272" y="13123"/>
                  <a:pt x="13360" y="12764"/>
                </a:cubicBezTo>
                <a:cubicBezTo>
                  <a:pt x="13379" y="12685"/>
                  <a:pt x="13406" y="12645"/>
                  <a:pt x="13428" y="12642"/>
                </a:cubicBezTo>
                <a:close/>
                <a:moveTo>
                  <a:pt x="3261" y="12764"/>
                </a:moveTo>
                <a:cubicBezTo>
                  <a:pt x="3246" y="12837"/>
                  <a:pt x="2193" y="20742"/>
                  <a:pt x="2144" y="21151"/>
                </a:cubicBezTo>
                <a:lnTo>
                  <a:pt x="2104" y="21465"/>
                </a:lnTo>
                <a:lnTo>
                  <a:pt x="2486" y="21465"/>
                </a:lnTo>
                <a:lnTo>
                  <a:pt x="2869" y="21465"/>
                </a:lnTo>
                <a:lnTo>
                  <a:pt x="3097" y="20006"/>
                </a:lnTo>
                <a:cubicBezTo>
                  <a:pt x="3669" y="16343"/>
                  <a:pt x="3760" y="15698"/>
                  <a:pt x="3791" y="15178"/>
                </a:cubicBezTo>
                <a:cubicBezTo>
                  <a:pt x="3850" y="14212"/>
                  <a:pt x="3769" y="13732"/>
                  <a:pt x="3427" y="13023"/>
                </a:cubicBezTo>
                <a:cubicBezTo>
                  <a:pt x="3341" y="12847"/>
                  <a:pt x="3267" y="12735"/>
                  <a:pt x="3261" y="12764"/>
                </a:cubicBezTo>
                <a:close/>
                <a:moveTo>
                  <a:pt x="12784" y="13351"/>
                </a:moveTo>
                <a:cubicBezTo>
                  <a:pt x="12799" y="13358"/>
                  <a:pt x="12806" y="13447"/>
                  <a:pt x="12790" y="13583"/>
                </a:cubicBezTo>
                <a:cubicBezTo>
                  <a:pt x="12769" y="13750"/>
                  <a:pt x="12745" y="13785"/>
                  <a:pt x="12728" y="13664"/>
                </a:cubicBezTo>
                <a:cubicBezTo>
                  <a:pt x="12722" y="13622"/>
                  <a:pt x="12731" y="13512"/>
                  <a:pt x="12747" y="13433"/>
                </a:cubicBezTo>
                <a:cubicBezTo>
                  <a:pt x="12761" y="13366"/>
                  <a:pt x="12775" y="13347"/>
                  <a:pt x="12784" y="13351"/>
                </a:cubicBezTo>
                <a:close/>
                <a:moveTo>
                  <a:pt x="18108" y="13378"/>
                </a:moveTo>
                <a:cubicBezTo>
                  <a:pt x="18123" y="13382"/>
                  <a:pt x="18137" y="13442"/>
                  <a:pt x="18157" y="13542"/>
                </a:cubicBezTo>
                <a:cubicBezTo>
                  <a:pt x="18211" y="13813"/>
                  <a:pt x="18294" y="14896"/>
                  <a:pt x="18271" y="15055"/>
                </a:cubicBezTo>
                <a:cubicBezTo>
                  <a:pt x="18266" y="15093"/>
                  <a:pt x="18221" y="15124"/>
                  <a:pt x="18173" y="15124"/>
                </a:cubicBezTo>
                <a:cubicBezTo>
                  <a:pt x="18090" y="15124"/>
                  <a:pt x="17964" y="15312"/>
                  <a:pt x="17941" y="15478"/>
                </a:cubicBezTo>
                <a:cubicBezTo>
                  <a:pt x="17935" y="15519"/>
                  <a:pt x="17903" y="15559"/>
                  <a:pt x="17870" y="15560"/>
                </a:cubicBezTo>
                <a:cubicBezTo>
                  <a:pt x="17836" y="15561"/>
                  <a:pt x="17791" y="15611"/>
                  <a:pt x="17769" y="15669"/>
                </a:cubicBezTo>
                <a:cubicBezTo>
                  <a:pt x="17722" y="15787"/>
                  <a:pt x="17674" y="15802"/>
                  <a:pt x="17661" y="15710"/>
                </a:cubicBezTo>
                <a:cubicBezTo>
                  <a:pt x="17657" y="15676"/>
                  <a:pt x="17660" y="15504"/>
                  <a:pt x="17667" y="15328"/>
                </a:cubicBezTo>
                <a:cubicBezTo>
                  <a:pt x="17680" y="14972"/>
                  <a:pt x="17731" y="14835"/>
                  <a:pt x="17747" y="15110"/>
                </a:cubicBezTo>
                <a:cubicBezTo>
                  <a:pt x="17760" y="15323"/>
                  <a:pt x="17845" y="15312"/>
                  <a:pt x="17944" y="15083"/>
                </a:cubicBezTo>
                <a:cubicBezTo>
                  <a:pt x="18070" y="14789"/>
                  <a:pt x="18091" y="14704"/>
                  <a:pt x="18068" y="14537"/>
                </a:cubicBezTo>
                <a:cubicBezTo>
                  <a:pt x="18050" y="14412"/>
                  <a:pt x="18055" y="14384"/>
                  <a:pt x="18102" y="14278"/>
                </a:cubicBezTo>
                <a:cubicBezTo>
                  <a:pt x="18132" y="14212"/>
                  <a:pt x="18158" y="14152"/>
                  <a:pt x="18160" y="14142"/>
                </a:cubicBezTo>
                <a:cubicBezTo>
                  <a:pt x="18163" y="14132"/>
                  <a:pt x="18160" y="14029"/>
                  <a:pt x="18154" y="13923"/>
                </a:cubicBezTo>
                <a:cubicBezTo>
                  <a:pt x="18145" y="13776"/>
                  <a:pt x="18134" y="13733"/>
                  <a:pt x="18099" y="13733"/>
                </a:cubicBezTo>
                <a:cubicBezTo>
                  <a:pt x="18039" y="13733"/>
                  <a:pt x="18026" y="13661"/>
                  <a:pt x="18059" y="13501"/>
                </a:cubicBezTo>
                <a:cubicBezTo>
                  <a:pt x="18077" y="13413"/>
                  <a:pt x="18093" y="13373"/>
                  <a:pt x="18108" y="13378"/>
                </a:cubicBezTo>
                <a:close/>
                <a:moveTo>
                  <a:pt x="10923" y="13460"/>
                </a:moveTo>
                <a:cubicBezTo>
                  <a:pt x="10808" y="13483"/>
                  <a:pt x="10667" y="13725"/>
                  <a:pt x="10667" y="14046"/>
                </a:cubicBezTo>
                <a:cubicBezTo>
                  <a:pt x="10667" y="14332"/>
                  <a:pt x="10704" y="14454"/>
                  <a:pt x="10846" y="14674"/>
                </a:cubicBezTo>
                <a:cubicBezTo>
                  <a:pt x="11028" y="14956"/>
                  <a:pt x="11137" y="14466"/>
                  <a:pt x="11068" y="13678"/>
                </a:cubicBezTo>
                <a:cubicBezTo>
                  <a:pt x="11053" y="13499"/>
                  <a:pt x="10993" y="13446"/>
                  <a:pt x="10923" y="13460"/>
                </a:cubicBezTo>
                <a:close/>
                <a:moveTo>
                  <a:pt x="9770" y="14769"/>
                </a:moveTo>
                <a:cubicBezTo>
                  <a:pt x="9711" y="14779"/>
                  <a:pt x="9692" y="14850"/>
                  <a:pt x="9680" y="15028"/>
                </a:cubicBezTo>
                <a:cubicBezTo>
                  <a:pt x="9668" y="15185"/>
                  <a:pt x="9668" y="15393"/>
                  <a:pt x="9683" y="15492"/>
                </a:cubicBezTo>
                <a:cubicBezTo>
                  <a:pt x="9709" y="15673"/>
                  <a:pt x="9715" y="15757"/>
                  <a:pt x="9723" y="16051"/>
                </a:cubicBezTo>
                <a:cubicBezTo>
                  <a:pt x="9728" y="16249"/>
                  <a:pt x="9893" y="16084"/>
                  <a:pt x="9927" y="15846"/>
                </a:cubicBezTo>
                <a:cubicBezTo>
                  <a:pt x="9941" y="15754"/>
                  <a:pt x="9952" y="15569"/>
                  <a:pt x="9952" y="15437"/>
                </a:cubicBezTo>
                <a:cubicBezTo>
                  <a:pt x="9952" y="15306"/>
                  <a:pt x="9961" y="15106"/>
                  <a:pt x="9970" y="15001"/>
                </a:cubicBezTo>
                <a:cubicBezTo>
                  <a:pt x="9979" y="14898"/>
                  <a:pt x="9960" y="14845"/>
                  <a:pt x="9908" y="14810"/>
                </a:cubicBezTo>
                <a:cubicBezTo>
                  <a:pt x="9897" y="14808"/>
                  <a:pt x="9888" y="14805"/>
                  <a:pt x="9878" y="14796"/>
                </a:cubicBezTo>
                <a:cubicBezTo>
                  <a:pt x="9867" y="14792"/>
                  <a:pt x="9857" y="14786"/>
                  <a:pt x="9844" y="14783"/>
                </a:cubicBezTo>
                <a:cubicBezTo>
                  <a:pt x="9814" y="14775"/>
                  <a:pt x="9790" y="14765"/>
                  <a:pt x="9770" y="14769"/>
                </a:cubicBezTo>
                <a:close/>
                <a:moveTo>
                  <a:pt x="13968" y="18560"/>
                </a:moveTo>
                <a:cubicBezTo>
                  <a:pt x="13944" y="18541"/>
                  <a:pt x="13920" y="18569"/>
                  <a:pt x="13885" y="18628"/>
                </a:cubicBezTo>
                <a:cubicBezTo>
                  <a:pt x="13837" y="18708"/>
                  <a:pt x="13785" y="18849"/>
                  <a:pt x="13771" y="18942"/>
                </a:cubicBezTo>
                <a:cubicBezTo>
                  <a:pt x="13736" y="19188"/>
                  <a:pt x="13741" y="19874"/>
                  <a:pt x="13780" y="20197"/>
                </a:cubicBezTo>
                <a:cubicBezTo>
                  <a:pt x="13822" y="20538"/>
                  <a:pt x="14012" y="20571"/>
                  <a:pt x="14073" y="20251"/>
                </a:cubicBezTo>
                <a:cubicBezTo>
                  <a:pt x="14133" y="19931"/>
                  <a:pt x="14083" y="19810"/>
                  <a:pt x="14011" y="20101"/>
                </a:cubicBezTo>
                <a:cubicBezTo>
                  <a:pt x="13879" y="20627"/>
                  <a:pt x="13751" y="19798"/>
                  <a:pt x="13845" y="19024"/>
                </a:cubicBezTo>
                <a:cubicBezTo>
                  <a:pt x="13886" y="18685"/>
                  <a:pt x="13933" y="18685"/>
                  <a:pt x="14011" y="18996"/>
                </a:cubicBezTo>
                <a:cubicBezTo>
                  <a:pt x="14044" y="19127"/>
                  <a:pt x="14082" y="19177"/>
                  <a:pt x="14095" y="19119"/>
                </a:cubicBezTo>
                <a:cubicBezTo>
                  <a:pt x="14109" y="19060"/>
                  <a:pt x="14086" y="18898"/>
                  <a:pt x="14045" y="18751"/>
                </a:cubicBezTo>
                <a:cubicBezTo>
                  <a:pt x="14015" y="18643"/>
                  <a:pt x="13992" y="18578"/>
                  <a:pt x="13968" y="18560"/>
                </a:cubicBezTo>
                <a:close/>
                <a:moveTo>
                  <a:pt x="11158" y="18574"/>
                </a:moveTo>
                <a:cubicBezTo>
                  <a:pt x="11137" y="18578"/>
                  <a:pt x="11116" y="18590"/>
                  <a:pt x="11093" y="18628"/>
                </a:cubicBezTo>
                <a:cubicBezTo>
                  <a:pt x="11052" y="18697"/>
                  <a:pt x="11009" y="18810"/>
                  <a:pt x="10991" y="18901"/>
                </a:cubicBezTo>
                <a:cubicBezTo>
                  <a:pt x="10983" y="18958"/>
                  <a:pt x="10976" y="19034"/>
                  <a:pt x="10970" y="19106"/>
                </a:cubicBezTo>
                <a:cubicBezTo>
                  <a:pt x="10947" y="19461"/>
                  <a:pt x="10964" y="20046"/>
                  <a:pt x="11010" y="20251"/>
                </a:cubicBezTo>
                <a:cubicBezTo>
                  <a:pt x="11044" y="20401"/>
                  <a:pt x="11107" y="20470"/>
                  <a:pt x="11183" y="20442"/>
                </a:cubicBezTo>
                <a:cubicBezTo>
                  <a:pt x="11275" y="20408"/>
                  <a:pt x="11309" y="20303"/>
                  <a:pt x="11343" y="19992"/>
                </a:cubicBezTo>
                <a:cubicBezTo>
                  <a:pt x="11420" y="19283"/>
                  <a:pt x="11308" y="18547"/>
                  <a:pt x="11158" y="18574"/>
                </a:cubicBezTo>
                <a:close/>
                <a:moveTo>
                  <a:pt x="17494" y="18574"/>
                </a:moveTo>
                <a:cubicBezTo>
                  <a:pt x="17466" y="18578"/>
                  <a:pt x="17436" y="18595"/>
                  <a:pt x="17417" y="18628"/>
                </a:cubicBezTo>
                <a:cubicBezTo>
                  <a:pt x="17279" y="18852"/>
                  <a:pt x="17251" y="20000"/>
                  <a:pt x="17374" y="20319"/>
                </a:cubicBezTo>
                <a:cubicBezTo>
                  <a:pt x="17467" y="20559"/>
                  <a:pt x="17632" y="20489"/>
                  <a:pt x="17667" y="20197"/>
                </a:cubicBezTo>
                <a:cubicBezTo>
                  <a:pt x="17685" y="20049"/>
                  <a:pt x="17694" y="19908"/>
                  <a:pt x="17685" y="19869"/>
                </a:cubicBezTo>
                <a:cubicBezTo>
                  <a:pt x="17679" y="19841"/>
                  <a:pt x="17672" y="19675"/>
                  <a:pt x="17667" y="19487"/>
                </a:cubicBezTo>
                <a:lnTo>
                  <a:pt x="17599" y="19501"/>
                </a:lnTo>
                <a:cubicBezTo>
                  <a:pt x="17520" y="19517"/>
                  <a:pt x="17497" y="19554"/>
                  <a:pt x="17497" y="19637"/>
                </a:cubicBezTo>
                <a:cubicBezTo>
                  <a:pt x="17497" y="19707"/>
                  <a:pt x="17514" y="19745"/>
                  <a:pt x="17550" y="19760"/>
                </a:cubicBezTo>
                <a:cubicBezTo>
                  <a:pt x="17624" y="19792"/>
                  <a:pt x="17633" y="19978"/>
                  <a:pt x="17599" y="20101"/>
                </a:cubicBezTo>
                <a:cubicBezTo>
                  <a:pt x="17598" y="20103"/>
                  <a:pt x="17599" y="20113"/>
                  <a:pt x="17599" y="20115"/>
                </a:cubicBezTo>
                <a:cubicBezTo>
                  <a:pt x="17595" y="20131"/>
                  <a:pt x="17589" y="20132"/>
                  <a:pt x="17584" y="20142"/>
                </a:cubicBezTo>
                <a:cubicBezTo>
                  <a:pt x="17566" y="20183"/>
                  <a:pt x="17543" y="20224"/>
                  <a:pt x="17513" y="20224"/>
                </a:cubicBezTo>
                <a:cubicBezTo>
                  <a:pt x="17491" y="20224"/>
                  <a:pt x="17472" y="20201"/>
                  <a:pt x="17454" y="20169"/>
                </a:cubicBezTo>
                <a:cubicBezTo>
                  <a:pt x="17444" y="20157"/>
                  <a:pt x="17437" y="20131"/>
                  <a:pt x="17429" y="20101"/>
                </a:cubicBezTo>
                <a:cubicBezTo>
                  <a:pt x="17353" y="19860"/>
                  <a:pt x="17341" y="19300"/>
                  <a:pt x="17432" y="18983"/>
                </a:cubicBezTo>
                <a:cubicBezTo>
                  <a:pt x="17493" y="18773"/>
                  <a:pt x="17536" y="18793"/>
                  <a:pt x="17599" y="19065"/>
                </a:cubicBezTo>
                <a:cubicBezTo>
                  <a:pt x="17634" y="19213"/>
                  <a:pt x="17648" y="19263"/>
                  <a:pt x="17661" y="19242"/>
                </a:cubicBezTo>
                <a:cubicBezTo>
                  <a:pt x="17655" y="18797"/>
                  <a:pt x="17638" y="18680"/>
                  <a:pt x="17571" y="18601"/>
                </a:cubicBezTo>
                <a:cubicBezTo>
                  <a:pt x="17548" y="18574"/>
                  <a:pt x="17522" y="18570"/>
                  <a:pt x="17494" y="18574"/>
                </a:cubicBezTo>
                <a:close/>
                <a:moveTo>
                  <a:pt x="7203" y="18587"/>
                </a:moveTo>
                <a:cubicBezTo>
                  <a:pt x="7202" y="18604"/>
                  <a:pt x="7198" y="18632"/>
                  <a:pt x="7197" y="18669"/>
                </a:cubicBezTo>
                <a:lnTo>
                  <a:pt x="7197" y="19528"/>
                </a:lnTo>
                <a:cubicBezTo>
                  <a:pt x="7197" y="20058"/>
                  <a:pt x="7213" y="20469"/>
                  <a:pt x="7231" y="20469"/>
                </a:cubicBezTo>
                <a:cubicBezTo>
                  <a:pt x="7249" y="20469"/>
                  <a:pt x="7262" y="20343"/>
                  <a:pt x="7262" y="20183"/>
                </a:cubicBezTo>
                <a:cubicBezTo>
                  <a:pt x="7262" y="20043"/>
                  <a:pt x="7266" y="19962"/>
                  <a:pt x="7286" y="19897"/>
                </a:cubicBezTo>
                <a:lnTo>
                  <a:pt x="7289" y="19815"/>
                </a:lnTo>
                <a:lnTo>
                  <a:pt x="7336" y="19801"/>
                </a:lnTo>
                <a:cubicBezTo>
                  <a:pt x="7360" y="19769"/>
                  <a:pt x="7391" y="19734"/>
                  <a:pt x="7434" y="19692"/>
                </a:cubicBezTo>
                <a:cubicBezTo>
                  <a:pt x="7514" y="19615"/>
                  <a:pt x="7524" y="19536"/>
                  <a:pt x="7515" y="19133"/>
                </a:cubicBezTo>
                <a:cubicBezTo>
                  <a:pt x="7505" y="18693"/>
                  <a:pt x="7498" y="18684"/>
                  <a:pt x="7351" y="18642"/>
                </a:cubicBezTo>
                <a:lnTo>
                  <a:pt x="7203" y="18587"/>
                </a:lnTo>
                <a:close/>
                <a:moveTo>
                  <a:pt x="18453" y="18587"/>
                </a:moveTo>
                <a:cubicBezTo>
                  <a:pt x="18443" y="18603"/>
                  <a:pt x="18436" y="18745"/>
                  <a:pt x="18429" y="18928"/>
                </a:cubicBezTo>
                <a:cubicBezTo>
                  <a:pt x="18428" y="19076"/>
                  <a:pt x="18429" y="19269"/>
                  <a:pt x="18429" y="19556"/>
                </a:cubicBezTo>
                <a:cubicBezTo>
                  <a:pt x="18429" y="19875"/>
                  <a:pt x="18427" y="20072"/>
                  <a:pt x="18429" y="20224"/>
                </a:cubicBezTo>
                <a:cubicBezTo>
                  <a:pt x="18445" y="20567"/>
                  <a:pt x="18473" y="20592"/>
                  <a:pt x="18487" y="20074"/>
                </a:cubicBezTo>
                <a:cubicBezTo>
                  <a:pt x="18493" y="19832"/>
                  <a:pt x="18503" y="19742"/>
                  <a:pt x="18540" y="19706"/>
                </a:cubicBezTo>
                <a:cubicBezTo>
                  <a:pt x="18557" y="19656"/>
                  <a:pt x="18582" y="19649"/>
                  <a:pt x="18617" y="19678"/>
                </a:cubicBezTo>
                <a:cubicBezTo>
                  <a:pt x="18643" y="19682"/>
                  <a:pt x="18661" y="19699"/>
                  <a:pt x="18672" y="19760"/>
                </a:cubicBezTo>
                <a:cubicBezTo>
                  <a:pt x="18672" y="19760"/>
                  <a:pt x="18676" y="19760"/>
                  <a:pt x="18676" y="19760"/>
                </a:cubicBezTo>
                <a:cubicBezTo>
                  <a:pt x="18691" y="19819"/>
                  <a:pt x="18699" y="19916"/>
                  <a:pt x="18703" y="20074"/>
                </a:cubicBezTo>
                <a:cubicBezTo>
                  <a:pt x="18723" y="20840"/>
                  <a:pt x="18771" y="20459"/>
                  <a:pt x="18771" y="19542"/>
                </a:cubicBezTo>
                <a:cubicBezTo>
                  <a:pt x="18771" y="18661"/>
                  <a:pt x="18725" y="18238"/>
                  <a:pt x="18703" y="18928"/>
                </a:cubicBezTo>
                <a:cubicBezTo>
                  <a:pt x="18702" y="18956"/>
                  <a:pt x="18698" y="18988"/>
                  <a:pt x="18697" y="19010"/>
                </a:cubicBezTo>
                <a:cubicBezTo>
                  <a:pt x="18697" y="19016"/>
                  <a:pt x="18697" y="19020"/>
                  <a:pt x="18697" y="19024"/>
                </a:cubicBezTo>
                <a:cubicBezTo>
                  <a:pt x="18713" y="19209"/>
                  <a:pt x="18676" y="19337"/>
                  <a:pt x="18608" y="19337"/>
                </a:cubicBezTo>
                <a:cubicBezTo>
                  <a:pt x="18566" y="19337"/>
                  <a:pt x="18543" y="19309"/>
                  <a:pt x="18528" y="19215"/>
                </a:cubicBezTo>
                <a:cubicBezTo>
                  <a:pt x="18503" y="19172"/>
                  <a:pt x="18492" y="19082"/>
                  <a:pt x="18487" y="18928"/>
                </a:cubicBezTo>
                <a:cubicBezTo>
                  <a:pt x="18478" y="18669"/>
                  <a:pt x="18465" y="18568"/>
                  <a:pt x="18453" y="18587"/>
                </a:cubicBezTo>
                <a:close/>
                <a:moveTo>
                  <a:pt x="8110" y="18601"/>
                </a:moveTo>
                <a:cubicBezTo>
                  <a:pt x="8086" y="18601"/>
                  <a:pt x="8076" y="18947"/>
                  <a:pt x="8079" y="19569"/>
                </a:cubicBezTo>
                <a:cubicBezTo>
                  <a:pt x="8081" y="20100"/>
                  <a:pt x="8087" y="20392"/>
                  <a:pt x="8095" y="20210"/>
                </a:cubicBezTo>
                <a:cubicBezTo>
                  <a:pt x="8106" y="19958"/>
                  <a:pt x="8130" y="19822"/>
                  <a:pt x="8162" y="19801"/>
                </a:cubicBezTo>
                <a:cubicBezTo>
                  <a:pt x="8165" y="19799"/>
                  <a:pt x="8172" y="19801"/>
                  <a:pt x="8175" y="19801"/>
                </a:cubicBezTo>
                <a:cubicBezTo>
                  <a:pt x="8177" y="19802"/>
                  <a:pt x="8179" y="19798"/>
                  <a:pt x="8181" y="19801"/>
                </a:cubicBezTo>
                <a:cubicBezTo>
                  <a:pt x="8212" y="19816"/>
                  <a:pt x="8246" y="19924"/>
                  <a:pt x="8283" y="20128"/>
                </a:cubicBezTo>
                <a:cubicBezTo>
                  <a:pt x="8380" y="20662"/>
                  <a:pt x="8425" y="20482"/>
                  <a:pt x="8335" y="19924"/>
                </a:cubicBezTo>
                <a:cubicBezTo>
                  <a:pt x="8304" y="19730"/>
                  <a:pt x="8286" y="19592"/>
                  <a:pt x="8277" y="19487"/>
                </a:cubicBezTo>
                <a:lnTo>
                  <a:pt x="8264" y="19419"/>
                </a:lnTo>
                <a:lnTo>
                  <a:pt x="8274" y="19365"/>
                </a:lnTo>
                <a:cubicBezTo>
                  <a:pt x="8277" y="19246"/>
                  <a:pt x="8297" y="19134"/>
                  <a:pt x="8338" y="18942"/>
                </a:cubicBezTo>
                <a:cubicBezTo>
                  <a:pt x="8383" y="18729"/>
                  <a:pt x="8387" y="18608"/>
                  <a:pt x="8366" y="18601"/>
                </a:cubicBezTo>
                <a:cubicBezTo>
                  <a:pt x="8344" y="18594"/>
                  <a:pt x="8300" y="18704"/>
                  <a:pt x="8249" y="18915"/>
                </a:cubicBezTo>
                <a:cubicBezTo>
                  <a:pt x="8239" y="18959"/>
                  <a:pt x="8228" y="18982"/>
                  <a:pt x="8218" y="19010"/>
                </a:cubicBezTo>
                <a:cubicBezTo>
                  <a:pt x="8205" y="19058"/>
                  <a:pt x="8193" y="19097"/>
                  <a:pt x="8184" y="19119"/>
                </a:cubicBezTo>
                <a:cubicBezTo>
                  <a:pt x="8171" y="19158"/>
                  <a:pt x="8160" y="19172"/>
                  <a:pt x="8156" y="19160"/>
                </a:cubicBezTo>
                <a:cubicBezTo>
                  <a:pt x="8156" y="19157"/>
                  <a:pt x="8153" y="19160"/>
                  <a:pt x="8153" y="19160"/>
                </a:cubicBezTo>
                <a:cubicBezTo>
                  <a:pt x="8148" y="19156"/>
                  <a:pt x="8147" y="19142"/>
                  <a:pt x="8144" y="19106"/>
                </a:cubicBezTo>
                <a:cubicBezTo>
                  <a:pt x="8123" y="19078"/>
                  <a:pt x="8114" y="18982"/>
                  <a:pt x="8129" y="18819"/>
                </a:cubicBezTo>
                <a:cubicBezTo>
                  <a:pt x="8132" y="18783"/>
                  <a:pt x="8132" y="18753"/>
                  <a:pt x="8132" y="18724"/>
                </a:cubicBezTo>
                <a:cubicBezTo>
                  <a:pt x="8130" y="18696"/>
                  <a:pt x="8128" y="18663"/>
                  <a:pt x="8125" y="18642"/>
                </a:cubicBezTo>
                <a:cubicBezTo>
                  <a:pt x="8124" y="18634"/>
                  <a:pt x="8123" y="18634"/>
                  <a:pt x="8122" y="18628"/>
                </a:cubicBezTo>
                <a:cubicBezTo>
                  <a:pt x="8119" y="18619"/>
                  <a:pt x="8114" y="18602"/>
                  <a:pt x="8110" y="18601"/>
                </a:cubicBezTo>
                <a:close/>
                <a:moveTo>
                  <a:pt x="8526" y="18601"/>
                </a:moveTo>
                <a:cubicBezTo>
                  <a:pt x="8508" y="18601"/>
                  <a:pt x="8496" y="19017"/>
                  <a:pt x="8496" y="19542"/>
                </a:cubicBezTo>
                <a:cubicBezTo>
                  <a:pt x="8496" y="20067"/>
                  <a:pt x="8508" y="20469"/>
                  <a:pt x="8526" y="20469"/>
                </a:cubicBezTo>
                <a:cubicBezTo>
                  <a:pt x="8545" y="20469"/>
                  <a:pt x="8560" y="20067"/>
                  <a:pt x="8560" y="19542"/>
                </a:cubicBezTo>
                <a:cubicBezTo>
                  <a:pt x="8560" y="19017"/>
                  <a:pt x="8545" y="18601"/>
                  <a:pt x="8526" y="18601"/>
                </a:cubicBezTo>
                <a:close/>
                <a:moveTo>
                  <a:pt x="9011" y="18601"/>
                </a:moveTo>
                <a:cubicBezTo>
                  <a:pt x="8995" y="18601"/>
                  <a:pt x="8980" y="18793"/>
                  <a:pt x="8980" y="19024"/>
                </a:cubicBezTo>
                <a:cubicBezTo>
                  <a:pt x="8980" y="19287"/>
                  <a:pt x="8972" y="19449"/>
                  <a:pt x="8955" y="19501"/>
                </a:cubicBezTo>
                <a:cubicBezTo>
                  <a:pt x="8953" y="19551"/>
                  <a:pt x="8949" y="19589"/>
                  <a:pt x="8946" y="19597"/>
                </a:cubicBezTo>
                <a:cubicBezTo>
                  <a:pt x="8941" y="19609"/>
                  <a:pt x="8928" y="19555"/>
                  <a:pt x="8909" y="19460"/>
                </a:cubicBezTo>
                <a:cubicBezTo>
                  <a:pt x="8890" y="19397"/>
                  <a:pt x="8868" y="19286"/>
                  <a:pt x="8844" y="19119"/>
                </a:cubicBezTo>
                <a:cubicBezTo>
                  <a:pt x="8730" y="18346"/>
                  <a:pt x="8690" y="18460"/>
                  <a:pt x="8690" y="19542"/>
                </a:cubicBezTo>
                <a:cubicBezTo>
                  <a:pt x="8690" y="20067"/>
                  <a:pt x="8703" y="20469"/>
                  <a:pt x="8721" y="20469"/>
                </a:cubicBezTo>
                <a:cubicBezTo>
                  <a:pt x="8739" y="20469"/>
                  <a:pt x="8755" y="20279"/>
                  <a:pt x="8755" y="20047"/>
                </a:cubicBezTo>
                <a:cubicBezTo>
                  <a:pt x="8755" y="19775"/>
                  <a:pt x="8764" y="19629"/>
                  <a:pt x="8783" y="19583"/>
                </a:cubicBezTo>
                <a:cubicBezTo>
                  <a:pt x="8785" y="19565"/>
                  <a:pt x="8788" y="19543"/>
                  <a:pt x="8789" y="19542"/>
                </a:cubicBezTo>
                <a:cubicBezTo>
                  <a:pt x="8791" y="19540"/>
                  <a:pt x="8795" y="19547"/>
                  <a:pt x="8798" y="19556"/>
                </a:cubicBezTo>
                <a:cubicBezTo>
                  <a:pt x="8821" y="19561"/>
                  <a:pt x="8851" y="19700"/>
                  <a:pt x="8890" y="19965"/>
                </a:cubicBezTo>
                <a:cubicBezTo>
                  <a:pt x="8931" y="20242"/>
                  <a:pt x="8978" y="20452"/>
                  <a:pt x="8995" y="20428"/>
                </a:cubicBezTo>
                <a:cubicBezTo>
                  <a:pt x="9034" y="20372"/>
                  <a:pt x="9050" y="18601"/>
                  <a:pt x="9011" y="18601"/>
                </a:cubicBezTo>
                <a:close/>
                <a:moveTo>
                  <a:pt x="9359" y="18601"/>
                </a:moveTo>
                <a:cubicBezTo>
                  <a:pt x="9167" y="18601"/>
                  <a:pt x="9081" y="19431"/>
                  <a:pt x="9196" y="20156"/>
                </a:cubicBezTo>
                <a:cubicBezTo>
                  <a:pt x="9238" y="20422"/>
                  <a:pt x="9271" y="20477"/>
                  <a:pt x="9381" y="20442"/>
                </a:cubicBezTo>
                <a:lnTo>
                  <a:pt x="9514" y="20401"/>
                </a:lnTo>
                <a:cubicBezTo>
                  <a:pt x="9515" y="20401"/>
                  <a:pt x="9517" y="20402"/>
                  <a:pt x="9517" y="20401"/>
                </a:cubicBezTo>
                <a:lnTo>
                  <a:pt x="9520" y="19678"/>
                </a:lnTo>
                <a:cubicBezTo>
                  <a:pt x="9520" y="19612"/>
                  <a:pt x="9518" y="19566"/>
                  <a:pt x="9517" y="19515"/>
                </a:cubicBezTo>
                <a:lnTo>
                  <a:pt x="9452" y="19501"/>
                </a:lnTo>
                <a:cubicBezTo>
                  <a:pt x="9366" y="19481"/>
                  <a:pt x="9356" y="19488"/>
                  <a:pt x="9356" y="19624"/>
                </a:cubicBezTo>
                <a:cubicBezTo>
                  <a:pt x="9356" y="19742"/>
                  <a:pt x="9369" y="19787"/>
                  <a:pt x="9409" y="19787"/>
                </a:cubicBezTo>
                <a:cubicBezTo>
                  <a:pt x="9465" y="19787"/>
                  <a:pt x="9486" y="19947"/>
                  <a:pt x="9455" y="20115"/>
                </a:cubicBezTo>
                <a:cubicBezTo>
                  <a:pt x="9425" y="20272"/>
                  <a:pt x="9304" y="20252"/>
                  <a:pt x="9270" y="20087"/>
                </a:cubicBezTo>
                <a:cubicBezTo>
                  <a:pt x="9219" y="19837"/>
                  <a:pt x="9205" y="19527"/>
                  <a:pt x="9233" y="19283"/>
                </a:cubicBezTo>
                <a:cubicBezTo>
                  <a:pt x="9289" y="18809"/>
                  <a:pt x="9373" y="18716"/>
                  <a:pt x="9446" y="19051"/>
                </a:cubicBezTo>
                <a:cubicBezTo>
                  <a:pt x="9470" y="19160"/>
                  <a:pt x="9497" y="19222"/>
                  <a:pt x="9511" y="19215"/>
                </a:cubicBezTo>
                <a:cubicBezTo>
                  <a:pt x="9499" y="18758"/>
                  <a:pt x="9460" y="18602"/>
                  <a:pt x="9359" y="18601"/>
                </a:cubicBezTo>
                <a:close/>
                <a:moveTo>
                  <a:pt x="9887" y="18601"/>
                </a:moveTo>
                <a:cubicBezTo>
                  <a:pt x="9841" y="18601"/>
                  <a:pt x="9848" y="20094"/>
                  <a:pt x="9896" y="20306"/>
                </a:cubicBezTo>
                <a:cubicBezTo>
                  <a:pt x="9918" y="20404"/>
                  <a:pt x="9987" y="20465"/>
                  <a:pt x="10050" y="20442"/>
                </a:cubicBezTo>
                <a:cubicBezTo>
                  <a:pt x="10157" y="20402"/>
                  <a:pt x="10167" y="20360"/>
                  <a:pt x="10195" y="19733"/>
                </a:cubicBezTo>
                <a:cubicBezTo>
                  <a:pt x="10211" y="19367"/>
                  <a:pt x="10209" y="18952"/>
                  <a:pt x="10195" y="18806"/>
                </a:cubicBezTo>
                <a:cubicBezTo>
                  <a:pt x="10175" y="18603"/>
                  <a:pt x="10165" y="18708"/>
                  <a:pt x="10146" y="19242"/>
                </a:cubicBezTo>
                <a:cubicBezTo>
                  <a:pt x="10138" y="19460"/>
                  <a:pt x="10125" y="19636"/>
                  <a:pt x="10112" y="19787"/>
                </a:cubicBezTo>
                <a:cubicBezTo>
                  <a:pt x="10111" y="19850"/>
                  <a:pt x="10109" y="19904"/>
                  <a:pt x="10106" y="19951"/>
                </a:cubicBezTo>
                <a:cubicBezTo>
                  <a:pt x="10103" y="20037"/>
                  <a:pt x="10100" y="20096"/>
                  <a:pt x="10097" y="20115"/>
                </a:cubicBezTo>
                <a:cubicBezTo>
                  <a:pt x="10091" y="20143"/>
                  <a:pt x="10083" y="20169"/>
                  <a:pt x="10072" y="20183"/>
                </a:cubicBezTo>
                <a:cubicBezTo>
                  <a:pt x="10068" y="20192"/>
                  <a:pt x="10062" y="20192"/>
                  <a:pt x="10057" y="20197"/>
                </a:cubicBezTo>
                <a:cubicBezTo>
                  <a:pt x="10021" y="20340"/>
                  <a:pt x="9984" y="20321"/>
                  <a:pt x="9958" y="20128"/>
                </a:cubicBezTo>
                <a:cubicBezTo>
                  <a:pt x="9957" y="20125"/>
                  <a:pt x="9956" y="20118"/>
                  <a:pt x="9955" y="20115"/>
                </a:cubicBezTo>
                <a:cubicBezTo>
                  <a:pt x="9953" y="20110"/>
                  <a:pt x="9950" y="20094"/>
                  <a:pt x="9949" y="20087"/>
                </a:cubicBezTo>
                <a:cubicBezTo>
                  <a:pt x="9947" y="20076"/>
                  <a:pt x="9944" y="20065"/>
                  <a:pt x="9942" y="20047"/>
                </a:cubicBezTo>
                <a:cubicBezTo>
                  <a:pt x="9923" y="19905"/>
                  <a:pt x="9918" y="19666"/>
                  <a:pt x="9918" y="19256"/>
                </a:cubicBezTo>
                <a:cubicBezTo>
                  <a:pt x="9918" y="19091"/>
                  <a:pt x="9916" y="19011"/>
                  <a:pt x="9915" y="18915"/>
                </a:cubicBezTo>
                <a:cubicBezTo>
                  <a:pt x="9909" y="18733"/>
                  <a:pt x="9898" y="18601"/>
                  <a:pt x="9887" y="18601"/>
                </a:cubicBezTo>
                <a:close/>
                <a:moveTo>
                  <a:pt x="10633" y="18601"/>
                </a:moveTo>
                <a:cubicBezTo>
                  <a:pt x="10616" y="18601"/>
                  <a:pt x="10603" y="18793"/>
                  <a:pt x="10603" y="19024"/>
                </a:cubicBezTo>
                <a:cubicBezTo>
                  <a:pt x="10603" y="19189"/>
                  <a:pt x="10597" y="19311"/>
                  <a:pt x="10590" y="19392"/>
                </a:cubicBezTo>
                <a:cubicBezTo>
                  <a:pt x="10587" y="19538"/>
                  <a:pt x="10583" y="19651"/>
                  <a:pt x="10578" y="19665"/>
                </a:cubicBezTo>
                <a:cubicBezTo>
                  <a:pt x="10575" y="19672"/>
                  <a:pt x="10569" y="19650"/>
                  <a:pt x="10559" y="19610"/>
                </a:cubicBezTo>
                <a:cubicBezTo>
                  <a:pt x="10557" y="19600"/>
                  <a:pt x="10554" y="19591"/>
                  <a:pt x="10553" y="19583"/>
                </a:cubicBezTo>
                <a:cubicBezTo>
                  <a:pt x="10539" y="19546"/>
                  <a:pt x="10524" y="19474"/>
                  <a:pt x="10507" y="19365"/>
                </a:cubicBezTo>
                <a:cubicBezTo>
                  <a:pt x="10494" y="19301"/>
                  <a:pt x="10480" y="19223"/>
                  <a:pt x="10464" y="19119"/>
                </a:cubicBezTo>
                <a:cubicBezTo>
                  <a:pt x="10351" y="18346"/>
                  <a:pt x="10310" y="18460"/>
                  <a:pt x="10310" y="19542"/>
                </a:cubicBezTo>
                <a:cubicBezTo>
                  <a:pt x="10310" y="20067"/>
                  <a:pt x="10325" y="20469"/>
                  <a:pt x="10343" y="20469"/>
                </a:cubicBezTo>
                <a:cubicBezTo>
                  <a:pt x="10361" y="20469"/>
                  <a:pt x="10374" y="20279"/>
                  <a:pt x="10374" y="20047"/>
                </a:cubicBezTo>
                <a:cubicBezTo>
                  <a:pt x="10374" y="19424"/>
                  <a:pt x="10429" y="19395"/>
                  <a:pt x="10513" y="19965"/>
                </a:cubicBezTo>
                <a:cubicBezTo>
                  <a:pt x="10612" y="20641"/>
                  <a:pt x="10654" y="20632"/>
                  <a:pt x="10664" y="19897"/>
                </a:cubicBezTo>
                <a:cubicBezTo>
                  <a:pt x="10665" y="19791"/>
                  <a:pt x="10667" y="19677"/>
                  <a:pt x="10667" y="19542"/>
                </a:cubicBezTo>
                <a:cubicBezTo>
                  <a:pt x="10667" y="19017"/>
                  <a:pt x="10652" y="18601"/>
                  <a:pt x="10633" y="18601"/>
                </a:cubicBezTo>
                <a:close/>
                <a:moveTo>
                  <a:pt x="10828" y="18601"/>
                </a:moveTo>
                <a:cubicBezTo>
                  <a:pt x="10810" y="18601"/>
                  <a:pt x="10797" y="19017"/>
                  <a:pt x="10797" y="19542"/>
                </a:cubicBezTo>
                <a:cubicBezTo>
                  <a:pt x="10797" y="20067"/>
                  <a:pt x="10810" y="20469"/>
                  <a:pt x="10828" y="20469"/>
                </a:cubicBezTo>
                <a:cubicBezTo>
                  <a:pt x="10847" y="20469"/>
                  <a:pt x="10862" y="20067"/>
                  <a:pt x="10862" y="19542"/>
                </a:cubicBezTo>
                <a:cubicBezTo>
                  <a:pt x="10862" y="19017"/>
                  <a:pt x="10847" y="18601"/>
                  <a:pt x="10828" y="18601"/>
                </a:cubicBezTo>
                <a:close/>
                <a:moveTo>
                  <a:pt x="11510" y="18601"/>
                </a:moveTo>
                <a:cubicBezTo>
                  <a:pt x="11492" y="18601"/>
                  <a:pt x="11476" y="19026"/>
                  <a:pt x="11476" y="19542"/>
                </a:cubicBezTo>
                <a:cubicBezTo>
                  <a:pt x="11476" y="20067"/>
                  <a:pt x="11492" y="20469"/>
                  <a:pt x="11510" y="20469"/>
                </a:cubicBezTo>
                <a:cubicBezTo>
                  <a:pt x="11526" y="20469"/>
                  <a:pt x="11540" y="20336"/>
                  <a:pt x="11543" y="20169"/>
                </a:cubicBezTo>
                <a:cubicBezTo>
                  <a:pt x="11543" y="20143"/>
                  <a:pt x="11543" y="20144"/>
                  <a:pt x="11543" y="20115"/>
                </a:cubicBezTo>
                <a:cubicBezTo>
                  <a:pt x="11540" y="19856"/>
                  <a:pt x="11545" y="19690"/>
                  <a:pt x="11559" y="19637"/>
                </a:cubicBezTo>
                <a:cubicBezTo>
                  <a:pt x="11561" y="19631"/>
                  <a:pt x="11563" y="19627"/>
                  <a:pt x="11565" y="19624"/>
                </a:cubicBezTo>
                <a:cubicBezTo>
                  <a:pt x="11578" y="19603"/>
                  <a:pt x="11594" y="19639"/>
                  <a:pt x="11621" y="19787"/>
                </a:cubicBezTo>
                <a:cubicBezTo>
                  <a:pt x="11637" y="19843"/>
                  <a:pt x="11653" y="19928"/>
                  <a:pt x="11673" y="20047"/>
                </a:cubicBezTo>
                <a:cubicBezTo>
                  <a:pt x="11711" y="20284"/>
                  <a:pt x="11755" y="20469"/>
                  <a:pt x="11772" y="20469"/>
                </a:cubicBezTo>
                <a:cubicBezTo>
                  <a:pt x="11789" y="20469"/>
                  <a:pt x="11799" y="20032"/>
                  <a:pt x="11796" y="19501"/>
                </a:cubicBezTo>
                <a:cubicBezTo>
                  <a:pt x="11793" y="18951"/>
                  <a:pt x="11785" y="18751"/>
                  <a:pt x="11778" y="19037"/>
                </a:cubicBezTo>
                <a:cubicBezTo>
                  <a:pt x="11769" y="19374"/>
                  <a:pt x="11757" y="19557"/>
                  <a:pt x="11738" y="19610"/>
                </a:cubicBezTo>
                <a:cubicBezTo>
                  <a:pt x="11737" y="19613"/>
                  <a:pt x="11738" y="19621"/>
                  <a:pt x="11738" y="19624"/>
                </a:cubicBezTo>
                <a:cubicBezTo>
                  <a:pt x="11737" y="19629"/>
                  <a:pt x="11736" y="19632"/>
                  <a:pt x="11735" y="19637"/>
                </a:cubicBezTo>
                <a:cubicBezTo>
                  <a:pt x="11735" y="19644"/>
                  <a:pt x="11736" y="19664"/>
                  <a:pt x="11735" y="19665"/>
                </a:cubicBezTo>
                <a:cubicBezTo>
                  <a:pt x="11735" y="19666"/>
                  <a:pt x="11732" y="19665"/>
                  <a:pt x="11732" y="19665"/>
                </a:cubicBezTo>
                <a:cubicBezTo>
                  <a:pt x="11731" y="19666"/>
                  <a:pt x="11730" y="19665"/>
                  <a:pt x="11729" y="19665"/>
                </a:cubicBezTo>
                <a:cubicBezTo>
                  <a:pt x="11727" y="19665"/>
                  <a:pt x="11725" y="19656"/>
                  <a:pt x="11722" y="19651"/>
                </a:cubicBezTo>
                <a:cubicBezTo>
                  <a:pt x="11717" y="19640"/>
                  <a:pt x="11712" y="19622"/>
                  <a:pt x="11707" y="19597"/>
                </a:cubicBezTo>
                <a:cubicBezTo>
                  <a:pt x="11687" y="19538"/>
                  <a:pt x="11660" y="19403"/>
                  <a:pt x="11627" y="19187"/>
                </a:cubicBezTo>
                <a:cubicBezTo>
                  <a:pt x="11580" y="18869"/>
                  <a:pt x="11528" y="18601"/>
                  <a:pt x="11510" y="18601"/>
                </a:cubicBezTo>
                <a:close/>
                <a:moveTo>
                  <a:pt x="12176" y="18601"/>
                </a:moveTo>
                <a:cubicBezTo>
                  <a:pt x="12145" y="18597"/>
                  <a:pt x="12126" y="18917"/>
                  <a:pt x="12126" y="19542"/>
                </a:cubicBezTo>
                <a:cubicBezTo>
                  <a:pt x="12126" y="20448"/>
                  <a:pt x="12165" y="20774"/>
                  <a:pt x="12201" y="20169"/>
                </a:cubicBezTo>
                <a:cubicBezTo>
                  <a:pt x="12205" y="20111"/>
                  <a:pt x="12210" y="20066"/>
                  <a:pt x="12216" y="20033"/>
                </a:cubicBezTo>
                <a:cubicBezTo>
                  <a:pt x="12220" y="19983"/>
                  <a:pt x="12224" y="19969"/>
                  <a:pt x="12231" y="19978"/>
                </a:cubicBezTo>
                <a:cubicBezTo>
                  <a:pt x="12257" y="19931"/>
                  <a:pt x="12290" y="20037"/>
                  <a:pt x="12290" y="20265"/>
                </a:cubicBezTo>
                <a:cubicBezTo>
                  <a:pt x="12290" y="20378"/>
                  <a:pt x="12309" y="20469"/>
                  <a:pt x="12336" y="20469"/>
                </a:cubicBezTo>
                <a:cubicBezTo>
                  <a:pt x="12362" y="20469"/>
                  <a:pt x="12386" y="20378"/>
                  <a:pt x="12386" y="20265"/>
                </a:cubicBezTo>
                <a:cubicBezTo>
                  <a:pt x="12386" y="20080"/>
                  <a:pt x="12405" y="19986"/>
                  <a:pt x="12426" y="19978"/>
                </a:cubicBezTo>
                <a:cubicBezTo>
                  <a:pt x="12455" y="19747"/>
                  <a:pt x="12476" y="19823"/>
                  <a:pt x="12487" y="20251"/>
                </a:cubicBezTo>
                <a:cubicBezTo>
                  <a:pt x="12489" y="20330"/>
                  <a:pt x="12492" y="20368"/>
                  <a:pt x="12494" y="20415"/>
                </a:cubicBezTo>
                <a:cubicBezTo>
                  <a:pt x="12522" y="20607"/>
                  <a:pt x="12546" y="20263"/>
                  <a:pt x="12546" y="19542"/>
                </a:cubicBezTo>
                <a:cubicBezTo>
                  <a:pt x="12546" y="18804"/>
                  <a:pt x="12536" y="18601"/>
                  <a:pt x="12497" y="18601"/>
                </a:cubicBezTo>
                <a:cubicBezTo>
                  <a:pt x="12468" y="18601"/>
                  <a:pt x="12440" y="18788"/>
                  <a:pt x="12429" y="19037"/>
                </a:cubicBezTo>
                <a:cubicBezTo>
                  <a:pt x="12418" y="19271"/>
                  <a:pt x="12389" y="19532"/>
                  <a:pt x="12364" y="19624"/>
                </a:cubicBezTo>
                <a:cubicBezTo>
                  <a:pt x="12355" y="19675"/>
                  <a:pt x="12347" y="19688"/>
                  <a:pt x="12339" y="19678"/>
                </a:cubicBezTo>
                <a:cubicBezTo>
                  <a:pt x="12316" y="19693"/>
                  <a:pt x="12298" y="19565"/>
                  <a:pt x="12265" y="19201"/>
                </a:cubicBezTo>
                <a:cubicBezTo>
                  <a:pt x="12230" y="18800"/>
                  <a:pt x="12200" y="18604"/>
                  <a:pt x="12176" y="18601"/>
                </a:cubicBezTo>
                <a:close/>
                <a:moveTo>
                  <a:pt x="12685" y="18601"/>
                </a:moveTo>
                <a:lnTo>
                  <a:pt x="12669" y="19433"/>
                </a:lnTo>
                <a:cubicBezTo>
                  <a:pt x="12660" y="19885"/>
                  <a:pt x="12658" y="20301"/>
                  <a:pt x="12666" y="20360"/>
                </a:cubicBezTo>
                <a:cubicBezTo>
                  <a:pt x="12687" y="20517"/>
                  <a:pt x="12969" y="20492"/>
                  <a:pt x="12969" y="20333"/>
                </a:cubicBezTo>
                <a:cubicBezTo>
                  <a:pt x="12969" y="20296"/>
                  <a:pt x="12952" y="20256"/>
                  <a:pt x="12929" y="20224"/>
                </a:cubicBezTo>
                <a:cubicBezTo>
                  <a:pt x="12911" y="20214"/>
                  <a:pt x="12896" y="20202"/>
                  <a:pt x="12867" y="20197"/>
                </a:cubicBezTo>
                <a:lnTo>
                  <a:pt x="12747" y="20183"/>
                </a:lnTo>
                <a:lnTo>
                  <a:pt x="12747" y="20033"/>
                </a:lnTo>
                <a:cubicBezTo>
                  <a:pt x="12718" y="19952"/>
                  <a:pt x="12718" y="19852"/>
                  <a:pt x="12747" y="19760"/>
                </a:cubicBezTo>
                <a:lnTo>
                  <a:pt x="12747" y="19747"/>
                </a:lnTo>
                <a:lnTo>
                  <a:pt x="12750" y="19747"/>
                </a:lnTo>
                <a:cubicBezTo>
                  <a:pt x="12772" y="19686"/>
                  <a:pt x="12807" y="19629"/>
                  <a:pt x="12854" y="19597"/>
                </a:cubicBezTo>
                <a:lnTo>
                  <a:pt x="12966" y="19515"/>
                </a:lnTo>
                <a:cubicBezTo>
                  <a:pt x="12966" y="19509"/>
                  <a:pt x="12966" y="19506"/>
                  <a:pt x="12966" y="19501"/>
                </a:cubicBezTo>
                <a:lnTo>
                  <a:pt x="12864" y="19487"/>
                </a:lnTo>
                <a:cubicBezTo>
                  <a:pt x="12799" y="19476"/>
                  <a:pt x="12737" y="19406"/>
                  <a:pt x="12725" y="19324"/>
                </a:cubicBezTo>
                <a:cubicBezTo>
                  <a:pt x="12692" y="19085"/>
                  <a:pt x="12770" y="18772"/>
                  <a:pt x="12882" y="18710"/>
                </a:cubicBezTo>
                <a:cubicBezTo>
                  <a:pt x="12960" y="18667"/>
                  <a:pt x="12951" y="18646"/>
                  <a:pt x="12836" y="18628"/>
                </a:cubicBezTo>
                <a:lnTo>
                  <a:pt x="12685" y="18601"/>
                </a:lnTo>
                <a:close/>
                <a:moveTo>
                  <a:pt x="13098" y="18601"/>
                </a:moveTo>
                <a:lnTo>
                  <a:pt x="13098" y="19542"/>
                </a:lnTo>
                <a:lnTo>
                  <a:pt x="13098" y="20469"/>
                </a:lnTo>
                <a:lnTo>
                  <a:pt x="13225" y="20469"/>
                </a:lnTo>
                <a:cubicBezTo>
                  <a:pt x="13381" y="20469"/>
                  <a:pt x="13439" y="20185"/>
                  <a:pt x="13434" y="19433"/>
                </a:cubicBezTo>
                <a:cubicBezTo>
                  <a:pt x="13430" y="18774"/>
                  <a:pt x="13388" y="18618"/>
                  <a:pt x="13219" y="18615"/>
                </a:cubicBezTo>
                <a:lnTo>
                  <a:pt x="13098" y="18601"/>
                </a:lnTo>
                <a:close/>
                <a:moveTo>
                  <a:pt x="13592" y="18601"/>
                </a:moveTo>
                <a:cubicBezTo>
                  <a:pt x="13571" y="18602"/>
                  <a:pt x="13556" y="19004"/>
                  <a:pt x="13552" y="19419"/>
                </a:cubicBezTo>
                <a:cubicBezTo>
                  <a:pt x="13552" y="19431"/>
                  <a:pt x="13552" y="19435"/>
                  <a:pt x="13552" y="19447"/>
                </a:cubicBezTo>
                <a:cubicBezTo>
                  <a:pt x="13548" y="19858"/>
                  <a:pt x="13555" y="20285"/>
                  <a:pt x="13576" y="20374"/>
                </a:cubicBezTo>
                <a:cubicBezTo>
                  <a:pt x="13614" y="20542"/>
                  <a:pt x="13623" y="20362"/>
                  <a:pt x="13629" y="19474"/>
                </a:cubicBezTo>
                <a:cubicBezTo>
                  <a:pt x="13632" y="18861"/>
                  <a:pt x="13621" y="18601"/>
                  <a:pt x="13592" y="18601"/>
                </a:cubicBezTo>
                <a:close/>
                <a:moveTo>
                  <a:pt x="14690" y="18601"/>
                </a:moveTo>
                <a:cubicBezTo>
                  <a:pt x="14662" y="18601"/>
                  <a:pt x="14627" y="20303"/>
                  <a:pt x="14653" y="20415"/>
                </a:cubicBezTo>
                <a:cubicBezTo>
                  <a:pt x="14683" y="20546"/>
                  <a:pt x="14915" y="20462"/>
                  <a:pt x="14915" y="20319"/>
                </a:cubicBezTo>
                <a:cubicBezTo>
                  <a:pt x="14915" y="20310"/>
                  <a:pt x="14914" y="20300"/>
                  <a:pt x="14912" y="20292"/>
                </a:cubicBezTo>
                <a:cubicBezTo>
                  <a:pt x="14911" y="20287"/>
                  <a:pt x="14908" y="20270"/>
                  <a:pt x="14906" y="20265"/>
                </a:cubicBezTo>
                <a:cubicBezTo>
                  <a:pt x="14903" y="20260"/>
                  <a:pt x="14900" y="20269"/>
                  <a:pt x="14897" y="20265"/>
                </a:cubicBezTo>
                <a:cubicBezTo>
                  <a:pt x="14892" y="20260"/>
                  <a:pt x="14887" y="20255"/>
                  <a:pt x="14881" y="20251"/>
                </a:cubicBezTo>
                <a:cubicBezTo>
                  <a:pt x="14870" y="20244"/>
                  <a:pt x="14858" y="20242"/>
                  <a:pt x="14841" y="20237"/>
                </a:cubicBezTo>
                <a:cubicBezTo>
                  <a:pt x="14830" y="20234"/>
                  <a:pt x="14820" y="20217"/>
                  <a:pt x="14810" y="20210"/>
                </a:cubicBezTo>
                <a:cubicBezTo>
                  <a:pt x="14789" y="20219"/>
                  <a:pt x="14773" y="20224"/>
                  <a:pt x="14761" y="20197"/>
                </a:cubicBezTo>
                <a:lnTo>
                  <a:pt x="14724" y="20183"/>
                </a:lnTo>
                <a:lnTo>
                  <a:pt x="14721" y="19419"/>
                </a:lnTo>
                <a:cubicBezTo>
                  <a:pt x="14720" y="19266"/>
                  <a:pt x="14717" y="19158"/>
                  <a:pt x="14715" y="19051"/>
                </a:cubicBezTo>
                <a:cubicBezTo>
                  <a:pt x="14708" y="18806"/>
                  <a:pt x="14700" y="18601"/>
                  <a:pt x="14690" y="18601"/>
                </a:cubicBezTo>
                <a:close/>
                <a:moveTo>
                  <a:pt x="15335" y="18601"/>
                </a:moveTo>
                <a:cubicBezTo>
                  <a:pt x="15192" y="18601"/>
                  <a:pt x="15122" y="19488"/>
                  <a:pt x="15208" y="20197"/>
                </a:cubicBezTo>
                <a:cubicBezTo>
                  <a:pt x="15260" y="20626"/>
                  <a:pt x="15529" y="20546"/>
                  <a:pt x="15529" y="20101"/>
                </a:cubicBezTo>
                <a:cubicBezTo>
                  <a:pt x="15529" y="19871"/>
                  <a:pt x="15504" y="19866"/>
                  <a:pt x="15449" y="20060"/>
                </a:cubicBezTo>
                <a:cubicBezTo>
                  <a:pt x="15441" y="20105"/>
                  <a:pt x="15432" y="20134"/>
                  <a:pt x="15421" y="20156"/>
                </a:cubicBezTo>
                <a:cubicBezTo>
                  <a:pt x="15380" y="20312"/>
                  <a:pt x="15362" y="20328"/>
                  <a:pt x="15325" y="20197"/>
                </a:cubicBezTo>
                <a:cubicBezTo>
                  <a:pt x="15325" y="20196"/>
                  <a:pt x="15325" y="20183"/>
                  <a:pt x="15325" y="20183"/>
                </a:cubicBezTo>
                <a:cubicBezTo>
                  <a:pt x="15310" y="20157"/>
                  <a:pt x="15297" y="20118"/>
                  <a:pt x="15285" y="20060"/>
                </a:cubicBezTo>
                <a:cubicBezTo>
                  <a:pt x="15275" y="20010"/>
                  <a:pt x="15266" y="19943"/>
                  <a:pt x="15261" y="19869"/>
                </a:cubicBezTo>
                <a:cubicBezTo>
                  <a:pt x="15230" y="19625"/>
                  <a:pt x="15235" y="19337"/>
                  <a:pt x="15273" y="19024"/>
                </a:cubicBezTo>
                <a:cubicBezTo>
                  <a:pt x="15313" y="18696"/>
                  <a:pt x="15429" y="18663"/>
                  <a:pt x="15455" y="18969"/>
                </a:cubicBezTo>
                <a:cubicBezTo>
                  <a:pt x="15479" y="19239"/>
                  <a:pt x="15529" y="19248"/>
                  <a:pt x="15529" y="18983"/>
                </a:cubicBezTo>
                <a:cubicBezTo>
                  <a:pt x="15529" y="18743"/>
                  <a:pt x="15461" y="18601"/>
                  <a:pt x="15335" y="18601"/>
                </a:cubicBezTo>
                <a:close/>
                <a:moveTo>
                  <a:pt x="15838" y="18601"/>
                </a:moveTo>
                <a:cubicBezTo>
                  <a:pt x="15656" y="18601"/>
                  <a:pt x="15570" y="19462"/>
                  <a:pt x="15680" y="20156"/>
                </a:cubicBezTo>
                <a:cubicBezTo>
                  <a:pt x="15715" y="20378"/>
                  <a:pt x="15762" y="20469"/>
                  <a:pt x="15838" y="20469"/>
                </a:cubicBezTo>
                <a:cubicBezTo>
                  <a:pt x="16021" y="20469"/>
                  <a:pt x="16108" y="19622"/>
                  <a:pt x="15998" y="18928"/>
                </a:cubicBezTo>
                <a:cubicBezTo>
                  <a:pt x="15963" y="18706"/>
                  <a:pt x="15915" y="18601"/>
                  <a:pt x="15838" y="18601"/>
                </a:cubicBezTo>
                <a:close/>
                <a:moveTo>
                  <a:pt x="16893" y="18601"/>
                </a:moveTo>
                <a:lnTo>
                  <a:pt x="16893" y="19542"/>
                </a:lnTo>
                <a:lnTo>
                  <a:pt x="16893" y="20469"/>
                </a:lnTo>
                <a:lnTo>
                  <a:pt x="17038" y="20469"/>
                </a:lnTo>
                <a:cubicBezTo>
                  <a:pt x="17175" y="20469"/>
                  <a:pt x="17214" y="20320"/>
                  <a:pt x="17146" y="20224"/>
                </a:cubicBezTo>
                <a:cubicBezTo>
                  <a:pt x="17129" y="20220"/>
                  <a:pt x="17108" y="20224"/>
                  <a:pt x="17081" y="20224"/>
                </a:cubicBezTo>
                <a:cubicBezTo>
                  <a:pt x="17078" y="20224"/>
                  <a:pt x="17078" y="20210"/>
                  <a:pt x="17075" y="20210"/>
                </a:cubicBezTo>
                <a:cubicBezTo>
                  <a:pt x="17044" y="20209"/>
                  <a:pt x="17022" y="20208"/>
                  <a:pt x="17007" y="20197"/>
                </a:cubicBezTo>
                <a:cubicBezTo>
                  <a:pt x="16975" y="20182"/>
                  <a:pt x="16953" y="20161"/>
                  <a:pt x="16948" y="20101"/>
                </a:cubicBezTo>
                <a:cubicBezTo>
                  <a:pt x="16944" y="20054"/>
                  <a:pt x="16945" y="20016"/>
                  <a:pt x="16945" y="19978"/>
                </a:cubicBezTo>
                <a:cubicBezTo>
                  <a:pt x="16923" y="19842"/>
                  <a:pt x="16964" y="19675"/>
                  <a:pt x="17071" y="19624"/>
                </a:cubicBezTo>
                <a:lnTo>
                  <a:pt x="17186" y="19569"/>
                </a:lnTo>
                <a:cubicBezTo>
                  <a:pt x="17186" y="19564"/>
                  <a:pt x="17186" y="19561"/>
                  <a:pt x="17186" y="19556"/>
                </a:cubicBezTo>
                <a:lnTo>
                  <a:pt x="17071" y="19474"/>
                </a:lnTo>
                <a:cubicBezTo>
                  <a:pt x="17031" y="19449"/>
                  <a:pt x="17005" y="19415"/>
                  <a:pt x="16985" y="19378"/>
                </a:cubicBezTo>
                <a:lnTo>
                  <a:pt x="16951" y="19378"/>
                </a:lnTo>
                <a:lnTo>
                  <a:pt x="16951" y="19296"/>
                </a:lnTo>
                <a:cubicBezTo>
                  <a:pt x="16950" y="19286"/>
                  <a:pt x="16952" y="19267"/>
                  <a:pt x="16951" y="19256"/>
                </a:cubicBezTo>
                <a:cubicBezTo>
                  <a:pt x="16946" y="19214"/>
                  <a:pt x="16942" y="19166"/>
                  <a:pt x="16942" y="19106"/>
                </a:cubicBezTo>
                <a:cubicBezTo>
                  <a:pt x="16942" y="19036"/>
                  <a:pt x="16944" y="18988"/>
                  <a:pt x="16951" y="18942"/>
                </a:cubicBezTo>
                <a:cubicBezTo>
                  <a:pt x="16966" y="18840"/>
                  <a:pt x="17001" y="18784"/>
                  <a:pt x="17071" y="18737"/>
                </a:cubicBezTo>
                <a:lnTo>
                  <a:pt x="17198" y="18656"/>
                </a:lnTo>
                <a:lnTo>
                  <a:pt x="17047" y="18628"/>
                </a:lnTo>
                <a:lnTo>
                  <a:pt x="16893" y="18601"/>
                </a:lnTo>
                <a:close/>
                <a:moveTo>
                  <a:pt x="17803" y="18601"/>
                </a:moveTo>
                <a:lnTo>
                  <a:pt x="17799" y="18642"/>
                </a:lnTo>
                <a:lnTo>
                  <a:pt x="17799" y="19515"/>
                </a:lnTo>
                <a:cubicBezTo>
                  <a:pt x="17799" y="19997"/>
                  <a:pt x="17804" y="20373"/>
                  <a:pt x="17809" y="20469"/>
                </a:cubicBezTo>
                <a:lnTo>
                  <a:pt x="17963" y="20469"/>
                </a:lnTo>
                <a:cubicBezTo>
                  <a:pt x="18102" y="20469"/>
                  <a:pt x="18150" y="20334"/>
                  <a:pt x="18096" y="20237"/>
                </a:cubicBezTo>
                <a:cubicBezTo>
                  <a:pt x="18075" y="20220"/>
                  <a:pt x="18052" y="20204"/>
                  <a:pt x="18012" y="20197"/>
                </a:cubicBezTo>
                <a:lnTo>
                  <a:pt x="17892" y="20183"/>
                </a:lnTo>
                <a:lnTo>
                  <a:pt x="17892" y="20142"/>
                </a:lnTo>
                <a:lnTo>
                  <a:pt x="17889" y="20142"/>
                </a:lnTo>
                <a:lnTo>
                  <a:pt x="17892" y="20019"/>
                </a:lnTo>
                <a:lnTo>
                  <a:pt x="17892" y="19992"/>
                </a:lnTo>
                <a:cubicBezTo>
                  <a:pt x="17858" y="19854"/>
                  <a:pt x="17890" y="19679"/>
                  <a:pt x="17994" y="19624"/>
                </a:cubicBezTo>
                <a:lnTo>
                  <a:pt x="18108" y="19556"/>
                </a:lnTo>
                <a:lnTo>
                  <a:pt x="17994" y="19474"/>
                </a:lnTo>
                <a:cubicBezTo>
                  <a:pt x="17966" y="19454"/>
                  <a:pt x="17948" y="19436"/>
                  <a:pt x="17932" y="19406"/>
                </a:cubicBezTo>
                <a:cubicBezTo>
                  <a:pt x="17920" y="19401"/>
                  <a:pt x="17909" y="19389"/>
                  <a:pt x="17901" y="19378"/>
                </a:cubicBezTo>
                <a:lnTo>
                  <a:pt x="17892" y="19378"/>
                </a:lnTo>
                <a:lnTo>
                  <a:pt x="17892" y="19365"/>
                </a:lnTo>
                <a:cubicBezTo>
                  <a:pt x="17866" y="19314"/>
                  <a:pt x="17866" y="19216"/>
                  <a:pt x="17883" y="19024"/>
                </a:cubicBezTo>
                <a:cubicBezTo>
                  <a:pt x="17884" y="19011"/>
                  <a:pt x="17885" y="19008"/>
                  <a:pt x="17886" y="18996"/>
                </a:cubicBezTo>
                <a:cubicBezTo>
                  <a:pt x="17887" y="18980"/>
                  <a:pt x="17890" y="18957"/>
                  <a:pt x="17892" y="18942"/>
                </a:cubicBezTo>
                <a:cubicBezTo>
                  <a:pt x="17895" y="18920"/>
                  <a:pt x="17897" y="18901"/>
                  <a:pt x="17901" y="18887"/>
                </a:cubicBezTo>
                <a:cubicBezTo>
                  <a:pt x="17918" y="18816"/>
                  <a:pt x="17946" y="18774"/>
                  <a:pt x="17994" y="18737"/>
                </a:cubicBezTo>
                <a:cubicBezTo>
                  <a:pt x="18100" y="18653"/>
                  <a:pt x="18099" y="18645"/>
                  <a:pt x="17954" y="18628"/>
                </a:cubicBezTo>
                <a:lnTo>
                  <a:pt x="17803" y="18601"/>
                </a:lnTo>
                <a:close/>
                <a:moveTo>
                  <a:pt x="19080" y="18601"/>
                </a:moveTo>
                <a:cubicBezTo>
                  <a:pt x="18898" y="18601"/>
                  <a:pt x="18809" y="19462"/>
                  <a:pt x="18919" y="20156"/>
                </a:cubicBezTo>
                <a:cubicBezTo>
                  <a:pt x="18954" y="20378"/>
                  <a:pt x="19003" y="20469"/>
                  <a:pt x="19080" y="20469"/>
                </a:cubicBezTo>
                <a:cubicBezTo>
                  <a:pt x="19262" y="20469"/>
                  <a:pt x="19350" y="19622"/>
                  <a:pt x="19240" y="18928"/>
                </a:cubicBezTo>
                <a:cubicBezTo>
                  <a:pt x="19204" y="18706"/>
                  <a:pt x="19156" y="18601"/>
                  <a:pt x="19080" y="18601"/>
                </a:cubicBezTo>
                <a:close/>
                <a:moveTo>
                  <a:pt x="19839" y="18601"/>
                </a:moveTo>
                <a:cubicBezTo>
                  <a:pt x="19830" y="18632"/>
                  <a:pt x="19824" y="18681"/>
                  <a:pt x="19820" y="18751"/>
                </a:cubicBezTo>
                <a:lnTo>
                  <a:pt x="19817" y="19487"/>
                </a:lnTo>
                <a:cubicBezTo>
                  <a:pt x="19816" y="19695"/>
                  <a:pt x="19817" y="19879"/>
                  <a:pt x="19817" y="20047"/>
                </a:cubicBezTo>
                <a:cubicBezTo>
                  <a:pt x="19823" y="20299"/>
                  <a:pt x="19831" y="20469"/>
                  <a:pt x="19842" y="20469"/>
                </a:cubicBezTo>
                <a:cubicBezTo>
                  <a:pt x="19860" y="20469"/>
                  <a:pt x="19876" y="20343"/>
                  <a:pt x="19876" y="20183"/>
                </a:cubicBezTo>
                <a:cubicBezTo>
                  <a:pt x="19876" y="20034"/>
                  <a:pt x="19879" y="19949"/>
                  <a:pt x="19903" y="19883"/>
                </a:cubicBezTo>
                <a:lnTo>
                  <a:pt x="19903" y="19815"/>
                </a:lnTo>
                <a:lnTo>
                  <a:pt x="19947" y="19801"/>
                </a:lnTo>
                <a:cubicBezTo>
                  <a:pt x="19972" y="19768"/>
                  <a:pt x="20004" y="19735"/>
                  <a:pt x="20048" y="19692"/>
                </a:cubicBezTo>
                <a:cubicBezTo>
                  <a:pt x="20128" y="19615"/>
                  <a:pt x="20138" y="19536"/>
                  <a:pt x="20129" y="19133"/>
                </a:cubicBezTo>
                <a:cubicBezTo>
                  <a:pt x="20119" y="18693"/>
                  <a:pt x="20112" y="18684"/>
                  <a:pt x="19965" y="18642"/>
                </a:cubicBezTo>
                <a:lnTo>
                  <a:pt x="19839" y="18601"/>
                </a:lnTo>
                <a:close/>
                <a:moveTo>
                  <a:pt x="20298" y="18601"/>
                </a:moveTo>
                <a:cubicBezTo>
                  <a:pt x="20279" y="18601"/>
                  <a:pt x="20264" y="19017"/>
                  <a:pt x="20264" y="19542"/>
                </a:cubicBezTo>
                <a:cubicBezTo>
                  <a:pt x="20264" y="20067"/>
                  <a:pt x="20279" y="20469"/>
                  <a:pt x="20298" y="20469"/>
                </a:cubicBezTo>
                <a:cubicBezTo>
                  <a:pt x="20316" y="20469"/>
                  <a:pt x="20329" y="20067"/>
                  <a:pt x="20329" y="19542"/>
                </a:cubicBezTo>
                <a:cubicBezTo>
                  <a:pt x="20329" y="19017"/>
                  <a:pt x="20316" y="18601"/>
                  <a:pt x="20298" y="18601"/>
                </a:cubicBezTo>
                <a:close/>
                <a:moveTo>
                  <a:pt x="7724" y="18628"/>
                </a:moveTo>
                <a:cubicBezTo>
                  <a:pt x="7661" y="18645"/>
                  <a:pt x="7653" y="18730"/>
                  <a:pt x="7638" y="19051"/>
                </a:cubicBezTo>
                <a:cubicBezTo>
                  <a:pt x="7628" y="19282"/>
                  <a:pt x="7621" y="19659"/>
                  <a:pt x="7620" y="19924"/>
                </a:cubicBezTo>
                <a:cubicBezTo>
                  <a:pt x="7618" y="20151"/>
                  <a:pt x="7621" y="20389"/>
                  <a:pt x="7629" y="20456"/>
                </a:cubicBezTo>
                <a:cubicBezTo>
                  <a:pt x="7629" y="20462"/>
                  <a:pt x="7631" y="20464"/>
                  <a:pt x="7632" y="20469"/>
                </a:cubicBezTo>
                <a:lnTo>
                  <a:pt x="7780" y="20469"/>
                </a:lnTo>
                <a:cubicBezTo>
                  <a:pt x="7923" y="20469"/>
                  <a:pt x="7979" y="20322"/>
                  <a:pt x="7913" y="20224"/>
                </a:cubicBezTo>
                <a:cubicBezTo>
                  <a:pt x="7899" y="20222"/>
                  <a:pt x="7882" y="20224"/>
                  <a:pt x="7860" y="20224"/>
                </a:cubicBezTo>
                <a:cubicBezTo>
                  <a:pt x="7814" y="20224"/>
                  <a:pt x="7786" y="20204"/>
                  <a:pt x="7765" y="20183"/>
                </a:cubicBezTo>
                <a:lnTo>
                  <a:pt x="7734" y="20183"/>
                </a:lnTo>
                <a:lnTo>
                  <a:pt x="7734" y="20142"/>
                </a:lnTo>
                <a:lnTo>
                  <a:pt x="7731" y="20142"/>
                </a:lnTo>
                <a:lnTo>
                  <a:pt x="7731" y="20115"/>
                </a:lnTo>
                <a:cubicBezTo>
                  <a:pt x="7729" y="20108"/>
                  <a:pt x="7726" y="20109"/>
                  <a:pt x="7724" y="20101"/>
                </a:cubicBezTo>
                <a:cubicBezTo>
                  <a:pt x="7703" y="19989"/>
                  <a:pt x="7709" y="19907"/>
                  <a:pt x="7731" y="19842"/>
                </a:cubicBezTo>
                <a:lnTo>
                  <a:pt x="7731" y="19801"/>
                </a:lnTo>
                <a:lnTo>
                  <a:pt x="7743" y="19801"/>
                </a:lnTo>
                <a:cubicBezTo>
                  <a:pt x="7746" y="19788"/>
                  <a:pt x="7748" y="19766"/>
                  <a:pt x="7752" y="19760"/>
                </a:cubicBezTo>
                <a:cubicBezTo>
                  <a:pt x="7770" y="19691"/>
                  <a:pt x="7802" y="19631"/>
                  <a:pt x="7848" y="19597"/>
                </a:cubicBezTo>
                <a:lnTo>
                  <a:pt x="7937" y="19528"/>
                </a:lnTo>
                <a:cubicBezTo>
                  <a:pt x="7937" y="19520"/>
                  <a:pt x="7938" y="19522"/>
                  <a:pt x="7937" y="19515"/>
                </a:cubicBezTo>
                <a:cubicBezTo>
                  <a:pt x="7936" y="19513"/>
                  <a:pt x="7935" y="19503"/>
                  <a:pt x="7934" y="19501"/>
                </a:cubicBezTo>
                <a:lnTo>
                  <a:pt x="7848" y="19460"/>
                </a:lnTo>
                <a:cubicBezTo>
                  <a:pt x="7818" y="19444"/>
                  <a:pt x="7797" y="19419"/>
                  <a:pt x="7780" y="19392"/>
                </a:cubicBezTo>
                <a:cubicBezTo>
                  <a:pt x="7777" y="19390"/>
                  <a:pt x="7774" y="19380"/>
                  <a:pt x="7771" y="19378"/>
                </a:cubicBezTo>
                <a:cubicBezTo>
                  <a:pt x="7761" y="19374"/>
                  <a:pt x="7756" y="19371"/>
                  <a:pt x="7749" y="19365"/>
                </a:cubicBezTo>
                <a:lnTo>
                  <a:pt x="7731" y="19365"/>
                </a:lnTo>
                <a:lnTo>
                  <a:pt x="7731" y="19337"/>
                </a:lnTo>
                <a:cubicBezTo>
                  <a:pt x="7719" y="19311"/>
                  <a:pt x="7714" y="19283"/>
                  <a:pt x="7712" y="19215"/>
                </a:cubicBezTo>
                <a:cubicBezTo>
                  <a:pt x="7708" y="19086"/>
                  <a:pt x="7715" y="18997"/>
                  <a:pt x="7731" y="18942"/>
                </a:cubicBezTo>
                <a:cubicBezTo>
                  <a:pt x="7738" y="18916"/>
                  <a:pt x="7746" y="18884"/>
                  <a:pt x="7758" y="18874"/>
                </a:cubicBezTo>
                <a:cubicBezTo>
                  <a:pt x="7775" y="18810"/>
                  <a:pt x="7803" y="18771"/>
                  <a:pt x="7848" y="18737"/>
                </a:cubicBezTo>
                <a:cubicBezTo>
                  <a:pt x="7956" y="18652"/>
                  <a:pt x="7954" y="18646"/>
                  <a:pt x="7811" y="18628"/>
                </a:cubicBezTo>
                <a:cubicBezTo>
                  <a:pt x="7775" y="18623"/>
                  <a:pt x="7745" y="18622"/>
                  <a:pt x="7724" y="18628"/>
                </a:cubicBezTo>
                <a:close/>
                <a:moveTo>
                  <a:pt x="16183" y="18628"/>
                </a:moveTo>
                <a:cubicBezTo>
                  <a:pt x="16165" y="18596"/>
                  <a:pt x="16146" y="18918"/>
                  <a:pt x="16146" y="19542"/>
                </a:cubicBezTo>
                <a:lnTo>
                  <a:pt x="16146" y="20469"/>
                </a:lnTo>
                <a:lnTo>
                  <a:pt x="16276" y="20469"/>
                </a:lnTo>
                <a:cubicBezTo>
                  <a:pt x="16377" y="20469"/>
                  <a:pt x="16423" y="20360"/>
                  <a:pt x="16396" y="20265"/>
                </a:cubicBezTo>
                <a:cubicBezTo>
                  <a:pt x="16381" y="20248"/>
                  <a:pt x="16359" y="20237"/>
                  <a:pt x="16325" y="20224"/>
                </a:cubicBezTo>
                <a:lnTo>
                  <a:pt x="16226" y="20183"/>
                </a:lnTo>
                <a:lnTo>
                  <a:pt x="16223" y="19665"/>
                </a:lnTo>
                <a:cubicBezTo>
                  <a:pt x="16221" y="19577"/>
                  <a:pt x="16219" y="19492"/>
                  <a:pt x="16217" y="19365"/>
                </a:cubicBezTo>
                <a:cubicBezTo>
                  <a:pt x="16211" y="18895"/>
                  <a:pt x="16197" y="18653"/>
                  <a:pt x="16183" y="18628"/>
                </a:cubicBezTo>
                <a:close/>
                <a:moveTo>
                  <a:pt x="16538" y="18628"/>
                </a:moveTo>
                <a:cubicBezTo>
                  <a:pt x="16520" y="18596"/>
                  <a:pt x="16504" y="18918"/>
                  <a:pt x="16504" y="19542"/>
                </a:cubicBezTo>
                <a:lnTo>
                  <a:pt x="16504" y="20278"/>
                </a:lnTo>
                <a:cubicBezTo>
                  <a:pt x="16505" y="20374"/>
                  <a:pt x="16505" y="20437"/>
                  <a:pt x="16507" y="20469"/>
                </a:cubicBezTo>
                <a:lnTo>
                  <a:pt x="16633" y="20469"/>
                </a:lnTo>
                <a:cubicBezTo>
                  <a:pt x="16743" y="20469"/>
                  <a:pt x="16786" y="20335"/>
                  <a:pt x="16741" y="20237"/>
                </a:cubicBezTo>
                <a:cubicBezTo>
                  <a:pt x="16729" y="20230"/>
                  <a:pt x="16717" y="20224"/>
                  <a:pt x="16698" y="20224"/>
                </a:cubicBezTo>
                <a:cubicBezTo>
                  <a:pt x="16673" y="20224"/>
                  <a:pt x="16651" y="20201"/>
                  <a:pt x="16633" y="20183"/>
                </a:cubicBezTo>
                <a:lnTo>
                  <a:pt x="16606" y="20183"/>
                </a:lnTo>
                <a:lnTo>
                  <a:pt x="16606" y="20128"/>
                </a:lnTo>
                <a:cubicBezTo>
                  <a:pt x="16604" y="20122"/>
                  <a:pt x="16600" y="20122"/>
                  <a:pt x="16599" y="20115"/>
                </a:cubicBezTo>
                <a:cubicBezTo>
                  <a:pt x="16594" y="20086"/>
                  <a:pt x="16590" y="19997"/>
                  <a:pt x="16587" y="19869"/>
                </a:cubicBezTo>
                <a:cubicBezTo>
                  <a:pt x="16581" y="19756"/>
                  <a:pt x="16578" y="19605"/>
                  <a:pt x="16575" y="19365"/>
                </a:cubicBezTo>
                <a:cubicBezTo>
                  <a:pt x="16568" y="18895"/>
                  <a:pt x="16553" y="18653"/>
                  <a:pt x="16538" y="18628"/>
                </a:cubicBezTo>
                <a:close/>
                <a:moveTo>
                  <a:pt x="20588" y="18628"/>
                </a:moveTo>
                <a:cubicBezTo>
                  <a:pt x="20450" y="18628"/>
                  <a:pt x="20426" y="18651"/>
                  <a:pt x="20483" y="18751"/>
                </a:cubicBezTo>
                <a:cubicBezTo>
                  <a:pt x="20517" y="18812"/>
                  <a:pt x="20535" y="18884"/>
                  <a:pt x="20545" y="19037"/>
                </a:cubicBezTo>
                <a:cubicBezTo>
                  <a:pt x="20549" y="19085"/>
                  <a:pt x="20550" y="19147"/>
                  <a:pt x="20551" y="19228"/>
                </a:cubicBezTo>
                <a:cubicBezTo>
                  <a:pt x="20554" y="19343"/>
                  <a:pt x="20554" y="19489"/>
                  <a:pt x="20554" y="19678"/>
                </a:cubicBezTo>
                <a:cubicBezTo>
                  <a:pt x="20554" y="20113"/>
                  <a:pt x="20570" y="20469"/>
                  <a:pt x="20588" y="20469"/>
                </a:cubicBezTo>
                <a:cubicBezTo>
                  <a:pt x="20606" y="20469"/>
                  <a:pt x="20622" y="20113"/>
                  <a:pt x="20622" y="19678"/>
                </a:cubicBezTo>
                <a:cubicBezTo>
                  <a:pt x="20622" y="18991"/>
                  <a:pt x="20630" y="18864"/>
                  <a:pt x="20693" y="18751"/>
                </a:cubicBezTo>
                <a:cubicBezTo>
                  <a:pt x="20750" y="18651"/>
                  <a:pt x="20727" y="18628"/>
                  <a:pt x="20588" y="18628"/>
                </a:cubicBezTo>
                <a:close/>
                <a:moveTo>
                  <a:pt x="14357" y="18642"/>
                </a:moveTo>
                <a:cubicBezTo>
                  <a:pt x="14337" y="18672"/>
                  <a:pt x="14287" y="19096"/>
                  <a:pt x="14246" y="19583"/>
                </a:cubicBezTo>
                <a:cubicBezTo>
                  <a:pt x="14172" y="20451"/>
                  <a:pt x="14177" y="20751"/>
                  <a:pt x="14258" y="20183"/>
                </a:cubicBezTo>
                <a:cubicBezTo>
                  <a:pt x="14310" y="19811"/>
                  <a:pt x="14411" y="19815"/>
                  <a:pt x="14471" y="20197"/>
                </a:cubicBezTo>
                <a:cubicBezTo>
                  <a:pt x="14498" y="20363"/>
                  <a:pt x="14534" y="20461"/>
                  <a:pt x="14551" y="20415"/>
                </a:cubicBezTo>
                <a:cubicBezTo>
                  <a:pt x="14592" y="20302"/>
                  <a:pt x="14404" y="18574"/>
                  <a:pt x="14357" y="18642"/>
                </a:cubicBezTo>
                <a:close/>
                <a:moveTo>
                  <a:pt x="19536" y="18683"/>
                </a:moveTo>
                <a:cubicBezTo>
                  <a:pt x="19442" y="18683"/>
                  <a:pt x="19390" y="18814"/>
                  <a:pt x="19388" y="19024"/>
                </a:cubicBezTo>
                <a:cubicBezTo>
                  <a:pt x="19388" y="19151"/>
                  <a:pt x="19405" y="19314"/>
                  <a:pt x="19441" y="19487"/>
                </a:cubicBezTo>
                <a:cubicBezTo>
                  <a:pt x="19446" y="19512"/>
                  <a:pt x="19449" y="19521"/>
                  <a:pt x="19453" y="19542"/>
                </a:cubicBezTo>
                <a:cubicBezTo>
                  <a:pt x="19478" y="19603"/>
                  <a:pt x="19504" y="19656"/>
                  <a:pt x="19546" y="19706"/>
                </a:cubicBezTo>
                <a:cubicBezTo>
                  <a:pt x="19613" y="19790"/>
                  <a:pt x="19634" y="19835"/>
                  <a:pt x="19638" y="19937"/>
                </a:cubicBezTo>
                <a:cubicBezTo>
                  <a:pt x="19644" y="19983"/>
                  <a:pt x="19643" y="20037"/>
                  <a:pt x="19638" y="20074"/>
                </a:cubicBezTo>
                <a:cubicBezTo>
                  <a:pt x="19635" y="20167"/>
                  <a:pt x="19622" y="20181"/>
                  <a:pt x="19573" y="20197"/>
                </a:cubicBezTo>
                <a:cubicBezTo>
                  <a:pt x="19534" y="20209"/>
                  <a:pt x="19511" y="20201"/>
                  <a:pt x="19493" y="20142"/>
                </a:cubicBezTo>
                <a:cubicBezTo>
                  <a:pt x="19481" y="20121"/>
                  <a:pt x="19473" y="20100"/>
                  <a:pt x="19471" y="20060"/>
                </a:cubicBezTo>
                <a:cubicBezTo>
                  <a:pt x="19471" y="20057"/>
                  <a:pt x="19472" y="20049"/>
                  <a:pt x="19471" y="20047"/>
                </a:cubicBezTo>
                <a:cubicBezTo>
                  <a:pt x="19471" y="20042"/>
                  <a:pt x="19472" y="20038"/>
                  <a:pt x="19471" y="20033"/>
                </a:cubicBezTo>
                <a:cubicBezTo>
                  <a:pt x="19456" y="19947"/>
                  <a:pt x="19431" y="19890"/>
                  <a:pt x="19413" y="19869"/>
                </a:cubicBezTo>
                <a:cubicBezTo>
                  <a:pt x="19370" y="19930"/>
                  <a:pt x="19366" y="20003"/>
                  <a:pt x="19391" y="20210"/>
                </a:cubicBezTo>
                <a:cubicBezTo>
                  <a:pt x="19416" y="20422"/>
                  <a:pt x="19454" y="20475"/>
                  <a:pt x="19542" y="20442"/>
                </a:cubicBezTo>
                <a:cubicBezTo>
                  <a:pt x="19673" y="20392"/>
                  <a:pt x="19738" y="20070"/>
                  <a:pt x="19697" y="19665"/>
                </a:cubicBezTo>
                <a:cubicBezTo>
                  <a:pt x="19695" y="19641"/>
                  <a:pt x="19692" y="19604"/>
                  <a:pt x="19690" y="19569"/>
                </a:cubicBezTo>
                <a:cubicBezTo>
                  <a:pt x="19672" y="19481"/>
                  <a:pt x="19652" y="19419"/>
                  <a:pt x="19632" y="19419"/>
                </a:cubicBezTo>
                <a:cubicBezTo>
                  <a:pt x="19593" y="19419"/>
                  <a:pt x="19489" y="19218"/>
                  <a:pt x="19475" y="19119"/>
                </a:cubicBezTo>
                <a:cubicBezTo>
                  <a:pt x="19469" y="19075"/>
                  <a:pt x="19473" y="18989"/>
                  <a:pt x="19487" y="18928"/>
                </a:cubicBezTo>
                <a:cubicBezTo>
                  <a:pt x="19518" y="18791"/>
                  <a:pt x="19585" y="18846"/>
                  <a:pt x="19632" y="19051"/>
                </a:cubicBezTo>
                <a:cubicBezTo>
                  <a:pt x="19643" y="19102"/>
                  <a:pt x="19656" y="19135"/>
                  <a:pt x="19669" y="19160"/>
                </a:cubicBezTo>
                <a:cubicBezTo>
                  <a:pt x="19668" y="19117"/>
                  <a:pt x="19666" y="19075"/>
                  <a:pt x="19666" y="19037"/>
                </a:cubicBezTo>
                <a:cubicBezTo>
                  <a:pt x="19664" y="18717"/>
                  <a:pt x="19651" y="18683"/>
                  <a:pt x="19536" y="18683"/>
                </a:cubicBezTo>
                <a:close/>
                <a:moveTo>
                  <a:pt x="20949" y="18683"/>
                </a:moveTo>
                <a:cubicBezTo>
                  <a:pt x="20931" y="18683"/>
                  <a:pt x="20869" y="19160"/>
                  <a:pt x="20820" y="19624"/>
                </a:cubicBezTo>
                <a:cubicBezTo>
                  <a:pt x="20815" y="19679"/>
                  <a:pt x="20811" y="19741"/>
                  <a:pt x="20807" y="19787"/>
                </a:cubicBezTo>
                <a:cubicBezTo>
                  <a:pt x="20801" y="19854"/>
                  <a:pt x="20792" y="19955"/>
                  <a:pt x="20783" y="20047"/>
                </a:cubicBezTo>
                <a:cubicBezTo>
                  <a:pt x="20774" y="20160"/>
                  <a:pt x="20765" y="20266"/>
                  <a:pt x="20761" y="20333"/>
                </a:cubicBezTo>
                <a:cubicBezTo>
                  <a:pt x="20759" y="20388"/>
                  <a:pt x="20758" y="20426"/>
                  <a:pt x="20758" y="20469"/>
                </a:cubicBezTo>
                <a:cubicBezTo>
                  <a:pt x="20777" y="20500"/>
                  <a:pt x="20824" y="20371"/>
                  <a:pt x="20847" y="20183"/>
                </a:cubicBezTo>
                <a:cubicBezTo>
                  <a:pt x="20892" y="19806"/>
                  <a:pt x="20995" y="19819"/>
                  <a:pt x="21057" y="20210"/>
                </a:cubicBezTo>
                <a:cubicBezTo>
                  <a:pt x="21145" y="20764"/>
                  <a:pt x="21151" y="20350"/>
                  <a:pt x="21069" y="19501"/>
                </a:cubicBezTo>
                <a:cubicBezTo>
                  <a:pt x="21025" y="19048"/>
                  <a:pt x="20972" y="18683"/>
                  <a:pt x="20949" y="18683"/>
                </a:cubicBezTo>
                <a:close/>
                <a:moveTo>
                  <a:pt x="21248" y="18737"/>
                </a:moveTo>
                <a:cubicBezTo>
                  <a:pt x="21244" y="18774"/>
                  <a:pt x="21241" y="19019"/>
                  <a:pt x="21239" y="19501"/>
                </a:cubicBezTo>
                <a:lnTo>
                  <a:pt x="21236" y="20469"/>
                </a:lnTo>
                <a:lnTo>
                  <a:pt x="21369" y="20469"/>
                </a:lnTo>
                <a:cubicBezTo>
                  <a:pt x="21449" y="20469"/>
                  <a:pt x="21492" y="20406"/>
                  <a:pt x="21480" y="20319"/>
                </a:cubicBezTo>
                <a:cubicBezTo>
                  <a:pt x="21473" y="20269"/>
                  <a:pt x="21453" y="20247"/>
                  <a:pt x="21433" y="20224"/>
                </a:cubicBezTo>
                <a:cubicBezTo>
                  <a:pt x="21429" y="20224"/>
                  <a:pt x="21427" y="20224"/>
                  <a:pt x="21424" y="20224"/>
                </a:cubicBezTo>
                <a:cubicBezTo>
                  <a:pt x="21398" y="20224"/>
                  <a:pt x="21373" y="20201"/>
                  <a:pt x="21353" y="20183"/>
                </a:cubicBezTo>
                <a:lnTo>
                  <a:pt x="21322" y="20183"/>
                </a:lnTo>
                <a:lnTo>
                  <a:pt x="21322" y="20142"/>
                </a:lnTo>
                <a:cubicBezTo>
                  <a:pt x="21321" y="20141"/>
                  <a:pt x="21320" y="20130"/>
                  <a:pt x="21319" y="20128"/>
                </a:cubicBezTo>
                <a:lnTo>
                  <a:pt x="21313" y="20128"/>
                </a:lnTo>
                <a:lnTo>
                  <a:pt x="21313" y="20087"/>
                </a:lnTo>
                <a:cubicBezTo>
                  <a:pt x="21308" y="20038"/>
                  <a:pt x="21304" y="19958"/>
                  <a:pt x="21301" y="19842"/>
                </a:cubicBezTo>
                <a:cubicBezTo>
                  <a:pt x="21290" y="19697"/>
                  <a:pt x="21282" y="19504"/>
                  <a:pt x="21270" y="19215"/>
                </a:cubicBezTo>
                <a:cubicBezTo>
                  <a:pt x="21258" y="18879"/>
                  <a:pt x="21251" y="18700"/>
                  <a:pt x="21248" y="18737"/>
                </a:cubicBezTo>
                <a:close/>
                <a:moveTo>
                  <a:pt x="15847" y="18846"/>
                </a:moveTo>
                <a:cubicBezTo>
                  <a:pt x="15868" y="18853"/>
                  <a:pt x="15888" y="18924"/>
                  <a:pt x="15918" y="19051"/>
                </a:cubicBezTo>
                <a:cubicBezTo>
                  <a:pt x="15981" y="19309"/>
                  <a:pt x="15989" y="19683"/>
                  <a:pt x="15936" y="20006"/>
                </a:cubicBezTo>
                <a:cubicBezTo>
                  <a:pt x="15909" y="20176"/>
                  <a:pt x="15891" y="20224"/>
                  <a:pt x="15841" y="20224"/>
                </a:cubicBezTo>
                <a:cubicBezTo>
                  <a:pt x="15754" y="20224"/>
                  <a:pt x="15723" y="20053"/>
                  <a:pt x="15723" y="19556"/>
                </a:cubicBezTo>
                <a:cubicBezTo>
                  <a:pt x="15723" y="19197"/>
                  <a:pt x="15729" y="19140"/>
                  <a:pt x="15773" y="18996"/>
                </a:cubicBezTo>
                <a:cubicBezTo>
                  <a:pt x="15805" y="18891"/>
                  <a:pt x="15825" y="18838"/>
                  <a:pt x="15847" y="18846"/>
                </a:cubicBezTo>
                <a:close/>
                <a:moveTo>
                  <a:pt x="11149" y="18901"/>
                </a:moveTo>
                <a:cubicBezTo>
                  <a:pt x="11157" y="18894"/>
                  <a:pt x="11167" y="18897"/>
                  <a:pt x="11176" y="18901"/>
                </a:cubicBezTo>
                <a:cubicBezTo>
                  <a:pt x="11202" y="18910"/>
                  <a:pt x="11227" y="18969"/>
                  <a:pt x="11250" y="19078"/>
                </a:cubicBezTo>
                <a:cubicBezTo>
                  <a:pt x="11302" y="19318"/>
                  <a:pt x="11302" y="19843"/>
                  <a:pt x="11250" y="20060"/>
                </a:cubicBezTo>
                <a:cubicBezTo>
                  <a:pt x="11163" y="20422"/>
                  <a:pt x="11041" y="20125"/>
                  <a:pt x="11041" y="19556"/>
                </a:cubicBezTo>
                <a:cubicBezTo>
                  <a:pt x="11041" y="19194"/>
                  <a:pt x="11091" y="18944"/>
                  <a:pt x="11149" y="18901"/>
                </a:cubicBezTo>
                <a:close/>
                <a:moveTo>
                  <a:pt x="19074" y="18915"/>
                </a:moveTo>
                <a:cubicBezTo>
                  <a:pt x="19142" y="18874"/>
                  <a:pt x="19211" y="19154"/>
                  <a:pt x="19209" y="19569"/>
                </a:cubicBezTo>
                <a:cubicBezTo>
                  <a:pt x="19208" y="19764"/>
                  <a:pt x="19194" y="19913"/>
                  <a:pt x="19169" y="20033"/>
                </a:cubicBezTo>
                <a:cubicBezTo>
                  <a:pt x="19143" y="20152"/>
                  <a:pt x="19113" y="20224"/>
                  <a:pt x="19077" y="20224"/>
                </a:cubicBezTo>
                <a:cubicBezTo>
                  <a:pt x="19029" y="20224"/>
                  <a:pt x="19017" y="20183"/>
                  <a:pt x="18987" y="19924"/>
                </a:cubicBezTo>
                <a:cubicBezTo>
                  <a:pt x="18947" y="19583"/>
                  <a:pt x="18954" y="19323"/>
                  <a:pt x="19009" y="19065"/>
                </a:cubicBezTo>
                <a:cubicBezTo>
                  <a:pt x="19028" y="18973"/>
                  <a:pt x="19052" y="18929"/>
                  <a:pt x="19074" y="18915"/>
                </a:cubicBezTo>
                <a:close/>
                <a:moveTo>
                  <a:pt x="19974" y="18915"/>
                </a:moveTo>
                <a:cubicBezTo>
                  <a:pt x="19988" y="18910"/>
                  <a:pt x="19998" y="18913"/>
                  <a:pt x="20008" y="18915"/>
                </a:cubicBezTo>
                <a:cubicBezTo>
                  <a:pt x="20037" y="18920"/>
                  <a:pt x="20049" y="18957"/>
                  <a:pt x="20061" y="19051"/>
                </a:cubicBezTo>
                <a:cubicBezTo>
                  <a:pt x="20075" y="19167"/>
                  <a:pt x="20073" y="19231"/>
                  <a:pt x="20058" y="19310"/>
                </a:cubicBezTo>
                <a:cubicBezTo>
                  <a:pt x="20032" y="19449"/>
                  <a:pt x="19915" y="19449"/>
                  <a:pt x="19903" y="19310"/>
                </a:cubicBezTo>
                <a:cubicBezTo>
                  <a:pt x="19881" y="19064"/>
                  <a:pt x="19903" y="18937"/>
                  <a:pt x="19974" y="18915"/>
                </a:cubicBezTo>
                <a:close/>
                <a:moveTo>
                  <a:pt x="13234" y="18928"/>
                </a:moveTo>
                <a:cubicBezTo>
                  <a:pt x="13357" y="18881"/>
                  <a:pt x="13417" y="19621"/>
                  <a:pt x="13323" y="20033"/>
                </a:cubicBezTo>
                <a:cubicBezTo>
                  <a:pt x="13280" y="20225"/>
                  <a:pt x="13213" y="20276"/>
                  <a:pt x="13188" y="20128"/>
                </a:cubicBezTo>
                <a:cubicBezTo>
                  <a:pt x="13180" y="20078"/>
                  <a:pt x="13174" y="19789"/>
                  <a:pt x="13175" y="19487"/>
                </a:cubicBezTo>
                <a:lnTo>
                  <a:pt x="13178" y="18942"/>
                </a:lnTo>
                <a:lnTo>
                  <a:pt x="13234" y="18928"/>
                </a:lnTo>
                <a:close/>
                <a:moveTo>
                  <a:pt x="7351" y="18942"/>
                </a:moveTo>
                <a:cubicBezTo>
                  <a:pt x="7420" y="18942"/>
                  <a:pt x="7456" y="19089"/>
                  <a:pt x="7438" y="19296"/>
                </a:cubicBezTo>
                <a:cubicBezTo>
                  <a:pt x="7425" y="19453"/>
                  <a:pt x="7299" y="19463"/>
                  <a:pt x="7286" y="19310"/>
                </a:cubicBezTo>
                <a:cubicBezTo>
                  <a:pt x="7265" y="19064"/>
                  <a:pt x="7285" y="18942"/>
                  <a:pt x="7351" y="18942"/>
                </a:cubicBezTo>
                <a:close/>
                <a:moveTo>
                  <a:pt x="20955" y="19324"/>
                </a:moveTo>
                <a:cubicBezTo>
                  <a:pt x="20959" y="19316"/>
                  <a:pt x="20963" y="19317"/>
                  <a:pt x="20968" y="19324"/>
                </a:cubicBezTo>
                <a:cubicBezTo>
                  <a:pt x="20980" y="19344"/>
                  <a:pt x="20986" y="19412"/>
                  <a:pt x="20977" y="19515"/>
                </a:cubicBezTo>
                <a:cubicBezTo>
                  <a:pt x="20972" y="19578"/>
                  <a:pt x="20963" y="19637"/>
                  <a:pt x="20955" y="19637"/>
                </a:cubicBezTo>
                <a:cubicBezTo>
                  <a:pt x="20928" y="19637"/>
                  <a:pt x="20919" y="19534"/>
                  <a:pt x="20937" y="19392"/>
                </a:cubicBezTo>
                <a:cubicBezTo>
                  <a:pt x="20942" y="19350"/>
                  <a:pt x="20949" y="19335"/>
                  <a:pt x="20955" y="1932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2512486" y="2532186"/>
            <a:ext cx="8310033" cy="105507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9751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402" y="589885"/>
            <a:ext cx="7615673" cy="690275"/>
          </a:xfrm>
        </p:spPr>
        <p:txBody>
          <a:bodyPr>
            <a:noAutofit/>
          </a:bodyPr>
          <a:lstStyle>
            <a:lvl1pPr algn="l">
              <a:defRPr sz="2800" b="1" i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157" y="1547447"/>
            <a:ext cx="10843864" cy="4825219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400" b="0" i="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783" indent="-228594">
              <a:lnSpc>
                <a:spcPct val="120000"/>
              </a:lnSpc>
              <a:spcBef>
                <a:spcPts val="0"/>
              </a:spcBef>
              <a:buFont typeface="Wingdings" charset="2"/>
              <a:buChar char="ü"/>
              <a:defRPr sz="2000" b="0" i="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800" b="0" i="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7" name="image2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503" y="227458"/>
            <a:ext cx="3096519" cy="76463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22"/>
          <p:cNvSpPr/>
          <p:nvPr/>
        </p:nvSpPr>
        <p:spPr>
          <a:xfrm>
            <a:off x="-1" y="4"/>
            <a:ext cx="624117" cy="1190171"/>
          </a:xfrm>
          <a:prstGeom prst="rect">
            <a:avLst/>
          </a:prstGeom>
          <a:solidFill>
            <a:srgbClr val="053D20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 sz="975">
              <a:solidFill>
                <a:srgbClr val="FFFFFF"/>
              </a:solidFill>
            </a:endParaRPr>
          </a:p>
        </p:txBody>
      </p:sp>
      <p:sp>
        <p:nvSpPr>
          <p:cNvPr id="9" name="Shape 123"/>
          <p:cNvSpPr/>
          <p:nvPr/>
        </p:nvSpPr>
        <p:spPr>
          <a:xfrm>
            <a:off x="624118" y="543844"/>
            <a:ext cx="3581401" cy="1"/>
          </a:xfrm>
          <a:prstGeom prst="line">
            <a:avLst/>
          </a:prstGeom>
          <a:ln w="38100">
            <a:solidFill>
              <a:srgbClr val="003300"/>
            </a:solidFill>
            <a:miter/>
          </a:ln>
        </p:spPr>
        <p:txBody>
          <a:bodyPr lIns="34289" rIns="34289"/>
          <a:lstStyle/>
          <a:p>
            <a:endParaRPr sz="135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5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10"/>
          <p:cNvSpPr/>
          <p:nvPr/>
        </p:nvSpPr>
        <p:spPr>
          <a:xfrm>
            <a:off x="0" y="5"/>
            <a:ext cx="12192000" cy="4210051"/>
          </a:xfrm>
          <a:prstGeom prst="rect">
            <a:avLst/>
          </a:prstGeom>
          <a:solidFill>
            <a:srgbClr val="003300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4000" b="1" i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Shape 111"/>
          <p:cNvSpPr/>
          <p:nvPr/>
        </p:nvSpPr>
        <p:spPr>
          <a:xfrm>
            <a:off x="5" y="5"/>
            <a:ext cx="485777" cy="1190171"/>
          </a:xfrm>
          <a:prstGeom prst="rect">
            <a:avLst/>
          </a:prstGeom>
          <a:solidFill>
            <a:srgbClr val="548235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 sz="751">
              <a:solidFill>
                <a:srgbClr val="FFFFFF"/>
              </a:solidFill>
            </a:endParaRPr>
          </a:p>
        </p:txBody>
      </p:sp>
      <p:sp>
        <p:nvSpPr>
          <p:cNvPr id="9" name="Shape 112"/>
          <p:cNvSpPr/>
          <p:nvPr/>
        </p:nvSpPr>
        <p:spPr>
          <a:xfrm>
            <a:off x="485776" y="543844"/>
            <a:ext cx="3719741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34289" rIns="34289"/>
          <a:lstStyle/>
          <a:p>
            <a:endParaRPr sz="135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187012"/>
          </a:xfrm>
        </p:spPr>
        <p:txBody>
          <a:bodyPr anchor="b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10" name="image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2125" y="230703"/>
            <a:ext cx="3705227" cy="62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0" extrusionOk="0">
                <a:moveTo>
                  <a:pt x="3785" y="0"/>
                </a:moveTo>
                <a:lnTo>
                  <a:pt x="2918" y="41"/>
                </a:lnTo>
                <a:lnTo>
                  <a:pt x="2036" y="82"/>
                </a:lnTo>
                <a:lnTo>
                  <a:pt x="2036" y="3368"/>
                </a:lnTo>
                <a:cubicBezTo>
                  <a:pt x="2036" y="5432"/>
                  <a:pt x="2024" y="6734"/>
                  <a:pt x="2002" y="6846"/>
                </a:cubicBezTo>
                <a:cubicBezTo>
                  <a:pt x="1977" y="6980"/>
                  <a:pt x="1779" y="7023"/>
                  <a:pt x="1212" y="7023"/>
                </a:cubicBezTo>
                <a:lnTo>
                  <a:pt x="453" y="7023"/>
                </a:lnTo>
                <a:lnTo>
                  <a:pt x="453" y="9410"/>
                </a:lnTo>
                <a:lnTo>
                  <a:pt x="453" y="11769"/>
                </a:lnTo>
                <a:cubicBezTo>
                  <a:pt x="458" y="11760"/>
                  <a:pt x="468" y="11723"/>
                  <a:pt x="478" y="11687"/>
                </a:cubicBezTo>
                <a:lnTo>
                  <a:pt x="635" y="11019"/>
                </a:lnTo>
                <a:cubicBezTo>
                  <a:pt x="782" y="10337"/>
                  <a:pt x="921" y="9820"/>
                  <a:pt x="1064" y="9382"/>
                </a:cubicBezTo>
                <a:cubicBezTo>
                  <a:pt x="1071" y="9347"/>
                  <a:pt x="1078" y="9314"/>
                  <a:pt x="1083" y="9314"/>
                </a:cubicBezTo>
                <a:cubicBezTo>
                  <a:pt x="1084" y="9314"/>
                  <a:pt x="1092" y="9293"/>
                  <a:pt x="1095" y="9287"/>
                </a:cubicBezTo>
                <a:cubicBezTo>
                  <a:pt x="1121" y="9212"/>
                  <a:pt x="1146" y="9138"/>
                  <a:pt x="1172" y="9069"/>
                </a:cubicBezTo>
                <a:cubicBezTo>
                  <a:pt x="1188" y="9024"/>
                  <a:pt x="1206" y="8974"/>
                  <a:pt x="1222" y="8932"/>
                </a:cubicBezTo>
                <a:cubicBezTo>
                  <a:pt x="1230" y="8913"/>
                  <a:pt x="1235" y="8883"/>
                  <a:pt x="1243" y="8864"/>
                </a:cubicBezTo>
                <a:cubicBezTo>
                  <a:pt x="1248" y="8850"/>
                  <a:pt x="1259" y="8837"/>
                  <a:pt x="1265" y="8823"/>
                </a:cubicBezTo>
                <a:cubicBezTo>
                  <a:pt x="1327" y="8675"/>
                  <a:pt x="1389" y="8538"/>
                  <a:pt x="1453" y="8428"/>
                </a:cubicBezTo>
                <a:cubicBezTo>
                  <a:pt x="1529" y="8296"/>
                  <a:pt x="1593" y="8217"/>
                  <a:pt x="1678" y="8169"/>
                </a:cubicBezTo>
                <a:cubicBezTo>
                  <a:pt x="1715" y="8133"/>
                  <a:pt x="1787" y="8084"/>
                  <a:pt x="1869" y="8046"/>
                </a:cubicBezTo>
                <a:cubicBezTo>
                  <a:pt x="2023" y="7975"/>
                  <a:pt x="2271" y="8028"/>
                  <a:pt x="2431" y="8141"/>
                </a:cubicBezTo>
                <a:cubicBezTo>
                  <a:pt x="2504" y="8158"/>
                  <a:pt x="2568" y="8185"/>
                  <a:pt x="2601" y="8210"/>
                </a:cubicBezTo>
                <a:lnTo>
                  <a:pt x="2739" y="8305"/>
                </a:lnTo>
                <a:lnTo>
                  <a:pt x="2749" y="8305"/>
                </a:lnTo>
                <a:lnTo>
                  <a:pt x="2823" y="7841"/>
                </a:lnTo>
                <a:lnTo>
                  <a:pt x="2866" y="7541"/>
                </a:lnTo>
                <a:cubicBezTo>
                  <a:pt x="3026" y="6439"/>
                  <a:pt x="3036" y="6151"/>
                  <a:pt x="2934" y="5618"/>
                </a:cubicBezTo>
                <a:cubicBezTo>
                  <a:pt x="2905" y="5462"/>
                  <a:pt x="2890" y="5340"/>
                  <a:pt x="2884" y="5250"/>
                </a:cubicBezTo>
                <a:cubicBezTo>
                  <a:pt x="2872" y="5169"/>
                  <a:pt x="2871" y="5120"/>
                  <a:pt x="2890" y="5100"/>
                </a:cubicBezTo>
                <a:cubicBezTo>
                  <a:pt x="2909" y="5030"/>
                  <a:pt x="2958" y="5025"/>
                  <a:pt x="3039" y="5087"/>
                </a:cubicBezTo>
                <a:cubicBezTo>
                  <a:pt x="3221" y="5224"/>
                  <a:pt x="3364" y="5420"/>
                  <a:pt x="3480" y="5687"/>
                </a:cubicBezTo>
                <a:cubicBezTo>
                  <a:pt x="3504" y="5735"/>
                  <a:pt x="3525" y="5781"/>
                  <a:pt x="3535" y="5823"/>
                </a:cubicBezTo>
                <a:cubicBezTo>
                  <a:pt x="3537" y="5829"/>
                  <a:pt x="3539" y="5843"/>
                  <a:pt x="3541" y="5850"/>
                </a:cubicBezTo>
                <a:cubicBezTo>
                  <a:pt x="3542" y="5853"/>
                  <a:pt x="3544" y="5847"/>
                  <a:pt x="3544" y="5850"/>
                </a:cubicBezTo>
                <a:cubicBezTo>
                  <a:pt x="3557" y="5893"/>
                  <a:pt x="3570" y="5947"/>
                  <a:pt x="3578" y="5959"/>
                </a:cubicBezTo>
                <a:cubicBezTo>
                  <a:pt x="3581" y="5965"/>
                  <a:pt x="3589" y="5996"/>
                  <a:pt x="3594" y="6014"/>
                </a:cubicBezTo>
                <a:cubicBezTo>
                  <a:pt x="3598" y="6027"/>
                  <a:pt x="3603" y="6042"/>
                  <a:pt x="3606" y="6055"/>
                </a:cubicBezTo>
                <a:cubicBezTo>
                  <a:pt x="3610" y="6068"/>
                  <a:pt x="3612" y="6066"/>
                  <a:pt x="3615" y="6082"/>
                </a:cubicBezTo>
                <a:cubicBezTo>
                  <a:pt x="3629" y="6129"/>
                  <a:pt x="3640" y="6181"/>
                  <a:pt x="3652" y="6232"/>
                </a:cubicBezTo>
                <a:cubicBezTo>
                  <a:pt x="3836" y="7011"/>
                  <a:pt x="3856" y="7557"/>
                  <a:pt x="3748" y="8741"/>
                </a:cubicBezTo>
                <a:cubicBezTo>
                  <a:pt x="3703" y="9237"/>
                  <a:pt x="3672" y="9693"/>
                  <a:pt x="3680" y="9751"/>
                </a:cubicBezTo>
                <a:cubicBezTo>
                  <a:pt x="3688" y="9809"/>
                  <a:pt x="3774" y="10049"/>
                  <a:pt x="3868" y="10282"/>
                </a:cubicBezTo>
                <a:cubicBezTo>
                  <a:pt x="4130" y="10938"/>
                  <a:pt x="4353" y="11896"/>
                  <a:pt x="4458" y="12833"/>
                </a:cubicBezTo>
                <a:cubicBezTo>
                  <a:pt x="4536" y="13531"/>
                  <a:pt x="4550" y="13845"/>
                  <a:pt x="4550" y="14742"/>
                </a:cubicBezTo>
                <a:cubicBezTo>
                  <a:pt x="4549" y="16623"/>
                  <a:pt x="4410" y="17979"/>
                  <a:pt x="3893" y="21069"/>
                </a:cubicBezTo>
                <a:lnTo>
                  <a:pt x="3816" y="21519"/>
                </a:lnTo>
                <a:cubicBezTo>
                  <a:pt x="3817" y="21518"/>
                  <a:pt x="3818" y="21521"/>
                  <a:pt x="3819" y="21519"/>
                </a:cubicBezTo>
                <a:lnTo>
                  <a:pt x="3924" y="21110"/>
                </a:lnTo>
                <a:cubicBezTo>
                  <a:pt x="4268" y="19809"/>
                  <a:pt x="4596" y="17737"/>
                  <a:pt x="4707" y="16133"/>
                </a:cubicBezTo>
                <a:cubicBezTo>
                  <a:pt x="4871" y="13779"/>
                  <a:pt x="4663" y="11529"/>
                  <a:pt x="4152" y="10105"/>
                </a:cubicBezTo>
                <a:cubicBezTo>
                  <a:pt x="4118" y="10011"/>
                  <a:pt x="4096" y="9930"/>
                  <a:pt x="4078" y="9860"/>
                </a:cubicBezTo>
                <a:cubicBezTo>
                  <a:pt x="4073" y="9848"/>
                  <a:pt x="4068" y="9830"/>
                  <a:pt x="4063" y="9819"/>
                </a:cubicBezTo>
                <a:cubicBezTo>
                  <a:pt x="4042" y="9772"/>
                  <a:pt x="4008" y="9673"/>
                  <a:pt x="3983" y="9587"/>
                </a:cubicBezTo>
                <a:cubicBezTo>
                  <a:pt x="3981" y="9582"/>
                  <a:pt x="3981" y="9578"/>
                  <a:pt x="3979" y="9573"/>
                </a:cubicBezTo>
                <a:cubicBezTo>
                  <a:pt x="3978" y="9567"/>
                  <a:pt x="3974" y="9565"/>
                  <a:pt x="3973" y="9560"/>
                </a:cubicBezTo>
                <a:lnTo>
                  <a:pt x="3970" y="9546"/>
                </a:lnTo>
                <a:cubicBezTo>
                  <a:pt x="3968" y="9540"/>
                  <a:pt x="3966" y="9527"/>
                  <a:pt x="3964" y="9519"/>
                </a:cubicBezTo>
                <a:lnTo>
                  <a:pt x="3958" y="9505"/>
                </a:lnTo>
                <a:cubicBezTo>
                  <a:pt x="3948" y="9473"/>
                  <a:pt x="3933" y="9418"/>
                  <a:pt x="3933" y="9410"/>
                </a:cubicBezTo>
                <a:lnTo>
                  <a:pt x="3924" y="9396"/>
                </a:lnTo>
                <a:lnTo>
                  <a:pt x="3964" y="8891"/>
                </a:lnTo>
                <a:cubicBezTo>
                  <a:pt x="3995" y="8504"/>
                  <a:pt x="4004" y="8238"/>
                  <a:pt x="4004" y="7732"/>
                </a:cubicBezTo>
                <a:cubicBezTo>
                  <a:pt x="4004" y="6907"/>
                  <a:pt x="3969" y="6514"/>
                  <a:pt x="3838" y="5973"/>
                </a:cubicBezTo>
                <a:cubicBezTo>
                  <a:pt x="3808" y="5850"/>
                  <a:pt x="3794" y="5776"/>
                  <a:pt x="3782" y="5714"/>
                </a:cubicBezTo>
                <a:cubicBezTo>
                  <a:pt x="3774" y="5685"/>
                  <a:pt x="3769" y="5666"/>
                  <a:pt x="3760" y="5632"/>
                </a:cubicBezTo>
                <a:cubicBezTo>
                  <a:pt x="3751" y="5600"/>
                  <a:pt x="3735" y="5566"/>
                  <a:pt x="3726" y="5550"/>
                </a:cubicBezTo>
                <a:cubicBezTo>
                  <a:pt x="3717" y="5535"/>
                  <a:pt x="3714" y="5506"/>
                  <a:pt x="3717" y="5482"/>
                </a:cubicBezTo>
                <a:cubicBezTo>
                  <a:pt x="3725" y="5426"/>
                  <a:pt x="3756" y="5427"/>
                  <a:pt x="3763" y="5482"/>
                </a:cubicBezTo>
                <a:cubicBezTo>
                  <a:pt x="3765" y="5493"/>
                  <a:pt x="3782" y="5526"/>
                  <a:pt x="3791" y="5550"/>
                </a:cubicBezTo>
                <a:cubicBezTo>
                  <a:pt x="3834" y="5603"/>
                  <a:pt x="3921" y="5874"/>
                  <a:pt x="3983" y="6150"/>
                </a:cubicBezTo>
                <a:cubicBezTo>
                  <a:pt x="3988" y="6172"/>
                  <a:pt x="3993" y="6198"/>
                  <a:pt x="3998" y="6219"/>
                </a:cubicBezTo>
                <a:cubicBezTo>
                  <a:pt x="4000" y="6229"/>
                  <a:pt x="4002" y="6236"/>
                  <a:pt x="4004" y="6246"/>
                </a:cubicBezTo>
                <a:cubicBezTo>
                  <a:pt x="4027" y="6356"/>
                  <a:pt x="4047" y="6462"/>
                  <a:pt x="4047" y="6505"/>
                </a:cubicBezTo>
                <a:cubicBezTo>
                  <a:pt x="4047" y="6522"/>
                  <a:pt x="4051" y="6558"/>
                  <a:pt x="4053" y="6587"/>
                </a:cubicBezTo>
                <a:cubicBezTo>
                  <a:pt x="4058" y="6633"/>
                  <a:pt x="4061" y="6674"/>
                  <a:pt x="4066" y="6723"/>
                </a:cubicBezTo>
                <a:cubicBezTo>
                  <a:pt x="4069" y="6749"/>
                  <a:pt x="4072" y="6781"/>
                  <a:pt x="4075" y="6805"/>
                </a:cubicBezTo>
                <a:cubicBezTo>
                  <a:pt x="4098" y="6956"/>
                  <a:pt x="4108" y="7256"/>
                  <a:pt x="4106" y="7596"/>
                </a:cubicBezTo>
                <a:cubicBezTo>
                  <a:pt x="4110" y="8116"/>
                  <a:pt x="4083" y="8664"/>
                  <a:pt x="4029" y="9150"/>
                </a:cubicBezTo>
                <a:cubicBezTo>
                  <a:pt x="4012" y="9301"/>
                  <a:pt x="4028" y="9373"/>
                  <a:pt x="4118" y="9573"/>
                </a:cubicBezTo>
                <a:cubicBezTo>
                  <a:pt x="4232" y="9725"/>
                  <a:pt x="4447" y="10376"/>
                  <a:pt x="4599" y="11087"/>
                </a:cubicBezTo>
                <a:cubicBezTo>
                  <a:pt x="4803" y="12040"/>
                  <a:pt x="4883" y="12713"/>
                  <a:pt x="4902" y="13760"/>
                </a:cubicBezTo>
                <a:cubicBezTo>
                  <a:pt x="4927" y="14279"/>
                  <a:pt x="4921" y="14528"/>
                  <a:pt x="4896" y="15096"/>
                </a:cubicBezTo>
                <a:cubicBezTo>
                  <a:pt x="4864" y="16555"/>
                  <a:pt x="4732" y="17842"/>
                  <a:pt x="4408" y="19842"/>
                </a:cubicBezTo>
                <a:cubicBezTo>
                  <a:pt x="4129" y="21574"/>
                  <a:pt x="4128" y="21600"/>
                  <a:pt x="4384" y="20456"/>
                </a:cubicBezTo>
                <a:cubicBezTo>
                  <a:pt x="4849" y="18376"/>
                  <a:pt x="5091" y="16369"/>
                  <a:pt x="5115" y="14387"/>
                </a:cubicBezTo>
                <a:cubicBezTo>
                  <a:pt x="5126" y="13470"/>
                  <a:pt x="5116" y="13081"/>
                  <a:pt x="5062" y="12451"/>
                </a:cubicBezTo>
                <a:cubicBezTo>
                  <a:pt x="4976" y="11445"/>
                  <a:pt x="4762" y="10375"/>
                  <a:pt x="4498" y="9614"/>
                </a:cubicBezTo>
                <a:lnTo>
                  <a:pt x="4306" y="9055"/>
                </a:lnTo>
                <a:cubicBezTo>
                  <a:pt x="4302" y="9049"/>
                  <a:pt x="4300" y="9037"/>
                  <a:pt x="4297" y="9028"/>
                </a:cubicBezTo>
                <a:cubicBezTo>
                  <a:pt x="4278" y="8986"/>
                  <a:pt x="4278" y="8919"/>
                  <a:pt x="4294" y="8646"/>
                </a:cubicBezTo>
                <a:lnTo>
                  <a:pt x="4303" y="8046"/>
                </a:lnTo>
                <a:cubicBezTo>
                  <a:pt x="4327" y="6572"/>
                  <a:pt x="4204" y="5682"/>
                  <a:pt x="3890" y="5100"/>
                </a:cubicBezTo>
                <a:lnTo>
                  <a:pt x="3788" y="4909"/>
                </a:lnTo>
                <a:lnTo>
                  <a:pt x="3788" y="4841"/>
                </a:lnTo>
                <a:cubicBezTo>
                  <a:pt x="3787" y="4831"/>
                  <a:pt x="3784" y="4810"/>
                  <a:pt x="3782" y="4800"/>
                </a:cubicBezTo>
                <a:cubicBezTo>
                  <a:pt x="3775" y="4778"/>
                  <a:pt x="3770" y="4761"/>
                  <a:pt x="3770" y="4746"/>
                </a:cubicBezTo>
                <a:cubicBezTo>
                  <a:pt x="3770" y="4738"/>
                  <a:pt x="3774" y="4729"/>
                  <a:pt x="3776" y="4718"/>
                </a:cubicBezTo>
                <a:cubicBezTo>
                  <a:pt x="3776" y="4703"/>
                  <a:pt x="3776" y="4686"/>
                  <a:pt x="3779" y="4678"/>
                </a:cubicBezTo>
                <a:cubicBezTo>
                  <a:pt x="3782" y="4669"/>
                  <a:pt x="3786" y="4530"/>
                  <a:pt x="3788" y="4337"/>
                </a:cubicBezTo>
                <a:lnTo>
                  <a:pt x="3791" y="2455"/>
                </a:lnTo>
                <a:lnTo>
                  <a:pt x="3794" y="1200"/>
                </a:lnTo>
                <a:lnTo>
                  <a:pt x="3791" y="314"/>
                </a:lnTo>
                <a:cubicBezTo>
                  <a:pt x="3789" y="140"/>
                  <a:pt x="3788" y="20"/>
                  <a:pt x="3785" y="0"/>
                </a:cubicBezTo>
                <a:close/>
                <a:moveTo>
                  <a:pt x="3329" y="6164"/>
                </a:moveTo>
                <a:cubicBezTo>
                  <a:pt x="3298" y="6174"/>
                  <a:pt x="3269" y="6216"/>
                  <a:pt x="3258" y="6300"/>
                </a:cubicBezTo>
                <a:cubicBezTo>
                  <a:pt x="3226" y="6526"/>
                  <a:pt x="3271" y="6994"/>
                  <a:pt x="3332" y="7064"/>
                </a:cubicBezTo>
                <a:cubicBezTo>
                  <a:pt x="3359" y="7095"/>
                  <a:pt x="3380" y="7097"/>
                  <a:pt x="3399" y="7091"/>
                </a:cubicBezTo>
                <a:cubicBezTo>
                  <a:pt x="3407" y="7087"/>
                  <a:pt x="3416" y="7085"/>
                  <a:pt x="3424" y="7078"/>
                </a:cubicBezTo>
                <a:cubicBezTo>
                  <a:pt x="3446" y="7043"/>
                  <a:pt x="3462" y="6974"/>
                  <a:pt x="3480" y="6846"/>
                </a:cubicBezTo>
                <a:cubicBezTo>
                  <a:pt x="3504" y="6683"/>
                  <a:pt x="3504" y="6542"/>
                  <a:pt x="3474" y="6382"/>
                </a:cubicBezTo>
                <a:cubicBezTo>
                  <a:pt x="3444" y="6223"/>
                  <a:pt x="3380" y="6147"/>
                  <a:pt x="3329" y="6164"/>
                </a:cubicBezTo>
                <a:close/>
                <a:moveTo>
                  <a:pt x="18466" y="6600"/>
                </a:moveTo>
                <a:cubicBezTo>
                  <a:pt x="18424" y="6615"/>
                  <a:pt x="18377" y="6693"/>
                  <a:pt x="18339" y="6846"/>
                </a:cubicBezTo>
                <a:cubicBezTo>
                  <a:pt x="18260" y="7162"/>
                  <a:pt x="18168" y="7389"/>
                  <a:pt x="18083" y="7500"/>
                </a:cubicBezTo>
                <a:cubicBezTo>
                  <a:pt x="18080" y="7507"/>
                  <a:pt x="18073" y="7511"/>
                  <a:pt x="18068" y="7514"/>
                </a:cubicBezTo>
                <a:cubicBezTo>
                  <a:pt x="17984" y="7613"/>
                  <a:pt x="17912" y="7601"/>
                  <a:pt x="17874" y="7432"/>
                </a:cubicBezTo>
                <a:cubicBezTo>
                  <a:pt x="17870" y="7414"/>
                  <a:pt x="17863" y="7401"/>
                  <a:pt x="17858" y="7391"/>
                </a:cubicBezTo>
                <a:cubicBezTo>
                  <a:pt x="17839" y="7386"/>
                  <a:pt x="17820" y="7387"/>
                  <a:pt x="17803" y="7391"/>
                </a:cubicBezTo>
                <a:cubicBezTo>
                  <a:pt x="17773" y="7425"/>
                  <a:pt x="17734" y="7497"/>
                  <a:pt x="17679" y="7623"/>
                </a:cubicBezTo>
                <a:cubicBezTo>
                  <a:pt x="17594" y="7820"/>
                  <a:pt x="17489" y="8028"/>
                  <a:pt x="17445" y="8087"/>
                </a:cubicBezTo>
                <a:cubicBezTo>
                  <a:pt x="17399" y="8147"/>
                  <a:pt x="17298" y="8319"/>
                  <a:pt x="17220" y="8469"/>
                </a:cubicBezTo>
                <a:cubicBezTo>
                  <a:pt x="17218" y="8497"/>
                  <a:pt x="17211" y="8511"/>
                  <a:pt x="17204" y="8510"/>
                </a:cubicBezTo>
                <a:cubicBezTo>
                  <a:pt x="17202" y="8512"/>
                  <a:pt x="17200" y="8523"/>
                  <a:pt x="17198" y="8523"/>
                </a:cubicBezTo>
                <a:cubicBezTo>
                  <a:pt x="17163" y="8592"/>
                  <a:pt x="17132" y="8645"/>
                  <a:pt x="17124" y="8673"/>
                </a:cubicBezTo>
                <a:cubicBezTo>
                  <a:pt x="17118" y="8692"/>
                  <a:pt x="17139" y="9390"/>
                  <a:pt x="17170" y="10214"/>
                </a:cubicBezTo>
                <a:cubicBezTo>
                  <a:pt x="17211" y="11318"/>
                  <a:pt x="17218" y="11628"/>
                  <a:pt x="17195" y="11864"/>
                </a:cubicBezTo>
                <a:lnTo>
                  <a:pt x="17195" y="11878"/>
                </a:lnTo>
                <a:lnTo>
                  <a:pt x="17192" y="11892"/>
                </a:lnTo>
                <a:cubicBezTo>
                  <a:pt x="17186" y="11943"/>
                  <a:pt x="17181" y="11988"/>
                  <a:pt x="17173" y="12042"/>
                </a:cubicBezTo>
                <a:cubicBezTo>
                  <a:pt x="17110" y="12435"/>
                  <a:pt x="17102" y="13038"/>
                  <a:pt x="17152" y="13146"/>
                </a:cubicBezTo>
                <a:cubicBezTo>
                  <a:pt x="17162" y="13144"/>
                  <a:pt x="17171" y="13139"/>
                  <a:pt x="17186" y="13133"/>
                </a:cubicBezTo>
                <a:cubicBezTo>
                  <a:pt x="17202" y="13127"/>
                  <a:pt x="17228" y="13103"/>
                  <a:pt x="17250" y="13078"/>
                </a:cubicBezTo>
                <a:cubicBezTo>
                  <a:pt x="17272" y="13043"/>
                  <a:pt x="17294" y="13005"/>
                  <a:pt x="17315" y="12955"/>
                </a:cubicBezTo>
                <a:cubicBezTo>
                  <a:pt x="17363" y="12847"/>
                  <a:pt x="17402" y="12804"/>
                  <a:pt x="17429" y="12819"/>
                </a:cubicBezTo>
                <a:cubicBezTo>
                  <a:pt x="17438" y="12808"/>
                  <a:pt x="17444" y="12797"/>
                  <a:pt x="17451" y="12792"/>
                </a:cubicBezTo>
                <a:cubicBezTo>
                  <a:pt x="17471" y="12730"/>
                  <a:pt x="17477" y="12720"/>
                  <a:pt x="17482" y="12778"/>
                </a:cubicBezTo>
                <a:cubicBezTo>
                  <a:pt x="17484" y="12794"/>
                  <a:pt x="17482" y="12817"/>
                  <a:pt x="17482" y="12833"/>
                </a:cubicBezTo>
                <a:cubicBezTo>
                  <a:pt x="17486" y="12871"/>
                  <a:pt x="17485" y="12913"/>
                  <a:pt x="17476" y="12955"/>
                </a:cubicBezTo>
                <a:cubicBezTo>
                  <a:pt x="17474" y="12962"/>
                  <a:pt x="17474" y="12962"/>
                  <a:pt x="17472" y="12969"/>
                </a:cubicBezTo>
                <a:cubicBezTo>
                  <a:pt x="17475" y="13007"/>
                  <a:pt x="17476" y="13052"/>
                  <a:pt x="17476" y="13105"/>
                </a:cubicBezTo>
                <a:cubicBezTo>
                  <a:pt x="17476" y="13218"/>
                  <a:pt x="17498" y="13310"/>
                  <a:pt x="17525" y="13310"/>
                </a:cubicBezTo>
                <a:cubicBezTo>
                  <a:pt x="17539" y="13310"/>
                  <a:pt x="17549" y="13329"/>
                  <a:pt x="17559" y="13351"/>
                </a:cubicBezTo>
                <a:cubicBezTo>
                  <a:pt x="17608" y="13262"/>
                  <a:pt x="17623" y="13383"/>
                  <a:pt x="17596" y="13705"/>
                </a:cubicBezTo>
                <a:cubicBezTo>
                  <a:pt x="17591" y="13761"/>
                  <a:pt x="17588" y="13802"/>
                  <a:pt x="17584" y="13855"/>
                </a:cubicBezTo>
                <a:cubicBezTo>
                  <a:pt x="17579" y="13975"/>
                  <a:pt x="17572" y="14116"/>
                  <a:pt x="17559" y="14278"/>
                </a:cubicBezTo>
                <a:cubicBezTo>
                  <a:pt x="17533" y="14602"/>
                  <a:pt x="17503" y="15151"/>
                  <a:pt x="17491" y="15505"/>
                </a:cubicBezTo>
                <a:cubicBezTo>
                  <a:pt x="17491" y="15511"/>
                  <a:pt x="17491" y="15513"/>
                  <a:pt x="17491" y="15519"/>
                </a:cubicBezTo>
                <a:cubicBezTo>
                  <a:pt x="17490" y="15588"/>
                  <a:pt x="17488" y="15657"/>
                  <a:pt x="17488" y="15724"/>
                </a:cubicBezTo>
                <a:cubicBezTo>
                  <a:pt x="17488" y="15935"/>
                  <a:pt x="17488" y="16063"/>
                  <a:pt x="17491" y="16146"/>
                </a:cubicBezTo>
                <a:cubicBezTo>
                  <a:pt x="17499" y="16210"/>
                  <a:pt x="17514" y="16245"/>
                  <a:pt x="17534" y="16296"/>
                </a:cubicBezTo>
                <a:cubicBezTo>
                  <a:pt x="17542" y="16307"/>
                  <a:pt x="17549" y="16330"/>
                  <a:pt x="17556" y="16351"/>
                </a:cubicBezTo>
                <a:cubicBezTo>
                  <a:pt x="17623" y="16472"/>
                  <a:pt x="17699" y="16392"/>
                  <a:pt x="17883" y="16010"/>
                </a:cubicBezTo>
                <a:cubicBezTo>
                  <a:pt x="17977" y="15816"/>
                  <a:pt x="18063" y="15898"/>
                  <a:pt x="18105" y="16242"/>
                </a:cubicBezTo>
                <a:cubicBezTo>
                  <a:pt x="18106" y="16250"/>
                  <a:pt x="18107" y="16274"/>
                  <a:pt x="18108" y="16283"/>
                </a:cubicBezTo>
                <a:cubicBezTo>
                  <a:pt x="18119" y="16353"/>
                  <a:pt x="18123" y="16399"/>
                  <a:pt x="18126" y="16433"/>
                </a:cubicBezTo>
                <a:cubicBezTo>
                  <a:pt x="18144" y="16577"/>
                  <a:pt x="18166" y="16733"/>
                  <a:pt x="18182" y="16855"/>
                </a:cubicBezTo>
                <a:cubicBezTo>
                  <a:pt x="18228" y="17208"/>
                  <a:pt x="18315" y="17276"/>
                  <a:pt x="18376" y="17005"/>
                </a:cubicBezTo>
                <a:cubicBezTo>
                  <a:pt x="18477" y="16561"/>
                  <a:pt x="18372" y="13615"/>
                  <a:pt x="18228" y="12860"/>
                </a:cubicBezTo>
                <a:cubicBezTo>
                  <a:pt x="18201" y="12716"/>
                  <a:pt x="18186" y="12619"/>
                  <a:pt x="18176" y="12546"/>
                </a:cubicBezTo>
                <a:cubicBezTo>
                  <a:pt x="18147" y="12391"/>
                  <a:pt x="18149" y="12289"/>
                  <a:pt x="18188" y="12287"/>
                </a:cubicBezTo>
                <a:cubicBezTo>
                  <a:pt x="18193" y="12267"/>
                  <a:pt x="18197" y="12242"/>
                  <a:pt x="18204" y="12219"/>
                </a:cubicBezTo>
                <a:cubicBezTo>
                  <a:pt x="18238" y="12111"/>
                  <a:pt x="18279" y="12028"/>
                  <a:pt x="18293" y="12028"/>
                </a:cubicBezTo>
                <a:cubicBezTo>
                  <a:pt x="18308" y="12028"/>
                  <a:pt x="18318" y="11936"/>
                  <a:pt x="18318" y="11823"/>
                </a:cubicBezTo>
                <a:cubicBezTo>
                  <a:pt x="18318" y="11493"/>
                  <a:pt x="18370" y="11443"/>
                  <a:pt x="18534" y="11605"/>
                </a:cubicBezTo>
                <a:cubicBezTo>
                  <a:pt x="18740" y="11808"/>
                  <a:pt x="18781" y="11720"/>
                  <a:pt x="18737" y="11210"/>
                </a:cubicBezTo>
                <a:cubicBezTo>
                  <a:pt x="18698" y="10754"/>
                  <a:pt x="18655" y="10599"/>
                  <a:pt x="18561" y="10596"/>
                </a:cubicBezTo>
                <a:cubicBezTo>
                  <a:pt x="18533" y="10595"/>
                  <a:pt x="18492" y="10535"/>
                  <a:pt x="18460" y="10460"/>
                </a:cubicBezTo>
                <a:cubicBezTo>
                  <a:pt x="18419" y="10432"/>
                  <a:pt x="18386" y="10378"/>
                  <a:pt x="18383" y="10337"/>
                </a:cubicBezTo>
                <a:cubicBezTo>
                  <a:pt x="18382" y="10321"/>
                  <a:pt x="18385" y="10290"/>
                  <a:pt x="18392" y="10241"/>
                </a:cubicBezTo>
                <a:cubicBezTo>
                  <a:pt x="18379" y="10154"/>
                  <a:pt x="18393" y="10071"/>
                  <a:pt x="18441" y="9846"/>
                </a:cubicBezTo>
                <a:cubicBezTo>
                  <a:pt x="18527" y="9441"/>
                  <a:pt x="18531" y="9231"/>
                  <a:pt x="18460" y="9110"/>
                </a:cubicBezTo>
                <a:cubicBezTo>
                  <a:pt x="18436" y="9070"/>
                  <a:pt x="18428" y="9028"/>
                  <a:pt x="18429" y="8973"/>
                </a:cubicBezTo>
                <a:cubicBezTo>
                  <a:pt x="18402" y="8904"/>
                  <a:pt x="18406" y="8824"/>
                  <a:pt x="18447" y="8782"/>
                </a:cubicBezTo>
                <a:cubicBezTo>
                  <a:pt x="18449" y="8780"/>
                  <a:pt x="18451" y="8773"/>
                  <a:pt x="18453" y="8769"/>
                </a:cubicBezTo>
                <a:cubicBezTo>
                  <a:pt x="18472" y="8642"/>
                  <a:pt x="18479" y="8423"/>
                  <a:pt x="18469" y="8237"/>
                </a:cubicBezTo>
                <a:cubicBezTo>
                  <a:pt x="18453" y="7959"/>
                  <a:pt x="18466" y="7839"/>
                  <a:pt x="18531" y="7650"/>
                </a:cubicBezTo>
                <a:cubicBezTo>
                  <a:pt x="18591" y="7476"/>
                  <a:pt x="18612" y="7307"/>
                  <a:pt x="18605" y="7037"/>
                </a:cubicBezTo>
                <a:cubicBezTo>
                  <a:pt x="18597" y="6731"/>
                  <a:pt x="18535" y="6574"/>
                  <a:pt x="18466" y="6600"/>
                </a:cubicBezTo>
                <a:close/>
                <a:moveTo>
                  <a:pt x="4686" y="6982"/>
                </a:moveTo>
                <a:cubicBezTo>
                  <a:pt x="4516" y="6982"/>
                  <a:pt x="4459" y="7016"/>
                  <a:pt x="4461" y="7119"/>
                </a:cubicBezTo>
                <a:cubicBezTo>
                  <a:pt x="4462" y="7217"/>
                  <a:pt x="4467" y="7656"/>
                  <a:pt x="4470" y="8087"/>
                </a:cubicBezTo>
                <a:cubicBezTo>
                  <a:pt x="4474" y="8856"/>
                  <a:pt x="4476" y="8880"/>
                  <a:pt x="4609" y="9178"/>
                </a:cubicBezTo>
                <a:cubicBezTo>
                  <a:pt x="4681" y="9340"/>
                  <a:pt x="4763" y="9614"/>
                  <a:pt x="4843" y="9941"/>
                </a:cubicBezTo>
                <a:cubicBezTo>
                  <a:pt x="4856" y="9991"/>
                  <a:pt x="4869" y="10053"/>
                  <a:pt x="4883" y="10119"/>
                </a:cubicBezTo>
                <a:cubicBezTo>
                  <a:pt x="4998" y="10625"/>
                  <a:pt x="5104" y="11225"/>
                  <a:pt x="5161" y="11742"/>
                </a:cubicBezTo>
                <a:cubicBezTo>
                  <a:pt x="5208" y="12175"/>
                  <a:pt x="5266" y="12949"/>
                  <a:pt x="5290" y="13460"/>
                </a:cubicBezTo>
                <a:cubicBezTo>
                  <a:pt x="5331" y="14345"/>
                  <a:pt x="5335" y="14217"/>
                  <a:pt x="5343" y="10760"/>
                </a:cubicBezTo>
                <a:cubicBezTo>
                  <a:pt x="5345" y="9877"/>
                  <a:pt x="5346" y="9106"/>
                  <a:pt x="5346" y="8469"/>
                </a:cubicBezTo>
                <a:lnTo>
                  <a:pt x="5343" y="7337"/>
                </a:lnTo>
                <a:cubicBezTo>
                  <a:pt x="5342" y="7293"/>
                  <a:pt x="5344" y="7081"/>
                  <a:pt x="5343" y="7078"/>
                </a:cubicBezTo>
                <a:cubicBezTo>
                  <a:pt x="5338" y="7056"/>
                  <a:pt x="5136" y="7022"/>
                  <a:pt x="4896" y="6996"/>
                </a:cubicBezTo>
                <a:cubicBezTo>
                  <a:pt x="4812" y="6988"/>
                  <a:pt x="4743" y="6982"/>
                  <a:pt x="4686" y="6982"/>
                </a:cubicBezTo>
                <a:close/>
                <a:moveTo>
                  <a:pt x="8403" y="7159"/>
                </a:moveTo>
                <a:cubicBezTo>
                  <a:pt x="8365" y="7159"/>
                  <a:pt x="8302" y="7293"/>
                  <a:pt x="8264" y="7459"/>
                </a:cubicBezTo>
                <a:cubicBezTo>
                  <a:pt x="8209" y="7703"/>
                  <a:pt x="8199" y="7863"/>
                  <a:pt x="8215" y="8305"/>
                </a:cubicBezTo>
                <a:cubicBezTo>
                  <a:pt x="8226" y="8607"/>
                  <a:pt x="8221" y="9317"/>
                  <a:pt x="8203" y="9873"/>
                </a:cubicBezTo>
                <a:cubicBezTo>
                  <a:pt x="8195" y="10121"/>
                  <a:pt x="8186" y="10322"/>
                  <a:pt x="8175" y="10501"/>
                </a:cubicBezTo>
                <a:cubicBezTo>
                  <a:pt x="8170" y="10739"/>
                  <a:pt x="8158" y="10875"/>
                  <a:pt x="8119" y="11114"/>
                </a:cubicBezTo>
                <a:cubicBezTo>
                  <a:pt x="8097" y="11295"/>
                  <a:pt x="8071" y="11493"/>
                  <a:pt x="8033" y="11728"/>
                </a:cubicBezTo>
                <a:cubicBezTo>
                  <a:pt x="8016" y="11828"/>
                  <a:pt x="7997" y="11907"/>
                  <a:pt x="7980" y="12001"/>
                </a:cubicBezTo>
                <a:cubicBezTo>
                  <a:pt x="7974" y="12045"/>
                  <a:pt x="7967" y="12098"/>
                  <a:pt x="7950" y="12178"/>
                </a:cubicBezTo>
                <a:cubicBezTo>
                  <a:pt x="7821" y="12866"/>
                  <a:pt x="7694" y="13357"/>
                  <a:pt x="7657" y="13255"/>
                </a:cubicBezTo>
                <a:cubicBezTo>
                  <a:pt x="7655" y="13252"/>
                  <a:pt x="7654" y="13220"/>
                  <a:pt x="7653" y="13201"/>
                </a:cubicBezTo>
                <a:cubicBezTo>
                  <a:pt x="7647" y="13187"/>
                  <a:pt x="7641" y="13174"/>
                  <a:pt x="7635" y="13133"/>
                </a:cubicBezTo>
                <a:cubicBezTo>
                  <a:pt x="7617" y="13024"/>
                  <a:pt x="7616" y="12936"/>
                  <a:pt x="7635" y="12655"/>
                </a:cubicBezTo>
                <a:cubicBezTo>
                  <a:pt x="7637" y="12629"/>
                  <a:pt x="7637" y="12592"/>
                  <a:pt x="7638" y="12560"/>
                </a:cubicBezTo>
                <a:cubicBezTo>
                  <a:pt x="7638" y="12308"/>
                  <a:pt x="7641" y="12016"/>
                  <a:pt x="7644" y="11687"/>
                </a:cubicBezTo>
                <a:cubicBezTo>
                  <a:pt x="7654" y="10869"/>
                  <a:pt x="7653" y="10032"/>
                  <a:pt x="7641" y="9832"/>
                </a:cubicBezTo>
                <a:cubicBezTo>
                  <a:pt x="7612" y="9322"/>
                  <a:pt x="7437" y="9080"/>
                  <a:pt x="7271" y="9314"/>
                </a:cubicBezTo>
                <a:cubicBezTo>
                  <a:pt x="7098" y="9559"/>
                  <a:pt x="7087" y="9622"/>
                  <a:pt x="7144" y="10364"/>
                </a:cubicBezTo>
                <a:cubicBezTo>
                  <a:pt x="7173" y="10730"/>
                  <a:pt x="7197" y="11157"/>
                  <a:pt x="7197" y="11305"/>
                </a:cubicBezTo>
                <a:cubicBezTo>
                  <a:pt x="7197" y="11389"/>
                  <a:pt x="7183" y="11488"/>
                  <a:pt x="7160" y="11592"/>
                </a:cubicBezTo>
                <a:cubicBezTo>
                  <a:pt x="7158" y="11603"/>
                  <a:pt x="7156" y="11609"/>
                  <a:pt x="7154" y="11619"/>
                </a:cubicBezTo>
                <a:cubicBezTo>
                  <a:pt x="7153" y="11622"/>
                  <a:pt x="7155" y="11629"/>
                  <a:pt x="7154" y="11632"/>
                </a:cubicBezTo>
                <a:cubicBezTo>
                  <a:pt x="7093" y="11900"/>
                  <a:pt x="6984" y="12164"/>
                  <a:pt x="6913" y="12164"/>
                </a:cubicBezTo>
                <a:cubicBezTo>
                  <a:pt x="6813" y="12164"/>
                  <a:pt x="6796" y="12413"/>
                  <a:pt x="6864" y="12928"/>
                </a:cubicBezTo>
                <a:cubicBezTo>
                  <a:pt x="6901" y="13213"/>
                  <a:pt x="6968" y="13442"/>
                  <a:pt x="7037" y="13542"/>
                </a:cubicBezTo>
                <a:cubicBezTo>
                  <a:pt x="7064" y="13580"/>
                  <a:pt x="7084" y="13620"/>
                  <a:pt x="7101" y="13664"/>
                </a:cubicBezTo>
                <a:cubicBezTo>
                  <a:pt x="7108" y="13666"/>
                  <a:pt x="7107" y="13675"/>
                  <a:pt x="7114" y="13678"/>
                </a:cubicBezTo>
                <a:lnTo>
                  <a:pt x="7157" y="13692"/>
                </a:lnTo>
                <a:lnTo>
                  <a:pt x="7151" y="13937"/>
                </a:lnTo>
                <a:cubicBezTo>
                  <a:pt x="7155" y="13978"/>
                  <a:pt x="7159" y="14021"/>
                  <a:pt x="7160" y="14073"/>
                </a:cubicBezTo>
                <a:cubicBezTo>
                  <a:pt x="7169" y="14376"/>
                  <a:pt x="7141" y="14548"/>
                  <a:pt x="7006" y="14974"/>
                </a:cubicBezTo>
                <a:cubicBezTo>
                  <a:pt x="6832" y="15527"/>
                  <a:pt x="6793" y="16006"/>
                  <a:pt x="6858" y="16855"/>
                </a:cubicBezTo>
                <a:cubicBezTo>
                  <a:pt x="6865" y="16953"/>
                  <a:pt x="6915" y="17033"/>
                  <a:pt x="6966" y="17033"/>
                </a:cubicBezTo>
                <a:cubicBezTo>
                  <a:pt x="7039" y="17033"/>
                  <a:pt x="7122" y="16769"/>
                  <a:pt x="7339" y="15874"/>
                </a:cubicBezTo>
                <a:cubicBezTo>
                  <a:pt x="7493" y="15237"/>
                  <a:pt x="7620" y="14633"/>
                  <a:pt x="7620" y="14524"/>
                </a:cubicBezTo>
                <a:cubicBezTo>
                  <a:pt x="7620" y="14453"/>
                  <a:pt x="7649" y="14241"/>
                  <a:pt x="7690" y="14005"/>
                </a:cubicBezTo>
                <a:cubicBezTo>
                  <a:pt x="7707" y="13887"/>
                  <a:pt x="7731" y="13767"/>
                  <a:pt x="7755" y="13651"/>
                </a:cubicBezTo>
                <a:cubicBezTo>
                  <a:pt x="7759" y="13634"/>
                  <a:pt x="7762" y="13627"/>
                  <a:pt x="7765" y="13610"/>
                </a:cubicBezTo>
                <a:cubicBezTo>
                  <a:pt x="7845" y="13215"/>
                  <a:pt x="7927" y="12750"/>
                  <a:pt x="7947" y="12587"/>
                </a:cubicBezTo>
                <a:cubicBezTo>
                  <a:pt x="7970" y="12396"/>
                  <a:pt x="8006" y="12314"/>
                  <a:pt x="8051" y="12342"/>
                </a:cubicBezTo>
                <a:cubicBezTo>
                  <a:pt x="8058" y="12346"/>
                  <a:pt x="8061" y="12348"/>
                  <a:pt x="8067" y="12355"/>
                </a:cubicBezTo>
                <a:cubicBezTo>
                  <a:pt x="8114" y="12364"/>
                  <a:pt x="8137" y="12424"/>
                  <a:pt x="8132" y="12532"/>
                </a:cubicBezTo>
                <a:cubicBezTo>
                  <a:pt x="8132" y="12535"/>
                  <a:pt x="8129" y="12543"/>
                  <a:pt x="8129" y="12546"/>
                </a:cubicBezTo>
                <a:cubicBezTo>
                  <a:pt x="8129" y="12560"/>
                  <a:pt x="8131" y="12572"/>
                  <a:pt x="8129" y="12587"/>
                </a:cubicBezTo>
                <a:cubicBezTo>
                  <a:pt x="8127" y="12598"/>
                  <a:pt x="8125" y="12671"/>
                  <a:pt x="8125" y="12723"/>
                </a:cubicBezTo>
                <a:cubicBezTo>
                  <a:pt x="8131" y="12849"/>
                  <a:pt x="8135" y="13011"/>
                  <a:pt x="8141" y="13242"/>
                </a:cubicBezTo>
                <a:cubicBezTo>
                  <a:pt x="8158" y="13923"/>
                  <a:pt x="8180" y="14152"/>
                  <a:pt x="8249" y="14414"/>
                </a:cubicBezTo>
                <a:cubicBezTo>
                  <a:pt x="8296" y="14594"/>
                  <a:pt x="8365" y="14742"/>
                  <a:pt x="8400" y="14742"/>
                </a:cubicBezTo>
                <a:cubicBezTo>
                  <a:pt x="8435" y="14742"/>
                  <a:pt x="8472" y="14848"/>
                  <a:pt x="8483" y="14974"/>
                </a:cubicBezTo>
                <a:cubicBezTo>
                  <a:pt x="8510" y="15290"/>
                  <a:pt x="8714" y="15037"/>
                  <a:pt x="8832" y="14687"/>
                </a:cubicBezTo>
                <a:cubicBezTo>
                  <a:pt x="8850" y="14624"/>
                  <a:pt x="8867" y="14569"/>
                  <a:pt x="8881" y="14510"/>
                </a:cubicBezTo>
                <a:cubicBezTo>
                  <a:pt x="8882" y="14506"/>
                  <a:pt x="8883" y="14499"/>
                  <a:pt x="8884" y="14496"/>
                </a:cubicBezTo>
                <a:cubicBezTo>
                  <a:pt x="8890" y="14469"/>
                  <a:pt x="8895" y="14451"/>
                  <a:pt x="8900" y="14428"/>
                </a:cubicBezTo>
                <a:cubicBezTo>
                  <a:pt x="8910" y="14364"/>
                  <a:pt x="8915" y="14299"/>
                  <a:pt x="8915" y="14237"/>
                </a:cubicBezTo>
                <a:cubicBezTo>
                  <a:pt x="8915" y="13964"/>
                  <a:pt x="8774" y="13624"/>
                  <a:pt x="8607" y="13501"/>
                </a:cubicBezTo>
                <a:cubicBezTo>
                  <a:pt x="8552" y="13460"/>
                  <a:pt x="8511" y="13408"/>
                  <a:pt x="8480" y="13337"/>
                </a:cubicBezTo>
                <a:cubicBezTo>
                  <a:pt x="8465" y="13314"/>
                  <a:pt x="8447" y="13291"/>
                  <a:pt x="8440" y="13269"/>
                </a:cubicBezTo>
                <a:cubicBezTo>
                  <a:pt x="8407" y="13174"/>
                  <a:pt x="8402" y="13116"/>
                  <a:pt x="8406" y="12887"/>
                </a:cubicBezTo>
                <a:cubicBezTo>
                  <a:pt x="8402" y="12746"/>
                  <a:pt x="8403" y="12590"/>
                  <a:pt x="8412" y="12382"/>
                </a:cubicBezTo>
                <a:cubicBezTo>
                  <a:pt x="8423" y="12134"/>
                  <a:pt x="8449" y="11900"/>
                  <a:pt x="8493" y="11646"/>
                </a:cubicBezTo>
                <a:cubicBezTo>
                  <a:pt x="8532" y="11403"/>
                  <a:pt x="8576" y="11166"/>
                  <a:pt x="8597" y="11128"/>
                </a:cubicBezTo>
                <a:cubicBezTo>
                  <a:pt x="8720" y="10599"/>
                  <a:pt x="8770" y="10187"/>
                  <a:pt x="8749" y="9873"/>
                </a:cubicBezTo>
                <a:cubicBezTo>
                  <a:pt x="8742" y="9768"/>
                  <a:pt x="8728" y="9672"/>
                  <a:pt x="8705" y="9587"/>
                </a:cubicBezTo>
                <a:cubicBezTo>
                  <a:pt x="8668" y="9449"/>
                  <a:pt x="8637" y="9451"/>
                  <a:pt x="8576" y="9573"/>
                </a:cubicBezTo>
                <a:cubicBezTo>
                  <a:pt x="8462" y="9803"/>
                  <a:pt x="8428" y="9437"/>
                  <a:pt x="8452" y="8182"/>
                </a:cubicBezTo>
                <a:cubicBezTo>
                  <a:pt x="8471" y="7205"/>
                  <a:pt x="8470" y="7159"/>
                  <a:pt x="8403" y="7159"/>
                </a:cubicBezTo>
                <a:close/>
                <a:moveTo>
                  <a:pt x="10399" y="7473"/>
                </a:moveTo>
                <a:cubicBezTo>
                  <a:pt x="10374" y="7477"/>
                  <a:pt x="10344" y="7497"/>
                  <a:pt x="10310" y="7514"/>
                </a:cubicBezTo>
                <a:cubicBezTo>
                  <a:pt x="10212" y="7562"/>
                  <a:pt x="10118" y="7655"/>
                  <a:pt x="10100" y="7732"/>
                </a:cubicBezTo>
                <a:cubicBezTo>
                  <a:pt x="10053" y="7940"/>
                  <a:pt x="10165" y="8777"/>
                  <a:pt x="10282" y="9082"/>
                </a:cubicBezTo>
                <a:cubicBezTo>
                  <a:pt x="10292" y="9110"/>
                  <a:pt x="10301" y="9137"/>
                  <a:pt x="10310" y="9164"/>
                </a:cubicBezTo>
                <a:cubicBezTo>
                  <a:pt x="10331" y="9194"/>
                  <a:pt x="10350" y="9197"/>
                  <a:pt x="10368" y="9178"/>
                </a:cubicBezTo>
                <a:cubicBezTo>
                  <a:pt x="10445" y="9093"/>
                  <a:pt x="10431" y="9257"/>
                  <a:pt x="10356" y="9423"/>
                </a:cubicBezTo>
                <a:cubicBezTo>
                  <a:pt x="10356" y="9439"/>
                  <a:pt x="10353" y="9465"/>
                  <a:pt x="10350" y="9478"/>
                </a:cubicBezTo>
                <a:cubicBezTo>
                  <a:pt x="10333" y="9553"/>
                  <a:pt x="10191" y="9801"/>
                  <a:pt x="10032" y="10037"/>
                </a:cubicBezTo>
                <a:cubicBezTo>
                  <a:pt x="9827" y="10342"/>
                  <a:pt x="9708" y="10449"/>
                  <a:pt x="9622" y="10391"/>
                </a:cubicBezTo>
                <a:cubicBezTo>
                  <a:pt x="9605" y="10379"/>
                  <a:pt x="9593" y="10371"/>
                  <a:pt x="9581" y="10364"/>
                </a:cubicBezTo>
                <a:lnTo>
                  <a:pt x="9535" y="10351"/>
                </a:lnTo>
                <a:cubicBezTo>
                  <a:pt x="9502" y="10376"/>
                  <a:pt x="9494" y="10497"/>
                  <a:pt x="9480" y="10814"/>
                </a:cubicBezTo>
                <a:cubicBezTo>
                  <a:pt x="9451" y="11511"/>
                  <a:pt x="9499" y="11717"/>
                  <a:pt x="9637" y="11469"/>
                </a:cubicBezTo>
                <a:cubicBezTo>
                  <a:pt x="9734" y="11295"/>
                  <a:pt x="9846" y="11174"/>
                  <a:pt x="9921" y="11142"/>
                </a:cubicBezTo>
                <a:cubicBezTo>
                  <a:pt x="9945" y="11107"/>
                  <a:pt x="9964" y="11073"/>
                  <a:pt x="9976" y="11032"/>
                </a:cubicBezTo>
                <a:cubicBezTo>
                  <a:pt x="10035" y="10827"/>
                  <a:pt x="10042" y="10930"/>
                  <a:pt x="10007" y="11305"/>
                </a:cubicBezTo>
                <a:cubicBezTo>
                  <a:pt x="10005" y="11388"/>
                  <a:pt x="10001" y="11480"/>
                  <a:pt x="9989" y="11578"/>
                </a:cubicBezTo>
                <a:cubicBezTo>
                  <a:pt x="9941" y="11973"/>
                  <a:pt x="9945" y="13416"/>
                  <a:pt x="9995" y="13555"/>
                </a:cubicBezTo>
                <a:cubicBezTo>
                  <a:pt x="10017" y="13617"/>
                  <a:pt x="10094" y="13663"/>
                  <a:pt x="10165" y="13664"/>
                </a:cubicBezTo>
                <a:cubicBezTo>
                  <a:pt x="10228" y="13665"/>
                  <a:pt x="10259" y="13696"/>
                  <a:pt x="10279" y="13773"/>
                </a:cubicBezTo>
                <a:cubicBezTo>
                  <a:pt x="10280" y="13775"/>
                  <a:pt x="10287" y="13770"/>
                  <a:pt x="10288" y="13773"/>
                </a:cubicBezTo>
                <a:cubicBezTo>
                  <a:pt x="10289" y="13778"/>
                  <a:pt x="10290" y="13800"/>
                  <a:pt x="10291" y="13814"/>
                </a:cubicBezTo>
                <a:cubicBezTo>
                  <a:pt x="10292" y="13823"/>
                  <a:pt x="10293" y="13832"/>
                  <a:pt x="10294" y="13842"/>
                </a:cubicBezTo>
                <a:cubicBezTo>
                  <a:pt x="10306" y="13890"/>
                  <a:pt x="10312" y="13957"/>
                  <a:pt x="10313" y="14073"/>
                </a:cubicBezTo>
                <a:cubicBezTo>
                  <a:pt x="10326" y="14356"/>
                  <a:pt x="10315" y="14729"/>
                  <a:pt x="10294" y="14933"/>
                </a:cubicBezTo>
                <a:cubicBezTo>
                  <a:pt x="10293" y="14971"/>
                  <a:pt x="10289" y="14995"/>
                  <a:pt x="10285" y="15014"/>
                </a:cubicBezTo>
                <a:cubicBezTo>
                  <a:pt x="10284" y="15038"/>
                  <a:pt x="10283" y="15065"/>
                  <a:pt x="10282" y="15069"/>
                </a:cubicBezTo>
                <a:cubicBezTo>
                  <a:pt x="10277" y="15092"/>
                  <a:pt x="10266" y="15090"/>
                  <a:pt x="10251" y="15069"/>
                </a:cubicBezTo>
                <a:cubicBezTo>
                  <a:pt x="10233" y="15050"/>
                  <a:pt x="10200" y="15009"/>
                  <a:pt x="10171" y="14960"/>
                </a:cubicBezTo>
                <a:cubicBezTo>
                  <a:pt x="10083" y="14809"/>
                  <a:pt x="10103" y="15089"/>
                  <a:pt x="10235" y="15874"/>
                </a:cubicBezTo>
                <a:lnTo>
                  <a:pt x="10359" y="16596"/>
                </a:lnTo>
                <a:lnTo>
                  <a:pt x="10433" y="16283"/>
                </a:lnTo>
                <a:cubicBezTo>
                  <a:pt x="10499" y="16009"/>
                  <a:pt x="10510" y="15837"/>
                  <a:pt x="10504" y="15096"/>
                </a:cubicBezTo>
                <a:cubicBezTo>
                  <a:pt x="10502" y="14915"/>
                  <a:pt x="10502" y="14794"/>
                  <a:pt x="10501" y="14660"/>
                </a:cubicBezTo>
                <a:cubicBezTo>
                  <a:pt x="10500" y="14611"/>
                  <a:pt x="10501" y="14538"/>
                  <a:pt x="10501" y="14469"/>
                </a:cubicBezTo>
                <a:cubicBezTo>
                  <a:pt x="10501" y="14457"/>
                  <a:pt x="10501" y="14454"/>
                  <a:pt x="10501" y="14442"/>
                </a:cubicBezTo>
                <a:cubicBezTo>
                  <a:pt x="10499" y="13645"/>
                  <a:pt x="10516" y="13400"/>
                  <a:pt x="10581" y="13133"/>
                </a:cubicBezTo>
                <a:cubicBezTo>
                  <a:pt x="10687" y="12698"/>
                  <a:pt x="10716" y="12229"/>
                  <a:pt x="10646" y="12110"/>
                </a:cubicBezTo>
                <a:cubicBezTo>
                  <a:pt x="10599" y="12031"/>
                  <a:pt x="10607" y="11956"/>
                  <a:pt x="10695" y="11578"/>
                </a:cubicBezTo>
                <a:cubicBezTo>
                  <a:pt x="10751" y="11335"/>
                  <a:pt x="10797" y="11044"/>
                  <a:pt x="10797" y="10937"/>
                </a:cubicBezTo>
                <a:cubicBezTo>
                  <a:pt x="10797" y="10701"/>
                  <a:pt x="10692" y="10570"/>
                  <a:pt x="10538" y="10623"/>
                </a:cubicBezTo>
                <a:cubicBezTo>
                  <a:pt x="10525" y="10627"/>
                  <a:pt x="10513" y="10624"/>
                  <a:pt x="10501" y="10623"/>
                </a:cubicBezTo>
                <a:cubicBezTo>
                  <a:pt x="10489" y="10645"/>
                  <a:pt x="10476" y="10673"/>
                  <a:pt x="10461" y="10705"/>
                </a:cubicBezTo>
                <a:cubicBezTo>
                  <a:pt x="10437" y="10754"/>
                  <a:pt x="10419" y="10786"/>
                  <a:pt x="10405" y="10814"/>
                </a:cubicBezTo>
                <a:cubicBezTo>
                  <a:pt x="10391" y="10859"/>
                  <a:pt x="10377" y="10896"/>
                  <a:pt x="10368" y="10896"/>
                </a:cubicBezTo>
                <a:cubicBezTo>
                  <a:pt x="10359" y="10896"/>
                  <a:pt x="10311" y="11043"/>
                  <a:pt x="10263" y="11223"/>
                </a:cubicBezTo>
                <a:cubicBezTo>
                  <a:pt x="10240" y="11310"/>
                  <a:pt x="10219" y="11382"/>
                  <a:pt x="10202" y="11428"/>
                </a:cubicBezTo>
                <a:cubicBezTo>
                  <a:pt x="10201" y="11433"/>
                  <a:pt x="10204" y="11436"/>
                  <a:pt x="10202" y="11442"/>
                </a:cubicBezTo>
                <a:cubicBezTo>
                  <a:pt x="10193" y="11475"/>
                  <a:pt x="10180" y="11508"/>
                  <a:pt x="10174" y="11523"/>
                </a:cubicBezTo>
                <a:cubicBezTo>
                  <a:pt x="10157" y="11566"/>
                  <a:pt x="10150" y="11495"/>
                  <a:pt x="10152" y="11401"/>
                </a:cubicBezTo>
                <a:cubicBezTo>
                  <a:pt x="10148" y="11219"/>
                  <a:pt x="10211" y="10923"/>
                  <a:pt x="10300" y="10678"/>
                </a:cubicBezTo>
                <a:cubicBezTo>
                  <a:pt x="10301" y="10674"/>
                  <a:pt x="10301" y="10668"/>
                  <a:pt x="10303" y="10664"/>
                </a:cubicBezTo>
                <a:cubicBezTo>
                  <a:pt x="10304" y="10662"/>
                  <a:pt x="10305" y="10653"/>
                  <a:pt x="10306" y="10651"/>
                </a:cubicBezTo>
                <a:cubicBezTo>
                  <a:pt x="10300" y="10574"/>
                  <a:pt x="10329" y="10534"/>
                  <a:pt x="10439" y="10364"/>
                </a:cubicBezTo>
                <a:cubicBezTo>
                  <a:pt x="10447" y="10352"/>
                  <a:pt x="10451" y="10348"/>
                  <a:pt x="10458" y="10337"/>
                </a:cubicBezTo>
                <a:cubicBezTo>
                  <a:pt x="10525" y="10195"/>
                  <a:pt x="10663" y="10027"/>
                  <a:pt x="10846" y="9873"/>
                </a:cubicBezTo>
                <a:cubicBezTo>
                  <a:pt x="10953" y="9783"/>
                  <a:pt x="11062" y="9659"/>
                  <a:pt x="11087" y="9601"/>
                </a:cubicBezTo>
                <a:cubicBezTo>
                  <a:pt x="11150" y="9460"/>
                  <a:pt x="11206" y="9051"/>
                  <a:pt x="11179" y="8932"/>
                </a:cubicBezTo>
                <a:cubicBezTo>
                  <a:pt x="11138" y="8753"/>
                  <a:pt x="10880" y="8812"/>
                  <a:pt x="10701" y="9041"/>
                </a:cubicBezTo>
                <a:cubicBezTo>
                  <a:pt x="10615" y="9150"/>
                  <a:pt x="10538" y="9215"/>
                  <a:pt x="10510" y="9191"/>
                </a:cubicBezTo>
                <a:cubicBezTo>
                  <a:pt x="10448" y="9210"/>
                  <a:pt x="10437" y="9135"/>
                  <a:pt x="10495" y="8946"/>
                </a:cubicBezTo>
                <a:cubicBezTo>
                  <a:pt x="10497" y="8939"/>
                  <a:pt x="10500" y="8925"/>
                  <a:pt x="10501" y="8919"/>
                </a:cubicBezTo>
                <a:cubicBezTo>
                  <a:pt x="10510" y="8791"/>
                  <a:pt x="10524" y="8635"/>
                  <a:pt x="10544" y="8469"/>
                </a:cubicBezTo>
                <a:cubicBezTo>
                  <a:pt x="10618" y="7864"/>
                  <a:pt x="10617" y="7855"/>
                  <a:pt x="10553" y="7637"/>
                </a:cubicBezTo>
                <a:cubicBezTo>
                  <a:pt x="10516" y="7513"/>
                  <a:pt x="10475" y="7462"/>
                  <a:pt x="10399" y="7473"/>
                </a:cubicBezTo>
                <a:close/>
                <a:moveTo>
                  <a:pt x="13064" y="7596"/>
                </a:moveTo>
                <a:cubicBezTo>
                  <a:pt x="13038" y="7597"/>
                  <a:pt x="13004" y="7641"/>
                  <a:pt x="12966" y="7732"/>
                </a:cubicBezTo>
                <a:cubicBezTo>
                  <a:pt x="12914" y="7854"/>
                  <a:pt x="12906" y="7984"/>
                  <a:pt x="12922" y="8428"/>
                </a:cubicBezTo>
                <a:cubicBezTo>
                  <a:pt x="12936" y="8805"/>
                  <a:pt x="12931" y="8957"/>
                  <a:pt x="12885" y="9164"/>
                </a:cubicBezTo>
                <a:cubicBezTo>
                  <a:pt x="12882" y="9184"/>
                  <a:pt x="12877" y="9199"/>
                  <a:pt x="12873" y="9219"/>
                </a:cubicBezTo>
                <a:cubicBezTo>
                  <a:pt x="12873" y="9219"/>
                  <a:pt x="12870" y="9218"/>
                  <a:pt x="12870" y="9219"/>
                </a:cubicBezTo>
                <a:cubicBezTo>
                  <a:pt x="12861" y="9277"/>
                  <a:pt x="12853" y="9332"/>
                  <a:pt x="12842" y="9355"/>
                </a:cubicBezTo>
                <a:cubicBezTo>
                  <a:pt x="12842" y="9356"/>
                  <a:pt x="12840" y="9354"/>
                  <a:pt x="12839" y="9355"/>
                </a:cubicBezTo>
                <a:cubicBezTo>
                  <a:pt x="12783" y="9565"/>
                  <a:pt x="12714" y="9789"/>
                  <a:pt x="12685" y="9860"/>
                </a:cubicBezTo>
                <a:cubicBezTo>
                  <a:pt x="12636" y="9980"/>
                  <a:pt x="12639" y="10026"/>
                  <a:pt x="12691" y="10378"/>
                </a:cubicBezTo>
                <a:cubicBezTo>
                  <a:pt x="12694" y="10397"/>
                  <a:pt x="12695" y="10404"/>
                  <a:pt x="12697" y="10419"/>
                </a:cubicBezTo>
                <a:cubicBezTo>
                  <a:pt x="12698" y="10420"/>
                  <a:pt x="12698" y="10432"/>
                  <a:pt x="12700" y="10432"/>
                </a:cubicBezTo>
                <a:cubicBezTo>
                  <a:pt x="12719" y="10433"/>
                  <a:pt x="12741" y="10450"/>
                  <a:pt x="12747" y="10473"/>
                </a:cubicBezTo>
                <a:cubicBezTo>
                  <a:pt x="12754" y="10505"/>
                  <a:pt x="12742" y="10649"/>
                  <a:pt x="12725" y="10814"/>
                </a:cubicBezTo>
                <a:cubicBezTo>
                  <a:pt x="12722" y="10895"/>
                  <a:pt x="12714" y="10969"/>
                  <a:pt x="12697" y="11087"/>
                </a:cubicBezTo>
                <a:cubicBezTo>
                  <a:pt x="12631" y="11530"/>
                  <a:pt x="12601" y="12303"/>
                  <a:pt x="12642" y="12519"/>
                </a:cubicBezTo>
                <a:cubicBezTo>
                  <a:pt x="12650" y="12562"/>
                  <a:pt x="12648" y="12636"/>
                  <a:pt x="12642" y="12737"/>
                </a:cubicBezTo>
                <a:cubicBezTo>
                  <a:pt x="12641" y="12752"/>
                  <a:pt x="12640" y="12774"/>
                  <a:pt x="12639" y="12792"/>
                </a:cubicBezTo>
                <a:cubicBezTo>
                  <a:pt x="12635" y="12835"/>
                  <a:pt x="12634" y="12876"/>
                  <a:pt x="12629" y="12928"/>
                </a:cubicBezTo>
                <a:cubicBezTo>
                  <a:pt x="12612" y="13097"/>
                  <a:pt x="12582" y="13312"/>
                  <a:pt x="12540" y="13596"/>
                </a:cubicBezTo>
                <a:cubicBezTo>
                  <a:pt x="12485" y="13969"/>
                  <a:pt x="12452" y="14175"/>
                  <a:pt x="12429" y="14278"/>
                </a:cubicBezTo>
                <a:cubicBezTo>
                  <a:pt x="12421" y="14427"/>
                  <a:pt x="12421" y="14621"/>
                  <a:pt x="12423" y="14892"/>
                </a:cubicBezTo>
                <a:cubicBezTo>
                  <a:pt x="12425" y="14888"/>
                  <a:pt x="12427" y="14892"/>
                  <a:pt x="12429" y="14892"/>
                </a:cubicBezTo>
                <a:cubicBezTo>
                  <a:pt x="12452" y="14892"/>
                  <a:pt x="12498" y="14763"/>
                  <a:pt x="12531" y="14605"/>
                </a:cubicBezTo>
                <a:cubicBezTo>
                  <a:pt x="12547" y="14526"/>
                  <a:pt x="12558" y="14472"/>
                  <a:pt x="12568" y="14442"/>
                </a:cubicBezTo>
                <a:lnTo>
                  <a:pt x="12620" y="14223"/>
                </a:lnTo>
                <a:lnTo>
                  <a:pt x="12645" y="14483"/>
                </a:lnTo>
                <a:cubicBezTo>
                  <a:pt x="12648" y="14515"/>
                  <a:pt x="12653" y="14536"/>
                  <a:pt x="12657" y="14564"/>
                </a:cubicBezTo>
                <a:cubicBezTo>
                  <a:pt x="12763" y="14958"/>
                  <a:pt x="12859" y="14691"/>
                  <a:pt x="12925" y="13787"/>
                </a:cubicBezTo>
                <a:cubicBezTo>
                  <a:pt x="12938" y="13614"/>
                  <a:pt x="12948" y="13472"/>
                  <a:pt x="12962" y="13351"/>
                </a:cubicBezTo>
                <a:cubicBezTo>
                  <a:pt x="12968" y="13281"/>
                  <a:pt x="12977" y="13228"/>
                  <a:pt x="12984" y="13173"/>
                </a:cubicBezTo>
                <a:cubicBezTo>
                  <a:pt x="12984" y="13167"/>
                  <a:pt x="12984" y="13165"/>
                  <a:pt x="12984" y="13160"/>
                </a:cubicBezTo>
                <a:cubicBezTo>
                  <a:pt x="12984" y="13067"/>
                  <a:pt x="12991" y="12999"/>
                  <a:pt x="13003" y="12969"/>
                </a:cubicBezTo>
                <a:cubicBezTo>
                  <a:pt x="13008" y="12958"/>
                  <a:pt x="13015" y="12962"/>
                  <a:pt x="13021" y="12955"/>
                </a:cubicBezTo>
                <a:cubicBezTo>
                  <a:pt x="13021" y="12955"/>
                  <a:pt x="13020" y="12942"/>
                  <a:pt x="13021" y="12942"/>
                </a:cubicBezTo>
                <a:cubicBezTo>
                  <a:pt x="13039" y="12874"/>
                  <a:pt x="13059" y="12865"/>
                  <a:pt x="13080" y="12901"/>
                </a:cubicBezTo>
                <a:cubicBezTo>
                  <a:pt x="13101" y="12936"/>
                  <a:pt x="13105" y="13024"/>
                  <a:pt x="13098" y="13405"/>
                </a:cubicBezTo>
                <a:cubicBezTo>
                  <a:pt x="13098" y="13412"/>
                  <a:pt x="13098" y="13412"/>
                  <a:pt x="13098" y="13419"/>
                </a:cubicBezTo>
                <a:cubicBezTo>
                  <a:pt x="13105" y="13603"/>
                  <a:pt x="13117" y="13832"/>
                  <a:pt x="13129" y="13964"/>
                </a:cubicBezTo>
                <a:cubicBezTo>
                  <a:pt x="13144" y="14121"/>
                  <a:pt x="13174" y="14517"/>
                  <a:pt x="13197" y="14851"/>
                </a:cubicBezTo>
                <a:cubicBezTo>
                  <a:pt x="13239" y="15476"/>
                  <a:pt x="13252" y="15516"/>
                  <a:pt x="13339" y="15369"/>
                </a:cubicBezTo>
                <a:cubicBezTo>
                  <a:pt x="13467" y="15152"/>
                  <a:pt x="13746" y="12878"/>
                  <a:pt x="13746" y="12055"/>
                </a:cubicBezTo>
                <a:cubicBezTo>
                  <a:pt x="13746" y="11490"/>
                  <a:pt x="13669" y="11266"/>
                  <a:pt x="13453" y="11210"/>
                </a:cubicBezTo>
                <a:cubicBezTo>
                  <a:pt x="13360" y="11187"/>
                  <a:pt x="13275" y="11136"/>
                  <a:pt x="13240" y="11087"/>
                </a:cubicBezTo>
                <a:cubicBezTo>
                  <a:pt x="13234" y="11096"/>
                  <a:pt x="13230" y="11110"/>
                  <a:pt x="13225" y="11128"/>
                </a:cubicBezTo>
                <a:cubicBezTo>
                  <a:pt x="13208" y="11200"/>
                  <a:pt x="13193" y="11338"/>
                  <a:pt x="13181" y="11564"/>
                </a:cubicBezTo>
                <a:cubicBezTo>
                  <a:pt x="13164" y="11869"/>
                  <a:pt x="13154" y="11949"/>
                  <a:pt x="13111" y="12028"/>
                </a:cubicBezTo>
                <a:cubicBezTo>
                  <a:pt x="13052" y="12137"/>
                  <a:pt x="13037" y="12108"/>
                  <a:pt x="13037" y="11919"/>
                </a:cubicBezTo>
                <a:cubicBezTo>
                  <a:pt x="13037" y="11703"/>
                  <a:pt x="12926" y="11378"/>
                  <a:pt x="12870" y="11428"/>
                </a:cubicBezTo>
                <a:cubicBezTo>
                  <a:pt x="12835" y="11458"/>
                  <a:pt x="12820" y="11437"/>
                  <a:pt x="12817" y="11373"/>
                </a:cubicBezTo>
                <a:cubicBezTo>
                  <a:pt x="12815" y="11362"/>
                  <a:pt x="12813" y="11351"/>
                  <a:pt x="12814" y="11332"/>
                </a:cubicBezTo>
                <a:cubicBezTo>
                  <a:pt x="12805" y="11297"/>
                  <a:pt x="12810" y="11257"/>
                  <a:pt x="12827" y="11223"/>
                </a:cubicBezTo>
                <a:cubicBezTo>
                  <a:pt x="12835" y="11165"/>
                  <a:pt x="12843" y="11102"/>
                  <a:pt x="12858" y="11019"/>
                </a:cubicBezTo>
                <a:cubicBezTo>
                  <a:pt x="12874" y="10920"/>
                  <a:pt x="12884" y="10848"/>
                  <a:pt x="12898" y="10760"/>
                </a:cubicBezTo>
                <a:cubicBezTo>
                  <a:pt x="12899" y="10755"/>
                  <a:pt x="12900" y="10750"/>
                  <a:pt x="12901" y="10746"/>
                </a:cubicBezTo>
                <a:cubicBezTo>
                  <a:pt x="12911" y="10684"/>
                  <a:pt x="12924" y="10602"/>
                  <a:pt x="12929" y="10569"/>
                </a:cubicBezTo>
                <a:cubicBezTo>
                  <a:pt x="12944" y="10422"/>
                  <a:pt x="12968" y="10291"/>
                  <a:pt x="12978" y="10337"/>
                </a:cubicBezTo>
                <a:cubicBezTo>
                  <a:pt x="12986" y="10371"/>
                  <a:pt x="12985" y="10432"/>
                  <a:pt x="12972" y="10541"/>
                </a:cubicBezTo>
                <a:cubicBezTo>
                  <a:pt x="12968" y="10570"/>
                  <a:pt x="12968" y="10589"/>
                  <a:pt x="12966" y="10610"/>
                </a:cubicBezTo>
                <a:cubicBezTo>
                  <a:pt x="12967" y="10624"/>
                  <a:pt x="12965" y="10623"/>
                  <a:pt x="12966" y="10637"/>
                </a:cubicBezTo>
                <a:cubicBezTo>
                  <a:pt x="12987" y="10900"/>
                  <a:pt x="13004" y="10934"/>
                  <a:pt x="13095" y="10910"/>
                </a:cubicBezTo>
                <a:cubicBezTo>
                  <a:pt x="13146" y="10896"/>
                  <a:pt x="13199" y="10859"/>
                  <a:pt x="13219" y="10828"/>
                </a:cubicBezTo>
                <a:cubicBezTo>
                  <a:pt x="13228" y="10804"/>
                  <a:pt x="13238" y="10772"/>
                  <a:pt x="13249" y="10719"/>
                </a:cubicBezTo>
                <a:cubicBezTo>
                  <a:pt x="13271" y="10547"/>
                  <a:pt x="13305" y="10323"/>
                  <a:pt x="13345" y="10091"/>
                </a:cubicBezTo>
                <a:cubicBezTo>
                  <a:pt x="13353" y="10043"/>
                  <a:pt x="13356" y="10013"/>
                  <a:pt x="13363" y="9969"/>
                </a:cubicBezTo>
                <a:cubicBezTo>
                  <a:pt x="13363" y="9967"/>
                  <a:pt x="13363" y="9956"/>
                  <a:pt x="13363" y="9955"/>
                </a:cubicBezTo>
                <a:cubicBezTo>
                  <a:pt x="13363" y="9936"/>
                  <a:pt x="13371" y="9894"/>
                  <a:pt x="13382" y="9846"/>
                </a:cubicBezTo>
                <a:cubicBezTo>
                  <a:pt x="13460" y="9359"/>
                  <a:pt x="13485" y="9117"/>
                  <a:pt x="13471" y="8878"/>
                </a:cubicBezTo>
                <a:cubicBezTo>
                  <a:pt x="13446" y="8418"/>
                  <a:pt x="13397" y="8280"/>
                  <a:pt x="13283" y="8346"/>
                </a:cubicBezTo>
                <a:cubicBezTo>
                  <a:pt x="13243" y="8368"/>
                  <a:pt x="13216" y="8361"/>
                  <a:pt x="13197" y="8305"/>
                </a:cubicBezTo>
                <a:lnTo>
                  <a:pt x="13175" y="8305"/>
                </a:lnTo>
                <a:lnTo>
                  <a:pt x="13175" y="8278"/>
                </a:lnTo>
                <a:cubicBezTo>
                  <a:pt x="13172" y="8273"/>
                  <a:pt x="13171" y="8257"/>
                  <a:pt x="13169" y="8250"/>
                </a:cubicBezTo>
                <a:cubicBezTo>
                  <a:pt x="13169" y="8249"/>
                  <a:pt x="13166" y="8251"/>
                  <a:pt x="13166" y="8250"/>
                </a:cubicBezTo>
                <a:cubicBezTo>
                  <a:pt x="13165" y="8248"/>
                  <a:pt x="13166" y="8239"/>
                  <a:pt x="13166" y="8237"/>
                </a:cubicBezTo>
                <a:cubicBezTo>
                  <a:pt x="13163" y="8221"/>
                  <a:pt x="13162" y="8208"/>
                  <a:pt x="13163" y="8182"/>
                </a:cubicBezTo>
                <a:cubicBezTo>
                  <a:pt x="13164" y="8153"/>
                  <a:pt x="13164" y="8097"/>
                  <a:pt x="13163" y="8046"/>
                </a:cubicBezTo>
                <a:cubicBezTo>
                  <a:pt x="13161" y="8028"/>
                  <a:pt x="13159" y="8014"/>
                  <a:pt x="13157" y="7991"/>
                </a:cubicBezTo>
                <a:cubicBezTo>
                  <a:pt x="13136" y="7722"/>
                  <a:pt x="13108" y="7596"/>
                  <a:pt x="13064" y="7596"/>
                </a:cubicBezTo>
                <a:close/>
                <a:moveTo>
                  <a:pt x="20631" y="7596"/>
                </a:moveTo>
                <a:cubicBezTo>
                  <a:pt x="20397" y="7596"/>
                  <a:pt x="20269" y="7987"/>
                  <a:pt x="20366" y="8414"/>
                </a:cubicBezTo>
                <a:cubicBezTo>
                  <a:pt x="20374" y="8451"/>
                  <a:pt x="20378" y="8483"/>
                  <a:pt x="20381" y="8510"/>
                </a:cubicBezTo>
                <a:cubicBezTo>
                  <a:pt x="20413" y="8661"/>
                  <a:pt x="20445" y="8780"/>
                  <a:pt x="20452" y="8782"/>
                </a:cubicBezTo>
                <a:cubicBezTo>
                  <a:pt x="20458" y="8783"/>
                  <a:pt x="20486" y="8868"/>
                  <a:pt x="20511" y="8960"/>
                </a:cubicBezTo>
                <a:lnTo>
                  <a:pt x="20557" y="9123"/>
                </a:lnTo>
                <a:lnTo>
                  <a:pt x="20517" y="9246"/>
                </a:lnTo>
                <a:cubicBezTo>
                  <a:pt x="20467" y="9391"/>
                  <a:pt x="20364" y="9473"/>
                  <a:pt x="20351" y="9382"/>
                </a:cubicBezTo>
                <a:cubicBezTo>
                  <a:pt x="20346" y="9344"/>
                  <a:pt x="20350" y="9219"/>
                  <a:pt x="20360" y="9096"/>
                </a:cubicBezTo>
                <a:cubicBezTo>
                  <a:pt x="20377" y="8896"/>
                  <a:pt x="20368" y="8739"/>
                  <a:pt x="20338" y="8673"/>
                </a:cubicBezTo>
                <a:cubicBezTo>
                  <a:pt x="20186" y="8888"/>
                  <a:pt x="20135" y="9037"/>
                  <a:pt x="20135" y="9232"/>
                </a:cubicBezTo>
                <a:cubicBezTo>
                  <a:pt x="20135" y="9348"/>
                  <a:pt x="20104" y="9512"/>
                  <a:pt x="20067" y="9601"/>
                </a:cubicBezTo>
                <a:cubicBezTo>
                  <a:pt x="20055" y="9629"/>
                  <a:pt x="20044" y="9665"/>
                  <a:pt x="20036" y="9710"/>
                </a:cubicBezTo>
                <a:cubicBezTo>
                  <a:pt x="20016" y="9829"/>
                  <a:pt x="20010" y="10024"/>
                  <a:pt x="20017" y="10296"/>
                </a:cubicBezTo>
                <a:cubicBezTo>
                  <a:pt x="20020" y="10330"/>
                  <a:pt x="20023" y="10375"/>
                  <a:pt x="20024" y="10419"/>
                </a:cubicBezTo>
                <a:cubicBezTo>
                  <a:pt x="20026" y="10461"/>
                  <a:pt x="20027" y="10490"/>
                  <a:pt x="20027" y="10541"/>
                </a:cubicBezTo>
                <a:cubicBezTo>
                  <a:pt x="20034" y="10694"/>
                  <a:pt x="20044" y="10859"/>
                  <a:pt x="20058" y="11060"/>
                </a:cubicBezTo>
                <a:cubicBezTo>
                  <a:pt x="20060" y="11093"/>
                  <a:pt x="20064" y="11115"/>
                  <a:pt x="20067" y="11142"/>
                </a:cubicBezTo>
                <a:cubicBezTo>
                  <a:pt x="20070" y="11157"/>
                  <a:pt x="20072" y="11180"/>
                  <a:pt x="20076" y="11196"/>
                </a:cubicBezTo>
                <a:cubicBezTo>
                  <a:pt x="20084" y="11233"/>
                  <a:pt x="20090" y="11248"/>
                  <a:pt x="20098" y="11278"/>
                </a:cubicBezTo>
                <a:cubicBezTo>
                  <a:pt x="20131" y="11330"/>
                  <a:pt x="20174" y="11249"/>
                  <a:pt x="20206" y="11019"/>
                </a:cubicBezTo>
                <a:cubicBezTo>
                  <a:pt x="20252" y="10688"/>
                  <a:pt x="20514" y="9944"/>
                  <a:pt x="20644" y="9751"/>
                </a:cubicBezTo>
                <a:cubicBezTo>
                  <a:pt x="20654" y="9730"/>
                  <a:pt x="20667" y="9700"/>
                  <a:pt x="20675" y="9682"/>
                </a:cubicBezTo>
                <a:cubicBezTo>
                  <a:pt x="20686" y="9659"/>
                  <a:pt x="20695" y="9655"/>
                  <a:pt x="20705" y="9641"/>
                </a:cubicBezTo>
                <a:cubicBezTo>
                  <a:pt x="20713" y="9623"/>
                  <a:pt x="20721" y="9609"/>
                  <a:pt x="20730" y="9601"/>
                </a:cubicBezTo>
                <a:cubicBezTo>
                  <a:pt x="20731" y="9599"/>
                  <a:pt x="20735" y="9603"/>
                  <a:pt x="20736" y="9601"/>
                </a:cubicBezTo>
                <a:cubicBezTo>
                  <a:pt x="20749" y="9592"/>
                  <a:pt x="20759" y="9591"/>
                  <a:pt x="20770" y="9601"/>
                </a:cubicBezTo>
                <a:cubicBezTo>
                  <a:pt x="20770" y="9602"/>
                  <a:pt x="20772" y="9601"/>
                  <a:pt x="20773" y="9601"/>
                </a:cubicBezTo>
                <a:cubicBezTo>
                  <a:pt x="20787" y="9595"/>
                  <a:pt x="20798" y="9593"/>
                  <a:pt x="20801" y="9614"/>
                </a:cubicBezTo>
                <a:cubicBezTo>
                  <a:pt x="20803" y="9628"/>
                  <a:pt x="20796" y="9665"/>
                  <a:pt x="20789" y="9710"/>
                </a:cubicBezTo>
                <a:cubicBezTo>
                  <a:pt x="20788" y="9714"/>
                  <a:pt x="20789" y="9719"/>
                  <a:pt x="20789" y="9723"/>
                </a:cubicBezTo>
                <a:cubicBezTo>
                  <a:pt x="20787" y="9746"/>
                  <a:pt x="20785" y="9776"/>
                  <a:pt x="20779" y="9805"/>
                </a:cubicBezTo>
                <a:cubicBezTo>
                  <a:pt x="20779" y="9809"/>
                  <a:pt x="20776" y="9815"/>
                  <a:pt x="20776" y="9819"/>
                </a:cubicBezTo>
                <a:cubicBezTo>
                  <a:pt x="20770" y="9847"/>
                  <a:pt x="20764" y="9881"/>
                  <a:pt x="20761" y="9914"/>
                </a:cubicBezTo>
                <a:cubicBezTo>
                  <a:pt x="20759" y="9950"/>
                  <a:pt x="20758" y="9989"/>
                  <a:pt x="20758" y="10037"/>
                </a:cubicBezTo>
                <a:cubicBezTo>
                  <a:pt x="20759" y="10045"/>
                  <a:pt x="20761" y="10057"/>
                  <a:pt x="20761" y="10064"/>
                </a:cubicBezTo>
                <a:cubicBezTo>
                  <a:pt x="20766" y="10100"/>
                  <a:pt x="20778" y="10119"/>
                  <a:pt x="20795" y="10146"/>
                </a:cubicBezTo>
                <a:cubicBezTo>
                  <a:pt x="20809" y="10146"/>
                  <a:pt x="20828" y="10152"/>
                  <a:pt x="20857" y="10132"/>
                </a:cubicBezTo>
                <a:cubicBezTo>
                  <a:pt x="20973" y="10048"/>
                  <a:pt x="21301" y="9221"/>
                  <a:pt x="21301" y="9014"/>
                </a:cubicBezTo>
                <a:cubicBezTo>
                  <a:pt x="21301" y="8948"/>
                  <a:pt x="21259" y="8765"/>
                  <a:pt x="21208" y="8605"/>
                </a:cubicBezTo>
                <a:cubicBezTo>
                  <a:pt x="21132" y="8366"/>
                  <a:pt x="21098" y="8345"/>
                  <a:pt x="21011" y="8455"/>
                </a:cubicBezTo>
                <a:cubicBezTo>
                  <a:pt x="20972" y="8505"/>
                  <a:pt x="20941" y="8521"/>
                  <a:pt x="20918" y="8523"/>
                </a:cubicBezTo>
                <a:cubicBezTo>
                  <a:pt x="20907" y="8553"/>
                  <a:pt x="20896" y="8545"/>
                  <a:pt x="20887" y="8523"/>
                </a:cubicBezTo>
                <a:cubicBezTo>
                  <a:pt x="20887" y="8523"/>
                  <a:pt x="20885" y="8522"/>
                  <a:pt x="20884" y="8523"/>
                </a:cubicBezTo>
                <a:cubicBezTo>
                  <a:pt x="20883" y="8519"/>
                  <a:pt x="20882" y="8501"/>
                  <a:pt x="20881" y="8496"/>
                </a:cubicBezTo>
                <a:cubicBezTo>
                  <a:pt x="20857" y="8452"/>
                  <a:pt x="20847" y="8354"/>
                  <a:pt x="20847" y="8182"/>
                </a:cubicBezTo>
                <a:cubicBezTo>
                  <a:pt x="20847" y="7778"/>
                  <a:pt x="20778" y="7596"/>
                  <a:pt x="20631" y="7596"/>
                </a:cubicBezTo>
                <a:close/>
                <a:moveTo>
                  <a:pt x="15196" y="7882"/>
                </a:moveTo>
                <a:cubicBezTo>
                  <a:pt x="15153" y="7902"/>
                  <a:pt x="15094" y="8082"/>
                  <a:pt x="15023" y="8414"/>
                </a:cubicBezTo>
                <a:cubicBezTo>
                  <a:pt x="14751" y="9679"/>
                  <a:pt x="14688" y="10256"/>
                  <a:pt x="14835" y="10132"/>
                </a:cubicBezTo>
                <a:cubicBezTo>
                  <a:pt x="14880" y="10094"/>
                  <a:pt x="14910" y="10108"/>
                  <a:pt x="14931" y="10201"/>
                </a:cubicBezTo>
                <a:lnTo>
                  <a:pt x="14955" y="10201"/>
                </a:lnTo>
                <a:lnTo>
                  <a:pt x="14955" y="10241"/>
                </a:lnTo>
                <a:cubicBezTo>
                  <a:pt x="14967" y="10259"/>
                  <a:pt x="14969" y="10285"/>
                  <a:pt x="14965" y="10323"/>
                </a:cubicBezTo>
                <a:cubicBezTo>
                  <a:pt x="14964" y="10359"/>
                  <a:pt x="14963" y="10453"/>
                  <a:pt x="14961" y="10528"/>
                </a:cubicBezTo>
                <a:cubicBezTo>
                  <a:pt x="14963" y="10583"/>
                  <a:pt x="14965" y="10652"/>
                  <a:pt x="14965" y="10719"/>
                </a:cubicBezTo>
                <a:cubicBezTo>
                  <a:pt x="14966" y="10774"/>
                  <a:pt x="14960" y="10829"/>
                  <a:pt x="14955" y="10882"/>
                </a:cubicBezTo>
                <a:lnTo>
                  <a:pt x="14955" y="11073"/>
                </a:lnTo>
                <a:lnTo>
                  <a:pt x="14875" y="11292"/>
                </a:lnTo>
                <a:cubicBezTo>
                  <a:pt x="14851" y="11373"/>
                  <a:pt x="14822" y="11462"/>
                  <a:pt x="14786" y="11564"/>
                </a:cubicBezTo>
                <a:cubicBezTo>
                  <a:pt x="14522" y="12310"/>
                  <a:pt x="14362" y="12596"/>
                  <a:pt x="14258" y="12505"/>
                </a:cubicBezTo>
                <a:cubicBezTo>
                  <a:pt x="14176" y="12432"/>
                  <a:pt x="14168" y="12458"/>
                  <a:pt x="14169" y="12833"/>
                </a:cubicBezTo>
                <a:cubicBezTo>
                  <a:pt x="14170" y="13522"/>
                  <a:pt x="14205" y="13634"/>
                  <a:pt x="14366" y="13473"/>
                </a:cubicBezTo>
                <a:cubicBezTo>
                  <a:pt x="14407" y="13433"/>
                  <a:pt x="14442" y="13406"/>
                  <a:pt x="14471" y="13392"/>
                </a:cubicBezTo>
                <a:cubicBezTo>
                  <a:pt x="14500" y="13345"/>
                  <a:pt x="14532" y="13280"/>
                  <a:pt x="14545" y="13228"/>
                </a:cubicBezTo>
                <a:cubicBezTo>
                  <a:pt x="14604" y="13000"/>
                  <a:pt x="14733" y="12764"/>
                  <a:pt x="14752" y="12846"/>
                </a:cubicBezTo>
                <a:cubicBezTo>
                  <a:pt x="14763" y="12897"/>
                  <a:pt x="14735" y="13007"/>
                  <a:pt x="14665" y="13214"/>
                </a:cubicBezTo>
                <a:cubicBezTo>
                  <a:pt x="14609" y="13380"/>
                  <a:pt x="14557" y="13514"/>
                  <a:pt x="14551" y="13514"/>
                </a:cubicBezTo>
                <a:cubicBezTo>
                  <a:pt x="14546" y="13514"/>
                  <a:pt x="14540" y="13590"/>
                  <a:pt x="14533" y="13678"/>
                </a:cubicBezTo>
                <a:cubicBezTo>
                  <a:pt x="14535" y="13792"/>
                  <a:pt x="14539" y="13908"/>
                  <a:pt x="14539" y="14060"/>
                </a:cubicBezTo>
                <a:lnTo>
                  <a:pt x="14542" y="14660"/>
                </a:lnTo>
                <a:cubicBezTo>
                  <a:pt x="14543" y="14667"/>
                  <a:pt x="14542" y="14667"/>
                  <a:pt x="14542" y="14674"/>
                </a:cubicBezTo>
                <a:lnTo>
                  <a:pt x="14678" y="14701"/>
                </a:lnTo>
                <a:cubicBezTo>
                  <a:pt x="14754" y="14714"/>
                  <a:pt x="14824" y="14665"/>
                  <a:pt x="14835" y="14592"/>
                </a:cubicBezTo>
                <a:cubicBezTo>
                  <a:pt x="14847" y="14504"/>
                  <a:pt x="14866" y="14496"/>
                  <a:pt x="14881" y="14537"/>
                </a:cubicBezTo>
                <a:cubicBezTo>
                  <a:pt x="14882" y="14534"/>
                  <a:pt x="14880" y="14527"/>
                  <a:pt x="14881" y="14524"/>
                </a:cubicBezTo>
                <a:cubicBezTo>
                  <a:pt x="14889" y="14508"/>
                  <a:pt x="14895" y="14519"/>
                  <a:pt x="14900" y="14537"/>
                </a:cubicBezTo>
                <a:cubicBezTo>
                  <a:pt x="14902" y="14550"/>
                  <a:pt x="14904" y="14563"/>
                  <a:pt x="14906" y="14578"/>
                </a:cubicBezTo>
                <a:cubicBezTo>
                  <a:pt x="14911" y="14632"/>
                  <a:pt x="14915" y="14714"/>
                  <a:pt x="14915" y="14878"/>
                </a:cubicBezTo>
                <a:cubicBezTo>
                  <a:pt x="14915" y="14893"/>
                  <a:pt x="14915" y="14905"/>
                  <a:pt x="14915" y="14919"/>
                </a:cubicBezTo>
                <a:cubicBezTo>
                  <a:pt x="14919" y="15070"/>
                  <a:pt x="14949" y="15300"/>
                  <a:pt x="14986" y="15451"/>
                </a:cubicBezTo>
                <a:cubicBezTo>
                  <a:pt x="15025" y="15612"/>
                  <a:pt x="15066" y="15751"/>
                  <a:pt x="15079" y="15751"/>
                </a:cubicBezTo>
                <a:cubicBezTo>
                  <a:pt x="15121" y="15751"/>
                  <a:pt x="15147" y="15211"/>
                  <a:pt x="15147" y="14223"/>
                </a:cubicBezTo>
                <a:cubicBezTo>
                  <a:pt x="15147" y="13413"/>
                  <a:pt x="15173" y="12933"/>
                  <a:pt x="15245" y="12532"/>
                </a:cubicBezTo>
                <a:cubicBezTo>
                  <a:pt x="15248" y="12512"/>
                  <a:pt x="15251" y="12501"/>
                  <a:pt x="15254" y="12478"/>
                </a:cubicBezTo>
                <a:cubicBezTo>
                  <a:pt x="15269" y="12403"/>
                  <a:pt x="15283" y="12317"/>
                  <a:pt x="15301" y="12246"/>
                </a:cubicBezTo>
                <a:cubicBezTo>
                  <a:pt x="15334" y="12113"/>
                  <a:pt x="15358" y="12052"/>
                  <a:pt x="15378" y="12082"/>
                </a:cubicBezTo>
                <a:cubicBezTo>
                  <a:pt x="15380" y="12082"/>
                  <a:pt x="15383" y="12080"/>
                  <a:pt x="15384" y="12082"/>
                </a:cubicBezTo>
                <a:cubicBezTo>
                  <a:pt x="15385" y="12084"/>
                  <a:pt x="15386" y="12100"/>
                  <a:pt x="15387" y="12110"/>
                </a:cubicBezTo>
                <a:cubicBezTo>
                  <a:pt x="15389" y="12113"/>
                  <a:pt x="15389" y="12106"/>
                  <a:pt x="15390" y="12110"/>
                </a:cubicBezTo>
                <a:cubicBezTo>
                  <a:pt x="15392" y="12114"/>
                  <a:pt x="15395" y="12131"/>
                  <a:pt x="15396" y="12137"/>
                </a:cubicBezTo>
                <a:lnTo>
                  <a:pt x="15406" y="12137"/>
                </a:lnTo>
                <a:lnTo>
                  <a:pt x="15406" y="12205"/>
                </a:lnTo>
                <a:cubicBezTo>
                  <a:pt x="15407" y="12219"/>
                  <a:pt x="15408" y="12231"/>
                  <a:pt x="15409" y="12246"/>
                </a:cubicBezTo>
                <a:cubicBezTo>
                  <a:pt x="15427" y="12394"/>
                  <a:pt x="15443" y="12649"/>
                  <a:pt x="15464" y="13051"/>
                </a:cubicBezTo>
                <a:lnTo>
                  <a:pt x="15507" y="13869"/>
                </a:lnTo>
                <a:lnTo>
                  <a:pt x="15705" y="13910"/>
                </a:lnTo>
                <a:cubicBezTo>
                  <a:pt x="16048" y="13992"/>
                  <a:pt x="16175" y="13897"/>
                  <a:pt x="16232" y="13514"/>
                </a:cubicBezTo>
                <a:cubicBezTo>
                  <a:pt x="16273" y="13234"/>
                  <a:pt x="16276" y="13133"/>
                  <a:pt x="16242" y="12955"/>
                </a:cubicBezTo>
                <a:cubicBezTo>
                  <a:pt x="16238" y="12930"/>
                  <a:pt x="16234" y="12902"/>
                  <a:pt x="16232" y="12873"/>
                </a:cubicBezTo>
                <a:cubicBezTo>
                  <a:pt x="16216" y="12803"/>
                  <a:pt x="16218" y="12714"/>
                  <a:pt x="16242" y="12587"/>
                </a:cubicBezTo>
                <a:cubicBezTo>
                  <a:pt x="16260" y="12422"/>
                  <a:pt x="16298" y="12215"/>
                  <a:pt x="16359" y="11946"/>
                </a:cubicBezTo>
                <a:cubicBezTo>
                  <a:pt x="16364" y="11911"/>
                  <a:pt x="16370" y="11881"/>
                  <a:pt x="16380" y="11837"/>
                </a:cubicBezTo>
                <a:cubicBezTo>
                  <a:pt x="16392" y="11776"/>
                  <a:pt x="16405" y="11723"/>
                  <a:pt x="16417" y="11687"/>
                </a:cubicBezTo>
                <a:cubicBezTo>
                  <a:pt x="16420" y="11676"/>
                  <a:pt x="16422" y="11670"/>
                  <a:pt x="16424" y="11660"/>
                </a:cubicBezTo>
                <a:cubicBezTo>
                  <a:pt x="16454" y="11507"/>
                  <a:pt x="16484" y="11225"/>
                  <a:pt x="16492" y="10992"/>
                </a:cubicBezTo>
                <a:cubicBezTo>
                  <a:pt x="16509" y="10541"/>
                  <a:pt x="16501" y="10514"/>
                  <a:pt x="16343" y="10187"/>
                </a:cubicBezTo>
                <a:cubicBezTo>
                  <a:pt x="16204" y="9899"/>
                  <a:pt x="16165" y="9859"/>
                  <a:pt x="16097" y="9996"/>
                </a:cubicBezTo>
                <a:cubicBezTo>
                  <a:pt x="16052" y="10087"/>
                  <a:pt x="15978" y="10160"/>
                  <a:pt x="15936" y="10160"/>
                </a:cubicBezTo>
                <a:cubicBezTo>
                  <a:pt x="15894" y="10160"/>
                  <a:pt x="15787" y="10381"/>
                  <a:pt x="15696" y="10651"/>
                </a:cubicBezTo>
                <a:cubicBezTo>
                  <a:pt x="15661" y="10758"/>
                  <a:pt x="15629" y="10844"/>
                  <a:pt x="15597" y="10923"/>
                </a:cubicBezTo>
                <a:cubicBezTo>
                  <a:pt x="15563" y="11028"/>
                  <a:pt x="15530" y="11119"/>
                  <a:pt x="15517" y="11114"/>
                </a:cubicBezTo>
                <a:cubicBezTo>
                  <a:pt x="15516" y="11113"/>
                  <a:pt x="15515" y="11114"/>
                  <a:pt x="15514" y="11114"/>
                </a:cubicBezTo>
                <a:cubicBezTo>
                  <a:pt x="15405" y="11326"/>
                  <a:pt x="15336" y="11319"/>
                  <a:pt x="15316" y="11073"/>
                </a:cubicBezTo>
                <a:cubicBezTo>
                  <a:pt x="15304" y="10929"/>
                  <a:pt x="15266" y="10647"/>
                  <a:pt x="15233" y="10460"/>
                </a:cubicBezTo>
                <a:cubicBezTo>
                  <a:pt x="15210" y="10327"/>
                  <a:pt x="15194" y="10213"/>
                  <a:pt x="15184" y="10119"/>
                </a:cubicBezTo>
                <a:cubicBezTo>
                  <a:pt x="15162" y="10049"/>
                  <a:pt x="15159" y="10013"/>
                  <a:pt x="15174" y="9955"/>
                </a:cubicBezTo>
                <a:cubicBezTo>
                  <a:pt x="15174" y="9947"/>
                  <a:pt x="15173" y="9944"/>
                  <a:pt x="15174" y="9941"/>
                </a:cubicBezTo>
                <a:cubicBezTo>
                  <a:pt x="15175" y="9929"/>
                  <a:pt x="15187" y="9915"/>
                  <a:pt x="15196" y="9901"/>
                </a:cubicBezTo>
                <a:cubicBezTo>
                  <a:pt x="15204" y="9877"/>
                  <a:pt x="15212" y="9848"/>
                  <a:pt x="15221" y="9832"/>
                </a:cubicBezTo>
                <a:cubicBezTo>
                  <a:pt x="15248" y="9752"/>
                  <a:pt x="15280" y="9665"/>
                  <a:pt x="15322" y="9573"/>
                </a:cubicBezTo>
                <a:cubicBezTo>
                  <a:pt x="15509" y="9162"/>
                  <a:pt x="15558" y="8819"/>
                  <a:pt x="15480" y="8441"/>
                </a:cubicBezTo>
                <a:cubicBezTo>
                  <a:pt x="15449" y="8290"/>
                  <a:pt x="15391" y="8155"/>
                  <a:pt x="15350" y="8155"/>
                </a:cubicBezTo>
                <a:cubicBezTo>
                  <a:pt x="15309" y="8155"/>
                  <a:pt x="15265" y="8098"/>
                  <a:pt x="15254" y="8019"/>
                </a:cubicBezTo>
                <a:cubicBezTo>
                  <a:pt x="15240" y="7916"/>
                  <a:pt x="15221" y="7871"/>
                  <a:pt x="15196" y="7882"/>
                </a:cubicBezTo>
                <a:close/>
                <a:moveTo>
                  <a:pt x="19860" y="7896"/>
                </a:moveTo>
                <a:cubicBezTo>
                  <a:pt x="19812" y="7909"/>
                  <a:pt x="19761" y="8026"/>
                  <a:pt x="19709" y="8264"/>
                </a:cubicBezTo>
                <a:cubicBezTo>
                  <a:pt x="19423" y="9559"/>
                  <a:pt x="19393" y="9799"/>
                  <a:pt x="19475" y="10201"/>
                </a:cubicBezTo>
                <a:cubicBezTo>
                  <a:pt x="19503" y="10341"/>
                  <a:pt x="19523" y="10645"/>
                  <a:pt x="19530" y="11073"/>
                </a:cubicBezTo>
                <a:cubicBezTo>
                  <a:pt x="19538" y="11429"/>
                  <a:pt x="19541" y="11822"/>
                  <a:pt x="19533" y="12082"/>
                </a:cubicBezTo>
                <a:cubicBezTo>
                  <a:pt x="19529" y="12202"/>
                  <a:pt x="19527" y="12238"/>
                  <a:pt x="19524" y="12342"/>
                </a:cubicBezTo>
                <a:cubicBezTo>
                  <a:pt x="19517" y="12744"/>
                  <a:pt x="19507" y="13188"/>
                  <a:pt x="19490" y="13678"/>
                </a:cubicBezTo>
                <a:cubicBezTo>
                  <a:pt x="19459" y="14612"/>
                  <a:pt x="19456" y="15070"/>
                  <a:pt x="19481" y="15355"/>
                </a:cubicBezTo>
                <a:cubicBezTo>
                  <a:pt x="19521" y="15808"/>
                  <a:pt x="19597" y="15859"/>
                  <a:pt x="19644" y="15478"/>
                </a:cubicBezTo>
                <a:cubicBezTo>
                  <a:pt x="19661" y="15335"/>
                  <a:pt x="19683" y="14536"/>
                  <a:pt x="19690" y="13692"/>
                </a:cubicBezTo>
                <a:cubicBezTo>
                  <a:pt x="19698" y="12847"/>
                  <a:pt x="19713" y="12116"/>
                  <a:pt x="19724" y="12069"/>
                </a:cubicBezTo>
                <a:cubicBezTo>
                  <a:pt x="19725" y="12064"/>
                  <a:pt x="19729" y="12058"/>
                  <a:pt x="19731" y="12055"/>
                </a:cubicBezTo>
                <a:cubicBezTo>
                  <a:pt x="19731" y="12052"/>
                  <a:pt x="19731" y="12028"/>
                  <a:pt x="19731" y="12028"/>
                </a:cubicBezTo>
                <a:cubicBezTo>
                  <a:pt x="19735" y="12018"/>
                  <a:pt x="19741" y="12032"/>
                  <a:pt x="19749" y="12055"/>
                </a:cubicBezTo>
                <a:cubicBezTo>
                  <a:pt x="19749" y="12056"/>
                  <a:pt x="19751" y="12054"/>
                  <a:pt x="19752" y="12055"/>
                </a:cubicBezTo>
                <a:cubicBezTo>
                  <a:pt x="19763" y="12068"/>
                  <a:pt x="19774" y="12095"/>
                  <a:pt x="19786" y="12137"/>
                </a:cubicBezTo>
                <a:cubicBezTo>
                  <a:pt x="19809" y="12223"/>
                  <a:pt x="19861" y="12265"/>
                  <a:pt x="19900" y="12219"/>
                </a:cubicBezTo>
                <a:cubicBezTo>
                  <a:pt x="19984" y="12123"/>
                  <a:pt x="19995" y="11653"/>
                  <a:pt x="19928" y="11060"/>
                </a:cubicBezTo>
                <a:cubicBezTo>
                  <a:pt x="19862" y="10484"/>
                  <a:pt x="19845" y="10092"/>
                  <a:pt x="19876" y="9764"/>
                </a:cubicBezTo>
                <a:lnTo>
                  <a:pt x="19876" y="9696"/>
                </a:lnTo>
                <a:lnTo>
                  <a:pt x="19897" y="9601"/>
                </a:lnTo>
                <a:cubicBezTo>
                  <a:pt x="19909" y="9521"/>
                  <a:pt x="19925" y="9446"/>
                  <a:pt x="19943" y="9369"/>
                </a:cubicBezTo>
                <a:cubicBezTo>
                  <a:pt x="20051" y="8912"/>
                  <a:pt x="20060" y="8655"/>
                  <a:pt x="19987" y="8196"/>
                </a:cubicBezTo>
                <a:cubicBezTo>
                  <a:pt x="19953" y="7982"/>
                  <a:pt x="19908" y="7883"/>
                  <a:pt x="19860" y="7896"/>
                </a:cubicBezTo>
                <a:close/>
                <a:moveTo>
                  <a:pt x="17901" y="8387"/>
                </a:moveTo>
                <a:cubicBezTo>
                  <a:pt x="17923" y="8376"/>
                  <a:pt x="17942" y="8436"/>
                  <a:pt x="17957" y="8564"/>
                </a:cubicBezTo>
                <a:cubicBezTo>
                  <a:pt x="17971" y="8684"/>
                  <a:pt x="17981" y="8839"/>
                  <a:pt x="17981" y="8905"/>
                </a:cubicBezTo>
                <a:cubicBezTo>
                  <a:pt x="17981" y="8971"/>
                  <a:pt x="17997" y="9109"/>
                  <a:pt x="18015" y="9219"/>
                </a:cubicBezTo>
                <a:cubicBezTo>
                  <a:pt x="18043" y="9392"/>
                  <a:pt x="18044" y="9472"/>
                  <a:pt x="18031" y="9860"/>
                </a:cubicBezTo>
                <a:cubicBezTo>
                  <a:pt x="18015" y="10369"/>
                  <a:pt x="18007" y="10460"/>
                  <a:pt x="17972" y="10460"/>
                </a:cubicBezTo>
                <a:cubicBezTo>
                  <a:pt x="17953" y="10460"/>
                  <a:pt x="17947" y="10527"/>
                  <a:pt x="17951" y="10732"/>
                </a:cubicBezTo>
                <a:cubicBezTo>
                  <a:pt x="17957" y="11018"/>
                  <a:pt x="17933" y="11105"/>
                  <a:pt x="17883" y="10978"/>
                </a:cubicBezTo>
                <a:cubicBezTo>
                  <a:pt x="17869" y="10944"/>
                  <a:pt x="17837" y="10873"/>
                  <a:pt x="17812" y="10828"/>
                </a:cubicBezTo>
                <a:cubicBezTo>
                  <a:pt x="17760" y="10737"/>
                  <a:pt x="17760" y="10575"/>
                  <a:pt x="17812" y="10541"/>
                </a:cubicBezTo>
                <a:cubicBezTo>
                  <a:pt x="17850" y="10516"/>
                  <a:pt x="17883" y="10247"/>
                  <a:pt x="17883" y="9955"/>
                </a:cubicBezTo>
                <a:cubicBezTo>
                  <a:pt x="17883" y="9844"/>
                  <a:pt x="17891" y="9725"/>
                  <a:pt x="17901" y="9682"/>
                </a:cubicBezTo>
                <a:cubicBezTo>
                  <a:pt x="17913" y="9625"/>
                  <a:pt x="17913" y="9595"/>
                  <a:pt x="17901" y="9560"/>
                </a:cubicBezTo>
                <a:cubicBezTo>
                  <a:pt x="17891" y="9533"/>
                  <a:pt x="17883" y="9395"/>
                  <a:pt x="17883" y="9260"/>
                </a:cubicBezTo>
                <a:cubicBezTo>
                  <a:pt x="17883" y="9048"/>
                  <a:pt x="17879" y="9014"/>
                  <a:pt x="17837" y="8973"/>
                </a:cubicBezTo>
                <a:cubicBezTo>
                  <a:pt x="17768" y="8907"/>
                  <a:pt x="17763" y="8833"/>
                  <a:pt x="17815" y="8619"/>
                </a:cubicBezTo>
                <a:cubicBezTo>
                  <a:pt x="17852" y="8468"/>
                  <a:pt x="17878" y="8397"/>
                  <a:pt x="17901" y="8387"/>
                </a:cubicBezTo>
                <a:close/>
                <a:moveTo>
                  <a:pt x="12333" y="8455"/>
                </a:moveTo>
                <a:cubicBezTo>
                  <a:pt x="12298" y="8447"/>
                  <a:pt x="12255" y="8473"/>
                  <a:pt x="12201" y="8537"/>
                </a:cubicBezTo>
                <a:cubicBezTo>
                  <a:pt x="12115" y="8639"/>
                  <a:pt x="12101" y="9217"/>
                  <a:pt x="12176" y="9655"/>
                </a:cubicBezTo>
                <a:cubicBezTo>
                  <a:pt x="12202" y="9807"/>
                  <a:pt x="12222" y="10117"/>
                  <a:pt x="12222" y="10337"/>
                </a:cubicBezTo>
                <a:cubicBezTo>
                  <a:pt x="12222" y="10344"/>
                  <a:pt x="12223" y="10344"/>
                  <a:pt x="12222" y="10351"/>
                </a:cubicBezTo>
                <a:cubicBezTo>
                  <a:pt x="12224" y="10380"/>
                  <a:pt x="12228" y="10428"/>
                  <a:pt x="12228" y="10446"/>
                </a:cubicBezTo>
                <a:cubicBezTo>
                  <a:pt x="12228" y="10449"/>
                  <a:pt x="12228" y="10457"/>
                  <a:pt x="12228" y="10460"/>
                </a:cubicBezTo>
                <a:cubicBezTo>
                  <a:pt x="12228" y="10465"/>
                  <a:pt x="12228" y="10469"/>
                  <a:pt x="12228" y="10473"/>
                </a:cubicBezTo>
                <a:cubicBezTo>
                  <a:pt x="12228" y="10521"/>
                  <a:pt x="12213" y="10600"/>
                  <a:pt x="12194" y="10691"/>
                </a:cubicBezTo>
                <a:cubicBezTo>
                  <a:pt x="12130" y="11129"/>
                  <a:pt x="11970" y="11520"/>
                  <a:pt x="11830" y="11496"/>
                </a:cubicBezTo>
                <a:cubicBezTo>
                  <a:pt x="11684" y="11470"/>
                  <a:pt x="11642" y="11696"/>
                  <a:pt x="11698" y="12246"/>
                </a:cubicBezTo>
                <a:cubicBezTo>
                  <a:pt x="11745" y="12698"/>
                  <a:pt x="11930" y="12727"/>
                  <a:pt x="12065" y="12301"/>
                </a:cubicBezTo>
                <a:cubicBezTo>
                  <a:pt x="12136" y="12079"/>
                  <a:pt x="12155" y="12046"/>
                  <a:pt x="12170" y="12164"/>
                </a:cubicBezTo>
                <a:cubicBezTo>
                  <a:pt x="12173" y="12169"/>
                  <a:pt x="12174" y="12183"/>
                  <a:pt x="12176" y="12192"/>
                </a:cubicBezTo>
                <a:cubicBezTo>
                  <a:pt x="12178" y="12202"/>
                  <a:pt x="12179" y="12218"/>
                  <a:pt x="12179" y="12232"/>
                </a:cubicBezTo>
                <a:cubicBezTo>
                  <a:pt x="12180" y="12242"/>
                  <a:pt x="12179" y="12248"/>
                  <a:pt x="12179" y="12260"/>
                </a:cubicBezTo>
                <a:cubicBezTo>
                  <a:pt x="12180" y="12272"/>
                  <a:pt x="12182" y="12288"/>
                  <a:pt x="12182" y="12301"/>
                </a:cubicBezTo>
                <a:cubicBezTo>
                  <a:pt x="12189" y="12468"/>
                  <a:pt x="12186" y="12846"/>
                  <a:pt x="12173" y="13214"/>
                </a:cubicBezTo>
                <a:cubicBezTo>
                  <a:pt x="12134" y="14401"/>
                  <a:pt x="12139" y="15249"/>
                  <a:pt x="12188" y="15505"/>
                </a:cubicBezTo>
                <a:cubicBezTo>
                  <a:pt x="12250" y="15840"/>
                  <a:pt x="12278" y="15805"/>
                  <a:pt x="12336" y="15314"/>
                </a:cubicBezTo>
                <a:cubicBezTo>
                  <a:pt x="12340" y="15280"/>
                  <a:pt x="12344" y="15251"/>
                  <a:pt x="12349" y="15219"/>
                </a:cubicBezTo>
                <a:cubicBezTo>
                  <a:pt x="12352" y="15083"/>
                  <a:pt x="12355" y="14890"/>
                  <a:pt x="12355" y="14660"/>
                </a:cubicBezTo>
                <a:cubicBezTo>
                  <a:pt x="12354" y="14564"/>
                  <a:pt x="12353" y="14487"/>
                  <a:pt x="12352" y="14360"/>
                </a:cubicBezTo>
                <a:cubicBezTo>
                  <a:pt x="12350" y="14251"/>
                  <a:pt x="12350" y="14199"/>
                  <a:pt x="12349" y="14101"/>
                </a:cubicBezTo>
                <a:cubicBezTo>
                  <a:pt x="12328" y="13883"/>
                  <a:pt x="12321" y="13514"/>
                  <a:pt x="12327" y="12873"/>
                </a:cubicBezTo>
                <a:cubicBezTo>
                  <a:pt x="12337" y="11902"/>
                  <a:pt x="12346" y="11746"/>
                  <a:pt x="12441" y="11237"/>
                </a:cubicBezTo>
                <a:cubicBezTo>
                  <a:pt x="12568" y="10560"/>
                  <a:pt x="12580" y="10160"/>
                  <a:pt x="12472" y="10160"/>
                </a:cubicBezTo>
                <a:cubicBezTo>
                  <a:pt x="12362" y="10160"/>
                  <a:pt x="12350" y="10043"/>
                  <a:pt x="12404" y="9478"/>
                </a:cubicBezTo>
                <a:cubicBezTo>
                  <a:pt x="12465" y="8824"/>
                  <a:pt x="12441" y="8480"/>
                  <a:pt x="12333" y="8455"/>
                </a:cubicBezTo>
                <a:close/>
                <a:moveTo>
                  <a:pt x="17303" y="8796"/>
                </a:moveTo>
                <a:cubicBezTo>
                  <a:pt x="17390" y="8760"/>
                  <a:pt x="17399" y="8881"/>
                  <a:pt x="17337" y="9260"/>
                </a:cubicBezTo>
                <a:cubicBezTo>
                  <a:pt x="17261" y="9729"/>
                  <a:pt x="17233" y="9669"/>
                  <a:pt x="17244" y="9096"/>
                </a:cubicBezTo>
                <a:cubicBezTo>
                  <a:pt x="17249" y="8836"/>
                  <a:pt x="17252" y="8818"/>
                  <a:pt x="17303" y="8796"/>
                </a:cubicBezTo>
                <a:close/>
                <a:moveTo>
                  <a:pt x="19684" y="9860"/>
                </a:moveTo>
                <a:cubicBezTo>
                  <a:pt x="19691" y="9856"/>
                  <a:pt x="19700" y="9881"/>
                  <a:pt x="19709" y="9941"/>
                </a:cubicBezTo>
                <a:cubicBezTo>
                  <a:pt x="19719" y="10009"/>
                  <a:pt x="19729" y="10203"/>
                  <a:pt x="19734" y="10446"/>
                </a:cubicBezTo>
                <a:cubicBezTo>
                  <a:pt x="19741" y="10755"/>
                  <a:pt x="19742" y="10851"/>
                  <a:pt x="19731" y="10896"/>
                </a:cubicBezTo>
                <a:cubicBezTo>
                  <a:pt x="19713" y="10979"/>
                  <a:pt x="19701" y="10898"/>
                  <a:pt x="19703" y="10678"/>
                </a:cubicBezTo>
                <a:cubicBezTo>
                  <a:pt x="19705" y="10520"/>
                  <a:pt x="19704" y="10512"/>
                  <a:pt x="19694" y="10610"/>
                </a:cubicBezTo>
                <a:cubicBezTo>
                  <a:pt x="19685" y="10712"/>
                  <a:pt x="19684" y="10713"/>
                  <a:pt x="19672" y="10637"/>
                </a:cubicBezTo>
                <a:cubicBezTo>
                  <a:pt x="19664" y="10594"/>
                  <a:pt x="19657" y="10472"/>
                  <a:pt x="19653" y="10378"/>
                </a:cubicBezTo>
                <a:cubicBezTo>
                  <a:pt x="19648" y="10244"/>
                  <a:pt x="19649" y="10188"/>
                  <a:pt x="19663" y="10119"/>
                </a:cubicBezTo>
                <a:cubicBezTo>
                  <a:pt x="19673" y="10071"/>
                  <a:pt x="19680" y="9998"/>
                  <a:pt x="19678" y="9955"/>
                </a:cubicBezTo>
                <a:cubicBezTo>
                  <a:pt x="19676" y="9892"/>
                  <a:pt x="19678" y="9863"/>
                  <a:pt x="19684" y="9860"/>
                </a:cubicBezTo>
                <a:close/>
                <a:moveTo>
                  <a:pt x="20705" y="10501"/>
                </a:moveTo>
                <a:cubicBezTo>
                  <a:pt x="20611" y="10512"/>
                  <a:pt x="20441" y="10803"/>
                  <a:pt x="20409" y="11032"/>
                </a:cubicBezTo>
                <a:cubicBezTo>
                  <a:pt x="20380" y="11241"/>
                  <a:pt x="20433" y="11592"/>
                  <a:pt x="20493" y="11592"/>
                </a:cubicBezTo>
                <a:cubicBezTo>
                  <a:pt x="20558" y="11592"/>
                  <a:pt x="20580" y="11682"/>
                  <a:pt x="20570" y="11796"/>
                </a:cubicBezTo>
                <a:lnTo>
                  <a:pt x="20585" y="11837"/>
                </a:lnTo>
                <a:lnTo>
                  <a:pt x="20554" y="11919"/>
                </a:lnTo>
                <a:lnTo>
                  <a:pt x="20551" y="11919"/>
                </a:lnTo>
                <a:cubicBezTo>
                  <a:pt x="20546" y="11937"/>
                  <a:pt x="20542" y="11953"/>
                  <a:pt x="20536" y="11973"/>
                </a:cubicBezTo>
                <a:cubicBezTo>
                  <a:pt x="20498" y="12106"/>
                  <a:pt x="20435" y="12257"/>
                  <a:pt x="20348" y="12396"/>
                </a:cubicBezTo>
                <a:cubicBezTo>
                  <a:pt x="20292" y="12487"/>
                  <a:pt x="20257" y="12590"/>
                  <a:pt x="20246" y="12683"/>
                </a:cubicBezTo>
                <a:cubicBezTo>
                  <a:pt x="20246" y="12690"/>
                  <a:pt x="20246" y="12690"/>
                  <a:pt x="20246" y="12696"/>
                </a:cubicBezTo>
                <a:cubicBezTo>
                  <a:pt x="20246" y="12701"/>
                  <a:pt x="20246" y="12706"/>
                  <a:pt x="20246" y="12710"/>
                </a:cubicBezTo>
                <a:cubicBezTo>
                  <a:pt x="20248" y="12753"/>
                  <a:pt x="20248" y="12783"/>
                  <a:pt x="20252" y="12819"/>
                </a:cubicBezTo>
                <a:cubicBezTo>
                  <a:pt x="20261" y="12861"/>
                  <a:pt x="20277" y="12900"/>
                  <a:pt x="20301" y="12928"/>
                </a:cubicBezTo>
                <a:cubicBezTo>
                  <a:pt x="20330" y="12962"/>
                  <a:pt x="20342" y="12993"/>
                  <a:pt x="20338" y="13064"/>
                </a:cubicBezTo>
                <a:lnTo>
                  <a:pt x="20348" y="13078"/>
                </a:lnTo>
                <a:lnTo>
                  <a:pt x="20326" y="13160"/>
                </a:lnTo>
                <a:cubicBezTo>
                  <a:pt x="20321" y="13207"/>
                  <a:pt x="20304" y="13277"/>
                  <a:pt x="20280" y="13364"/>
                </a:cubicBezTo>
                <a:cubicBezTo>
                  <a:pt x="20263" y="13442"/>
                  <a:pt x="20253" y="13494"/>
                  <a:pt x="20221" y="13623"/>
                </a:cubicBezTo>
                <a:cubicBezTo>
                  <a:pt x="20130" y="14004"/>
                  <a:pt x="20077" y="14325"/>
                  <a:pt x="20058" y="14551"/>
                </a:cubicBezTo>
                <a:cubicBezTo>
                  <a:pt x="20057" y="14575"/>
                  <a:pt x="20052" y="14595"/>
                  <a:pt x="20051" y="14619"/>
                </a:cubicBezTo>
                <a:cubicBezTo>
                  <a:pt x="20049" y="14682"/>
                  <a:pt x="20048" y="14729"/>
                  <a:pt x="20048" y="14769"/>
                </a:cubicBezTo>
                <a:cubicBezTo>
                  <a:pt x="20054" y="14840"/>
                  <a:pt x="20071" y="14892"/>
                  <a:pt x="20098" y="14892"/>
                </a:cubicBezTo>
                <a:cubicBezTo>
                  <a:pt x="20135" y="14892"/>
                  <a:pt x="20218" y="14680"/>
                  <a:pt x="20286" y="14428"/>
                </a:cubicBezTo>
                <a:cubicBezTo>
                  <a:pt x="20398" y="14011"/>
                  <a:pt x="20456" y="13791"/>
                  <a:pt x="20489" y="13719"/>
                </a:cubicBezTo>
                <a:cubicBezTo>
                  <a:pt x="20515" y="13620"/>
                  <a:pt x="20537" y="13541"/>
                  <a:pt x="20542" y="13555"/>
                </a:cubicBezTo>
                <a:cubicBezTo>
                  <a:pt x="20549" y="13576"/>
                  <a:pt x="20554" y="13721"/>
                  <a:pt x="20554" y="13869"/>
                </a:cubicBezTo>
                <a:cubicBezTo>
                  <a:pt x="20554" y="13909"/>
                  <a:pt x="20559" y="13950"/>
                  <a:pt x="20560" y="13992"/>
                </a:cubicBezTo>
                <a:cubicBezTo>
                  <a:pt x="20564" y="14025"/>
                  <a:pt x="20564" y="14048"/>
                  <a:pt x="20567" y="14087"/>
                </a:cubicBezTo>
                <a:cubicBezTo>
                  <a:pt x="20624" y="14680"/>
                  <a:pt x="20635" y="14696"/>
                  <a:pt x="20897" y="14864"/>
                </a:cubicBezTo>
                <a:cubicBezTo>
                  <a:pt x="21188" y="15051"/>
                  <a:pt x="21243" y="15056"/>
                  <a:pt x="21430" y="14810"/>
                </a:cubicBezTo>
                <a:lnTo>
                  <a:pt x="21563" y="14633"/>
                </a:lnTo>
                <a:cubicBezTo>
                  <a:pt x="21571" y="14610"/>
                  <a:pt x="21579" y="14590"/>
                  <a:pt x="21585" y="14564"/>
                </a:cubicBezTo>
                <a:cubicBezTo>
                  <a:pt x="21592" y="14539"/>
                  <a:pt x="21595" y="14517"/>
                  <a:pt x="21600" y="14496"/>
                </a:cubicBezTo>
                <a:lnTo>
                  <a:pt x="21581" y="13733"/>
                </a:lnTo>
                <a:cubicBezTo>
                  <a:pt x="21555" y="12647"/>
                  <a:pt x="21529" y="12164"/>
                  <a:pt x="21492" y="12164"/>
                </a:cubicBezTo>
                <a:cubicBezTo>
                  <a:pt x="21476" y="12164"/>
                  <a:pt x="21464" y="12285"/>
                  <a:pt x="21464" y="12423"/>
                </a:cubicBezTo>
                <a:cubicBezTo>
                  <a:pt x="21464" y="12567"/>
                  <a:pt x="21446" y="12750"/>
                  <a:pt x="21421" y="12942"/>
                </a:cubicBezTo>
                <a:cubicBezTo>
                  <a:pt x="21414" y="13037"/>
                  <a:pt x="21404" y="13131"/>
                  <a:pt x="21393" y="13214"/>
                </a:cubicBezTo>
                <a:cubicBezTo>
                  <a:pt x="21381" y="13312"/>
                  <a:pt x="21357" y="13431"/>
                  <a:pt x="21329" y="13542"/>
                </a:cubicBezTo>
                <a:cubicBezTo>
                  <a:pt x="21310" y="13619"/>
                  <a:pt x="21291" y="13679"/>
                  <a:pt x="21279" y="13692"/>
                </a:cubicBezTo>
                <a:cubicBezTo>
                  <a:pt x="21277" y="13700"/>
                  <a:pt x="21273" y="13712"/>
                  <a:pt x="21270" y="13719"/>
                </a:cubicBezTo>
                <a:cubicBezTo>
                  <a:pt x="21261" y="13747"/>
                  <a:pt x="21251" y="13781"/>
                  <a:pt x="21242" y="13801"/>
                </a:cubicBezTo>
                <a:cubicBezTo>
                  <a:pt x="21104" y="14116"/>
                  <a:pt x="20827" y="14252"/>
                  <a:pt x="20767" y="14033"/>
                </a:cubicBezTo>
                <a:cubicBezTo>
                  <a:pt x="20721" y="13867"/>
                  <a:pt x="20707" y="13510"/>
                  <a:pt x="20721" y="13160"/>
                </a:cubicBezTo>
                <a:cubicBezTo>
                  <a:pt x="20723" y="13038"/>
                  <a:pt x="20730" y="12926"/>
                  <a:pt x="20739" y="12846"/>
                </a:cubicBezTo>
                <a:cubicBezTo>
                  <a:pt x="20741" y="12832"/>
                  <a:pt x="20746" y="12784"/>
                  <a:pt x="20749" y="12764"/>
                </a:cubicBezTo>
                <a:cubicBezTo>
                  <a:pt x="20762" y="12643"/>
                  <a:pt x="20777" y="12536"/>
                  <a:pt x="20798" y="12451"/>
                </a:cubicBezTo>
                <a:cubicBezTo>
                  <a:pt x="20888" y="12075"/>
                  <a:pt x="20905" y="11528"/>
                  <a:pt x="20829" y="11401"/>
                </a:cubicBezTo>
                <a:cubicBezTo>
                  <a:pt x="20795" y="11342"/>
                  <a:pt x="20787" y="11210"/>
                  <a:pt x="20801" y="10964"/>
                </a:cubicBezTo>
                <a:cubicBezTo>
                  <a:pt x="20818" y="10669"/>
                  <a:pt x="20806" y="10589"/>
                  <a:pt x="20739" y="10514"/>
                </a:cubicBezTo>
                <a:cubicBezTo>
                  <a:pt x="20729" y="10503"/>
                  <a:pt x="20718" y="10500"/>
                  <a:pt x="20705" y="10501"/>
                </a:cubicBezTo>
                <a:close/>
                <a:moveTo>
                  <a:pt x="2172" y="10910"/>
                </a:moveTo>
                <a:cubicBezTo>
                  <a:pt x="2069" y="10893"/>
                  <a:pt x="1909" y="11027"/>
                  <a:pt x="1817" y="11237"/>
                </a:cubicBezTo>
                <a:cubicBezTo>
                  <a:pt x="1776" y="11329"/>
                  <a:pt x="1745" y="11370"/>
                  <a:pt x="1724" y="11360"/>
                </a:cubicBezTo>
                <a:cubicBezTo>
                  <a:pt x="1713" y="11395"/>
                  <a:pt x="1692" y="11397"/>
                  <a:pt x="1678" y="11373"/>
                </a:cubicBezTo>
                <a:cubicBezTo>
                  <a:pt x="1658" y="11339"/>
                  <a:pt x="1659" y="11309"/>
                  <a:pt x="1672" y="11237"/>
                </a:cubicBezTo>
                <a:cubicBezTo>
                  <a:pt x="1657" y="11238"/>
                  <a:pt x="1638" y="11269"/>
                  <a:pt x="1616" y="11319"/>
                </a:cubicBezTo>
                <a:cubicBezTo>
                  <a:pt x="1586" y="11391"/>
                  <a:pt x="1564" y="11412"/>
                  <a:pt x="1542" y="11387"/>
                </a:cubicBezTo>
                <a:cubicBezTo>
                  <a:pt x="1375" y="11718"/>
                  <a:pt x="1168" y="12272"/>
                  <a:pt x="962" y="12942"/>
                </a:cubicBezTo>
                <a:cubicBezTo>
                  <a:pt x="939" y="13047"/>
                  <a:pt x="911" y="13175"/>
                  <a:pt x="870" y="13323"/>
                </a:cubicBezTo>
                <a:cubicBezTo>
                  <a:pt x="515" y="14601"/>
                  <a:pt x="324" y="15521"/>
                  <a:pt x="324" y="15983"/>
                </a:cubicBezTo>
                <a:cubicBezTo>
                  <a:pt x="324" y="16043"/>
                  <a:pt x="410" y="15718"/>
                  <a:pt x="515" y="15260"/>
                </a:cubicBezTo>
                <a:cubicBezTo>
                  <a:pt x="562" y="15053"/>
                  <a:pt x="599" y="14910"/>
                  <a:pt x="632" y="14796"/>
                </a:cubicBezTo>
                <a:cubicBezTo>
                  <a:pt x="678" y="14614"/>
                  <a:pt x="714" y="14477"/>
                  <a:pt x="719" y="14469"/>
                </a:cubicBezTo>
                <a:cubicBezTo>
                  <a:pt x="728" y="14455"/>
                  <a:pt x="738" y="14521"/>
                  <a:pt x="743" y="14605"/>
                </a:cubicBezTo>
                <a:cubicBezTo>
                  <a:pt x="744" y="14617"/>
                  <a:pt x="746" y="14622"/>
                  <a:pt x="747" y="14633"/>
                </a:cubicBezTo>
                <a:cubicBezTo>
                  <a:pt x="799" y="14707"/>
                  <a:pt x="958" y="14742"/>
                  <a:pt x="1215" y="14742"/>
                </a:cubicBezTo>
                <a:lnTo>
                  <a:pt x="1394" y="14742"/>
                </a:lnTo>
                <a:cubicBezTo>
                  <a:pt x="1552" y="14725"/>
                  <a:pt x="1683" y="14698"/>
                  <a:pt x="1694" y="14674"/>
                </a:cubicBezTo>
                <a:lnTo>
                  <a:pt x="1993" y="12928"/>
                </a:lnTo>
                <a:cubicBezTo>
                  <a:pt x="2254" y="11397"/>
                  <a:pt x="2293" y="11087"/>
                  <a:pt x="2249" y="10978"/>
                </a:cubicBezTo>
                <a:cubicBezTo>
                  <a:pt x="2232" y="10937"/>
                  <a:pt x="2206" y="10915"/>
                  <a:pt x="2172" y="10910"/>
                </a:cubicBezTo>
                <a:close/>
                <a:moveTo>
                  <a:pt x="1438" y="11264"/>
                </a:moveTo>
                <a:cubicBezTo>
                  <a:pt x="1152" y="11445"/>
                  <a:pt x="239" y="14169"/>
                  <a:pt x="68" y="15478"/>
                </a:cubicBezTo>
                <a:cubicBezTo>
                  <a:pt x="30" y="15764"/>
                  <a:pt x="0" y="16045"/>
                  <a:pt x="0" y="16105"/>
                </a:cubicBezTo>
                <a:cubicBezTo>
                  <a:pt x="0" y="16165"/>
                  <a:pt x="134" y="15646"/>
                  <a:pt x="299" y="14946"/>
                </a:cubicBezTo>
                <a:cubicBezTo>
                  <a:pt x="583" y="13744"/>
                  <a:pt x="805" y="12937"/>
                  <a:pt x="922" y="12655"/>
                </a:cubicBezTo>
                <a:cubicBezTo>
                  <a:pt x="998" y="12423"/>
                  <a:pt x="1076" y="12210"/>
                  <a:pt x="1157" y="12001"/>
                </a:cubicBezTo>
                <a:cubicBezTo>
                  <a:pt x="1161" y="11973"/>
                  <a:pt x="1171" y="11935"/>
                  <a:pt x="1185" y="11919"/>
                </a:cubicBezTo>
                <a:cubicBezTo>
                  <a:pt x="1208" y="11859"/>
                  <a:pt x="1234" y="11801"/>
                  <a:pt x="1259" y="11742"/>
                </a:cubicBezTo>
                <a:cubicBezTo>
                  <a:pt x="1265" y="11724"/>
                  <a:pt x="1271" y="11715"/>
                  <a:pt x="1277" y="11701"/>
                </a:cubicBezTo>
                <a:cubicBezTo>
                  <a:pt x="1297" y="11654"/>
                  <a:pt x="1313" y="11598"/>
                  <a:pt x="1333" y="11551"/>
                </a:cubicBezTo>
                <a:cubicBezTo>
                  <a:pt x="1402" y="11390"/>
                  <a:pt x="1427" y="11329"/>
                  <a:pt x="1453" y="11264"/>
                </a:cubicBezTo>
                <a:cubicBezTo>
                  <a:pt x="1447" y="11265"/>
                  <a:pt x="1445" y="11260"/>
                  <a:pt x="1438" y="11264"/>
                </a:cubicBezTo>
                <a:close/>
                <a:moveTo>
                  <a:pt x="17334" y="11455"/>
                </a:moveTo>
                <a:cubicBezTo>
                  <a:pt x="17340" y="11459"/>
                  <a:pt x="17346" y="11477"/>
                  <a:pt x="17352" y="11510"/>
                </a:cubicBezTo>
                <a:cubicBezTo>
                  <a:pt x="17367" y="11590"/>
                  <a:pt x="17366" y="11631"/>
                  <a:pt x="17346" y="11701"/>
                </a:cubicBezTo>
                <a:cubicBezTo>
                  <a:pt x="17326" y="11775"/>
                  <a:pt x="17321" y="11760"/>
                  <a:pt x="17312" y="11660"/>
                </a:cubicBezTo>
                <a:cubicBezTo>
                  <a:pt x="17301" y="11532"/>
                  <a:pt x="17316" y="11442"/>
                  <a:pt x="17334" y="11455"/>
                </a:cubicBezTo>
                <a:close/>
                <a:moveTo>
                  <a:pt x="15871" y="11687"/>
                </a:moveTo>
                <a:cubicBezTo>
                  <a:pt x="15887" y="11685"/>
                  <a:pt x="15902" y="11715"/>
                  <a:pt x="15905" y="11769"/>
                </a:cubicBezTo>
                <a:cubicBezTo>
                  <a:pt x="15906" y="11804"/>
                  <a:pt x="15879" y="11925"/>
                  <a:pt x="15847" y="12042"/>
                </a:cubicBezTo>
                <a:cubicBezTo>
                  <a:pt x="15815" y="12159"/>
                  <a:pt x="15791" y="12284"/>
                  <a:pt x="15791" y="12314"/>
                </a:cubicBezTo>
                <a:cubicBezTo>
                  <a:pt x="15791" y="12344"/>
                  <a:pt x="15780" y="12386"/>
                  <a:pt x="15770" y="12410"/>
                </a:cubicBezTo>
                <a:cubicBezTo>
                  <a:pt x="15759" y="12435"/>
                  <a:pt x="15744" y="12451"/>
                  <a:pt x="15733" y="12451"/>
                </a:cubicBezTo>
                <a:cubicBezTo>
                  <a:pt x="15707" y="12451"/>
                  <a:pt x="15670" y="12231"/>
                  <a:pt x="15674" y="12082"/>
                </a:cubicBezTo>
                <a:cubicBezTo>
                  <a:pt x="15677" y="11974"/>
                  <a:pt x="15683" y="11958"/>
                  <a:pt x="15733" y="11919"/>
                </a:cubicBezTo>
                <a:cubicBezTo>
                  <a:pt x="15764" y="11895"/>
                  <a:pt x="15802" y="11823"/>
                  <a:pt x="15819" y="11769"/>
                </a:cubicBezTo>
                <a:cubicBezTo>
                  <a:pt x="15836" y="11714"/>
                  <a:pt x="15854" y="11688"/>
                  <a:pt x="15871" y="11687"/>
                </a:cubicBezTo>
                <a:close/>
                <a:moveTo>
                  <a:pt x="10424" y="11769"/>
                </a:moveTo>
                <a:cubicBezTo>
                  <a:pt x="10430" y="11774"/>
                  <a:pt x="10433" y="11791"/>
                  <a:pt x="10436" y="11810"/>
                </a:cubicBezTo>
                <a:cubicBezTo>
                  <a:pt x="10439" y="11831"/>
                  <a:pt x="10435" y="11863"/>
                  <a:pt x="10427" y="11892"/>
                </a:cubicBezTo>
                <a:cubicBezTo>
                  <a:pt x="10419" y="11922"/>
                  <a:pt x="10414" y="11974"/>
                  <a:pt x="10414" y="12001"/>
                </a:cubicBezTo>
                <a:cubicBezTo>
                  <a:pt x="10414" y="12029"/>
                  <a:pt x="10395" y="12117"/>
                  <a:pt x="10371" y="12205"/>
                </a:cubicBezTo>
                <a:cubicBezTo>
                  <a:pt x="10347" y="12293"/>
                  <a:pt x="10320" y="12372"/>
                  <a:pt x="10313" y="12369"/>
                </a:cubicBezTo>
                <a:cubicBezTo>
                  <a:pt x="10237" y="12334"/>
                  <a:pt x="10219" y="12258"/>
                  <a:pt x="10248" y="12123"/>
                </a:cubicBezTo>
                <a:cubicBezTo>
                  <a:pt x="10260" y="12067"/>
                  <a:pt x="10278" y="12028"/>
                  <a:pt x="10288" y="12028"/>
                </a:cubicBezTo>
                <a:cubicBezTo>
                  <a:pt x="10298" y="12028"/>
                  <a:pt x="10325" y="11963"/>
                  <a:pt x="10347" y="11892"/>
                </a:cubicBezTo>
                <a:cubicBezTo>
                  <a:pt x="10377" y="11798"/>
                  <a:pt x="10406" y="11754"/>
                  <a:pt x="10424" y="11769"/>
                </a:cubicBezTo>
                <a:close/>
                <a:moveTo>
                  <a:pt x="10205" y="12423"/>
                </a:moveTo>
                <a:cubicBezTo>
                  <a:pt x="10229" y="12400"/>
                  <a:pt x="10238" y="12642"/>
                  <a:pt x="10214" y="12846"/>
                </a:cubicBezTo>
                <a:cubicBezTo>
                  <a:pt x="10197" y="12992"/>
                  <a:pt x="10195" y="12995"/>
                  <a:pt x="10180" y="12914"/>
                </a:cubicBezTo>
                <a:cubicBezTo>
                  <a:pt x="10166" y="12840"/>
                  <a:pt x="10177" y="12518"/>
                  <a:pt x="10195" y="12451"/>
                </a:cubicBezTo>
                <a:cubicBezTo>
                  <a:pt x="10199" y="12436"/>
                  <a:pt x="10201" y="12427"/>
                  <a:pt x="10205" y="12423"/>
                </a:cubicBezTo>
                <a:close/>
                <a:moveTo>
                  <a:pt x="13428" y="12642"/>
                </a:moveTo>
                <a:cubicBezTo>
                  <a:pt x="13450" y="12640"/>
                  <a:pt x="13468" y="12688"/>
                  <a:pt x="13475" y="12764"/>
                </a:cubicBezTo>
                <a:cubicBezTo>
                  <a:pt x="13488" y="12914"/>
                  <a:pt x="13446" y="13241"/>
                  <a:pt x="13410" y="13283"/>
                </a:cubicBezTo>
                <a:cubicBezTo>
                  <a:pt x="13394" y="13302"/>
                  <a:pt x="13382" y="13384"/>
                  <a:pt x="13382" y="13460"/>
                </a:cubicBezTo>
                <a:cubicBezTo>
                  <a:pt x="13382" y="13537"/>
                  <a:pt x="13369" y="13674"/>
                  <a:pt x="13354" y="13773"/>
                </a:cubicBezTo>
                <a:cubicBezTo>
                  <a:pt x="13339" y="13872"/>
                  <a:pt x="13319" y="13952"/>
                  <a:pt x="13308" y="13951"/>
                </a:cubicBezTo>
                <a:cubicBezTo>
                  <a:pt x="13283" y="13949"/>
                  <a:pt x="13215" y="13622"/>
                  <a:pt x="13215" y="13501"/>
                </a:cubicBezTo>
                <a:cubicBezTo>
                  <a:pt x="13215" y="13412"/>
                  <a:pt x="13272" y="13123"/>
                  <a:pt x="13360" y="12764"/>
                </a:cubicBezTo>
                <a:cubicBezTo>
                  <a:pt x="13379" y="12685"/>
                  <a:pt x="13406" y="12645"/>
                  <a:pt x="13428" y="12642"/>
                </a:cubicBezTo>
                <a:close/>
                <a:moveTo>
                  <a:pt x="3261" y="12764"/>
                </a:moveTo>
                <a:cubicBezTo>
                  <a:pt x="3246" y="12837"/>
                  <a:pt x="2193" y="20742"/>
                  <a:pt x="2144" y="21151"/>
                </a:cubicBezTo>
                <a:lnTo>
                  <a:pt x="2104" y="21465"/>
                </a:lnTo>
                <a:lnTo>
                  <a:pt x="2486" y="21465"/>
                </a:lnTo>
                <a:lnTo>
                  <a:pt x="2869" y="21465"/>
                </a:lnTo>
                <a:lnTo>
                  <a:pt x="3097" y="20006"/>
                </a:lnTo>
                <a:cubicBezTo>
                  <a:pt x="3669" y="16343"/>
                  <a:pt x="3760" y="15698"/>
                  <a:pt x="3791" y="15178"/>
                </a:cubicBezTo>
                <a:cubicBezTo>
                  <a:pt x="3850" y="14212"/>
                  <a:pt x="3769" y="13732"/>
                  <a:pt x="3427" y="13023"/>
                </a:cubicBezTo>
                <a:cubicBezTo>
                  <a:pt x="3341" y="12847"/>
                  <a:pt x="3267" y="12735"/>
                  <a:pt x="3261" y="12764"/>
                </a:cubicBezTo>
                <a:close/>
                <a:moveTo>
                  <a:pt x="12784" y="13351"/>
                </a:moveTo>
                <a:cubicBezTo>
                  <a:pt x="12799" y="13358"/>
                  <a:pt x="12806" y="13447"/>
                  <a:pt x="12790" y="13583"/>
                </a:cubicBezTo>
                <a:cubicBezTo>
                  <a:pt x="12769" y="13750"/>
                  <a:pt x="12745" y="13785"/>
                  <a:pt x="12728" y="13664"/>
                </a:cubicBezTo>
                <a:cubicBezTo>
                  <a:pt x="12722" y="13622"/>
                  <a:pt x="12731" y="13512"/>
                  <a:pt x="12747" y="13433"/>
                </a:cubicBezTo>
                <a:cubicBezTo>
                  <a:pt x="12761" y="13366"/>
                  <a:pt x="12775" y="13347"/>
                  <a:pt x="12784" y="13351"/>
                </a:cubicBezTo>
                <a:close/>
                <a:moveTo>
                  <a:pt x="18108" y="13378"/>
                </a:moveTo>
                <a:cubicBezTo>
                  <a:pt x="18123" y="13382"/>
                  <a:pt x="18137" y="13442"/>
                  <a:pt x="18157" y="13542"/>
                </a:cubicBezTo>
                <a:cubicBezTo>
                  <a:pt x="18211" y="13813"/>
                  <a:pt x="18294" y="14896"/>
                  <a:pt x="18271" y="15055"/>
                </a:cubicBezTo>
                <a:cubicBezTo>
                  <a:pt x="18266" y="15093"/>
                  <a:pt x="18221" y="15124"/>
                  <a:pt x="18173" y="15124"/>
                </a:cubicBezTo>
                <a:cubicBezTo>
                  <a:pt x="18090" y="15124"/>
                  <a:pt x="17964" y="15312"/>
                  <a:pt x="17941" y="15478"/>
                </a:cubicBezTo>
                <a:cubicBezTo>
                  <a:pt x="17935" y="15519"/>
                  <a:pt x="17903" y="15559"/>
                  <a:pt x="17870" y="15560"/>
                </a:cubicBezTo>
                <a:cubicBezTo>
                  <a:pt x="17836" y="15561"/>
                  <a:pt x="17791" y="15611"/>
                  <a:pt x="17769" y="15669"/>
                </a:cubicBezTo>
                <a:cubicBezTo>
                  <a:pt x="17722" y="15787"/>
                  <a:pt x="17674" y="15802"/>
                  <a:pt x="17661" y="15710"/>
                </a:cubicBezTo>
                <a:cubicBezTo>
                  <a:pt x="17657" y="15676"/>
                  <a:pt x="17660" y="15504"/>
                  <a:pt x="17667" y="15328"/>
                </a:cubicBezTo>
                <a:cubicBezTo>
                  <a:pt x="17680" y="14972"/>
                  <a:pt x="17731" y="14835"/>
                  <a:pt x="17747" y="15110"/>
                </a:cubicBezTo>
                <a:cubicBezTo>
                  <a:pt x="17760" y="15323"/>
                  <a:pt x="17845" y="15312"/>
                  <a:pt x="17944" y="15083"/>
                </a:cubicBezTo>
                <a:cubicBezTo>
                  <a:pt x="18070" y="14789"/>
                  <a:pt x="18091" y="14704"/>
                  <a:pt x="18068" y="14537"/>
                </a:cubicBezTo>
                <a:cubicBezTo>
                  <a:pt x="18050" y="14412"/>
                  <a:pt x="18055" y="14384"/>
                  <a:pt x="18102" y="14278"/>
                </a:cubicBezTo>
                <a:cubicBezTo>
                  <a:pt x="18132" y="14212"/>
                  <a:pt x="18158" y="14152"/>
                  <a:pt x="18160" y="14142"/>
                </a:cubicBezTo>
                <a:cubicBezTo>
                  <a:pt x="18163" y="14132"/>
                  <a:pt x="18160" y="14029"/>
                  <a:pt x="18154" y="13923"/>
                </a:cubicBezTo>
                <a:cubicBezTo>
                  <a:pt x="18145" y="13776"/>
                  <a:pt x="18134" y="13733"/>
                  <a:pt x="18099" y="13733"/>
                </a:cubicBezTo>
                <a:cubicBezTo>
                  <a:pt x="18039" y="13733"/>
                  <a:pt x="18026" y="13661"/>
                  <a:pt x="18059" y="13501"/>
                </a:cubicBezTo>
                <a:cubicBezTo>
                  <a:pt x="18077" y="13413"/>
                  <a:pt x="18093" y="13373"/>
                  <a:pt x="18108" y="13378"/>
                </a:cubicBezTo>
                <a:close/>
                <a:moveTo>
                  <a:pt x="10923" y="13460"/>
                </a:moveTo>
                <a:cubicBezTo>
                  <a:pt x="10808" y="13483"/>
                  <a:pt x="10667" y="13725"/>
                  <a:pt x="10667" y="14046"/>
                </a:cubicBezTo>
                <a:cubicBezTo>
                  <a:pt x="10667" y="14332"/>
                  <a:pt x="10704" y="14454"/>
                  <a:pt x="10846" y="14674"/>
                </a:cubicBezTo>
                <a:cubicBezTo>
                  <a:pt x="11028" y="14956"/>
                  <a:pt x="11137" y="14466"/>
                  <a:pt x="11068" y="13678"/>
                </a:cubicBezTo>
                <a:cubicBezTo>
                  <a:pt x="11053" y="13499"/>
                  <a:pt x="10993" y="13446"/>
                  <a:pt x="10923" y="13460"/>
                </a:cubicBezTo>
                <a:close/>
                <a:moveTo>
                  <a:pt x="9770" y="14769"/>
                </a:moveTo>
                <a:cubicBezTo>
                  <a:pt x="9711" y="14779"/>
                  <a:pt x="9692" y="14850"/>
                  <a:pt x="9680" y="15028"/>
                </a:cubicBezTo>
                <a:cubicBezTo>
                  <a:pt x="9668" y="15185"/>
                  <a:pt x="9668" y="15393"/>
                  <a:pt x="9683" y="15492"/>
                </a:cubicBezTo>
                <a:cubicBezTo>
                  <a:pt x="9709" y="15673"/>
                  <a:pt x="9715" y="15757"/>
                  <a:pt x="9723" y="16051"/>
                </a:cubicBezTo>
                <a:cubicBezTo>
                  <a:pt x="9728" y="16249"/>
                  <a:pt x="9893" y="16084"/>
                  <a:pt x="9927" y="15846"/>
                </a:cubicBezTo>
                <a:cubicBezTo>
                  <a:pt x="9941" y="15754"/>
                  <a:pt x="9952" y="15569"/>
                  <a:pt x="9952" y="15437"/>
                </a:cubicBezTo>
                <a:cubicBezTo>
                  <a:pt x="9952" y="15306"/>
                  <a:pt x="9961" y="15106"/>
                  <a:pt x="9970" y="15001"/>
                </a:cubicBezTo>
                <a:cubicBezTo>
                  <a:pt x="9979" y="14898"/>
                  <a:pt x="9960" y="14845"/>
                  <a:pt x="9908" y="14810"/>
                </a:cubicBezTo>
                <a:cubicBezTo>
                  <a:pt x="9897" y="14808"/>
                  <a:pt x="9888" y="14805"/>
                  <a:pt x="9878" y="14796"/>
                </a:cubicBezTo>
                <a:cubicBezTo>
                  <a:pt x="9867" y="14792"/>
                  <a:pt x="9857" y="14786"/>
                  <a:pt x="9844" y="14783"/>
                </a:cubicBezTo>
                <a:cubicBezTo>
                  <a:pt x="9814" y="14775"/>
                  <a:pt x="9790" y="14765"/>
                  <a:pt x="9770" y="14769"/>
                </a:cubicBezTo>
                <a:close/>
                <a:moveTo>
                  <a:pt x="13968" y="18560"/>
                </a:moveTo>
                <a:cubicBezTo>
                  <a:pt x="13944" y="18541"/>
                  <a:pt x="13920" y="18569"/>
                  <a:pt x="13885" y="18628"/>
                </a:cubicBezTo>
                <a:cubicBezTo>
                  <a:pt x="13837" y="18708"/>
                  <a:pt x="13785" y="18849"/>
                  <a:pt x="13771" y="18942"/>
                </a:cubicBezTo>
                <a:cubicBezTo>
                  <a:pt x="13736" y="19188"/>
                  <a:pt x="13741" y="19874"/>
                  <a:pt x="13780" y="20197"/>
                </a:cubicBezTo>
                <a:cubicBezTo>
                  <a:pt x="13822" y="20538"/>
                  <a:pt x="14012" y="20571"/>
                  <a:pt x="14073" y="20251"/>
                </a:cubicBezTo>
                <a:cubicBezTo>
                  <a:pt x="14133" y="19931"/>
                  <a:pt x="14083" y="19810"/>
                  <a:pt x="14011" y="20101"/>
                </a:cubicBezTo>
                <a:cubicBezTo>
                  <a:pt x="13879" y="20627"/>
                  <a:pt x="13751" y="19798"/>
                  <a:pt x="13845" y="19024"/>
                </a:cubicBezTo>
                <a:cubicBezTo>
                  <a:pt x="13886" y="18685"/>
                  <a:pt x="13933" y="18685"/>
                  <a:pt x="14011" y="18996"/>
                </a:cubicBezTo>
                <a:cubicBezTo>
                  <a:pt x="14044" y="19127"/>
                  <a:pt x="14082" y="19177"/>
                  <a:pt x="14095" y="19119"/>
                </a:cubicBezTo>
                <a:cubicBezTo>
                  <a:pt x="14109" y="19060"/>
                  <a:pt x="14086" y="18898"/>
                  <a:pt x="14045" y="18751"/>
                </a:cubicBezTo>
                <a:cubicBezTo>
                  <a:pt x="14015" y="18643"/>
                  <a:pt x="13992" y="18578"/>
                  <a:pt x="13968" y="18560"/>
                </a:cubicBezTo>
                <a:close/>
                <a:moveTo>
                  <a:pt x="11158" y="18574"/>
                </a:moveTo>
                <a:cubicBezTo>
                  <a:pt x="11137" y="18578"/>
                  <a:pt x="11116" y="18590"/>
                  <a:pt x="11093" y="18628"/>
                </a:cubicBezTo>
                <a:cubicBezTo>
                  <a:pt x="11052" y="18697"/>
                  <a:pt x="11009" y="18810"/>
                  <a:pt x="10991" y="18901"/>
                </a:cubicBezTo>
                <a:cubicBezTo>
                  <a:pt x="10983" y="18958"/>
                  <a:pt x="10976" y="19034"/>
                  <a:pt x="10970" y="19106"/>
                </a:cubicBezTo>
                <a:cubicBezTo>
                  <a:pt x="10947" y="19461"/>
                  <a:pt x="10964" y="20046"/>
                  <a:pt x="11010" y="20251"/>
                </a:cubicBezTo>
                <a:cubicBezTo>
                  <a:pt x="11044" y="20401"/>
                  <a:pt x="11107" y="20470"/>
                  <a:pt x="11183" y="20442"/>
                </a:cubicBezTo>
                <a:cubicBezTo>
                  <a:pt x="11275" y="20408"/>
                  <a:pt x="11309" y="20303"/>
                  <a:pt x="11343" y="19992"/>
                </a:cubicBezTo>
                <a:cubicBezTo>
                  <a:pt x="11420" y="19283"/>
                  <a:pt x="11308" y="18547"/>
                  <a:pt x="11158" y="18574"/>
                </a:cubicBezTo>
                <a:close/>
                <a:moveTo>
                  <a:pt x="17494" y="18574"/>
                </a:moveTo>
                <a:cubicBezTo>
                  <a:pt x="17466" y="18578"/>
                  <a:pt x="17436" y="18595"/>
                  <a:pt x="17417" y="18628"/>
                </a:cubicBezTo>
                <a:cubicBezTo>
                  <a:pt x="17279" y="18852"/>
                  <a:pt x="17251" y="20000"/>
                  <a:pt x="17374" y="20319"/>
                </a:cubicBezTo>
                <a:cubicBezTo>
                  <a:pt x="17467" y="20559"/>
                  <a:pt x="17632" y="20489"/>
                  <a:pt x="17667" y="20197"/>
                </a:cubicBezTo>
                <a:cubicBezTo>
                  <a:pt x="17685" y="20049"/>
                  <a:pt x="17694" y="19908"/>
                  <a:pt x="17685" y="19869"/>
                </a:cubicBezTo>
                <a:cubicBezTo>
                  <a:pt x="17679" y="19841"/>
                  <a:pt x="17672" y="19675"/>
                  <a:pt x="17667" y="19487"/>
                </a:cubicBezTo>
                <a:lnTo>
                  <a:pt x="17599" y="19501"/>
                </a:lnTo>
                <a:cubicBezTo>
                  <a:pt x="17520" y="19517"/>
                  <a:pt x="17497" y="19554"/>
                  <a:pt x="17497" y="19637"/>
                </a:cubicBezTo>
                <a:cubicBezTo>
                  <a:pt x="17497" y="19707"/>
                  <a:pt x="17514" y="19745"/>
                  <a:pt x="17550" y="19760"/>
                </a:cubicBezTo>
                <a:cubicBezTo>
                  <a:pt x="17624" y="19792"/>
                  <a:pt x="17633" y="19978"/>
                  <a:pt x="17599" y="20101"/>
                </a:cubicBezTo>
                <a:cubicBezTo>
                  <a:pt x="17598" y="20103"/>
                  <a:pt x="17599" y="20113"/>
                  <a:pt x="17599" y="20115"/>
                </a:cubicBezTo>
                <a:cubicBezTo>
                  <a:pt x="17595" y="20131"/>
                  <a:pt x="17589" y="20132"/>
                  <a:pt x="17584" y="20142"/>
                </a:cubicBezTo>
                <a:cubicBezTo>
                  <a:pt x="17566" y="20183"/>
                  <a:pt x="17543" y="20224"/>
                  <a:pt x="17513" y="20224"/>
                </a:cubicBezTo>
                <a:cubicBezTo>
                  <a:pt x="17491" y="20224"/>
                  <a:pt x="17472" y="20201"/>
                  <a:pt x="17454" y="20169"/>
                </a:cubicBezTo>
                <a:cubicBezTo>
                  <a:pt x="17444" y="20157"/>
                  <a:pt x="17437" y="20131"/>
                  <a:pt x="17429" y="20101"/>
                </a:cubicBezTo>
                <a:cubicBezTo>
                  <a:pt x="17353" y="19860"/>
                  <a:pt x="17341" y="19300"/>
                  <a:pt x="17432" y="18983"/>
                </a:cubicBezTo>
                <a:cubicBezTo>
                  <a:pt x="17493" y="18773"/>
                  <a:pt x="17536" y="18793"/>
                  <a:pt x="17599" y="19065"/>
                </a:cubicBezTo>
                <a:cubicBezTo>
                  <a:pt x="17634" y="19213"/>
                  <a:pt x="17648" y="19263"/>
                  <a:pt x="17661" y="19242"/>
                </a:cubicBezTo>
                <a:cubicBezTo>
                  <a:pt x="17655" y="18797"/>
                  <a:pt x="17638" y="18680"/>
                  <a:pt x="17571" y="18601"/>
                </a:cubicBezTo>
                <a:cubicBezTo>
                  <a:pt x="17548" y="18574"/>
                  <a:pt x="17522" y="18570"/>
                  <a:pt x="17494" y="18574"/>
                </a:cubicBezTo>
                <a:close/>
                <a:moveTo>
                  <a:pt x="7203" y="18587"/>
                </a:moveTo>
                <a:cubicBezTo>
                  <a:pt x="7202" y="18604"/>
                  <a:pt x="7198" y="18632"/>
                  <a:pt x="7197" y="18669"/>
                </a:cubicBezTo>
                <a:lnTo>
                  <a:pt x="7197" y="19528"/>
                </a:lnTo>
                <a:cubicBezTo>
                  <a:pt x="7197" y="20058"/>
                  <a:pt x="7213" y="20469"/>
                  <a:pt x="7231" y="20469"/>
                </a:cubicBezTo>
                <a:cubicBezTo>
                  <a:pt x="7249" y="20469"/>
                  <a:pt x="7262" y="20343"/>
                  <a:pt x="7262" y="20183"/>
                </a:cubicBezTo>
                <a:cubicBezTo>
                  <a:pt x="7262" y="20043"/>
                  <a:pt x="7266" y="19962"/>
                  <a:pt x="7286" y="19897"/>
                </a:cubicBezTo>
                <a:lnTo>
                  <a:pt x="7289" y="19815"/>
                </a:lnTo>
                <a:lnTo>
                  <a:pt x="7336" y="19801"/>
                </a:lnTo>
                <a:cubicBezTo>
                  <a:pt x="7360" y="19769"/>
                  <a:pt x="7391" y="19734"/>
                  <a:pt x="7434" y="19692"/>
                </a:cubicBezTo>
                <a:cubicBezTo>
                  <a:pt x="7514" y="19615"/>
                  <a:pt x="7524" y="19536"/>
                  <a:pt x="7515" y="19133"/>
                </a:cubicBezTo>
                <a:cubicBezTo>
                  <a:pt x="7505" y="18693"/>
                  <a:pt x="7498" y="18684"/>
                  <a:pt x="7351" y="18642"/>
                </a:cubicBezTo>
                <a:lnTo>
                  <a:pt x="7203" y="18587"/>
                </a:lnTo>
                <a:close/>
                <a:moveTo>
                  <a:pt x="18453" y="18587"/>
                </a:moveTo>
                <a:cubicBezTo>
                  <a:pt x="18443" y="18603"/>
                  <a:pt x="18436" y="18745"/>
                  <a:pt x="18429" y="18928"/>
                </a:cubicBezTo>
                <a:cubicBezTo>
                  <a:pt x="18428" y="19076"/>
                  <a:pt x="18429" y="19269"/>
                  <a:pt x="18429" y="19556"/>
                </a:cubicBezTo>
                <a:cubicBezTo>
                  <a:pt x="18429" y="19875"/>
                  <a:pt x="18427" y="20072"/>
                  <a:pt x="18429" y="20224"/>
                </a:cubicBezTo>
                <a:cubicBezTo>
                  <a:pt x="18445" y="20567"/>
                  <a:pt x="18473" y="20592"/>
                  <a:pt x="18487" y="20074"/>
                </a:cubicBezTo>
                <a:cubicBezTo>
                  <a:pt x="18493" y="19832"/>
                  <a:pt x="18503" y="19742"/>
                  <a:pt x="18540" y="19706"/>
                </a:cubicBezTo>
                <a:cubicBezTo>
                  <a:pt x="18557" y="19656"/>
                  <a:pt x="18582" y="19649"/>
                  <a:pt x="18617" y="19678"/>
                </a:cubicBezTo>
                <a:cubicBezTo>
                  <a:pt x="18643" y="19682"/>
                  <a:pt x="18661" y="19699"/>
                  <a:pt x="18672" y="19760"/>
                </a:cubicBezTo>
                <a:cubicBezTo>
                  <a:pt x="18672" y="19760"/>
                  <a:pt x="18676" y="19760"/>
                  <a:pt x="18676" y="19760"/>
                </a:cubicBezTo>
                <a:cubicBezTo>
                  <a:pt x="18691" y="19819"/>
                  <a:pt x="18699" y="19916"/>
                  <a:pt x="18703" y="20074"/>
                </a:cubicBezTo>
                <a:cubicBezTo>
                  <a:pt x="18723" y="20840"/>
                  <a:pt x="18771" y="20459"/>
                  <a:pt x="18771" y="19542"/>
                </a:cubicBezTo>
                <a:cubicBezTo>
                  <a:pt x="18771" y="18661"/>
                  <a:pt x="18725" y="18238"/>
                  <a:pt x="18703" y="18928"/>
                </a:cubicBezTo>
                <a:cubicBezTo>
                  <a:pt x="18702" y="18956"/>
                  <a:pt x="18698" y="18988"/>
                  <a:pt x="18697" y="19010"/>
                </a:cubicBezTo>
                <a:cubicBezTo>
                  <a:pt x="18697" y="19016"/>
                  <a:pt x="18697" y="19020"/>
                  <a:pt x="18697" y="19024"/>
                </a:cubicBezTo>
                <a:cubicBezTo>
                  <a:pt x="18713" y="19209"/>
                  <a:pt x="18676" y="19337"/>
                  <a:pt x="18608" y="19337"/>
                </a:cubicBezTo>
                <a:cubicBezTo>
                  <a:pt x="18566" y="19337"/>
                  <a:pt x="18543" y="19309"/>
                  <a:pt x="18528" y="19215"/>
                </a:cubicBezTo>
                <a:cubicBezTo>
                  <a:pt x="18503" y="19172"/>
                  <a:pt x="18492" y="19082"/>
                  <a:pt x="18487" y="18928"/>
                </a:cubicBezTo>
                <a:cubicBezTo>
                  <a:pt x="18478" y="18669"/>
                  <a:pt x="18465" y="18568"/>
                  <a:pt x="18453" y="18587"/>
                </a:cubicBezTo>
                <a:close/>
                <a:moveTo>
                  <a:pt x="8110" y="18601"/>
                </a:moveTo>
                <a:cubicBezTo>
                  <a:pt x="8086" y="18601"/>
                  <a:pt x="8076" y="18947"/>
                  <a:pt x="8079" y="19569"/>
                </a:cubicBezTo>
                <a:cubicBezTo>
                  <a:pt x="8081" y="20100"/>
                  <a:pt x="8087" y="20392"/>
                  <a:pt x="8095" y="20210"/>
                </a:cubicBezTo>
                <a:cubicBezTo>
                  <a:pt x="8106" y="19958"/>
                  <a:pt x="8130" y="19822"/>
                  <a:pt x="8162" y="19801"/>
                </a:cubicBezTo>
                <a:cubicBezTo>
                  <a:pt x="8165" y="19799"/>
                  <a:pt x="8172" y="19801"/>
                  <a:pt x="8175" y="19801"/>
                </a:cubicBezTo>
                <a:cubicBezTo>
                  <a:pt x="8177" y="19802"/>
                  <a:pt x="8179" y="19798"/>
                  <a:pt x="8181" y="19801"/>
                </a:cubicBezTo>
                <a:cubicBezTo>
                  <a:pt x="8212" y="19816"/>
                  <a:pt x="8246" y="19924"/>
                  <a:pt x="8283" y="20128"/>
                </a:cubicBezTo>
                <a:cubicBezTo>
                  <a:pt x="8380" y="20662"/>
                  <a:pt x="8425" y="20482"/>
                  <a:pt x="8335" y="19924"/>
                </a:cubicBezTo>
                <a:cubicBezTo>
                  <a:pt x="8304" y="19730"/>
                  <a:pt x="8286" y="19592"/>
                  <a:pt x="8277" y="19487"/>
                </a:cubicBezTo>
                <a:lnTo>
                  <a:pt x="8264" y="19419"/>
                </a:lnTo>
                <a:lnTo>
                  <a:pt x="8274" y="19365"/>
                </a:lnTo>
                <a:cubicBezTo>
                  <a:pt x="8277" y="19246"/>
                  <a:pt x="8297" y="19134"/>
                  <a:pt x="8338" y="18942"/>
                </a:cubicBezTo>
                <a:cubicBezTo>
                  <a:pt x="8383" y="18729"/>
                  <a:pt x="8387" y="18608"/>
                  <a:pt x="8366" y="18601"/>
                </a:cubicBezTo>
                <a:cubicBezTo>
                  <a:pt x="8344" y="18594"/>
                  <a:pt x="8300" y="18704"/>
                  <a:pt x="8249" y="18915"/>
                </a:cubicBezTo>
                <a:cubicBezTo>
                  <a:pt x="8239" y="18959"/>
                  <a:pt x="8228" y="18982"/>
                  <a:pt x="8218" y="19010"/>
                </a:cubicBezTo>
                <a:cubicBezTo>
                  <a:pt x="8205" y="19058"/>
                  <a:pt x="8193" y="19097"/>
                  <a:pt x="8184" y="19119"/>
                </a:cubicBezTo>
                <a:cubicBezTo>
                  <a:pt x="8171" y="19158"/>
                  <a:pt x="8160" y="19172"/>
                  <a:pt x="8156" y="19160"/>
                </a:cubicBezTo>
                <a:cubicBezTo>
                  <a:pt x="8156" y="19157"/>
                  <a:pt x="8153" y="19160"/>
                  <a:pt x="8153" y="19160"/>
                </a:cubicBezTo>
                <a:cubicBezTo>
                  <a:pt x="8148" y="19156"/>
                  <a:pt x="8147" y="19142"/>
                  <a:pt x="8144" y="19106"/>
                </a:cubicBezTo>
                <a:cubicBezTo>
                  <a:pt x="8123" y="19078"/>
                  <a:pt x="8114" y="18982"/>
                  <a:pt x="8129" y="18819"/>
                </a:cubicBezTo>
                <a:cubicBezTo>
                  <a:pt x="8132" y="18783"/>
                  <a:pt x="8132" y="18753"/>
                  <a:pt x="8132" y="18724"/>
                </a:cubicBezTo>
                <a:cubicBezTo>
                  <a:pt x="8130" y="18696"/>
                  <a:pt x="8128" y="18663"/>
                  <a:pt x="8125" y="18642"/>
                </a:cubicBezTo>
                <a:cubicBezTo>
                  <a:pt x="8124" y="18634"/>
                  <a:pt x="8123" y="18634"/>
                  <a:pt x="8122" y="18628"/>
                </a:cubicBezTo>
                <a:cubicBezTo>
                  <a:pt x="8119" y="18619"/>
                  <a:pt x="8114" y="18602"/>
                  <a:pt x="8110" y="18601"/>
                </a:cubicBezTo>
                <a:close/>
                <a:moveTo>
                  <a:pt x="8526" y="18601"/>
                </a:moveTo>
                <a:cubicBezTo>
                  <a:pt x="8508" y="18601"/>
                  <a:pt x="8496" y="19017"/>
                  <a:pt x="8496" y="19542"/>
                </a:cubicBezTo>
                <a:cubicBezTo>
                  <a:pt x="8496" y="20067"/>
                  <a:pt x="8508" y="20469"/>
                  <a:pt x="8526" y="20469"/>
                </a:cubicBezTo>
                <a:cubicBezTo>
                  <a:pt x="8545" y="20469"/>
                  <a:pt x="8560" y="20067"/>
                  <a:pt x="8560" y="19542"/>
                </a:cubicBezTo>
                <a:cubicBezTo>
                  <a:pt x="8560" y="19017"/>
                  <a:pt x="8545" y="18601"/>
                  <a:pt x="8526" y="18601"/>
                </a:cubicBezTo>
                <a:close/>
                <a:moveTo>
                  <a:pt x="9011" y="18601"/>
                </a:moveTo>
                <a:cubicBezTo>
                  <a:pt x="8995" y="18601"/>
                  <a:pt x="8980" y="18793"/>
                  <a:pt x="8980" y="19024"/>
                </a:cubicBezTo>
                <a:cubicBezTo>
                  <a:pt x="8980" y="19287"/>
                  <a:pt x="8972" y="19449"/>
                  <a:pt x="8955" y="19501"/>
                </a:cubicBezTo>
                <a:cubicBezTo>
                  <a:pt x="8953" y="19551"/>
                  <a:pt x="8949" y="19589"/>
                  <a:pt x="8946" y="19597"/>
                </a:cubicBezTo>
                <a:cubicBezTo>
                  <a:pt x="8941" y="19609"/>
                  <a:pt x="8928" y="19555"/>
                  <a:pt x="8909" y="19460"/>
                </a:cubicBezTo>
                <a:cubicBezTo>
                  <a:pt x="8890" y="19397"/>
                  <a:pt x="8868" y="19286"/>
                  <a:pt x="8844" y="19119"/>
                </a:cubicBezTo>
                <a:cubicBezTo>
                  <a:pt x="8730" y="18346"/>
                  <a:pt x="8690" y="18460"/>
                  <a:pt x="8690" y="19542"/>
                </a:cubicBezTo>
                <a:cubicBezTo>
                  <a:pt x="8690" y="20067"/>
                  <a:pt x="8703" y="20469"/>
                  <a:pt x="8721" y="20469"/>
                </a:cubicBezTo>
                <a:cubicBezTo>
                  <a:pt x="8739" y="20469"/>
                  <a:pt x="8755" y="20279"/>
                  <a:pt x="8755" y="20047"/>
                </a:cubicBezTo>
                <a:cubicBezTo>
                  <a:pt x="8755" y="19775"/>
                  <a:pt x="8764" y="19629"/>
                  <a:pt x="8783" y="19583"/>
                </a:cubicBezTo>
                <a:cubicBezTo>
                  <a:pt x="8785" y="19565"/>
                  <a:pt x="8788" y="19543"/>
                  <a:pt x="8789" y="19542"/>
                </a:cubicBezTo>
                <a:cubicBezTo>
                  <a:pt x="8791" y="19540"/>
                  <a:pt x="8795" y="19547"/>
                  <a:pt x="8798" y="19556"/>
                </a:cubicBezTo>
                <a:cubicBezTo>
                  <a:pt x="8821" y="19561"/>
                  <a:pt x="8851" y="19700"/>
                  <a:pt x="8890" y="19965"/>
                </a:cubicBezTo>
                <a:cubicBezTo>
                  <a:pt x="8931" y="20242"/>
                  <a:pt x="8978" y="20452"/>
                  <a:pt x="8995" y="20428"/>
                </a:cubicBezTo>
                <a:cubicBezTo>
                  <a:pt x="9034" y="20372"/>
                  <a:pt x="9050" y="18601"/>
                  <a:pt x="9011" y="18601"/>
                </a:cubicBezTo>
                <a:close/>
                <a:moveTo>
                  <a:pt x="9359" y="18601"/>
                </a:moveTo>
                <a:cubicBezTo>
                  <a:pt x="9167" y="18601"/>
                  <a:pt x="9081" y="19431"/>
                  <a:pt x="9196" y="20156"/>
                </a:cubicBezTo>
                <a:cubicBezTo>
                  <a:pt x="9238" y="20422"/>
                  <a:pt x="9271" y="20477"/>
                  <a:pt x="9381" y="20442"/>
                </a:cubicBezTo>
                <a:lnTo>
                  <a:pt x="9514" y="20401"/>
                </a:lnTo>
                <a:cubicBezTo>
                  <a:pt x="9515" y="20401"/>
                  <a:pt x="9517" y="20402"/>
                  <a:pt x="9517" y="20401"/>
                </a:cubicBezTo>
                <a:lnTo>
                  <a:pt x="9520" y="19678"/>
                </a:lnTo>
                <a:cubicBezTo>
                  <a:pt x="9520" y="19612"/>
                  <a:pt x="9518" y="19566"/>
                  <a:pt x="9517" y="19515"/>
                </a:cubicBezTo>
                <a:lnTo>
                  <a:pt x="9452" y="19501"/>
                </a:lnTo>
                <a:cubicBezTo>
                  <a:pt x="9366" y="19481"/>
                  <a:pt x="9356" y="19488"/>
                  <a:pt x="9356" y="19624"/>
                </a:cubicBezTo>
                <a:cubicBezTo>
                  <a:pt x="9356" y="19742"/>
                  <a:pt x="9369" y="19787"/>
                  <a:pt x="9409" y="19787"/>
                </a:cubicBezTo>
                <a:cubicBezTo>
                  <a:pt x="9465" y="19787"/>
                  <a:pt x="9486" y="19947"/>
                  <a:pt x="9455" y="20115"/>
                </a:cubicBezTo>
                <a:cubicBezTo>
                  <a:pt x="9425" y="20272"/>
                  <a:pt x="9304" y="20252"/>
                  <a:pt x="9270" y="20087"/>
                </a:cubicBezTo>
                <a:cubicBezTo>
                  <a:pt x="9219" y="19837"/>
                  <a:pt x="9205" y="19527"/>
                  <a:pt x="9233" y="19283"/>
                </a:cubicBezTo>
                <a:cubicBezTo>
                  <a:pt x="9289" y="18809"/>
                  <a:pt x="9373" y="18716"/>
                  <a:pt x="9446" y="19051"/>
                </a:cubicBezTo>
                <a:cubicBezTo>
                  <a:pt x="9470" y="19160"/>
                  <a:pt x="9497" y="19222"/>
                  <a:pt x="9511" y="19215"/>
                </a:cubicBezTo>
                <a:cubicBezTo>
                  <a:pt x="9499" y="18758"/>
                  <a:pt x="9460" y="18602"/>
                  <a:pt x="9359" y="18601"/>
                </a:cubicBezTo>
                <a:close/>
                <a:moveTo>
                  <a:pt x="9887" y="18601"/>
                </a:moveTo>
                <a:cubicBezTo>
                  <a:pt x="9841" y="18601"/>
                  <a:pt x="9848" y="20094"/>
                  <a:pt x="9896" y="20306"/>
                </a:cubicBezTo>
                <a:cubicBezTo>
                  <a:pt x="9918" y="20404"/>
                  <a:pt x="9987" y="20465"/>
                  <a:pt x="10050" y="20442"/>
                </a:cubicBezTo>
                <a:cubicBezTo>
                  <a:pt x="10157" y="20402"/>
                  <a:pt x="10167" y="20360"/>
                  <a:pt x="10195" y="19733"/>
                </a:cubicBezTo>
                <a:cubicBezTo>
                  <a:pt x="10211" y="19367"/>
                  <a:pt x="10209" y="18952"/>
                  <a:pt x="10195" y="18806"/>
                </a:cubicBezTo>
                <a:cubicBezTo>
                  <a:pt x="10175" y="18603"/>
                  <a:pt x="10165" y="18708"/>
                  <a:pt x="10146" y="19242"/>
                </a:cubicBezTo>
                <a:cubicBezTo>
                  <a:pt x="10138" y="19460"/>
                  <a:pt x="10125" y="19636"/>
                  <a:pt x="10112" y="19787"/>
                </a:cubicBezTo>
                <a:cubicBezTo>
                  <a:pt x="10111" y="19850"/>
                  <a:pt x="10109" y="19904"/>
                  <a:pt x="10106" y="19951"/>
                </a:cubicBezTo>
                <a:cubicBezTo>
                  <a:pt x="10103" y="20037"/>
                  <a:pt x="10100" y="20096"/>
                  <a:pt x="10097" y="20115"/>
                </a:cubicBezTo>
                <a:cubicBezTo>
                  <a:pt x="10091" y="20143"/>
                  <a:pt x="10083" y="20169"/>
                  <a:pt x="10072" y="20183"/>
                </a:cubicBezTo>
                <a:cubicBezTo>
                  <a:pt x="10068" y="20192"/>
                  <a:pt x="10062" y="20192"/>
                  <a:pt x="10057" y="20197"/>
                </a:cubicBezTo>
                <a:cubicBezTo>
                  <a:pt x="10021" y="20340"/>
                  <a:pt x="9984" y="20321"/>
                  <a:pt x="9958" y="20128"/>
                </a:cubicBezTo>
                <a:cubicBezTo>
                  <a:pt x="9957" y="20125"/>
                  <a:pt x="9956" y="20118"/>
                  <a:pt x="9955" y="20115"/>
                </a:cubicBezTo>
                <a:cubicBezTo>
                  <a:pt x="9953" y="20110"/>
                  <a:pt x="9950" y="20094"/>
                  <a:pt x="9949" y="20087"/>
                </a:cubicBezTo>
                <a:cubicBezTo>
                  <a:pt x="9947" y="20076"/>
                  <a:pt x="9944" y="20065"/>
                  <a:pt x="9942" y="20047"/>
                </a:cubicBezTo>
                <a:cubicBezTo>
                  <a:pt x="9923" y="19905"/>
                  <a:pt x="9918" y="19666"/>
                  <a:pt x="9918" y="19256"/>
                </a:cubicBezTo>
                <a:cubicBezTo>
                  <a:pt x="9918" y="19091"/>
                  <a:pt x="9916" y="19011"/>
                  <a:pt x="9915" y="18915"/>
                </a:cubicBezTo>
                <a:cubicBezTo>
                  <a:pt x="9909" y="18733"/>
                  <a:pt x="9898" y="18601"/>
                  <a:pt x="9887" y="18601"/>
                </a:cubicBezTo>
                <a:close/>
                <a:moveTo>
                  <a:pt x="10633" y="18601"/>
                </a:moveTo>
                <a:cubicBezTo>
                  <a:pt x="10616" y="18601"/>
                  <a:pt x="10603" y="18793"/>
                  <a:pt x="10603" y="19024"/>
                </a:cubicBezTo>
                <a:cubicBezTo>
                  <a:pt x="10603" y="19189"/>
                  <a:pt x="10597" y="19311"/>
                  <a:pt x="10590" y="19392"/>
                </a:cubicBezTo>
                <a:cubicBezTo>
                  <a:pt x="10587" y="19538"/>
                  <a:pt x="10583" y="19651"/>
                  <a:pt x="10578" y="19665"/>
                </a:cubicBezTo>
                <a:cubicBezTo>
                  <a:pt x="10575" y="19672"/>
                  <a:pt x="10569" y="19650"/>
                  <a:pt x="10559" y="19610"/>
                </a:cubicBezTo>
                <a:cubicBezTo>
                  <a:pt x="10557" y="19600"/>
                  <a:pt x="10554" y="19591"/>
                  <a:pt x="10553" y="19583"/>
                </a:cubicBezTo>
                <a:cubicBezTo>
                  <a:pt x="10539" y="19546"/>
                  <a:pt x="10524" y="19474"/>
                  <a:pt x="10507" y="19365"/>
                </a:cubicBezTo>
                <a:cubicBezTo>
                  <a:pt x="10494" y="19301"/>
                  <a:pt x="10480" y="19223"/>
                  <a:pt x="10464" y="19119"/>
                </a:cubicBezTo>
                <a:cubicBezTo>
                  <a:pt x="10351" y="18346"/>
                  <a:pt x="10310" y="18460"/>
                  <a:pt x="10310" y="19542"/>
                </a:cubicBezTo>
                <a:cubicBezTo>
                  <a:pt x="10310" y="20067"/>
                  <a:pt x="10325" y="20469"/>
                  <a:pt x="10343" y="20469"/>
                </a:cubicBezTo>
                <a:cubicBezTo>
                  <a:pt x="10361" y="20469"/>
                  <a:pt x="10374" y="20279"/>
                  <a:pt x="10374" y="20047"/>
                </a:cubicBezTo>
                <a:cubicBezTo>
                  <a:pt x="10374" y="19424"/>
                  <a:pt x="10429" y="19395"/>
                  <a:pt x="10513" y="19965"/>
                </a:cubicBezTo>
                <a:cubicBezTo>
                  <a:pt x="10612" y="20641"/>
                  <a:pt x="10654" y="20632"/>
                  <a:pt x="10664" y="19897"/>
                </a:cubicBezTo>
                <a:cubicBezTo>
                  <a:pt x="10665" y="19791"/>
                  <a:pt x="10667" y="19677"/>
                  <a:pt x="10667" y="19542"/>
                </a:cubicBezTo>
                <a:cubicBezTo>
                  <a:pt x="10667" y="19017"/>
                  <a:pt x="10652" y="18601"/>
                  <a:pt x="10633" y="18601"/>
                </a:cubicBezTo>
                <a:close/>
                <a:moveTo>
                  <a:pt x="10828" y="18601"/>
                </a:moveTo>
                <a:cubicBezTo>
                  <a:pt x="10810" y="18601"/>
                  <a:pt x="10797" y="19017"/>
                  <a:pt x="10797" y="19542"/>
                </a:cubicBezTo>
                <a:cubicBezTo>
                  <a:pt x="10797" y="20067"/>
                  <a:pt x="10810" y="20469"/>
                  <a:pt x="10828" y="20469"/>
                </a:cubicBezTo>
                <a:cubicBezTo>
                  <a:pt x="10847" y="20469"/>
                  <a:pt x="10862" y="20067"/>
                  <a:pt x="10862" y="19542"/>
                </a:cubicBezTo>
                <a:cubicBezTo>
                  <a:pt x="10862" y="19017"/>
                  <a:pt x="10847" y="18601"/>
                  <a:pt x="10828" y="18601"/>
                </a:cubicBezTo>
                <a:close/>
                <a:moveTo>
                  <a:pt x="11510" y="18601"/>
                </a:moveTo>
                <a:cubicBezTo>
                  <a:pt x="11492" y="18601"/>
                  <a:pt x="11476" y="19026"/>
                  <a:pt x="11476" y="19542"/>
                </a:cubicBezTo>
                <a:cubicBezTo>
                  <a:pt x="11476" y="20067"/>
                  <a:pt x="11492" y="20469"/>
                  <a:pt x="11510" y="20469"/>
                </a:cubicBezTo>
                <a:cubicBezTo>
                  <a:pt x="11526" y="20469"/>
                  <a:pt x="11540" y="20336"/>
                  <a:pt x="11543" y="20169"/>
                </a:cubicBezTo>
                <a:cubicBezTo>
                  <a:pt x="11543" y="20143"/>
                  <a:pt x="11543" y="20144"/>
                  <a:pt x="11543" y="20115"/>
                </a:cubicBezTo>
                <a:cubicBezTo>
                  <a:pt x="11540" y="19856"/>
                  <a:pt x="11545" y="19690"/>
                  <a:pt x="11559" y="19637"/>
                </a:cubicBezTo>
                <a:cubicBezTo>
                  <a:pt x="11561" y="19631"/>
                  <a:pt x="11563" y="19627"/>
                  <a:pt x="11565" y="19624"/>
                </a:cubicBezTo>
                <a:cubicBezTo>
                  <a:pt x="11578" y="19603"/>
                  <a:pt x="11594" y="19639"/>
                  <a:pt x="11621" y="19787"/>
                </a:cubicBezTo>
                <a:cubicBezTo>
                  <a:pt x="11637" y="19843"/>
                  <a:pt x="11653" y="19928"/>
                  <a:pt x="11673" y="20047"/>
                </a:cubicBezTo>
                <a:cubicBezTo>
                  <a:pt x="11711" y="20284"/>
                  <a:pt x="11755" y="20469"/>
                  <a:pt x="11772" y="20469"/>
                </a:cubicBezTo>
                <a:cubicBezTo>
                  <a:pt x="11789" y="20469"/>
                  <a:pt x="11799" y="20032"/>
                  <a:pt x="11796" y="19501"/>
                </a:cubicBezTo>
                <a:cubicBezTo>
                  <a:pt x="11793" y="18951"/>
                  <a:pt x="11785" y="18751"/>
                  <a:pt x="11778" y="19037"/>
                </a:cubicBezTo>
                <a:cubicBezTo>
                  <a:pt x="11769" y="19374"/>
                  <a:pt x="11757" y="19557"/>
                  <a:pt x="11738" y="19610"/>
                </a:cubicBezTo>
                <a:cubicBezTo>
                  <a:pt x="11737" y="19613"/>
                  <a:pt x="11738" y="19621"/>
                  <a:pt x="11738" y="19624"/>
                </a:cubicBezTo>
                <a:cubicBezTo>
                  <a:pt x="11737" y="19629"/>
                  <a:pt x="11736" y="19632"/>
                  <a:pt x="11735" y="19637"/>
                </a:cubicBezTo>
                <a:cubicBezTo>
                  <a:pt x="11735" y="19644"/>
                  <a:pt x="11736" y="19664"/>
                  <a:pt x="11735" y="19665"/>
                </a:cubicBezTo>
                <a:cubicBezTo>
                  <a:pt x="11735" y="19666"/>
                  <a:pt x="11732" y="19665"/>
                  <a:pt x="11732" y="19665"/>
                </a:cubicBezTo>
                <a:cubicBezTo>
                  <a:pt x="11731" y="19666"/>
                  <a:pt x="11730" y="19665"/>
                  <a:pt x="11729" y="19665"/>
                </a:cubicBezTo>
                <a:cubicBezTo>
                  <a:pt x="11727" y="19665"/>
                  <a:pt x="11725" y="19656"/>
                  <a:pt x="11722" y="19651"/>
                </a:cubicBezTo>
                <a:cubicBezTo>
                  <a:pt x="11717" y="19640"/>
                  <a:pt x="11712" y="19622"/>
                  <a:pt x="11707" y="19597"/>
                </a:cubicBezTo>
                <a:cubicBezTo>
                  <a:pt x="11687" y="19538"/>
                  <a:pt x="11660" y="19403"/>
                  <a:pt x="11627" y="19187"/>
                </a:cubicBezTo>
                <a:cubicBezTo>
                  <a:pt x="11580" y="18869"/>
                  <a:pt x="11528" y="18601"/>
                  <a:pt x="11510" y="18601"/>
                </a:cubicBezTo>
                <a:close/>
                <a:moveTo>
                  <a:pt x="12176" y="18601"/>
                </a:moveTo>
                <a:cubicBezTo>
                  <a:pt x="12145" y="18597"/>
                  <a:pt x="12126" y="18917"/>
                  <a:pt x="12126" y="19542"/>
                </a:cubicBezTo>
                <a:cubicBezTo>
                  <a:pt x="12126" y="20448"/>
                  <a:pt x="12165" y="20774"/>
                  <a:pt x="12201" y="20169"/>
                </a:cubicBezTo>
                <a:cubicBezTo>
                  <a:pt x="12205" y="20111"/>
                  <a:pt x="12210" y="20066"/>
                  <a:pt x="12216" y="20033"/>
                </a:cubicBezTo>
                <a:cubicBezTo>
                  <a:pt x="12220" y="19983"/>
                  <a:pt x="12224" y="19969"/>
                  <a:pt x="12231" y="19978"/>
                </a:cubicBezTo>
                <a:cubicBezTo>
                  <a:pt x="12257" y="19931"/>
                  <a:pt x="12290" y="20037"/>
                  <a:pt x="12290" y="20265"/>
                </a:cubicBezTo>
                <a:cubicBezTo>
                  <a:pt x="12290" y="20378"/>
                  <a:pt x="12309" y="20469"/>
                  <a:pt x="12336" y="20469"/>
                </a:cubicBezTo>
                <a:cubicBezTo>
                  <a:pt x="12362" y="20469"/>
                  <a:pt x="12386" y="20378"/>
                  <a:pt x="12386" y="20265"/>
                </a:cubicBezTo>
                <a:cubicBezTo>
                  <a:pt x="12386" y="20080"/>
                  <a:pt x="12405" y="19986"/>
                  <a:pt x="12426" y="19978"/>
                </a:cubicBezTo>
                <a:cubicBezTo>
                  <a:pt x="12455" y="19747"/>
                  <a:pt x="12476" y="19823"/>
                  <a:pt x="12487" y="20251"/>
                </a:cubicBezTo>
                <a:cubicBezTo>
                  <a:pt x="12489" y="20330"/>
                  <a:pt x="12492" y="20368"/>
                  <a:pt x="12494" y="20415"/>
                </a:cubicBezTo>
                <a:cubicBezTo>
                  <a:pt x="12522" y="20607"/>
                  <a:pt x="12546" y="20263"/>
                  <a:pt x="12546" y="19542"/>
                </a:cubicBezTo>
                <a:cubicBezTo>
                  <a:pt x="12546" y="18804"/>
                  <a:pt x="12536" y="18601"/>
                  <a:pt x="12497" y="18601"/>
                </a:cubicBezTo>
                <a:cubicBezTo>
                  <a:pt x="12468" y="18601"/>
                  <a:pt x="12440" y="18788"/>
                  <a:pt x="12429" y="19037"/>
                </a:cubicBezTo>
                <a:cubicBezTo>
                  <a:pt x="12418" y="19271"/>
                  <a:pt x="12389" y="19532"/>
                  <a:pt x="12364" y="19624"/>
                </a:cubicBezTo>
                <a:cubicBezTo>
                  <a:pt x="12355" y="19675"/>
                  <a:pt x="12347" y="19688"/>
                  <a:pt x="12339" y="19678"/>
                </a:cubicBezTo>
                <a:cubicBezTo>
                  <a:pt x="12316" y="19693"/>
                  <a:pt x="12298" y="19565"/>
                  <a:pt x="12265" y="19201"/>
                </a:cubicBezTo>
                <a:cubicBezTo>
                  <a:pt x="12230" y="18800"/>
                  <a:pt x="12200" y="18604"/>
                  <a:pt x="12176" y="18601"/>
                </a:cubicBezTo>
                <a:close/>
                <a:moveTo>
                  <a:pt x="12685" y="18601"/>
                </a:moveTo>
                <a:lnTo>
                  <a:pt x="12669" y="19433"/>
                </a:lnTo>
                <a:cubicBezTo>
                  <a:pt x="12660" y="19885"/>
                  <a:pt x="12658" y="20301"/>
                  <a:pt x="12666" y="20360"/>
                </a:cubicBezTo>
                <a:cubicBezTo>
                  <a:pt x="12687" y="20517"/>
                  <a:pt x="12969" y="20492"/>
                  <a:pt x="12969" y="20333"/>
                </a:cubicBezTo>
                <a:cubicBezTo>
                  <a:pt x="12969" y="20296"/>
                  <a:pt x="12952" y="20256"/>
                  <a:pt x="12929" y="20224"/>
                </a:cubicBezTo>
                <a:cubicBezTo>
                  <a:pt x="12911" y="20214"/>
                  <a:pt x="12896" y="20202"/>
                  <a:pt x="12867" y="20197"/>
                </a:cubicBezTo>
                <a:lnTo>
                  <a:pt x="12747" y="20183"/>
                </a:lnTo>
                <a:lnTo>
                  <a:pt x="12747" y="20033"/>
                </a:lnTo>
                <a:cubicBezTo>
                  <a:pt x="12718" y="19952"/>
                  <a:pt x="12718" y="19852"/>
                  <a:pt x="12747" y="19760"/>
                </a:cubicBezTo>
                <a:lnTo>
                  <a:pt x="12747" y="19747"/>
                </a:lnTo>
                <a:lnTo>
                  <a:pt x="12750" y="19747"/>
                </a:lnTo>
                <a:cubicBezTo>
                  <a:pt x="12772" y="19686"/>
                  <a:pt x="12807" y="19629"/>
                  <a:pt x="12854" y="19597"/>
                </a:cubicBezTo>
                <a:lnTo>
                  <a:pt x="12966" y="19515"/>
                </a:lnTo>
                <a:cubicBezTo>
                  <a:pt x="12966" y="19509"/>
                  <a:pt x="12966" y="19506"/>
                  <a:pt x="12966" y="19501"/>
                </a:cubicBezTo>
                <a:lnTo>
                  <a:pt x="12864" y="19487"/>
                </a:lnTo>
                <a:cubicBezTo>
                  <a:pt x="12799" y="19476"/>
                  <a:pt x="12737" y="19406"/>
                  <a:pt x="12725" y="19324"/>
                </a:cubicBezTo>
                <a:cubicBezTo>
                  <a:pt x="12692" y="19085"/>
                  <a:pt x="12770" y="18772"/>
                  <a:pt x="12882" y="18710"/>
                </a:cubicBezTo>
                <a:cubicBezTo>
                  <a:pt x="12960" y="18667"/>
                  <a:pt x="12951" y="18646"/>
                  <a:pt x="12836" y="18628"/>
                </a:cubicBezTo>
                <a:lnTo>
                  <a:pt x="12685" y="18601"/>
                </a:lnTo>
                <a:close/>
                <a:moveTo>
                  <a:pt x="13098" y="18601"/>
                </a:moveTo>
                <a:lnTo>
                  <a:pt x="13098" y="19542"/>
                </a:lnTo>
                <a:lnTo>
                  <a:pt x="13098" y="20469"/>
                </a:lnTo>
                <a:lnTo>
                  <a:pt x="13225" y="20469"/>
                </a:lnTo>
                <a:cubicBezTo>
                  <a:pt x="13381" y="20469"/>
                  <a:pt x="13439" y="20185"/>
                  <a:pt x="13434" y="19433"/>
                </a:cubicBezTo>
                <a:cubicBezTo>
                  <a:pt x="13430" y="18774"/>
                  <a:pt x="13388" y="18618"/>
                  <a:pt x="13219" y="18615"/>
                </a:cubicBezTo>
                <a:lnTo>
                  <a:pt x="13098" y="18601"/>
                </a:lnTo>
                <a:close/>
                <a:moveTo>
                  <a:pt x="13592" y="18601"/>
                </a:moveTo>
                <a:cubicBezTo>
                  <a:pt x="13571" y="18602"/>
                  <a:pt x="13556" y="19004"/>
                  <a:pt x="13552" y="19419"/>
                </a:cubicBezTo>
                <a:cubicBezTo>
                  <a:pt x="13552" y="19431"/>
                  <a:pt x="13552" y="19435"/>
                  <a:pt x="13552" y="19447"/>
                </a:cubicBezTo>
                <a:cubicBezTo>
                  <a:pt x="13548" y="19858"/>
                  <a:pt x="13555" y="20285"/>
                  <a:pt x="13576" y="20374"/>
                </a:cubicBezTo>
                <a:cubicBezTo>
                  <a:pt x="13614" y="20542"/>
                  <a:pt x="13623" y="20362"/>
                  <a:pt x="13629" y="19474"/>
                </a:cubicBezTo>
                <a:cubicBezTo>
                  <a:pt x="13632" y="18861"/>
                  <a:pt x="13621" y="18601"/>
                  <a:pt x="13592" y="18601"/>
                </a:cubicBezTo>
                <a:close/>
                <a:moveTo>
                  <a:pt x="14690" y="18601"/>
                </a:moveTo>
                <a:cubicBezTo>
                  <a:pt x="14662" y="18601"/>
                  <a:pt x="14627" y="20303"/>
                  <a:pt x="14653" y="20415"/>
                </a:cubicBezTo>
                <a:cubicBezTo>
                  <a:pt x="14683" y="20546"/>
                  <a:pt x="14915" y="20462"/>
                  <a:pt x="14915" y="20319"/>
                </a:cubicBezTo>
                <a:cubicBezTo>
                  <a:pt x="14915" y="20310"/>
                  <a:pt x="14914" y="20300"/>
                  <a:pt x="14912" y="20292"/>
                </a:cubicBezTo>
                <a:cubicBezTo>
                  <a:pt x="14911" y="20287"/>
                  <a:pt x="14908" y="20270"/>
                  <a:pt x="14906" y="20265"/>
                </a:cubicBezTo>
                <a:cubicBezTo>
                  <a:pt x="14903" y="20260"/>
                  <a:pt x="14900" y="20269"/>
                  <a:pt x="14897" y="20265"/>
                </a:cubicBezTo>
                <a:cubicBezTo>
                  <a:pt x="14892" y="20260"/>
                  <a:pt x="14887" y="20255"/>
                  <a:pt x="14881" y="20251"/>
                </a:cubicBezTo>
                <a:cubicBezTo>
                  <a:pt x="14870" y="20244"/>
                  <a:pt x="14858" y="20242"/>
                  <a:pt x="14841" y="20237"/>
                </a:cubicBezTo>
                <a:cubicBezTo>
                  <a:pt x="14830" y="20234"/>
                  <a:pt x="14820" y="20217"/>
                  <a:pt x="14810" y="20210"/>
                </a:cubicBezTo>
                <a:cubicBezTo>
                  <a:pt x="14789" y="20219"/>
                  <a:pt x="14773" y="20224"/>
                  <a:pt x="14761" y="20197"/>
                </a:cubicBezTo>
                <a:lnTo>
                  <a:pt x="14724" y="20183"/>
                </a:lnTo>
                <a:lnTo>
                  <a:pt x="14721" y="19419"/>
                </a:lnTo>
                <a:cubicBezTo>
                  <a:pt x="14720" y="19266"/>
                  <a:pt x="14717" y="19158"/>
                  <a:pt x="14715" y="19051"/>
                </a:cubicBezTo>
                <a:cubicBezTo>
                  <a:pt x="14708" y="18806"/>
                  <a:pt x="14700" y="18601"/>
                  <a:pt x="14690" y="18601"/>
                </a:cubicBezTo>
                <a:close/>
                <a:moveTo>
                  <a:pt x="15335" y="18601"/>
                </a:moveTo>
                <a:cubicBezTo>
                  <a:pt x="15192" y="18601"/>
                  <a:pt x="15122" y="19488"/>
                  <a:pt x="15208" y="20197"/>
                </a:cubicBezTo>
                <a:cubicBezTo>
                  <a:pt x="15260" y="20626"/>
                  <a:pt x="15529" y="20546"/>
                  <a:pt x="15529" y="20101"/>
                </a:cubicBezTo>
                <a:cubicBezTo>
                  <a:pt x="15529" y="19871"/>
                  <a:pt x="15504" y="19866"/>
                  <a:pt x="15449" y="20060"/>
                </a:cubicBezTo>
                <a:cubicBezTo>
                  <a:pt x="15441" y="20105"/>
                  <a:pt x="15432" y="20134"/>
                  <a:pt x="15421" y="20156"/>
                </a:cubicBezTo>
                <a:cubicBezTo>
                  <a:pt x="15380" y="20312"/>
                  <a:pt x="15362" y="20328"/>
                  <a:pt x="15325" y="20197"/>
                </a:cubicBezTo>
                <a:cubicBezTo>
                  <a:pt x="15325" y="20196"/>
                  <a:pt x="15325" y="20183"/>
                  <a:pt x="15325" y="20183"/>
                </a:cubicBezTo>
                <a:cubicBezTo>
                  <a:pt x="15310" y="20157"/>
                  <a:pt x="15297" y="20118"/>
                  <a:pt x="15285" y="20060"/>
                </a:cubicBezTo>
                <a:cubicBezTo>
                  <a:pt x="15275" y="20010"/>
                  <a:pt x="15266" y="19943"/>
                  <a:pt x="15261" y="19869"/>
                </a:cubicBezTo>
                <a:cubicBezTo>
                  <a:pt x="15230" y="19625"/>
                  <a:pt x="15235" y="19337"/>
                  <a:pt x="15273" y="19024"/>
                </a:cubicBezTo>
                <a:cubicBezTo>
                  <a:pt x="15313" y="18696"/>
                  <a:pt x="15429" y="18663"/>
                  <a:pt x="15455" y="18969"/>
                </a:cubicBezTo>
                <a:cubicBezTo>
                  <a:pt x="15479" y="19239"/>
                  <a:pt x="15529" y="19248"/>
                  <a:pt x="15529" y="18983"/>
                </a:cubicBezTo>
                <a:cubicBezTo>
                  <a:pt x="15529" y="18743"/>
                  <a:pt x="15461" y="18601"/>
                  <a:pt x="15335" y="18601"/>
                </a:cubicBezTo>
                <a:close/>
                <a:moveTo>
                  <a:pt x="15838" y="18601"/>
                </a:moveTo>
                <a:cubicBezTo>
                  <a:pt x="15656" y="18601"/>
                  <a:pt x="15570" y="19462"/>
                  <a:pt x="15680" y="20156"/>
                </a:cubicBezTo>
                <a:cubicBezTo>
                  <a:pt x="15715" y="20378"/>
                  <a:pt x="15762" y="20469"/>
                  <a:pt x="15838" y="20469"/>
                </a:cubicBezTo>
                <a:cubicBezTo>
                  <a:pt x="16021" y="20469"/>
                  <a:pt x="16108" y="19622"/>
                  <a:pt x="15998" y="18928"/>
                </a:cubicBezTo>
                <a:cubicBezTo>
                  <a:pt x="15963" y="18706"/>
                  <a:pt x="15915" y="18601"/>
                  <a:pt x="15838" y="18601"/>
                </a:cubicBezTo>
                <a:close/>
                <a:moveTo>
                  <a:pt x="16893" y="18601"/>
                </a:moveTo>
                <a:lnTo>
                  <a:pt x="16893" y="19542"/>
                </a:lnTo>
                <a:lnTo>
                  <a:pt x="16893" y="20469"/>
                </a:lnTo>
                <a:lnTo>
                  <a:pt x="17038" y="20469"/>
                </a:lnTo>
                <a:cubicBezTo>
                  <a:pt x="17175" y="20469"/>
                  <a:pt x="17214" y="20320"/>
                  <a:pt x="17146" y="20224"/>
                </a:cubicBezTo>
                <a:cubicBezTo>
                  <a:pt x="17129" y="20220"/>
                  <a:pt x="17108" y="20224"/>
                  <a:pt x="17081" y="20224"/>
                </a:cubicBezTo>
                <a:cubicBezTo>
                  <a:pt x="17078" y="20224"/>
                  <a:pt x="17078" y="20210"/>
                  <a:pt x="17075" y="20210"/>
                </a:cubicBezTo>
                <a:cubicBezTo>
                  <a:pt x="17044" y="20209"/>
                  <a:pt x="17022" y="20208"/>
                  <a:pt x="17007" y="20197"/>
                </a:cubicBezTo>
                <a:cubicBezTo>
                  <a:pt x="16975" y="20182"/>
                  <a:pt x="16953" y="20161"/>
                  <a:pt x="16948" y="20101"/>
                </a:cubicBezTo>
                <a:cubicBezTo>
                  <a:pt x="16944" y="20054"/>
                  <a:pt x="16945" y="20016"/>
                  <a:pt x="16945" y="19978"/>
                </a:cubicBezTo>
                <a:cubicBezTo>
                  <a:pt x="16923" y="19842"/>
                  <a:pt x="16964" y="19675"/>
                  <a:pt x="17071" y="19624"/>
                </a:cubicBezTo>
                <a:lnTo>
                  <a:pt x="17186" y="19569"/>
                </a:lnTo>
                <a:cubicBezTo>
                  <a:pt x="17186" y="19564"/>
                  <a:pt x="17186" y="19561"/>
                  <a:pt x="17186" y="19556"/>
                </a:cubicBezTo>
                <a:lnTo>
                  <a:pt x="17071" y="19474"/>
                </a:lnTo>
                <a:cubicBezTo>
                  <a:pt x="17031" y="19449"/>
                  <a:pt x="17005" y="19415"/>
                  <a:pt x="16985" y="19378"/>
                </a:cubicBezTo>
                <a:lnTo>
                  <a:pt x="16951" y="19378"/>
                </a:lnTo>
                <a:lnTo>
                  <a:pt x="16951" y="19296"/>
                </a:lnTo>
                <a:cubicBezTo>
                  <a:pt x="16950" y="19286"/>
                  <a:pt x="16952" y="19267"/>
                  <a:pt x="16951" y="19256"/>
                </a:cubicBezTo>
                <a:cubicBezTo>
                  <a:pt x="16946" y="19214"/>
                  <a:pt x="16942" y="19166"/>
                  <a:pt x="16942" y="19106"/>
                </a:cubicBezTo>
                <a:cubicBezTo>
                  <a:pt x="16942" y="19036"/>
                  <a:pt x="16944" y="18988"/>
                  <a:pt x="16951" y="18942"/>
                </a:cubicBezTo>
                <a:cubicBezTo>
                  <a:pt x="16966" y="18840"/>
                  <a:pt x="17001" y="18784"/>
                  <a:pt x="17071" y="18737"/>
                </a:cubicBezTo>
                <a:lnTo>
                  <a:pt x="17198" y="18656"/>
                </a:lnTo>
                <a:lnTo>
                  <a:pt x="17047" y="18628"/>
                </a:lnTo>
                <a:lnTo>
                  <a:pt x="16893" y="18601"/>
                </a:lnTo>
                <a:close/>
                <a:moveTo>
                  <a:pt x="17803" y="18601"/>
                </a:moveTo>
                <a:lnTo>
                  <a:pt x="17799" y="18642"/>
                </a:lnTo>
                <a:lnTo>
                  <a:pt x="17799" y="19515"/>
                </a:lnTo>
                <a:cubicBezTo>
                  <a:pt x="17799" y="19997"/>
                  <a:pt x="17804" y="20373"/>
                  <a:pt x="17809" y="20469"/>
                </a:cubicBezTo>
                <a:lnTo>
                  <a:pt x="17963" y="20469"/>
                </a:lnTo>
                <a:cubicBezTo>
                  <a:pt x="18102" y="20469"/>
                  <a:pt x="18150" y="20334"/>
                  <a:pt x="18096" y="20237"/>
                </a:cubicBezTo>
                <a:cubicBezTo>
                  <a:pt x="18075" y="20220"/>
                  <a:pt x="18052" y="20204"/>
                  <a:pt x="18012" y="20197"/>
                </a:cubicBezTo>
                <a:lnTo>
                  <a:pt x="17892" y="20183"/>
                </a:lnTo>
                <a:lnTo>
                  <a:pt x="17892" y="20142"/>
                </a:lnTo>
                <a:lnTo>
                  <a:pt x="17889" y="20142"/>
                </a:lnTo>
                <a:lnTo>
                  <a:pt x="17892" y="20019"/>
                </a:lnTo>
                <a:lnTo>
                  <a:pt x="17892" y="19992"/>
                </a:lnTo>
                <a:cubicBezTo>
                  <a:pt x="17858" y="19854"/>
                  <a:pt x="17890" y="19679"/>
                  <a:pt x="17994" y="19624"/>
                </a:cubicBezTo>
                <a:lnTo>
                  <a:pt x="18108" y="19556"/>
                </a:lnTo>
                <a:lnTo>
                  <a:pt x="17994" y="19474"/>
                </a:lnTo>
                <a:cubicBezTo>
                  <a:pt x="17966" y="19454"/>
                  <a:pt x="17948" y="19436"/>
                  <a:pt x="17932" y="19406"/>
                </a:cubicBezTo>
                <a:cubicBezTo>
                  <a:pt x="17920" y="19401"/>
                  <a:pt x="17909" y="19389"/>
                  <a:pt x="17901" y="19378"/>
                </a:cubicBezTo>
                <a:lnTo>
                  <a:pt x="17892" y="19378"/>
                </a:lnTo>
                <a:lnTo>
                  <a:pt x="17892" y="19365"/>
                </a:lnTo>
                <a:cubicBezTo>
                  <a:pt x="17866" y="19314"/>
                  <a:pt x="17866" y="19216"/>
                  <a:pt x="17883" y="19024"/>
                </a:cubicBezTo>
                <a:cubicBezTo>
                  <a:pt x="17884" y="19011"/>
                  <a:pt x="17885" y="19008"/>
                  <a:pt x="17886" y="18996"/>
                </a:cubicBezTo>
                <a:cubicBezTo>
                  <a:pt x="17887" y="18980"/>
                  <a:pt x="17890" y="18957"/>
                  <a:pt x="17892" y="18942"/>
                </a:cubicBezTo>
                <a:cubicBezTo>
                  <a:pt x="17895" y="18920"/>
                  <a:pt x="17897" y="18901"/>
                  <a:pt x="17901" y="18887"/>
                </a:cubicBezTo>
                <a:cubicBezTo>
                  <a:pt x="17918" y="18816"/>
                  <a:pt x="17946" y="18774"/>
                  <a:pt x="17994" y="18737"/>
                </a:cubicBezTo>
                <a:cubicBezTo>
                  <a:pt x="18100" y="18653"/>
                  <a:pt x="18099" y="18645"/>
                  <a:pt x="17954" y="18628"/>
                </a:cubicBezTo>
                <a:lnTo>
                  <a:pt x="17803" y="18601"/>
                </a:lnTo>
                <a:close/>
                <a:moveTo>
                  <a:pt x="19080" y="18601"/>
                </a:moveTo>
                <a:cubicBezTo>
                  <a:pt x="18898" y="18601"/>
                  <a:pt x="18809" y="19462"/>
                  <a:pt x="18919" y="20156"/>
                </a:cubicBezTo>
                <a:cubicBezTo>
                  <a:pt x="18954" y="20378"/>
                  <a:pt x="19003" y="20469"/>
                  <a:pt x="19080" y="20469"/>
                </a:cubicBezTo>
                <a:cubicBezTo>
                  <a:pt x="19262" y="20469"/>
                  <a:pt x="19350" y="19622"/>
                  <a:pt x="19240" y="18928"/>
                </a:cubicBezTo>
                <a:cubicBezTo>
                  <a:pt x="19204" y="18706"/>
                  <a:pt x="19156" y="18601"/>
                  <a:pt x="19080" y="18601"/>
                </a:cubicBezTo>
                <a:close/>
                <a:moveTo>
                  <a:pt x="19839" y="18601"/>
                </a:moveTo>
                <a:cubicBezTo>
                  <a:pt x="19830" y="18632"/>
                  <a:pt x="19824" y="18681"/>
                  <a:pt x="19820" y="18751"/>
                </a:cubicBezTo>
                <a:lnTo>
                  <a:pt x="19817" y="19487"/>
                </a:lnTo>
                <a:cubicBezTo>
                  <a:pt x="19816" y="19695"/>
                  <a:pt x="19817" y="19879"/>
                  <a:pt x="19817" y="20047"/>
                </a:cubicBezTo>
                <a:cubicBezTo>
                  <a:pt x="19823" y="20299"/>
                  <a:pt x="19831" y="20469"/>
                  <a:pt x="19842" y="20469"/>
                </a:cubicBezTo>
                <a:cubicBezTo>
                  <a:pt x="19860" y="20469"/>
                  <a:pt x="19876" y="20343"/>
                  <a:pt x="19876" y="20183"/>
                </a:cubicBezTo>
                <a:cubicBezTo>
                  <a:pt x="19876" y="20034"/>
                  <a:pt x="19879" y="19949"/>
                  <a:pt x="19903" y="19883"/>
                </a:cubicBezTo>
                <a:lnTo>
                  <a:pt x="19903" y="19815"/>
                </a:lnTo>
                <a:lnTo>
                  <a:pt x="19947" y="19801"/>
                </a:lnTo>
                <a:cubicBezTo>
                  <a:pt x="19972" y="19768"/>
                  <a:pt x="20004" y="19735"/>
                  <a:pt x="20048" y="19692"/>
                </a:cubicBezTo>
                <a:cubicBezTo>
                  <a:pt x="20128" y="19615"/>
                  <a:pt x="20138" y="19536"/>
                  <a:pt x="20129" y="19133"/>
                </a:cubicBezTo>
                <a:cubicBezTo>
                  <a:pt x="20119" y="18693"/>
                  <a:pt x="20112" y="18684"/>
                  <a:pt x="19965" y="18642"/>
                </a:cubicBezTo>
                <a:lnTo>
                  <a:pt x="19839" y="18601"/>
                </a:lnTo>
                <a:close/>
                <a:moveTo>
                  <a:pt x="20298" y="18601"/>
                </a:moveTo>
                <a:cubicBezTo>
                  <a:pt x="20279" y="18601"/>
                  <a:pt x="20264" y="19017"/>
                  <a:pt x="20264" y="19542"/>
                </a:cubicBezTo>
                <a:cubicBezTo>
                  <a:pt x="20264" y="20067"/>
                  <a:pt x="20279" y="20469"/>
                  <a:pt x="20298" y="20469"/>
                </a:cubicBezTo>
                <a:cubicBezTo>
                  <a:pt x="20316" y="20469"/>
                  <a:pt x="20329" y="20067"/>
                  <a:pt x="20329" y="19542"/>
                </a:cubicBezTo>
                <a:cubicBezTo>
                  <a:pt x="20329" y="19017"/>
                  <a:pt x="20316" y="18601"/>
                  <a:pt x="20298" y="18601"/>
                </a:cubicBezTo>
                <a:close/>
                <a:moveTo>
                  <a:pt x="7724" y="18628"/>
                </a:moveTo>
                <a:cubicBezTo>
                  <a:pt x="7661" y="18645"/>
                  <a:pt x="7653" y="18730"/>
                  <a:pt x="7638" y="19051"/>
                </a:cubicBezTo>
                <a:cubicBezTo>
                  <a:pt x="7628" y="19282"/>
                  <a:pt x="7621" y="19659"/>
                  <a:pt x="7620" y="19924"/>
                </a:cubicBezTo>
                <a:cubicBezTo>
                  <a:pt x="7618" y="20151"/>
                  <a:pt x="7621" y="20389"/>
                  <a:pt x="7629" y="20456"/>
                </a:cubicBezTo>
                <a:cubicBezTo>
                  <a:pt x="7629" y="20462"/>
                  <a:pt x="7631" y="20464"/>
                  <a:pt x="7632" y="20469"/>
                </a:cubicBezTo>
                <a:lnTo>
                  <a:pt x="7780" y="20469"/>
                </a:lnTo>
                <a:cubicBezTo>
                  <a:pt x="7923" y="20469"/>
                  <a:pt x="7979" y="20322"/>
                  <a:pt x="7913" y="20224"/>
                </a:cubicBezTo>
                <a:cubicBezTo>
                  <a:pt x="7899" y="20222"/>
                  <a:pt x="7882" y="20224"/>
                  <a:pt x="7860" y="20224"/>
                </a:cubicBezTo>
                <a:cubicBezTo>
                  <a:pt x="7814" y="20224"/>
                  <a:pt x="7786" y="20204"/>
                  <a:pt x="7765" y="20183"/>
                </a:cubicBezTo>
                <a:lnTo>
                  <a:pt x="7734" y="20183"/>
                </a:lnTo>
                <a:lnTo>
                  <a:pt x="7734" y="20142"/>
                </a:lnTo>
                <a:lnTo>
                  <a:pt x="7731" y="20142"/>
                </a:lnTo>
                <a:lnTo>
                  <a:pt x="7731" y="20115"/>
                </a:lnTo>
                <a:cubicBezTo>
                  <a:pt x="7729" y="20108"/>
                  <a:pt x="7726" y="20109"/>
                  <a:pt x="7724" y="20101"/>
                </a:cubicBezTo>
                <a:cubicBezTo>
                  <a:pt x="7703" y="19989"/>
                  <a:pt x="7709" y="19907"/>
                  <a:pt x="7731" y="19842"/>
                </a:cubicBezTo>
                <a:lnTo>
                  <a:pt x="7731" y="19801"/>
                </a:lnTo>
                <a:lnTo>
                  <a:pt x="7743" y="19801"/>
                </a:lnTo>
                <a:cubicBezTo>
                  <a:pt x="7746" y="19788"/>
                  <a:pt x="7748" y="19766"/>
                  <a:pt x="7752" y="19760"/>
                </a:cubicBezTo>
                <a:cubicBezTo>
                  <a:pt x="7770" y="19691"/>
                  <a:pt x="7802" y="19631"/>
                  <a:pt x="7848" y="19597"/>
                </a:cubicBezTo>
                <a:lnTo>
                  <a:pt x="7937" y="19528"/>
                </a:lnTo>
                <a:cubicBezTo>
                  <a:pt x="7937" y="19520"/>
                  <a:pt x="7938" y="19522"/>
                  <a:pt x="7937" y="19515"/>
                </a:cubicBezTo>
                <a:cubicBezTo>
                  <a:pt x="7936" y="19513"/>
                  <a:pt x="7935" y="19503"/>
                  <a:pt x="7934" y="19501"/>
                </a:cubicBezTo>
                <a:lnTo>
                  <a:pt x="7848" y="19460"/>
                </a:lnTo>
                <a:cubicBezTo>
                  <a:pt x="7818" y="19444"/>
                  <a:pt x="7797" y="19419"/>
                  <a:pt x="7780" y="19392"/>
                </a:cubicBezTo>
                <a:cubicBezTo>
                  <a:pt x="7777" y="19390"/>
                  <a:pt x="7774" y="19380"/>
                  <a:pt x="7771" y="19378"/>
                </a:cubicBezTo>
                <a:cubicBezTo>
                  <a:pt x="7761" y="19374"/>
                  <a:pt x="7756" y="19371"/>
                  <a:pt x="7749" y="19365"/>
                </a:cubicBezTo>
                <a:lnTo>
                  <a:pt x="7731" y="19365"/>
                </a:lnTo>
                <a:lnTo>
                  <a:pt x="7731" y="19337"/>
                </a:lnTo>
                <a:cubicBezTo>
                  <a:pt x="7719" y="19311"/>
                  <a:pt x="7714" y="19283"/>
                  <a:pt x="7712" y="19215"/>
                </a:cubicBezTo>
                <a:cubicBezTo>
                  <a:pt x="7708" y="19086"/>
                  <a:pt x="7715" y="18997"/>
                  <a:pt x="7731" y="18942"/>
                </a:cubicBezTo>
                <a:cubicBezTo>
                  <a:pt x="7738" y="18916"/>
                  <a:pt x="7746" y="18884"/>
                  <a:pt x="7758" y="18874"/>
                </a:cubicBezTo>
                <a:cubicBezTo>
                  <a:pt x="7775" y="18810"/>
                  <a:pt x="7803" y="18771"/>
                  <a:pt x="7848" y="18737"/>
                </a:cubicBezTo>
                <a:cubicBezTo>
                  <a:pt x="7956" y="18652"/>
                  <a:pt x="7954" y="18646"/>
                  <a:pt x="7811" y="18628"/>
                </a:cubicBezTo>
                <a:cubicBezTo>
                  <a:pt x="7775" y="18623"/>
                  <a:pt x="7745" y="18622"/>
                  <a:pt x="7724" y="18628"/>
                </a:cubicBezTo>
                <a:close/>
                <a:moveTo>
                  <a:pt x="16183" y="18628"/>
                </a:moveTo>
                <a:cubicBezTo>
                  <a:pt x="16165" y="18596"/>
                  <a:pt x="16146" y="18918"/>
                  <a:pt x="16146" y="19542"/>
                </a:cubicBezTo>
                <a:lnTo>
                  <a:pt x="16146" y="20469"/>
                </a:lnTo>
                <a:lnTo>
                  <a:pt x="16276" y="20469"/>
                </a:lnTo>
                <a:cubicBezTo>
                  <a:pt x="16377" y="20469"/>
                  <a:pt x="16423" y="20360"/>
                  <a:pt x="16396" y="20265"/>
                </a:cubicBezTo>
                <a:cubicBezTo>
                  <a:pt x="16381" y="20248"/>
                  <a:pt x="16359" y="20237"/>
                  <a:pt x="16325" y="20224"/>
                </a:cubicBezTo>
                <a:lnTo>
                  <a:pt x="16226" y="20183"/>
                </a:lnTo>
                <a:lnTo>
                  <a:pt x="16223" y="19665"/>
                </a:lnTo>
                <a:cubicBezTo>
                  <a:pt x="16221" y="19577"/>
                  <a:pt x="16219" y="19492"/>
                  <a:pt x="16217" y="19365"/>
                </a:cubicBezTo>
                <a:cubicBezTo>
                  <a:pt x="16211" y="18895"/>
                  <a:pt x="16197" y="18653"/>
                  <a:pt x="16183" y="18628"/>
                </a:cubicBezTo>
                <a:close/>
                <a:moveTo>
                  <a:pt x="16538" y="18628"/>
                </a:moveTo>
                <a:cubicBezTo>
                  <a:pt x="16520" y="18596"/>
                  <a:pt x="16504" y="18918"/>
                  <a:pt x="16504" y="19542"/>
                </a:cubicBezTo>
                <a:lnTo>
                  <a:pt x="16504" y="20278"/>
                </a:lnTo>
                <a:cubicBezTo>
                  <a:pt x="16505" y="20374"/>
                  <a:pt x="16505" y="20437"/>
                  <a:pt x="16507" y="20469"/>
                </a:cubicBezTo>
                <a:lnTo>
                  <a:pt x="16633" y="20469"/>
                </a:lnTo>
                <a:cubicBezTo>
                  <a:pt x="16743" y="20469"/>
                  <a:pt x="16786" y="20335"/>
                  <a:pt x="16741" y="20237"/>
                </a:cubicBezTo>
                <a:cubicBezTo>
                  <a:pt x="16729" y="20230"/>
                  <a:pt x="16717" y="20224"/>
                  <a:pt x="16698" y="20224"/>
                </a:cubicBezTo>
                <a:cubicBezTo>
                  <a:pt x="16673" y="20224"/>
                  <a:pt x="16651" y="20201"/>
                  <a:pt x="16633" y="20183"/>
                </a:cubicBezTo>
                <a:lnTo>
                  <a:pt x="16606" y="20183"/>
                </a:lnTo>
                <a:lnTo>
                  <a:pt x="16606" y="20128"/>
                </a:lnTo>
                <a:cubicBezTo>
                  <a:pt x="16604" y="20122"/>
                  <a:pt x="16600" y="20122"/>
                  <a:pt x="16599" y="20115"/>
                </a:cubicBezTo>
                <a:cubicBezTo>
                  <a:pt x="16594" y="20086"/>
                  <a:pt x="16590" y="19997"/>
                  <a:pt x="16587" y="19869"/>
                </a:cubicBezTo>
                <a:cubicBezTo>
                  <a:pt x="16581" y="19756"/>
                  <a:pt x="16578" y="19605"/>
                  <a:pt x="16575" y="19365"/>
                </a:cubicBezTo>
                <a:cubicBezTo>
                  <a:pt x="16568" y="18895"/>
                  <a:pt x="16553" y="18653"/>
                  <a:pt x="16538" y="18628"/>
                </a:cubicBezTo>
                <a:close/>
                <a:moveTo>
                  <a:pt x="20588" y="18628"/>
                </a:moveTo>
                <a:cubicBezTo>
                  <a:pt x="20450" y="18628"/>
                  <a:pt x="20426" y="18651"/>
                  <a:pt x="20483" y="18751"/>
                </a:cubicBezTo>
                <a:cubicBezTo>
                  <a:pt x="20517" y="18812"/>
                  <a:pt x="20535" y="18884"/>
                  <a:pt x="20545" y="19037"/>
                </a:cubicBezTo>
                <a:cubicBezTo>
                  <a:pt x="20549" y="19085"/>
                  <a:pt x="20550" y="19147"/>
                  <a:pt x="20551" y="19228"/>
                </a:cubicBezTo>
                <a:cubicBezTo>
                  <a:pt x="20554" y="19343"/>
                  <a:pt x="20554" y="19489"/>
                  <a:pt x="20554" y="19678"/>
                </a:cubicBezTo>
                <a:cubicBezTo>
                  <a:pt x="20554" y="20113"/>
                  <a:pt x="20570" y="20469"/>
                  <a:pt x="20588" y="20469"/>
                </a:cubicBezTo>
                <a:cubicBezTo>
                  <a:pt x="20606" y="20469"/>
                  <a:pt x="20622" y="20113"/>
                  <a:pt x="20622" y="19678"/>
                </a:cubicBezTo>
                <a:cubicBezTo>
                  <a:pt x="20622" y="18991"/>
                  <a:pt x="20630" y="18864"/>
                  <a:pt x="20693" y="18751"/>
                </a:cubicBezTo>
                <a:cubicBezTo>
                  <a:pt x="20750" y="18651"/>
                  <a:pt x="20727" y="18628"/>
                  <a:pt x="20588" y="18628"/>
                </a:cubicBezTo>
                <a:close/>
                <a:moveTo>
                  <a:pt x="14357" y="18642"/>
                </a:moveTo>
                <a:cubicBezTo>
                  <a:pt x="14337" y="18672"/>
                  <a:pt x="14287" y="19096"/>
                  <a:pt x="14246" y="19583"/>
                </a:cubicBezTo>
                <a:cubicBezTo>
                  <a:pt x="14172" y="20451"/>
                  <a:pt x="14177" y="20751"/>
                  <a:pt x="14258" y="20183"/>
                </a:cubicBezTo>
                <a:cubicBezTo>
                  <a:pt x="14310" y="19811"/>
                  <a:pt x="14411" y="19815"/>
                  <a:pt x="14471" y="20197"/>
                </a:cubicBezTo>
                <a:cubicBezTo>
                  <a:pt x="14498" y="20363"/>
                  <a:pt x="14534" y="20461"/>
                  <a:pt x="14551" y="20415"/>
                </a:cubicBezTo>
                <a:cubicBezTo>
                  <a:pt x="14592" y="20302"/>
                  <a:pt x="14404" y="18574"/>
                  <a:pt x="14357" y="18642"/>
                </a:cubicBezTo>
                <a:close/>
                <a:moveTo>
                  <a:pt x="19536" y="18683"/>
                </a:moveTo>
                <a:cubicBezTo>
                  <a:pt x="19442" y="18683"/>
                  <a:pt x="19390" y="18814"/>
                  <a:pt x="19388" y="19024"/>
                </a:cubicBezTo>
                <a:cubicBezTo>
                  <a:pt x="19388" y="19151"/>
                  <a:pt x="19405" y="19314"/>
                  <a:pt x="19441" y="19487"/>
                </a:cubicBezTo>
                <a:cubicBezTo>
                  <a:pt x="19446" y="19512"/>
                  <a:pt x="19449" y="19521"/>
                  <a:pt x="19453" y="19542"/>
                </a:cubicBezTo>
                <a:cubicBezTo>
                  <a:pt x="19478" y="19603"/>
                  <a:pt x="19504" y="19656"/>
                  <a:pt x="19546" y="19706"/>
                </a:cubicBezTo>
                <a:cubicBezTo>
                  <a:pt x="19613" y="19790"/>
                  <a:pt x="19634" y="19835"/>
                  <a:pt x="19638" y="19937"/>
                </a:cubicBezTo>
                <a:cubicBezTo>
                  <a:pt x="19644" y="19983"/>
                  <a:pt x="19643" y="20037"/>
                  <a:pt x="19638" y="20074"/>
                </a:cubicBezTo>
                <a:cubicBezTo>
                  <a:pt x="19635" y="20167"/>
                  <a:pt x="19622" y="20181"/>
                  <a:pt x="19573" y="20197"/>
                </a:cubicBezTo>
                <a:cubicBezTo>
                  <a:pt x="19534" y="20209"/>
                  <a:pt x="19511" y="20201"/>
                  <a:pt x="19493" y="20142"/>
                </a:cubicBezTo>
                <a:cubicBezTo>
                  <a:pt x="19481" y="20121"/>
                  <a:pt x="19473" y="20100"/>
                  <a:pt x="19471" y="20060"/>
                </a:cubicBezTo>
                <a:cubicBezTo>
                  <a:pt x="19471" y="20057"/>
                  <a:pt x="19472" y="20049"/>
                  <a:pt x="19471" y="20047"/>
                </a:cubicBezTo>
                <a:cubicBezTo>
                  <a:pt x="19471" y="20042"/>
                  <a:pt x="19472" y="20038"/>
                  <a:pt x="19471" y="20033"/>
                </a:cubicBezTo>
                <a:cubicBezTo>
                  <a:pt x="19456" y="19947"/>
                  <a:pt x="19431" y="19890"/>
                  <a:pt x="19413" y="19869"/>
                </a:cubicBezTo>
                <a:cubicBezTo>
                  <a:pt x="19370" y="19930"/>
                  <a:pt x="19366" y="20003"/>
                  <a:pt x="19391" y="20210"/>
                </a:cubicBezTo>
                <a:cubicBezTo>
                  <a:pt x="19416" y="20422"/>
                  <a:pt x="19454" y="20475"/>
                  <a:pt x="19542" y="20442"/>
                </a:cubicBezTo>
                <a:cubicBezTo>
                  <a:pt x="19673" y="20392"/>
                  <a:pt x="19738" y="20070"/>
                  <a:pt x="19697" y="19665"/>
                </a:cubicBezTo>
                <a:cubicBezTo>
                  <a:pt x="19695" y="19641"/>
                  <a:pt x="19692" y="19604"/>
                  <a:pt x="19690" y="19569"/>
                </a:cubicBezTo>
                <a:cubicBezTo>
                  <a:pt x="19672" y="19481"/>
                  <a:pt x="19652" y="19419"/>
                  <a:pt x="19632" y="19419"/>
                </a:cubicBezTo>
                <a:cubicBezTo>
                  <a:pt x="19593" y="19419"/>
                  <a:pt x="19489" y="19218"/>
                  <a:pt x="19475" y="19119"/>
                </a:cubicBezTo>
                <a:cubicBezTo>
                  <a:pt x="19469" y="19075"/>
                  <a:pt x="19473" y="18989"/>
                  <a:pt x="19487" y="18928"/>
                </a:cubicBezTo>
                <a:cubicBezTo>
                  <a:pt x="19518" y="18791"/>
                  <a:pt x="19585" y="18846"/>
                  <a:pt x="19632" y="19051"/>
                </a:cubicBezTo>
                <a:cubicBezTo>
                  <a:pt x="19643" y="19102"/>
                  <a:pt x="19656" y="19135"/>
                  <a:pt x="19669" y="19160"/>
                </a:cubicBezTo>
                <a:cubicBezTo>
                  <a:pt x="19668" y="19117"/>
                  <a:pt x="19666" y="19075"/>
                  <a:pt x="19666" y="19037"/>
                </a:cubicBezTo>
                <a:cubicBezTo>
                  <a:pt x="19664" y="18717"/>
                  <a:pt x="19651" y="18683"/>
                  <a:pt x="19536" y="18683"/>
                </a:cubicBezTo>
                <a:close/>
                <a:moveTo>
                  <a:pt x="20949" y="18683"/>
                </a:moveTo>
                <a:cubicBezTo>
                  <a:pt x="20931" y="18683"/>
                  <a:pt x="20869" y="19160"/>
                  <a:pt x="20820" y="19624"/>
                </a:cubicBezTo>
                <a:cubicBezTo>
                  <a:pt x="20815" y="19679"/>
                  <a:pt x="20811" y="19741"/>
                  <a:pt x="20807" y="19787"/>
                </a:cubicBezTo>
                <a:cubicBezTo>
                  <a:pt x="20801" y="19854"/>
                  <a:pt x="20792" y="19955"/>
                  <a:pt x="20783" y="20047"/>
                </a:cubicBezTo>
                <a:cubicBezTo>
                  <a:pt x="20774" y="20160"/>
                  <a:pt x="20765" y="20266"/>
                  <a:pt x="20761" y="20333"/>
                </a:cubicBezTo>
                <a:cubicBezTo>
                  <a:pt x="20759" y="20388"/>
                  <a:pt x="20758" y="20426"/>
                  <a:pt x="20758" y="20469"/>
                </a:cubicBezTo>
                <a:cubicBezTo>
                  <a:pt x="20777" y="20500"/>
                  <a:pt x="20824" y="20371"/>
                  <a:pt x="20847" y="20183"/>
                </a:cubicBezTo>
                <a:cubicBezTo>
                  <a:pt x="20892" y="19806"/>
                  <a:pt x="20995" y="19819"/>
                  <a:pt x="21057" y="20210"/>
                </a:cubicBezTo>
                <a:cubicBezTo>
                  <a:pt x="21145" y="20764"/>
                  <a:pt x="21151" y="20350"/>
                  <a:pt x="21069" y="19501"/>
                </a:cubicBezTo>
                <a:cubicBezTo>
                  <a:pt x="21025" y="19048"/>
                  <a:pt x="20972" y="18683"/>
                  <a:pt x="20949" y="18683"/>
                </a:cubicBezTo>
                <a:close/>
                <a:moveTo>
                  <a:pt x="21248" y="18737"/>
                </a:moveTo>
                <a:cubicBezTo>
                  <a:pt x="21244" y="18774"/>
                  <a:pt x="21241" y="19019"/>
                  <a:pt x="21239" y="19501"/>
                </a:cubicBezTo>
                <a:lnTo>
                  <a:pt x="21236" y="20469"/>
                </a:lnTo>
                <a:lnTo>
                  <a:pt x="21369" y="20469"/>
                </a:lnTo>
                <a:cubicBezTo>
                  <a:pt x="21449" y="20469"/>
                  <a:pt x="21492" y="20406"/>
                  <a:pt x="21480" y="20319"/>
                </a:cubicBezTo>
                <a:cubicBezTo>
                  <a:pt x="21473" y="20269"/>
                  <a:pt x="21453" y="20247"/>
                  <a:pt x="21433" y="20224"/>
                </a:cubicBezTo>
                <a:cubicBezTo>
                  <a:pt x="21429" y="20224"/>
                  <a:pt x="21427" y="20224"/>
                  <a:pt x="21424" y="20224"/>
                </a:cubicBezTo>
                <a:cubicBezTo>
                  <a:pt x="21398" y="20224"/>
                  <a:pt x="21373" y="20201"/>
                  <a:pt x="21353" y="20183"/>
                </a:cubicBezTo>
                <a:lnTo>
                  <a:pt x="21322" y="20183"/>
                </a:lnTo>
                <a:lnTo>
                  <a:pt x="21322" y="20142"/>
                </a:lnTo>
                <a:cubicBezTo>
                  <a:pt x="21321" y="20141"/>
                  <a:pt x="21320" y="20130"/>
                  <a:pt x="21319" y="20128"/>
                </a:cubicBezTo>
                <a:lnTo>
                  <a:pt x="21313" y="20128"/>
                </a:lnTo>
                <a:lnTo>
                  <a:pt x="21313" y="20087"/>
                </a:lnTo>
                <a:cubicBezTo>
                  <a:pt x="21308" y="20038"/>
                  <a:pt x="21304" y="19958"/>
                  <a:pt x="21301" y="19842"/>
                </a:cubicBezTo>
                <a:cubicBezTo>
                  <a:pt x="21290" y="19697"/>
                  <a:pt x="21282" y="19504"/>
                  <a:pt x="21270" y="19215"/>
                </a:cubicBezTo>
                <a:cubicBezTo>
                  <a:pt x="21258" y="18879"/>
                  <a:pt x="21251" y="18700"/>
                  <a:pt x="21248" y="18737"/>
                </a:cubicBezTo>
                <a:close/>
                <a:moveTo>
                  <a:pt x="15847" y="18846"/>
                </a:moveTo>
                <a:cubicBezTo>
                  <a:pt x="15868" y="18853"/>
                  <a:pt x="15888" y="18924"/>
                  <a:pt x="15918" y="19051"/>
                </a:cubicBezTo>
                <a:cubicBezTo>
                  <a:pt x="15981" y="19309"/>
                  <a:pt x="15989" y="19683"/>
                  <a:pt x="15936" y="20006"/>
                </a:cubicBezTo>
                <a:cubicBezTo>
                  <a:pt x="15909" y="20176"/>
                  <a:pt x="15891" y="20224"/>
                  <a:pt x="15841" y="20224"/>
                </a:cubicBezTo>
                <a:cubicBezTo>
                  <a:pt x="15754" y="20224"/>
                  <a:pt x="15723" y="20053"/>
                  <a:pt x="15723" y="19556"/>
                </a:cubicBezTo>
                <a:cubicBezTo>
                  <a:pt x="15723" y="19197"/>
                  <a:pt x="15729" y="19140"/>
                  <a:pt x="15773" y="18996"/>
                </a:cubicBezTo>
                <a:cubicBezTo>
                  <a:pt x="15805" y="18891"/>
                  <a:pt x="15825" y="18838"/>
                  <a:pt x="15847" y="18846"/>
                </a:cubicBezTo>
                <a:close/>
                <a:moveTo>
                  <a:pt x="11149" y="18901"/>
                </a:moveTo>
                <a:cubicBezTo>
                  <a:pt x="11157" y="18894"/>
                  <a:pt x="11167" y="18897"/>
                  <a:pt x="11176" y="18901"/>
                </a:cubicBezTo>
                <a:cubicBezTo>
                  <a:pt x="11202" y="18910"/>
                  <a:pt x="11227" y="18969"/>
                  <a:pt x="11250" y="19078"/>
                </a:cubicBezTo>
                <a:cubicBezTo>
                  <a:pt x="11302" y="19318"/>
                  <a:pt x="11302" y="19843"/>
                  <a:pt x="11250" y="20060"/>
                </a:cubicBezTo>
                <a:cubicBezTo>
                  <a:pt x="11163" y="20422"/>
                  <a:pt x="11041" y="20125"/>
                  <a:pt x="11041" y="19556"/>
                </a:cubicBezTo>
                <a:cubicBezTo>
                  <a:pt x="11041" y="19194"/>
                  <a:pt x="11091" y="18944"/>
                  <a:pt x="11149" y="18901"/>
                </a:cubicBezTo>
                <a:close/>
                <a:moveTo>
                  <a:pt x="19074" y="18915"/>
                </a:moveTo>
                <a:cubicBezTo>
                  <a:pt x="19142" y="18874"/>
                  <a:pt x="19211" y="19154"/>
                  <a:pt x="19209" y="19569"/>
                </a:cubicBezTo>
                <a:cubicBezTo>
                  <a:pt x="19208" y="19764"/>
                  <a:pt x="19194" y="19913"/>
                  <a:pt x="19169" y="20033"/>
                </a:cubicBezTo>
                <a:cubicBezTo>
                  <a:pt x="19143" y="20152"/>
                  <a:pt x="19113" y="20224"/>
                  <a:pt x="19077" y="20224"/>
                </a:cubicBezTo>
                <a:cubicBezTo>
                  <a:pt x="19029" y="20224"/>
                  <a:pt x="19017" y="20183"/>
                  <a:pt x="18987" y="19924"/>
                </a:cubicBezTo>
                <a:cubicBezTo>
                  <a:pt x="18947" y="19583"/>
                  <a:pt x="18954" y="19323"/>
                  <a:pt x="19009" y="19065"/>
                </a:cubicBezTo>
                <a:cubicBezTo>
                  <a:pt x="19028" y="18973"/>
                  <a:pt x="19052" y="18929"/>
                  <a:pt x="19074" y="18915"/>
                </a:cubicBezTo>
                <a:close/>
                <a:moveTo>
                  <a:pt x="19974" y="18915"/>
                </a:moveTo>
                <a:cubicBezTo>
                  <a:pt x="19988" y="18910"/>
                  <a:pt x="19998" y="18913"/>
                  <a:pt x="20008" y="18915"/>
                </a:cubicBezTo>
                <a:cubicBezTo>
                  <a:pt x="20037" y="18920"/>
                  <a:pt x="20049" y="18957"/>
                  <a:pt x="20061" y="19051"/>
                </a:cubicBezTo>
                <a:cubicBezTo>
                  <a:pt x="20075" y="19167"/>
                  <a:pt x="20073" y="19231"/>
                  <a:pt x="20058" y="19310"/>
                </a:cubicBezTo>
                <a:cubicBezTo>
                  <a:pt x="20032" y="19449"/>
                  <a:pt x="19915" y="19449"/>
                  <a:pt x="19903" y="19310"/>
                </a:cubicBezTo>
                <a:cubicBezTo>
                  <a:pt x="19881" y="19064"/>
                  <a:pt x="19903" y="18937"/>
                  <a:pt x="19974" y="18915"/>
                </a:cubicBezTo>
                <a:close/>
                <a:moveTo>
                  <a:pt x="13234" y="18928"/>
                </a:moveTo>
                <a:cubicBezTo>
                  <a:pt x="13357" y="18881"/>
                  <a:pt x="13417" y="19621"/>
                  <a:pt x="13323" y="20033"/>
                </a:cubicBezTo>
                <a:cubicBezTo>
                  <a:pt x="13280" y="20225"/>
                  <a:pt x="13213" y="20276"/>
                  <a:pt x="13188" y="20128"/>
                </a:cubicBezTo>
                <a:cubicBezTo>
                  <a:pt x="13180" y="20078"/>
                  <a:pt x="13174" y="19789"/>
                  <a:pt x="13175" y="19487"/>
                </a:cubicBezTo>
                <a:lnTo>
                  <a:pt x="13178" y="18942"/>
                </a:lnTo>
                <a:lnTo>
                  <a:pt x="13234" y="18928"/>
                </a:lnTo>
                <a:close/>
                <a:moveTo>
                  <a:pt x="7351" y="18942"/>
                </a:moveTo>
                <a:cubicBezTo>
                  <a:pt x="7420" y="18942"/>
                  <a:pt x="7456" y="19089"/>
                  <a:pt x="7438" y="19296"/>
                </a:cubicBezTo>
                <a:cubicBezTo>
                  <a:pt x="7425" y="19453"/>
                  <a:pt x="7299" y="19463"/>
                  <a:pt x="7286" y="19310"/>
                </a:cubicBezTo>
                <a:cubicBezTo>
                  <a:pt x="7265" y="19064"/>
                  <a:pt x="7285" y="18942"/>
                  <a:pt x="7351" y="18942"/>
                </a:cubicBezTo>
                <a:close/>
                <a:moveTo>
                  <a:pt x="20955" y="19324"/>
                </a:moveTo>
                <a:cubicBezTo>
                  <a:pt x="20959" y="19316"/>
                  <a:pt x="20963" y="19317"/>
                  <a:pt x="20968" y="19324"/>
                </a:cubicBezTo>
                <a:cubicBezTo>
                  <a:pt x="20980" y="19344"/>
                  <a:pt x="20986" y="19412"/>
                  <a:pt x="20977" y="19515"/>
                </a:cubicBezTo>
                <a:cubicBezTo>
                  <a:pt x="20972" y="19578"/>
                  <a:pt x="20963" y="19637"/>
                  <a:pt x="20955" y="19637"/>
                </a:cubicBezTo>
                <a:cubicBezTo>
                  <a:pt x="20928" y="19637"/>
                  <a:pt x="20919" y="19534"/>
                  <a:pt x="20937" y="19392"/>
                </a:cubicBezTo>
                <a:cubicBezTo>
                  <a:pt x="20942" y="19350"/>
                  <a:pt x="20949" y="19335"/>
                  <a:pt x="20955" y="19324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5990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633" y="623224"/>
            <a:ext cx="8716831" cy="672544"/>
          </a:xfrm>
        </p:spPr>
        <p:txBody>
          <a:bodyPr>
            <a:normAutofit/>
          </a:bodyPr>
          <a:lstStyle>
            <a:lvl1pPr algn="l">
              <a:defRPr sz="2800" b="1" i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Shape 122"/>
          <p:cNvSpPr/>
          <p:nvPr/>
        </p:nvSpPr>
        <p:spPr>
          <a:xfrm>
            <a:off x="-1" y="4"/>
            <a:ext cx="624117" cy="1190171"/>
          </a:xfrm>
          <a:prstGeom prst="rect">
            <a:avLst/>
          </a:prstGeom>
          <a:solidFill>
            <a:srgbClr val="053D20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 sz="975">
              <a:solidFill>
                <a:srgbClr val="FFFFFF"/>
              </a:solidFill>
            </a:endParaRPr>
          </a:p>
        </p:txBody>
      </p:sp>
      <p:sp>
        <p:nvSpPr>
          <p:cNvPr id="8" name="Shape 123"/>
          <p:cNvSpPr/>
          <p:nvPr/>
        </p:nvSpPr>
        <p:spPr>
          <a:xfrm>
            <a:off x="624118" y="543844"/>
            <a:ext cx="3581401" cy="1"/>
          </a:xfrm>
          <a:prstGeom prst="line">
            <a:avLst/>
          </a:prstGeom>
          <a:ln w="38100">
            <a:solidFill>
              <a:srgbClr val="003300"/>
            </a:solidFill>
            <a:miter/>
          </a:ln>
        </p:spPr>
        <p:txBody>
          <a:bodyPr lIns="34289" rIns="34289"/>
          <a:lstStyle/>
          <a:p>
            <a:endParaRPr sz="1351">
              <a:solidFill>
                <a:srgbClr val="000000"/>
              </a:solidFill>
            </a:endParaRPr>
          </a:p>
        </p:txBody>
      </p:sp>
      <p:pic>
        <p:nvPicPr>
          <p:cNvPr id="9" name="image2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8033" y="201216"/>
            <a:ext cx="3096519" cy="7646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4772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83D-CAD7-3C49-AC14-2F305E8D6297}" type="datetimeFigureOut">
              <a:rPr kumimoji="1" lang="zh-CN" altLang="en-US" smtClean="0"/>
              <a:t>2021-6-27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A879BE6-A4B7-814F-8F43-40F6548DCB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10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1783D-CAD7-3C49-AC14-2F305E8D6297}" type="datetimeFigureOut">
              <a:rPr kumimoji="1" lang="zh-CN" altLang="en-US" smtClean="0"/>
              <a:t>2021-6-27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79BE6-A4B7-814F-8F43-40F6548DCB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137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</p:sldLayoutIdLst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499C4-A916-224A-B627-293AB4D8D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944674"/>
            <a:ext cx="11838709" cy="2264634"/>
          </a:xfrm>
        </p:spPr>
        <p:txBody>
          <a:bodyPr>
            <a:noAutofit/>
          </a:bodyPr>
          <a:lstStyle/>
          <a:p>
            <a:r>
              <a:rPr kumimoji="1" lang="zh-CN" altLang="en-US" sz="3600" dirty="0"/>
              <a:t>系统性红斑狼疮相关肺动脉高压的研究合作：临床与基础</a:t>
            </a:r>
            <a:br>
              <a:rPr kumimoji="1" lang="en-US" altLang="zh-CN" sz="3600" dirty="0"/>
            </a:br>
            <a:br>
              <a:rPr kumimoji="1" lang="en-US" altLang="zh-CN" sz="3600" dirty="0"/>
            </a:br>
            <a:r>
              <a:rPr kumimoji="1" lang="en-US" altLang="zh-CN" sz="3600" dirty="0">
                <a:solidFill>
                  <a:schemeClr val="tx1"/>
                </a:solidFill>
              </a:rPr>
              <a:t>@</a:t>
            </a:r>
            <a:r>
              <a:rPr kumimoji="1" lang="en-US" altLang="zh-CN" sz="2400" dirty="0">
                <a:solidFill>
                  <a:schemeClr val="tx1"/>
                </a:solidFill>
              </a:rPr>
              <a:t>Transcriptome Profile of </a:t>
            </a:r>
            <a:br>
              <a:rPr kumimoji="1" lang="en-US" altLang="zh-CN" sz="2400" dirty="0">
                <a:solidFill>
                  <a:schemeClr val="tx1"/>
                </a:solidFill>
              </a:rPr>
            </a:br>
            <a:r>
              <a:rPr kumimoji="1" lang="en-US" altLang="zh-CN" sz="2400" dirty="0">
                <a:solidFill>
                  <a:schemeClr val="tx1"/>
                </a:solidFill>
              </a:rPr>
              <a:t>CTD associated PAH</a:t>
            </a:r>
            <a:r>
              <a:rPr kumimoji="1" lang="zh-CN" altLang="en-US" sz="2400" dirty="0">
                <a:solidFill>
                  <a:schemeClr val="tx1"/>
                </a:solidFill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</a:rPr>
              <a:t>at the Single Cell Level</a:t>
            </a:r>
            <a:endParaRPr kumimoji="1"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26772F-E1E1-0347-AF25-CBA04A322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48745"/>
            <a:ext cx="9144000" cy="11288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北京协和风湿团队：钱君岩、赵久良、王迁、李梦涛、曾小峰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en-US" altLang="zh-CN" dirty="0"/>
              <a:t>2021-06-27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74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A1FAE33-4A8B-DC48-AD11-8E1417635F81}"/>
              </a:ext>
            </a:extLst>
          </p:cNvPr>
          <p:cNvGrpSpPr/>
          <p:nvPr/>
        </p:nvGrpSpPr>
        <p:grpSpPr>
          <a:xfrm>
            <a:off x="346799" y="1440399"/>
            <a:ext cx="6249170" cy="4227987"/>
            <a:chOff x="1439652" y="1160860"/>
            <a:chExt cx="6181539" cy="389572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63013E1-EB4B-B942-B962-96AF8B26D92E}"/>
                </a:ext>
              </a:extLst>
            </p:cNvPr>
            <p:cNvGrpSpPr/>
            <p:nvPr/>
          </p:nvGrpSpPr>
          <p:grpSpPr>
            <a:xfrm>
              <a:off x="1439652" y="1275606"/>
              <a:ext cx="3849793" cy="3186354"/>
              <a:chOff x="520277" y="1880350"/>
              <a:chExt cx="5133057" cy="424847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99995F5F-D7FF-F340-811E-271ED8D7E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9709" y="5901005"/>
                <a:ext cx="272969" cy="227817"/>
              </a:xfrm>
              <a:custGeom>
                <a:avLst/>
                <a:gdLst>
                  <a:gd name="T0" fmla="*/ 88 w 266"/>
                  <a:gd name="T1" fmla="*/ 222 h 222"/>
                  <a:gd name="T2" fmla="*/ 88 w 266"/>
                  <a:gd name="T3" fmla="*/ 222 h 222"/>
                  <a:gd name="T4" fmla="*/ 62 w 266"/>
                  <a:gd name="T5" fmla="*/ 212 h 222"/>
                  <a:gd name="T6" fmla="*/ 40 w 266"/>
                  <a:gd name="T7" fmla="*/ 206 h 222"/>
                  <a:gd name="T8" fmla="*/ 20 w 266"/>
                  <a:gd name="T9" fmla="*/ 196 h 222"/>
                  <a:gd name="T10" fmla="*/ 12 w 266"/>
                  <a:gd name="T11" fmla="*/ 190 h 222"/>
                  <a:gd name="T12" fmla="*/ 6 w 266"/>
                  <a:gd name="T13" fmla="*/ 184 h 222"/>
                  <a:gd name="T14" fmla="*/ 6 w 266"/>
                  <a:gd name="T15" fmla="*/ 184 h 222"/>
                  <a:gd name="T16" fmla="*/ 2 w 266"/>
                  <a:gd name="T17" fmla="*/ 160 h 222"/>
                  <a:gd name="T18" fmla="*/ 0 w 266"/>
                  <a:gd name="T19" fmla="*/ 132 h 222"/>
                  <a:gd name="T20" fmla="*/ 2 w 266"/>
                  <a:gd name="T21" fmla="*/ 108 h 222"/>
                  <a:gd name="T22" fmla="*/ 4 w 266"/>
                  <a:gd name="T23" fmla="*/ 98 h 222"/>
                  <a:gd name="T24" fmla="*/ 8 w 266"/>
                  <a:gd name="T25" fmla="*/ 88 h 222"/>
                  <a:gd name="T26" fmla="*/ 8 w 266"/>
                  <a:gd name="T27" fmla="*/ 88 h 222"/>
                  <a:gd name="T28" fmla="*/ 26 w 266"/>
                  <a:gd name="T29" fmla="*/ 82 h 222"/>
                  <a:gd name="T30" fmla="*/ 36 w 266"/>
                  <a:gd name="T31" fmla="*/ 78 h 222"/>
                  <a:gd name="T32" fmla="*/ 44 w 266"/>
                  <a:gd name="T33" fmla="*/ 74 h 222"/>
                  <a:gd name="T34" fmla="*/ 44 w 266"/>
                  <a:gd name="T35" fmla="*/ 74 h 222"/>
                  <a:gd name="T36" fmla="*/ 46 w 266"/>
                  <a:gd name="T37" fmla="*/ 36 h 222"/>
                  <a:gd name="T38" fmla="*/ 46 w 266"/>
                  <a:gd name="T39" fmla="*/ 36 h 222"/>
                  <a:gd name="T40" fmla="*/ 52 w 266"/>
                  <a:gd name="T41" fmla="*/ 32 h 222"/>
                  <a:gd name="T42" fmla="*/ 56 w 266"/>
                  <a:gd name="T43" fmla="*/ 30 h 222"/>
                  <a:gd name="T44" fmla="*/ 66 w 266"/>
                  <a:gd name="T45" fmla="*/ 32 h 222"/>
                  <a:gd name="T46" fmla="*/ 76 w 266"/>
                  <a:gd name="T47" fmla="*/ 34 h 222"/>
                  <a:gd name="T48" fmla="*/ 84 w 266"/>
                  <a:gd name="T49" fmla="*/ 34 h 222"/>
                  <a:gd name="T50" fmla="*/ 90 w 266"/>
                  <a:gd name="T51" fmla="*/ 34 h 222"/>
                  <a:gd name="T52" fmla="*/ 90 w 266"/>
                  <a:gd name="T53" fmla="*/ 34 h 222"/>
                  <a:gd name="T54" fmla="*/ 142 w 266"/>
                  <a:gd name="T55" fmla="*/ 6 h 222"/>
                  <a:gd name="T56" fmla="*/ 142 w 266"/>
                  <a:gd name="T57" fmla="*/ 6 h 222"/>
                  <a:gd name="T58" fmla="*/ 234 w 266"/>
                  <a:gd name="T59" fmla="*/ 0 h 222"/>
                  <a:gd name="T60" fmla="*/ 234 w 266"/>
                  <a:gd name="T61" fmla="*/ 0 h 222"/>
                  <a:gd name="T62" fmla="*/ 242 w 266"/>
                  <a:gd name="T63" fmla="*/ 4 h 222"/>
                  <a:gd name="T64" fmla="*/ 250 w 266"/>
                  <a:gd name="T65" fmla="*/ 10 h 222"/>
                  <a:gd name="T66" fmla="*/ 258 w 266"/>
                  <a:gd name="T67" fmla="*/ 20 h 222"/>
                  <a:gd name="T68" fmla="*/ 266 w 266"/>
                  <a:gd name="T69" fmla="*/ 32 h 222"/>
                  <a:gd name="T70" fmla="*/ 266 w 266"/>
                  <a:gd name="T71" fmla="*/ 32 h 222"/>
                  <a:gd name="T72" fmla="*/ 266 w 266"/>
                  <a:gd name="T73" fmla="*/ 52 h 222"/>
                  <a:gd name="T74" fmla="*/ 266 w 266"/>
                  <a:gd name="T75" fmla="*/ 52 h 222"/>
                  <a:gd name="T76" fmla="*/ 262 w 266"/>
                  <a:gd name="T77" fmla="*/ 60 h 222"/>
                  <a:gd name="T78" fmla="*/ 258 w 266"/>
                  <a:gd name="T79" fmla="*/ 68 h 222"/>
                  <a:gd name="T80" fmla="*/ 258 w 266"/>
                  <a:gd name="T81" fmla="*/ 68 h 222"/>
                  <a:gd name="T82" fmla="*/ 236 w 266"/>
                  <a:gd name="T83" fmla="*/ 100 h 222"/>
                  <a:gd name="T84" fmla="*/ 226 w 266"/>
                  <a:gd name="T85" fmla="*/ 116 h 222"/>
                  <a:gd name="T86" fmla="*/ 218 w 266"/>
                  <a:gd name="T87" fmla="*/ 134 h 222"/>
                  <a:gd name="T88" fmla="*/ 218 w 266"/>
                  <a:gd name="T89" fmla="*/ 134 h 222"/>
                  <a:gd name="T90" fmla="*/ 212 w 266"/>
                  <a:gd name="T91" fmla="*/ 148 h 222"/>
                  <a:gd name="T92" fmla="*/ 208 w 266"/>
                  <a:gd name="T93" fmla="*/ 158 h 222"/>
                  <a:gd name="T94" fmla="*/ 202 w 266"/>
                  <a:gd name="T95" fmla="*/ 166 h 222"/>
                  <a:gd name="T96" fmla="*/ 202 w 266"/>
                  <a:gd name="T97" fmla="*/ 166 h 222"/>
                  <a:gd name="T98" fmla="*/ 178 w 266"/>
                  <a:gd name="T99" fmla="*/ 178 h 222"/>
                  <a:gd name="T100" fmla="*/ 156 w 266"/>
                  <a:gd name="T101" fmla="*/ 192 h 222"/>
                  <a:gd name="T102" fmla="*/ 116 w 266"/>
                  <a:gd name="T103" fmla="*/ 218 h 222"/>
                  <a:gd name="T104" fmla="*/ 116 w 266"/>
                  <a:gd name="T105" fmla="*/ 218 h 222"/>
                  <a:gd name="T106" fmla="*/ 88 w 266"/>
                  <a:gd name="T107" fmla="*/ 222 h 222"/>
                  <a:gd name="T108" fmla="*/ 88 w 266"/>
                  <a:gd name="T109" fmla="*/ 222 h 22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66" h="222">
                    <a:moveTo>
                      <a:pt x="88" y="222"/>
                    </a:moveTo>
                    <a:lnTo>
                      <a:pt x="88" y="222"/>
                    </a:lnTo>
                    <a:lnTo>
                      <a:pt x="62" y="212"/>
                    </a:lnTo>
                    <a:lnTo>
                      <a:pt x="40" y="206"/>
                    </a:lnTo>
                    <a:lnTo>
                      <a:pt x="20" y="196"/>
                    </a:lnTo>
                    <a:lnTo>
                      <a:pt x="12" y="190"/>
                    </a:lnTo>
                    <a:lnTo>
                      <a:pt x="6" y="184"/>
                    </a:lnTo>
                    <a:lnTo>
                      <a:pt x="2" y="160"/>
                    </a:lnTo>
                    <a:lnTo>
                      <a:pt x="0" y="132"/>
                    </a:lnTo>
                    <a:lnTo>
                      <a:pt x="2" y="108"/>
                    </a:lnTo>
                    <a:lnTo>
                      <a:pt x="4" y="98"/>
                    </a:lnTo>
                    <a:lnTo>
                      <a:pt x="8" y="88"/>
                    </a:lnTo>
                    <a:lnTo>
                      <a:pt x="26" y="82"/>
                    </a:lnTo>
                    <a:lnTo>
                      <a:pt x="36" y="78"/>
                    </a:lnTo>
                    <a:lnTo>
                      <a:pt x="44" y="74"/>
                    </a:lnTo>
                    <a:lnTo>
                      <a:pt x="46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66" y="32"/>
                    </a:lnTo>
                    <a:lnTo>
                      <a:pt x="76" y="34"/>
                    </a:lnTo>
                    <a:lnTo>
                      <a:pt x="84" y="34"/>
                    </a:lnTo>
                    <a:lnTo>
                      <a:pt x="90" y="34"/>
                    </a:lnTo>
                    <a:lnTo>
                      <a:pt x="142" y="6"/>
                    </a:lnTo>
                    <a:lnTo>
                      <a:pt x="234" y="0"/>
                    </a:lnTo>
                    <a:lnTo>
                      <a:pt x="242" y="4"/>
                    </a:lnTo>
                    <a:lnTo>
                      <a:pt x="250" y="10"/>
                    </a:lnTo>
                    <a:lnTo>
                      <a:pt x="258" y="20"/>
                    </a:lnTo>
                    <a:lnTo>
                      <a:pt x="266" y="32"/>
                    </a:lnTo>
                    <a:lnTo>
                      <a:pt x="266" y="52"/>
                    </a:lnTo>
                    <a:lnTo>
                      <a:pt x="262" y="60"/>
                    </a:lnTo>
                    <a:lnTo>
                      <a:pt x="258" y="68"/>
                    </a:lnTo>
                    <a:lnTo>
                      <a:pt x="236" y="100"/>
                    </a:lnTo>
                    <a:lnTo>
                      <a:pt x="226" y="116"/>
                    </a:lnTo>
                    <a:lnTo>
                      <a:pt x="218" y="134"/>
                    </a:lnTo>
                    <a:lnTo>
                      <a:pt x="212" y="148"/>
                    </a:lnTo>
                    <a:lnTo>
                      <a:pt x="208" y="158"/>
                    </a:lnTo>
                    <a:lnTo>
                      <a:pt x="202" y="166"/>
                    </a:lnTo>
                    <a:lnTo>
                      <a:pt x="178" y="178"/>
                    </a:lnTo>
                    <a:lnTo>
                      <a:pt x="156" y="192"/>
                    </a:lnTo>
                    <a:lnTo>
                      <a:pt x="116" y="218"/>
                    </a:lnTo>
                    <a:lnTo>
                      <a:pt x="88" y="22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434DC0EE-B598-6544-927A-59D94350E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0539" y="5258604"/>
                <a:ext cx="804542" cy="617773"/>
              </a:xfrm>
              <a:custGeom>
                <a:avLst/>
                <a:gdLst>
                  <a:gd name="T0" fmla="*/ 40 w 784"/>
                  <a:gd name="T1" fmla="*/ 590 h 602"/>
                  <a:gd name="T2" fmla="*/ 0 w 784"/>
                  <a:gd name="T3" fmla="*/ 520 h 602"/>
                  <a:gd name="T4" fmla="*/ 8 w 784"/>
                  <a:gd name="T5" fmla="*/ 486 h 602"/>
                  <a:gd name="T6" fmla="*/ 26 w 784"/>
                  <a:gd name="T7" fmla="*/ 440 h 602"/>
                  <a:gd name="T8" fmla="*/ 66 w 784"/>
                  <a:gd name="T9" fmla="*/ 396 h 602"/>
                  <a:gd name="T10" fmla="*/ 124 w 784"/>
                  <a:gd name="T11" fmla="*/ 342 h 602"/>
                  <a:gd name="T12" fmla="*/ 184 w 784"/>
                  <a:gd name="T13" fmla="*/ 276 h 602"/>
                  <a:gd name="T14" fmla="*/ 214 w 784"/>
                  <a:gd name="T15" fmla="*/ 230 h 602"/>
                  <a:gd name="T16" fmla="*/ 218 w 784"/>
                  <a:gd name="T17" fmla="*/ 196 h 602"/>
                  <a:gd name="T18" fmla="*/ 248 w 784"/>
                  <a:gd name="T19" fmla="*/ 164 h 602"/>
                  <a:gd name="T20" fmla="*/ 254 w 784"/>
                  <a:gd name="T21" fmla="*/ 96 h 602"/>
                  <a:gd name="T22" fmla="*/ 264 w 784"/>
                  <a:gd name="T23" fmla="*/ 60 h 602"/>
                  <a:gd name="T24" fmla="*/ 298 w 784"/>
                  <a:gd name="T25" fmla="*/ 36 h 602"/>
                  <a:gd name="T26" fmla="*/ 352 w 784"/>
                  <a:gd name="T27" fmla="*/ 68 h 602"/>
                  <a:gd name="T28" fmla="*/ 360 w 784"/>
                  <a:gd name="T29" fmla="*/ 32 h 602"/>
                  <a:gd name="T30" fmla="*/ 346 w 784"/>
                  <a:gd name="T31" fmla="*/ 8 h 602"/>
                  <a:gd name="T32" fmla="*/ 454 w 784"/>
                  <a:gd name="T33" fmla="*/ 10 h 602"/>
                  <a:gd name="T34" fmla="*/ 506 w 784"/>
                  <a:gd name="T35" fmla="*/ 0 h 602"/>
                  <a:gd name="T36" fmla="*/ 518 w 784"/>
                  <a:gd name="T37" fmla="*/ 20 h 602"/>
                  <a:gd name="T38" fmla="*/ 478 w 784"/>
                  <a:gd name="T39" fmla="*/ 82 h 602"/>
                  <a:gd name="T40" fmla="*/ 500 w 784"/>
                  <a:gd name="T41" fmla="*/ 96 h 602"/>
                  <a:gd name="T42" fmla="*/ 580 w 784"/>
                  <a:gd name="T43" fmla="*/ 72 h 602"/>
                  <a:gd name="T44" fmla="*/ 612 w 784"/>
                  <a:gd name="T45" fmla="*/ 84 h 602"/>
                  <a:gd name="T46" fmla="*/ 668 w 784"/>
                  <a:gd name="T47" fmla="*/ 58 h 602"/>
                  <a:gd name="T48" fmla="*/ 710 w 784"/>
                  <a:gd name="T49" fmla="*/ 56 h 602"/>
                  <a:gd name="T50" fmla="*/ 784 w 784"/>
                  <a:gd name="T51" fmla="*/ 152 h 602"/>
                  <a:gd name="T52" fmla="*/ 752 w 784"/>
                  <a:gd name="T53" fmla="*/ 174 h 602"/>
                  <a:gd name="T54" fmla="*/ 728 w 784"/>
                  <a:gd name="T55" fmla="*/ 196 h 602"/>
                  <a:gd name="T56" fmla="*/ 728 w 784"/>
                  <a:gd name="T57" fmla="*/ 224 h 602"/>
                  <a:gd name="T58" fmla="*/ 704 w 784"/>
                  <a:gd name="T59" fmla="*/ 242 h 602"/>
                  <a:gd name="T60" fmla="*/ 634 w 784"/>
                  <a:gd name="T61" fmla="*/ 282 h 602"/>
                  <a:gd name="T62" fmla="*/ 606 w 784"/>
                  <a:gd name="T63" fmla="*/ 296 h 602"/>
                  <a:gd name="T64" fmla="*/ 582 w 784"/>
                  <a:gd name="T65" fmla="*/ 288 h 602"/>
                  <a:gd name="T66" fmla="*/ 556 w 784"/>
                  <a:gd name="T67" fmla="*/ 304 h 602"/>
                  <a:gd name="T68" fmla="*/ 544 w 784"/>
                  <a:gd name="T69" fmla="*/ 292 h 602"/>
                  <a:gd name="T70" fmla="*/ 526 w 784"/>
                  <a:gd name="T71" fmla="*/ 294 h 602"/>
                  <a:gd name="T72" fmla="*/ 516 w 784"/>
                  <a:gd name="T73" fmla="*/ 326 h 602"/>
                  <a:gd name="T74" fmla="*/ 498 w 784"/>
                  <a:gd name="T75" fmla="*/ 338 h 602"/>
                  <a:gd name="T76" fmla="*/ 478 w 784"/>
                  <a:gd name="T77" fmla="*/ 342 h 602"/>
                  <a:gd name="T78" fmla="*/ 468 w 784"/>
                  <a:gd name="T79" fmla="*/ 326 h 602"/>
                  <a:gd name="T80" fmla="*/ 436 w 784"/>
                  <a:gd name="T81" fmla="*/ 302 h 602"/>
                  <a:gd name="T82" fmla="*/ 408 w 784"/>
                  <a:gd name="T83" fmla="*/ 330 h 602"/>
                  <a:gd name="T84" fmla="*/ 374 w 784"/>
                  <a:gd name="T85" fmla="*/ 368 h 602"/>
                  <a:gd name="T86" fmla="*/ 350 w 784"/>
                  <a:gd name="T87" fmla="*/ 394 h 602"/>
                  <a:gd name="T88" fmla="*/ 306 w 784"/>
                  <a:gd name="T89" fmla="*/ 418 h 602"/>
                  <a:gd name="T90" fmla="*/ 270 w 784"/>
                  <a:gd name="T91" fmla="*/ 422 h 602"/>
                  <a:gd name="T92" fmla="*/ 256 w 784"/>
                  <a:gd name="T93" fmla="*/ 438 h 602"/>
                  <a:gd name="T94" fmla="*/ 218 w 784"/>
                  <a:gd name="T95" fmla="*/ 432 h 602"/>
                  <a:gd name="T96" fmla="*/ 140 w 784"/>
                  <a:gd name="T97" fmla="*/ 462 h 602"/>
                  <a:gd name="T98" fmla="*/ 92 w 784"/>
                  <a:gd name="T99" fmla="*/ 474 h 602"/>
                  <a:gd name="T100" fmla="*/ 76 w 784"/>
                  <a:gd name="T101" fmla="*/ 510 h 602"/>
                  <a:gd name="T102" fmla="*/ 52 w 784"/>
                  <a:gd name="T103" fmla="*/ 542 h 602"/>
                  <a:gd name="T104" fmla="*/ 78 w 784"/>
                  <a:gd name="T105" fmla="*/ 566 h 602"/>
                  <a:gd name="T106" fmla="*/ 86 w 784"/>
                  <a:gd name="T107" fmla="*/ 590 h 602"/>
                  <a:gd name="T108" fmla="*/ 54 w 784"/>
                  <a:gd name="T109" fmla="*/ 602 h 60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784" h="602">
                    <a:moveTo>
                      <a:pt x="54" y="602"/>
                    </a:moveTo>
                    <a:lnTo>
                      <a:pt x="54" y="602"/>
                    </a:lnTo>
                    <a:lnTo>
                      <a:pt x="46" y="596"/>
                    </a:lnTo>
                    <a:lnTo>
                      <a:pt x="40" y="590"/>
                    </a:lnTo>
                    <a:lnTo>
                      <a:pt x="34" y="580"/>
                    </a:lnTo>
                    <a:lnTo>
                      <a:pt x="28" y="558"/>
                    </a:lnTo>
                    <a:lnTo>
                      <a:pt x="0" y="520"/>
                    </a:lnTo>
                    <a:lnTo>
                      <a:pt x="0" y="502"/>
                    </a:lnTo>
                    <a:lnTo>
                      <a:pt x="2" y="492"/>
                    </a:lnTo>
                    <a:lnTo>
                      <a:pt x="8" y="486"/>
                    </a:lnTo>
                    <a:lnTo>
                      <a:pt x="18" y="478"/>
                    </a:lnTo>
                    <a:lnTo>
                      <a:pt x="22" y="450"/>
                    </a:lnTo>
                    <a:lnTo>
                      <a:pt x="26" y="440"/>
                    </a:lnTo>
                    <a:lnTo>
                      <a:pt x="30" y="430"/>
                    </a:lnTo>
                    <a:lnTo>
                      <a:pt x="36" y="422"/>
                    </a:lnTo>
                    <a:lnTo>
                      <a:pt x="44" y="414"/>
                    </a:lnTo>
                    <a:lnTo>
                      <a:pt x="66" y="396"/>
                    </a:lnTo>
                    <a:lnTo>
                      <a:pt x="94" y="366"/>
                    </a:lnTo>
                    <a:lnTo>
                      <a:pt x="108" y="354"/>
                    </a:lnTo>
                    <a:lnTo>
                      <a:pt x="124" y="342"/>
                    </a:lnTo>
                    <a:lnTo>
                      <a:pt x="154" y="306"/>
                    </a:lnTo>
                    <a:lnTo>
                      <a:pt x="184" y="276"/>
                    </a:lnTo>
                    <a:lnTo>
                      <a:pt x="196" y="266"/>
                    </a:lnTo>
                    <a:lnTo>
                      <a:pt x="204" y="256"/>
                    </a:lnTo>
                    <a:lnTo>
                      <a:pt x="210" y="244"/>
                    </a:lnTo>
                    <a:lnTo>
                      <a:pt x="214" y="230"/>
                    </a:lnTo>
                    <a:lnTo>
                      <a:pt x="214" y="214"/>
                    </a:lnTo>
                    <a:lnTo>
                      <a:pt x="216" y="204"/>
                    </a:lnTo>
                    <a:lnTo>
                      <a:pt x="218" y="196"/>
                    </a:lnTo>
                    <a:lnTo>
                      <a:pt x="222" y="190"/>
                    </a:lnTo>
                    <a:lnTo>
                      <a:pt x="232" y="180"/>
                    </a:lnTo>
                    <a:lnTo>
                      <a:pt x="240" y="174"/>
                    </a:lnTo>
                    <a:lnTo>
                      <a:pt x="248" y="164"/>
                    </a:lnTo>
                    <a:lnTo>
                      <a:pt x="244" y="106"/>
                    </a:lnTo>
                    <a:lnTo>
                      <a:pt x="254" y="96"/>
                    </a:lnTo>
                    <a:lnTo>
                      <a:pt x="260" y="84"/>
                    </a:lnTo>
                    <a:lnTo>
                      <a:pt x="262" y="72"/>
                    </a:lnTo>
                    <a:lnTo>
                      <a:pt x="264" y="60"/>
                    </a:lnTo>
                    <a:lnTo>
                      <a:pt x="278" y="36"/>
                    </a:lnTo>
                    <a:lnTo>
                      <a:pt x="298" y="36"/>
                    </a:lnTo>
                    <a:lnTo>
                      <a:pt x="332" y="68"/>
                    </a:lnTo>
                    <a:lnTo>
                      <a:pt x="352" y="68"/>
                    </a:lnTo>
                    <a:lnTo>
                      <a:pt x="354" y="64"/>
                    </a:lnTo>
                    <a:lnTo>
                      <a:pt x="356" y="60"/>
                    </a:lnTo>
                    <a:lnTo>
                      <a:pt x="358" y="48"/>
                    </a:lnTo>
                    <a:lnTo>
                      <a:pt x="360" y="32"/>
                    </a:lnTo>
                    <a:lnTo>
                      <a:pt x="340" y="10"/>
                    </a:lnTo>
                    <a:lnTo>
                      <a:pt x="346" y="8"/>
                    </a:lnTo>
                    <a:lnTo>
                      <a:pt x="442" y="8"/>
                    </a:lnTo>
                    <a:lnTo>
                      <a:pt x="454" y="10"/>
                    </a:lnTo>
                    <a:lnTo>
                      <a:pt x="472" y="10"/>
                    </a:lnTo>
                    <a:lnTo>
                      <a:pt x="490" y="8"/>
                    </a:lnTo>
                    <a:lnTo>
                      <a:pt x="500" y="4"/>
                    </a:lnTo>
                    <a:lnTo>
                      <a:pt x="506" y="0"/>
                    </a:lnTo>
                    <a:lnTo>
                      <a:pt x="518" y="0"/>
                    </a:lnTo>
                    <a:lnTo>
                      <a:pt x="518" y="20"/>
                    </a:lnTo>
                    <a:lnTo>
                      <a:pt x="476" y="68"/>
                    </a:lnTo>
                    <a:lnTo>
                      <a:pt x="478" y="82"/>
                    </a:lnTo>
                    <a:lnTo>
                      <a:pt x="482" y="88"/>
                    </a:lnTo>
                    <a:lnTo>
                      <a:pt x="486" y="92"/>
                    </a:lnTo>
                    <a:lnTo>
                      <a:pt x="492" y="94"/>
                    </a:lnTo>
                    <a:lnTo>
                      <a:pt x="500" y="96"/>
                    </a:lnTo>
                    <a:lnTo>
                      <a:pt x="524" y="98"/>
                    </a:lnTo>
                    <a:lnTo>
                      <a:pt x="580" y="72"/>
                    </a:lnTo>
                    <a:lnTo>
                      <a:pt x="600" y="72"/>
                    </a:lnTo>
                    <a:lnTo>
                      <a:pt x="612" y="84"/>
                    </a:lnTo>
                    <a:lnTo>
                      <a:pt x="624" y="82"/>
                    </a:lnTo>
                    <a:lnTo>
                      <a:pt x="634" y="78"/>
                    </a:lnTo>
                    <a:lnTo>
                      <a:pt x="656" y="64"/>
                    </a:lnTo>
                    <a:lnTo>
                      <a:pt x="668" y="58"/>
                    </a:lnTo>
                    <a:lnTo>
                      <a:pt x="680" y="54"/>
                    </a:lnTo>
                    <a:lnTo>
                      <a:pt x="694" y="52"/>
                    </a:lnTo>
                    <a:lnTo>
                      <a:pt x="710" y="56"/>
                    </a:lnTo>
                    <a:lnTo>
                      <a:pt x="740" y="92"/>
                    </a:lnTo>
                    <a:lnTo>
                      <a:pt x="784" y="152"/>
                    </a:lnTo>
                    <a:lnTo>
                      <a:pt x="784" y="168"/>
                    </a:lnTo>
                    <a:lnTo>
                      <a:pt x="764" y="170"/>
                    </a:lnTo>
                    <a:lnTo>
                      <a:pt x="752" y="174"/>
                    </a:lnTo>
                    <a:lnTo>
                      <a:pt x="746" y="180"/>
                    </a:lnTo>
                    <a:lnTo>
                      <a:pt x="740" y="186"/>
                    </a:lnTo>
                    <a:lnTo>
                      <a:pt x="728" y="196"/>
                    </a:lnTo>
                    <a:lnTo>
                      <a:pt x="724" y="200"/>
                    </a:lnTo>
                    <a:lnTo>
                      <a:pt x="722" y="208"/>
                    </a:lnTo>
                    <a:lnTo>
                      <a:pt x="722" y="214"/>
                    </a:lnTo>
                    <a:lnTo>
                      <a:pt x="728" y="224"/>
                    </a:lnTo>
                    <a:lnTo>
                      <a:pt x="728" y="230"/>
                    </a:lnTo>
                    <a:lnTo>
                      <a:pt x="704" y="242"/>
                    </a:lnTo>
                    <a:lnTo>
                      <a:pt x="680" y="256"/>
                    </a:lnTo>
                    <a:lnTo>
                      <a:pt x="656" y="270"/>
                    </a:lnTo>
                    <a:lnTo>
                      <a:pt x="634" y="282"/>
                    </a:lnTo>
                    <a:lnTo>
                      <a:pt x="618" y="298"/>
                    </a:lnTo>
                    <a:lnTo>
                      <a:pt x="612" y="298"/>
                    </a:lnTo>
                    <a:lnTo>
                      <a:pt x="606" y="296"/>
                    </a:lnTo>
                    <a:lnTo>
                      <a:pt x="602" y="292"/>
                    </a:lnTo>
                    <a:lnTo>
                      <a:pt x="600" y="288"/>
                    </a:lnTo>
                    <a:lnTo>
                      <a:pt x="582" y="288"/>
                    </a:lnTo>
                    <a:lnTo>
                      <a:pt x="570" y="304"/>
                    </a:lnTo>
                    <a:lnTo>
                      <a:pt x="556" y="304"/>
                    </a:lnTo>
                    <a:lnTo>
                      <a:pt x="552" y="298"/>
                    </a:lnTo>
                    <a:lnTo>
                      <a:pt x="548" y="294"/>
                    </a:lnTo>
                    <a:lnTo>
                      <a:pt x="544" y="292"/>
                    </a:lnTo>
                    <a:lnTo>
                      <a:pt x="540" y="292"/>
                    </a:lnTo>
                    <a:lnTo>
                      <a:pt x="534" y="292"/>
                    </a:lnTo>
                    <a:lnTo>
                      <a:pt x="526" y="294"/>
                    </a:lnTo>
                    <a:lnTo>
                      <a:pt x="526" y="318"/>
                    </a:lnTo>
                    <a:lnTo>
                      <a:pt x="520" y="322"/>
                    </a:lnTo>
                    <a:lnTo>
                      <a:pt x="516" y="326"/>
                    </a:lnTo>
                    <a:lnTo>
                      <a:pt x="508" y="328"/>
                    </a:lnTo>
                    <a:lnTo>
                      <a:pt x="504" y="328"/>
                    </a:lnTo>
                    <a:lnTo>
                      <a:pt x="500" y="332"/>
                    </a:lnTo>
                    <a:lnTo>
                      <a:pt x="498" y="338"/>
                    </a:lnTo>
                    <a:lnTo>
                      <a:pt x="494" y="346"/>
                    </a:lnTo>
                    <a:lnTo>
                      <a:pt x="482" y="344"/>
                    </a:lnTo>
                    <a:lnTo>
                      <a:pt x="478" y="342"/>
                    </a:lnTo>
                    <a:lnTo>
                      <a:pt x="476" y="340"/>
                    </a:lnTo>
                    <a:lnTo>
                      <a:pt x="472" y="334"/>
                    </a:lnTo>
                    <a:lnTo>
                      <a:pt x="468" y="326"/>
                    </a:lnTo>
                    <a:lnTo>
                      <a:pt x="462" y="326"/>
                    </a:lnTo>
                    <a:lnTo>
                      <a:pt x="436" y="302"/>
                    </a:lnTo>
                    <a:lnTo>
                      <a:pt x="420" y="302"/>
                    </a:lnTo>
                    <a:lnTo>
                      <a:pt x="414" y="314"/>
                    </a:lnTo>
                    <a:lnTo>
                      <a:pt x="408" y="330"/>
                    </a:lnTo>
                    <a:lnTo>
                      <a:pt x="388" y="362"/>
                    </a:lnTo>
                    <a:lnTo>
                      <a:pt x="374" y="368"/>
                    </a:lnTo>
                    <a:lnTo>
                      <a:pt x="366" y="374"/>
                    </a:lnTo>
                    <a:lnTo>
                      <a:pt x="358" y="382"/>
                    </a:lnTo>
                    <a:lnTo>
                      <a:pt x="350" y="394"/>
                    </a:lnTo>
                    <a:lnTo>
                      <a:pt x="338" y="396"/>
                    </a:lnTo>
                    <a:lnTo>
                      <a:pt x="328" y="398"/>
                    </a:lnTo>
                    <a:lnTo>
                      <a:pt x="306" y="418"/>
                    </a:lnTo>
                    <a:lnTo>
                      <a:pt x="290" y="418"/>
                    </a:lnTo>
                    <a:lnTo>
                      <a:pt x="278" y="420"/>
                    </a:lnTo>
                    <a:lnTo>
                      <a:pt x="270" y="422"/>
                    </a:lnTo>
                    <a:lnTo>
                      <a:pt x="262" y="426"/>
                    </a:lnTo>
                    <a:lnTo>
                      <a:pt x="256" y="438"/>
                    </a:lnTo>
                    <a:lnTo>
                      <a:pt x="244" y="438"/>
                    </a:lnTo>
                    <a:lnTo>
                      <a:pt x="228" y="432"/>
                    </a:lnTo>
                    <a:lnTo>
                      <a:pt x="218" y="432"/>
                    </a:lnTo>
                    <a:lnTo>
                      <a:pt x="210" y="436"/>
                    </a:lnTo>
                    <a:lnTo>
                      <a:pt x="198" y="440"/>
                    </a:lnTo>
                    <a:lnTo>
                      <a:pt x="140" y="462"/>
                    </a:lnTo>
                    <a:lnTo>
                      <a:pt x="120" y="464"/>
                    </a:lnTo>
                    <a:lnTo>
                      <a:pt x="104" y="466"/>
                    </a:lnTo>
                    <a:lnTo>
                      <a:pt x="92" y="474"/>
                    </a:lnTo>
                    <a:lnTo>
                      <a:pt x="78" y="486"/>
                    </a:lnTo>
                    <a:lnTo>
                      <a:pt x="76" y="510"/>
                    </a:lnTo>
                    <a:lnTo>
                      <a:pt x="64" y="514"/>
                    </a:lnTo>
                    <a:lnTo>
                      <a:pt x="56" y="520"/>
                    </a:lnTo>
                    <a:lnTo>
                      <a:pt x="52" y="528"/>
                    </a:lnTo>
                    <a:lnTo>
                      <a:pt x="52" y="542"/>
                    </a:lnTo>
                    <a:lnTo>
                      <a:pt x="60" y="548"/>
                    </a:lnTo>
                    <a:lnTo>
                      <a:pt x="72" y="558"/>
                    </a:lnTo>
                    <a:lnTo>
                      <a:pt x="78" y="566"/>
                    </a:lnTo>
                    <a:lnTo>
                      <a:pt x="82" y="572"/>
                    </a:lnTo>
                    <a:lnTo>
                      <a:pt x="86" y="580"/>
                    </a:lnTo>
                    <a:lnTo>
                      <a:pt x="86" y="590"/>
                    </a:lnTo>
                    <a:lnTo>
                      <a:pt x="78" y="594"/>
                    </a:lnTo>
                    <a:lnTo>
                      <a:pt x="68" y="598"/>
                    </a:lnTo>
                    <a:lnTo>
                      <a:pt x="54" y="60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029C45F3-E0D6-0947-81B2-2D5F9275C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736" y="4833756"/>
                <a:ext cx="905109" cy="956419"/>
              </a:xfrm>
              <a:custGeom>
                <a:avLst/>
                <a:gdLst>
                  <a:gd name="T0" fmla="*/ 356 w 882"/>
                  <a:gd name="T1" fmla="*/ 898 h 932"/>
                  <a:gd name="T2" fmla="*/ 352 w 882"/>
                  <a:gd name="T3" fmla="*/ 844 h 932"/>
                  <a:gd name="T4" fmla="*/ 310 w 882"/>
                  <a:gd name="T5" fmla="*/ 844 h 932"/>
                  <a:gd name="T6" fmla="*/ 246 w 882"/>
                  <a:gd name="T7" fmla="*/ 840 h 932"/>
                  <a:gd name="T8" fmla="*/ 208 w 882"/>
                  <a:gd name="T9" fmla="*/ 800 h 932"/>
                  <a:gd name="T10" fmla="*/ 164 w 882"/>
                  <a:gd name="T11" fmla="*/ 782 h 932"/>
                  <a:gd name="T12" fmla="*/ 166 w 882"/>
                  <a:gd name="T13" fmla="*/ 724 h 932"/>
                  <a:gd name="T14" fmla="*/ 138 w 882"/>
                  <a:gd name="T15" fmla="*/ 676 h 932"/>
                  <a:gd name="T16" fmla="*/ 114 w 882"/>
                  <a:gd name="T17" fmla="*/ 616 h 932"/>
                  <a:gd name="T18" fmla="*/ 88 w 882"/>
                  <a:gd name="T19" fmla="*/ 564 h 932"/>
                  <a:gd name="T20" fmla="*/ 16 w 882"/>
                  <a:gd name="T21" fmla="*/ 578 h 932"/>
                  <a:gd name="T22" fmla="*/ 0 w 882"/>
                  <a:gd name="T23" fmla="*/ 490 h 932"/>
                  <a:gd name="T24" fmla="*/ 84 w 882"/>
                  <a:gd name="T25" fmla="*/ 392 h 932"/>
                  <a:gd name="T26" fmla="*/ 120 w 882"/>
                  <a:gd name="T27" fmla="*/ 310 h 932"/>
                  <a:gd name="T28" fmla="*/ 130 w 882"/>
                  <a:gd name="T29" fmla="*/ 236 h 932"/>
                  <a:gd name="T30" fmla="*/ 126 w 882"/>
                  <a:gd name="T31" fmla="*/ 178 h 932"/>
                  <a:gd name="T32" fmla="*/ 104 w 882"/>
                  <a:gd name="T33" fmla="*/ 108 h 932"/>
                  <a:gd name="T34" fmla="*/ 126 w 882"/>
                  <a:gd name="T35" fmla="*/ 52 h 932"/>
                  <a:gd name="T36" fmla="*/ 134 w 882"/>
                  <a:gd name="T37" fmla="*/ 0 h 932"/>
                  <a:gd name="T38" fmla="*/ 170 w 882"/>
                  <a:gd name="T39" fmla="*/ 44 h 932"/>
                  <a:gd name="T40" fmla="*/ 208 w 882"/>
                  <a:gd name="T41" fmla="*/ 100 h 932"/>
                  <a:gd name="T42" fmla="*/ 218 w 882"/>
                  <a:gd name="T43" fmla="*/ 44 h 932"/>
                  <a:gd name="T44" fmla="*/ 252 w 882"/>
                  <a:gd name="T45" fmla="*/ 88 h 932"/>
                  <a:gd name="T46" fmla="*/ 332 w 882"/>
                  <a:gd name="T47" fmla="*/ 148 h 932"/>
                  <a:gd name="T48" fmla="*/ 406 w 882"/>
                  <a:gd name="T49" fmla="*/ 280 h 932"/>
                  <a:gd name="T50" fmla="*/ 400 w 882"/>
                  <a:gd name="T51" fmla="*/ 336 h 932"/>
                  <a:gd name="T52" fmla="*/ 452 w 882"/>
                  <a:gd name="T53" fmla="*/ 370 h 932"/>
                  <a:gd name="T54" fmla="*/ 574 w 882"/>
                  <a:gd name="T55" fmla="*/ 346 h 932"/>
                  <a:gd name="T56" fmla="*/ 586 w 882"/>
                  <a:gd name="T57" fmla="*/ 290 h 932"/>
                  <a:gd name="T58" fmla="*/ 558 w 882"/>
                  <a:gd name="T59" fmla="*/ 230 h 932"/>
                  <a:gd name="T60" fmla="*/ 620 w 882"/>
                  <a:gd name="T61" fmla="*/ 178 h 932"/>
                  <a:gd name="T62" fmla="*/ 606 w 882"/>
                  <a:gd name="T63" fmla="*/ 122 h 932"/>
                  <a:gd name="T64" fmla="*/ 614 w 882"/>
                  <a:gd name="T65" fmla="*/ 104 h 932"/>
                  <a:gd name="T66" fmla="*/ 654 w 882"/>
                  <a:gd name="T67" fmla="*/ 64 h 932"/>
                  <a:gd name="T68" fmla="*/ 712 w 882"/>
                  <a:gd name="T69" fmla="*/ 144 h 932"/>
                  <a:gd name="T70" fmla="*/ 790 w 882"/>
                  <a:gd name="T71" fmla="*/ 128 h 932"/>
                  <a:gd name="T72" fmla="*/ 790 w 882"/>
                  <a:gd name="T73" fmla="*/ 188 h 932"/>
                  <a:gd name="T74" fmla="*/ 752 w 882"/>
                  <a:gd name="T75" fmla="*/ 208 h 932"/>
                  <a:gd name="T76" fmla="*/ 660 w 882"/>
                  <a:gd name="T77" fmla="*/ 204 h 932"/>
                  <a:gd name="T78" fmla="*/ 630 w 882"/>
                  <a:gd name="T79" fmla="*/ 266 h 932"/>
                  <a:gd name="T80" fmla="*/ 652 w 882"/>
                  <a:gd name="T81" fmla="*/ 308 h 932"/>
                  <a:gd name="T82" fmla="*/ 698 w 882"/>
                  <a:gd name="T83" fmla="*/ 300 h 932"/>
                  <a:gd name="T84" fmla="*/ 718 w 882"/>
                  <a:gd name="T85" fmla="*/ 330 h 932"/>
                  <a:gd name="T86" fmla="*/ 692 w 882"/>
                  <a:gd name="T87" fmla="*/ 418 h 932"/>
                  <a:gd name="T88" fmla="*/ 732 w 882"/>
                  <a:gd name="T89" fmla="*/ 472 h 932"/>
                  <a:gd name="T90" fmla="*/ 726 w 882"/>
                  <a:gd name="T91" fmla="*/ 528 h 932"/>
                  <a:gd name="T92" fmla="*/ 828 w 882"/>
                  <a:gd name="T93" fmla="*/ 590 h 932"/>
                  <a:gd name="T94" fmla="*/ 876 w 882"/>
                  <a:gd name="T95" fmla="*/ 606 h 932"/>
                  <a:gd name="T96" fmla="*/ 850 w 882"/>
                  <a:gd name="T97" fmla="*/ 658 h 932"/>
                  <a:gd name="T98" fmla="*/ 784 w 882"/>
                  <a:gd name="T99" fmla="*/ 676 h 932"/>
                  <a:gd name="T100" fmla="*/ 720 w 882"/>
                  <a:gd name="T101" fmla="*/ 734 h 932"/>
                  <a:gd name="T102" fmla="*/ 650 w 882"/>
                  <a:gd name="T103" fmla="*/ 764 h 932"/>
                  <a:gd name="T104" fmla="*/ 612 w 882"/>
                  <a:gd name="T105" fmla="*/ 742 h 932"/>
                  <a:gd name="T106" fmla="*/ 564 w 882"/>
                  <a:gd name="T107" fmla="*/ 760 h 932"/>
                  <a:gd name="T108" fmla="*/ 526 w 882"/>
                  <a:gd name="T109" fmla="*/ 740 h 932"/>
                  <a:gd name="T110" fmla="*/ 482 w 882"/>
                  <a:gd name="T111" fmla="*/ 750 h 932"/>
                  <a:gd name="T112" fmla="*/ 448 w 882"/>
                  <a:gd name="T113" fmla="*/ 768 h 932"/>
                  <a:gd name="T114" fmla="*/ 404 w 882"/>
                  <a:gd name="T115" fmla="*/ 766 h 932"/>
                  <a:gd name="T116" fmla="*/ 410 w 882"/>
                  <a:gd name="T117" fmla="*/ 826 h 932"/>
                  <a:gd name="T118" fmla="*/ 410 w 882"/>
                  <a:gd name="T119" fmla="*/ 872 h 932"/>
                  <a:gd name="T120" fmla="*/ 406 w 882"/>
                  <a:gd name="T121" fmla="*/ 932 h 93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882" h="932">
                    <a:moveTo>
                      <a:pt x="406" y="932"/>
                    </a:moveTo>
                    <a:lnTo>
                      <a:pt x="406" y="932"/>
                    </a:lnTo>
                    <a:lnTo>
                      <a:pt x="392" y="920"/>
                    </a:lnTo>
                    <a:lnTo>
                      <a:pt x="380" y="910"/>
                    </a:lnTo>
                    <a:lnTo>
                      <a:pt x="368" y="904"/>
                    </a:lnTo>
                    <a:lnTo>
                      <a:pt x="356" y="898"/>
                    </a:lnTo>
                    <a:lnTo>
                      <a:pt x="358" y="880"/>
                    </a:lnTo>
                    <a:lnTo>
                      <a:pt x="358" y="866"/>
                    </a:lnTo>
                    <a:lnTo>
                      <a:pt x="356" y="854"/>
                    </a:lnTo>
                    <a:lnTo>
                      <a:pt x="352" y="844"/>
                    </a:lnTo>
                    <a:lnTo>
                      <a:pt x="342" y="836"/>
                    </a:lnTo>
                    <a:lnTo>
                      <a:pt x="332" y="836"/>
                    </a:lnTo>
                    <a:lnTo>
                      <a:pt x="324" y="838"/>
                    </a:lnTo>
                    <a:lnTo>
                      <a:pt x="316" y="840"/>
                    </a:lnTo>
                    <a:lnTo>
                      <a:pt x="310" y="844"/>
                    </a:lnTo>
                    <a:lnTo>
                      <a:pt x="298" y="854"/>
                    </a:lnTo>
                    <a:lnTo>
                      <a:pt x="288" y="866"/>
                    </a:lnTo>
                    <a:lnTo>
                      <a:pt x="260" y="860"/>
                    </a:lnTo>
                    <a:lnTo>
                      <a:pt x="246" y="840"/>
                    </a:lnTo>
                    <a:lnTo>
                      <a:pt x="240" y="832"/>
                    </a:lnTo>
                    <a:lnTo>
                      <a:pt x="234" y="828"/>
                    </a:lnTo>
                    <a:lnTo>
                      <a:pt x="218" y="808"/>
                    </a:lnTo>
                    <a:lnTo>
                      <a:pt x="212" y="802"/>
                    </a:lnTo>
                    <a:lnTo>
                      <a:pt x="208" y="800"/>
                    </a:lnTo>
                    <a:lnTo>
                      <a:pt x="202" y="798"/>
                    </a:lnTo>
                    <a:lnTo>
                      <a:pt x="194" y="798"/>
                    </a:lnTo>
                    <a:lnTo>
                      <a:pt x="172" y="798"/>
                    </a:lnTo>
                    <a:lnTo>
                      <a:pt x="168" y="790"/>
                    </a:lnTo>
                    <a:lnTo>
                      <a:pt x="164" y="782"/>
                    </a:lnTo>
                    <a:lnTo>
                      <a:pt x="162" y="774"/>
                    </a:lnTo>
                    <a:lnTo>
                      <a:pt x="160" y="766"/>
                    </a:lnTo>
                    <a:lnTo>
                      <a:pt x="160" y="752"/>
                    </a:lnTo>
                    <a:lnTo>
                      <a:pt x="160" y="740"/>
                    </a:lnTo>
                    <a:lnTo>
                      <a:pt x="166" y="724"/>
                    </a:lnTo>
                    <a:lnTo>
                      <a:pt x="168" y="708"/>
                    </a:lnTo>
                    <a:lnTo>
                      <a:pt x="166" y="694"/>
                    </a:lnTo>
                    <a:lnTo>
                      <a:pt x="164" y="688"/>
                    </a:lnTo>
                    <a:lnTo>
                      <a:pt x="162" y="682"/>
                    </a:lnTo>
                    <a:lnTo>
                      <a:pt x="138" y="676"/>
                    </a:lnTo>
                    <a:lnTo>
                      <a:pt x="126" y="670"/>
                    </a:lnTo>
                    <a:lnTo>
                      <a:pt x="124" y="668"/>
                    </a:lnTo>
                    <a:lnTo>
                      <a:pt x="124" y="664"/>
                    </a:lnTo>
                    <a:lnTo>
                      <a:pt x="124" y="650"/>
                    </a:lnTo>
                    <a:lnTo>
                      <a:pt x="114" y="616"/>
                    </a:lnTo>
                    <a:lnTo>
                      <a:pt x="102" y="598"/>
                    </a:lnTo>
                    <a:lnTo>
                      <a:pt x="96" y="576"/>
                    </a:lnTo>
                    <a:lnTo>
                      <a:pt x="92" y="568"/>
                    </a:lnTo>
                    <a:lnTo>
                      <a:pt x="88" y="564"/>
                    </a:lnTo>
                    <a:lnTo>
                      <a:pt x="82" y="560"/>
                    </a:lnTo>
                    <a:lnTo>
                      <a:pt x="76" y="558"/>
                    </a:lnTo>
                    <a:lnTo>
                      <a:pt x="58" y="556"/>
                    </a:lnTo>
                    <a:lnTo>
                      <a:pt x="30" y="572"/>
                    </a:lnTo>
                    <a:lnTo>
                      <a:pt x="16" y="578"/>
                    </a:lnTo>
                    <a:lnTo>
                      <a:pt x="4" y="580"/>
                    </a:lnTo>
                    <a:lnTo>
                      <a:pt x="2" y="576"/>
                    </a:lnTo>
                    <a:lnTo>
                      <a:pt x="0" y="490"/>
                    </a:lnTo>
                    <a:lnTo>
                      <a:pt x="16" y="454"/>
                    </a:lnTo>
                    <a:lnTo>
                      <a:pt x="32" y="436"/>
                    </a:lnTo>
                    <a:lnTo>
                      <a:pt x="46" y="422"/>
                    </a:lnTo>
                    <a:lnTo>
                      <a:pt x="62" y="408"/>
                    </a:lnTo>
                    <a:lnTo>
                      <a:pt x="84" y="392"/>
                    </a:lnTo>
                    <a:lnTo>
                      <a:pt x="108" y="370"/>
                    </a:lnTo>
                    <a:lnTo>
                      <a:pt x="110" y="328"/>
                    </a:lnTo>
                    <a:lnTo>
                      <a:pt x="120" y="310"/>
                    </a:lnTo>
                    <a:lnTo>
                      <a:pt x="120" y="288"/>
                    </a:lnTo>
                    <a:lnTo>
                      <a:pt x="120" y="266"/>
                    </a:lnTo>
                    <a:lnTo>
                      <a:pt x="124" y="248"/>
                    </a:lnTo>
                    <a:lnTo>
                      <a:pt x="126" y="240"/>
                    </a:lnTo>
                    <a:lnTo>
                      <a:pt x="130" y="236"/>
                    </a:lnTo>
                    <a:lnTo>
                      <a:pt x="132" y="218"/>
                    </a:lnTo>
                    <a:lnTo>
                      <a:pt x="134" y="204"/>
                    </a:lnTo>
                    <a:lnTo>
                      <a:pt x="132" y="190"/>
                    </a:lnTo>
                    <a:lnTo>
                      <a:pt x="126" y="178"/>
                    </a:lnTo>
                    <a:lnTo>
                      <a:pt x="84" y="142"/>
                    </a:lnTo>
                    <a:lnTo>
                      <a:pt x="84" y="110"/>
                    </a:lnTo>
                    <a:lnTo>
                      <a:pt x="94" y="110"/>
                    </a:lnTo>
                    <a:lnTo>
                      <a:pt x="104" y="108"/>
                    </a:lnTo>
                    <a:lnTo>
                      <a:pt x="126" y="100"/>
                    </a:lnTo>
                    <a:lnTo>
                      <a:pt x="128" y="88"/>
                    </a:lnTo>
                    <a:lnTo>
                      <a:pt x="128" y="76"/>
                    </a:lnTo>
                    <a:lnTo>
                      <a:pt x="128" y="64"/>
                    </a:lnTo>
                    <a:lnTo>
                      <a:pt x="126" y="52"/>
                    </a:lnTo>
                    <a:lnTo>
                      <a:pt x="120" y="32"/>
                    </a:lnTo>
                    <a:lnTo>
                      <a:pt x="120" y="22"/>
                    </a:lnTo>
                    <a:lnTo>
                      <a:pt x="118" y="12"/>
                    </a:lnTo>
                    <a:lnTo>
                      <a:pt x="126" y="6"/>
                    </a:lnTo>
                    <a:lnTo>
                      <a:pt x="134" y="0"/>
                    </a:lnTo>
                    <a:lnTo>
                      <a:pt x="138" y="0"/>
                    </a:lnTo>
                    <a:lnTo>
                      <a:pt x="142" y="0"/>
                    </a:lnTo>
                    <a:lnTo>
                      <a:pt x="148" y="4"/>
                    </a:lnTo>
                    <a:lnTo>
                      <a:pt x="154" y="8"/>
                    </a:lnTo>
                    <a:lnTo>
                      <a:pt x="170" y="44"/>
                    </a:lnTo>
                    <a:lnTo>
                      <a:pt x="178" y="66"/>
                    </a:lnTo>
                    <a:lnTo>
                      <a:pt x="184" y="90"/>
                    </a:lnTo>
                    <a:lnTo>
                      <a:pt x="188" y="96"/>
                    </a:lnTo>
                    <a:lnTo>
                      <a:pt x="192" y="98"/>
                    </a:lnTo>
                    <a:lnTo>
                      <a:pt x="208" y="100"/>
                    </a:lnTo>
                    <a:lnTo>
                      <a:pt x="212" y="92"/>
                    </a:lnTo>
                    <a:lnTo>
                      <a:pt x="216" y="86"/>
                    </a:lnTo>
                    <a:lnTo>
                      <a:pt x="218" y="70"/>
                    </a:lnTo>
                    <a:lnTo>
                      <a:pt x="218" y="44"/>
                    </a:lnTo>
                    <a:lnTo>
                      <a:pt x="230" y="34"/>
                    </a:lnTo>
                    <a:lnTo>
                      <a:pt x="236" y="44"/>
                    </a:lnTo>
                    <a:lnTo>
                      <a:pt x="242" y="56"/>
                    </a:lnTo>
                    <a:lnTo>
                      <a:pt x="252" y="88"/>
                    </a:lnTo>
                    <a:lnTo>
                      <a:pt x="268" y="112"/>
                    </a:lnTo>
                    <a:lnTo>
                      <a:pt x="278" y="126"/>
                    </a:lnTo>
                    <a:lnTo>
                      <a:pt x="292" y="142"/>
                    </a:lnTo>
                    <a:lnTo>
                      <a:pt x="332" y="148"/>
                    </a:lnTo>
                    <a:lnTo>
                      <a:pt x="368" y="216"/>
                    </a:lnTo>
                    <a:lnTo>
                      <a:pt x="404" y="264"/>
                    </a:lnTo>
                    <a:lnTo>
                      <a:pt x="406" y="280"/>
                    </a:lnTo>
                    <a:lnTo>
                      <a:pt x="398" y="290"/>
                    </a:lnTo>
                    <a:lnTo>
                      <a:pt x="392" y="298"/>
                    </a:lnTo>
                    <a:lnTo>
                      <a:pt x="390" y="306"/>
                    </a:lnTo>
                    <a:lnTo>
                      <a:pt x="390" y="324"/>
                    </a:lnTo>
                    <a:lnTo>
                      <a:pt x="400" y="336"/>
                    </a:lnTo>
                    <a:lnTo>
                      <a:pt x="408" y="346"/>
                    </a:lnTo>
                    <a:lnTo>
                      <a:pt x="422" y="356"/>
                    </a:lnTo>
                    <a:lnTo>
                      <a:pt x="430" y="358"/>
                    </a:lnTo>
                    <a:lnTo>
                      <a:pt x="440" y="362"/>
                    </a:lnTo>
                    <a:lnTo>
                      <a:pt x="452" y="370"/>
                    </a:lnTo>
                    <a:lnTo>
                      <a:pt x="460" y="376"/>
                    </a:lnTo>
                    <a:lnTo>
                      <a:pt x="472" y="380"/>
                    </a:lnTo>
                    <a:lnTo>
                      <a:pt x="500" y="378"/>
                    </a:lnTo>
                    <a:lnTo>
                      <a:pt x="574" y="346"/>
                    </a:lnTo>
                    <a:lnTo>
                      <a:pt x="580" y="330"/>
                    </a:lnTo>
                    <a:lnTo>
                      <a:pt x="584" y="318"/>
                    </a:lnTo>
                    <a:lnTo>
                      <a:pt x="586" y="304"/>
                    </a:lnTo>
                    <a:lnTo>
                      <a:pt x="586" y="290"/>
                    </a:lnTo>
                    <a:lnTo>
                      <a:pt x="578" y="278"/>
                    </a:lnTo>
                    <a:lnTo>
                      <a:pt x="572" y="272"/>
                    </a:lnTo>
                    <a:lnTo>
                      <a:pt x="558" y="262"/>
                    </a:lnTo>
                    <a:lnTo>
                      <a:pt x="558" y="238"/>
                    </a:lnTo>
                    <a:lnTo>
                      <a:pt x="558" y="230"/>
                    </a:lnTo>
                    <a:lnTo>
                      <a:pt x="564" y="222"/>
                    </a:lnTo>
                    <a:lnTo>
                      <a:pt x="578" y="214"/>
                    </a:lnTo>
                    <a:lnTo>
                      <a:pt x="594" y="204"/>
                    </a:lnTo>
                    <a:lnTo>
                      <a:pt x="608" y="192"/>
                    </a:lnTo>
                    <a:lnTo>
                      <a:pt x="620" y="178"/>
                    </a:lnTo>
                    <a:lnTo>
                      <a:pt x="620" y="152"/>
                    </a:lnTo>
                    <a:lnTo>
                      <a:pt x="616" y="138"/>
                    </a:lnTo>
                    <a:lnTo>
                      <a:pt x="610" y="128"/>
                    </a:lnTo>
                    <a:lnTo>
                      <a:pt x="606" y="122"/>
                    </a:lnTo>
                    <a:lnTo>
                      <a:pt x="600" y="116"/>
                    </a:lnTo>
                    <a:lnTo>
                      <a:pt x="598" y="108"/>
                    </a:lnTo>
                    <a:lnTo>
                      <a:pt x="614" y="104"/>
                    </a:lnTo>
                    <a:lnTo>
                      <a:pt x="622" y="94"/>
                    </a:lnTo>
                    <a:lnTo>
                      <a:pt x="628" y="84"/>
                    </a:lnTo>
                    <a:lnTo>
                      <a:pt x="632" y="72"/>
                    </a:lnTo>
                    <a:lnTo>
                      <a:pt x="636" y="66"/>
                    </a:lnTo>
                    <a:lnTo>
                      <a:pt x="642" y="64"/>
                    </a:lnTo>
                    <a:lnTo>
                      <a:pt x="654" y="64"/>
                    </a:lnTo>
                    <a:lnTo>
                      <a:pt x="672" y="66"/>
                    </a:lnTo>
                    <a:lnTo>
                      <a:pt x="694" y="124"/>
                    </a:lnTo>
                    <a:lnTo>
                      <a:pt x="704" y="136"/>
                    </a:lnTo>
                    <a:lnTo>
                      <a:pt x="712" y="144"/>
                    </a:lnTo>
                    <a:lnTo>
                      <a:pt x="722" y="152"/>
                    </a:lnTo>
                    <a:lnTo>
                      <a:pt x="758" y="152"/>
                    </a:lnTo>
                    <a:lnTo>
                      <a:pt x="774" y="140"/>
                    </a:lnTo>
                    <a:lnTo>
                      <a:pt x="790" y="128"/>
                    </a:lnTo>
                    <a:lnTo>
                      <a:pt x="796" y="138"/>
                    </a:lnTo>
                    <a:lnTo>
                      <a:pt x="796" y="152"/>
                    </a:lnTo>
                    <a:lnTo>
                      <a:pt x="794" y="170"/>
                    </a:lnTo>
                    <a:lnTo>
                      <a:pt x="790" y="188"/>
                    </a:lnTo>
                    <a:lnTo>
                      <a:pt x="786" y="196"/>
                    </a:lnTo>
                    <a:lnTo>
                      <a:pt x="780" y="204"/>
                    </a:lnTo>
                    <a:lnTo>
                      <a:pt x="766" y="208"/>
                    </a:lnTo>
                    <a:lnTo>
                      <a:pt x="752" y="208"/>
                    </a:lnTo>
                    <a:lnTo>
                      <a:pt x="720" y="192"/>
                    </a:lnTo>
                    <a:lnTo>
                      <a:pt x="694" y="192"/>
                    </a:lnTo>
                    <a:lnTo>
                      <a:pt x="676" y="196"/>
                    </a:lnTo>
                    <a:lnTo>
                      <a:pt x="668" y="198"/>
                    </a:lnTo>
                    <a:lnTo>
                      <a:pt x="660" y="204"/>
                    </a:lnTo>
                    <a:lnTo>
                      <a:pt x="642" y="218"/>
                    </a:lnTo>
                    <a:lnTo>
                      <a:pt x="630" y="236"/>
                    </a:lnTo>
                    <a:lnTo>
                      <a:pt x="630" y="256"/>
                    </a:lnTo>
                    <a:lnTo>
                      <a:pt x="630" y="266"/>
                    </a:lnTo>
                    <a:lnTo>
                      <a:pt x="636" y="280"/>
                    </a:lnTo>
                    <a:lnTo>
                      <a:pt x="638" y="290"/>
                    </a:lnTo>
                    <a:lnTo>
                      <a:pt x="642" y="296"/>
                    </a:lnTo>
                    <a:lnTo>
                      <a:pt x="646" y="302"/>
                    </a:lnTo>
                    <a:lnTo>
                      <a:pt x="652" y="308"/>
                    </a:lnTo>
                    <a:lnTo>
                      <a:pt x="658" y="310"/>
                    </a:lnTo>
                    <a:lnTo>
                      <a:pt x="666" y="308"/>
                    </a:lnTo>
                    <a:lnTo>
                      <a:pt x="676" y="304"/>
                    </a:lnTo>
                    <a:lnTo>
                      <a:pt x="692" y="302"/>
                    </a:lnTo>
                    <a:lnTo>
                      <a:pt x="698" y="300"/>
                    </a:lnTo>
                    <a:lnTo>
                      <a:pt x="706" y="300"/>
                    </a:lnTo>
                    <a:lnTo>
                      <a:pt x="710" y="304"/>
                    </a:lnTo>
                    <a:lnTo>
                      <a:pt x="714" y="308"/>
                    </a:lnTo>
                    <a:lnTo>
                      <a:pt x="716" y="318"/>
                    </a:lnTo>
                    <a:lnTo>
                      <a:pt x="718" y="330"/>
                    </a:lnTo>
                    <a:lnTo>
                      <a:pt x="704" y="378"/>
                    </a:lnTo>
                    <a:lnTo>
                      <a:pt x="696" y="390"/>
                    </a:lnTo>
                    <a:lnTo>
                      <a:pt x="690" y="400"/>
                    </a:lnTo>
                    <a:lnTo>
                      <a:pt x="690" y="410"/>
                    </a:lnTo>
                    <a:lnTo>
                      <a:pt x="692" y="418"/>
                    </a:lnTo>
                    <a:lnTo>
                      <a:pt x="698" y="426"/>
                    </a:lnTo>
                    <a:lnTo>
                      <a:pt x="706" y="432"/>
                    </a:lnTo>
                    <a:lnTo>
                      <a:pt x="718" y="438"/>
                    </a:lnTo>
                    <a:lnTo>
                      <a:pt x="734" y="444"/>
                    </a:lnTo>
                    <a:lnTo>
                      <a:pt x="732" y="472"/>
                    </a:lnTo>
                    <a:lnTo>
                      <a:pt x="730" y="486"/>
                    </a:lnTo>
                    <a:lnTo>
                      <a:pt x="724" y="502"/>
                    </a:lnTo>
                    <a:lnTo>
                      <a:pt x="724" y="510"/>
                    </a:lnTo>
                    <a:lnTo>
                      <a:pt x="724" y="520"/>
                    </a:lnTo>
                    <a:lnTo>
                      <a:pt x="726" y="528"/>
                    </a:lnTo>
                    <a:lnTo>
                      <a:pt x="730" y="536"/>
                    </a:lnTo>
                    <a:lnTo>
                      <a:pt x="760" y="572"/>
                    </a:lnTo>
                    <a:lnTo>
                      <a:pt x="828" y="590"/>
                    </a:lnTo>
                    <a:lnTo>
                      <a:pt x="836" y="596"/>
                    </a:lnTo>
                    <a:lnTo>
                      <a:pt x="842" y="600"/>
                    </a:lnTo>
                    <a:lnTo>
                      <a:pt x="850" y="604"/>
                    </a:lnTo>
                    <a:lnTo>
                      <a:pt x="876" y="606"/>
                    </a:lnTo>
                    <a:lnTo>
                      <a:pt x="882" y="628"/>
                    </a:lnTo>
                    <a:lnTo>
                      <a:pt x="876" y="636"/>
                    </a:lnTo>
                    <a:lnTo>
                      <a:pt x="872" y="644"/>
                    </a:lnTo>
                    <a:lnTo>
                      <a:pt x="850" y="658"/>
                    </a:lnTo>
                    <a:lnTo>
                      <a:pt x="832" y="666"/>
                    </a:lnTo>
                    <a:lnTo>
                      <a:pt x="818" y="666"/>
                    </a:lnTo>
                    <a:lnTo>
                      <a:pt x="806" y="668"/>
                    </a:lnTo>
                    <a:lnTo>
                      <a:pt x="794" y="672"/>
                    </a:lnTo>
                    <a:lnTo>
                      <a:pt x="784" y="676"/>
                    </a:lnTo>
                    <a:lnTo>
                      <a:pt x="764" y="686"/>
                    </a:lnTo>
                    <a:lnTo>
                      <a:pt x="744" y="700"/>
                    </a:lnTo>
                    <a:lnTo>
                      <a:pt x="736" y="716"/>
                    </a:lnTo>
                    <a:lnTo>
                      <a:pt x="728" y="726"/>
                    </a:lnTo>
                    <a:lnTo>
                      <a:pt x="720" y="734"/>
                    </a:lnTo>
                    <a:lnTo>
                      <a:pt x="682" y="734"/>
                    </a:lnTo>
                    <a:lnTo>
                      <a:pt x="662" y="756"/>
                    </a:lnTo>
                    <a:lnTo>
                      <a:pt x="656" y="760"/>
                    </a:lnTo>
                    <a:lnTo>
                      <a:pt x="650" y="764"/>
                    </a:lnTo>
                    <a:lnTo>
                      <a:pt x="642" y="766"/>
                    </a:lnTo>
                    <a:lnTo>
                      <a:pt x="636" y="766"/>
                    </a:lnTo>
                    <a:lnTo>
                      <a:pt x="628" y="754"/>
                    </a:lnTo>
                    <a:lnTo>
                      <a:pt x="620" y="746"/>
                    </a:lnTo>
                    <a:lnTo>
                      <a:pt x="612" y="742"/>
                    </a:lnTo>
                    <a:lnTo>
                      <a:pt x="604" y="742"/>
                    </a:lnTo>
                    <a:lnTo>
                      <a:pt x="596" y="744"/>
                    </a:lnTo>
                    <a:lnTo>
                      <a:pt x="588" y="748"/>
                    </a:lnTo>
                    <a:lnTo>
                      <a:pt x="574" y="758"/>
                    </a:lnTo>
                    <a:lnTo>
                      <a:pt x="564" y="760"/>
                    </a:lnTo>
                    <a:lnTo>
                      <a:pt x="556" y="760"/>
                    </a:lnTo>
                    <a:lnTo>
                      <a:pt x="548" y="758"/>
                    </a:lnTo>
                    <a:lnTo>
                      <a:pt x="544" y="756"/>
                    </a:lnTo>
                    <a:lnTo>
                      <a:pt x="534" y="748"/>
                    </a:lnTo>
                    <a:lnTo>
                      <a:pt x="526" y="740"/>
                    </a:lnTo>
                    <a:lnTo>
                      <a:pt x="514" y="738"/>
                    </a:lnTo>
                    <a:lnTo>
                      <a:pt x="506" y="738"/>
                    </a:lnTo>
                    <a:lnTo>
                      <a:pt x="498" y="738"/>
                    </a:lnTo>
                    <a:lnTo>
                      <a:pt x="492" y="742"/>
                    </a:lnTo>
                    <a:lnTo>
                      <a:pt x="486" y="746"/>
                    </a:lnTo>
                    <a:lnTo>
                      <a:pt x="482" y="750"/>
                    </a:lnTo>
                    <a:lnTo>
                      <a:pt x="474" y="764"/>
                    </a:lnTo>
                    <a:lnTo>
                      <a:pt x="468" y="768"/>
                    </a:lnTo>
                    <a:lnTo>
                      <a:pt x="462" y="770"/>
                    </a:lnTo>
                    <a:lnTo>
                      <a:pt x="454" y="770"/>
                    </a:lnTo>
                    <a:lnTo>
                      <a:pt x="448" y="768"/>
                    </a:lnTo>
                    <a:lnTo>
                      <a:pt x="436" y="762"/>
                    </a:lnTo>
                    <a:lnTo>
                      <a:pt x="430" y="756"/>
                    </a:lnTo>
                    <a:lnTo>
                      <a:pt x="414" y="756"/>
                    </a:lnTo>
                    <a:lnTo>
                      <a:pt x="404" y="766"/>
                    </a:lnTo>
                    <a:lnTo>
                      <a:pt x="398" y="774"/>
                    </a:lnTo>
                    <a:lnTo>
                      <a:pt x="396" y="784"/>
                    </a:lnTo>
                    <a:lnTo>
                      <a:pt x="394" y="802"/>
                    </a:lnTo>
                    <a:lnTo>
                      <a:pt x="402" y="814"/>
                    </a:lnTo>
                    <a:lnTo>
                      <a:pt x="410" y="826"/>
                    </a:lnTo>
                    <a:lnTo>
                      <a:pt x="412" y="832"/>
                    </a:lnTo>
                    <a:lnTo>
                      <a:pt x="412" y="840"/>
                    </a:lnTo>
                    <a:lnTo>
                      <a:pt x="412" y="850"/>
                    </a:lnTo>
                    <a:lnTo>
                      <a:pt x="410" y="860"/>
                    </a:lnTo>
                    <a:lnTo>
                      <a:pt x="410" y="872"/>
                    </a:lnTo>
                    <a:lnTo>
                      <a:pt x="414" y="886"/>
                    </a:lnTo>
                    <a:lnTo>
                      <a:pt x="416" y="902"/>
                    </a:lnTo>
                    <a:lnTo>
                      <a:pt x="420" y="922"/>
                    </a:lnTo>
                    <a:lnTo>
                      <a:pt x="412" y="928"/>
                    </a:lnTo>
                    <a:lnTo>
                      <a:pt x="406" y="93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88D63D8F-E7B4-3542-8362-A0334B45D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7177" y="5176508"/>
                <a:ext cx="767598" cy="572620"/>
              </a:xfrm>
              <a:custGeom>
                <a:avLst/>
                <a:gdLst>
                  <a:gd name="T0" fmla="*/ 450 w 748"/>
                  <a:gd name="T1" fmla="*/ 540 h 558"/>
                  <a:gd name="T2" fmla="*/ 440 w 748"/>
                  <a:gd name="T3" fmla="*/ 532 h 558"/>
                  <a:gd name="T4" fmla="*/ 422 w 748"/>
                  <a:gd name="T5" fmla="*/ 516 h 558"/>
                  <a:gd name="T6" fmla="*/ 406 w 748"/>
                  <a:gd name="T7" fmla="*/ 508 h 558"/>
                  <a:gd name="T8" fmla="*/ 390 w 748"/>
                  <a:gd name="T9" fmla="*/ 536 h 558"/>
                  <a:gd name="T10" fmla="*/ 280 w 748"/>
                  <a:gd name="T11" fmla="*/ 532 h 558"/>
                  <a:gd name="T12" fmla="*/ 218 w 748"/>
                  <a:gd name="T13" fmla="*/ 498 h 558"/>
                  <a:gd name="T14" fmla="*/ 204 w 748"/>
                  <a:gd name="T15" fmla="*/ 478 h 558"/>
                  <a:gd name="T16" fmla="*/ 212 w 748"/>
                  <a:gd name="T17" fmla="*/ 432 h 558"/>
                  <a:gd name="T18" fmla="*/ 188 w 748"/>
                  <a:gd name="T19" fmla="*/ 390 h 558"/>
                  <a:gd name="T20" fmla="*/ 142 w 748"/>
                  <a:gd name="T21" fmla="*/ 382 h 558"/>
                  <a:gd name="T22" fmla="*/ 82 w 748"/>
                  <a:gd name="T23" fmla="*/ 368 h 558"/>
                  <a:gd name="T24" fmla="*/ 104 w 748"/>
                  <a:gd name="T25" fmla="*/ 342 h 558"/>
                  <a:gd name="T26" fmla="*/ 140 w 748"/>
                  <a:gd name="T27" fmla="*/ 316 h 558"/>
                  <a:gd name="T28" fmla="*/ 142 w 748"/>
                  <a:gd name="T29" fmla="*/ 262 h 558"/>
                  <a:gd name="T30" fmla="*/ 102 w 748"/>
                  <a:gd name="T31" fmla="*/ 252 h 558"/>
                  <a:gd name="T32" fmla="*/ 20 w 748"/>
                  <a:gd name="T33" fmla="*/ 222 h 558"/>
                  <a:gd name="T34" fmla="*/ 0 w 748"/>
                  <a:gd name="T35" fmla="*/ 192 h 558"/>
                  <a:gd name="T36" fmla="*/ 22 w 748"/>
                  <a:gd name="T37" fmla="*/ 162 h 558"/>
                  <a:gd name="T38" fmla="*/ 62 w 748"/>
                  <a:gd name="T39" fmla="*/ 154 h 558"/>
                  <a:gd name="T40" fmla="*/ 120 w 748"/>
                  <a:gd name="T41" fmla="*/ 190 h 558"/>
                  <a:gd name="T42" fmla="*/ 156 w 748"/>
                  <a:gd name="T43" fmla="*/ 192 h 558"/>
                  <a:gd name="T44" fmla="*/ 206 w 748"/>
                  <a:gd name="T45" fmla="*/ 156 h 558"/>
                  <a:gd name="T46" fmla="*/ 240 w 748"/>
                  <a:gd name="T47" fmla="*/ 98 h 558"/>
                  <a:gd name="T48" fmla="*/ 274 w 748"/>
                  <a:gd name="T49" fmla="*/ 110 h 558"/>
                  <a:gd name="T50" fmla="*/ 308 w 748"/>
                  <a:gd name="T51" fmla="*/ 128 h 558"/>
                  <a:gd name="T52" fmla="*/ 342 w 748"/>
                  <a:gd name="T53" fmla="*/ 134 h 558"/>
                  <a:gd name="T54" fmla="*/ 410 w 748"/>
                  <a:gd name="T55" fmla="*/ 100 h 558"/>
                  <a:gd name="T56" fmla="*/ 442 w 748"/>
                  <a:gd name="T57" fmla="*/ 78 h 558"/>
                  <a:gd name="T58" fmla="*/ 470 w 748"/>
                  <a:gd name="T59" fmla="*/ 52 h 558"/>
                  <a:gd name="T60" fmla="*/ 514 w 748"/>
                  <a:gd name="T61" fmla="*/ 38 h 558"/>
                  <a:gd name="T62" fmla="*/ 588 w 748"/>
                  <a:gd name="T63" fmla="*/ 10 h 558"/>
                  <a:gd name="T64" fmla="*/ 632 w 748"/>
                  <a:gd name="T65" fmla="*/ 0 h 558"/>
                  <a:gd name="T66" fmla="*/ 672 w 748"/>
                  <a:gd name="T67" fmla="*/ 54 h 558"/>
                  <a:gd name="T68" fmla="*/ 640 w 748"/>
                  <a:gd name="T69" fmla="*/ 112 h 558"/>
                  <a:gd name="T70" fmla="*/ 642 w 748"/>
                  <a:gd name="T71" fmla="*/ 142 h 558"/>
                  <a:gd name="T72" fmla="*/ 682 w 748"/>
                  <a:gd name="T73" fmla="*/ 172 h 558"/>
                  <a:gd name="T74" fmla="*/ 734 w 748"/>
                  <a:gd name="T75" fmla="*/ 180 h 558"/>
                  <a:gd name="T76" fmla="*/ 748 w 748"/>
                  <a:gd name="T77" fmla="*/ 220 h 558"/>
                  <a:gd name="T78" fmla="*/ 734 w 748"/>
                  <a:gd name="T79" fmla="*/ 254 h 558"/>
                  <a:gd name="T80" fmla="*/ 722 w 748"/>
                  <a:gd name="T81" fmla="*/ 264 h 558"/>
                  <a:gd name="T82" fmla="*/ 712 w 748"/>
                  <a:gd name="T83" fmla="*/ 312 h 558"/>
                  <a:gd name="T84" fmla="*/ 688 w 748"/>
                  <a:gd name="T85" fmla="*/ 346 h 558"/>
                  <a:gd name="T86" fmla="*/ 672 w 748"/>
                  <a:gd name="T87" fmla="*/ 360 h 558"/>
                  <a:gd name="T88" fmla="*/ 634 w 748"/>
                  <a:gd name="T89" fmla="*/ 406 h 558"/>
                  <a:gd name="T90" fmla="*/ 614 w 748"/>
                  <a:gd name="T91" fmla="*/ 424 h 558"/>
                  <a:gd name="T92" fmla="*/ 586 w 748"/>
                  <a:gd name="T93" fmla="*/ 448 h 558"/>
                  <a:gd name="T94" fmla="*/ 570 w 748"/>
                  <a:gd name="T95" fmla="*/ 468 h 558"/>
                  <a:gd name="T96" fmla="*/ 566 w 748"/>
                  <a:gd name="T97" fmla="*/ 474 h 558"/>
                  <a:gd name="T98" fmla="*/ 546 w 748"/>
                  <a:gd name="T99" fmla="*/ 484 h 558"/>
                  <a:gd name="T100" fmla="*/ 518 w 748"/>
                  <a:gd name="T101" fmla="*/ 534 h 558"/>
                  <a:gd name="T102" fmla="*/ 466 w 748"/>
                  <a:gd name="T103" fmla="*/ 558 h 55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748" h="558">
                    <a:moveTo>
                      <a:pt x="450" y="558"/>
                    </a:moveTo>
                    <a:lnTo>
                      <a:pt x="450" y="558"/>
                    </a:lnTo>
                    <a:lnTo>
                      <a:pt x="450" y="540"/>
                    </a:lnTo>
                    <a:lnTo>
                      <a:pt x="446" y="540"/>
                    </a:lnTo>
                    <a:lnTo>
                      <a:pt x="444" y="538"/>
                    </a:lnTo>
                    <a:lnTo>
                      <a:pt x="440" y="532"/>
                    </a:lnTo>
                    <a:lnTo>
                      <a:pt x="428" y="530"/>
                    </a:lnTo>
                    <a:lnTo>
                      <a:pt x="426" y="522"/>
                    </a:lnTo>
                    <a:lnTo>
                      <a:pt x="422" y="516"/>
                    </a:lnTo>
                    <a:lnTo>
                      <a:pt x="418" y="510"/>
                    </a:lnTo>
                    <a:lnTo>
                      <a:pt x="414" y="508"/>
                    </a:lnTo>
                    <a:lnTo>
                      <a:pt x="410" y="508"/>
                    </a:lnTo>
                    <a:lnTo>
                      <a:pt x="406" y="508"/>
                    </a:lnTo>
                    <a:lnTo>
                      <a:pt x="396" y="510"/>
                    </a:lnTo>
                    <a:lnTo>
                      <a:pt x="390" y="536"/>
                    </a:lnTo>
                    <a:lnTo>
                      <a:pt x="322" y="540"/>
                    </a:lnTo>
                    <a:lnTo>
                      <a:pt x="280" y="532"/>
                    </a:lnTo>
                    <a:lnTo>
                      <a:pt x="246" y="528"/>
                    </a:lnTo>
                    <a:lnTo>
                      <a:pt x="218" y="498"/>
                    </a:lnTo>
                    <a:lnTo>
                      <a:pt x="208" y="478"/>
                    </a:lnTo>
                    <a:lnTo>
                      <a:pt x="204" y="478"/>
                    </a:lnTo>
                    <a:lnTo>
                      <a:pt x="200" y="464"/>
                    </a:lnTo>
                    <a:lnTo>
                      <a:pt x="202" y="452"/>
                    </a:lnTo>
                    <a:lnTo>
                      <a:pt x="206" y="442"/>
                    </a:lnTo>
                    <a:lnTo>
                      <a:pt x="212" y="432"/>
                    </a:lnTo>
                    <a:lnTo>
                      <a:pt x="212" y="406"/>
                    </a:lnTo>
                    <a:lnTo>
                      <a:pt x="188" y="390"/>
                    </a:lnTo>
                    <a:lnTo>
                      <a:pt x="188" y="384"/>
                    </a:lnTo>
                    <a:lnTo>
                      <a:pt x="142" y="382"/>
                    </a:lnTo>
                    <a:lnTo>
                      <a:pt x="104" y="378"/>
                    </a:lnTo>
                    <a:lnTo>
                      <a:pt x="82" y="368"/>
                    </a:lnTo>
                    <a:lnTo>
                      <a:pt x="72" y="344"/>
                    </a:lnTo>
                    <a:lnTo>
                      <a:pt x="104" y="342"/>
                    </a:lnTo>
                    <a:lnTo>
                      <a:pt x="112" y="338"/>
                    </a:lnTo>
                    <a:lnTo>
                      <a:pt x="122" y="332"/>
                    </a:lnTo>
                    <a:lnTo>
                      <a:pt x="140" y="316"/>
                    </a:lnTo>
                    <a:lnTo>
                      <a:pt x="148" y="300"/>
                    </a:lnTo>
                    <a:lnTo>
                      <a:pt x="150" y="286"/>
                    </a:lnTo>
                    <a:lnTo>
                      <a:pt x="148" y="274"/>
                    </a:lnTo>
                    <a:lnTo>
                      <a:pt x="142" y="262"/>
                    </a:lnTo>
                    <a:lnTo>
                      <a:pt x="114" y="260"/>
                    </a:lnTo>
                    <a:lnTo>
                      <a:pt x="102" y="252"/>
                    </a:lnTo>
                    <a:lnTo>
                      <a:pt x="88" y="246"/>
                    </a:lnTo>
                    <a:lnTo>
                      <a:pt x="64" y="238"/>
                    </a:lnTo>
                    <a:lnTo>
                      <a:pt x="40" y="230"/>
                    </a:lnTo>
                    <a:lnTo>
                      <a:pt x="20" y="222"/>
                    </a:lnTo>
                    <a:lnTo>
                      <a:pt x="6" y="204"/>
                    </a:lnTo>
                    <a:lnTo>
                      <a:pt x="2" y="196"/>
                    </a:lnTo>
                    <a:lnTo>
                      <a:pt x="0" y="192"/>
                    </a:lnTo>
                    <a:lnTo>
                      <a:pt x="12" y="174"/>
                    </a:lnTo>
                    <a:lnTo>
                      <a:pt x="18" y="166"/>
                    </a:lnTo>
                    <a:lnTo>
                      <a:pt x="22" y="162"/>
                    </a:lnTo>
                    <a:lnTo>
                      <a:pt x="30" y="158"/>
                    </a:lnTo>
                    <a:lnTo>
                      <a:pt x="36" y="156"/>
                    </a:lnTo>
                    <a:lnTo>
                      <a:pt x="48" y="154"/>
                    </a:lnTo>
                    <a:lnTo>
                      <a:pt x="62" y="154"/>
                    </a:lnTo>
                    <a:lnTo>
                      <a:pt x="90" y="164"/>
                    </a:lnTo>
                    <a:lnTo>
                      <a:pt x="120" y="190"/>
                    </a:lnTo>
                    <a:lnTo>
                      <a:pt x="130" y="192"/>
                    </a:lnTo>
                    <a:lnTo>
                      <a:pt x="142" y="192"/>
                    </a:lnTo>
                    <a:lnTo>
                      <a:pt x="156" y="192"/>
                    </a:lnTo>
                    <a:lnTo>
                      <a:pt x="172" y="190"/>
                    </a:lnTo>
                    <a:lnTo>
                      <a:pt x="188" y="174"/>
                    </a:lnTo>
                    <a:lnTo>
                      <a:pt x="206" y="156"/>
                    </a:lnTo>
                    <a:lnTo>
                      <a:pt x="222" y="136"/>
                    </a:lnTo>
                    <a:lnTo>
                      <a:pt x="238" y="120"/>
                    </a:lnTo>
                    <a:lnTo>
                      <a:pt x="240" y="98"/>
                    </a:lnTo>
                    <a:lnTo>
                      <a:pt x="264" y="96"/>
                    </a:lnTo>
                    <a:lnTo>
                      <a:pt x="274" y="110"/>
                    </a:lnTo>
                    <a:lnTo>
                      <a:pt x="284" y="114"/>
                    </a:lnTo>
                    <a:lnTo>
                      <a:pt x="294" y="120"/>
                    </a:lnTo>
                    <a:lnTo>
                      <a:pt x="308" y="128"/>
                    </a:lnTo>
                    <a:lnTo>
                      <a:pt x="324" y="134"/>
                    </a:lnTo>
                    <a:lnTo>
                      <a:pt x="342" y="134"/>
                    </a:lnTo>
                    <a:lnTo>
                      <a:pt x="384" y="120"/>
                    </a:lnTo>
                    <a:lnTo>
                      <a:pt x="398" y="108"/>
                    </a:lnTo>
                    <a:lnTo>
                      <a:pt x="410" y="100"/>
                    </a:lnTo>
                    <a:lnTo>
                      <a:pt x="422" y="92"/>
                    </a:lnTo>
                    <a:lnTo>
                      <a:pt x="438" y="84"/>
                    </a:lnTo>
                    <a:lnTo>
                      <a:pt x="442" y="78"/>
                    </a:lnTo>
                    <a:lnTo>
                      <a:pt x="450" y="72"/>
                    </a:lnTo>
                    <a:lnTo>
                      <a:pt x="462" y="56"/>
                    </a:lnTo>
                    <a:lnTo>
                      <a:pt x="470" y="52"/>
                    </a:lnTo>
                    <a:lnTo>
                      <a:pt x="476" y="46"/>
                    </a:lnTo>
                    <a:lnTo>
                      <a:pt x="494" y="40"/>
                    </a:lnTo>
                    <a:lnTo>
                      <a:pt x="514" y="38"/>
                    </a:lnTo>
                    <a:lnTo>
                      <a:pt x="550" y="36"/>
                    </a:lnTo>
                    <a:lnTo>
                      <a:pt x="570" y="22"/>
                    </a:lnTo>
                    <a:lnTo>
                      <a:pt x="588" y="10"/>
                    </a:lnTo>
                    <a:lnTo>
                      <a:pt x="596" y="6"/>
                    </a:lnTo>
                    <a:lnTo>
                      <a:pt x="606" y="2"/>
                    </a:lnTo>
                    <a:lnTo>
                      <a:pt x="618" y="0"/>
                    </a:lnTo>
                    <a:lnTo>
                      <a:pt x="632" y="0"/>
                    </a:lnTo>
                    <a:lnTo>
                      <a:pt x="654" y="36"/>
                    </a:lnTo>
                    <a:lnTo>
                      <a:pt x="672" y="54"/>
                    </a:lnTo>
                    <a:lnTo>
                      <a:pt x="656" y="82"/>
                    </a:lnTo>
                    <a:lnTo>
                      <a:pt x="646" y="96"/>
                    </a:lnTo>
                    <a:lnTo>
                      <a:pt x="640" y="112"/>
                    </a:lnTo>
                    <a:lnTo>
                      <a:pt x="638" y="140"/>
                    </a:lnTo>
                    <a:lnTo>
                      <a:pt x="642" y="142"/>
                    </a:lnTo>
                    <a:lnTo>
                      <a:pt x="650" y="142"/>
                    </a:lnTo>
                    <a:lnTo>
                      <a:pt x="672" y="142"/>
                    </a:lnTo>
                    <a:lnTo>
                      <a:pt x="682" y="172"/>
                    </a:lnTo>
                    <a:lnTo>
                      <a:pt x="690" y="184"/>
                    </a:lnTo>
                    <a:lnTo>
                      <a:pt x="734" y="180"/>
                    </a:lnTo>
                    <a:lnTo>
                      <a:pt x="740" y="190"/>
                    </a:lnTo>
                    <a:lnTo>
                      <a:pt x="744" y="204"/>
                    </a:lnTo>
                    <a:lnTo>
                      <a:pt x="748" y="220"/>
                    </a:lnTo>
                    <a:lnTo>
                      <a:pt x="748" y="238"/>
                    </a:lnTo>
                    <a:lnTo>
                      <a:pt x="740" y="248"/>
                    </a:lnTo>
                    <a:lnTo>
                      <a:pt x="734" y="254"/>
                    </a:lnTo>
                    <a:lnTo>
                      <a:pt x="726" y="258"/>
                    </a:lnTo>
                    <a:lnTo>
                      <a:pt x="724" y="262"/>
                    </a:lnTo>
                    <a:lnTo>
                      <a:pt x="722" y="264"/>
                    </a:lnTo>
                    <a:lnTo>
                      <a:pt x="718" y="266"/>
                    </a:lnTo>
                    <a:lnTo>
                      <a:pt x="712" y="312"/>
                    </a:lnTo>
                    <a:lnTo>
                      <a:pt x="706" y="324"/>
                    </a:lnTo>
                    <a:lnTo>
                      <a:pt x="700" y="338"/>
                    </a:lnTo>
                    <a:lnTo>
                      <a:pt x="688" y="346"/>
                    </a:lnTo>
                    <a:lnTo>
                      <a:pt x="682" y="350"/>
                    </a:lnTo>
                    <a:lnTo>
                      <a:pt x="682" y="356"/>
                    </a:lnTo>
                    <a:lnTo>
                      <a:pt x="672" y="360"/>
                    </a:lnTo>
                    <a:lnTo>
                      <a:pt x="664" y="366"/>
                    </a:lnTo>
                    <a:lnTo>
                      <a:pt x="656" y="376"/>
                    </a:lnTo>
                    <a:lnTo>
                      <a:pt x="648" y="386"/>
                    </a:lnTo>
                    <a:lnTo>
                      <a:pt x="634" y="406"/>
                    </a:lnTo>
                    <a:lnTo>
                      <a:pt x="626" y="414"/>
                    </a:lnTo>
                    <a:lnTo>
                      <a:pt x="616" y="420"/>
                    </a:lnTo>
                    <a:lnTo>
                      <a:pt x="614" y="424"/>
                    </a:lnTo>
                    <a:lnTo>
                      <a:pt x="610" y="428"/>
                    </a:lnTo>
                    <a:lnTo>
                      <a:pt x="600" y="434"/>
                    </a:lnTo>
                    <a:lnTo>
                      <a:pt x="586" y="448"/>
                    </a:lnTo>
                    <a:lnTo>
                      <a:pt x="572" y="464"/>
                    </a:lnTo>
                    <a:lnTo>
                      <a:pt x="570" y="466"/>
                    </a:lnTo>
                    <a:lnTo>
                      <a:pt x="570" y="468"/>
                    </a:lnTo>
                    <a:lnTo>
                      <a:pt x="566" y="468"/>
                    </a:lnTo>
                    <a:lnTo>
                      <a:pt x="566" y="474"/>
                    </a:lnTo>
                    <a:lnTo>
                      <a:pt x="560" y="474"/>
                    </a:lnTo>
                    <a:lnTo>
                      <a:pt x="556" y="476"/>
                    </a:lnTo>
                    <a:lnTo>
                      <a:pt x="546" y="484"/>
                    </a:lnTo>
                    <a:lnTo>
                      <a:pt x="532" y="500"/>
                    </a:lnTo>
                    <a:lnTo>
                      <a:pt x="518" y="534"/>
                    </a:lnTo>
                    <a:lnTo>
                      <a:pt x="502" y="538"/>
                    </a:lnTo>
                    <a:lnTo>
                      <a:pt x="488" y="544"/>
                    </a:lnTo>
                    <a:lnTo>
                      <a:pt x="478" y="550"/>
                    </a:lnTo>
                    <a:lnTo>
                      <a:pt x="466" y="558"/>
                    </a:lnTo>
                    <a:lnTo>
                      <a:pt x="450" y="55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14B68B49-67D6-3F4D-9636-9DE2211A3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255" y="5188822"/>
                <a:ext cx="160087" cy="400218"/>
              </a:xfrm>
              <a:custGeom>
                <a:avLst/>
                <a:gdLst>
                  <a:gd name="T0" fmla="*/ 76 w 156"/>
                  <a:gd name="T1" fmla="*/ 390 h 390"/>
                  <a:gd name="T2" fmla="*/ 76 w 156"/>
                  <a:gd name="T3" fmla="*/ 390 h 390"/>
                  <a:gd name="T4" fmla="*/ 46 w 156"/>
                  <a:gd name="T5" fmla="*/ 344 h 390"/>
                  <a:gd name="T6" fmla="*/ 46 w 156"/>
                  <a:gd name="T7" fmla="*/ 344 h 390"/>
                  <a:gd name="T8" fmla="*/ 26 w 156"/>
                  <a:gd name="T9" fmla="*/ 338 h 390"/>
                  <a:gd name="T10" fmla="*/ 26 w 156"/>
                  <a:gd name="T11" fmla="*/ 338 h 390"/>
                  <a:gd name="T12" fmla="*/ 22 w 156"/>
                  <a:gd name="T13" fmla="*/ 324 h 390"/>
                  <a:gd name="T14" fmla="*/ 14 w 156"/>
                  <a:gd name="T15" fmla="*/ 310 h 390"/>
                  <a:gd name="T16" fmla="*/ 6 w 156"/>
                  <a:gd name="T17" fmla="*/ 300 h 390"/>
                  <a:gd name="T18" fmla="*/ 0 w 156"/>
                  <a:gd name="T19" fmla="*/ 294 h 390"/>
                  <a:gd name="T20" fmla="*/ 0 w 156"/>
                  <a:gd name="T21" fmla="*/ 294 h 390"/>
                  <a:gd name="T22" fmla="*/ 0 w 156"/>
                  <a:gd name="T23" fmla="*/ 272 h 390"/>
                  <a:gd name="T24" fmla="*/ 0 w 156"/>
                  <a:gd name="T25" fmla="*/ 272 h 390"/>
                  <a:gd name="T26" fmla="*/ 4 w 156"/>
                  <a:gd name="T27" fmla="*/ 242 h 390"/>
                  <a:gd name="T28" fmla="*/ 6 w 156"/>
                  <a:gd name="T29" fmla="*/ 230 h 390"/>
                  <a:gd name="T30" fmla="*/ 8 w 156"/>
                  <a:gd name="T31" fmla="*/ 216 h 390"/>
                  <a:gd name="T32" fmla="*/ 8 w 156"/>
                  <a:gd name="T33" fmla="*/ 216 h 390"/>
                  <a:gd name="T34" fmla="*/ 4 w 156"/>
                  <a:gd name="T35" fmla="*/ 202 h 390"/>
                  <a:gd name="T36" fmla="*/ 4 w 156"/>
                  <a:gd name="T37" fmla="*/ 192 h 390"/>
                  <a:gd name="T38" fmla="*/ 4 w 156"/>
                  <a:gd name="T39" fmla="*/ 182 h 390"/>
                  <a:gd name="T40" fmla="*/ 8 w 156"/>
                  <a:gd name="T41" fmla="*/ 174 h 390"/>
                  <a:gd name="T42" fmla="*/ 18 w 156"/>
                  <a:gd name="T43" fmla="*/ 158 h 390"/>
                  <a:gd name="T44" fmla="*/ 30 w 156"/>
                  <a:gd name="T45" fmla="*/ 142 h 390"/>
                  <a:gd name="T46" fmla="*/ 30 w 156"/>
                  <a:gd name="T47" fmla="*/ 142 h 390"/>
                  <a:gd name="T48" fmla="*/ 38 w 156"/>
                  <a:gd name="T49" fmla="*/ 108 h 390"/>
                  <a:gd name="T50" fmla="*/ 38 w 156"/>
                  <a:gd name="T51" fmla="*/ 108 h 390"/>
                  <a:gd name="T52" fmla="*/ 48 w 156"/>
                  <a:gd name="T53" fmla="*/ 84 h 390"/>
                  <a:gd name="T54" fmla="*/ 56 w 156"/>
                  <a:gd name="T55" fmla="*/ 64 h 390"/>
                  <a:gd name="T56" fmla="*/ 68 w 156"/>
                  <a:gd name="T57" fmla="*/ 46 h 390"/>
                  <a:gd name="T58" fmla="*/ 84 w 156"/>
                  <a:gd name="T59" fmla="*/ 28 h 390"/>
                  <a:gd name="T60" fmla="*/ 84 w 156"/>
                  <a:gd name="T61" fmla="*/ 28 h 390"/>
                  <a:gd name="T62" fmla="*/ 116 w 156"/>
                  <a:gd name="T63" fmla="*/ 2 h 390"/>
                  <a:gd name="T64" fmla="*/ 116 w 156"/>
                  <a:gd name="T65" fmla="*/ 2 h 390"/>
                  <a:gd name="T66" fmla="*/ 150 w 156"/>
                  <a:gd name="T67" fmla="*/ 0 h 390"/>
                  <a:gd name="T68" fmla="*/ 150 w 156"/>
                  <a:gd name="T69" fmla="*/ 0 h 390"/>
                  <a:gd name="T70" fmla="*/ 154 w 156"/>
                  <a:gd name="T71" fmla="*/ 18 h 390"/>
                  <a:gd name="T72" fmla="*/ 156 w 156"/>
                  <a:gd name="T73" fmla="*/ 32 h 390"/>
                  <a:gd name="T74" fmla="*/ 156 w 156"/>
                  <a:gd name="T75" fmla="*/ 44 h 390"/>
                  <a:gd name="T76" fmla="*/ 156 w 156"/>
                  <a:gd name="T77" fmla="*/ 44 h 390"/>
                  <a:gd name="T78" fmla="*/ 150 w 156"/>
                  <a:gd name="T79" fmla="*/ 56 h 390"/>
                  <a:gd name="T80" fmla="*/ 146 w 156"/>
                  <a:gd name="T81" fmla="*/ 70 h 390"/>
                  <a:gd name="T82" fmla="*/ 144 w 156"/>
                  <a:gd name="T83" fmla="*/ 86 h 390"/>
                  <a:gd name="T84" fmla="*/ 142 w 156"/>
                  <a:gd name="T85" fmla="*/ 102 h 390"/>
                  <a:gd name="T86" fmla="*/ 144 w 156"/>
                  <a:gd name="T87" fmla="*/ 138 h 390"/>
                  <a:gd name="T88" fmla="*/ 146 w 156"/>
                  <a:gd name="T89" fmla="*/ 174 h 390"/>
                  <a:gd name="T90" fmla="*/ 146 w 156"/>
                  <a:gd name="T91" fmla="*/ 174 h 390"/>
                  <a:gd name="T92" fmla="*/ 138 w 156"/>
                  <a:gd name="T93" fmla="*/ 196 h 390"/>
                  <a:gd name="T94" fmla="*/ 126 w 156"/>
                  <a:gd name="T95" fmla="*/ 222 h 390"/>
                  <a:gd name="T96" fmla="*/ 102 w 156"/>
                  <a:gd name="T97" fmla="*/ 270 h 390"/>
                  <a:gd name="T98" fmla="*/ 102 w 156"/>
                  <a:gd name="T99" fmla="*/ 270 h 390"/>
                  <a:gd name="T100" fmla="*/ 96 w 156"/>
                  <a:gd name="T101" fmla="*/ 290 h 390"/>
                  <a:gd name="T102" fmla="*/ 96 w 156"/>
                  <a:gd name="T103" fmla="*/ 290 h 390"/>
                  <a:gd name="T104" fmla="*/ 84 w 156"/>
                  <a:gd name="T105" fmla="*/ 382 h 390"/>
                  <a:gd name="T106" fmla="*/ 84 w 156"/>
                  <a:gd name="T107" fmla="*/ 382 h 390"/>
                  <a:gd name="T108" fmla="*/ 80 w 156"/>
                  <a:gd name="T109" fmla="*/ 386 h 390"/>
                  <a:gd name="T110" fmla="*/ 76 w 156"/>
                  <a:gd name="T111" fmla="*/ 390 h 390"/>
                  <a:gd name="T112" fmla="*/ 76 w 156"/>
                  <a:gd name="T113" fmla="*/ 390 h 39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56" h="390">
                    <a:moveTo>
                      <a:pt x="76" y="390"/>
                    </a:moveTo>
                    <a:lnTo>
                      <a:pt x="76" y="390"/>
                    </a:lnTo>
                    <a:lnTo>
                      <a:pt x="46" y="344"/>
                    </a:lnTo>
                    <a:lnTo>
                      <a:pt x="26" y="338"/>
                    </a:lnTo>
                    <a:lnTo>
                      <a:pt x="22" y="324"/>
                    </a:lnTo>
                    <a:lnTo>
                      <a:pt x="14" y="310"/>
                    </a:lnTo>
                    <a:lnTo>
                      <a:pt x="6" y="300"/>
                    </a:lnTo>
                    <a:lnTo>
                      <a:pt x="0" y="294"/>
                    </a:lnTo>
                    <a:lnTo>
                      <a:pt x="0" y="272"/>
                    </a:lnTo>
                    <a:lnTo>
                      <a:pt x="4" y="242"/>
                    </a:lnTo>
                    <a:lnTo>
                      <a:pt x="6" y="230"/>
                    </a:lnTo>
                    <a:lnTo>
                      <a:pt x="8" y="216"/>
                    </a:lnTo>
                    <a:lnTo>
                      <a:pt x="4" y="202"/>
                    </a:lnTo>
                    <a:lnTo>
                      <a:pt x="4" y="192"/>
                    </a:lnTo>
                    <a:lnTo>
                      <a:pt x="4" y="182"/>
                    </a:lnTo>
                    <a:lnTo>
                      <a:pt x="8" y="174"/>
                    </a:lnTo>
                    <a:lnTo>
                      <a:pt x="18" y="158"/>
                    </a:lnTo>
                    <a:lnTo>
                      <a:pt x="30" y="142"/>
                    </a:lnTo>
                    <a:lnTo>
                      <a:pt x="38" y="108"/>
                    </a:lnTo>
                    <a:lnTo>
                      <a:pt x="48" y="84"/>
                    </a:lnTo>
                    <a:lnTo>
                      <a:pt x="56" y="64"/>
                    </a:lnTo>
                    <a:lnTo>
                      <a:pt x="68" y="46"/>
                    </a:lnTo>
                    <a:lnTo>
                      <a:pt x="84" y="28"/>
                    </a:lnTo>
                    <a:lnTo>
                      <a:pt x="116" y="2"/>
                    </a:lnTo>
                    <a:lnTo>
                      <a:pt x="150" y="0"/>
                    </a:lnTo>
                    <a:lnTo>
                      <a:pt x="154" y="18"/>
                    </a:lnTo>
                    <a:lnTo>
                      <a:pt x="156" y="32"/>
                    </a:lnTo>
                    <a:lnTo>
                      <a:pt x="156" y="44"/>
                    </a:lnTo>
                    <a:lnTo>
                      <a:pt x="150" y="56"/>
                    </a:lnTo>
                    <a:lnTo>
                      <a:pt x="146" y="70"/>
                    </a:lnTo>
                    <a:lnTo>
                      <a:pt x="144" y="86"/>
                    </a:lnTo>
                    <a:lnTo>
                      <a:pt x="142" y="102"/>
                    </a:lnTo>
                    <a:lnTo>
                      <a:pt x="144" y="138"/>
                    </a:lnTo>
                    <a:lnTo>
                      <a:pt x="146" y="174"/>
                    </a:lnTo>
                    <a:lnTo>
                      <a:pt x="138" y="196"/>
                    </a:lnTo>
                    <a:lnTo>
                      <a:pt x="126" y="222"/>
                    </a:lnTo>
                    <a:lnTo>
                      <a:pt x="102" y="270"/>
                    </a:lnTo>
                    <a:lnTo>
                      <a:pt x="96" y="290"/>
                    </a:lnTo>
                    <a:lnTo>
                      <a:pt x="84" y="382"/>
                    </a:lnTo>
                    <a:lnTo>
                      <a:pt x="80" y="386"/>
                    </a:lnTo>
                    <a:lnTo>
                      <a:pt x="76" y="39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7374460A-BB82-C748-9B50-70683B227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832" y="4870700"/>
                <a:ext cx="424847" cy="552096"/>
              </a:xfrm>
              <a:custGeom>
                <a:avLst/>
                <a:gdLst>
                  <a:gd name="T0" fmla="*/ 136 w 414"/>
                  <a:gd name="T1" fmla="*/ 532 h 538"/>
                  <a:gd name="T2" fmla="*/ 122 w 414"/>
                  <a:gd name="T3" fmla="*/ 508 h 538"/>
                  <a:gd name="T4" fmla="*/ 116 w 414"/>
                  <a:gd name="T5" fmla="*/ 498 h 538"/>
                  <a:gd name="T6" fmla="*/ 58 w 414"/>
                  <a:gd name="T7" fmla="*/ 426 h 538"/>
                  <a:gd name="T8" fmla="*/ 12 w 414"/>
                  <a:gd name="T9" fmla="*/ 420 h 538"/>
                  <a:gd name="T10" fmla="*/ 0 w 414"/>
                  <a:gd name="T11" fmla="*/ 402 h 538"/>
                  <a:gd name="T12" fmla="*/ 6 w 414"/>
                  <a:gd name="T13" fmla="*/ 360 h 538"/>
                  <a:gd name="T14" fmla="*/ 10 w 414"/>
                  <a:gd name="T15" fmla="*/ 332 h 538"/>
                  <a:gd name="T16" fmla="*/ 8 w 414"/>
                  <a:gd name="T17" fmla="*/ 306 h 538"/>
                  <a:gd name="T18" fmla="*/ 44 w 414"/>
                  <a:gd name="T19" fmla="*/ 246 h 538"/>
                  <a:gd name="T20" fmla="*/ 42 w 414"/>
                  <a:gd name="T21" fmla="*/ 200 h 538"/>
                  <a:gd name="T22" fmla="*/ 46 w 414"/>
                  <a:gd name="T23" fmla="*/ 190 h 538"/>
                  <a:gd name="T24" fmla="*/ 74 w 414"/>
                  <a:gd name="T25" fmla="*/ 174 h 538"/>
                  <a:gd name="T26" fmla="*/ 102 w 414"/>
                  <a:gd name="T27" fmla="*/ 134 h 538"/>
                  <a:gd name="T28" fmla="*/ 102 w 414"/>
                  <a:gd name="T29" fmla="*/ 116 h 538"/>
                  <a:gd name="T30" fmla="*/ 92 w 414"/>
                  <a:gd name="T31" fmla="*/ 88 h 538"/>
                  <a:gd name="T32" fmla="*/ 104 w 414"/>
                  <a:gd name="T33" fmla="*/ 72 h 538"/>
                  <a:gd name="T34" fmla="*/ 132 w 414"/>
                  <a:gd name="T35" fmla="*/ 58 h 538"/>
                  <a:gd name="T36" fmla="*/ 172 w 414"/>
                  <a:gd name="T37" fmla="*/ 48 h 538"/>
                  <a:gd name="T38" fmla="*/ 190 w 414"/>
                  <a:gd name="T39" fmla="*/ 28 h 538"/>
                  <a:gd name="T40" fmla="*/ 204 w 414"/>
                  <a:gd name="T41" fmla="*/ 2 h 538"/>
                  <a:gd name="T42" fmla="*/ 224 w 414"/>
                  <a:gd name="T43" fmla="*/ 2 h 538"/>
                  <a:gd name="T44" fmla="*/ 236 w 414"/>
                  <a:gd name="T45" fmla="*/ 16 h 538"/>
                  <a:gd name="T46" fmla="*/ 250 w 414"/>
                  <a:gd name="T47" fmla="*/ 64 h 538"/>
                  <a:gd name="T48" fmla="*/ 280 w 414"/>
                  <a:gd name="T49" fmla="*/ 96 h 538"/>
                  <a:gd name="T50" fmla="*/ 336 w 414"/>
                  <a:gd name="T51" fmla="*/ 100 h 538"/>
                  <a:gd name="T52" fmla="*/ 366 w 414"/>
                  <a:gd name="T53" fmla="*/ 86 h 538"/>
                  <a:gd name="T54" fmla="*/ 404 w 414"/>
                  <a:gd name="T55" fmla="*/ 84 h 538"/>
                  <a:gd name="T56" fmla="*/ 398 w 414"/>
                  <a:gd name="T57" fmla="*/ 104 h 538"/>
                  <a:gd name="T58" fmla="*/ 384 w 414"/>
                  <a:gd name="T59" fmla="*/ 124 h 538"/>
                  <a:gd name="T60" fmla="*/ 362 w 414"/>
                  <a:gd name="T61" fmla="*/ 154 h 538"/>
                  <a:gd name="T62" fmla="*/ 330 w 414"/>
                  <a:gd name="T63" fmla="*/ 162 h 538"/>
                  <a:gd name="T64" fmla="*/ 328 w 414"/>
                  <a:gd name="T65" fmla="*/ 180 h 538"/>
                  <a:gd name="T66" fmla="*/ 348 w 414"/>
                  <a:gd name="T67" fmla="*/ 198 h 538"/>
                  <a:gd name="T68" fmla="*/ 350 w 414"/>
                  <a:gd name="T69" fmla="*/ 222 h 538"/>
                  <a:gd name="T70" fmla="*/ 348 w 414"/>
                  <a:gd name="T71" fmla="*/ 240 h 538"/>
                  <a:gd name="T72" fmla="*/ 340 w 414"/>
                  <a:gd name="T73" fmla="*/ 278 h 538"/>
                  <a:gd name="T74" fmla="*/ 346 w 414"/>
                  <a:gd name="T75" fmla="*/ 296 h 538"/>
                  <a:gd name="T76" fmla="*/ 356 w 414"/>
                  <a:gd name="T77" fmla="*/ 308 h 538"/>
                  <a:gd name="T78" fmla="*/ 350 w 414"/>
                  <a:gd name="T79" fmla="*/ 306 h 538"/>
                  <a:gd name="T80" fmla="*/ 318 w 414"/>
                  <a:gd name="T81" fmla="*/ 312 h 538"/>
                  <a:gd name="T82" fmla="*/ 318 w 414"/>
                  <a:gd name="T83" fmla="*/ 336 h 538"/>
                  <a:gd name="T84" fmla="*/ 296 w 414"/>
                  <a:gd name="T85" fmla="*/ 354 h 538"/>
                  <a:gd name="T86" fmla="*/ 288 w 414"/>
                  <a:gd name="T87" fmla="*/ 384 h 538"/>
                  <a:gd name="T88" fmla="*/ 268 w 414"/>
                  <a:gd name="T89" fmla="*/ 408 h 538"/>
                  <a:gd name="T90" fmla="*/ 228 w 414"/>
                  <a:gd name="T91" fmla="*/ 416 h 538"/>
                  <a:gd name="T92" fmla="*/ 240 w 414"/>
                  <a:gd name="T93" fmla="*/ 440 h 538"/>
                  <a:gd name="T94" fmla="*/ 218 w 414"/>
                  <a:gd name="T95" fmla="*/ 450 h 538"/>
                  <a:gd name="T96" fmla="*/ 184 w 414"/>
                  <a:gd name="T97" fmla="*/ 480 h 538"/>
                  <a:gd name="T98" fmla="*/ 166 w 414"/>
                  <a:gd name="T99" fmla="*/ 514 h 538"/>
                  <a:gd name="T100" fmla="*/ 150 w 414"/>
                  <a:gd name="T101" fmla="*/ 528 h 53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14" h="538">
                    <a:moveTo>
                      <a:pt x="136" y="538"/>
                    </a:moveTo>
                    <a:lnTo>
                      <a:pt x="136" y="538"/>
                    </a:lnTo>
                    <a:lnTo>
                      <a:pt x="136" y="532"/>
                    </a:lnTo>
                    <a:lnTo>
                      <a:pt x="134" y="526"/>
                    </a:lnTo>
                    <a:lnTo>
                      <a:pt x="128" y="516"/>
                    </a:lnTo>
                    <a:lnTo>
                      <a:pt x="122" y="508"/>
                    </a:lnTo>
                    <a:lnTo>
                      <a:pt x="116" y="504"/>
                    </a:lnTo>
                    <a:lnTo>
                      <a:pt x="116" y="498"/>
                    </a:lnTo>
                    <a:lnTo>
                      <a:pt x="58" y="426"/>
                    </a:lnTo>
                    <a:lnTo>
                      <a:pt x="40" y="422"/>
                    </a:lnTo>
                    <a:lnTo>
                      <a:pt x="26" y="420"/>
                    </a:lnTo>
                    <a:lnTo>
                      <a:pt x="12" y="420"/>
                    </a:lnTo>
                    <a:lnTo>
                      <a:pt x="2" y="418"/>
                    </a:lnTo>
                    <a:lnTo>
                      <a:pt x="0" y="402"/>
                    </a:lnTo>
                    <a:lnTo>
                      <a:pt x="0" y="386"/>
                    </a:lnTo>
                    <a:lnTo>
                      <a:pt x="6" y="360"/>
                    </a:lnTo>
                    <a:lnTo>
                      <a:pt x="8" y="352"/>
                    </a:lnTo>
                    <a:lnTo>
                      <a:pt x="10" y="346"/>
                    </a:lnTo>
                    <a:lnTo>
                      <a:pt x="10" y="332"/>
                    </a:lnTo>
                    <a:lnTo>
                      <a:pt x="10" y="318"/>
                    </a:lnTo>
                    <a:lnTo>
                      <a:pt x="8" y="306"/>
                    </a:lnTo>
                    <a:lnTo>
                      <a:pt x="40" y="270"/>
                    </a:lnTo>
                    <a:lnTo>
                      <a:pt x="44" y="246"/>
                    </a:lnTo>
                    <a:lnTo>
                      <a:pt x="42" y="214"/>
                    </a:lnTo>
                    <a:lnTo>
                      <a:pt x="42" y="200"/>
                    </a:lnTo>
                    <a:lnTo>
                      <a:pt x="44" y="194"/>
                    </a:lnTo>
                    <a:lnTo>
                      <a:pt x="46" y="190"/>
                    </a:lnTo>
                    <a:lnTo>
                      <a:pt x="60" y="182"/>
                    </a:lnTo>
                    <a:lnTo>
                      <a:pt x="74" y="174"/>
                    </a:lnTo>
                    <a:lnTo>
                      <a:pt x="94" y="152"/>
                    </a:lnTo>
                    <a:lnTo>
                      <a:pt x="102" y="134"/>
                    </a:lnTo>
                    <a:lnTo>
                      <a:pt x="102" y="116"/>
                    </a:lnTo>
                    <a:lnTo>
                      <a:pt x="96" y="104"/>
                    </a:lnTo>
                    <a:lnTo>
                      <a:pt x="94" y="94"/>
                    </a:lnTo>
                    <a:lnTo>
                      <a:pt x="92" y="88"/>
                    </a:lnTo>
                    <a:lnTo>
                      <a:pt x="94" y="82"/>
                    </a:lnTo>
                    <a:lnTo>
                      <a:pt x="98" y="76"/>
                    </a:lnTo>
                    <a:lnTo>
                      <a:pt x="104" y="72"/>
                    </a:lnTo>
                    <a:lnTo>
                      <a:pt x="120" y="60"/>
                    </a:lnTo>
                    <a:lnTo>
                      <a:pt x="132" y="58"/>
                    </a:lnTo>
                    <a:lnTo>
                      <a:pt x="144" y="56"/>
                    </a:lnTo>
                    <a:lnTo>
                      <a:pt x="158" y="54"/>
                    </a:lnTo>
                    <a:lnTo>
                      <a:pt x="172" y="48"/>
                    </a:lnTo>
                    <a:lnTo>
                      <a:pt x="182" y="40"/>
                    </a:lnTo>
                    <a:lnTo>
                      <a:pt x="190" y="28"/>
                    </a:lnTo>
                    <a:lnTo>
                      <a:pt x="198" y="14"/>
                    </a:lnTo>
                    <a:lnTo>
                      <a:pt x="204" y="2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4" y="2"/>
                    </a:lnTo>
                    <a:lnTo>
                      <a:pt x="232" y="6"/>
                    </a:lnTo>
                    <a:lnTo>
                      <a:pt x="236" y="16"/>
                    </a:lnTo>
                    <a:lnTo>
                      <a:pt x="238" y="28"/>
                    </a:lnTo>
                    <a:lnTo>
                      <a:pt x="246" y="52"/>
                    </a:lnTo>
                    <a:lnTo>
                      <a:pt x="250" y="64"/>
                    </a:lnTo>
                    <a:lnTo>
                      <a:pt x="258" y="76"/>
                    </a:lnTo>
                    <a:lnTo>
                      <a:pt x="266" y="86"/>
                    </a:lnTo>
                    <a:lnTo>
                      <a:pt x="280" y="96"/>
                    </a:lnTo>
                    <a:lnTo>
                      <a:pt x="336" y="100"/>
                    </a:lnTo>
                    <a:lnTo>
                      <a:pt x="342" y="94"/>
                    </a:lnTo>
                    <a:lnTo>
                      <a:pt x="350" y="92"/>
                    </a:lnTo>
                    <a:lnTo>
                      <a:pt x="366" y="86"/>
                    </a:lnTo>
                    <a:lnTo>
                      <a:pt x="386" y="86"/>
                    </a:lnTo>
                    <a:lnTo>
                      <a:pt x="404" y="84"/>
                    </a:lnTo>
                    <a:lnTo>
                      <a:pt x="414" y="90"/>
                    </a:lnTo>
                    <a:lnTo>
                      <a:pt x="398" y="104"/>
                    </a:lnTo>
                    <a:lnTo>
                      <a:pt x="392" y="112"/>
                    </a:lnTo>
                    <a:lnTo>
                      <a:pt x="384" y="124"/>
                    </a:lnTo>
                    <a:lnTo>
                      <a:pt x="382" y="156"/>
                    </a:lnTo>
                    <a:lnTo>
                      <a:pt x="362" y="154"/>
                    </a:lnTo>
                    <a:lnTo>
                      <a:pt x="342" y="154"/>
                    </a:lnTo>
                    <a:lnTo>
                      <a:pt x="336" y="158"/>
                    </a:lnTo>
                    <a:lnTo>
                      <a:pt x="330" y="162"/>
                    </a:lnTo>
                    <a:lnTo>
                      <a:pt x="326" y="168"/>
                    </a:lnTo>
                    <a:lnTo>
                      <a:pt x="328" y="180"/>
                    </a:lnTo>
                    <a:lnTo>
                      <a:pt x="338" y="186"/>
                    </a:lnTo>
                    <a:lnTo>
                      <a:pt x="348" y="198"/>
                    </a:lnTo>
                    <a:lnTo>
                      <a:pt x="364" y="208"/>
                    </a:lnTo>
                    <a:lnTo>
                      <a:pt x="350" y="222"/>
                    </a:lnTo>
                    <a:lnTo>
                      <a:pt x="350" y="230"/>
                    </a:lnTo>
                    <a:lnTo>
                      <a:pt x="348" y="240"/>
                    </a:lnTo>
                    <a:lnTo>
                      <a:pt x="342" y="258"/>
                    </a:lnTo>
                    <a:lnTo>
                      <a:pt x="342" y="268"/>
                    </a:lnTo>
                    <a:lnTo>
                      <a:pt x="340" y="278"/>
                    </a:lnTo>
                    <a:lnTo>
                      <a:pt x="342" y="286"/>
                    </a:lnTo>
                    <a:lnTo>
                      <a:pt x="346" y="296"/>
                    </a:lnTo>
                    <a:lnTo>
                      <a:pt x="356" y="304"/>
                    </a:lnTo>
                    <a:lnTo>
                      <a:pt x="356" y="308"/>
                    </a:lnTo>
                    <a:lnTo>
                      <a:pt x="350" y="306"/>
                    </a:lnTo>
                    <a:lnTo>
                      <a:pt x="322" y="306"/>
                    </a:lnTo>
                    <a:lnTo>
                      <a:pt x="318" y="312"/>
                    </a:lnTo>
                    <a:lnTo>
                      <a:pt x="318" y="318"/>
                    </a:lnTo>
                    <a:lnTo>
                      <a:pt x="320" y="324"/>
                    </a:lnTo>
                    <a:lnTo>
                      <a:pt x="318" y="336"/>
                    </a:lnTo>
                    <a:lnTo>
                      <a:pt x="304" y="346"/>
                    </a:lnTo>
                    <a:lnTo>
                      <a:pt x="296" y="354"/>
                    </a:lnTo>
                    <a:lnTo>
                      <a:pt x="292" y="364"/>
                    </a:lnTo>
                    <a:lnTo>
                      <a:pt x="288" y="384"/>
                    </a:lnTo>
                    <a:lnTo>
                      <a:pt x="278" y="396"/>
                    </a:lnTo>
                    <a:lnTo>
                      <a:pt x="268" y="408"/>
                    </a:lnTo>
                    <a:lnTo>
                      <a:pt x="232" y="410"/>
                    </a:lnTo>
                    <a:lnTo>
                      <a:pt x="228" y="416"/>
                    </a:lnTo>
                    <a:lnTo>
                      <a:pt x="228" y="422"/>
                    </a:lnTo>
                    <a:lnTo>
                      <a:pt x="230" y="430"/>
                    </a:lnTo>
                    <a:lnTo>
                      <a:pt x="240" y="440"/>
                    </a:lnTo>
                    <a:lnTo>
                      <a:pt x="228" y="444"/>
                    </a:lnTo>
                    <a:lnTo>
                      <a:pt x="218" y="450"/>
                    </a:lnTo>
                    <a:lnTo>
                      <a:pt x="208" y="456"/>
                    </a:lnTo>
                    <a:lnTo>
                      <a:pt x="200" y="464"/>
                    </a:lnTo>
                    <a:lnTo>
                      <a:pt x="184" y="480"/>
                    </a:lnTo>
                    <a:lnTo>
                      <a:pt x="168" y="500"/>
                    </a:lnTo>
                    <a:lnTo>
                      <a:pt x="166" y="514"/>
                    </a:lnTo>
                    <a:lnTo>
                      <a:pt x="158" y="522"/>
                    </a:lnTo>
                    <a:lnTo>
                      <a:pt x="150" y="528"/>
                    </a:lnTo>
                    <a:lnTo>
                      <a:pt x="136" y="53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854B13E4-C130-F046-996D-2A9975A55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504" y="4817337"/>
                <a:ext cx="621878" cy="545939"/>
              </a:xfrm>
              <a:custGeom>
                <a:avLst/>
                <a:gdLst>
                  <a:gd name="T0" fmla="*/ 210 w 606"/>
                  <a:gd name="T1" fmla="*/ 516 h 532"/>
                  <a:gd name="T2" fmla="*/ 172 w 606"/>
                  <a:gd name="T3" fmla="*/ 494 h 532"/>
                  <a:gd name="T4" fmla="*/ 126 w 606"/>
                  <a:gd name="T5" fmla="*/ 498 h 532"/>
                  <a:gd name="T6" fmla="*/ 96 w 606"/>
                  <a:gd name="T7" fmla="*/ 530 h 532"/>
                  <a:gd name="T8" fmla="*/ 104 w 606"/>
                  <a:gd name="T9" fmla="*/ 494 h 532"/>
                  <a:gd name="T10" fmla="*/ 62 w 606"/>
                  <a:gd name="T11" fmla="*/ 432 h 532"/>
                  <a:gd name="T12" fmla="*/ 84 w 606"/>
                  <a:gd name="T13" fmla="*/ 356 h 532"/>
                  <a:gd name="T14" fmla="*/ 88 w 606"/>
                  <a:gd name="T15" fmla="*/ 336 h 532"/>
                  <a:gd name="T16" fmla="*/ 70 w 606"/>
                  <a:gd name="T17" fmla="*/ 304 h 532"/>
                  <a:gd name="T18" fmla="*/ 20 w 606"/>
                  <a:gd name="T19" fmla="*/ 314 h 532"/>
                  <a:gd name="T20" fmla="*/ 6 w 606"/>
                  <a:gd name="T21" fmla="*/ 302 h 532"/>
                  <a:gd name="T22" fmla="*/ 0 w 606"/>
                  <a:gd name="T23" fmla="*/ 278 h 532"/>
                  <a:gd name="T24" fmla="*/ 10 w 606"/>
                  <a:gd name="T25" fmla="*/ 240 h 532"/>
                  <a:gd name="T26" fmla="*/ 60 w 606"/>
                  <a:gd name="T27" fmla="*/ 218 h 532"/>
                  <a:gd name="T28" fmla="*/ 90 w 606"/>
                  <a:gd name="T29" fmla="*/ 226 h 532"/>
                  <a:gd name="T30" fmla="*/ 134 w 606"/>
                  <a:gd name="T31" fmla="*/ 234 h 532"/>
                  <a:gd name="T32" fmla="*/ 158 w 606"/>
                  <a:gd name="T33" fmla="*/ 214 h 532"/>
                  <a:gd name="T34" fmla="*/ 174 w 606"/>
                  <a:gd name="T35" fmla="*/ 194 h 532"/>
                  <a:gd name="T36" fmla="*/ 252 w 606"/>
                  <a:gd name="T37" fmla="*/ 204 h 532"/>
                  <a:gd name="T38" fmla="*/ 264 w 606"/>
                  <a:gd name="T39" fmla="*/ 182 h 532"/>
                  <a:gd name="T40" fmla="*/ 266 w 606"/>
                  <a:gd name="T41" fmla="*/ 146 h 532"/>
                  <a:gd name="T42" fmla="*/ 196 w 606"/>
                  <a:gd name="T43" fmla="*/ 108 h 532"/>
                  <a:gd name="T44" fmla="*/ 192 w 606"/>
                  <a:gd name="T45" fmla="*/ 88 h 532"/>
                  <a:gd name="T46" fmla="*/ 216 w 606"/>
                  <a:gd name="T47" fmla="*/ 78 h 532"/>
                  <a:gd name="T48" fmla="*/ 278 w 606"/>
                  <a:gd name="T49" fmla="*/ 102 h 532"/>
                  <a:gd name="T50" fmla="*/ 326 w 606"/>
                  <a:gd name="T51" fmla="*/ 88 h 532"/>
                  <a:gd name="T52" fmla="*/ 378 w 606"/>
                  <a:gd name="T53" fmla="*/ 44 h 532"/>
                  <a:gd name="T54" fmla="*/ 390 w 606"/>
                  <a:gd name="T55" fmla="*/ 14 h 532"/>
                  <a:gd name="T56" fmla="*/ 414 w 606"/>
                  <a:gd name="T57" fmla="*/ 0 h 532"/>
                  <a:gd name="T58" fmla="*/ 444 w 606"/>
                  <a:gd name="T59" fmla="*/ 10 h 532"/>
                  <a:gd name="T60" fmla="*/ 468 w 606"/>
                  <a:gd name="T61" fmla="*/ 66 h 532"/>
                  <a:gd name="T62" fmla="*/ 526 w 606"/>
                  <a:gd name="T63" fmla="*/ 130 h 532"/>
                  <a:gd name="T64" fmla="*/ 562 w 606"/>
                  <a:gd name="T65" fmla="*/ 154 h 532"/>
                  <a:gd name="T66" fmla="*/ 564 w 606"/>
                  <a:gd name="T67" fmla="*/ 196 h 532"/>
                  <a:gd name="T68" fmla="*/ 534 w 606"/>
                  <a:gd name="T69" fmla="*/ 216 h 532"/>
                  <a:gd name="T70" fmla="*/ 506 w 606"/>
                  <a:gd name="T71" fmla="*/ 246 h 532"/>
                  <a:gd name="T72" fmla="*/ 532 w 606"/>
                  <a:gd name="T73" fmla="*/ 258 h 532"/>
                  <a:gd name="T74" fmla="*/ 568 w 606"/>
                  <a:gd name="T75" fmla="*/ 326 h 532"/>
                  <a:gd name="T76" fmla="*/ 592 w 606"/>
                  <a:gd name="T77" fmla="*/ 356 h 532"/>
                  <a:gd name="T78" fmla="*/ 590 w 606"/>
                  <a:gd name="T79" fmla="*/ 380 h 532"/>
                  <a:gd name="T80" fmla="*/ 546 w 606"/>
                  <a:gd name="T81" fmla="*/ 408 h 532"/>
                  <a:gd name="T82" fmla="*/ 482 w 606"/>
                  <a:gd name="T83" fmla="*/ 460 h 532"/>
                  <a:gd name="T84" fmla="*/ 434 w 606"/>
                  <a:gd name="T85" fmla="*/ 472 h 532"/>
                  <a:gd name="T86" fmla="*/ 392 w 606"/>
                  <a:gd name="T87" fmla="*/ 456 h 532"/>
                  <a:gd name="T88" fmla="*/ 358 w 606"/>
                  <a:gd name="T89" fmla="*/ 436 h 532"/>
                  <a:gd name="T90" fmla="*/ 332 w 606"/>
                  <a:gd name="T91" fmla="*/ 442 h 532"/>
                  <a:gd name="T92" fmla="*/ 302 w 606"/>
                  <a:gd name="T93" fmla="*/ 492 h 532"/>
                  <a:gd name="T94" fmla="*/ 266 w 606"/>
                  <a:gd name="T95" fmla="*/ 528 h 53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606" h="532">
                    <a:moveTo>
                      <a:pt x="240" y="532"/>
                    </a:moveTo>
                    <a:lnTo>
                      <a:pt x="240" y="532"/>
                    </a:lnTo>
                    <a:lnTo>
                      <a:pt x="222" y="524"/>
                    </a:lnTo>
                    <a:lnTo>
                      <a:pt x="210" y="516"/>
                    </a:lnTo>
                    <a:lnTo>
                      <a:pt x="202" y="508"/>
                    </a:lnTo>
                    <a:lnTo>
                      <a:pt x="194" y="502"/>
                    </a:lnTo>
                    <a:lnTo>
                      <a:pt x="172" y="494"/>
                    </a:lnTo>
                    <a:lnTo>
                      <a:pt x="152" y="494"/>
                    </a:lnTo>
                    <a:lnTo>
                      <a:pt x="138" y="494"/>
                    </a:lnTo>
                    <a:lnTo>
                      <a:pt x="126" y="498"/>
                    </a:lnTo>
                    <a:lnTo>
                      <a:pt x="112" y="508"/>
                    </a:lnTo>
                    <a:lnTo>
                      <a:pt x="96" y="530"/>
                    </a:lnTo>
                    <a:lnTo>
                      <a:pt x="96" y="518"/>
                    </a:lnTo>
                    <a:lnTo>
                      <a:pt x="98" y="508"/>
                    </a:lnTo>
                    <a:lnTo>
                      <a:pt x="104" y="494"/>
                    </a:lnTo>
                    <a:lnTo>
                      <a:pt x="106" y="452"/>
                    </a:lnTo>
                    <a:lnTo>
                      <a:pt x="62" y="432"/>
                    </a:lnTo>
                    <a:lnTo>
                      <a:pt x="64" y="420"/>
                    </a:lnTo>
                    <a:lnTo>
                      <a:pt x="68" y="410"/>
                    </a:lnTo>
                    <a:lnTo>
                      <a:pt x="84" y="356"/>
                    </a:lnTo>
                    <a:lnTo>
                      <a:pt x="88" y="352"/>
                    </a:lnTo>
                    <a:lnTo>
                      <a:pt x="88" y="346"/>
                    </a:lnTo>
                    <a:lnTo>
                      <a:pt x="88" y="336"/>
                    </a:lnTo>
                    <a:lnTo>
                      <a:pt x="84" y="320"/>
                    </a:lnTo>
                    <a:lnTo>
                      <a:pt x="70" y="304"/>
                    </a:lnTo>
                    <a:lnTo>
                      <a:pt x="58" y="306"/>
                    </a:lnTo>
                    <a:lnTo>
                      <a:pt x="46" y="308"/>
                    </a:lnTo>
                    <a:lnTo>
                      <a:pt x="20" y="314"/>
                    </a:lnTo>
                    <a:lnTo>
                      <a:pt x="14" y="314"/>
                    </a:lnTo>
                    <a:lnTo>
                      <a:pt x="10" y="310"/>
                    </a:lnTo>
                    <a:lnTo>
                      <a:pt x="8" y="308"/>
                    </a:lnTo>
                    <a:lnTo>
                      <a:pt x="6" y="302"/>
                    </a:lnTo>
                    <a:lnTo>
                      <a:pt x="6" y="294"/>
                    </a:lnTo>
                    <a:lnTo>
                      <a:pt x="6" y="290"/>
                    </a:lnTo>
                    <a:lnTo>
                      <a:pt x="0" y="278"/>
                    </a:lnTo>
                    <a:lnTo>
                      <a:pt x="2" y="262"/>
                    </a:lnTo>
                    <a:lnTo>
                      <a:pt x="4" y="250"/>
                    </a:lnTo>
                    <a:lnTo>
                      <a:pt x="10" y="240"/>
                    </a:lnTo>
                    <a:lnTo>
                      <a:pt x="16" y="234"/>
                    </a:lnTo>
                    <a:lnTo>
                      <a:pt x="24" y="228"/>
                    </a:lnTo>
                    <a:lnTo>
                      <a:pt x="34" y="224"/>
                    </a:lnTo>
                    <a:lnTo>
                      <a:pt x="60" y="218"/>
                    </a:lnTo>
                    <a:lnTo>
                      <a:pt x="74" y="218"/>
                    </a:lnTo>
                    <a:lnTo>
                      <a:pt x="90" y="226"/>
                    </a:lnTo>
                    <a:lnTo>
                      <a:pt x="106" y="232"/>
                    </a:lnTo>
                    <a:lnTo>
                      <a:pt x="114" y="234"/>
                    </a:lnTo>
                    <a:lnTo>
                      <a:pt x="124" y="236"/>
                    </a:lnTo>
                    <a:lnTo>
                      <a:pt x="134" y="234"/>
                    </a:lnTo>
                    <a:lnTo>
                      <a:pt x="144" y="230"/>
                    </a:lnTo>
                    <a:lnTo>
                      <a:pt x="158" y="214"/>
                    </a:lnTo>
                    <a:lnTo>
                      <a:pt x="164" y="196"/>
                    </a:lnTo>
                    <a:lnTo>
                      <a:pt x="174" y="194"/>
                    </a:lnTo>
                    <a:lnTo>
                      <a:pt x="178" y="198"/>
                    </a:lnTo>
                    <a:lnTo>
                      <a:pt x="186" y="200"/>
                    </a:lnTo>
                    <a:lnTo>
                      <a:pt x="206" y="202"/>
                    </a:lnTo>
                    <a:lnTo>
                      <a:pt x="252" y="204"/>
                    </a:lnTo>
                    <a:lnTo>
                      <a:pt x="258" y="196"/>
                    </a:lnTo>
                    <a:lnTo>
                      <a:pt x="262" y="190"/>
                    </a:lnTo>
                    <a:lnTo>
                      <a:pt x="264" y="182"/>
                    </a:lnTo>
                    <a:lnTo>
                      <a:pt x="266" y="174"/>
                    </a:lnTo>
                    <a:lnTo>
                      <a:pt x="266" y="160"/>
                    </a:lnTo>
                    <a:lnTo>
                      <a:pt x="266" y="146"/>
                    </a:lnTo>
                    <a:lnTo>
                      <a:pt x="256" y="136"/>
                    </a:lnTo>
                    <a:lnTo>
                      <a:pt x="248" y="130"/>
                    </a:lnTo>
                    <a:lnTo>
                      <a:pt x="230" y="120"/>
                    </a:lnTo>
                    <a:lnTo>
                      <a:pt x="196" y="108"/>
                    </a:lnTo>
                    <a:lnTo>
                      <a:pt x="194" y="100"/>
                    </a:lnTo>
                    <a:lnTo>
                      <a:pt x="192" y="94"/>
                    </a:lnTo>
                    <a:lnTo>
                      <a:pt x="192" y="88"/>
                    </a:lnTo>
                    <a:lnTo>
                      <a:pt x="194" y="84"/>
                    </a:lnTo>
                    <a:lnTo>
                      <a:pt x="198" y="82"/>
                    </a:lnTo>
                    <a:lnTo>
                      <a:pt x="202" y="80"/>
                    </a:lnTo>
                    <a:lnTo>
                      <a:pt x="216" y="78"/>
                    </a:lnTo>
                    <a:lnTo>
                      <a:pt x="238" y="94"/>
                    </a:lnTo>
                    <a:lnTo>
                      <a:pt x="278" y="102"/>
                    </a:lnTo>
                    <a:lnTo>
                      <a:pt x="294" y="100"/>
                    </a:lnTo>
                    <a:lnTo>
                      <a:pt x="310" y="96"/>
                    </a:lnTo>
                    <a:lnTo>
                      <a:pt x="326" y="88"/>
                    </a:lnTo>
                    <a:lnTo>
                      <a:pt x="342" y="80"/>
                    </a:lnTo>
                    <a:lnTo>
                      <a:pt x="356" y="68"/>
                    </a:lnTo>
                    <a:lnTo>
                      <a:pt x="368" y="56"/>
                    </a:lnTo>
                    <a:lnTo>
                      <a:pt x="378" y="44"/>
                    </a:lnTo>
                    <a:lnTo>
                      <a:pt x="386" y="30"/>
                    </a:lnTo>
                    <a:lnTo>
                      <a:pt x="388" y="22"/>
                    </a:lnTo>
                    <a:lnTo>
                      <a:pt x="390" y="14"/>
                    </a:lnTo>
                    <a:lnTo>
                      <a:pt x="394" y="8"/>
                    </a:lnTo>
                    <a:lnTo>
                      <a:pt x="400" y="4"/>
                    </a:lnTo>
                    <a:lnTo>
                      <a:pt x="406" y="2"/>
                    </a:lnTo>
                    <a:lnTo>
                      <a:pt x="414" y="0"/>
                    </a:lnTo>
                    <a:lnTo>
                      <a:pt x="432" y="0"/>
                    </a:lnTo>
                    <a:lnTo>
                      <a:pt x="438" y="4"/>
                    </a:lnTo>
                    <a:lnTo>
                      <a:pt x="444" y="10"/>
                    </a:lnTo>
                    <a:lnTo>
                      <a:pt x="450" y="16"/>
                    </a:lnTo>
                    <a:lnTo>
                      <a:pt x="456" y="24"/>
                    </a:lnTo>
                    <a:lnTo>
                      <a:pt x="464" y="44"/>
                    </a:lnTo>
                    <a:lnTo>
                      <a:pt x="468" y="66"/>
                    </a:lnTo>
                    <a:lnTo>
                      <a:pt x="494" y="98"/>
                    </a:lnTo>
                    <a:lnTo>
                      <a:pt x="508" y="114"/>
                    </a:lnTo>
                    <a:lnTo>
                      <a:pt x="526" y="130"/>
                    </a:lnTo>
                    <a:lnTo>
                      <a:pt x="558" y="142"/>
                    </a:lnTo>
                    <a:lnTo>
                      <a:pt x="562" y="154"/>
                    </a:lnTo>
                    <a:lnTo>
                      <a:pt x="566" y="170"/>
                    </a:lnTo>
                    <a:lnTo>
                      <a:pt x="566" y="178"/>
                    </a:lnTo>
                    <a:lnTo>
                      <a:pt x="566" y="188"/>
                    </a:lnTo>
                    <a:lnTo>
                      <a:pt x="564" y="196"/>
                    </a:lnTo>
                    <a:lnTo>
                      <a:pt x="558" y="204"/>
                    </a:lnTo>
                    <a:lnTo>
                      <a:pt x="546" y="210"/>
                    </a:lnTo>
                    <a:lnTo>
                      <a:pt x="534" y="216"/>
                    </a:lnTo>
                    <a:lnTo>
                      <a:pt x="516" y="222"/>
                    </a:lnTo>
                    <a:lnTo>
                      <a:pt x="510" y="228"/>
                    </a:lnTo>
                    <a:lnTo>
                      <a:pt x="506" y="234"/>
                    </a:lnTo>
                    <a:lnTo>
                      <a:pt x="506" y="246"/>
                    </a:lnTo>
                    <a:lnTo>
                      <a:pt x="506" y="262"/>
                    </a:lnTo>
                    <a:lnTo>
                      <a:pt x="518" y="262"/>
                    </a:lnTo>
                    <a:lnTo>
                      <a:pt x="532" y="258"/>
                    </a:lnTo>
                    <a:lnTo>
                      <a:pt x="572" y="256"/>
                    </a:lnTo>
                    <a:lnTo>
                      <a:pt x="568" y="326"/>
                    </a:lnTo>
                    <a:lnTo>
                      <a:pt x="572" y="334"/>
                    </a:lnTo>
                    <a:lnTo>
                      <a:pt x="576" y="340"/>
                    </a:lnTo>
                    <a:lnTo>
                      <a:pt x="592" y="356"/>
                    </a:lnTo>
                    <a:lnTo>
                      <a:pt x="606" y="378"/>
                    </a:lnTo>
                    <a:lnTo>
                      <a:pt x="590" y="380"/>
                    </a:lnTo>
                    <a:lnTo>
                      <a:pt x="576" y="384"/>
                    </a:lnTo>
                    <a:lnTo>
                      <a:pt x="554" y="398"/>
                    </a:lnTo>
                    <a:lnTo>
                      <a:pt x="546" y="408"/>
                    </a:lnTo>
                    <a:lnTo>
                      <a:pt x="538" y="416"/>
                    </a:lnTo>
                    <a:lnTo>
                      <a:pt x="520" y="430"/>
                    </a:lnTo>
                    <a:lnTo>
                      <a:pt x="500" y="444"/>
                    </a:lnTo>
                    <a:lnTo>
                      <a:pt x="482" y="460"/>
                    </a:lnTo>
                    <a:lnTo>
                      <a:pt x="466" y="464"/>
                    </a:lnTo>
                    <a:lnTo>
                      <a:pt x="450" y="470"/>
                    </a:lnTo>
                    <a:lnTo>
                      <a:pt x="434" y="472"/>
                    </a:lnTo>
                    <a:lnTo>
                      <a:pt x="420" y="472"/>
                    </a:lnTo>
                    <a:lnTo>
                      <a:pt x="392" y="456"/>
                    </a:lnTo>
                    <a:lnTo>
                      <a:pt x="376" y="440"/>
                    </a:lnTo>
                    <a:lnTo>
                      <a:pt x="372" y="438"/>
                    </a:lnTo>
                    <a:lnTo>
                      <a:pt x="368" y="436"/>
                    </a:lnTo>
                    <a:lnTo>
                      <a:pt x="358" y="436"/>
                    </a:lnTo>
                    <a:lnTo>
                      <a:pt x="342" y="436"/>
                    </a:lnTo>
                    <a:lnTo>
                      <a:pt x="336" y="438"/>
                    </a:lnTo>
                    <a:lnTo>
                      <a:pt x="332" y="442"/>
                    </a:lnTo>
                    <a:lnTo>
                      <a:pt x="330" y="464"/>
                    </a:lnTo>
                    <a:lnTo>
                      <a:pt x="302" y="492"/>
                    </a:lnTo>
                    <a:lnTo>
                      <a:pt x="290" y="506"/>
                    </a:lnTo>
                    <a:lnTo>
                      <a:pt x="278" y="522"/>
                    </a:lnTo>
                    <a:lnTo>
                      <a:pt x="266" y="528"/>
                    </a:lnTo>
                    <a:lnTo>
                      <a:pt x="256" y="530"/>
                    </a:lnTo>
                    <a:lnTo>
                      <a:pt x="240" y="53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7A7ABB9B-D8E8-6846-9C2F-CF4CEBDB1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2024" y="4704455"/>
                <a:ext cx="552096" cy="654716"/>
              </a:xfrm>
              <a:custGeom>
                <a:avLst/>
                <a:gdLst>
                  <a:gd name="T0" fmla="*/ 324 w 538"/>
                  <a:gd name="T1" fmla="*/ 632 h 638"/>
                  <a:gd name="T2" fmla="*/ 306 w 538"/>
                  <a:gd name="T3" fmla="*/ 628 h 638"/>
                  <a:gd name="T4" fmla="*/ 282 w 538"/>
                  <a:gd name="T5" fmla="*/ 636 h 638"/>
                  <a:gd name="T6" fmla="*/ 272 w 538"/>
                  <a:gd name="T7" fmla="*/ 608 h 638"/>
                  <a:gd name="T8" fmla="*/ 258 w 538"/>
                  <a:gd name="T9" fmla="*/ 594 h 638"/>
                  <a:gd name="T10" fmla="*/ 234 w 538"/>
                  <a:gd name="T11" fmla="*/ 594 h 638"/>
                  <a:gd name="T12" fmla="*/ 234 w 538"/>
                  <a:gd name="T13" fmla="*/ 580 h 638"/>
                  <a:gd name="T14" fmla="*/ 268 w 538"/>
                  <a:gd name="T15" fmla="*/ 508 h 638"/>
                  <a:gd name="T16" fmla="*/ 240 w 538"/>
                  <a:gd name="T17" fmla="*/ 472 h 638"/>
                  <a:gd name="T18" fmla="*/ 226 w 538"/>
                  <a:gd name="T19" fmla="*/ 452 h 638"/>
                  <a:gd name="T20" fmla="*/ 204 w 538"/>
                  <a:gd name="T21" fmla="*/ 448 h 638"/>
                  <a:gd name="T22" fmla="*/ 172 w 538"/>
                  <a:gd name="T23" fmla="*/ 456 h 638"/>
                  <a:gd name="T24" fmla="*/ 132 w 538"/>
                  <a:gd name="T25" fmla="*/ 486 h 638"/>
                  <a:gd name="T26" fmla="*/ 98 w 538"/>
                  <a:gd name="T27" fmla="*/ 488 h 638"/>
                  <a:gd name="T28" fmla="*/ 86 w 538"/>
                  <a:gd name="T29" fmla="*/ 458 h 638"/>
                  <a:gd name="T30" fmla="*/ 68 w 538"/>
                  <a:gd name="T31" fmla="*/ 442 h 638"/>
                  <a:gd name="T32" fmla="*/ 64 w 538"/>
                  <a:gd name="T33" fmla="*/ 354 h 638"/>
                  <a:gd name="T34" fmla="*/ 14 w 538"/>
                  <a:gd name="T35" fmla="*/ 358 h 638"/>
                  <a:gd name="T36" fmla="*/ 0 w 538"/>
                  <a:gd name="T37" fmla="*/ 352 h 638"/>
                  <a:gd name="T38" fmla="*/ 8 w 538"/>
                  <a:gd name="T39" fmla="*/ 340 h 638"/>
                  <a:gd name="T40" fmla="*/ 32 w 538"/>
                  <a:gd name="T41" fmla="*/ 334 h 638"/>
                  <a:gd name="T42" fmla="*/ 54 w 538"/>
                  <a:gd name="T43" fmla="*/ 312 h 638"/>
                  <a:gd name="T44" fmla="*/ 62 w 538"/>
                  <a:gd name="T45" fmla="*/ 284 h 638"/>
                  <a:gd name="T46" fmla="*/ 46 w 538"/>
                  <a:gd name="T47" fmla="*/ 154 h 638"/>
                  <a:gd name="T48" fmla="*/ 40 w 538"/>
                  <a:gd name="T49" fmla="*/ 130 h 638"/>
                  <a:gd name="T50" fmla="*/ 64 w 538"/>
                  <a:gd name="T51" fmla="*/ 108 h 638"/>
                  <a:gd name="T52" fmla="*/ 80 w 538"/>
                  <a:gd name="T53" fmla="*/ 78 h 638"/>
                  <a:gd name="T54" fmla="*/ 114 w 538"/>
                  <a:gd name="T55" fmla="*/ 56 h 638"/>
                  <a:gd name="T56" fmla="*/ 142 w 538"/>
                  <a:gd name="T57" fmla="*/ 58 h 638"/>
                  <a:gd name="T58" fmla="*/ 158 w 538"/>
                  <a:gd name="T59" fmla="*/ 54 h 638"/>
                  <a:gd name="T60" fmla="*/ 168 w 538"/>
                  <a:gd name="T61" fmla="*/ 42 h 638"/>
                  <a:gd name="T62" fmla="*/ 158 w 538"/>
                  <a:gd name="T63" fmla="*/ 14 h 638"/>
                  <a:gd name="T64" fmla="*/ 156 w 538"/>
                  <a:gd name="T65" fmla="*/ 4 h 638"/>
                  <a:gd name="T66" fmla="*/ 174 w 538"/>
                  <a:gd name="T67" fmla="*/ 2 h 638"/>
                  <a:gd name="T68" fmla="*/ 210 w 538"/>
                  <a:gd name="T69" fmla="*/ 12 h 638"/>
                  <a:gd name="T70" fmla="*/ 274 w 538"/>
                  <a:gd name="T71" fmla="*/ 34 h 638"/>
                  <a:gd name="T72" fmla="*/ 312 w 538"/>
                  <a:gd name="T73" fmla="*/ 56 h 638"/>
                  <a:gd name="T74" fmla="*/ 372 w 538"/>
                  <a:gd name="T75" fmla="*/ 68 h 638"/>
                  <a:gd name="T76" fmla="*/ 392 w 538"/>
                  <a:gd name="T77" fmla="*/ 44 h 638"/>
                  <a:gd name="T78" fmla="*/ 420 w 538"/>
                  <a:gd name="T79" fmla="*/ 60 h 638"/>
                  <a:gd name="T80" fmla="*/ 450 w 538"/>
                  <a:gd name="T81" fmla="*/ 82 h 638"/>
                  <a:gd name="T82" fmla="*/ 482 w 538"/>
                  <a:gd name="T83" fmla="*/ 100 h 638"/>
                  <a:gd name="T84" fmla="*/ 514 w 538"/>
                  <a:gd name="T85" fmla="*/ 134 h 638"/>
                  <a:gd name="T86" fmla="*/ 522 w 538"/>
                  <a:gd name="T87" fmla="*/ 180 h 638"/>
                  <a:gd name="T88" fmla="*/ 516 w 538"/>
                  <a:gd name="T89" fmla="*/ 214 h 638"/>
                  <a:gd name="T90" fmla="*/ 486 w 538"/>
                  <a:gd name="T91" fmla="*/ 248 h 638"/>
                  <a:gd name="T92" fmla="*/ 480 w 538"/>
                  <a:gd name="T93" fmla="*/ 286 h 638"/>
                  <a:gd name="T94" fmla="*/ 494 w 538"/>
                  <a:gd name="T95" fmla="*/ 320 h 638"/>
                  <a:gd name="T96" fmla="*/ 502 w 538"/>
                  <a:gd name="T97" fmla="*/ 344 h 638"/>
                  <a:gd name="T98" fmla="*/ 522 w 538"/>
                  <a:gd name="T99" fmla="*/ 414 h 638"/>
                  <a:gd name="T100" fmla="*/ 532 w 538"/>
                  <a:gd name="T101" fmla="*/ 440 h 638"/>
                  <a:gd name="T102" fmla="*/ 528 w 538"/>
                  <a:gd name="T103" fmla="*/ 472 h 638"/>
                  <a:gd name="T104" fmla="*/ 538 w 538"/>
                  <a:gd name="T105" fmla="*/ 536 h 638"/>
                  <a:gd name="T106" fmla="*/ 426 w 538"/>
                  <a:gd name="T107" fmla="*/ 540 h 638"/>
                  <a:gd name="T108" fmla="*/ 428 w 538"/>
                  <a:gd name="T109" fmla="*/ 558 h 638"/>
                  <a:gd name="T110" fmla="*/ 446 w 538"/>
                  <a:gd name="T111" fmla="*/ 580 h 638"/>
                  <a:gd name="T112" fmla="*/ 436 w 538"/>
                  <a:gd name="T113" fmla="*/ 598 h 638"/>
                  <a:gd name="T114" fmla="*/ 402 w 538"/>
                  <a:gd name="T115" fmla="*/ 568 h 638"/>
                  <a:gd name="T116" fmla="*/ 368 w 538"/>
                  <a:gd name="T117" fmla="*/ 566 h 638"/>
                  <a:gd name="T118" fmla="*/ 348 w 538"/>
                  <a:gd name="T119" fmla="*/ 604 h 638"/>
                  <a:gd name="T120" fmla="*/ 336 w 538"/>
                  <a:gd name="T121" fmla="*/ 634 h 6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538" h="638">
                    <a:moveTo>
                      <a:pt x="332" y="638"/>
                    </a:moveTo>
                    <a:lnTo>
                      <a:pt x="332" y="638"/>
                    </a:lnTo>
                    <a:lnTo>
                      <a:pt x="324" y="632"/>
                    </a:lnTo>
                    <a:lnTo>
                      <a:pt x="318" y="630"/>
                    </a:lnTo>
                    <a:lnTo>
                      <a:pt x="312" y="628"/>
                    </a:lnTo>
                    <a:lnTo>
                      <a:pt x="306" y="628"/>
                    </a:lnTo>
                    <a:lnTo>
                      <a:pt x="294" y="632"/>
                    </a:lnTo>
                    <a:lnTo>
                      <a:pt x="282" y="636"/>
                    </a:lnTo>
                    <a:lnTo>
                      <a:pt x="274" y="620"/>
                    </a:lnTo>
                    <a:lnTo>
                      <a:pt x="272" y="608"/>
                    </a:lnTo>
                    <a:lnTo>
                      <a:pt x="270" y="600"/>
                    </a:lnTo>
                    <a:lnTo>
                      <a:pt x="264" y="596"/>
                    </a:lnTo>
                    <a:lnTo>
                      <a:pt x="258" y="594"/>
                    </a:lnTo>
                    <a:lnTo>
                      <a:pt x="252" y="592"/>
                    </a:lnTo>
                    <a:lnTo>
                      <a:pt x="246" y="592"/>
                    </a:lnTo>
                    <a:lnTo>
                      <a:pt x="234" y="594"/>
                    </a:lnTo>
                    <a:lnTo>
                      <a:pt x="234" y="580"/>
                    </a:lnTo>
                    <a:lnTo>
                      <a:pt x="254" y="542"/>
                    </a:lnTo>
                    <a:lnTo>
                      <a:pt x="264" y="524"/>
                    </a:lnTo>
                    <a:lnTo>
                      <a:pt x="268" y="508"/>
                    </a:lnTo>
                    <a:lnTo>
                      <a:pt x="246" y="484"/>
                    </a:lnTo>
                    <a:lnTo>
                      <a:pt x="240" y="472"/>
                    </a:lnTo>
                    <a:lnTo>
                      <a:pt x="236" y="462"/>
                    </a:lnTo>
                    <a:lnTo>
                      <a:pt x="226" y="452"/>
                    </a:lnTo>
                    <a:lnTo>
                      <a:pt x="218" y="448"/>
                    </a:lnTo>
                    <a:lnTo>
                      <a:pt x="212" y="448"/>
                    </a:lnTo>
                    <a:lnTo>
                      <a:pt x="204" y="448"/>
                    </a:lnTo>
                    <a:lnTo>
                      <a:pt x="172" y="456"/>
                    </a:lnTo>
                    <a:lnTo>
                      <a:pt x="162" y="466"/>
                    </a:lnTo>
                    <a:lnTo>
                      <a:pt x="152" y="472"/>
                    </a:lnTo>
                    <a:lnTo>
                      <a:pt x="132" y="486"/>
                    </a:lnTo>
                    <a:lnTo>
                      <a:pt x="98" y="488"/>
                    </a:lnTo>
                    <a:lnTo>
                      <a:pt x="96" y="478"/>
                    </a:lnTo>
                    <a:lnTo>
                      <a:pt x="94" y="470"/>
                    </a:lnTo>
                    <a:lnTo>
                      <a:pt x="86" y="458"/>
                    </a:lnTo>
                    <a:lnTo>
                      <a:pt x="76" y="448"/>
                    </a:lnTo>
                    <a:lnTo>
                      <a:pt x="68" y="442"/>
                    </a:lnTo>
                    <a:lnTo>
                      <a:pt x="64" y="432"/>
                    </a:lnTo>
                    <a:lnTo>
                      <a:pt x="64" y="354"/>
                    </a:lnTo>
                    <a:lnTo>
                      <a:pt x="28" y="356"/>
                    </a:lnTo>
                    <a:lnTo>
                      <a:pt x="14" y="358"/>
                    </a:lnTo>
                    <a:lnTo>
                      <a:pt x="0" y="362"/>
                    </a:lnTo>
                    <a:lnTo>
                      <a:pt x="0" y="352"/>
                    </a:lnTo>
                    <a:lnTo>
                      <a:pt x="2" y="346"/>
                    </a:lnTo>
                    <a:lnTo>
                      <a:pt x="4" y="344"/>
                    </a:lnTo>
                    <a:lnTo>
                      <a:pt x="8" y="340"/>
                    </a:lnTo>
                    <a:lnTo>
                      <a:pt x="18" y="338"/>
                    </a:lnTo>
                    <a:lnTo>
                      <a:pt x="32" y="334"/>
                    </a:lnTo>
                    <a:lnTo>
                      <a:pt x="38" y="330"/>
                    </a:lnTo>
                    <a:lnTo>
                      <a:pt x="44" y="326"/>
                    </a:lnTo>
                    <a:lnTo>
                      <a:pt x="54" y="312"/>
                    </a:lnTo>
                    <a:lnTo>
                      <a:pt x="60" y="298"/>
                    </a:lnTo>
                    <a:lnTo>
                      <a:pt x="62" y="284"/>
                    </a:lnTo>
                    <a:lnTo>
                      <a:pt x="48" y="224"/>
                    </a:lnTo>
                    <a:lnTo>
                      <a:pt x="46" y="154"/>
                    </a:lnTo>
                    <a:lnTo>
                      <a:pt x="40" y="130"/>
                    </a:lnTo>
                    <a:lnTo>
                      <a:pt x="46" y="126"/>
                    </a:lnTo>
                    <a:lnTo>
                      <a:pt x="54" y="120"/>
                    </a:lnTo>
                    <a:lnTo>
                      <a:pt x="64" y="108"/>
                    </a:lnTo>
                    <a:lnTo>
                      <a:pt x="72" y="94"/>
                    </a:lnTo>
                    <a:lnTo>
                      <a:pt x="80" y="78"/>
                    </a:lnTo>
                    <a:lnTo>
                      <a:pt x="94" y="68"/>
                    </a:lnTo>
                    <a:lnTo>
                      <a:pt x="108" y="60"/>
                    </a:lnTo>
                    <a:lnTo>
                      <a:pt x="114" y="56"/>
                    </a:lnTo>
                    <a:lnTo>
                      <a:pt x="122" y="56"/>
                    </a:lnTo>
                    <a:lnTo>
                      <a:pt x="132" y="56"/>
                    </a:lnTo>
                    <a:lnTo>
                      <a:pt x="142" y="58"/>
                    </a:lnTo>
                    <a:lnTo>
                      <a:pt x="150" y="58"/>
                    </a:lnTo>
                    <a:lnTo>
                      <a:pt x="158" y="54"/>
                    </a:lnTo>
                    <a:lnTo>
                      <a:pt x="164" y="50"/>
                    </a:lnTo>
                    <a:lnTo>
                      <a:pt x="168" y="42"/>
                    </a:lnTo>
                    <a:lnTo>
                      <a:pt x="166" y="30"/>
                    </a:lnTo>
                    <a:lnTo>
                      <a:pt x="164" y="20"/>
                    </a:lnTo>
                    <a:lnTo>
                      <a:pt x="158" y="14"/>
                    </a:lnTo>
                    <a:lnTo>
                      <a:pt x="152" y="10"/>
                    </a:lnTo>
                    <a:lnTo>
                      <a:pt x="156" y="4"/>
                    </a:lnTo>
                    <a:lnTo>
                      <a:pt x="160" y="2"/>
                    </a:lnTo>
                    <a:lnTo>
                      <a:pt x="166" y="0"/>
                    </a:lnTo>
                    <a:lnTo>
                      <a:pt x="174" y="2"/>
                    </a:lnTo>
                    <a:lnTo>
                      <a:pt x="192" y="6"/>
                    </a:lnTo>
                    <a:lnTo>
                      <a:pt x="210" y="12"/>
                    </a:lnTo>
                    <a:lnTo>
                      <a:pt x="238" y="16"/>
                    </a:lnTo>
                    <a:lnTo>
                      <a:pt x="274" y="34"/>
                    </a:lnTo>
                    <a:lnTo>
                      <a:pt x="292" y="44"/>
                    </a:lnTo>
                    <a:lnTo>
                      <a:pt x="312" y="56"/>
                    </a:lnTo>
                    <a:lnTo>
                      <a:pt x="342" y="68"/>
                    </a:lnTo>
                    <a:lnTo>
                      <a:pt x="372" y="68"/>
                    </a:lnTo>
                    <a:lnTo>
                      <a:pt x="392" y="44"/>
                    </a:lnTo>
                    <a:lnTo>
                      <a:pt x="400" y="46"/>
                    </a:lnTo>
                    <a:lnTo>
                      <a:pt x="410" y="52"/>
                    </a:lnTo>
                    <a:lnTo>
                      <a:pt x="420" y="60"/>
                    </a:lnTo>
                    <a:lnTo>
                      <a:pt x="430" y="72"/>
                    </a:lnTo>
                    <a:lnTo>
                      <a:pt x="450" y="82"/>
                    </a:lnTo>
                    <a:lnTo>
                      <a:pt x="466" y="90"/>
                    </a:lnTo>
                    <a:lnTo>
                      <a:pt x="482" y="100"/>
                    </a:lnTo>
                    <a:lnTo>
                      <a:pt x="500" y="116"/>
                    </a:lnTo>
                    <a:lnTo>
                      <a:pt x="514" y="134"/>
                    </a:lnTo>
                    <a:lnTo>
                      <a:pt x="520" y="152"/>
                    </a:lnTo>
                    <a:lnTo>
                      <a:pt x="522" y="170"/>
                    </a:lnTo>
                    <a:lnTo>
                      <a:pt x="522" y="180"/>
                    </a:lnTo>
                    <a:lnTo>
                      <a:pt x="522" y="190"/>
                    </a:lnTo>
                    <a:lnTo>
                      <a:pt x="520" y="202"/>
                    </a:lnTo>
                    <a:lnTo>
                      <a:pt x="516" y="214"/>
                    </a:lnTo>
                    <a:lnTo>
                      <a:pt x="494" y="238"/>
                    </a:lnTo>
                    <a:lnTo>
                      <a:pt x="486" y="248"/>
                    </a:lnTo>
                    <a:lnTo>
                      <a:pt x="482" y="260"/>
                    </a:lnTo>
                    <a:lnTo>
                      <a:pt x="480" y="272"/>
                    </a:lnTo>
                    <a:lnTo>
                      <a:pt x="480" y="286"/>
                    </a:lnTo>
                    <a:lnTo>
                      <a:pt x="486" y="302"/>
                    </a:lnTo>
                    <a:lnTo>
                      <a:pt x="494" y="320"/>
                    </a:lnTo>
                    <a:lnTo>
                      <a:pt x="500" y="340"/>
                    </a:lnTo>
                    <a:lnTo>
                      <a:pt x="502" y="344"/>
                    </a:lnTo>
                    <a:lnTo>
                      <a:pt x="506" y="352"/>
                    </a:lnTo>
                    <a:lnTo>
                      <a:pt x="512" y="372"/>
                    </a:lnTo>
                    <a:lnTo>
                      <a:pt x="522" y="414"/>
                    </a:lnTo>
                    <a:lnTo>
                      <a:pt x="530" y="428"/>
                    </a:lnTo>
                    <a:lnTo>
                      <a:pt x="532" y="440"/>
                    </a:lnTo>
                    <a:lnTo>
                      <a:pt x="532" y="454"/>
                    </a:lnTo>
                    <a:lnTo>
                      <a:pt x="528" y="472"/>
                    </a:lnTo>
                    <a:lnTo>
                      <a:pt x="528" y="500"/>
                    </a:lnTo>
                    <a:lnTo>
                      <a:pt x="532" y="518"/>
                    </a:lnTo>
                    <a:lnTo>
                      <a:pt x="538" y="536"/>
                    </a:lnTo>
                    <a:lnTo>
                      <a:pt x="426" y="540"/>
                    </a:lnTo>
                    <a:lnTo>
                      <a:pt x="424" y="544"/>
                    </a:lnTo>
                    <a:lnTo>
                      <a:pt x="424" y="548"/>
                    </a:lnTo>
                    <a:lnTo>
                      <a:pt x="428" y="558"/>
                    </a:lnTo>
                    <a:lnTo>
                      <a:pt x="438" y="570"/>
                    </a:lnTo>
                    <a:lnTo>
                      <a:pt x="446" y="580"/>
                    </a:lnTo>
                    <a:lnTo>
                      <a:pt x="442" y="598"/>
                    </a:lnTo>
                    <a:lnTo>
                      <a:pt x="436" y="598"/>
                    </a:lnTo>
                    <a:lnTo>
                      <a:pt x="428" y="594"/>
                    </a:lnTo>
                    <a:lnTo>
                      <a:pt x="416" y="584"/>
                    </a:lnTo>
                    <a:lnTo>
                      <a:pt x="402" y="568"/>
                    </a:lnTo>
                    <a:lnTo>
                      <a:pt x="368" y="566"/>
                    </a:lnTo>
                    <a:lnTo>
                      <a:pt x="350" y="594"/>
                    </a:lnTo>
                    <a:lnTo>
                      <a:pt x="348" y="604"/>
                    </a:lnTo>
                    <a:lnTo>
                      <a:pt x="346" y="616"/>
                    </a:lnTo>
                    <a:lnTo>
                      <a:pt x="340" y="628"/>
                    </a:lnTo>
                    <a:lnTo>
                      <a:pt x="336" y="634"/>
                    </a:lnTo>
                    <a:lnTo>
                      <a:pt x="332" y="63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C4C6EFAB-1972-784B-BA6C-D4452CB37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4862" y="4667512"/>
                <a:ext cx="478210" cy="683450"/>
              </a:xfrm>
              <a:custGeom>
                <a:avLst/>
                <a:gdLst>
                  <a:gd name="T0" fmla="*/ 112 w 466"/>
                  <a:gd name="T1" fmla="*/ 660 h 666"/>
                  <a:gd name="T2" fmla="*/ 94 w 466"/>
                  <a:gd name="T3" fmla="*/ 656 h 666"/>
                  <a:gd name="T4" fmla="*/ 134 w 466"/>
                  <a:gd name="T5" fmla="*/ 598 h 666"/>
                  <a:gd name="T6" fmla="*/ 128 w 466"/>
                  <a:gd name="T7" fmla="*/ 566 h 666"/>
                  <a:gd name="T8" fmla="*/ 104 w 466"/>
                  <a:gd name="T9" fmla="*/ 568 h 666"/>
                  <a:gd name="T10" fmla="*/ 88 w 466"/>
                  <a:gd name="T11" fmla="*/ 576 h 666"/>
                  <a:gd name="T12" fmla="*/ 48 w 466"/>
                  <a:gd name="T13" fmla="*/ 536 h 666"/>
                  <a:gd name="T14" fmla="*/ 52 w 466"/>
                  <a:gd name="T15" fmla="*/ 494 h 666"/>
                  <a:gd name="T16" fmla="*/ 52 w 466"/>
                  <a:gd name="T17" fmla="*/ 456 h 666"/>
                  <a:gd name="T18" fmla="*/ 42 w 466"/>
                  <a:gd name="T19" fmla="*/ 446 h 666"/>
                  <a:gd name="T20" fmla="*/ 30 w 466"/>
                  <a:gd name="T21" fmla="*/ 398 h 666"/>
                  <a:gd name="T22" fmla="*/ 16 w 466"/>
                  <a:gd name="T23" fmla="*/ 356 h 666"/>
                  <a:gd name="T24" fmla="*/ 2 w 466"/>
                  <a:gd name="T25" fmla="*/ 316 h 666"/>
                  <a:gd name="T26" fmla="*/ 6 w 466"/>
                  <a:gd name="T27" fmla="*/ 292 h 666"/>
                  <a:gd name="T28" fmla="*/ 16 w 466"/>
                  <a:gd name="T29" fmla="*/ 280 h 666"/>
                  <a:gd name="T30" fmla="*/ 42 w 466"/>
                  <a:gd name="T31" fmla="*/ 240 h 666"/>
                  <a:gd name="T32" fmla="*/ 42 w 466"/>
                  <a:gd name="T33" fmla="*/ 188 h 666"/>
                  <a:gd name="T34" fmla="*/ 22 w 466"/>
                  <a:gd name="T35" fmla="*/ 146 h 666"/>
                  <a:gd name="T36" fmla="*/ 46 w 466"/>
                  <a:gd name="T37" fmla="*/ 126 h 666"/>
                  <a:gd name="T38" fmla="*/ 78 w 466"/>
                  <a:gd name="T39" fmla="*/ 116 h 666"/>
                  <a:gd name="T40" fmla="*/ 88 w 466"/>
                  <a:gd name="T41" fmla="*/ 114 h 666"/>
                  <a:gd name="T42" fmla="*/ 102 w 466"/>
                  <a:gd name="T43" fmla="*/ 98 h 666"/>
                  <a:gd name="T44" fmla="*/ 160 w 466"/>
                  <a:gd name="T45" fmla="*/ 60 h 666"/>
                  <a:gd name="T46" fmla="*/ 176 w 466"/>
                  <a:gd name="T47" fmla="*/ 46 h 666"/>
                  <a:gd name="T48" fmla="*/ 226 w 466"/>
                  <a:gd name="T49" fmla="*/ 32 h 666"/>
                  <a:gd name="T50" fmla="*/ 250 w 466"/>
                  <a:gd name="T51" fmla="*/ 22 h 666"/>
                  <a:gd name="T52" fmla="*/ 260 w 466"/>
                  <a:gd name="T53" fmla="*/ 2 h 666"/>
                  <a:gd name="T54" fmla="*/ 284 w 466"/>
                  <a:gd name="T55" fmla="*/ 0 h 666"/>
                  <a:gd name="T56" fmla="*/ 292 w 466"/>
                  <a:gd name="T57" fmla="*/ 52 h 666"/>
                  <a:gd name="T58" fmla="*/ 314 w 466"/>
                  <a:gd name="T59" fmla="*/ 56 h 666"/>
                  <a:gd name="T60" fmla="*/ 326 w 466"/>
                  <a:gd name="T61" fmla="*/ 34 h 666"/>
                  <a:gd name="T62" fmla="*/ 334 w 466"/>
                  <a:gd name="T63" fmla="*/ 14 h 666"/>
                  <a:gd name="T64" fmla="*/ 344 w 466"/>
                  <a:gd name="T65" fmla="*/ 36 h 666"/>
                  <a:gd name="T66" fmla="*/ 362 w 466"/>
                  <a:gd name="T67" fmla="*/ 50 h 666"/>
                  <a:gd name="T68" fmla="*/ 384 w 466"/>
                  <a:gd name="T69" fmla="*/ 54 h 666"/>
                  <a:gd name="T70" fmla="*/ 424 w 466"/>
                  <a:gd name="T71" fmla="*/ 42 h 666"/>
                  <a:gd name="T72" fmla="*/ 442 w 466"/>
                  <a:gd name="T73" fmla="*/ 42 h 666"/>
                  <a:gd name="T74" fmla="*/ 422 w 466"/>
                  <a:gd name="T75" fmla="*/ 66 h 666"/>
                  <a:gd name="T76" fmla="*/ 414 w 466"/>
                  <a:gd name="T77" fmla="*/ 88 h 666"/>
                  <a:gd name="T78" fmla="*/ 428 w 466"/>
                  <a:gd name="T79" fmla="*/ 112 h 666"/>
                  <a:gd name="T80" fmla="*/ 466 w 466"/>
                  <a:gd name="T81" fmla="*/ 168 h 666"/>
                  <a:gd name="T82" fmla="*/ 464 w 466"/>
                  <a:gd name="T83" fmla="*/ 192 h 666"/>
                  <a:gd name="T84" fmla="*/ 450 w 466"/>
                  <a:gd name="T85" fmla="*/ 218 h 666"/>
                  <a:gd name="T86" fmla="*/ 430 w 466"/>
                  <a:gd name="T87" fmla="*/ 236 h 666"/>
                  <a:gd name="T88" fmla="*/ 396 w 466"/>
                  <a:gd name="T89" fmla="*/ 244 h 666"/>
                  <a:gd name="T90" fmla="*/ 376 w 466"/>
                  <a:gd name="T91" fmla="*/ 250 h 666"/>
                  <a:gd name="T92" fmla="*/ 348 w 466"/>
                  <a:gd name="T93" fmla="*/ 276 h 666"/>
                  <a:gd name="T94" fmla="*/ 348 w 466"/>
                  <a:gd name="T95" fmla="*/ 304 h 666"/>
                  <a:gd name="T96" fmla="*/ 354 w 466"/>
                  <a:gd name="T97" fmla="*/ 332 h 666"/>
                  <a:gd name="T98" fmla="*/ 328 w 466"/>
                  <a:gd name="T99" fmla="*/ 366 h 666"/>
                  <a:gd name="T100" fmla="*/ 302 w 466"/>
                  <a:gd name="T101" fmla="*/ 386 h 666"/>
                  <a:gd name="T102" fmla="*/ 296 w 466"/>
                  <a:gd name="T103" fmla="*/ 408 h 666"/>
                  <a:gd name="T104" fmla="*/ 292 w 466"/>
                  <a:gd name="T105" fmla="*/ 468 h 666"/>
                  <a:gd name="T106" fmla="*/ 270 w 466"/>
                  <a:gd name="T107" fmla="*/ 490 h 666"/>
                  <a:gd name="T108" fmla="*/ 264 w 466"/>
                  <a:gd name="T109" fmla="*/ 522 h 666"/>
                  <a:gd name="T110" fmla="*/ 266 w 466"/>
                  <a:gd name="T111" fmla="*/ 546 h 666"/>
                  <a:gd name="T112" fmla="*/ 254 w 466"/>
                  <a:gd name="T113" fmla="*/ 596 h 666"/>
                  <a:gd name="T114" fmla="*/ 260 w 466"/>
                  <a:gd name="T115" fmla="*/ 630 h 666"/>
                  <a:gd name="T116" fmla="*/ 224 w 466"/>
                  <a:gd name="T117" fmla="*/ 650 h 666"/>
                  <a:gd name="T118" fmla="*/ 196 w 466"/>
                  <a:gd name="T119" fmla="*/ 636 h 666"/>
                  <a:gd name="T120" fmla="*/ 168 w 466"/>
                  <a:gd name="T121" fmla="*/ 646 h 666"/>
                  <a:gd name="T122" fmla="*/ 134 w 466"/>
                  <a:gd name="T123" fmla="*/ 660 h 66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66" h="666">
                    <a:moveTo>
                      <a:pt x="118" y="666"/>
                    </a:moveTo>
                    <a:lnTo>
                      <a:pt x="118" y="666"/>
                    </a:lnTo>
                    <a:lnTo>
                      <a:pt x="112" y="660"/>
                    </a:lnTo>
                    <a:lnTo>
                      <a:pt x="106" y="658"/>
                    </a:lnTo>
                    <a:lnTo>
                      <a:pt x="94" y="656"/>
                    </a:lnTo>
                    <a:lnTo>
                      <a:pt x="94" y="650"/>
                    </a:lnTo>
                    <a:lnTo>
                      <a:pt x="134" y="598"/>
                    </a:lnTo>
                    <a:lnTo>
                      <a:pt x="132" y="578"/>
                    </a:lnTo>
                    <a:lnTo>
                      <a:pt x="128" y="566"/>
                    </a:lnTo>
                    <a:lnTo>
                      <a:pt x="114" y="566"/>
                    </a:lnTo>
                    <a:lnTo>
                      <a:pt x="104" y="568"/>
                    </a:lnTo>
                    <a:lnTo>
                      <a:pt x="96" y="572"/>
                    </a:lnTo>
                    <a:lnTo>
                      <a:pt x="88" y="576"/>
                    </a:lnTo>
                    <a:lnTo>
                      <a:pt x="60" y="576"/>
                    </a:lnTo>
                    <a:lnTo>
                      <a:pt x="48" y="536"/>
                    </a:lnTo>
                    <a:lnTo>
                      <a:pt x="50" y="514"/>
                    </a:lnTo>
                    <a:lnTo>
                      <a:pt x="52" y="494"/>
                    </a:lnTo>
                    <a:lnTo>
                      <a:pt x="54" y="474"/>
                    </a:lnTo>
                    <a:lnTo>
                      <a:pt x="52" y="466"/>
                    </a:lnTo>
                    <a:lnTo>
                      <a:pt x="52" y="456"/>
                    </a:lnTo>
                    <a:lnTo>
                      <a:pt x="42" y="446"/>
                    </a:lnTo>
                    <a:lnTo>
                      <a:pt x="40" y="434"/>
                    </a:lnTo>
                    <a:lnTo>
                      <a:pt x="38" y="422"/>
                    </a:lnTo>
                    <a:lnTo>
                      <a:pt x="30" y="398"/>
                    </a:lnTo>
                    <a:lnTo>
                      <a:pt x="22" y="376"/>
                    </a:lnTo>
                    <a:lnTo>
                      <a:pt x="16" y="356"/>
                    </a:lnTo>
                    <a:lnTo>
                      <a:pt x="6" y="334"/>
                    </a:lnTo>
                    <a:lnTo>
                      <a:pt x="4" y="326"/>
                    </a:lnTo>
                    <a:lnTo>
                      <a:pt x="2" y="316"/>
                    </a:lnTo>
                    <a:lnTo>
                      <a:pt x="0" y="308"/>
                    </a:lnTo>
                    <a:lnTo>
                      <a:pt x="2" y="300"/>
                    </a:lnTo>
                    <a:lnTo>
                      <a:pt x="6" y="292"/>
                    </a:lnTo>
                    <a:lnTo>
                      <a:pt x="12" y="282"/>
                    </a:lnTo>
                    <a:lnTo>
                      <a:pt x="16" y="280"/>
                    </a:lnTo>
                    <a:lnTo>
                      <a:pt x="20" y="276"/>
                    </a:lnTo>
                    <a:lnTo>
                      <a:pt x="30" y="264"/>
                    </a:lnTo>
                    <a:lnTo>
                      <a:pt x="42" y="240"/>
                    </a:lnTo>
                    <a:lnTo>
                      <a:pt x="42" y="188"/>
                    </a:lnTo>
                    <a:lnTo>
                      <a:pt x="30" y="156"/>
                    </a:lnTo>
                    <a:lnTo>
                      <a:pt x="22" y="146"/>
                    </a:lnTo>
                    <a:lnTo>
                      <a:pt x="46" y="126"/>
                    </a:lnTo>
                    <a:lnTo>
                      <a:pt x="62" y="122"/>
                    </a:lnTo>
                    <a:lnTo>
                      <a:pt x="74" y="118"/>
                    </a:lnTo>
                    <a:lnTo>
                      <a:pt x="78" y="116"/>
                    </a:lnTo>
                    <a:lnTo>
                      <a:pt x="80" y="114"/>
                    </a:lnTo>
                    <a:lnTo>
                      <a:pt x="88" y="114"/>
                    </a:lnTo>
                    <a:lnTo>
                      <a:pt x="94" y="106"/>
                    </a:lnTo>
                    <a:lnTo>
                      <a:pt x="102" y="98"/>
                    </a:lnTo>
                    <a:lnTo>
                      <a:pt x="122" y="84"/>
                    </a:lnTo>
                    <a:lnTo>
                      <a:pt x="142" y="72"/>
                    </a:lnTo>
                    <a:lnTo>
                      <a:pt x="160" y="60"/>
                    </a:lnTo>
                    <a:lnTo>
                      <a:pt x="168" y="52"/>
                    </a:lnTo>
                    <a:lnTo>
                      <a:pt x="176" y="46"/>
                    </a:lnTo>
                    <a:lnTo>
                      <a:pt x="188" y="42"/>
                    </a:lnTo>
                    <a:lnTo>
                      <a:pt x="200" y="38"/>
                    </a:lnTo>
                    <a:lnTo>
                      <a:pt x="226" y="32"/>
                    </a:lnTo>
                    <a:lnTo>
                      <a:pt x="238" y="28"/>
                    </a:lnTo>
                    <a:lnTo>
                      <a:pt x="250" y="22"/>
                    </a:lnTo>
                    <a:lnTo>
                      <a:pt x="256" y="8"/>
                    </a:lnTo>
                    <a:lnTo>
                      <a:pt x="258" y="4"/>
                    </a:lnTo>
                    <a:lnTo>
                      <a:pt x="260" y="2"/>
                    </a:lnTo>
                    <a:lnTo>
                      <a:pt x="270" y="0"/>
                    </a:lnTo>
                    <a:lnTo>
                      <a:pt x="284" y="0"/>
                    </a:lnTo>
                    <a:lnTo>
                      <a:pt x="286" y="48"/>
                    </a:lnTo>
                    <a:lnTo>
                      <a:pt x="292" y="52"/>
                    </a:lnTo>
                    <a:lnTo>
                      <a:pt x="298" y="54"/>
                    </a:lnTo>
                    <a:lnTo>
                      <a:pt x="314" y="56"/>
                    </a:lnTo>
                    <a:lnTo>
                      <a:pt x="320" y="50"/>
                    </a:lnTo>
                    <a:lnTo>
                      <a:pt x="322" y="44"/>
                    </a:lnTo>
                    <a:lnTo>
                      <a:pt x="326" y="34"/>
                    </a:lnTo>
                    <a:lnTo>
                      <a:pt x="330" y="22"/>
                    </a:lnTo>
                    <a:lnTo>
                      <a:pt x="332" y="18"/>
                    </a:lnTo>
                    <a:lnTo>
                      <a:pt x="334" y="14"/>
                    </a:lnTo>
                    <a:lnTo>
                      <a:pt x="338" y="24"/>
                    </a:lnTo>
                    <a:lnTo>
                      <a:pt x="344" y="36"/>
                    </a:lnTo>
                    <a:lnTo>
                      <a:pt x="350" y="42"/>
                    </a:lnTo>
                    <a:lnTo>
                      <a:pt x="356" y="46"/>
                    </a:lnTo>
                    <a:lnTo>
                      <a:pt x="362" y="50"/>
                    </a:lnTo>
                    <a:lnTo>
                      <a:pt x="370" y="54"/>
                    </a:lnTo>
                    <a:lnTo>
                      <a:pt x="384" y="54"/>
                    </a:lnTo>
                    <a:lnTo>
                      <a:pt x="396" y="52"/>
                    </a:lnTo>
                    <a:lnTo>
                      <a:pt x="410" y="48"/>
                    </a:lnTo>
                    <a:lnTo>
                      <a:pt x="424" y="42"/>
                    </a:lnTo>
                    <a:lnTo>
                      <a:pt x="442" y="42"/>
                    </a:lnTo>
                    <a:lnTo>
                      <a:pt x="438" y="48"/>
                    </a:lnTo>
                    <a:lnTo>
                      <a:pt x="432" y="54"/>
                    </a:lnTo>
                    <a:lnTo>
                      <a:pt x="422" y="66"/>
                    </a:lnTo>
                    <a:lnTo>
                      <a:pt x="418" y="74"/>
                    </a:lnTo>
                    <a:lnTo>
                      <a:pt x="414" y="80"/>
                    </a:lnTo>
                    <a:lnTo>
                      <a:pt x="414" y="88"/>
                    </a:lnTo>
                    <a:lnTo>
                      <a:pt x="414" y="96"/>
                    </a:lnTo>
                    <a:lnTo>
                      <a:pt x="428" y="112"/>
                    </a:lnTo>
                    <a:lnTo>
                      <a:pt x="440" y="128"/>
                    </a:lnTo>
                    <a:lnTo>
                      <a:pt x="452" y="146"/>
                    </a:lnTo>
                    <a:lnTo>
                      <a:pt x="466" y="168"/>
                    </a:lnTo>
                    <a:lnTo>
                      <a:pt x="464" y="192"/>
                    </a:lnTo>
                    <a:lnTo>
                      <a:pt x="460" y="196"/>
                    </a:lnTo>
                    <a:lnTo>
                      <a:pt x="456" y="202"/>
                    </a:lnTo>
                    <a:lnTo>
                      <a:pt x="450" y="218"/>
                    </a:lnTo>
                    <a:lnTo>
                      <a:pt x="440" y="228"/>
                    </a:lnTo>
                    <a:lnTo>
                      <a:pt x="430" y="236"/>
                    </a:lnTo>
                    <a:lnTo>
                      <a:pt x="422" y="240"/>
                    </a:lnTo>
                    <a:lnTo>
                      <a:pt x="414" y="242"/>
                    </a:lnTo>
                    <a:lnTo>
                      <a:pt x="396" y="244"/>
                    </a:lnTo>
                    <a:lnTo>
                      <a:pt x="386" y="246"/>
                    </a:lnTo>
                    <a:lnTo>
                      <a:pt x="376" y="250"/>
                    </a:lnTo>
                    <a:lnTo>
                      <a:pt x="360" y="262"/>
                    </a:lnTo>
                    <a:lnTo>
                      <a:pt x="352" y="272"/>
                    </a:lnTo>
                    <a:lnTo>
                      <a:pt x="348" y="276"/>
                    </a:lnTo>
                    <a:lnTo>
                      <a:pt x="348" y="282"/>
                    </a:lnTo>
                    <a:lnTo>
                      <a:pt x="348" y="304"/>
                    </a:lnTo>
                    <a:lnTo>
                      <a:pt x="354" y="312"/>
                    </a:lnTo>
                    <a:lnTo>
                      <a:pt x="356" y="322"/>
                    </a:lnTo>
                    <a:lnTo>
                      <a:pt x="354" y="332"/>
                    </a:lnTo>
                    <a:lnTo>
                      <a:pt x="350" y="344"/>
                    </a:lnTo>
                    <a:lnTo>
                      <a:pt x="328" y="366"/>
                    </a:lnTo>
                    <a:lnTo>
                      <a:pt x="308" y="382"/>
                    </a:lnTo>
                    <a:lnTo>
                      <a:pt x="302" y="386"/>
                    </a:lnTo>
                    <a:lnTo>
                      <a:pt x="298" y="392"/>
                    </a:lnTo>
                    <a:lnTo>
                      <a:pt x="296" y="400"/>
                    </a:lnTo>
                    <a:lnTo>
                      <a:pt x="296" y="408"/>
                    </a:lnTo>
                    <a:lnTo>
                      <a:pt x="300" y="440"/>
                    </a:lnTo>
                    <a:lnTo>
                      <a:pt x="292" y="468"/>
                    </a:lnTo>
                    <a:lnTo>
                      <a:pt x="278" y="480"/>
                    </a:lnTo>
                    <a:lnTo>
                      <a:pt x="270" y="490"/>
                    </a:lnTo>
                    <a:lnTo>
                      <a:pt x="266" y="496"/>
                    </a:lnTo>
                    <a:lnTo>
                      <a:pt x="264" y="502"/>
                    </a:lnTo>
                    <a:lnTo>
                      <a:pt x="264" y="522"/>
                    </a:lnTo>
                    <a:lnTo>
                      <a:pt x="266" y="546"/>
                    </a:lnTo>
                    <a:lnTo>
                      <a:pt x="262" y="560"/>
                    </a:lnTo>
                    <a:lnTo>
                      <a:pt x="256" y="576"/>
                    </a:lnTo>
                    <a:lnTo>
                      <a:pt x="254" y="596"/>
                    </a:lnTo>
                    <a:lnTo>
                      <a:pt x="254" y="614"/>
                    </a:lnTo>
                    <a:lnTo>
                      <a:pt x="260" y="630"/>
                    </a:lnTo>
                    <a:lnTo>
                      <a:pt x="224" y="650"/>
                    </a:lnTo>
                    <a:lnTo>
                      <a:pt x="216" y="642"/>
                    </a:lnTo>
                    <a:lnTo>
                      <a:pt x="206" y="638"/>
                    </a:lnTo>
                    <a:lnTo>
                      <a:pt x="196" y="636"/>
                    </a:lnTo>
                    <a:lnTo>
                      <a:pt x="188" y="638"/>
                    </a:lnTo>
                    <a:lnTo>
                      <a:pt x="178" y="642"/>
                    </a:lnTo>
                    <a:lnTo>
                      <a:pt x="168" y="646"/>
                    </a:lnTo>
                    <a:lnTo>
                      <a:pt x="148" y="654"/>
                    </a:lnTo>
                    <a:lnTo>
                      <a:pt x="134" y="660"/>
                    </a:lnTo>
                    <a:lnTo>
                      <a:pt x="118" y="66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BA112A36-D366-A247-A0FD-02464BC38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941" y="4234455"/>
                <a:ext cx="997467" cy="981048"/>
              </a:xfrm>
              <a:custGeom>
                <a:avLst/>
                <a:gdLst>
                  <a:gd name="T0" fmla="*/ 392 w 972"/>
                  <a:gd name="T1" fmla="*/ 934 h 956"/>
                  <a:gd name="T2" fmla="*/ 354 w 972"/>
                  <a:gd name="T3" fmla="*/ 888 h 956"/>
                  <a:gd name="T4" fmla="*/ 366 w 972"/>
                  <a:gd name="T5" fmla="*/ 840 h 956"/>
                  <a:gd name="T6" fmla="*/ 324 w 972"/>
                  <a:gd name="T7" fmla="*/ 780 h 956"/>
                  <a:gd name="T8" fmla="*/ 290 w 972"/>
                  <a:gd name="T9" fmla="*/ 722 h 956"/>
                  <a:gd name="T10" fmla="*/ 248 w 972"/>
                  <a:gd name="T11" fmla="*/ 712 h 956"/>
                  <a:gd name="T12" fmla="*/ 192 w 972"/>
                  <a:gd name="T13" fmla="*/ 608 h 956"/>
                  <a:gd name="T14" fmla="*/ 160 w 972"/>
                  <a:gd name="T15" fmla="*/ 662 h 956"/>
                  <a:gd name="T16" fmla="*/ 140 w 972"/>
                  <a:gd name="T17" fmla="*/ 634 h 956"/>
                  <a:gd name="T18" fmla="*/ 138 w 972"/>
                  <a:gd name="T19" fmla="*/ 590 h 956"/>
                  <a:gd name="T20" fmla="*/ 130 w 972"/>
                  <a:gd name="T21" fmla="*/ 500 h 956"/>
                  <a:gd name="T22" fmla="*/ 150 w 972"/>
                  <a:gd name="T23" fmla="*/ 442 h 956"/>
                  <a:gd name="T24" fmla="*/ 110 w 972"/>
                  <a:gd name="T25" fmla="*/ 312 h 956"/>
                  <a:gd name="T26" fmla="*/ 50 w 972"/>
                  <a:gd name="T27" fmla="*/ 222 h 956"/>
                  <a:gd name="T28" fmla="*/ 6 w 972"/>
                  <a:gd name="T29" fmla="*/ 178 h 956"/>
                  <a:gd name="T30" fmla="*/ 2 w 972"/>
                  <a:gd name="T31" fmla="*/ 134 h 956"/>
                  <a:gd name="T32" fmla="*/ 26 w 972"/>
                  <a:gd name="T33" fmla="*/ 80 h 956"/>
                  <a:gd name="T34" fmla="*/ 74 w 972"/>
                  <a:gd name="T35" fmla="*/ 24 h 956"/>
                  <a:gd name="T36" fmla="*/ 112 w 972"/>
                  <a:gd name="T37" fmla="*/ 64 h 956"/>
                  <a:gd name="T38" fmla="*/ 166 w 972"/>
                  <a:gd name="T39" fmla="*/ 152 h 956"/>
                  <a:gd name="T40" fmla="*/ 200 w 972"/>
                  <a:gd name="T41" fmla="*/ 172 h 956"/>
                  <a:gd name="T42" fmla="*/ 236 w 972"/>
                  <a:gd name="T43" fmla="*/ 158 h 956"/>
                  <a:gd name="T44" fmla="*/ 250 w 972"/>
                  <a:gd name="T45" fmla="*/ 170 h 956"/>
                  <a:gd name="T46" fmla="*/ 290 w 972"/>
                  <a:gd name="T47" fmla="*/ 188 h 956"/>
                  <a:gd name="T48" fmla="*/ 374 w 972"/>
                  <a:gd name="T49" fmla="*/ 166 h 956"/>
                  <a:gd name="T50" fmla="*/ 378 w 972"/>
                  <a:gd name="T51" fmla="*/ 128 h 956"/>
                  <a:gd name="T52" fmla="*/ 370 w 972"/>
                  <a:gd name="T53" fmla="*/ 66 h 956"/>
                  <a:gd name="T54" fmla="*/ 412 w 972"/>
                  <a:gd name="T55" fmla="*/ 100 h 956"/>
                  <a:gd name="T56" fmla="*/ 468 w 972"/>
                  <a:gd name="T57" fmla="*/ 100 h 956"/>
                  <a:gd name="T58" fmla="*/ 472 w 972"/>
                  <a:gd name="T59" fmla="*/ 30 h 956"/>
                  <a:gd name="T60" fmla="*/ 516 w 972"/>
                  <a:gd name="T61" fmla="*/ 0 h 956"/>
                  <a:gd name="T62" fmla="*/ 562 w 972"/>
                  <a:gd name="T63" fmla="*/ 50 h 956"/>
                  <a:gd name="T64" fmla="*/ 628 w 972"/>
                  <a:gd name="T65" fmla="*/ 98 h 956"/>
                  <a:gd name="T66" fmla="*/ 656 w 972"/>
                  <a:gd name="T67" fmla="*/ 150 h 956"/>
                  <a:gd name="T68" fmla="*/ 764 w 972"/>
                  <a:gd name="T69" fmla="*/ 184 h 956"/>
                  <a:gd name="T70" fmla="*/ 812 w 972"/>
                  <a:gd name="T71" fmla="*/ 168 h 956"/>
                  <a:gd name="T72" fmla="*/ 932 w 972"/>
                  <a:gd name="T73" fmla="*/ 208 h 956"/>
                  <a:gd name="T74" fmla="*/ 972 w 972"/>
                  <a:gd name="T75" fmla="*/ 278 h 956"/>
                  <a:gd name="T76" fmla="*/ 908 w 972"/>
                  <a:gd name="T77" fmla="*/ 388 h 956"/>
                  <a:gd name="T78" fmla="*/ 840 w 972"/>
                  <a:gd name="T79" fmla="*/ 418 h 956"/>
                  <a:gd name="T80" fmla="*/ 788 w 972"/>
                  <a:gd name="T81" fmla="*/ 376 h 956"/>
                  <a:gd name="T82" fmla="*/ 764 w 972"/>
                  <a:gd name="T83" fmla="*/ 422 h 956"/>
                  <a:gd name="T84" fmla="*/ 772 w 972"/>
                  <a:gd name="T85" fmla="*/ 478 h 956"/>
                  <a:gd name="T86" fmla="*/ 784 w 972"/>
                  <a:gd name="T87" fmla="*/ 564 h 956"/>
                  <a:gd name="T88" fmla="*/ 810 w 972"/>
                  <a:gd name="T89" fmla="*/ 602 h 956"/>
                  <a:gd name="T90" fmla="*/ 780 w 972"/>
                  <a:gd name="T91" fmla="*/ 646 h 956"/>
                  <a:gd name="T92" fmla="*/ 788 w 972"/>
                  <a:gd name="T93" fmla="*/ 686 h 956"/>
                  <a:gd name="T94" fmla="*/ 848 w 972"/>
                  <a:gd name="T95" fmla="*/ 740 h 956"/>
                  <a:gd name="T96" fmla="*/ 796 w 972"/>
                  <a:gd name="T97" fmla="*/ 758 h 956"/>
                  <a:gd name="T98" fmla="*/ 756 w 972"/>
                  <a:gd name="T99" fmla="*/ 712 h 956"/>
                  <a:gd name="T100" fmla="*/ 716 w 972"/>
                  <a:gd name="T101" fmla="*/ 718 h 956"/>
                  <a:gd name="T102" fmla="*/ 662 w 972"/>
                  <a:gd name="T103" fmla="*/ 706 h 956"/>
                  <a:gd name="T104" fmla="*/ 630 w 972"/>
                  <a:gd name="T105" fmla="*/ 636 h 956"/>
                  <a:gd name="T106" fmla="*/ 578 w 972"/>
                  <a:gd name="T107" fmla="*/ 648 h 956"/>
                  <a:gd name="T108" fmla="*/ 550 w 972"/>
                  <a:gd name="T109" fmla="*/ 682 h 956"/>
                  <a:gd name="T110" fmla="*/ 558 w 972"/>
                  <a:gd name="T111" fmla="*/ 726 h 956"/>
                  <a:gd name="T112" fmla="*/ 558 w 972"/>
                  <a:gd name="T113" fmla="*/ 766 h 956"/>
                  <a:gd name="T114" fmla="*/ 500 w 972"/>
                  <a:gd name="T115" fmla="*/ 810 h 956"/>
                  <a:gd name="T116" fmla="*/ 522 w 972"/>
                  <a:gd name="T117" fmla="*/ 870 h 956"/>
                  <a:gd name="T118" fmla="*/ 522 w 972"/>
                  <a:gd name="T119" fmla="*/ 918 h 95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972" h="956">
                    <a:moveTo>
                      <a:pt x="432" y="956"/>
                    </a:moveTo>
                    <a:lnTo>
                      <a:pt x="432" y="956"/>
                    </a:lnTo>
                    <a:lnTo>
                      <a:pt x="422" y="952"/>
                    </a:lnTo>
                    <a:lnTo>
                      <a:pt x="406" y="942"/>
                    </a:lnTo>
                    <a:lnTo>
                      <a:pt x="392" y="934"/>
                    </a:lnTo>
                    <a:lnTo>
                      <a:pt x="380" y="928"/>
                    </a:lnTo>
                    <a:lnTo>
                      <a:pt x="368" y="920"/>
                    </a:lnTo>
                    <a:lnTo>
                      <a:pt x="354" y="904"/>
                    </a:lnTo>
                    <a:lnTo>
                      <a:pt x="354" y="888"/>
                    </a:lnTo>
                    <a:lnTo>
                      <a:pt x="362" y="878"/>
                    </a:lnTo>
                    <a:lnTo>
                      <a:pt x="368" y="866"/>
                    </a:lnTo>
                    <a:lnTo>
                      <a:pt x="370" y="858"/>
                    </a:lnTo>
                    <a:lnTo>
                      <a:pt x="368" y="848"/>
                    </a:lnTo>
                    <a:lnTo>
                      <a:pt x="366" y="840"/>
                    </a:lnTo>
                    <a:lnTo>
                      <a:pt x="362" y="832"/>
                    </a:lnTo>
                    <a:lnTo>
                      <a:pt x="350" y="816"/>
                    </a:lnTo>
                    <a:lnTo>
                      <a:pt x="342" y="808"/>
                    </a:lnTo>
                    <a:lnTo>
                      <a:pt x="336" y="798"/>
                    </a:lnTo>
                    <a:lnTo>
                      <a:pt x="324" y="780"/>
                    </a:lnTo>
                    <a:lnTo>
                      <a:pt x="316" y="764"/>
                    </a:lnTo>
                    <a:lnTo>
                      <a:pt x="306" y="750"/>
                    </a:lnTo>
                    <a:lnTo>
                      <a:pt x="298" y="730"/>
                    </a:lnTo>
                    <a:lnTo>
                      <a:pt x="294" y="726"/>
                    </a:lnTo>
                    <a:lnTo>
                      <a:pt x="290" y="722"/>
                    </a:lnTo>
                    <a:lnTo>
                      <a:pt x="286" y="720"/>
                    </a:lnTo>
                    <a:lnTo>
                      <a:pt x="282" y="720"/>
                    </a:lnTo>
                    <a:lnTo>
                      <a:pt x="266" y="720"/>
                    </a:lnTo>
                    <a:lnTo>
                      <a:pt x="248" y="712"/>
                    </a:lnTo>
                    <a:lnTo>
                      <a:pt x="224" y="678"/>
                    </a:lnTo>
                    <a:lnTo>
                      <a:pt x="206" y="626"/>
                    </a:lnTo>
                    <a:lnTo>
                      <a:pt x="192" y="608"/>
                    </a:lnTo>
                    <a:lnTo>
                      <a:pt x="178" y="608"/>
                    </a:lnTo>
                    <a:lnTo>
                      <a:pt x="170" y="614"/>
                    </a:lnTo>
                    <a:lnTo>
                      <a:pt x="164" y="620"/>
                    </a:lnTo>
                    <a:lnTo>
                      <a:pt x="162" y="630"/>
                    </a:lnTo>
                    <a:lnTo>
                      <a:pt x="162" y="652"/>
                    </a:lnTo>
                    <a:lnTo>
                      <a:pt x="160" y="662"/>
                    </a:lnTo>
                    <a:lnTo>
                      <a:pt x="156" y="674"/>
                    </a:lnTo>
                    <a:lnTo>
                      <a:pt x="148" y="670"/>
                    </a:lnTo>
                    <a:lnTo>
                      <a:pt x="146" y="652"/>
                    </a:lnTo>
                    <a:lnTo>
                      <a:pt x="140" y="634"/>
                    </a:lnTo>
                    <a:lnTo>
                      <a:pt x="134" y="620"/>
                    </a:lnTo>
                    <a:lnTo>
                      <a:pt x="130" y="606"/>
                    </a:lnTo>
                    <a:lnTo>
                      <a:pt x="134" y="602"/>
                    </a:lnTo>
                    <a:lnTo>
                      <a:pt x="136" y="598"/>
                    </a:lnTo>
                    <a:lnTo>
                      <a:pt x="138" y="590"/>
                    </a:lnTo>
                    <a:lnTo>
                      <a:pt x="138" y="576"/>
                    </a:lnTo>
                    <a:lnTo>
                      <a:pt x="142" y="538"/>
                    </a:lnTo>
                    <a:lnTo>
                      <a:pt x="134" y="518"/>
                    </a:lnTo>
                    <a:lnTo>
                      <a:pt x="130" y="500"/>
                    </a:lnTo>
                    <a:lnTo>
                      <a:pt x="128" y="482"/>
                    </a:lnTo>
                    <a:lnTo>
                      <a:pt x="130" y="466"/>
                    </a:lnTo>
                    <a:lnTo>
                      <a:pt x="140" y="454"/>
                    </a:lnTo>
                    <a:lnTo>
                      <a:pt x="150" y="442"/>
                    </a:lnTo>
                    <a:lnTo>
                      <a:pt x="146" y="396"/>
                    </a:lnTo>
                    <a:lnTo>
                      <a:pt x="124" y="364"/>
                    </a:lnTo>
                    <a:lnTo>
                      <a:pt x="114" y="326"/>
                    </a:lnTo>
                    <a:lnTo>
                      <a:pt x="110" y="312"/>
                    </a:lnTo>
                    <a:lnTo>
                      <a:pt x="104" y="300"/>
                    </a:lnTo>
                    <a:lnTo>
                      <a:pt x="84" y="276"/>
                    </a:lnTo>
                    <a:lnTo>
                      <a:pt x="68" y="254"/>
                    </a:lnTo>
                    <a:lnTo>
                      <a:pt x="54" y="232"/>
                    </a:lnTo>
                    <a:lnTo>
                      <a:pt x="50" y="222"/>
                    </a:lnTo>
                    <a:lnTo>
                      <a:pt x="48" y="212"/>
                    </a:lnTo>
                    <a:lnTo>
                      <a:pt x="12" y="188"/>
                    </a:lnTo>
                    <a:lnTo>
                      <a:pt x="6" y="178"/>
                    </a:lnTo>
                    <a:lnTo>
                      <a:pt x="0" y="178"/>
                    </a:lnTo>
                    <a:lnTo>
                      <a:pt x="0" y="154"/>
                    </a:lnTo>
                    <a:lnTo>
                      <a:pt x="0" y="142"/>
                    </a:lnTo>
                    <a:lnTo>
                      <a:pt x="2" y="134"/>
                    </a:lnTo>
                    <a:lnTo>
                      <a:pt x="10" y="130"/>
                    </a:lnTo>
                    <a:lnTo>
                      <a:pt x="16" y="124"/>
                    </a:lnTo>
                    <a:lnTo>
                      <a:pt x="20" y="118"/>
                    </a:lnTo>
                    <a:lnTo>
                      <a:pt x="22" y="110"/>
                    </a:lnTo>
                    <a:lnTo>
                      <a:pt x="24" y="96"/>
                    </a:lnTo>
                    <a:lnTo>
                      <a:pt x="26" y="80"/>
                    </a:lnTo>
                    <a:lnTo>
                      <a:pt x="0" y="50"/>
                    </a:lnTo>
                    <a:lnTo>
                      <a:pt x="0" y="28"/>
                    </a:lnTo>
                    <a:lnTo>
                      <a:pt x="74" y="24"/>
                    </a:lnTo>
                    <a:lnTo>
                      <a:pt x="82" y="28"/>
                    </a:lnTo>
                    <a:lnTo>
                      <a:pt x="92" y="38"/>
                    </a:lnTo>
                    <a:lnTo>
                      <a:pt x="102" y="50"/>
                    </a:lnTo>
                    <a:lnTo>
                      <a:pt x="112" y="64"/>
                    </a:lnTo>
                    <a:lnTo>
                      <a:pt x="112" y="76"/>
                    </a:lnTo>
                    <a:lnTo>
                      <a:pt x="116" y="88"/>
                    </a:lnTo>
                    <a:lnTo>
                      <a:pt x="122" y="98"/>
                    </a:lnTo>
                    <a:lnTo>
                      <a:pt x="128" y="110"/>
                    </a:lnTo>
                    <a:lnTo>
                      <a:pt x="146" y="132"/>
                    </a:lnTo>
                    <a:lnTo>
                      <a:pt x="166" y="152"/>
                    </a:lnTo>
                    <a:lnTo>
                      <a:pt x="174" y="152"/>
                    </a:lnTo>
                    <a:lnTo>
                      <a:pt x="182" y="154"/>
                    </a:lnTo>
                    <a:lnTo>
                      <a:pt x="186" y="156"/>
                    </a:lnTo>
                    <a:lnTo>
                      <a:pt x="190" y="158"/>
                    </a:lnTo>
                    <a:lnTo>
                      <a:pt x="200" y="172"/>
                    </a:lnTo>
                    <a:lnTo>
                      <a:pt x="208" y="170"/>
                    </a:lnTo>
                    <a:lnTo>
                      <a:pt x="216" y="170"/>
                    </a:lnTo>
                    <a:lnTo>
                      <a:pt x="224" y="166"/>
                    </a:lnTo>
                    <a:lnTo>
                      <a:pt x="236" y="158"/>
                    </a:lnTo>
                    <a:lnTo>
                      <a:pt x="242" y="158"/>
                    </a:lnTo>
                    <a:lnTo>
                      <a:pt x="248" y="162"/>
                    </a:lnTo>
                    <a:lnTo>
                      <a:pt x="248" y="166"/>
                    </a:lnTo>
                    <a:lnTo>
                      <a:pt x="250" y="170"/>
                    </a:lnTo>
                    <a:lnTo>
                      <a:pt x="254" y="172"/>
                    </a:lnTo>
                    <a:lnTo>
                      <a:pt x="258" y="174"/>
                    </a:lnTo>
                    <a:lnTo>
                      <a:pt x="270" y="176"/>
                    </a:lnTo>
                    <a:lnTo>
                      <a:pt x="282" y="178"/>
                    </a:lnTo>
                    <a:lnTo>
                      <a:pt x="290" y="188"/>
                    </a:lnTo>
                    <a:lnTo>
                      <a:pt x="310" y="188"/>
                    </a:lnTo>
                    <a:lnTo>
                      <a:pt x="328" y="174"/>
                    </a:lnTo>
                    <a:lnTo>
                      <a:pt x="374" y="166"/>
                    </a:lnTo>
                    <a:lnTo>
                      <a:pt x="378" y="160"/>
                    </a:lnTo>
                    <a:lnTo>
                      <a:pt x="382" y="154"/>
                    </a:lnTo>
                    <a:lnTo>
                      <a:pt x="382" y="142"/>
                    </a:lnTo>
                    <a:lnTo>
                      <a:pt x="378" y="128"/>
                    </a:lnTo>
                    <a:lnTo>
                      <a:pt x="372" y="104"/>
                    </a:lnTo>
                    <a:lnTo>
                      <a:pt x="368" y="92"/>
                    </a:lnTo>
                    <a:lnTo>
                      <a:pt x="366" y="80"/>
                    </a:lnTo>
                    <a:lnTo>
                      <a:pt x="368" y="72"/>
                    </a:lnTo>
                    <a:lnTo>
                      <a:pt x="370" y="66"/>
                    </a:lnTo>
                    <a:lnTo>
                      <a:pt x="376" y="70"/>
                    </a:lnTo>
                    <a:lnTo>
                      <a:pt x="384" y="78"/>
                    </a:lnTo>
                    <a:lnTo>
                      <a:pt x="392" y="84"/>
                    </a:lnTo>
                    <a:lnTo>
                      <a:pt x="406" y="92"/>
                    </a:lnTo>
                    <a:lnTo>
                      <a:pt x="412" y="100"/>
                    </a:lnTo>
                    <a:lnTo>
                      <a:pt x="424" y="104"/>
                    </a:lnTo>
                    <a:lnTo>
                      <a:pt x="438" y="104"/>
                    </a:lnTo>
                    <a:lnTo>
                      <a:pt x="452" y="104"/>
                    </a:lnTo>
                    <a:lnTo>
                      <a:pt x="468" y="100"/>
                    </a:lnTo>
                    <a:lnTo>
                      <a:pt x="484" y="84"/>
                    </a:lnTo>
                    <a:lnTo>
                      <a:pt x="482" y="64"/>
                    </a:lnTo>
                    <a:lnTo>
                      <a:pt x="478" y="50"/>
                    </a:lnTo>
                    <a:lnTo>
                      <a:pt x="474" y="40"/>
                    </a:lnTo>
                    <a:lnTo>
                      <a:pt x="472" y="30"/>
                    </a:lnTo>
                    <a:lnTo>
                      <a:pt x="482" y="18"/>
                    </a:lnTo>
                    <a:lnTo>
                      <a:pt x="494" y="8"/>
                    </a:lnTo>
                    <a:lnTo>
                      <a:pt x="502" y="2"/>
                    </a:lnTo>
                    <a:lnTo>
                      <a:pt x="508" y="0"/>
                    </a:lnTo>
                    <a:lnTo>
                      <a:pt x="516" y="0"/>
                    </a:lnTo>
                    <a:lnTo>
                      <a:pt x="526" y="4"/>
                    </a:lnTo>
                    <a:lnTo>
                      <a:pt x="530" y="16"/>
                    </a:lnTo>
                    <a:lnTo>
                      <a:pt x="536" y="26"/>
                    </a:lnTo>
                    <a:lnTo>
                      <a:pt x="546" y="36"/>
                    </a:lnTo>
                    <a:lnTo>
                      <a:pt x="562" y="50"/>
                    </a:lnTo>
                    <a:lnTo>
                      <a:pt x="588" y="60"/>
                    </a:lnTo>
                    <a:lnTo>
                      <a:pt x="598" y="72"/>
                    </a:lnTo>
                    <a:lnTo>
                      <a:pt x="612" y="84"/>
                    </a:lnTo>
                    <a:lnTo>
                      <a:pt x="628" y="98"/>
                    </a:lnTo>
                    <a:lnTo>
                      <a:pt x="636" y="106"/>
                    </a:lnTo>
                    <a:lnTo>
                      <a:pt x="642" y="118"/>
                    </a:lnTo>
                    <a:lnTo>
                      <a:pt x="650" y="138"/>
                    </a:lnTo>
                    <a:lnTo>
                      <a:pt x="656" y="150"/>
                    </a:lnTo>
                    <a:lnTo>
                      <a:pt x="666" y="164"/>
                    </a:lnTo>
                    <a:lnTo>
                      <a:pt x="678" y="176"/>
                    </a:lnTo>
                    <a:lnTo>
                      <a:pt x="686" y="182"/>
                    </a:lnTo>
                    <a:lnTo>
                      <a:pt x="694" y="184"/>
                    </a:lnTo>
                    <a:lnTo>
                      <a:pt x="764" y="184"/>
                    </a:lnTo>
                    <a:lnTo>
                      <a:pt x="774" y="178"/>
                    </a:lnTo>
                    <a:lnTo>
                      <a:pt x="786" y="172"/>
                    </a:lnTo>
                    <a:lnTo>
                      <a:pt x="798" y="168"/>
                    </a:lnTo>
                    <a:lnTo>
                      <a:pt x="812" y="168"/>
                    </a:lnTo>
                    <a:lnTo>
                      <a:pt x="858" y="184"/>
                    </a:lnTo>
                    <a:lnTo>
                      <a:pt x="900" y="184"/>
                    </a:lnTo>
                    <a:lnTo>
                      <a:pt x="920" y="202"/>
                    </a:lnTo>
                    <a:lnTo>
                      <a:pt x="932" y="208"/>
                    </a:lnTo>
                    <a:lnTo>
                      <a:pt x="952" y="210"/>
                    </a:lnTo>
                    <a:lnTo>
                      <a:pt x="972" y="228"/>
                    </a:lnTo>
                    <a:lnTo>
                      <a:pt x="972" y="278"/>
                    </a:lnTo>
                    <a:lnTo>
                      <a:pt x="958" y="296"/>
                    </a:lnTo>
                    <a:lnTo>
                      <a:pt x="946" y="316"/>
                    </a:lnTo>
                    <a:lnTo>
                      <a:pt x="938" y="336"/>
                    </a:lnTo>
                    <a:lnTo>
                      <a:pt x="930" y="358"/>
                    </a:lnTo>
                    <a:lnTo>
                      <a:pt x="908" y="388"/>
                    </a:lnTo>
                    <a:lnTo>
                      <a:pt x="880" y="418"/>
                    </a:lnTo>
                    <a:lnTo>
                      <a:pt x="866" y="422"/>
                    </a:lnTo>
                    <a:lnTo>
                      <a:pt x="856" y="422"/>
                    </a:lnTo>
                    <a:lnTo>
                      <a:pt x="846" y="420"/>
                    </a:lnTo>
                    <a:lnTo>
                      <a:pt x="840" y="418"/>
                    </a:lnTo>
                    <a:lnTo>
                      <a:pt x="828" y="406"/>
                    </a:lnTo>
                    <a:lnTo>
                      <a:pt x="812" y="394"/>
                    </a:lnTo>
                    <a:lnTo>
                      <a:pt x="806" y="388"/>
                    </a:lnTo>
                    <a:lnTo>
                      <a:pt x="800" y="382"/>
                    </a:lnTo>
                    <a:lnTo>
                      <a:pt x="788" y="376"/>
                    </a:lnTo>
                    <a:lnTo>
                      <a:pt x="778" y="374"/>
                    </a:lnTo>
                    <a:lnTo>
                      <a:pt x="768" y="374"/>
                    </a:lnTo>
                    <a:lnTo>
                      <a:pt x="764" y="382"/>
                    </a:lnTo>
                    <a:lnTo>
                      <a:pt x="764" y="422"/>
                    </a:lnTo>
                    <a:lnTo>
                      <a:pt x="768" y="434"/>
                    </a:lnTo>
                    <a:lnTo>
                      <a:pt x="772" y="446"/>
                    </a:lnTo>
                    <a:lnTo>
                      <a:pt x="772" y="460"/>
                    </a:lnTo>
                    <a:lnTo>
                      <a:pt x="772" y="478"/>
                    </a:lnTo>
                    <a:lnTo>
                      <a:pt x="770" y="492"/>
                    </a:lnTo>
                    <a:lnTo>
                      <a:pt x="766" y="510"/>
                    </a:lnTo>
                    <a:lnTo>
                      <a:pt x="766" y="528"/>
                    </a:lnTo>
                    <a:lnTo>
                      <a:pt x="768" y="548"/>
                    </a:lnTo>
                    <a:lnTo>
                      <a:pt x="784" y="564"/>
                    </a:lnTo>
                    <a:lnTo>
                      <a:pt x="790" y="568"/>
                    </a:lnTo>
                    <a:lnTo>
                      <a:pt x="796" y="574"/>
                    </a:lnTo>
                    <a:lnTo>
                      <a:pt x="802" y="582"/>
                    </a:lnTo>
                    <a:lnTo>
                      <a:pt x="808" y="592"/>
                    </a:lnTo>
                    <a:lnTo>
                      <a:pt x="810" y="602"/>
                    </a:lnTo>
                    <a:lnTo>
                      <a:pt x="810" y="612"/>
                    </a:lnTo>
                    <a:lnTo>
                      <a:pt x="808" y="622"/>
                    </a:lnTo>
                    <a:lnTo>
                      <a:pt x="800" y="632"/>
                    </a:lnTo>
                    <a:lnTo>
                      <a:pt x="786" y="640"/>
                    </a:lnTo>
                    <a:lnTo>
                      <a:pt x="780" y="646"/>
                    </a:lnTo>
                    <a:lnTo>
                      <a:pt x="778" y="650"/>
                    </a:lnTo>
                    <a:lnTo>
                      <a:pt x="776" y="656"/>
                    </a:lnTo>
                    <a:lnTo>
                      <a:pt x="776" y="674"/>
                    </a:lnTo>
                    <a:lnTo>
                      <a:pt x="782" y="680"/>
                    </a:lnTo>
                    <a:lnTo>
                      <a:pt x="788" y="686"/>
                    </a:lnTo>
                    <a:lnTo>
                      <a:pt x="806" y="694"/>
                    </a:lnTo>
                    <a:lnTo>
                      <a:pt x="828" y="702"/>
                    </a:lnTo>
                    <a:lnTo>
                      <a:pt x="840" y="710"/>
                    </a:lnTo>
                    <a:lnTo>
                      <a:pt x="850" y="718"/>
                    </a:lnTo>
                    <a:lnTo>
                      <a:pt x="848" y="740"/>
                    </a:lnTo>
                    <a:lnTo>
                      <a:pt x="846" y="752"/>
                    </a:lnTo>
                    <a:lnTo>
                      <a:pt x="842" y="756"/>
                    </a:lnTo>
                    <a:lnTo>
                      <a:pt x="840" y="762"/>
                    </a:lnTo>
                    <a:lnTo>
                      <a:pt x="818" y="760"/>
                    </a:lnTo>
                    <a:lnTo>
                      <a:pt x="796" y="758"/>
                    </a:lnTo>
                    <a:lnTo>
                      <a:pt x="778" y="754"/>
                    </a:lnTo>
                    <a:lnTo>
                      <a:pt x="764" y="748"/>
                    </a:lnTo>
                    <a:lnTo>
                      <a:pt x="762" y="734"/>
                    </a:lnTo>
                    <a:lnTo>
                      <a:pt x="760" y="722"/>
                    </a:lnTo>
                    <a:lnTo>
                      <a:pt x="756" y="712"/>
                    </a:lnTo>
                    <a:lnTo>
                      <a:pt x="752" y="702"/>
                    </a:lnTo>
                    <a:lnTo>
                      <a:pt x="744" y="704"/>
                    </a:lnTo>
                    <a:lnTo>
                      <a:pt x="736" y="704"/>
                    </a:lnTo>
                    <a:lnTo>
                      <a:pt x="726" y="710"/>
                    </a:lnTo>
                    <a:lnTo>
                      <a:pt x="716" y="718"/>
                    </a:lnTo>
                    <a:lnTo>
                      <a:pt x="706" y="724"/>
                    </a:lnTo>
                    <a:lnTo>
                      <a:pt x="680" y="724"/>
                    </a:lnTo>
                    <a:lnTo>
                      <a:pt x="670" y="716"/>
                    </a:lnTo>
                    <a:lnTo>
                      <a:pt x="662" y="706"/>
                    </a:lnTo>
                    <a:lnTo>
                      <a:pt x="656" y="698"/>
                    </a:lnTo>
                    <a:lnTo>
                      <a:pt x="652" y="688"/>
                    </a:lnTo>
                    <a:lnTo>
                      <a:pt x="646" y="668"/>
                    </a:lnTo>
                    <a:lnTo>
                      <a:pt x="642" y="652"/>
                    </a:lnTo>
                    <a:lnTo>
                      <a:pt x="630" y="636"/>
                    </a:lnTo>
                    <a:lnTo>
                      <a:pt x="604" y="636"/>
                    </a:lnTo>
                    <a:lnTo>
                      <a:pt x="594" y="636"/>
                    </a:lnTo>
                    <a:lnTo>
                      <a:pt x="588" y="638"/>
                    </a:lnTo>
                    <a:lnTo>
                      <a:pt x="582" y="642"/>
                    </a:lnTo>
                    <a:lnTo>
                      <a:pt x="578" y="648"/>
                    </a:lnTo>
                    <a:lnTo>
                      <a:pt x="574" y="658"/>
                    </a:lnTo>
                    <a:lnTo>
                      <a:pt x="572" y="670"/>
                    </a:lnTo>
                    <a:lnTo>
                      <a:pt x="564" y="676"/>
                    </a:lnTo>
                    <a:lnTo>
                      <a:pt x="556" y="680"/>
                    </a:lnTo>
                    <a:lnTo>
                      <a:pt x="550" y="682"/>
                    </a:lnTo>
                    <a:lnTo>
                      <a:pt x="542" y="686"/>
                    </a:lnTo>
                    <a:lnTo>
                      <a:pt x="542" y="704"/>
                    </a:lnTo>
                    <a:lnTo>
                      <a:pt x="550" y="712"/>
                    </a:lnTo>
                    <a:lnTo>
                      <a:pt x="558" y="726"/>
                    </a:lnTo>
                    <a:lnTo>
                      <a:pt x="562" y="732"/>
                    </a:lnTo>
                    <a:lnTo>
                      <a:pt x="564" y="740"/>
                    </a:lnTo>
                    <a:lnTo>
                      <a:pt x="564" y="748"/>
                    </a:lnTo>
                    <a:lnTo>
                      <a:pt x="562" y="758"/>
                    </a:lnTo>
                    <a:lnTo>
                      <a:pt x="558" y="766"/>
                    </a:lnTo>
                    <a:lnTo>
                      <a:pt x="552" y="772"/>
                    </a:lnTo>
                    <a:lnTo>
                      <a:pt x="536" y="782"/>
                    </a:lnTo>
                    <a:lnTo>
                      <a:pt x="508" y="800"/>
                    </a:lnTo>
                    <a:lnTo>
                      <a:pt x="500" y="810"/>
                    </a:lnTo>
                    <a:lnTo>
                      <a:pt x="500" y="850"/>
                    </a:lnTo>
                    <a:lnTo>
                      <a:pt x="504" y="856"/>
                    </a:lnTo>
                    <a:lnTo>
                      <a:pt x="508" y="860"/>
                    </a:lnTo>
                    <a:lnTo>
                      <a:pt x="518" y="866"/>
                    </a:lnTo>
                    <a:lnTo>
                      <a:pt x="522" y="870"/>
                    </a:lnTo>
                    <a:lnTo>
                      <a:pt x="526" y="878"/>
                    </a:lnTo>
                    <a:lnTo>
                      <a:pt x="528" y="888"/>
                    </a:lnTo>
                    <a:lnTo>
                      <a:pt x="530" y="902"/>
                    </a:lnTo>
                    <a:lnTo>
                      <a:pt x="522" y="918"/>
                    </a:lnTo>
                    <a:lnTo>
                      <a:pt x="510" y="924"/>
                    </a:lnTo>
                    <a:lnTo>
                      <a:pt x="498" y="930"/>
                    </a:lnTo>
                    <a:lnTo>
                      <a:pt x="432" y="95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6B0482FD-897C-DE41-A5AB-5D9498C25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517" y="3809608"/>
                <a:ext cx="2001092" cy="1225284"/>
              </a:xfrm>
              <a:custGeom>
                <a:avLst/>
                <a:gdLst>
                  <a:gd name="T0" fmla="*/ 1244 w 1950"/>
                  <a:gd name="T1" fmla="*/ 1192 h 1194"/>
                  <a:gd name="T2" fmla="*/ 1218 w 1950"/>
                  <a:gd name="T3" fmla="*/ 1156 h 1194"/>
                  <a:gd name="T4" fmla="*/ 1200 w 1950"/>
                  <a:gd name="T5" fmla="*/ 1100 h 1194"/>
                  <a:gd name="T6" fmla="*/ 1152 w 1950"/>
                  <a:gd name="T7" fmla="*/ 1058 h 1194"/>
                  <a:gd name="T8" fmla="*/ 1050 w 1950"/>
                  <a:gd name="T9" fmla="*/ 1000 h 1194"/>
                  <a:gd name="T10" fmla="*/ 970 w 1950"/>
                  <a:gd name="T11" fmla="*/ 1022 h 1194"/>
                  <a:gd name="T12" fmla="*/ 928 w 1950"/>
                  <a:gd name="T13" fmla="*/ 1096 h 1194"/>
                  <a:gd name="T14" fmla="*/ 898 w 1950"/>
                  <a:gd name="T15" fmla="*/ 1042 h 1194"/>
                  <a:gd name="T16" fmla="*/ 872 w 1950"/>
                  <a:gd name="T17" fmla="*/ 992 h 1194"/>
                  <a:gd name="T18" fmla="*/ 754 w 1950"/>
                  <a:gd name="T19" fmla="*/ 1010 h 1194"/>
                  <a:gd name="T20" fmla="*/ 634 w 1950"/>
                  <a:gd name="T21" fmla="*/ 966 h 1194"/>
                  <a:gd name="T22" fmla="*/ 580 w 1950"/>
                  <a:gd name="T23" fmla="*/ 900 h 1194"/>
                  <a:gd name="T24" fmla="*/ 492 w 1950"/>
                  <a:gd name="T25" fmla="*/ 842 h 1194"/>
                  <a:gd name="T26" fmla="*/ 468 w 1950"/>
                  <a:gd name="T27" fmla="*/ 764 h 1194"/>
                  <a:gd name="T28" fmla="*/ 390 w 1950"/>
                  <a:gd name="T29" fmla="*/ 726 h 1194"/>
                  <a:gd name="T30" fmla="*/ 284 w 1950"/>
                  <a:gd name="T31" fmla="*/ 610 h 1194"/>
                  <a:gd name="T32" fmla="*/ 182 w 1950"/>
                  <a:gd name="T33" fmla="*/ 630 h 1194"/>
                  <a:gd name="T34" fmla="*/ 142 w 1950"/>
                  <a:gd name="T35" fmla="*/ 552 h 1194"/>
                  <a:gd name="T36" fmla="*/ 12 w 1950"/>
                  <a:gd name="T37" fmla="*/ 454 h 1194"/>
                  <a:gd name="T38" fmla="*/ 8 w 1950"/>
                  <a:gd name="T39" fmla="*/ 412 h 1194"/>
                  <a:gd name="T40" fmla="*/ 16 w 1950"/>
                  <a:gd name="T41" fmla="*/ 290 h 1194"/>
                  <a:gd name="T42" fmla="*/ 54 w 1950"/>
                  <a:gd name="T43" fmla="*/ 300 h 1194"/>
                  <a:gd name="T44" fmla="*/ 104 w 1950"/>
                  <a:gd name="T45" fmla="*/ 280 h 1194"/>
                  <a:gd name="T46" fmla="*/ 78 w 1950"/>
                  <a:gd name="T47" fmla="*/ 126 h 1194"/>
                  <a:gd name="T48" fmla="*/ 146 w 1950"/>
                  <a:gd name="T49" fmla="*/ 98 h 1194"/>
                  <a:gd name="T50" fmla="*/ 216 w 1950"/>
                  <a:gd name="T51" fmla="*/ 72 h 1194"/>
                  <a:gd name="T52" fmla="*/ 304 w 1950"/>
                  <a:gd name="T53" fmla="*/ 6 h 1194"/>
                  <a:gd name="T54" fmla="*/ 386 w 1950"/>
                  <a:gd name="T55" fmla="*/ 48 h 1194"/>
                  <a:gd name="T56" fmla="*/ 470 w 1950"/>
                  <a:gd name="T57" fmla="*/ 10 h 1194"/>
                  <a:gd name="T58" fmla="*/ 510 w 1950"/>
                  <a:gd name="T59" fmla="*/ 56 h 1194"/>
                  <a:gd name="T60" fmla="*/ 622 w 1950"/>
                  <a:gd name="T61" fmla="*/ 72 h 1194"/>
                  <a:gd name="T62" fmla="*/ 710 w 1950"/>
                  <a:gd name="T63" fmla="*/ 56 h 1194"/>
                  <a:gd name="T64" fmla="*/ 804 w 1950"/>
                  <a:gd name="T65" fmla="*/ 44 h 1194"/>
                  <a:gd name="T66" fmla="*/ 898 w 1950"/>
                  <a:gd name="T67" fmla="*/ 30 h 1194"/>
                  <a:gd name="T68" fmla="*/ 1046 w 1950"/>
                  <a:gd name="T69" fmla="*/ 38 h 1194"/>
                  <a:gd name="T70" fmla="*/ 1106 w 1950"/>
                  <a:gd name="T71" fmla="*/ 114 h 1194"/>
                  <a:gd name="T72" fmla="*/ 1092 w 1950"/>
                  <a:gd name="T73" fmla="*/ 220 h 1194"/>
                  <a:gd name="T74" fmla="*/ 1118 w 1950"/>
                  <a:gd name="T75" fmla="*/ 378 h 1194"/>
                  <a:gd name="T76" fmla="*/ 1192 w 1950"/>
                  <a:gd name="T77" fmla="*/ 440 h 1194"/>
                  <a:gd name="T78" fmla="*/ 1308 w 1950"/>
                  <a:gd name="T79" fmla="*/ 502 h 1194"/>
                  <a:gd name="T80" fmla="*/ 1406 w 1950"/>
                  <a:gd name="T81" fmla="*/ 546 h 1194"/>
                  <a:gd name="T82" fmla="*/ 1586 w 1950"/>
                  <a:gd name="T83" fmla="*/ 576 h 1194"/>
                  <a:gd name="T84" fmla="*/ 1666 w 1950"/>
                  <a:gd name="T85" fmla="*/ 682 h 1194"/>
                  <a:gd name="T86" fmla="*/ 1706 w 1950"/>
                  <a:gd name="T87" fmla="*/ 676 h 1194"/>
                  <a:gd name="T88" fmla="*/ 1794 w 1950"/>
                  <a:gd name="T89" fmla="*/ 616 h 1194"/>
                  <a:gd name="T90" fmla="*/ 1848 w 1950"/>
                  <a:gd name="T91" fmla="*/ 632 h 1194"/>
                  <a:gd name="T92" fmla="*/ 1926 w 1950"/>
                  <a:gd name="T93" fmla="*/ 788 h 1194"/>
                  <a:gd name="T94" fmla="*/ 1930 w 1950"/>
                  <a:gd name="T95" fmla="*/ 878 h 1194"/>
                  <a:gd name="T96" fmla="*/ 1940 w 1950"/>
                  <a:gd name="T97" fmla="*/ 976 h 1194"/>
                  <a:gd name="T98" fmla="*/ 1930 w 1950"/>
                  <a:gd name="T99" fmla="*/ 1002 h 1194"/>
                  <a:gd name="T100" fmla="*/ 1872 w 1950"/>
                  <a:gd name="T101" fmla="*/ 1006 h 1194"/>
                  <a:gd name="T102" fmla="*/ 1866 w 1950"/>
                  <a:gd name="T103" fmla="*/ 1096 h 1194"/>
                  <a:gd name="T104" fmla="*/ 1772 w 1950"/>
                  <a:gd name="T105" fmla="*/ 1052 h 1194"/>
                  <a:gd name="T106" fmla="*/ 1744 w 1950"/>
                  <a:gd name="T107" fmla="*/ 1124 h 1194"/>
                  <a:gd name="T108" fmla="*/ 1696 w 1950"/>
                  <a:gd name="T109" fmla="*/ 1086 h 1194"/>
                  <a:gd name="T110" fmla="*/ 1594 w 1950"/>
                  <a:gd name="T111" fmla="*/ 1048 h 1194"/>
                  <a:gd name="T112" fmla="*/ 1498 w 1950"/>
                  <a:gd name="T113" fmla="*/ 1102 h 1194"/>
                  <a:gd name="T114" fmla="*/ 1430 w 1950"/>
                  <a:gd name="T115" fmla="*/ 1144 h 1194"/>
                  <a:gd name="T116" fmla="*/ 1342 w 1950"/>
                  <a:gd name="T117" fmla="*/ 1194 h 119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950" h="1194">
                    <a:moveTo>
                      <a:pt x="1342" y="1194"/>
                    </a:moveTo>
                    <a:lnTo>
                      <a:pt x="1342" y="1194"/>
                    </a:lnTo>
                    <a:lnTo>
                      <a:pt x="1336" y="1192"/>
                    </a:lnTo>
                    <a:lnTo>
                      <a:pt x="1324" y="1188"/>
                    </a:lnTo>
                    <a:lnTo>
                      <a:pt x="1298" y="1186"/>
                    </a:lnTo>
                    <a:lnTo>
                      <a:pt x="1258" y="1186"/>
                    </a:lnTo>
                    <a:lnTo>
                      <a:pt x="1244" y="1192"/>
                    </a:lnTo>
                    <a:lnTo>
                      <a:pt x="1226" y="1188"/>
                    </a:lnTo>
                    <a:lnTo>
                      <a:pt x="1216" y="1184"/>
                    </a:lnTo>
                    <a:lnTo>
                      <a:pt x="1212" y="1182"/>
                    </a:lnTo>
                    <a:lnTo>
                      <a:pt x="1210" y="1180"/>
                    </a:lnTo>
                    <a:lnTo>
                      <a:pt x="1210" y="1172"/>
                    </a:lnTo>
                    <a:lnTo>
                      <a:pt x="1214" y="1164"/>
                    </a:lnTo>
                    <a:lnTo>
                      <a:pt x="1218" y="1156"/>
                    </a:lnTo>
                    <a:lnTo>
                      <a:pt x="1224" y="1146"/>
                    </a:lnTo>
                    <a:lnTo>
                      <a:pt x="1228" y="1136"/>
                    </a:lnTo>
                    <a:lnTo>
                      <a:pt x="1228" y="1114"/>
                    </a:lnTo>
                    <a:lnTo>
                      <a:pt x="1216" y="1108"/>
                    </a:lnTo>
                    <a:lnTo>
                      <a:pt x="1206" y="1104"/>
                    </a:lnTo>
                    <a:lnTo>
                      <a:pt x="1200" y="1100"/>
                    </a:lnTo>
                    <a:lnTo>
                      <a:pt x="1194" y="1094"/>
                    </a:lnTo>
                    <a:lnTo>
                      <a:pt x="1192" y="1088"/>
                    </a:lnTo>
                    <a:lnTo>
                      <a:pt x="1190" y="1082"/>
                    </a:lnTo>
                    <a:lnTo>
                      <a:pt x="1186" y="1068"/>
                    </a:lnTo>
                    <a:lnTo>
                      <a:pt x="1180" y="1058"/>
                    </a:lnTo>
                    <a:lnTo>
                      <a:pt x="1152" y="1058"/>
                    </a:lnTo>
                    <a:lnTo>
                      <a:pt x="1128" y="1052"/>
                    </a:lnTo>
                    <a:lnTo>
                      <a:pt x="1112" y="1028"/>
                    </a:lnTo>
                    <a:lnTo>
                      <a:pt x="1092" y="1022"/>
                    </a:lnTo>
                    <a:lnTo>
                      <a:pt x="1074" y="1014"/>
                    </a:lnTo>
                    <a:lnTo>
                      <a:pt x="1060" y="1006"/>
                    </a:lnTo>
                    <a:lnTo>
                      <a:pt x="1050" y="1000"/>
                    </a:lnTo>
                    <a:lnTo>
                      <a:pt x="1038" y="994"/>
                    </a:lnTo>
                    <a:lnTo>
                      <a:pt x="1002" y="994"/>
                    </a:lnTo>
                    <a:lnTo>
                      <a:pt x="992" y="1002"/>
                    </a:lnTo>
                    <a:lnTo>
                      <a:pt x="982" y="1012"/>
                    </a:lnTo>
                    <a:lnTo>
                      <a:pt x="970" y="1022"/>
                    </a:lnTo>
                    <a:lnTo>
                      <a:pt x="956" y="1028"/>
                    </a:lnTo>
                    <a:lnTo>
                      <a:pt x="944" y="1040"/>
                    </a:lnTo>
                    <a:lnTo>
                      <a:pt x="936" y="1056"/>
                    </a:lnTo>
                    <a:lnTo>
                      <a:pt x="932" y="1076"/>
                    </a:lnTo>
                    <a:lnTo>
                      <a:pt x="928" y="1096"/>
                    </a:lnTo>
                    <a:lnTo>
                      <a:pt x="912" y="1092"/>
                    </a:lnTo>
                    <a:lnTo>
                      <a:pt x="906" y="1090"/>
                    </a:lnTo>
                    <a:lnTo>
                      <a:pt x="902" y="1086"/>
                    </a:lnTo>
                    <a:lnTo>
                      <a:pt x="896" y="1076"/>
                    </a:lnTo>
                    <a:lnTo>
                      <a:pt x="894" y="1066"/>
                    </a:lnTo>
                    <a:lnTo>
                      <a:pt x="894" y="1054"/>
                    </a:lnTo>
                    <a:lnTo>
                      <a:pt x="898" y="1042"/>
                    </a:lnTo>
                    <a:lnTo>
                      <a:pt x="902" y="1030"/>
                    </a:lnTo>
                    <a:lnTo>
                      <a:pt x="908" y="1020"/>
                    </a:lnTo>
                    <a:lnTo>
                      <a:pt x="908" y="1004"/>
                    </a:lnTo>
                    <a:lnTo>
                      <a:pt x="894" y="996"/>
                    </a:lnTo>
                    <a:lnTo>
                      <a:pt x="886" y="992"/>
                    </a:lnTo>
                    <a:lnTo>
                      <a:pt x="872" y="992"/>
                    </a:lnTo>
                    <a:lnTo>
                      <a:pt x="822" y="1002"/>
                    </a:lnTo>
                    <a:lnTo>
                      <a:pt x="802" y="1008"/>
                    </a:lnTo>
                    <a:lnTo>
                      <a:pt x="782" y="1018"/>
                    </a:lnTo>
                    <a:lnTo>
                      <a:pt x="772" y="1016"/>
                    </a:lnTo>
                    <a:lnTo>
                      <a:pt x="762" y="1014"/>
                    </a:lnTo>
                    <a:lnTo>
                      <a:pt x="754" y="1010"/>
                    </a:lnTo>
                    <a:lnTo>
                      <a:pt x="748" y="1006"/>
                    </a:lnTo>
                    <a:lnTo>
                      <a:pt x="736" y="994"/>
                    </a:lnTo>
                    <a:lnTo>
                      <a:pt x="728" y="982"/>
                    </a:lnTo>
                    <a:lnTo>
                      <a:pt x="714" y="966"/>
                    </a:lnTo>
                    <a:lnTo>
                      <a:pt x="634" y="966"/>
                    </a:lnTo>
                    <a:lnTo>
                      <a:pt x="626" y="960"/>
                    </a:lnTo>
                    <a:lnTo>
                      <a:pt x="620" y="954"/>
                    </a:lnTo>
                    <a:lnTo>
                      <a:pt x="612" y="938"/>
                    </a:lnTo>
                    <a:lnTo>
                      <a:pt x="606" y="922"/>
                    </a:lnTo>
                    <a:lnTo>
                      <a:pt x="600" y="908"/>
                    </a:lnTo>
                    <a:lnTo>
                      <a:pt x="584" y="904"/>
                    </a:lnTo>
                    <a:lnTo>
                      <a:pt x="580" y="900"/>
                    </a:lnTo>
                    <a:lnTo>
                      <a:pt x="576" y="894"/>
                    </a:lnTo>
                    <a:lnTo>
                      <a:pt x="554" y="878"/>
                    </a:lnTo>
                    <a:lnTo>
                      <a:pt x="514" y="864"/>
                    </a:lnTo>
                    <a:lnTo>
                      <a:pt x="500" y="852"/>
                    </a:lnTo>
                    <a:lnTo>
                      <a:pt x="492" y="842"/>
                    </a:lnTo>
                    <a:lnTo>
                      <a:pt x="486" y="832"/>
                    </a:lnTo>
                    <a:lnTo>
                      <a:pt x="482" y="824"/>
                    </a:lnTo>
                    <a:lnTo>
                      <a:pt x="480" y="816"/>
                    </a:lnTo>
                    <a:lnTo>
                      <a:pt x="480" y="808"/>
                    </a:lnTo>
                    <a:lnTo>
                      <a:pt x="478" y="784"/>
                    </a:lnTo>
                    <a:lnTo>
                      <a:pt x="468" y="764"/>
                    </a:lnTo>
                    <a:lnTo>
                      <a:pt x="424" y="766"/>
                    </a:lnTo>
                    <a:lnTo>
                      <a:pt x="406" y="758"/>
                    </a:lnTo>
                    <a:lnTo>
                      <a:pt x="400" y="754"/>
                    </a:lnTo>
                    <a:lnTo>
                      <a:pt x="396" y="750"/>
                    </a:lnTo>
                    <a:lnTo>
                      <a:pt x="392" y="740"/>
                    </a:lnTo>
                    <a:lnTo>
                      <a:pt x="390" y="726"/>
                    </a:lnTo>
                    <a:lnTo>
                      <a:pt x="380" y="716"/>
                    </a:lnTo>
                    <a:lnTo>
                      <a:pt x="372" y="710"/>
                    </a:lnTo>
                    <a:lnTo>
                      <a:pt x="358" y="700"/>
                    </a:lnTo>
                    <a:lnTo>
                      <a:pt x="318" y="666"/>
                    </a:lnTo>
                    <a:lnTo>
                      <a:pt x="284" y="610"/>
                    </a:lnTo>
                    <a:lnTo>
                      <a:pt x="260" y="610"/>
                    </a:lnTo>
                    <a:lnTo>
                      <a:pt x="252" y="612"/>
                    </a:lnTo>
                    <a:lnTo>
                      <a:pt x="242" y="616"/>
                    </a:lnTo>
                    <a:lnTo>
                      <a:pt x="230" y="622"/>
                    </a:lnTo>
                    <a:lnTo>
                      <a:pt x="218" y="630"/>
                    </a:lnTo>
                    <a:lnTo>
                      <a:pt x="182" y="630"/>
                    </a:lnTo>
                    <a:lnTo>
                      <a:pt x="170" y="620"/>
                    </a:lnTo>
                    <a:lnTo>
                      <a:pt x="162" y="612"/>
                    </a:lnTo>
                    <a:lnTo>
                      <a:pt x="156" y="602"/>
                    </a:lnTo>
                    <a:lnTo>
                      <a:pt x="150" y="592"/>
                    </a:lnTo>
                    <a:lnTo>
                      <a:pt x="144" y="572"/>
                    </a:lnTo>
                    <a:lnTo>
                      <a:pt x="142" y="552"/>
                    </a:lnTo>
                    <a:lnTo>
                      <a:pt x="112" y="506"/>
                    </a:lnTo>
                    <a:lnTo>
                      <a:pt x="100" y="494"/>
                    </a:lnTo>
                    <a:lnTo>
                      <a:pt x="88" y="486"/>
                    </a:lnTo>
                    <a:lnTo>
                      <a:pt x="74" y="478"/>
                    </a:lnTo>
                    <a:lnTo>
                      <a:pt x="62" y="472"/>
                    </a:lnTo>
                    <a:lnTo>
                      <a:pt x="36" y="462"/>
                    </a:lnTo>
                    <a:lnTo>
                      <a:pt x="12" y="454"/>
                    </a:lnTo>
                    <a:lnTo>
                      <a:pt x="4" y="448"/>
                    </a:lnTo>
                    <a:lnTo>
                      <a:pt x="0" y="442"/>
                    </a:lnTo>
                    <a:lnTo>
                      <a:pt x="0" y="436"/>
                    </a:lnTo>
                    <a:lnTo>
                      <a:pt x="0" y="430"/>
                    </a:lnTo>
                    <a:lnTo>
                      <a:pt x="2" y="420"/>
                    </a:lnTo>
                    <a:lnTo>
                      <a:pt x="8" y="412"/>
                    </a:lnTo>
                    <a:lnTo>
                      <a:pt x="14" y="406"/>
                    </a:lnTo>
                    <a:lnTo>
                      <a:pt x="18" y="400"/>
                    </a:lnTo>
                    <a:lnTo>
                      <a:pt x="22" y="388"/>
                    </a:lnTo>
                    <a:lnTo>
                      <a:pt x="26" y="316"/>
                    </a:lnTo>
                    <a:lnTo>
                      <a:pt x="18" y="296"/>
                    </a:lnTo>
                    <a:lnTo>
                      <a:pt x="16" y="290"/>
                    </a:lnTo>
                    <a:lnTo>
                      <a:pt x="14" y="286"/>
                    </a:lnTo>
                    <a:lnTo>
                      <a:pt x="16" y="284"/>
                    </a:lnTo>
                    <a:lnTo>
                      <a:pt x="20" y="282"/>
                    </a:lnTo>
                    <a:lnTo>
                      <a:pt x="36" y="280"/>
                    </a:lnTo>
                    <a:lnTo>
                      <a:pt x="48" y="288"/>
                    </a:lnTo>
                    <a:lnTo>
                      <a:pt x="54" y="300"/>
                    </a:lnTo>
                    <a:lnTo>
                      <a:pt x="58" y="308"/>
                    </a:lnTo>
                    <a:lnTo>
                      <a:pt x="64" y="314"/>
                    </a:lnTo>
                    <a:lnTo>
                      <a:pt x="70" y="318"/>
                    </a:lnTo>
                    <a:lnTo>
                      <a:pt x="78" y="320"/>
                    </a:lnTo>
                    <a:lnTo>
                      <a:pt x="86" y="316"/>
                    </a:lnTo>
                    <a:lnTo>
                      <a:pt x="94" y="308"/>
                    </a:lnTo>
                    <a:lnTo>
                      <a:pt x="104" y="280"/>
                    </a:lnTo>
                    <a:lnTo>
                      <a:pt x="98" y="216"/>
                    </a:lnTo>
                    <a:lnTo>
                      <a:pt x="80" y="166"/>
                    </a:lnTo>
                    <a:lnTo>
                      <a:pt x="76" y="144"/>
                    </a:lnTo>
                    <a:lnTo>
                      <a:pt x="76" y="134"/>
                    </a:lnTo>
                    <a:lnTo>
                      <a:pt x="78" y="126"/>
                    </a:lnTo>
                    <a:lnTo>
                      <a:pt x="80" y="118"/>
                    </a:lnTo>
                    <a:lnTo>
                      <a:pt x="84" y="112"/>
                    </a:lnTo>
                    <a:lnTo>
                      <a:pt x="90" y="104"/>
                    </a:lnTo>
                    <a:lnTo>
                      <a:pt x="98" y="98"/>
                    </a:lnTo>
                    <a:lnTo>
                      <a:pt x="108" y="82"/>
                    </a:lnTo>
                    <a:lnTo>
                      <a:pt x="146" y="98"/>
                    </a:lnTo>
                    <a:lnTo>
                      <a:pt x="182" y="98"/>
                    </a:lnTo>
                    <a:lnTo>
                      <a:pt x="190" y="92"/>
                    </a:lnTo>
                    <a:lnTo>
                      <a:pt x="198" y="86"/>
                    </a:lnTo>
                    <a:lnTo>
                      <a:pt x="206" y="80"/>
                    </a:lnTo>
                    <a:lnTo>
                      <a:pt x="216" y="72"/>
                    </a:lnTo>
                    <a:lnTo>
                      <a:pt x="226" y="48"/>
                    </a:lnTo>
                    <a:lnTo>
                      <a:pt x="238" y="30"/>
                    </a:lnTo>
                    <a:lnTo>
                      <a:pt x="244" y="22"/>
                    </a:lnTo>
                    <a:lnTo>
                      <a:pt x="254" y="14"/>
                    </a:lnTo>
                    <a:lnTo>
                      <a:pt x="276" y="0"/>
                    </a:lnTo>
                    <a:lnTo>
                      <a:pt x="286" y="0"/>
                    </a:lnTo>
                    <a:lnTo>
                      <a:pt x="304" y="6"/>
                    </a:lnTo>
                    <a:lnTo>
                      <a:pt x="350" y="34"/>
                    </a:lnTo>
                    <a:lnTo>
                      <a:pt x="352" y="42"/>
                    </a:lnTo>
                    <a:lnTo>
                      <a:pt x="356" y="48"/>
                    </a:lnTo>
                    <a:lnTo>
                      <a:pt x="362" y="50"/>
                    </a:lnTo>
                    <a:lnTo>
                      <a:pt x="368" y="50"/>
                    </a:lnTo>
                    <a:lnTo>
                      <a:pt x="386" y="48"/>
                    </a:lnTo>
                    <a:lnTo>
                      <a:pt x="402" y="42"/>
                    </a:lnTo>
                    <a:lnTo>
                      <a:pt x="438" y="36"/>
                    </a:lnTo>
                    <a:lnTo>
                      <a:pt x="454" y="20"/>
                    </a:lnTo>
                    <a:lnTo>
                      <a:pt x="458" y="14"/>
                    </a:lnTo>
                    <a:lnTo>
                      <a:pt x="464" y="10"/>
                    </a:lnTo>
                    <a:lnTo>
                      <a:pt x="470" y="10"/>
                    </a:lnTo>
                    <a:lnTo>
                      <a:pt x="476" y="10"/>
                    </a:lnTo>
                    <a:lnTo>
                      <a:pt x="486" y="14"/>
                    </a:lnTo>
                    <a:lnTo>
                      <a:pt x="496" y="22"/>
                    </a:lnTo>
                    <a:lnTo>
                      <a:pt x="498" y="38"/>
                    </a:lnTo>
                    <a:lnTo>
                      <a:pt x="498" y="44"/>
                    </a:lnTo>
                    <a:lnTo>
                      <a:pt x="500" y="48"/>
                    </a:lnTo>
                    <a:lnTo>
                      <a:pt x="510" y="56"/>
                    </a:lnTo>
                    <a:lnTo>
                      <a:pt x="528" y="68"/>
                    </a:lnTo>
                    <a:lnTo>
                      <a:pt x="564" y="82"/>
                    </a:lnTo>
                    <a:lnTo>
                      <a:pt x="594" y="82"/>
                    </a:lnTo>
                    <a:lnTo>
                      <a:pt x="608" y="76"/>
                    </a:lnTo>
                    <a:lnTo>
                      <a:pt x="622" y="72"/>
                    </a:lnTo>
                    <a:lnTo>
                      <a:pt x="638" y="68"/>
                    </a:lnTo>
                    <a:lnTo>
                      <a:pt x="658" y="66"/>
                    </a:lnTo>
                    <a:lnTo>
                      <a:pt x="678" y="56"/>
                    </a:lnTo>
                    <a:lnTo>
                      <a:pt x="686" y="54"/>
                    </a:lnTo>
                    <a:lnTo>
                      <a:pt x="694" y="54"/>
                    </a:lnTo>
                    <a:lnTo>
                      <a:pt x="700" y="54"/>
                    </a:lnTo>
                    <a:lnTo>
                      <a:pt x="710" y="56"/>
                    </a:lnTo>
                    <a:lnTo>
                      <a:pt x="734" y="68"/>
                    </a:lnTo>
                    <a:lnTo>
                      <a:pt x="776" y="68"/>
                    </a:lnTo>
                    <a:lnTo>
                      <a:pt x="784" y="60"/>
                    </a:lnTo>
                    <a:lnTo>
                      <a:pt x="788" y="54"/>
                    </a:lnTo>
                    <a:lnTo>
                      <a:pt x="794" y="48"/>
                    </a:lnTo>
                    <a:lnTo>
                      <a:pt x="804" y="44"/>
                    </a:lnTo>
                    <a:lnTo>
                      <a:pt x="824" y="28"/>
                    </a:lnTo>
                    <a:lnTo>
                      <a:pt x="834" y="22"/>
                    </a:lnTo>
                    <a:lnTo>
                      <a:pt x="844" y="18"/>
                    </a:lnTo>
                    <a:lnTo>
                      <a:pt x="854" y="18"/>
                    </a:lnTo>
                    <a:lnTo>
                      <a:pt x="866" y="18"/>
                    </a:lnTo>
                    <a:lnTo>
                      <a:pt x="882" y="24"/>
                    </a:lnTo>
                    <a:lnTo>
                      <a:pt x="898" y="30"/>
                    </a:lnTo>
                    <a:lnTo>
                      <a:pt x="926" y="30"/>
                    </a:lnTo>
                    <a:lnTo>
                      <a:pt x="956" y="26"/>
                    </a:lnTo>
                    <a:lnTo>
                      <a:pt x="986" y="24"/>
                    </a:lnTo>
                    <a:lnTo>
                      <a:pt x="1018" y="24"/>
                    </a:lnTo>
                    <a:lnTo>
                      <a:pt x="1046" y="38"/>
                    </a:lnTo>
                    <a:lnTo>
                      <a:pt x="1060" y="52"/>
                    </a:lnTo>
                    <a:lnTo>
                      <a:pt x="1072" y="60"/>
                    </a:lnTo>
                    <a:lnTo>
                      <a:pt x="1086" y="66"/>
                    </a:lnTo>
                    <a:lnTo>
                      <a:pt x="1088" y="90"/>
                    </a:lnTo>
                    <a:lnTo>
                      <a:pt x="1096" y="100"/>
                    </a:lnTo>
                    <a:lnTo>
                      <a:pt x="1106" y="114"/>
                    </a:lnTo>
                    <a:lnTo>
                      <a:pt x="1110" y="122"/>
                    </a:lnTo>
                    <a:lnTo>
                      <a:pt x="1112" y="130"/>
                    </a:lnTo>
                    <a:lnTo>
                      <a:pt x="1112" y="140"/>
                    </a:lnTo>
                    <a:lnTo>
                      <a:pt x="1110" y="152"/>
                    </a:lnTo>
                    <a:lnTo>
                      <a:pt x="1092" y="182"/>
                    </a:lnTo>
                    <a:lnTo>
                      <a:pt x="1092" y="220"/>
                    </a:lnTo>
                    <a:lnTo>
                      <a:pt x="1094" y="246"/>
                    </a:lnTo>
                    <a:lnTo>
                      <a:pt x="1096" y="270"/>
                    </a:lnTo>
                    <a:lnTo>
                      <a:pt x="1096" y="294"/>
                    </a:lnTo>
                    <a:lnTo>
                      <a:pt x="1100" y="320"/>
                    </a:lnTo>
                    <a:lnTo>
                      <a:pt x="1104" y="344"/>
                    </a:lnTo>
                    <a:lnTo>
                      <a:pt x="1112" y="368"/>
                    </a:lnTo>
                    <a:lnTo>
                      <a:pt x="1118" y="378"/>
                    </a:lnTo>
                    <a:lnTo>
                      <a:pt x="1126" y="390"/>
                    </a:lnTo>
                    <a:lnTo>
                      <a:pt x="1134" y="402"/>
                    </a:lnTo>
                    <a:lnTo>
                      <a:pt x="1144" y="412"/>
                    </a:lnTo>
                    <a:lnTo>
                      <a:pt x="1166" y="426"/>
                    </a:lnTo>
                    <a:lnTo>
                      <a:pt x="1178" y="432"/>
                    </a:lnTo>
                    <a:lnTo>
                      <a:pt x="1192" y="440"/>
                    </a:lnTo>
                    <a:lnTo>
                      <a:pt x="1236" y="446"/>
                    </a:lnTo>
                    <a:lnTo>
                      <a:pt x="1244" y="460"/>
                    </a:lnTo>
                    <a:lnTo>
                      <a:pt x="1254" y="472"/>
                    </a:lnTo>
                    <a:lnTo>
                      <a:pt x="1266" y="482"/>
                    </a:lnTo>
                    <a:lnTo>
                      <a:pt x="1278" y="490"/>
                    </a:lnTo>
                    <a:lnTo>
                      <a:pt x="1292" y="496"/>
                    </a:lnTo>
                    <a:lnTo>
                      <a:pt x="1308" y="502"/>
                    </a:lnTo>
                    <a:lnTo>
                      <a:pt x="1324" y="506"/>
                    </a:lnTo>
                    <a:lnTo>
                      <a:pt x="1344" y="510"/>
                    </a:lnTo>
                    <a:lnTo>
                      <a:pt x="1360" y="522"/>
                    </a:lnTo>
                    <a:lnTo>
                      <a:pt x="1376" y="534"/>
                    </a:lnTo>
                    <a:lnTo>
                      <a:pt x="1384" y="538"/>
                    </a:lnTo>
                    <a:lnTo>
                      <a:pt x="1394" y="542"/>
                    </a:lnTo>
                    <a:lnTo>
                      <a:pt x="1406" y="546"/>
                    </a:lnTo>
                    <a:lnTo>
                      <a:pt x="1420" y="548"/>
                    </a:lnTo>
                    <a:lnTo>
                      <a:pt x="1528" y="546"/>
                    </a:lnTo>
                    <a:lnTo>
                      <a:pt x="1552" y="554"/>
                    </a:lnTo>
                    <a:lnTo>
                      <a:pt x="1586" y="576"/>
                    </a:lnTo>
                    <a:lnTo>
                      <a:pt x="1606" y="622"/>
                    </a:lnTo>
                    <a:lnTo>
                      <a:pt x="1610" y="640"/>
                    </a:lnTo>
                    <a:lnTo>
                      <a:pt x="1616" y="652"/>
                    </a:lnTo>
                    <a:lnTo>
                      <a:pt x="1626" y="664"/>
                    </a:lnTo>
                    <a:lnTo>
                      <a:pt x="1644" y="682"/>
                    </a:lnTo>
                    <a:lnTo>
                      <a:pt x="1666" y="682"/>
                    </a:lnTo>
                    <a:lnTo>
                      <a:pt x="1678" y="664"/>
                    </a:lnTo>
                    <a:lnTo>
                      <a:pt x="1696" y="662"/>
                    </a:lnTo>
                    <a:lnTo>
                      <a:pt x="1698" y="666"/>
                    </a:lnTo>
                    <a:lnTo>
                      <a:pt x="1698" y="670"/>
                    </a:lnTo>
                    <a:lnTo>
                      <a:pt x="1706" y="676"/>
                    </a:lnTo>
                    <a:lnTo>
                      <a:pt x="1716" y="680"/>
                    </a:lnTo>
                    <a:lnTo>
                      <a:pt x="1728" y="682"/>
                    </a:lnTo>
                    <a:lnTo>
                      <a:pt x="1764" y="660"/>
                    </a:lnTo>
                    <a:lnTo>
                      <a:pt x="1774" y="646"/>
                    </a:lnTo>
                    <a:lnTo>
                      <a:pt x="1784" y="632"/>
                    </a:lnTo>
                    <a:lnTo>
                      <a:pt x="1794" y="616"/>
                    </a:lnTo>
                    <a:lnTo>
                      <a:pt x="1804" y="604"/>
                    </a:lnTo>
                    <a:lnTo>
                      <a:pt x="1808" y="602"/>
                    </a:lnTo>
                    <a:lnTo>
                      <a:pt x="1814" y="610"/>
                    </a:lnTo>
                    <a:lnTo>
                      <a:pt x="1824" y="616"/>
                    </a:lnTo>
                    <a:lnTo>
                      <a:pt x="1848" y="632"/>
                    </a:lnTo>
                    <a:lnTo>
                      <a:pt x="1850" y="642"/>
                    </a:lnTo>
                    <a:lnTo>
                      <a:pt x="1856" y="654"/>
                    </a:lnTo>
                    <a:lnTo>
                      <a:pt x="1868" y="676"/>
                    </a:lnTo>
                    <a:lnTo>
                      <a:pt x="1886" y="698"/>
                    </a:lnTo>
                    <a:lnTo>
                      <a:pt x="1906" y="722"/>
                    </a:lnTo>
                    <a:lnTo>
                      <a:pt x="1926" y="788"/>
                    </a:lnTo>
                    <a:lnTo>
                      <a:pt x="1934" y="800"/>
                    </a:lnTo>
                    <a:lnTo>
                      <a:pt x="1942" y="814"/>
                    </a:lnTo>
                    <a:lnTo>
                      <a:pt x="1948" y="830"/>
                    </a:lnTo>
                    <a:lnTo>
                      <a:pt x="1950" y="840"/>
                    </a:lnTo>
                    <a:lnTo>
                      <a:pt x="1950" y="850"/>
                    </a:lnTo>
                    <a:lnTo>
                      <a:pt x="1938" y="866"/>
                    </a:lnTo>
                    <a:lnTo>
                      <a:pt x="1930" y="878"/>
                    </a:lnTo>
                    <a:lnTo>
                      <a:pt x="1928" y="892"/>
                    </a:lnTo>
                    <a:lnTo>
                      <a:pt x="1928" y="918"/>
                    </a:lnTo>
                    <a:lnTo>
                      <a:pt x="1932" y="932"/>
                    </a:lnTo>
                    <a:lnTo>
                      <a:pt x="1938" y="948"/>
                    </a:lnTo>
                    <a:lnTo>
                      <a:pt x="1940" y="958"/>
                    </a:lnTo>
                    <a:lnTo>
                      <a:pt x="1942" y="966"/>
                    </a:lnTo>
                    <a:lnTo>
                      <a:pt x="1940" y="976"/>
                    </a:lnTo>
                    <a:lnTo>
                      <a:pt x="1938" y="986"/>
                    </a:lnTo>
                    <a:lnTo>
                      <a:pt x="1938" y="1008"/>
                    </a:lnTo>
                    <a:lnTo>
                      <a:pt x="1932" y="1008"/>
                    </a:lnTo>
                    <a:lnTo>
                      <a:pt x="1932" y="1004"/>
                    </a:lnTo>
                    <a:lnTo>
                      <a:pt x="1930" y="1002"/>
                    </a:lnTo>
                    <a:lnTo>
                      <a:pt x="1924" y="996"/>
                    </a:lnTo>
                    <a:lnTo>
                      <a:pt x="1918" y="992"/>
                    </a:lnTo>
                    <a:lnTo>
                      <a:pt x="1912" y="988"/>
                    </a:lnTo>
                    <a:lnTo>
                      <a:pt x="1896" y="990"/>
                    </a:lnTo>
                    <a:lnTo>
                      <a:pt x="1886" y="994"/>
                    </a:lnTo>
                    <a:lnTo>
                      <a:pt x="1880" y="998"/>
                    </a:lnTo>
                    <a:lnTo>
                      <a:pt x="1872" y="1006"/>
                    </a:lnTo>
                    <a:lnTo>
                      <a:pt x="1872" y="1018"/>
                    </a:lnTo>
                    <a:lnTo>
                      <a:pt x="1876" y="1032"/>
                    </a:lnTo>
                    <a:lnTo>
                      <a:pt x="1882" y="1066"/>
                    </a:lnTo>
                    <a:lnTo>
                      <a:pt x="1880" y="1092"/>
                    </a:lnTo>
                    <a:lnTo>
                      <a:pt x="1866" y="1096"/>
                    </a:lnTo>
                    <a:lnTo>
                      <a:pt x="1842" y="1096"/>
                    </a:lnTo>
                    <a:lnTo>
                      <a:pt x="1810" y="1054"/>
                    </a:lnTo>
                    <a:lnTo>
                      <a:pt x="1796" y="1050"/>
                    </a:lnTo>
                    <a:lnTo>
                      <a:pt x="1782" y="1048"/>
                    </a:lnTo>
                    <a:lnTo>
                      <a:pt x="1772" y="1052"/>
                    </a:lnTo>
                    <a:lnTo>
                      <a:pt x="1762" y="1058"/>
                    </a:lnTo>
                    <a:lnTo>
                      <a:pt x="1756" y="1068"/>
                    </a:lnTo>
                    <a:lnTo>
                      <a:pt x="1752" y="1078"/>
                    </a:lnTo>
                    <a:lnTo>
                      <a:pt x="1752" y="1092"/>
                    </a:lnTo>
                    <a:lnTo>
                      <a:pt x="1754" y="1108"/>
                    </a:lnTo>
                    <a:lnTo>
                      <a:pt x="1748" y="1116"/>
                    </a:lnTo>
                    <a:lnTo>
                      <a:pt x="1744" y="1124"/>
                    </a:lnTo>
                    <a:lnTo>
                      <a:pt x="1730" y="1122"/>
                    </a:lnTo>
                    <a:lnTo>
                      <a:pt x="1718" y="1118"/>
                    </a:lnTo>
                    <a:lnTo>
                      <a:pt x="1706" y="1112"/>
                    </a:lnTo>
                    <a:lnTo>
                      <a:pt x="1700" y="1108"/>
                    </a:lnTo>
                    <a:lnTo>
                      <a:pt x="1696" y="1086"/>
                    </a:lnTo>
                    <a:lnTo>
                      <a:pt x="1678" y="1076"/>
                    </a:lnTo>
                    <a:lnTo>
                      <a:pt x="1660" y="1070"/>
                    </a:lnTo>
                    <a:lnTo>
                      <a:pt x="1632" y="1060"/>
                    </a:lnTo>
                    <a:lnTo>
                      <a:pt x="1620" y="1046"/>
                    </a:lnTo>
                    <a:lnTo>
                      <a:pt x="1600" y="1046"/>
                    </a:lnTo>
                    <a:lnTo>
                      <a:pt x="1594" y="1048"/>
                    </a:lnTo>
                    <a:lnTo>
                      <a:pt x="1588" y="1050"/>
                    </a:lnTo>
                    <a:lnTo>
                      <a:pt x="1580" y="1058"/>
                    </a:lnTo>
                    <a:lnTo>
                      <a:pt x="1566" y="1070"/>
                    </a:lnTo>
                    <a:lnTo>
                      <a:pt x="1522" y="1094"/>
                    </a:lnTo>
                    <a:lnTo>
                      <a:pt x="1504" y="1100"/>
                    </a:lnTo>
                    <a:lnTo>
                      <a:pt x="1498" y="1102"/>
                    </a:lnTo>
                    <a:lnTo>
                      <a:pt x="1492" y="1106"/>
                    </a:lnTo>
                    <a:lnTo>
                      <a:pt x="1486" y="1116"/>
                    </a:lnTo>
                    <a:lnTo>
                      <a:pt x="1474" y="1132"/>
                    </a:lnTo>
                    <a:lnTo>
                      <a:pt x="1450" y="1134"/>
                    </a:lnTo>
                    <a:lnTo>
                      <a:pt x="1442" y="1138"/>
                    </a:lnTo>
                    <a:lnTo>
                      <a:pt x="1436" y="1140"/>
                    </a:lnTo>
                    <a:lnTo>
                      <a:pt x="1430" y="1144"/>
                    </a:lnTo>
                    <a:lnTo>
                      <a:pt x="1424" y="1150"/>
                    </a:lnTo>
                    <a:lnTo>
                      <a:pt x="1410" y="1170"/>
                    </a:lnTo>
                    <a:lnTo>
                      <a:pt x="1400" y="1178"/>
                    </a:lnTo>
                    <a:lnTo>
                      <a:pt x="1382" y="1182"/>
                    </a:lnTo>
                    <a:lnTo>
                      <a:pt x="1368" y="1186"/>
                    </a:lnTo>
                    <a:lnTo>
                      <a:pt x="1342" y="119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D219D919-DC0E-1444-99B2-2980A2E0C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2024" y="4595678"/>
                <a:ext cx="373537" cy="369432"/>
              </a:xfrm>
              <a:custGeom>
                <a:avLst/>
                <a:gdLst>
                  <a:gd name="T0" fmla="*/ 138 w 364"/>
                  <a:gd name="T1" fmla="*/ 356 h 360"/>
                  <a:gd name="T2" fmla="*/ 108 w 364"/>
                  <a:gd name="T3" fmla="*/ 340 h 360"/>
                  <a:gd name="T4" fmla="*/ 86 w 364"/>
                  <a:gd name="T5" fmla="*/ 274 h 360"/>
                  <a:gd name="T6" fmla="*/ 48 w 364"/>
                  <a:gd name="T7" fmla="*/ 256 h 360"/>
                  <a:gd name="T8" fmla="*/ 46 w 364"/>
                  <a:gd name="T9" fmla="*/ 226 h 360"/>
                  <a:gd name="T10" fmla="*/ 24 w 364"/>
                  <a:gd name="T11" fmla="*/ 188 h 360"/>
                  <a:gd name="T12" fmla="*/ 0 w 364"/>
                  <a:gd name="T13" fmla="*/ 162 h 360"/>
                  <a:gd name="T14" fmla="*/ 10 w 364"/>
                  <a:gd name="T15" fmla="*/ 140 h 360"/>
                  <a:gd name="T16" fmla="*/ 26 w 364"/>
                  <a:gd name="T17" fmla="*/ 122 h 360"/>
                  <a:gd name="T18" fmla="*/ 32 w 364"/>
                  <a:gd name="T19" fmla="*/ 104 h 360"/>
                  <a:gd name="T20" fmla="*/ 58 w 364"/>
                  <a:gd name="T21" fmla="*/ 88 h 360"/>
                  <a:gd name="T22" fmla="*/ 70 w 364"/>
                  <a:gd name="T23" fmla="*/ 68 h 360"/>
                  <a:gd name="T24" fmla="*/ 72 w 364"/>
                  <a:gd name="T25" fmla="*/ 16 h 360"/>
                  <a:gd name="T26" fmla="*/ 90 w 364"/>
                  <a:gd name="T27" fmla="*/ 8 h 360"/>
                  <a:gd name="T28" fmla="*/ 106 w 364"/>
                  <a:gd name="T29" fmla="*/ 6 h 360"/>
                  <a:gd name="T30" fmla="*/ 140 w 364"/>
                  <a:gd name="T31" fmla="*/ 10 h 360"/>
                  <a:gd name="T32" fmla="*/ 152 w 364"/>
                  <a:gd name="T33" fmla="*/ 2 h 360"/>
                  <a:gd name="T34" fmla="*/ 186 w 364"/>
                  <a:gd name="T35" fmla="*/ 4 h 360"/>
                  <a:gd name="T36" fmla="*/ 212 w 364"/>
                  <a:gd name="T37" fmla="*/ 16 h 360"/>
                  <a:gd name="T38" fmla="*/ 238 w 364"/>
                  <a:gd name="T39" fmla="*/ 26 h 360"/>
                  <a:gd name="T40" fmla="*/ 254 w 364"/>
                  <a:gd name="T41" fmla="*/ 22 h 360"/>
                  <a:gd name="T42" fmla="*/ 280 w 364"/>
                  <a:gd name="T43" fmla="*/ 2 h 360"/>
                  <a:gd name="T44" fmla="*/ 300 w 364"/>
                  <a:gd name="T45" fmla="*/ 8 h 360"/>
                  <a:gd name="T46" fmla="*/ 324 w 364"/>
                  <a:gd name="T47" fmla="*/ 18 h 360"/>
                  <a:gd name="T48" fmla="*/ 360 w 364"/>
                  <a:gd name="T49" fmla="*/ 28 h 360"/>
                  <a:gd name="T50" fmla="*/ 324 w 364"/>
                  <a:gd name="T51" fmla="*/ 58 h 360"/>
                  <a:gd name="T52" fmla="*/ 316 w 364"/>
                  <a:gd name="T53" fmla="*/ 76 h 360"/>
                  <a:gd name="T54" fmla="*/ 320 w 364"/>
                  <a:gd name="T55" fmla="*/ 84 h 360"/>
                  <a:gd name="T56" fmla="*/ 362 w 364"/>
                  <a:gd name="T57" fmla="*/ 72 h 360"/>
                  <a:gd name="T58" fmla="*/ 364 w 364"/>
                  <a:gd name="T59" fmla="*/ 90 h 360"/>
                  <a:gd name="T60" fmla="*/ 346 w 364"/>
                  <a:gd name="T61" fmla="*/ 100 h 360"/>
                  <a:gd name="T62" fmla="*/ 322 w 364"/>
                  <a:gd name="T63" fmla="*/ 112 h 360"/>
                  <a:gd name="T64" fmla="*/ 344 w 364"/>
                  <a:gd name="T65" fmla="*/ 142 h 360"/>
                  <a:gd name="T66" fmla="*/ 340 w 364"/>
                  <a:gd name="T67" fmla="*/ 196 h 360"/>
                  <a:gd name="T68" fmla="*/ 344 w 364"/>
                  <a:gd name="T69" fmla="*/ 214 h 360"/>
                  <a:gd name="T70" fmla="*/ 338 w 364"/>
                  <a:gd name="T71" fmla="*/ 238 h 360"/>
                  <a:gd name="T72" fmla="*/ 330 w 364"/>
                  <a:gd name="T73" fmla="*/ 240 h 360"/>
                  <a:gd name="T74" fmla="*/ 324 w 364"/>
                  <a:gd name="T75" fmla="*/ 224 h 360"/>
                  <a:gd name="T76" fmla="*/ 304 w 364"/>
                  <a:gd name="T77" fmla="*/ 232 h 360"/>
                  <a:gd name="T78" fmla="*/ 270 w 364"/>
                  <a:gd name="T79" fmla="*/ 268 h 360"/>
                  <a:gd name="T80" fmla="*/ 262 w 364"/>
                  <a:gd name="T81" fmla="*/ 286 h 360"/>
                  <a:gd name="T82" fmla="*/ 260 w 364"/>
                  <a:gd name="T83" fmla="*/ 344 h 360"/>
                  <a:gd name="T84" fmla="*/ 222 w 364"/>
                  <a:gd name="T85" fmla="*/ 344 h 360"/>
                  <a:gd name="T86" fmla="*/ 158 w 364"/>
                  <a:gd name="T87" fmla="*/ 360 h 36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64" h="360">
                    <a:moveTo>
                      <a:pt x="158" y="360"/>
                    </a:moveTo>
                    <a:lnTo>
                      <a:pt x="158" y="360"/>
                    </a:lnTo>
                    <a:lnTo>
                      <a:pt x="138" y="356"/>
                    </a:lnTo>
                    <a:lnTo>
                      <a:pt x="126" y="352"/>
                    </a:lnTo>
                    <a:lnTo>
                      <a:pt x="116" y="346"/>
                    </a:lnTo>
                    <a:lnTo>
                      <a:pt x="108" y="340"/>
                    </a:lnTo>
                    <a:lnTo>
                      <a:pt x="86" y="274"/>
                    </a:lnTo>
                    <a:lnTo>
                      <a:pt x="66" y="258"/>
                    </a:lnTo>
                    <a:lnTo>
                      <a:pt x="48" y="256"/>
                    </a:lnTo>
                    <a:lnTo>
                      <a:pt x="50" y="240"/>
                    </a:lnTo>
                    <a:lnTo>
                      <a:pt x="46" y="226"/>
                    </a:lnTo>
                    <a:lnTo>
                      <a:pt x="40" y="212"/>
                    </a:lnTo>
                    <a:lnTo>
                      <a:pt x="34" y="200"/>
                    </a:lnTo>
                    <a:lnTo>
                      <a:pt x="24" y="188"/>
                    </a:lnTo>
                    <a:lnTo>
                      <a:pt x="14" y="178"/>
                    </a:lnTo>
                    <a:lnTo>
                      <a:pt x="0" y="162"/>
                    </a:lnTo>
                    <a:lnTo>
                      <a:pt x="0" y="156"/>
                    </a:lnTo>
                    <a:lnTo>
                      <a:pt x="2" y="150"/>
                    </a:lnTo>
                    <a:lnTo>
                      <a:pt x="10" y="140"/>
                    </a:lnTo>
                    <a:lnTo>
                      <a:pt x="18" y="130"/>
                    </a:lnTo>
                    <a:lnTo>
                      <a:pt x="26" y="122"/>
                    </a:lnTo>
                    <a:lnTo>
                      <a:pt x="26" y="114"/>
                    </a:lnTo>
                    <a:lnTo>
                      <a:pt x="28" y="110"/>
                    </a:lnTo>
                    <a:lnTo>
                      <a:pt x="32" y="104"/>
                    </a:lnTo>
                    <a:lnTo>
                      <a:pt x="36" y="102"/>
                    </a:lnTo>
                    <a:lnTo>
                      <a:pt x="48" y="94"/>
                    </a:lnTo>
                    <a:lnTo>
                      <a:pt x="58" y="88"/>
                    </a:lnTo>
                    <a:lnTo>
                      <a:pt x="70" y="68"/>
                    </a:lnTo>
                    <a:lnTo>
                      <a:pt x="70" y="38"/>
                    </a:lnTo>
                    <a:lnTo>
                      <a:pt x="70" y="24"/>
                    </a:lnTo>
                    <a:lnTo>
                      <a:pt x="72" y="16"/>
                    </a:lnTo>
                    <a:lnTo>
                      <a:pt x="80" y="14"/>
                    </a:lnTo>
                    <a:lnTo>
                      <a:pt x="90" y="8"/>
                    </a:lnTo>
                    <a:lnTo>
                      <a:pt x="94" y="6"/>
                    </a:lnTo>
                    <a:lnTo>
                      <a:pt x="100" y="6"/>
                    </a:lnTo>
                    <a:lnTo>
                      <a:pt x="106" y="6"/>
                    </a:lnTo>
                    <a:lnTo>
                      <a:pt x="112" y="10"/>
                    </a:lnTo>
                    <a:lnTo>
                      <a:pt x="140" y="10"/>
                    </a:lnTo>
                    <a:lnTo>
                      <a:pt x="146" y="6"/>
                    </a:lnTo>
                    <a:lnTo>
                      <a:pt x="152" y="2"/>
                    </a:lnTo>
                    <a:lnTo>
                      <a:pt x="160" y="0"/>
                    </a:lnTo>
                    <a:lnTo>
                      <a:pt x="168" y="0"/>
                    </a:lnTo>
                    <a:lnTo>
                      <a:pt x="186" y="4"/>
                    </a:lnTo>
                    <a:lnTo>
                      <a:pt x="202" y="8"/>
                    </a:lnTo>
                    <a:lnTo>
                      <a:pt x="212" y="16"/>
                    </a:lnTo>
                    <a:lnTo>
                      <a:pt x="224" y="22"/>
                    </a:lnTo>
                    <a:lnTo>
                      <a:pt x="230" y="24"/>
                    </a:lnTo>
                    <a:lnTo>
                      <a:pt x="238" y="26"/>
                    </a:lnTo>
                    <a:lnTo>
                      <a:pt x="246" y="24"/>
                    </a:lnTo>
                    <a:lnTo>
                      <a:pt x="254" y="22"/>
                    </a:lnTo>
                    <a:lnTo>
                      <a:pt x="264" y="14"/>
                    </a:lnTo>
                    <a:lnTo>
                      <a:pt x="274" y="4"/>
                    </a:lnTo>
                    <a:lnTo>
                      <a:pt x="280" y="2"/>
                    </a:lnTo>
                    <a:lnTo>
                      <a:pt x="286" y="0"/>
                    </a:lnTo>
                    <a:lnTo>
                      <a:pt x="292" y="2"/>
                    </a:lnTo>
                    <a:lnTo>
                      <a:pt x="300" y="8"/>
                    </a:lnTo>
                    <a:lnTo>
                      <a:pt x="324" y="18"/>
                    </a:lnTo>
                    <a:lnTo>
                      <a:pt x="364" y="22"/>
                    </a:lnTo>
                    <a:lnTo>
                      <a:pt x="360" y="28"/>
                    </a:lnTo>
                    <a:lnTo>
                      <a:pt x="352" y="34"/>
                    </a:lnTo>
                    <a:lnTo>
                      <a:pt x="332" y="48"/>
                    </a:lnTo>
                    <a:lnTo>
                      <a:pt x="324" y="58"/>
                    </a:lnTo>
                    <a:lnTo>
                      <a:pt x="318" y="66"/>
                    </a:lnTo>
                    <a:lnTo>
                      <a:pt x="316" y="72"/>
                    </a:lnTo>
                    <a:lnTo>
                      <a:pt x="316" y="76"/>
                    </a:lnTo>
                    <a:lnTo>
                      <a:pt x="316" y="80"/>
                    </a:lnTo>
                    <a:lnTo>
                      <a:pt x="320" y="84"/>
                    </a:lnTo>
                    <a:lnTo>
                      <a:pt x="350" y="84"/>
                    </a:lnTo>
                    <a:lnTo>
                      <a:pt x="362" y="72"/>
                    </a:lnTo>
                    <a:lnTo>
                      <a:pt x="364" y="82"/>
                    </a:lnTo>
                    <a:lnTo>
                      <a:pt x="364" y="90"/>
                    </a:lnTo>
                    <a:lnTo>
                      <a:pt x="360" y="96"/>
                    </a:lnTo>
                    <a:lnTo>
                      <a:pt x="346" y="100"/>
                    </a:lnTo>
                    <a:lnTo>
                      <a:pt x="338" y="104"/>
                    </a:lnTo>
                    <a:lnTo>
                      <a:pt x="322" y="112"/>
                    </a:lnTo>
                    <a:lnTo>
                      <a:pt x="324" y="132"/>
                    </a:lnTo>
                    <a:lnTo>
                      <a:pt x="344" y="142"/>
                    </a:lnTo>
                    <a:lnTo>
                      <a:pt x="340" y="166"/>
                    </a:lnTo>
                    <a:lnTo>
                      <a:pt x="340" y="196"/>
                    </a:lnTo>
                    <a:lnTo>
                      <a:pt x="342" y="204"/>
                    </a:lnTo>
                    <a:lnTo>
                      <a:pt x="344" y="214"/>
                    </a:lnTo>
                    <a:lnTo>
                      <a:pt x="342" y="228"/>
                    </a:lnTo>
                    <a:lnTo>
                      <a:pt x="340" y="232"/>
                    </a:lnTo>
                    <a:lnTo>
                      <a:pt x="338" y="238"/>
                    </a:lnTo>
                    <a:lnTo>
                      <a:pt x="330" y="240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0" y="224"/>
                    </a:lnTo>
                    <a:lnTo>
                      <a:pt x="312" y="226"/>
                    </a:lnTo>
                    <a:lnTo>
                      <a:pt x="304" y="232"/>
                    </a:lnTo>
                    <a:lnTo>
                      <a:pt x="296" y="240"/>
                    </a:lnTo>
                    <a:lnTo>
                      <a:pt x="280" y="256"/>
                    </a:lnTo>
                    <a:lnTo>
                      <a:pt x="270" y="268"/>
                    </a:lnTo>
                    <a:lnTo>
                      <a:pt x="266" y="278"/>
                    </a:lnTo>
                    <a:lnTo>
                      <a:pt x="262" y="286"/>
                    </a:lnTo>
                    <a:lnTo>
                      <a:pt x="260" y="344"/>
                    </a:lnTo>
                    <a:lnTo>
                      <a:pt x="250" y="342"/>
                    </a:lnTo>
                    <a:lnTo>
                      <a:pt x="222" y="344"/>
                    </a:lnTo>
                    <a:lnTo>
                      <a:pt x="200" y="346"/>
                    </a:lnTo>
                    <a:lnTo>
                      <a:pt x="180" y="352"/>
                    </a:lnTo>
                    <a:lnTo>
                      <a:pt x="158" y="36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07987C3A-1306-1C4D-90B0-27EB23AF0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7220" y="4458167"/>
                <a:ext cx="474105" cy="492576"/>
              </a:xfrm>
              <a:custGeom>
                <a:avLst/>
                <a:gdLst>
                  <a:gd name="T0" fmla="*/ 360 w 462"/>
                  <a:gd name="T1" fmla="*/ 474 h 480"/>
                  <a:gd name="T2" fmla="*/ 328 w 462"/>
                  <a:gd name="T3" fmla="*/ 448 h 480"/>
                  <a:gd name="T4" fmla="*/ 300 w 462"/>
                  <a:gd name="T5" fmla="*/ 412 h 480"/>
                  <a:gd name="T6" fmla="*/ 282 w 462"/>
                  <a:gd name="T7" fmla="*/ 362 h 480"/>
                  <a:gd name="T8" fmla="*/ 252 w 462"/>
                  <a:gd name="T9" fmla="*/ 340 h 480"/>
                  <a:gd name="T10" fmla="*/ 230 w 462"/>
                  <a:gd name="T11" fmla="*/ 340 h 480"/>
                  <a:gd name="T12" fmla="*/ 214 w 462"/>
                  <a:gd name="T13" fmla="*/ 346 h 480"/>
                  <a:gd name="T14" fmla="*/ 196 w 462"/>
                  <a:gd name="T15" fmla="*/ 376 h 480"/>
                  <a:gd name="T16" fmla="*/ 176 w 462"/>
                  <a:gd name="T17" fmla="*/ 402 h 480"/>
                  <a:gd name="T18" fmla="*/ 152 w 462"/>
                  <a:gd name="T19" fmla="*/ 428 h 480"/>
                  <a:gd name="T20" fmla="*/ 144 w 462"/>
                  <a:gd name="T21" fmla="*/ 430 h 480"/>
                  <a:gd name="T22" fmla="*/ 118 w 462"/>
                  <a:gd name="T23" fmla="*/ 442 h 480"/>
                  <a:gd name="T24" fmla="*/ 72 w 462"/>
                  <a:gd name="T25" fmla="*/ 434 h 480"/>
                  <a:gd name="T26" fmla="*/ 38 w 462"/>
                  <a:gd name="T27" fmla="*/ 416 h 480"/>
                  <a:gd name="T28" fmla="*/ 46 w 462"/>
                  <a:gd name="T29" fmla="*/ 386 h 480"/>
                  <a:gd name="T30" fmla="*/ 42 w 462"/>
                  <a:gd name="T31" fmla="*/ 360 h 480"/>
                  <a:gd name="T32" fmla="*/ 2 w 462"/>
                  <a:gd name="T33" fmla="*/ 312 h 480"/>
                  <a:gd name="T34" fmla="*/ 10 w 462"/>
                  <a:gd name="T35" fmla="*/ 228 h 480"/>
                  <a:gd name="T36" fmla="*/ 0 w 462"/>
                  <a:gd name="T37" fmla="*/ 168 h 480"/>
                  <a:gd name="T38" fmla="*/ 4 w 462"/>
                  <a:gd name="T39" fmla="*/ 166 h 480"/>
                  <a:gd name="T40" fmla="*/ 64 w 462"/>
                  <a:gd name="T41" fmla="*/ 212 h 480"/>
                  <a:gd name="T42" fmla="*/ 82 w 462"/>
                  <a:gd name="T43" fmla="*/ 216 h 480"/>
                  <a:gd name="T44" fmla="*/ 110 w 462"/>
                  <a:gd name="T45" fmla="*/ 208 h 480"/>
                  <a:gd name="T46" fmla="*/ 148 w 462"/>
                  <a:gd name="T47" fmla="*/ 172 h 480"/>
                  <a:gd name="T48" fmla="*/ 176 w 462"/>
                  <a:gd name="T49" fmla="*/ 116 h 480"/>
                  <a:gd name="T50" fmla="*/ 210 w 462"/>
                  <a:gd name="T51" fmla="*/ 62 h 480"/>
                  <a:gd name="T52" fmla="*/ 232 w 462"/>
                  <a:gd name="T53" fmla="*/ 4 h 480"/>
                  <a:gd name="T54" fmla="*/ 272 w 462"/>
                  <a:gd name="T55" fmla="*/ 0 h 480"/>
                  <a:gd name="T56" fmla="*/ 306 w 462"/>
                  <a:gd name="T57" fmla="*/ 10 h 480"/>
                  <a:gd name="T58" fmla="*/ 352 w 462"/>
                  <a:gd name="T59" fmla="*/ 50 h 480"/>
                  <a:gd name="T60" fmla="*/ 394 w 462"/>
                  <a:gd name="T61" fmla="*/ 60 h 480"/>
                  <a:gd name="T62" fmla="*/ 444 w 462"/>
                  <a:gd name="T63" fmla="*/ 98 h 480"/>
                  <a:gd name="T64" fmla="*/ 462 w 462"/>
                  <a:gd name="T65" fmla="*/ 134 h 480"/>
                  <a:gd name="T66" fmla="*/ 430 w 462"/>
                  <a:gd name="T67" fmla="*/ 158 h 480"/>
                  <a:gd name="T68" fmla="*/ 402 w 462"/>
                  <a:gd name="T69" fmla="*/ 182 h 480"/>
                  <a:gd name="T70" fmla="*/ 336 w 462"/>
                  <a:gd name="T71" fmla="*/ 188 h 480"/>
                  <a:gd name="T72" fmla="*/ 292 w 462"/>
                  <a:gd name="T73" fmla="*/ 192 h 480"/>
                  <a:gd name="T74" fmla="*/ 284 w 462"/>
                  <a:gd name="T75" fmla="*/ 218 h 480"/>
                  <a:gd name="T76" fmla="*/ 288 w 462"/>
                  <a:gd name="T77" fmla="*/ 236 h 480"/>
                  <a:gd name="T78" fmla="*/ 284 w 462"/>
                  <a:gd name="T79" fmla="*/ 276 h 480"/>
                  <a:gd name="T80" fmla="*/ 304 w 462"/>
                  <a:gd name="T81" fmla="*/ 296 h 480"/>
                  <a:gd name="T82" fmla="*/ 362 w 462"/>
                  <a:gd name="T83" fmla="*/ 364 h 480"/>
                  <a:gd name="T84" fmla="*/ 372 w 462"/>
                  <a:gd name="T85" fmla="*/ 400 h 48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462" h="480">
                    <a:moveTo>
                      <a:pt x="372" y="480"/>
                    </a:moveTo>
                    <a:lnTo>
                      <a:pt x="372" y="480"/>
                    </a:lnTo>
                    <a:lnTo>
                      <a:pt x="360" y="474"/>
                    </a:lnTo>
                    <a:lnTo>
                      <a:pt x="348" y="466"/>
                    </a:lnTo>
                    <a:lnTo>
                      <a:pt x="338" y="458"/>
                    </a:lnTo>
                    <a:lnTo>
                      <a:pt x="328" y="448"/>
                    </a:lnTo>
                    <a:lnTo>
                      <a:pt x="312" y="430"/>
                    </a:lnTo>
                    <a:lnTo>
                      <a:pt x="300" y="412"/>
                    </a:lnTo>
                    <a:lnTo>
                      <a:pt x="296" y="394"/>
                    </a:lnTo>
                    <a:lnTo>
                      <a:pt x="290" y="376"/>
                    </a:lnTo>
                    <a:lnTo>
                      <a:pt x="282" y="362"/>
                    </a:lnTo>
                    <a:lnTo>
                      <a:pt x="272" y="350"/>
                    </a:lnTo>
                    <a:lnTo>
                      <a:pt x="258" y="342"/>
                    </a:lnTo>
                    <a:lnTo>
                      <a:pt x="252" y="340"/>
                    </a:lnTo>
                    <a:lnTo>
                      <a:pt x="246" y="338"/>
                    </a:lnTo>
                    <a:lnTo>
                      <a:pt x="238" y="338"/>
                    </a:lnTo>
                    <a:lnTo>
                      <a:pt x="230" y="340"/>
                    </a:lnTo>
                    <a:lnTo>
                      <a:pt x="222" y="342"/>
                    </a:lnTo>
                    <a:lnTo>
                      <a:pt x="214" y="346"/>
                    </a:lnTo>
                    <a:lnTo>
                      <a:pt x="202" y="358"/>
                    </a:lnTo>
                    <a:lnTo>
                      <a:pt x="198" y="364"/>
                    </a:lnTo>
                    <a:lnTo>
                      <a:pt x="196" y="376"/>
                    </a:lnTo>
                    <a:lnTo>
                      <a:pt x="188" y="390"/>
                    </a:lnTo>
                    <a:lnTo>
                      <a:pt x="176" y="402"/>
                    </a:lnTo>
                    <a:lnTo>
                      <a:pt x="152" y="424"/>
                    </a:lnTo>
                    <a:lnTo>
                      <a:pt x="152" y="428"/>
                    </a:lnTo>
                    <a:lnTo>
                      <a:pt x="146" y="428"/>
                    </a:lnTo>
                    <a:lnTo>
                      <a:pt x="144" y="430"/>
                    </a:lnTo>
                    <a:lnTo>
                      <a:pt x="140" y="434"/>
                    </a:lnTo>
                    <a:lnTo>
                      <a:pt x="118" y="442"/>
                    </a:lnTo>
                    <a:lnTo>
                      <a:pt x="94" y="440"/>
                    </a:lnTo>
                    <a:lnTo>
                      <a:pt x="72" y="434"/>
                    </a:lnTo>
                    <a:lnTo>
                      <a:pt x="54" y="426"/>
                    </a:lnTo>
                    <a:lnTo>
                      <a:pt x="46" y="422"/>
                    </a:lnTo>
                    <a:lnTo>
                      <a:pt x="38" y="416"/>
                    </a:lnTo>
                    <a:lnTo>
                      <a:pt x="46" y="400"/>
                    </a:lnTo>
                    <a:lnTo>
                      <a:pt x="46" y="386"/>
                    </a:lnTo>
                    <a:lnTo>
                      <a:pt x="44" y="374"/>
                    </a:lnTo>
                    <a:lnTo>
                      <a:pt x="42" y="360"/>
                    </a:lnTo>
                    <a:lnTo>
                      <a:pt x="16" y="336"/>
                    </a:lnTo>
                    <a:lnTo>
                      <a:pt x="8" y="324"/>
                    </a:lnTo>
                    <a:lnTo>
                      <a:pt x="2" y="312"/>
                    </a:lnTo>
                    <a:lnTo>
                      <a:pt x="10" y="228"/>
                    </a:lnTo>
                    <a:lnTo>
                      <a:pt x="2" y="194"/>
                    </a:lnTo>
                    <a:lnTo>
                      <a:pt x="0" y="182"/>
                    </a:lnTo>
                    <a:lnTo>
                      <a:pt x="0" y="168"/>
                    </a:lnTo>
                    <a:lnTo>
                      <a:pt x="4" y="166"/>
                    </a:lnTo>
                    <a:lnTo>
                      <a:pt x="38" y="188"/>
                    </a:lnTo>
                    <a:lnTo>
                      <a:pt x="64" y="212"/>
                    </a:lnTo>
                    <a:lnTo>
                      <a:pt x="74" y="216"/>
                    </a:lnTo>
                    <a:lnTo>
                      <a:pt x="82" y="216"/>
                    </a:lnTo>
                    <a:lnTo>
                      <a:pt x="92" y="216"/>
                    </a:lnTo>
                    <a:lnTo>
                      <a:pt x="102" y="212"/>
                    </a:lnTo>
                    <a:lnTo>
                      <a:pt x="110" y="208"/>
                    </a:lnTo>
                    <a:lnTo>
                      <a:pt x="118" y="204"/>
                    </a:lnTo>
                    <a:lnTo>
                      <a:pt x="134" y="190"/>
                    </a:lnTo>
                    <a:lnTo>
                      <a:pt x="148" y="172"/>
                    </a:lnTo>
                    <a:lnTo>
                      <a:pt x="158" y="154"/>
                    </a:lnTo>
                    <a:lnTo>
                      <a:pt x="168" y="134"/>
                    </a:lnTo>
                    <a:lnTo>
                      <a:pt x="176" y="116"/>
                    </a:lnTo>
                    <a:lnTo>
                      <a:pt x="210" y="62"/>
                    </a:lnTo>
                    <a:lnTo>
                      <a:pt x="210" y="16"/>
                    </a:lnTo>
                    <a:lnTo>
                      <a:pt x="232" y="4"/>
                    </a:lnTo>
                    <a:lnTo>
                      <a:pt x="252" y="2"/>
                    </a:lnTo>
                    <a:lnTo>
                      <a:pt x="272" y="0"/>
                    </a:lnTo>
                    <a:lnTo>
                      <a:pt x="284" y="2"/>
                    </a:lnTo>
                    <a:lnTo>
                      <a:pt x="294" y="4"/>
                    </a:lnTo>
                    <a:lnTo>
                      <a:pt x="306" y="10"/>
                    </a:lnTo>
                    <a:lnTo>
                      <a:pt x="318" y="18"/>
                    </a:lnTo>
                    <a:lnTo>
                      <a:pt x="352" y="50"/>
                    </a:lnTo>
                    <a:lnTo>
                      <a:pt x="394" y="60"/>
                    </a:lnTo>
                    <a:lnTo>
                      <a:pt x="412" y="70"/>
                    </a:lnTo>
                    <a:lnTo>
                      <a:pt x="434" y="88"/>
                    </a:lnTo>
                    <a:lnTo>
                      <a:pt x="444" y="98"/>
                    </a:lnTo>
                    <a:lnTo>
                      <a:pt x="454" y="110"/>
                    </a:lnTo>
                    <a:lnTo>
                      <a:pt x="460" y="122"/>
                    </a:lnTo>
                    <a:lnTo>
                      <a:pt x="462" y="134"/>
                    </a:lnTo>
                    <a:lnTo>
                      <a:pt x="444" y="146"/>
                    </a:lnTo>
                    <a:lnTo>
                      <a:pt x="430" y="158"/>
                    </a:lnTo>
                    <a:lnTo>
                      <a:pt x="416" y="170"/>
                    </a:lnTo>
                    <a:lnTo>
                      <a:pt x="402" y="182"/>
                    </a:lnTo>
                    <a:lnTo>
                      <a:pt x="386" y="186"/>
                    </a:lnTo>
                    <a:lnTo>
                      <a:pt x="368" y="188"/>
                    </a:lnTo>
                    <a:lnTo>
                      <a:pt x="336" y="188"/>
                    </a:lnTo>
                    <a:lnTo>
                      <a:pt x="322" y="186"/>
                    </a:lnTo>
                    <a:lnTo>
                      <a:pt x="306" y="188"/>
                    </a:lnTo>
                    <a:lnTo>
                      <a:pt x="292" y="192"/>
                    </a:lnTo>
                    <a:lnTo>
                      <a:pt x="280" y="198"/>
                    </a:lnTo>
                    <a:lnTo>
                      <a:pt x="284" y="218"/>
                    </a:lnTo>
                    <a:lnTo>
                      <a:pt x="288" y="228"/>
                    </a:lnTo>
                    <a:lnTo>
                      <a:pt x="288" y="236"/>
                    </a:lnTo>
                    <a:lnTo>
                      <a:pt x="284" y="256"/>
                    </a:lnTo>
                    <a:lnTo>
                      <a:pt x="282" y="266"/>
                    </a:lnTo>
                    <a:lnTo>
                      <a:pt x="284" y="276"/>
                    </a:lnTo>
                    <a:lnTo>
                      <a:pt x="290" y="286"/>
                    </a:lnTo>
                    <a:lnTo>
                      <a:pt x="304" y="296"/>
                    </a:lnTo>
                    <a:lnTo>
                      <a:pt x="334" y="324"/>
                    </a:lnTo>
                    <a:lnTo>
                      <a:pt x="362" y="364"/>
                    </a:lnTo>
                    <a:lnTo>
                      <a:pt x="372" y="400"/>
                    </a:lnTo>
                    <a:lnTo>
                      <a:pt x="372" y="48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4A261B60-A2DD-CA42-99E4-F32998EBB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6871" y="4349390"/>
                <a:ext cx="773755" cy="478210"/>
              </a:xfrm>
              <a:custGeom>
                <a:avLst/>
                <a:gdLst>
                  <a:gd name="T0" fmla="*/ 72 w 754"/>
                  <a:gd name="T1" fmla="*/ 452 h 466"/>
                  <a:gd name="T2" fmla="*/ 4 w 754"/>
                  <a:gd name="T3" fmla="*/ 380 h 466"/>
                  <a:gd name="T4" fmla="*/ 2 w 754"/>
                  <a:gd name="T5" fmla="*/ 362 h 466"/>
                  <a:gd name="T6" fmla="*/ 6 w 754"/>
                  <a:gd name="T7" fmla="*/ 348 h 466"/>
                  <a:gd name="T8" fmla="*/ 0 w 754"/>
                  <a:gd name="T9" fmla="*/ 310 h 466"/>
                  <a:gd name="T10" fmla="*/ 18 w 754"/>
                  <a:gd name="T11" fmla="*/ 304 h 466"/>
                  <a:gd name="T12" fmla="*/ 96 w 754"/>
                  <a:gd name="T13" fmla="*/ 304 h 466"/>
                  <a:gd name="T14" fmla="*/ 138 w 754"/>
                  <a:gd name="T15" fmla="*/ 276 h 466"/>
                  <a:gd name="T16" fmla="*/ 178 w 754"/>
                  <a:gd name="T17" fmla="*/ 244 h 466"/>
                  <a:gd name="T18" fmla="*/ 180 w 754"/>
                  <a:gd name="T19" fmla="*/ 226 h 466"/>
                  <a:gd name="T20" fmla="*/ 126 w 754"/>
                  <a:gd name="T21" fmla="*/ 166 h 466"/>
                  <a:gd name="T22" fmla="*/ 100 w 754"/>
                  <a:gd name="T23" fmla="*/ 144 h 466"/>
                  <a:gd name="T24" fmla="*/ 98 w 754"/>
                  <a:gd name="T25" fmla="*/ 96 h 466"/>
                  <a:gd name="T26" fmla="*/ 136 w 754"/>
                  <a:gd name="T27" fmla="*/ 66 h 466"/>
                  <a:gd name="T28" fmla="*/ 146 w 754"/>
                  <a:gd name="T29" fmla="*/ 54 h 466"/>
                  <a:gd name="T30" fmla="*/ 140 w 754"/>
                  <a:gd name="T31" fmla="*/ 30 h 466"/>
                  <a:gd name="T32" fmla="*/ 118 w 754"/>
                  <a:gd name="T33" fmla="*/ 10 h 466"/>
                  <a:gd name="T34" fmla="*/ 108 w 754"/>
                  <a:gd name="T35" fmla="*/ 0 h 466"/>
                  <a:gd name="T36" fmla="*/ 234 w 754"/>
                  <a:gd name="T37" fmla="*/ 6 h 466"/>
                  <a:gd name="T38" fmla="*/ 246 w 754"/>
                  <a:gd name="T39" fmla="*/ 22 h 466"/>
                  <a:gd name="T40" fmla="*/ 276 w 754"/>
                  <a:gd name="T41" fmla="*/ 46 h 466"/>
                  <a:gd name="T42" fmla="*/ 314 w 754"/>
                  <a:gd name="T43" fmla="*/ 62 h 466"/>
                  <a:gd name="T44" fmla="*/ 338 w 754"/>
                  <a:gd name="T45" fmla="*/ 72 h 466"/>
                  <a:gd name="T46" fmla="*/ 494 w 754"/>
                  <a:gd name="T47" fmla="*/ 100 h 466"/>
                  <a:gd name="T48" fmla="*/ 504 w 754"/>
                  <a:gd name="T49" fmla="*/ 116 h 466"/>
                  <a:gd name="T50" fmla="*/ 524 w 754"/>
                  <a:gd name="T51" fmla="*/ 136 h 466"/>
                  <a:gd name="T52" fmla="*/ 618 w 754"/>
                  <a:gd name="T53" fmla="*/ 158 h 466"/>
                  <a:gd name="T54" fmla="*/ 626 w 754"/>
                  <a:gd name="T55" fmla="*/ 160 h 466"/>
                  <a:gd name="T56" fmla="*/ 660 w 754"/>
                  <a:gd name="T57" fmla="*/ 164 h 466"/>
                  <a:gd name="T58" fmla="*/ 670 w 754"/>
                  <a:gd name="T59" fmla="*/ 174 h 466"/>
                  <a:gd name="T60" fmla="*/ 684 w 754"/>
                  <a:gd name="T61" fmla="*/ 192 h 466"/>
                  <a:gd name="T62" fmla="*/ 702 w 754"/>
                  <a:gd name="T63" fmla="*/ 196 h 466"/>
                  <a:gd name="T64" fmla="*/ 718 w 754"/>
                  <a:gd name="T65" fmla="*/ 208 h 466"/>
                  <a:gd name="T66" fmla="*/ 708 w 754"/>
                  <a:gd name="T67" fmla="*/ 228 h 466"/>
                  <a:gd name="T68" fmla="*/ 702 w 754"/>
                  <a:gd name="T69" fmla="*/ 250 h 466"/>
                  <a:gd name="T70" fmla="*/ 724 w 754"/>
                  <a:gd name="T71" fmla="*/ 274 h 466"/>
                  <a:gd name="T72" fmla="*/ 732 w 754"/>
                  <a:gd name="T73" fmla="*/ 298 h 466"/>
                  <a:gd name="T74" fmla="*/ 740 w 754"/>
                  <a:gd name="T75" fmla="*/ 320 h 466"/>
                  <a:gd name="T76" fmla="*/ 754 w 754"/>
                  <a:gd name="T77" fmla="*/ 330 h 466"/>
                  <a:gd name="T78" fmla="*/ 734 w 754"/>
                  <a:gd name="T79" fmla="*/ 338 h 466"/>
                  <a:gd name="T80" fmla="*/ 692 w 754"/>
                  <a:gd name="T81" fmla="*/ 354 h 466"/>
                  <a:gd name="T82" fmla="*/ 640 w 754"/>
                  <a:gd name="T83" fmla="*/ 392 h 466"/>
                  <a:gd name="T84" fmla="*/ 616 w 754"/>
                  <a:gd name="T85" fmla="*/ 414 h 466"/>
                  <a:gd name="T86" fmla="*/ 582 w 754"/>
                  <a:gd name="T87" fmla="*/ 424 h 466"/>
                  <a:gd name="T88" fmla="*/ 562 w 754"/>
                  <a:gd name="T89" fmla="*/ 434 h 466"/>
                  <a:gd name="T90" fmla="*/ 544 w 754"/>
                  <a:gd name="T91" fmla="*/ 448 h 466"/>
                  <a:gd name="T92" fmla="*/ 512 w 754"/>
                  <a:gd name="T93" fmla="*/ 422 h 466"/>
                  <a:gd name="T94" fmla="*/ 482 w 754"/>
                  <a:gd name="T95" fmla="*/ 408 h 466"/>
                  <a:gd name="T96" fmla="*/ 450 w 754"/>
                  <a:gd name="T97" fmla="*/ 380 h 466"/>
                  <a:gd name="T98" fmla="*/ 426 w 754"/>
                  <a:gd name="T99" fmla="*/ 384 h 466"/>
                  <a:gd name="T100" fmla="*/ 410 w 754"/>
                  <a:gd name="T101" fmla="*/ 404 h 466"/>
                  <a:gd name="T102" fmla="*/ 358 w 754"/>
                  <a:gd name="T103" fmla="*/ 392 h 466"/>
                  <a:gd name="T104" fmla="*/ 286 w 754"/>
                  <a:gd name="T105" fmla="*/ 352 h 466"/>
                  <a:gd name="T106" fmla="*/ 252 w 754"/>
                  <a:gd name="T107" fmla="*/ 346 h 466"/>
                  <a:gd name="T108" fmla="*/ 200 w 754"/>
                  <a:gd name="T109" fmla="*/ 338 h 466"/>
                  <a:gd name="T110" fmla="*/ 184 w 754"/>
                  <a:gd name="T111" fmla="*/ 350 h 466"/>
                  <a:gd name="T112" fmla="*/ 202 w 754"/>
                  <a:gd name="T113" fmla="*/ 380 h 466"/>
                  <a:gd name="T114" fmla="*/ 196 w 754"/>
                  <a:gd name="T115" fmla="*/ 392 h 466"/>
                  <a:gd name="T116" fmla="*/ 164 w 754"/>
                  <a:gd name="T117" fmla="*/ 390 h 466"/>
                  <a:gd name="T118" fmla="*/ 128 w 754"/>
                  <a:gd name="T119" fmla="*/ 406 h 466"/>
                  <a:gd name="T120" fmla="*/ 96 w 754"/>
                  <a:gd name="T121" fmla="*/ 454 h 466"/>
                  <a:gd name="T122" fmla="*/ 80 w 754"/>
                  <a:gd name="T123" fmla="*/ 466 h 46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754" h="466">
                    <a:moveTo>
                      <a:pt x="80" y="466"/>
                    </a:moveTo>
                    <a:lnTo>
                      <a:pt x="80" y="466"/>
                    </a:lnTo>
                    <a:lnTo>
                      <a:pt x="72" y="452"/>
                    </a:lnTo>
                    <a:lnTo>
                      <a:pt x="64" y="440"/>
                    </a:lnTo>
                    <a:lnTo>
                      <a:pt x="44" y="418"/>
                    </a:lnTo>
                    <a:lnTo>
                      <a:pt x="4" y="380"/>
                    </a:lnTo>
                    <a:lnTo>
                      <a:pt x="2" y="368"/>
                    </a:lnTo>
                    <a:lnTo>
                      <a:pt x="2" y="362"/>
                    </a:lnTo>
                    <a:lnTo>
                      <a:pt x="4" y="356"/>
                    </a:lnTo>
                    <a:lnTo>
                      <a:pt x="6" y="348"/>
                    </a:lnTo>
                    <a:lnTo>
                      <a:pt x="8" y="328"/>
                    </a:lnTo>
                    <a:lnTo>
                      <a:pt x="0" y="310"/>
                    </a:lnTo>
                    <a:lnTo>
                      <a:pt x="6" y="306"/>
                    </a:lnTo>
                    <a:lnTo>
                      <a:pt x="18" y="304"/>
                    </a:lnTo>
                    <a:lnTo>
                      <a:pt x="44" y="302"/>
                    </a:lnTo>
                    <a:lnTo>
                      <a:pt x="96" y="304"/>
                    </a:lnTo>
                    <a:lnTo>
                      <a:pt x="112" y="298"/>
                    </a:lnTo>
                    <a:lnTo>
                      <a:pt x="126" y="288"/>
                    </a:lnTo>
                    <a:lnTo>
                      <a:pt x="138" y="276"/>
                    </a:lnTo>
                    <a:lnTo>
                      <a:pt x="152" y="264"/>
                    </a:lnTo>
                    <a:lnTo>
                      <a:pt x="178" y="244"/>
                    </a:lnTo>
                    <a:lnTo>
                      <a:pt x="180" y="226"/>
                    </a:lnTo>
                    <a:lnTo>
                      <a:pt x="162" y="200"/>
                    </a:lnTo>
                    <a:lnTo>
                      <a:pt x="144" y="182"/>
                    </a:lnTo>
                    <a:lnTo>
                      <a:pt x="126" y="166"/>
                    </a:lnTo>
                    <a:lnTo>
                      <a:pt x="106" y="156"/>
                    </a:lnTo>
                    <a:lnTo>
                      <a:pt x="100" y="144"/>
                    </a:lnTo>
                    <a:lnTo>
                      <a:pt x="98" y="96"/>
                    </a:lnTo>
                    <a:lnTo>
                      <a:pt x="114" y="80"/>
                    </a:lnTo>
                    <a:lnTo>
                      <a:pt x="124" y="72"/>
                    </a:lnTo>
                    <a:lnTo>
                      <a:pt x="136" y="66"/>
                    </a:lnTo>
                    <a:lnTo>
                      <a:pt x="142" y="60"/>
                    </a:lnTo>
                    <a:lnTo>
                      <a:pt x="146" y="54"/>
                    </a:lnTo>
                    <a:lnTo>
                      <a:pt x="146" y="48"/>
                    </a:lnTo>
                    <a:lnTo>
                      <a:pt x="146" y="42"/>
                    </a:lnTo>
                    <a:lnTo>
                      <a:pt x="140" y="30"/>
                    </a:lnTo>
                    <a:lnTo>
                      <a:pt x="134" y="22"/>
                    </a:lnTo>
                    <a:lnTo>
                      <a:pt x="118" y="10"/>
                    </a:lnTo>
                    <a:lnTo>
                      <a:pt x="112" y="6"/>
                    </a:lnTo>
                    <a:lnTo>
                      <a:pt x="108" y="0"/>
                    </a:lnTo>
                    <a:lnTo>
                      <a:pt x="196" y="0"/>
                    </a:lnTo>
                    <a:lnTo>
                      <a:pt x="234" y="6"/>
                    </a:lnTo>
                    <a:lnTo>
                      <a:pt x="238" y="14"/>
                    </a:lnTo>
                    <a:lnTo>
                      <a:pt x="246" y="22"/>
                    </a:lnTo>
                    <a:lnTo>
                      <a:pt x="254" y="30"/>
                    </a:lnTo>
                    <a:lnTo>
                      <a:pt x="264" y="38"/>
                    </a:lnTo>
                    <a:lnTo>
                      <a:pt x="276" y="46"/>
                    </a:lnTo>
                    <a:lnTo>
                      <a:pt x="288" y="52"/>
                    </a:lnTo>
                    <a:lnTo>
                      <a:pt x="300" y="58"/>
                    </a:lnTo>
                    <a:lnTo>
                      <a:pt x="314" y="62"/>
                    </a:lnTo>
                    <a:lnTo>
                      <a:pt x="338" y="72"/>
                    </a:lnTo>
                    <a:lnTo>
                      <a:pt x="456" y="74"/>
                    </a:lnTo>
                    <a:lnTo>
                      <a:pt x="494" y="100"/>
                    </a:lnTo>
                    <a:lnTo>
                      <a:pt x="498" y="108"/>
                    </a:lnTo>
                    <a:lnTo>
                      <a:pt x="504" y="116"/>
                    </a:lnTo>
                    <a:lnTo>
                      <a:pt x="512" y="126"/>
                    </a:lnTo>
                    <a:lnTo>
                      <a:pt x="524" y="136"/>
                    </a:lnTo>
                    <a:lnTo>
                      <a:pt x="578" y="140"/>
                    </a:lnTo>
                    <a:lnTo>
                      <a:pt x="618" y="158"/>
                    </a:lnTo>
                    <a:lnTo>
                      <a:pt x="622" y="160"/>
                    </a:lnTo>
                    <a:lnTo>
                      <a:pt x="626" y="160"/>
                    </a:lnTo>
                    <a:lnTo>
                      <a:pt x="638" y="160"/>
                    </a:lnTo>
                    <a:lnTo>
                      <a:pt x="652" y="162"/>
                    </a:lnTo>
                    <a:lnTo>
                      <a:pt x="660" y="164"/>
                    </a:lnTo>
                    <a:lnTo>
                      <a:pt x="668" y="170"/>
                    </a:lnTo>
                    <a:lnTo>
                      <a:pt x="670" y="174"/>
                    </a:lnTo>
                    <a:lnTo>
                      <a:pt x="672" y="180"/>
                    </a:lnTo>
                    <a:lnTo>
                      <a:pt x="676" y="186"/>
                    </a:lnTo>
                    <a:lnTo>
                      <a:pt x="684" y="192"/>
                    </a:lnTo>
                    <a:lnTo>
                      <a:pt x="690" y="194"/>
                    </a:lnTo>
                    <a:lnTo>
                      <a:pt x="702" y="196"/>
                    </a:lnTo>
                    <a:lnTo>
                      <a:pt x="710" y="198"/>
                    </a:lnTo>
                    <a:lnTo>
                      <a:pt x="714" y="202"/>
                    </a:lnTo>
                    <a:lnTo>
                      <a:pt x="718" y="208"/>
                    </a:lnTo>
                    <a:lnTo>
                      <a:pt x="720" y="214"/>
                    </a:lnTo>
                    <a:lnTo>
                      <a:pt x="708" y="228"/>
                    </a:lnTo>
                    <a:lnTo>
                      <a:pt x="706" y="236"/>
                    </a:lnTo>
                    <a:lnTo>
                      <a:pt x="702" y="250"/>
                    </a:lnTo>
                    <a:lnTo>
                      <a:pt x="708" y="256"/>
                    </a:lnTo>
                    <a:lnTo>
                      <a:pt x="716" y="264"/>
                    </a:lnTo>
                    <a:lnTo>
                      <a:pt x="724" y="274"/>
                    </a:lnTo>
                    <a:lnTo>
                      <a:pt x="732" y="290"/>
                    </a:lnTo>
                    <a:lnTo>
                      <a:pt x="732" y="298"/>
                    </a:lnTo>
                    <a:lnTo>
                      <a:pt x="734" y="310"/>
                    </a:lnTo>
                    <a:lnTo>
                      <a:pt x="736" y="316"/>
                    </a:lnTo>
                    <a:lnTo>
                      <a:pt x="740" y="320"/>
                    </a:lnTo>
                    <a:lnTo>
                      <a:pt x="746" y="326"/>
                    </a:lnTo>
                    <a:lnTo>
                      <a:pt x="754" y="330"/>
                    </a:lnTo>
                    <a:lnTo>
                      <a:pt x="754" y="334"/>
                    </a:lnTo>
                    <a:lnTo>
                      <a:pt x="734" y="338"/>
                    </a:lnTo>
                    <a:lnTo>
                      <a:pt x="718" y="342"/>
                    </a:lnTo>
                    <a:lnTo>
                      <a:pt x="704" y="348"/>
                    </a:lnTo>
                    <a:lnTo>
                      <a:pt x="692" y="354"/>
                    </a:lnTo>
                    <a:lnTo>
                      <a:pt x="670" y="372"/>
                    </a:lnTo>
                    <a:lnTo>
                      <a:pt x="640" y="392"/>
                    </a:lnTo>
                    <a:lnTo>
                      <a:pt x="634" y="396"/>
                    </a:lnTo>
                    <a:lnTo>
                      <a:pt x="626" y="400"/>
                    </a:lnTo>
                    <a:lnTo>
                      <a:pt x="616" y="414"/>
                    </a:lnTo>
                    <a:lnTo>
                      <a:pt x="598" y="420"/>
                    </a:lnTo>
                    <a:lnTo>
                      <a:pt x="582" y="424"/>
                    </a:lnTo>
                    <a:lnTo>
                      <a:pt x="576" y="426"/>
                    </a:lnTo>
                    <a:lnTo>
                      <a:pt x="570" y="430"/>
                    </a:lnTo>
                    <a:lnTo>
                      <a:pt x="562" y="434"/>
                    </a:lnTo>
                    <a:lnTo>
                      <a:pt x="556" y="442"/>
                    </a:lnTo>
                    <a:lnTo>
                      <a:pt x="544" y="448"/>
                    </a:lnTo>
                    <a:lnTo>
                      <a:pt x="512" y="422"/>
                    </a:lnTo>
                    <a:lnTo>
                      <a:pt x="500" y="418"/>
                    </a:lnTo>
                    <a:lnTo>
                      <a:pt x="490" y="414"/>
                    </a:lnTo>
                    <a:lnTo>
                      <a:pt x="482" y="408"/>
                    </a:lnTo>
                    <a:lnTo>
                      <a:pt x="474" y="402"/>
                    </a:lnTo>
                    <a:lnTo>
                      <a:pt x="462" y="390"/>
                    </a:lnTo>
                    <a:lnTo>
                      <a:pt x="450" y="380"/>
                    </a:lnTo>
                    <a:lnTo>
                      <a:pt x="434" y="382"/>
                    </a:lnTo>
                    <a:lnTo>
                      <a:pt x="426" y="384"/>
                    </a:lnTo>
                    <a:lnTo>
                      <a:pt x="420" y="392"/>
                    </a:lnTo>
                    <a:lnTo>
                      <a:pt x="410" y="404"/>
                    </a:lnTo>
                    <a:lnTo>
                      <a:pt x="392" y="402"/>
                    </a:lnTo>
                    <a:lnTo>
                      <a:pt x="374" y="398"/>
                    </a:lnTo>
                    <a:lnTo>
                      <a:pt x="358" y="392"/>
                    </a:lnTo>
                    <a:lnTo>
                      <a:pt x="342" y="384"/>
                    </a:lnTo>
                    <a:lnTo>
                      <a:pt x="312" y="366"/>
                    </a:lnTo>
                    <a:lnTo>
                      <a:pt x="286" y="352"/>
                    </a:lnTo>
                    <a:lnTo>
                      <a:pt x="268" y="348"/>
                    </a:lnTo>
                    <a:lnTo>
                      <a:pt x="252" y="346"/>
                    </a:lnTo>
                    <a:lnTo>
                      <a:pt x="228" y="338"/>
                    </a:lnTo>
                    <a:lnTo>
                      <a:pt x="200" y="338"/>
                    </a:lnTo>
                    <a:lnTo>
                      <a:pt x="192" y="342"/>
                    </a:lnTo>
                    <a:lnTo>
                      <a:pt x="186" y="344"/>
                    </a:lnTo>
                    <a:lnTo>
                      <a:pt x="184" y="350"/>
                    </a:lnTo>
                    <a:lnTo>
                      <a:pt x="186" y="358"/>
                    </a:lnTo>
                    <a:lnTo>
                      <a:pt x="192" y="368"/>
                    </a:lnTo>
                    <a:lnTo>
                      <a:pt x="202" y="380"/>
                    </a:lnTo>
                    <a:lnTo>
                      <a:pt x="196" y="392"/>
                    </a:lnTo>
                    <a:lnTo>
                      <a:pt x="182" y="390"/>
                    </a:lnTo>
                    <a:lnTo>
                      <a:pt x="164" y="390"/>
                    </a:lnTo>
                    <a:lnTo>
                      <a:pt x="150" y="394"/>
                    </a:lnTo>
                    <a:lnTo>
                      <a:pt x="138" y="398"/>
                    </a:lnTo>
                    <a:lnTo>
                      <a:pt x="128" y="406"/>
                    </a:lnTo>
                    <a:lnTo>
                      <a:pt x="118" y="414"/>
                    </a:lnTo>
                    <a:lnTo>
                      <a:pt x="112" y="426"/>
                    </a:lnTo>
                    <a:lnTo>
                      <a:pt x="96" y="454"/>
                    </a:lnTo>
                    <a:lnTo>
                      <a:pt x="88" y="460"/>
                    </a:lnTo>
                    <a:lnTo>
                      <a:pt x="80" y="46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23F489C5-4F91-7A40-B4B5-9CCE7332B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3116" y="4125678"/>
                <a:ext cx="478210" cy="589039"/>
              </a:xfrm>
              <a:custGeom>
                <a:avLst/>
                <a:gdLst>
                  <a:gd name="T0" fmla="*/ 212 w 466"/>
                  <a:gd name="T1" fmla="*/ 570 h 574"/>
                  <a:gd name="T2" fmla="*/ 202 w 466"/>
                  <a:gd name="T3" fmla="*/ 516 h 574"/>
                  <a:gd name="T4" fmla="*/ 166 w 466"/>
                  <a:gd name="T5" fmla="*/ 522 h 574"/>
                  <a:gd name="T6" fmla="*/ 148 w 466"/>
                  <a:gd name="T7" fmla="*/ 546 h 574"/>
                  <a:gd name="T8" fmla="*/ 140 w 466"/>
                  <a:gd name="T9" fmla="*/ 538 h 574"/>
                  <a:gd name="T10" fmla="*/ 122 w 466"/>
                  <a:gd name="T11" fmla="*/ 520 h 574"/>
                  <a:gd name="T12" fmla="*/ 114 w 466"/>
                  <a:gd name="T13" fmla="*/ 490 h 574"/>
                  <a:gd name="T14" fmla="*/ 102 w 466"/>
                  <a:gd name="T15" fmla="*/ 470 h 574"/>
                  <a:gd name="T16" fmla="*/ 100 w 466"/>
                  <a:gd name="T17" fmla="*/ 446 h 574"/>
                  <a:gd name="T18" fmla="*/ 106 w 466"/>
                  <a:gd name="T19" fmla="*/ 416 h 574"/>
                  <a:gd name="T20" fmla="*/ 68 w 466"/>
                  <a:gd name="T21" fmla="*/ 398 h 574"/>
                  <a:gd name="T22" fmla="*/ 58 w 466"/>
                  <a:gd name="T23" fmla="*/ 380 h 574"/>
                  <a:gd name="T24" fmla="*/ 56 w 466"/>
                  <a:gd name="T25" fmla="*/ 366 h 574"/>
                  <a:gd name="T26" fmla="*/ 86 w 466"/>
                  <a:gd name="T27" fmla="*/ 346 h 574"/>
                  <a:gd name="T28" fmla="*/ 96 w 466"/>
                  <a:gd name="T29" fmla="*/ 284 h 574"/>
                  <a:gd name="T30" fmla="*/ 78 w 466"/>
                  <a:gd name="T31" fmla="*/ 252 h 574"/>
                  <a:gd name="T32" fmla="*/ 48 w 466"/>
                  <a:gd name="T33" fmla="*/ 262 h 574"/>
                  <a:gd name="T34" fmla="*/ 30 w 466"/>
                  <a:gd name="T35" fmla="*/ 252 h 574"/>
                  <a:gd name="T36" fmla="*/ 0 w 466"/>
                  <a:gd name="T37" fmla="*/ 202 h 574"/>
                  <a:gd name="T38" fmla="*/ 10 w 466"/>
                  <a:gd name="T39" fmla="*/ 180 h 574"/>
                  <a:gd name="T40" fmla="*/ 42 w 466"/>
                  <a:gd name="T41" fmla="*/ 148 h 574"/>
                  <a:gd name="T42" fmla="*/ 44 w 466"/>
                  <a:gd name="T43" fmla="*/ 72 h 574"/>
                  <a:gd name="T44" fmla="*/ 58 w 466"/>
                  <a:gd name="T45" fmla="*/ 74 h 574"/>
                  <a:gd name="T46" fmla="*/ 76 w 466"/>
                  <a:gd name="T47" fmla="*/ 110 h 574"/>
                  <a:gd name="T48" fmla="*/ 110 w 466"/>
                  <a:gd name="T49" fmla="*/ 120 h 574"/>
                  <a:gd name="T50" fmla="*/ 126 w 466"/>
                  <a:gd name="T51" fmla="*/ 80 h 574"/>
                  <a:gd name="T52" fmla="*/ 134 w 466"/>
                  <a:gd name="T53" fmla="*/ 54 h 574"/>
                  <a:gd name="T54" fmla="*/ 102 w 466"/>
                  <a:gd name="T55" fmla="*/ 6 h 574"/>
                  <a:gd name="T56" fmla="*/ 118 w 466"/>
                  <a:gd name="T57" fmla="*/ 0 h 574"/>
                  <a:gd name="T58" fmla="*/ 150 w 466"/>
                  <a:gd name="T59" fmla="*/ 40 h 574"/>
                  <a:gd name="T60" fmla="*/ 176 w 466"/>
                  <a:gd name="T61" fmla="*/ 80 h 574"/>
                  <a:gd name="T62" fmla="*/ 264 w 466"/>
                  <a:gd name="T63" fmla="*/ 106 h 574"/>
                  <a:gd name="T64" fmla="*/ 294 w 466"/>
                  <a:gd name="T65" fmla="*/ 174 h 574"/>
                  <a:gd name="T66" fmla="*/ 318 w 466"/>
                  <a:gd name="T67" fmla="*/ 202 h 574"/>
                  <a:gd name="T68" fmla="*/ 358 w 466"/>
                  <a:gd name="T69" fmla="*/ 194 h 574"/>
                  <a:gd name="T70" fmla="*/ 362 w 466"/>
                  <a:gd name="T71" fmla="*/ 180 h 574"/>
                  <a:gd name="T72" fmla="*/ 388 w 466"/>
                  <a:gd name="T73" fmla="*/ 194 h 574"/>
                  <a:gd name="T74" fmla="*/ 382 w 466"/>
                  <a:gd name="T75" fmla="*/ 224 h 574"/>
                  <a:gd name="T76" fmla="*/ 338 w 466"/>
                  <a:gd name="T77" fmla="*/ 250 h 574"/>
                  <a:gd name="T78" fmla="*/ 330 w 466"/>
                  <a:gd name="T79" fmla="*/ 280 h 574"/>
                  <a:gd name="T80" fmla="*/ 326 w 466"/>
                  <a:gd name="T81" fmla="*/ 302 h 574"/>
                  <a:gd name="T82" fmla="*/ 380 w 466"/>
                  <a:gd name="T83" fmla="*/ 346 h 574"/>
                  <a:gd name="T84" fmla="*/ 392 w 466"/>
                  <a:gd name="T85" fmla="*/ 360 h 574"/>
                  <a:gd name="T86" fmla="*/ 456 w 466"/>
                  <a:gd name="T87" fmla="*/ 378 h 574"/>
                  <a:gd name="T88" fmla="*/ 466 w 466"/>
                  <a:gd name="T89" fmla="*/ 402 h 574"/>
                  <a:gd name="T90" fmla="*/ 426 w 466"/>
                  <a:gd name="T91" fmla="*/ 420 h 574"/>
                  <a:gd name="T92" fmla="*/ 416 w 466"/>
                  <a:gd name="T93" fmla="*/ 440 h 574"/>
                  <a:gd name="T94" fmla="*/ 420 w 466"/>
                  <a:gd name="T95" fmla="*/ 460 h 574"/>
                  <a:gd name="T96" fmla="*/ 400 w 466"/>
                  <a:gd name="T97" fmla="*/ 522 h 574"/>
                  <a:gd name="T98" fmla="*/ 378 w 466"/>
                  <a:gd name="T99" fmla="*/ 546 h 574"/>
                  <a:gd name="T100" fmla="*/ 330 w 466"/>
                  <a:gd name="T101" fmla="*/ 560 h 574"/>
                  <a:gd name="T102" fmla="*/ 278 w 466"/>
                  <a:gd name="T103" fmla="*/ 566 h 574"/>
                  <a:gd name="T104" fmla="*/ 256 w 466"/>
                  <a:gd name="T105" fmla="*/ 536 h 574"/>
                  <a:gd name="T106" fmla="*/ 238 w 466"/>
                  <a:gd name="T107" fmla="*/ 532 h 574"/>
                  <a:gd name="T108" fmla="*/ 226 w 466"/>
                  <a:gd name="T109" fmla="*/ 574 h 57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66" h="574">
                    <a:moveTo>
                      <a:pt x="216" y="574"/>
                    </a:moveTo>
                    <a:lnTo>
                      <a:pt x="216" y="574"/>
                    </a:lnTo>
                    <a:lnTo>
                      <a:pt x="212" y="570"/>
                    </a:lnTo>
                    <a:lnTo>
                      <a:pt x="212" y="524"/>
                    </a:lnTo>
                    <a:lnTo>
                      <a:pt x="202" y="516"/>
                    </a:lnTo>
                    <a:lnTo>
                      <a:pt x="182" y="516"/>
                    </a:lnTo>
                    <a:lnTo>
                      <a:pt x="176" y="518"/>
                    </a:lnTo>
                    <a:lnTo>
                      <a:pt x="170" y="520"/>
                    </a:lnTo>
                    <a:lnTo>
                      <a:pt x="166" y="522"/>
                    </a:lnTo>
                    <a:lnTo>
                      <a:pt x="162" y="528"/>
                    </a:lnTo>
                    <a:lnTo>
                      <a:pt x="154" y="542"/>
                    </a:lnTo>
                    <a:lnTo>
                      <a:pt x="148" y="546"/>
                    </a:lnTo>
                    <a:lnTo>
                      <a:pt x="144" y="548"/>
                    </a:lnTo>
                    <a:lnTo>
                      <a:pt x="142" y="542"/>
                    </a:lnTo>
                    <a:lnTo>
                      <a:pt x="140" y="538"/>
                    </a:lnTo>
                    <a:lnTo>
                      <a:pt x="130" y="532"/>
                    </a:lnTo>
                    <a:lnTo>
                      <a:pt x="122" y="520"/>
                    </a:lnTo>
                    <a:lnTo>
                      <a:pt x="122" y="510"/>
                    </a:lnTo>
                    <a:lnTo>
                      <a:pt x="120" y="502"/>
                    </a:lnTo>
                    <a:lnTo>
                      <a:pt x="118" y="494"/>
                    </a:lnTo>
                    <a:lnTo>
                      <a:pt x="114" y="490"/>
                    </a:lnTo>
                    <a:lnTo>
                      <a:pt x="108" y="480"/>
                    </a:lnTo>
                    <a:lnTo>
                      <a:pt x="104" y="476"/>
                    </a:lnTo>
                    <a:lnTo>
                      <a:pt x="102" y="470"/>
                    </a:lnTo>
                    <a:lnTo>
                      <a:pt x="94" y="462"/>
                    </a:lnTo>
                    <a:lnTo>
                      <a:pt x="94" y="452"/>
                    </a:lnTo>
                    <a:lnTo>
                      <a:pt x="100" y="446"/>
                    </a:lnTo>
                    <a:lnTo>
                      <a:pt x="112" y="436"/>
                    </a:lnTo>
                    <a:lnTo>
                      <a:pt x="110" y="424"/>
                    </a:lnTo>
                    <a:lnTo>
                      <a:pt x="106" y="416"/>
                    </a:lnTo>
                    <a:lnTo>
                      <a:pt x="100" y="410"/>
                    </a:lnTo>
                    <a:lnTo>
                      <a:pt x="92" y="406"/>
                    </a:lnTo>
                    <a:lnTo>
                      <a:pt x="74" y="400"/>
                    </a:lnTo>
                    <a:lnTo>
                      <a:pt x="68" y="398"/>
                    </a:lnTo>
                    <a:lnTo>
                      <a:pt x="60" y="394"/>
                    </a:lnTo>
                    <a:lnTo>
                      <a:pt x="58" y="380"/>
                    </a:lnTo>
                    <a:lnTo>
                      <a:pt x="54" y="376"/>
                    </a:lnTo>
                    <a:lnTo>
                      <a:pt x="54" y="370"/>
                    </a:lnTo>
                    <a:lnTo>
                      <a:pt x="56" y="366"/>
                    </a:lnTo>
                    <a:lnTo>
                      <a:pt x="64" y="356"/>
                    </a:lnTo>
                    <a:lnTo>
                      <a:pt x="74" y="350"/>
                    </a:lnTo>
                    <a:lnTo>
                      <a:pt x="86" y="346"/>
                    </a:lnTo>
                    <a:lnTo>
                      <a:pt x="102" y="326"/>
                    </a:lnTo>
                    <a:lnTo>
                      <a:pt x="100" y="304"/>
                    </a:lnTo>
                    <a:lnTo>
                      <a:pt x="96" y="284"/>
                    </a:lnTo>
                    <a:lnTo>
                      <a:pt x="88" y="266"/>
                    </a:lnTo>
                    <a:lnTo>
                      <a:pt x="84" y="260"/>
                    </a:lnTo>
                    <a:lnTo>
                      <a:pt x="78" y="252"/>
                    </a:lnTo>
                    <a:lnTo>
                      <a:pt x="56" y="252"/>
                    </a:lnTo>
                    <a:lnTo>
                      <a:pt x="48" y="262"/>
                    </a:lnTo>
                    <a:lnTo>
                      <a:pt x="40" y="264"/>
                    </a:lnTo>
                    <a:lnTo>
                      <a:pt x="34" y="258"/>
                    </a:lnTo>
                    <a:lnTo>
                      <a:pt x="30" y="252"/>
                    </a:lnTo>
                    <a:lnTo>
                      <a:pt x="24" y="238"/>
                    </a:lnTo>
                    <a:lnTo>
                      <a:pt x="20" y="216"/>
                    </a:lnTo>
                    <a:lnTo>
                      <a:pt x="0" y="202"/>
                    </a:lnTo>
                    <a:lnTo>
                      <a:pt x="2" y="194"/>
                    </a:lnTo>
                    <a:lnTo>
                      <a:pt x="6" y="186"/>
                    </a:lnTo>
                    <a:lnTo>
                      <a:pt x="10" y="180"/>
                    </a:lnTo>
                    <a:lnTo>
                      <a:pt x="16" y="172"/>
                    </a:lnTo>
                    <a:lnTo>
                      <a:pt x="30" y="160"/>
                    </a:lnTo>
                    <a:lnTo>
                      <a:pt x="42" y="148"/>
                    </a:lnTo>
                    <a:lnTo>
                      <a:pt x="46" y="128"/>
                    </a:lnTo>
                    <a:lnTo>
                      <a:pt x="46" y="108"/>
                    </a:lnTo>
                    <a:lnTo>
                      <a:pt x="44" y="72"/>
                    </a:lnTo>
                    <a:lnTo>
                      <a:pt x="48" y="70"/>
                    </a:lnTo>
                    <a:lnTo>
                      <a:pt x="58" y="74"/>
                    </a:lnTo>
                    <a:lnTo>
                      <a:pt x="60" y="82"/>
                    </a:lnTo>
                    <a:lnTo>
                      <a:pt x="66" y="96"/>
                    </a:lnTo>
                    <a:lnTo>
                      <a:pt x="72" y="104"/>
                    </a:lnTo>
                    <a:lnTo>
                      <a:pt x="76" y="110"/>
                    </a:lnTo>
                    <a:lnTo>
                      <a:pt x="82" y="116"/>
                    </a:lnTo>
                    <a:lnTo>
                      <a:pt x="90" y="120"/>
                    </a:lnTo>
                    <a:lnTo>
                      <a:pt x="110" y="120"/>
                    </a:lnTo>
                    <a:lnTo>
                      <a:pt x="118" y="104"/>
                    </a:lnTo>
                    <a:lnTo>
                      <a:pt x="122" y="92"/>
                    </a:lnTo>
                    <a:lnTo>
                      <a:pt x="126" y="80"/>
                    </a:lnTo>
                    <a:lnTo>
                      <a:pt x="132" y="66"/>
                    </a:lnTo>
                    <a:lnTo>
                      <a:pt x="134" y="54"/>
                    </a:lnTo>
                    <a:lnTo>
                      <a:pt x="96" y="18"/>
                    </a:lnTo>
                    <a:lnTo>
                      <a:pt x="98" y="10"/>
                    </a:lnTo>
                    <a:lnTo>
                      <a:pt x="102" y="6"/>
                    </a:lnTo>
                    <a:lnTo>
                      <a:pt x="106" y="4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8" y="12"/>
                    </a:lnTo>
                    <a:lnTo>
                      <a:pt x="140" y="24"/>
                    </a:lnTo>
                    <a:lnTo>
                      <a:pt x="150" y="40"/>
                    </a:lnTo>
                    <a:lnTo>
                      <a:pt x="160" y="60"/>
                    </a:lnTo>
                    <a:lnTo>
                      <a:pt x="176" y="80"/>
                    </a:lnTo>
                    <a:lnTo>
                      <a:pt x="248" y="94"/>
                    </a:lnTo>
                    <a:lnTo>
                      <a:pt x="264" y="106"/>
                    </a:lnTo>
                    <a:lnTo>
                      <a:pt x="272" y="126"/>
                    </a:lnTo>
                    <a:lnTo>
                      <a:pt x="280" y="150"/>
                    </a:lnTo>
                    <a:lnTo>
                      <a:pt x="286" y="162"/>
                    </a:lnTo>
                    <a:lnTo>
                      <a:pt x="294" y="174"/>
                    </a:lnTo>
                    <a:lnTo>
                      <a:pt x="302" y="184"/>
                    </a:lnTo>
                    <a:lnTo>
                      <a:pt x="314" y="194"/>
                    </a:lnTo>
                    <a:lnTo>
                      <a:pt x="318" y="202"/>
                    </a:lnTo>
                    <a:lnTo>
                      <a:pt x="336" y="200"/>
                    </a:lnTo>
                    <a:lnTo>
                      <a:pt x="348" y="198"/>
                    </a:lnTo>
                    <a:lnTo>
                      <a:pt x="358" y="194"/>
                    </a:lnTo>
                    <a:lnTo>
                      <a:pt x="360" y="182"/>
                    </a:lnTo>
                    <a:lnTo>
                      <a:pt x="360" y="180"/>
                    </a:lnTo>
                    <a:lnTo>
                      <a:pt x="362" y="180"/>
                    </a:lnTo>
                    <a:lnTo>
                      <a:pt x="366" y="180"/>
                    </a:lnTo>
                    <a:lnTo>
                      <a:pt x="380" y="180"/>
                    </a:lnTo>
                    <a:lnTo>
                      <a:pt x="388" y="194"/>
                    </a:lnTo>
                    <a:lnTo>
                      <a:pt x="392" y="206"/>
                    </a:lnTo>
                    <a:lnTo>
                      <a:pt x="394" y="220"/>
                    </a:lnTo>
                    <a:lnTo>
                      <a:pt x="382" y="224"/>
                    </a:lnTo>
                    <a:lnTo>
                      <a:pt x="370" y="226"/>
                    </a:lnTo>
                    <a:lnTo>
                      <a:pt x="348" y="226"/>
                    </a:lnTo>
                    <a:lnTo>
                      <a:pt x="338" y="250"/>
                    </a:lnTo>
                    <a:lnTo>
                      <a:pt x="334" y="274"/>
                    </a:lnTo>
                    <a:lnTo>
                      <a:pt x="330" y="280"/>
                    </a:lnTo>
                    <a:lnTo>
                      <a:pt x="326" y="284"/>
                    </a:lnTo>
                    <a:lnTo>
                      <a:pt x="326" y="292"/>
                    </a:lnTo>
                    <a:lnTo>
                      <a:pt x="326" y="302"/>
                    </a:lnTo>
                    <a:lnTo>
                      <a:pt x="368" y="342"/>
                    </a:lnTo>
                    <a:lnTo>
                      <a:pt x="372" y="344"/>
                    </a:lnTo>
                    <a:lnTo>
                      <a:pt x="380" y="346"/>
                    </a:lnTo>
                    <a:lnTo>
                      <a:pt x="388" y="350"/>
                    </a:lnTo>
                    <a:lnTo>
                      <a:pt x="390" y="354"/>
                    </a:lnTo>
                    <a:lnTo>
                      <a:pt x="392" y="360"/>
                    </a:lnTo>
                    <a:lnTo>
                      <a:pt x="408" y="374"/>
                    </a:lnTo>
                    <a:lnTo>
                      <a:pt x="456" y="378"/>
                    </a:lnTo>
                    <a:lnTo>
                      <a:pt x="466" y="386"/>
                    </a:lnTo>
                    <a:lnTo>
                      <a:pt x="466" y="402"/>
                    </a:lnTo>
                    <a:lnTo>
                      <a:pt x="458" y="408"/>
                    </a:lnTo>
                    <a:lnTo>
                      <a:pt x="450" y="412"/>
                    </a:lnTo>
                    <a:lnTo>
                      <a:pt x="434" y="416"/>
                    </a:lnTo>
                    <a:lnTo>
                      <a:pt x="426" y="420"/>
                    </a:lnTo>
                    <a:lnTo>
                      <a:pt x="422" y="424"/>
                    </a:lnTo>
                    <a:lnTo>
                      <a:pt x="418" y="430"/>
                    </a:lnTo>
                    <a:lnTo>
                      <a:pt x="416" y="440"/>
                    </a:lnTo>
                    <a:lnTo>
                      <a:pt x="420" y="450"/>
                    </a:lnTo>
                    <a:lnTo>
                      <a:pt x="420" y="456"/>
                    </a:lnTo>
                    <a:lnTo>
                      <a:pt x="420" y="460"/>
                    </a:lnTo>
                    <a:lnTo>
                      <a:pt x="408" y="466"/>
                    </a:lnTo>
                    <a:lnTo>
                      <a:pt x="400" y="472"/>
                    </a:lnTo>
                    <a:lnTo>
                      <a:pt x="400" y="522"/>
                    </a:lnTo>
                    <a:lnTo>
                      <a:pt x="392" y="532"/>
                    </a:lnTo>
                    <a:lnTo>
                      <a:pt x="384" y="540"/>
                    </a:lnTo>
                    <a:lnTo>
                      <a:pt x="378" y="546"/>
                    </a:lnTo>
                    <a:lnTo>
                      <a:pt x="368" y="550"/>
                    </a:lnTo>
                    <a:lnTo>
                      <a:pt x="352" y="556"/>
                    </a:lnTo>
                    <a:lnTo>
                      <a:pt x="330" y="560"/>
                    </a:lnTo>
                    <a:lnTo>
                      <a:pt x="316" y="566"/>
                    </a:lnTo>
                    <a:lnTo>
                      <a:pt x="302" y="570"/>
                    </a:lnTo>
                    <a:lnTo>
                      <a:pt x="290" y="570"/>
                    </a:lnTo>
                    <a:lnTo>
                      <a:pt x="278" y="566"/>
                    </a:lnTo>
                    <a:lnTo>
                      <a:pt x="268" y="556"/>
                    </a:lnTo>
                    <a:lnTo>
                      <a:pt x="260" y="546"/>
                    </a:lnTo>
                    <a:lnTo>
                      <a:pt x="256" y="536"/>
                    </a:lnTo>
                    <a:lnTo>
                      <a:pt x="250" y="530"/>
                    </a:lnTo>
                    <a:lnTo>
                      <a:pt x="242" y="530"/>
                    </a:lnTo>
                    <a:lnTo>
                      <a:pt x="238" y="532"/>
                    </a:lnTo>
                    <a:lnTo>
                      <a:pt x="234" y="542"/>
                    </a:lnTo>
                    <a:lnTo>
                      <a:pt x="226" y="574"/>
                    </a:lnTo>
                    <a:lnTo>
                      <a:pt x="216" y="57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8F0CD358-52AA-5441-8E9C-DC7DF07C2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0365" y="4045634"/>
                <a:ext cx="558253" cy="552096"/>
              </a:xfrm>
              <a:custGeom>
                <a:avLst/>
                <a:gdLst>
                  <a:gd name="T0" fmla="*/ 322 w 544"/>
                  <a:gd name="T1" fmla="*/ 532 h 538"/>
                  <a:gd name="T2" fmla="*/ 308 w 544"/>
                  <a:gd name="T3" fmla="*/ 518 h 538"/>
                  <a:gd name="T4" fmla="*/ 308 w 544"/>
                  <a:gd name="T5" fmla="*/ 508 h 538"/>
                  <a:gd name="T6" fmla="*/ 354 w 544"/>
                  <a:gd name="T7" fmla="*/ 484 h 538"/>
                  <a:gd name="T8" fmla="*/ 342 w 544"/>
                  <a:gd name="T9" fmla="*/ 450 h 538"/>
                  <a:gd name="T10" fmla="*/ 298 w 544"/>
                  <a:gd name="T11" fmla="*/ 444 h 538"/>
                  <a:gd name="T12" fmla="*/ 272 w 544"/>
                  <a:gd name="T13" fmla="*/ 420 h 538"/>
                  <a:gd name="T14" fmla="*/ 240 w 544"/>
                  <a:gd name="T15" fmla="*/ 400 h 538"/>
                  <a:gd name="T16" fmla="*/ 216 w 544"/>
                  <a:gd name="T17" fmla="*/ 380 h 538"/>
                  <a:gd name="T18" fmla="*/ 216 w 544"/>
                  <a:gd name="T19" fmla="*/ 364 h 538"/>
                  <a:gd name="T20" fmla="*/ 224 w 544"/>
                  <a:gd name="T21" fmla="*/ 334 h 538"/>
                  <a:gd name="T22" fmla="*/ 254 w 544"/>
                  <a:gd name="T23" fmla="*/ 314 h 538"/>
                  <a:gd name="T24" fmla="*/ 280 w 544"/>
                  <a:gd name="T25" fmla="*/ 304 h 538"/>
                  <a:gd name="T26" fmla="*/ 264 w 544"/>
                  <a:gd name="T27" fmla="*/ 250 h 538"/>
                  <a:gd name="T28" fmla="*/ 228 w 544"/>
                  <a:gd name="T29" fmla="*/ 252 h 538"/>
                  <a:gd name="T30" fmla="*/ 202 w 544"/>
                  <a:gd name="T31" fmla="*/ 272 h 538"/>
                  <a:gd name="T32" fmla="*/ 186 w 544"/>
                  <a:gd name="T33" fmla="*/ 256 h 538"/>
                  <a:gd name="T34" fmla="*/ 152 w 544"/>
                  <a:gd name="T35" fmla="*/ 186 h 538"/>
                  <a:gd name="T36" fmla="*/ 116 w 544"/>
                  <a:gd name="T37" fmla="*/ 158 h 538"/>
                  <a:gd name="T38" fmla="*/ 58 w 544"/>
                  <a:gd name="T39" fmla="*/ 146 h 538"/>
                  <a:gd name="T40" fmla="*/ 26 w 544"/>
                  <a:gd name="T41" fmla="*/ 98 h 538"/>
                  <a:gd name="T42" fmla="*/ 0 w 544"/>
                  <a:gd name="T43" fmla="*/ 56 h 538"/>
                  <a:gd name="T44" fmla="*/ 10 w 544"/>
                  <a:gd name="T45" fmla="*/ 36 h 538"/>
                  <a:gd name="T46" fmla="*/ 30 w 544"/>
                  <a:gd name="T47" fmla="*/ 52 h 538"/>
                  <a:gd name="T48" fmla="*/ 36 w 544"/>
                  <a:gd name="T49" fmla="*/ 60 h 538"/>
                  <a:gd name="T50" fmla="*/ 60 w 544"/>
                  <a:gd name="T51" fmla="*/ 90 h 538"/>
                  <a:gd name="T52" fmla="*/ 112 w 544"/>
                  <a:gd name="T53" fmla="*/ 98 h 538"/>
                  <a:gd name="T54" fmla="*/ 140 w 544"/>
                  <a:gd name="T55" fmla="*/ 68 h 538"/>
                  <a:gd name="T56" fmla="*/ 160 w 544"/>
                  <a:gd name="T57" fmla="*/ 76 h 538"/>
                  <a:gd name="T58" fmla="*/ 200 w 544"/>
                  <a:gd name="T59" fmla="*/ 50 h 538"/>
                  <a:gd name="T60" fmla="*/ 212 w 544"/>
                  <a:gd name="T61" fmla="*/ 10 h 538"/>
                  <a:gd name="T62" fmla="*/ 236 w 544"/>
                  <a:gd name="T63" fmla="*/ 0 h 538"/>
                  <a:gd name="T64" fmla="*/ 268 w 544"/>
                  <a:gd name="T65" fmla="*/ 52 h 538"/>
                  <a:gd name="T66" fmla="*/ 338 w 544"/>
                  <a:gd name="T67" fmla="*/ 88 h 538"/>
                  <a:gd name="T68" fmla="*/ 412 w 544"/>
                  <a:gd name="T69" fmla="*/ 218 h 538"/>
                  <a:gd name="T70" fmla="*/ 424 w 544"/>
                  <a:gd name="T71" fmla="*/ 258 h 538"/>
                  <a:gd name="T72" fmla="*/ 500 w 544"/>
                  <a:gd name="T73" fmla="*/ 312 h 538"/>
                  <a:gd name="T74" fmla="*/ 526 w 544"/>
                  <a:gd name="T75" fmla="*/ 336 h 538"/>
                  <a:gd name="T76" fmla="*/ 470 w 544"/>
                  <a:gd name="T77" fmla="*/ 340 h 538"/>
                  <a:gd name="T78" fmla="*/ 504 w 544"/>
                  <a:gd name="T79" fmla="*/ 374 h 538"/>
                  <a:gd name="T80" fmla="*/ 498 w 544"/>
                  <a:gd name="T81" fmla="*/ 392 h 538"/>
                  <a:gd name="T82" fmla="*/ 540 w 544"/>
                  <a:gd name="T83" fmla="*/ 420 h 538"/>
                  <a:gd name="T84" fmla="*/ 540 w 544"/>
                  <a:gd name="T85" fmla="*/ 440 h 538"/>
                  <a:gd name="T86" fmla="*/ 502 w 544"/>
                  <a:gd name="T87" fmla="*/ 468 h 538"/>
                  <a:gd name="T88" fmla="*/ 498 w 544"/>
                  <a:gd name="T89" fmla="*/ 474 h 538"/>
                  <a:gd name="T90" fmla="*/ 452 w 544"/>
                  <a:gd name="T91" fmla="*/ 514 h 538"/>
                  <a:gd name="T92" fmla="*/ 416 w 544"/>
                  <a:gd name="T93" fmla="*/ 530 h 538"/>
                  <a:gd name="T94" fmla="*/ 342 w 544"/>
                  <a:gd name="T95" fmla="*/ 538 h 53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44" h="538">
                    <a:moveTo>
                      <a:pt x="342" y="538"/>
                    </a:moveTo>
                    <a:lnTo>
                      <a:pt x="342" y="538"/>
                    </a:lnTo>
                    <a:lnTo>
                      <a:pt x="330" y="534"/>
                    </a:lnTo>
                    <a:lnTo>
                      <a:pt x="322" y="532"/>
                    </a:lnTo>
                    <a:lnTo>
                      <a:pt x="308" y="532"/>
                    </a:lnTo>
                    <a:lnTo>
                      <a:pt x="308" y="518"/>
                    </a:lnTo>
                    <a:lnTo>
                      <a:pt x="304" y="516"/>
                    </a:lnTo>
                    <a:lnTo>
                      <a:pt x="304" y="514"/>
                    </a:lnTo>
                    <a:lnTo>
                      <a:pt x="304" y="512"/>
                    </a:lnTo>
                    <a:lnTo>
                      <a:pt x="308" y="508"/>
                    </a:lnTo>
                    <a:lnTo>
                      <a:pt x="316" y="506"/>
                    </a:lnTo>
                    <a:lnTo>
                      <a:pt x="344" y="496"/>
                    </a:lnTo>
                    <a:lnTo>
                      <a:pt x="354" y="484"/>
                    </a:lnTo>
                    <a:lnTo>
                      <a:pt x="352" y="468"/>
                    </a:lnTo>
                    <a:lnTo>
                      <a:pt x="348" y="458"/>
                    </a:lnTo>
                    <a:lnTo>
                      <a:pt x="342" y="450"/>
                    </a:lnTo>
                    <a:lnTo>
                      <a:pt x="336" y="446"/>
                    </a:lnTo>
                    <a:lnTo>
                      <a:pt x="326" y="444"/>
                    </a:lnTo>
                    <a:lnTo>
                      <a:pt x="318" y="444"/>
                    </a:lnTo>
                    <a:lnTo>
                      <a:pt x="298" y="444"/>
                    </a:lnTo>
                    <a:lnTo>
                      <a:pt x="286" y="438"/>
                    </a:lnTo>
                    <a:lnTo>
                      <a:pt x="280" y="432"/>
                    </a:lnTo>
                    <a:lnTo>
                      <a:pt x="272" y="420"/>
                    </a:lnTo>
                    <a:lnTo>
                      <a:pt x="258" y="414"/>
                    </a:lnTo>
                    <a:lnTo>
                      <a:pt x="248" y="408"/>
                    </a:lnTo>
                    <a:lnTo>
                      <a:pt x="240" y="400"/>
                    </a:lnTo>
                    <a:lnTo>
                      <a:pt x="234" y="394"/>
                    </a:lnTo>
                    <a:lnTo>
                      <a:pt x="222" y="386"/>
                    </a:lnTo>
                    <a:lnTo>
                      <a:pt x="216" y="380"/>
                    </a:lnTo>
                    <a:lnTo>
                      <a:pt x="214" y="374"/>
                    </a:lnTo>
                    <a:lnTo>
                      <a:pt x="210" y="368"/>
                    </a:lnTo>
                    <a:lnTo>
                      <a:pt x="216" y="364"/>
                    </a:lnTo>
                    <a:lnTo>
                      <a:pt x="220" y="360"/>
                    </a:lnTo>
                    <a:lnTo>
                      <a:pt x="222" y="350"/>
                    </a:lnTo>
                    <a:lnTo>
                      <a:pt x="224" y="334"/>
                    </a:lnTo>
                    <a:lnTo>
                      <a:pt x="230" y="314"/>
                    </a:lnTo>
                    <a:lnTo>
                      <a:pt x="242" y="314"/>
                    </a:lnTo>
                    <a:lnTo>
                      <a:pt x="254" y="314"/>
                    </a:lnTo>
                    <a:lnTo>
                      <a:pt x="266" y="312"/>
                    </a:lnTo>
                    <a:lnTo>
                      <a:pt x="274" y="308"/>
                    </a:lnTo>
                    <a:lnTo>
                      <a:pt x="280" y="304"/>
                    </a:lnTo>
                    <a:lnTo>
                      <a:pt x="278" y="286"/>
                    </a:lnTo>
                    <a:lnTo>
                      <a:pt x="276" y="268"/>
                    </a:lnTo>
                    <a:lnTo>
                      <a:pt x="268" y="256"/>
                    </a:lnTo>
                    <a:lnTo>
                      <a:pt x="264" y="250"/>
                    </a:lnTo>
                    <a:lnTo>
                      <a:pt x="260" y="246"/>
                    </a:lnTo>
                    <a:lnTo>
                      <a:pt x="240" y="248"/>
                    </a:lnTo>
                    <a:lnTo>
                      <a:pt x="228" y="252"/>
                    </a:lnTo>
                    <a:lnTo>
                      <a:pt x="224" y="268"/>
                    </a:lnTo>
                    <a:lnTo>
                      <a:pt x="202" y="272"/>
                    </a:lnTo>
                    <a:lnTo>
                      <a:pt x="198" y="264"/>
                    </a:lnTo>
                    <a:lnTo>
                      <a:pt x="194" y="260"/>
                    </a:lnTo>
                    <a:lnTo>
                      <a:pt x="186" y="256"/>
                    </a:lnTo>
                    <a:lnTo>
                      <a:pt x="172" y="230"/>
                    </a:lnTo>
                    <a:lnTo>
                      <a:pt x="162" y="206"/>
                    </a:lnTo>
                    <a:lnTo>
                      <a:pt x="152" y="186"/>
                    </a:lnTo>
                    <a:lnTo>
                      <a:pt x="140" y="168"/>
                    </a:lnTo>
                    <a:lnTo>
                      <a:pt x="128" y="162"/>
                    </a:lnTo>
                    <a:lnTo>
                      <a:pt x="116" y="158"/>
                    </a:lnTo>
                    <a:lnTo>
                      <a:pt x="96" y="158"/>
                    </a:lnTo>
                    <a:lnTo>
                      <a:pt x="58" y="146"/>
                    </a:lnTo>
                    <a:lnTo>
                      <a:pt x="50" y="136"/>
                    </a:lnTo>
                    <a:lnTo>
                      <a:pt x="40" y="116"/>
                    </a:lnTo>
                    <a:lnTo>
                      <a:pt x="26" y="98"/>
                    </a:lnTo>
                    <a:lnTo>
                      <a:pt x="12" y="80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18" y="40"/>
                    </a:lnTo>
                    <a:lnTo>
                      <a:pt x="22" y="48"/>
                    </a:lnTo>
                    <a:lnTo>
                      <a:pt x="30" y="52"/>
                    </a:lnTo>
                    <a:lnTo>
                      <a:pt x="30" y="56"/>
                    </a:lnTo>
                    <a:lnTo>
                      <a:pt x="36" y="60"/>
                    </a:lnTo>
                    <a:lnTo>
                      <a:pt x="44" y="68"/>
                    </a:lnTo>
                    <a:lnTo>
                      <a:pt x="50" y="76"/>
                    </a:lnTo>
                    <a:lnTo>
                      <a:pt x="60" y="90"/>
                    </a:lnTo>
                    <a:lnTo>
                      <a:pt x="68" y="92"/>
                    </a:lnTo>
                    <a:lnTo>
                      <a:pt x="80" y="96"/>
                    </a:lnTo>
                    <a:lnTo>
                      <a:pt x="112" y="98"/>
                    </a:lnTo>
                    <a:lnTo>
                      <a:pt x="118" y="94"/>
                    </a:lnTo>
                    <a:lnTo>
                      <a:pt x="124" y="88"/>
                    </a:lnTo>
                    <a:lnTo>
                      <a:pt x="134" y="74"/>
                    </a:lnTo>
                    <a:lnTo>
                      <a:pt x="140" y="68"/>
                    </a:lnTo>
                    <a:lnTo>
                      <a:pt x="146" y="66"/>
                    </a:lnTo>
                    <a:lnTo>
                      <a:pt x="150" y="66"/>
                    </a:lnTo>
                    <a:lnTo>
                      <a:pt x="154" y="68"/>
                    </a:lnTo>
                    <a:lnTo>
                      <a:pt x="160" y="76"/>
                    </a:lnTo>
                    <a:lnTo>
                      <a:pt x="178" y="78"/>
                    </a:lnTo>
                    <a:lnTo>
                      <a:pt x="200" y="50"/>
                    </a:lnTo>
                    <a:lnTo>
                      <a:pt x="202" y="32"/>
                    </a:lnTo>
                    <a:lnTo>
                      <a:pt x="208" y="16"/>
                    </a:lnTo>
                    <a:lnTo>
                      <a:pt x="212" y="10"/>
                    </a:lnTo>
                    <a:lnTo>
                      <a:pt x="218" y="4"/>
                    </a:lnTo>
                    <a:lnTo>
                      <a:pt x="226" y="2"/>
                    </a:lnTo>
                    <a:lnTo>
                      <a:pt x="236" y="0"/>
                    </a:lnTo>
                    <a:lnTo>
                      <a:pt x="236" y="26"/>
                    </a:lnTo>
                    <a:lnTo>
                      <a:pt x="268" y="52"/>
                    </a:lnTo>
                    <a:lnTo>
                      <a:pt x="284" y="58"/>
                    </a:lnTo>
                    <a:lnTo>
                      <a:pt x="300" y="68"/>
                    </a:lnTo>
                    <a:lnTo>
                      <a:pt x="318" y="78"/>
                    </a:lnTo>
                    <a:lnTo>
                      <a:pt x="338" y="88"/>
                    </a:lnTo>
                    <a:lnTo>
                      <a:pt x="372" y="150"/>
                    </a:lnTo>
                    <a:lnTo>
                      <a:pt x="390" y="184"/>
                    </a:lnTo>
                    <a:lnTo>
                      <a:pt x="412" y="218"/>
                    </a:lnTo>
                    <a:lnTo>
                      <a:pt x="414" y="230"/>
                    </a:lnTo>
                    <a:lnTo>
                      <a:pt x="418" y="244"/>
                    </a:lnTo>
                    <a:lnTo>
                      <a:pt x="424" y="258"/>
                    </a:lnTo>
                    <a:lnTo>
                      <a:pt x="432" y="274"/>
                    </a:lnTo>
                    <a:lnTo>
                      <a:pt x="478" y="298"/>
                    </a:lnTo>
                    <a:lnTo>
                      <a:pt x="500" y="312"/>
                    </a:lnTo>
                    <a:lnTo>
                      <a:pt x="526" y="330"/>
                    </a:lnTo>
                    <a:lnTo>
                      <a:pt x="526" y="336"/>
                    </a:lnTo>
                    <a:lnTo>
                      <a:pt x="522" y="340"/>
                    </a:lnTo>
                    <a:lnTo>
                      <a:pt x="514" y="340"/>
                    </a:lnTo>
                    <a:lnTo>
                      <a:pt x="496" y="342"/>
                    </a:lnTo>
                    <a:lnTo>
                      <a:pt x="470" y="340"/>
                    </a:lnTo>
                    <a:lnTo>
                      <a:pt x="470" y="362"/>
                    </a:lnTo>
                    <a:lnTo>
                      <a:pt x="504" y="374"/>
                    </a:lnTo>
                    <a:lnTo>
                      <a:pt x="500" y="380"/>
                    </a:lnTo>
                    <a:lnTo>
                      <a:pt x="498" y="386"/>
                    </a:lnTo>
                    <a:lnTo>
                      <a:pt x="498" y="392"/>
                    </a:lnTo>
                    <a:lnTo>
                      <a:pt x="500" y="400"/>
                    </a:lnTo>
                    <a:lnTo>
                      <a:pt x="540" y="420"/>
                    </a:lnTo>
                    <a:lnTo>
                      <a:pt x="544" y="426"/>
                    </a:lnTo>
                    <a:lnTo>
                      <a:pt x="542" y="434"/>
                    </a:lnTo>
                    <a:lnTo>
                      <a:pt x="540" y="440"/>
                    </a:lnTo>
                    <a:lnTo>
                      <a:pt x="536" y="446"/>
                    </a:lnTo>
                    <a:lnTo>
                      <a:pt x="530" y="450"/>
                    </a:lnTo>
                    <a:lnTo>
                      <a:pt x="516" y="460"/>
                    </a:lnTo>
                    <a:lnTo>
                      <a:pt x="502" y="468"/>
                    </a:lnTo>
                    <a:lnTo>
                      <a:pt x="502" y="472"/>
                    </a:lnTo>
                    <a:lnTo>
                      <a:pt x="498" y="474"/>
                    </a:lnTo>
                    <a:lnTo>
                      <a:pt x="492" y="478"/>
                    </a:lnTo>
                    <a:lnTo>
                      <a:pt x="478" y="490"/>
                    </a:lnTo>
                    <a:lnTo>
                      <a:pt x="452" y="514"/>
                    </a:lnTo>
                    <a:lnTo>
                      <a:pt x="418" y="526"/>
                    </a:lnTo>
                    <a:lnTo>
                      <a:pt x="416" y="530"/>
                    </a:lnTo>
                    <a:lnTo>
                      <a:pt x="366" y="528"/>
                    </a:lnTo>
                    <a:lnTo>
                      <a:pt x="354" y="532"/>
                    </a:lnTo>
                    <a:lnTo>
                      <a:pt x="342" y="53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BEC4B0E7-32B2-D944-A134-A6F94279D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3640" y="3951224"/>
                <a:ext cx="574673" cy="556201"/>
              </a:xfrm>
              <a:custGeom>
                <a:avLst/>
                <a:gdLst>
                  <a:gd name="T0" fmla="*/ 434 w 560"/>
                  <a:gd name="T1" fmla="*/ 536 h 542"/>
                  <a:gd name="T2" fmla="*/ 400 w 560"/>
                  <a:gd name="T3" fmla="*/ 518 h 542"/>
                  <a:gd name="T4" fmla="*/ 346 w 560"/>
                  <a:gd name="T5" fmla="*/ 512 h 542"/>
                  <a:gd name="T6" fmla="*/ 316 w 560"/>
                  <a:gd name="T7" fmla="*/ 476 h 542"/>
                  <a:gd name="T8" fmla="*/ 282 w 560"/>
                  <a:gd name="T9" fmla="*/ 454 h 542"/>
                  <a:gd name="T10" fmla="*/ 116 w 560"/>
                  <a:gd name="T11" fmla="*/ 434 h 542"/>
                  <a:gd name="T12" fmla="*/ 84 w 560"/>
                  <a:gd name="T13" fmla="*/ 412 h 542"/>
                  <a:gd name="T14" fmla="*/ 68 w 560"/>
                  <a:gd name="T15" fmla="*/ 398 h 542"/>
                  <a:gd name="T16" fmla="*/ 58 w 560"/>
                  <a:gd name="T17" fmla="*/ 370 h 542"/>
                  <a:gd name="T18" fmla="*/ 18 w 560"/>
                  <a:gd name="T19" fmla="*/ 292 h 542"/>
                  <a:gd name="T20" fmla="*/ 2 w 560"/>
                  <a:gd name="T21" fmla="*/ 246 h 542"/>
                  <a:gd name="T22" fmla="*/ 14 w 560"/>
                  <a:gd name="T23" fmla="*/ 206 h 542"/>
                  <a:gd name="T24" fmla="*/ 50 w 560"/>
                  <a:gd name="T25" fmla="*/ 182 h 542"/>
                  <a:gd name="T26" fmla="*/ 68 w 560"/>
                  <a:gd name="T27" fmla="*/ 172 h 542"/>
                  <a:gd name="T28" fmla="*/ 104 w 560"/>
                  <a:gd name="T29" fmla="*/ 164 h 542"/>
                  <a:gd name="T30" fmla="*/ 138 w 560"/>
                  <a:gd name="T31" fmla="*/ 144 h 542"/>
                  <a:gd name="T32" fmla="*/ 208 w 560"/>
                  <a:gd name="T33" fmla="*/ 128 h 542"/>
                  <a:gd name="T34" fmla="*/ 234 w 560"/>
                  <a:gd name="T35" fmla="*/ 106 h 542"/>
                  <a:gd name="T36" fmla="*/ 266 w 560"/>
                  <a:gd name="T37" fmla="*/ 74 h 542"/>
                  <a:gd name="T38" fmla="*/ 280 w 560"/>
                  <a:gd name="T39" fmla="*/ 44 h 542"/>
                  <a:gd name="T40" fmla="*/ 284 w 560"/>
                  <a:gd name="T41" fmla="*/ 0 h 542"/>
                  <a:gd name="T42" fmla="*/ 414 w 560"/>
                  <a:gd name="T43" fmla="*/ 12 h 542"/>
                  <a:gd name="T44" fmla="*/ 428 w 560"/>
                  <a:gd name="T45" fmla="*/ 32 h 542"/>
                  <a:gd name="T46" fmla="*/ 444 w 560"/>
                  <a:gd name="T47" fmla="*/ 58 h 542"/>
                  <a:gd name="T48" fmla="*/ 438 w 560"/>
                  <a:gd name="T49" fmla="*/ 82 h 542"/>
                  <a:gd name="T50" fmla="*/ 418 w 560"/>
                  <a:gd name="T51" fmla="*/ 96 h 542"/>
                  <a:gd name="T52" fmla="*/ 408 w 560"/>
                  <a:gd name="T53" fmla="*/ 118 h 542"/>
                  <a:gd name="T54" fmla="*/ 396 w 560"/>
                  <a:gd name="T55" fmla="*/ 122 h 542"/>
                  <a:gd name="T56" fmla="*/ 432 w 560"/>
                  <a:gd name="T57" fmla="*/ 156 h 542"/>
                  <a:gd name="T58" fmla="*/ 434 w 560"/>
                  <a:gd name="T59" fmla="*/ 162 h 542"/>
                  <a:gd name="T60" fmla="*/ 466 w 560"/>
                  <a:gd name="T61" fmla="*/ 186 h 542"/>
                  <a:gd name="T62" fmla="*/ 498 w 560"/>
                  <a:gd name="T63" fmla="*/ 192 h 542"/>
                  <a:gd name="T64" fmla="*/ 516 w 560"/>
                  <a:gd name="T65" fmla="*/ 188 h 542"/>
                  <a:gd name="T66" fmla="*/ 532 w 560"/>
                  <a:gd name="T67" fmla="*/ 204 h 542"/>
                  <a:gd name="T68" fmla="*/ 558 w 560"/>
                  <a:gd name="T69" fmla="*/ 234 h 542"/>
                  <a:gd name="T70" fmla="*/ 554 w 560"/>
                  <a:gd name="T71" fmla="*/ 244 h 542"/>
                  <a:gd name="T72" fmla="*/ 544 w 560"/>
                  <a:gd name="T73" fmla="*/ 282 h 542"/>
                  <a:gd name="T74" fmla="*/ 528 w 560"/>
                  <a:gd name="T75" fmla="*/ 276 h 542"/>
                  <a:gd name="T76" fmla="*/ 500 w 560"/>
                  <a:gd name="T77" fmla="*/ 234 h 542"/>
                  <a:gd name="T78" fmla="*/ 472 w 560"/>
                  <a:gd name="T79" fmla="*/ 232 h 542"/>
                  <a:gd name="T80" fmla="*/ 474 w 560"/>
                  <a:gd name="T81" fmla="*/ 302 h 542"/>
                  <a:gd name="T82" fmla="*/ 442 w 560"/>
                  <a:gd name="T83" fmla="*/ 344 h 542"/>
                  <a:gd name="T84" fmla="*/ 428 w 560"/>
                  <a:gd name="T85" fmla="*/ 376 h 542"/>
                  <a:gd name="T86" fmla="*/ 450 w 560"/>
                  <a:gd name="T87" fmla="*/ 392 h 542"/>
                  <a:gd name="T88" fmla="*/ 460 w 560"/>
                  <a:gd name="T89" fmla="*/ 430 h 542"/>
                  <a:gd name="T90" fmla="*/ 474 w 560"/>
                  <a:gd name="T91" fmla="*/ 444 h 542"/>
                  <a:gd name="T92" fmla="*/ 486 w 560"/>
                  <a:gd name="T93" fmla="*/ 446 h 542"/>
                  <a:gd name="T94" fmla="*/ 504 w 560"/>
                  <a:gd name="T95" fmla="*/ 434 h 542"/>
                  <a:gd name="T96" fmla="*/ 520 w 560"/>
                  <a:gd name="T97" fmla="*/ 448 h 542"/>
                  <a:gd name="T98" fmla="*/ 530 w 560"/>
                  <a:gd name="T99" fmla="*/ 484 h 542"/>
                  <a:gd name="T100" fmla="*/ 526 w 560"/>
                  <a:gd name="T101" fmla="*/ 502 h 542"/>
                  <a:gd name="T102" fmla="*/ 492 w 560"/>
                  <a:gd name="T103" fmla="*/ 522 h 542"/>
                  <a:gd name="T104" fmla="*/ 478 w 560"/>
                  <a:gd name="T105" fmla="*/ 542 h 54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560" h="542">
                    <a:moveTo>
                      <a:pt x="478" y="542"/>
                    </a:moveTo>
                    <a:lnTo>
                      <a:pt x="478" y="542"/>
                    </a:lnTo>
                    <a:lnTo>
                      <a:pt x="434" y="536"/>
                    </a:lnTo>
                    <a:lnTo>
                      <a:pt x="400" y="518"/>
                    </a:lnTo>
                    <a:lnTo>
                      <a:pt x="376" y="518"/>
                    </a:lnTo>
                    <a:lnTo>
                      <a:pt x="360" y="516"/>
                    </a:lnTo>
                    <a:lnTo>
                      <a:pt x="346" y="512"/>
                    </a:lnTo>
                    <a:lnTo>
                      <a:pt x="334" y="502"/>
                    </a:lnTo>
                    <a:lnTo>
                      <a:pt x="316" y="476"/>
                    </a:lnTo>
                    <a:lnTo>
                      <a:pt x="282" y="454"/>
                    </a:lnTo>
                    <a:lnTo>
                      <a:pt x="162" y="452"/>
                    </a:lnTo>
                    <a:lnTo>
                      <a:pt x="116" y="434"/>
                    </a:lnTo>
                    <a:lnTo>
                      <a:pt x="96" y="424"/>
                    </a:lnTo>
                    <a:lnTo>
                      <a:pt x="90" y="418"/>
                    </a:lnTo>
                    <a:lnTo>
                      <a:pt x="84" y="412"/>
                    </a:lnTo>
                    <a:lnTo>
                      <a:pt x="74" y="406"/>
                    </a:lnTo>
                    <a:lnTo>
                      <a:pt x="68" y="398"/>
                    </a:lnTo>
                    <a:lnTo>
                      <a:pt x="60" y="386"/>
                    </a:lnTo>
                    <a:lnTo>
                      <a:pt x="58" y="370"/>
                    </a:lnTo>
                    <a:lnTo>
                      <a:pt x="54" y="356"/>
                    </a:lnTo>
                    <a:lnTo>
                      <a:pt x="42" y="332"/>
                    </a:lnTo>
                    <a:lnTo>
                      <a:pt x="18" y="292"/>
                    </a:lnTo>
                    <a:lnTo>
                      <a:pt x="2" y="246"/>
                    </a:lnTo>
                    <a:lnTo>
                      <a:pt x="0" y="208"/>
                    </a:lnTo>
                    <a:lnTo>
                      <a:pt x="14" y="206"/>
                    </a:lnTo>
                    <a:lnTo>
                      <a:pt x="26" y="198"/>
                    </a:lnTo>
                    <a:lnTo>
                      <a:pt x="40" y="190"/>
                    </a:lnTo>
                    <a:lnTo>
                      <a:pt x="50" y="182"/>
                    </a:lnTo>
                    <a:lnTo>
                      <a:pt x="58" y="176"/>
                    </a:lnTo>
                    <a:lnTo>
                      <a:pt x="68" y="172"/>
                    </a:lnTo>
                    <a:lnTo>
                      <a:pt x="86" y="170"/>
                    </a:lnTo>
                    <a:lnTo>
                      <a:pt x="104" y="164"/>
                    </a:lnTo>
                    <a:lnTo>
                      <a:pt x="120" y="156"/>
                    </a:lnTo>
                    <a:lnTo>
                      <a:pt x="138" y="144"/>
                    </a:lnTo>
                    <a:lnTo>
                      <a:pt x="154" y="142"/>
                    </a:lnTo>
                    <a:lnTo>
                      <a:pt x="172" y="138"/>
                    </a:lnTo>
                    <a:lnTo>
                      <a:pt x="208" y="128"/>
                    </a:lnTo>
                    <a:lnTo>
                      <a:pt x="222" y="118"/>
                    </a:lnTo>
                    <a:lnTo>
                      <a:pt x="234" y="106"/>
                    </a:lnTo>
                    <a:lnTo>
                      <a:pt x="258" y="82"/>
                    </a:lnTo>
                    <a:lnTo>
                      <a:pt x="266" y="74"/>
                    </a:lnTo>
                    <a:lnTo>
                      <a:pt x="274" y="64"/>
                    </a:lnTo>
                    <a:lnTo>
                      <a:pt x="278" y="54"/>
                    </a:lnTo>
                    <a:lnTo>
                      <a:pt x="280" y="44"/>
                    </a:lnTo>
                    <a:lnTo>
                      <a:pt x="284" y="20"/>
                    </a:lnTo>
                    <a:lnTo>
                      <a:pt x="284" y="0"/>
                    </a:lnTo>
                    <a:lnTo>
                      <a:pt x="338" y="12"/>
                    </a:lnTo>
                    <a:lnTo>
                      <a:pt x="414" y="12"/>
                    </a:lnTo>
                    <a:lnTo>
                      <a:pt x="428" y="32"/>
                    </a:lnTo>
                    <a:lnTo>
                      <a:pt x="436" y="38"/>
                    </a:lnTo>
                    <a:lnTo>
                      <a:pt x="442" y="50"/>
                    </a:lnTo>
                    <a:lnTo>
                      <a:pt x="444" y="58"/>
                    </a:lnTo>
                    <a:lnTo>
                      <a:pt x="444" y="66"/>
                    </a:lnTo>
                    <a:lnTo>
                      <a:pt x="442" y="74"/>
                    </a:lnTo>
                    <a:lnTo>
                      <a:pt x="438" y="82"/>
                    </a:lnTo>
                    <a:lnTo>
                      <a:pt x="426" y="88"/>
                    </a:lnTo>
                    <a:lnTo>
                      <a:pt x="418" y="96"/>
                    </a:lnTo>
                    <a:lnTo>
                      <a:pt x="412" y="104"/>
                    </a:lnTo>
                    <a:lnTo>
                      <a:pt x="408" y="118"/>
                    </a:lnTo>
                    <a:lnTo>
                      <a:pt x="402" y="120"/>
                    </a:lnTo>
                    <a:lnTo>
                      <a:pt x="396" y="122"/>
                    </a:lnTo>
                    <a:lnTo>
                      <a:pt x="396" y="130"/>
                    </a:lnTo>
                    <a:lnTo>
                      <a:pt x="432" y="156"/>
                    </a:lnTo>
                    <a:lnTo>
                      <a:pt x="434" y="162"/>
                    </a:lnTo>
                    <a:lnTo>
                      <a:pt x="448" y="174"/>
                    </a:lnTo>
                    <a:lnTo>
                      <a:pt x="456" y="180"/>
                    </a:lnTo>
                    <a:lnTo>
                      <a:pt x="466" y="186"/>
                    </a:lnTo>
                    <a:lnTo>
                      <a:pt x="476" y="192"/>
                    </a:lnTo>
                    <a:lnTo>
                      <a:pt x="488" y="194"/>
                    </a:lnTo>
                    <a:lnTo>
                      <a:pt x="498" y="192"/>
                    </a:lnTo>
                    <a:lnTo>
                      <a:pt x="510" y="186"/>
                    </a:lnTo>
                    <a:lnTo>
                      <a:pt x="516" y="188"/>
                    </a:lnTo>
                    <a:lnTo>
                      <a:pt x="520" y="192"/>
                    </a:lnTo>
                    <a:lnTo>
                      <a:pt x="532" y="204"/>
                    </a:lnTo>
                    <a:lnTo>
                      <a:pt x="560" y="226"/>
                    </a:lnTo>
                    <a:lnTo>
                      <a:pt x="558" y="234"/>
                    </a:lnTo>
                    <a:lnTo>
                      <a:pt x="556" y="240"/>
                    </a:lnTo>
                    <a:lnTo>
                      <a:pt x="554" y="244"/>
                    </a:lnTo>
                    <a:lnTo>
                      <a:pt x="550" y="256"/>
                    </a:lnTo>
                    <a:lnTo>
                      <a:pt x="548" y="270"/>
                    </a:lnTo>
                    <a:lnTo>
                      <a:pt x="544" y="282"/>
                    </a:lnTo>
                    <a:lnTo>
                      <a:pt x="528" y="276"/>
                    </a:lnTo>
                    <a:lnTo>
                      <a:pt x="514" y="256"/>
                    </a:lnTo>
                    <a:lnTo>
                      <a:pt x="504" y="240"/>
                    </a:lnTo>
                    <a:lnTo>
                      <a:pt x="500" y="234"/>
                    </a:lnTo>
                    <a:lnTo>
                      <a:pt x="492" y="232"/>
                    </a:lnTo>
                    <a:lnTo>
                      <a:pt x="484" y="230"/>
                    </a:lnTo>
                    <a:lnTo>
                      <a:pt x="472" y="232"/>
                    </a:lnTo>
                    <a:lnTo>
                      <a:pt x="474" y="302"/>
                    </a:lnTo>
                    <a:lnTo>
                      <a:pt x="466" y="316"/>
                    </a:lnTo>
                    <a:lnTo>
                      <a:pt x="454" y="330"/>
                    </a:lnTo>
                    <a:lnTo>
                      <a:pt x="442" y="344"/>
                    </a:lnTo>
                    <a:lnTo>
                      <a:pt x="428" y="354"/>
                    </a:lnTo>
                    <a:lnTo>
                      <a:pt x="428" y="376"/>
                    </a:lnTo>
                    <a:lnTo>
                      <a:pt x="436" y="384"/>
                    </a:lnTo>
                    <a:lnTo>
                      <a:pt x="450" y="392"/>
                    </a:lnTo>
                    <a:lnTo>
                      <a:pt x="460" y="430"/>
                    </a:lnTo>
                    <a:lnTo>
                      <a:pt x="462" y="434"/>
                    </a:lnTo>
                    <a:lnTo>
                      <a:pt x="466" y="438"/>
                    </a:lnTo>
                    <a:lnTo>
                      <a:pt x="474" y="444"/>
                    </a:lnTo>
                    <a:lnTo>
                      <a:pt x="480" y="446"/>
                    </a:lnTo>
                    <a:lnTo>
                      <a:pt x="486" y="446"/>
                    </a:lnTo>
                    <a:lnTo>
                      <a:pt x="492" y="440"/>
                    </a:lnTo>
                    <a:lnTo>
                      <a:pt x="498" y="436"/>
                    </a:lnTo>
                    <a:lnTo>
                      <a:pt x="504" y="434"/>
                    </a:lnTo>
                    <a:lnTo>
                      <a:pt x="514" y="436"/>
                    </a:lnTo>
                    <a:lnTo>
                      <a:pt x="520" y="448"/>
                    </a:lnTo>
                    <a:lnTo>
                      <a:pt x="526" y="464"/>
                    </a:lnTo>
                    <a:lnTo>
                      <a:pt x="528" y="474"/>
                    </a:lnTo>
                    <a:lnTo>
                      <a:pt x="530" y="484"/>
                    </a:lnTo>
                    <a:lnTo>
                      <a:pt x="530" y="492"/>
                    </a:lnTo>
                    <a:lnTo>
                      <a:pt x="526" y="502"/>
                    </a:lnTo>
                    <a:lnTo>
                      <a:pt x="516" y="504"/>
                    </a:lnTo>
                    <a:lnTo>
                      <a:pt x="506" y="510"/>
                    </a:lnTo>
                    <a:lnTo>
                      <a:pt x="492" y="522"/>
                    </a:lnTo>
                    <a:lnTo>
                      <a:pt x="478" y="54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AFDD0061-50CF-3549-A760-7E603F3DF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0059" y="3592053"/>
                <a:ext cx="502838" cy="911266"/>
              </a:xfrm>
              <a:custGeom>
                <a:avLst/>
                <a:gdLst>
                  <a:gd name="T0" fmla="*/ 320 w 490"/>
                  <a:gd name="T1" fmla="*/ 878 h 888"/>
                  <a:gd name="T2" fmla="*/ 252 w 490"/>
                  <a:gd name="T3" fmla="*/ 834 h 888"/>
                  <a:gd name="T4" fmla="*/ 196 w 490"/>
                  <a:gd name="T5" fmla="*/ 838 h 888"/>
                  <a:gd name="T6" fmla="*/ 170 w 490"/>
                  <a:gd name="T7" fmla="*/ 842 h 888"/>
                  <a:gd name="T8" fmla="*/ 136 w 490"/>
                  <a:gd name="T9" fmla="*/ 824 h 888"/>
                  <a:gd name="T10" fmla="*/ 106 w 490"/>
                  <a:gd name="T11" fmla="*/ 804 h 888"/>
                  <a:gd name="T12" fmla="*/ 56 w 490"/>
                  <a:gd name="T13" fmla="*/ 800 h 888"/>
                  <a:gd name="T14" fmla="*/ 12 w 490"/>
                  <a:gd name="T15" fmla="*/ 776 h 888"/>
                  <a:gd name="T16" fmla="*/ 20 w 490"/>
                  <a:gd name="T17" fmla="*/ 744 h 888"/>
                  <a:gd name="T18" fmla="*/ 8 w 490"/>
                  <a:gd name="T19" fmla="*/ 726 h 888"/>
                  <a:gd name="T20" fmla="*/ 0 w 490"/>
                  <a:gd name="T21" fmla="*/ 706 h 888"/>
                  <a:gd name="T22" fmla="*/ 62 w 490"/>
                  <a:gd name="T23" fmla="*/ 696 h 888"/>
                  <a:gd name="T24" fmla="*/ 66 w 490"/>
                  <a:gd name="T25" fmla="*/ 648 h 888"/>
                  <a:gd name="T26" fmla="*/ 52 w 490"/>
                  <a:gd name="T27" fmla="*/ 602 h 888"/>
                  <a:gd name="T28" fmla="*/ 56 w 490"/>
                  <a:gd name="T29" fmla="*/ 536 h 888"/>
                  <a:gd name="T30" fmla="*/ 104 w 490"/>
                  <a:gd name="T31" fmla="*/ 530 h 888"/>
                  <a:gd name="T32" fmla="*/ 168 w 490"/>
                  <a:gd name="T33" fmla="*/ 548 h 888"/>
                  <a:gd name="T34" fmla="*/ 172 w 490"/>
                  <a:gd name="T35" fmla="*/ 504 h 888"/>
                  <a:gd name="T36" fmla="*/ 190 w 490"/>
                  <a:gd name="T37" fmla="*/ 494 h 888"/>
                  <a:gd name="T38" fmla="*/ 214 w 490"/>
                  <a:gd name="T39" fmla="*/ 500 h 888"/>
                  <a:gd name="T40" fmla="*/ 248 w 490"/>
                  <a:gd name="T41" fmla="*/ 478 h 888"/>
                  <a:gd name="T42" fmla="*/ 246 w 490"/>
                  <a:gd name="T43" fmla="*/ 416 h 888"/>
                  <a:gd name="T44" fmla="*/ 256 w 490"/>
                  <a:gd name="T45" fmla="*/ 384 h 888"/>
                  <a:gd name="T46" fmla="*/ 240 w 490"/>
                  <a:gd name="T47" fmla="*/ 362 h 888"/>
                  <a:gd name="T48" fmla="*/ 196 w 490"/>
                  <a:gd name="T49" fmla="*/ 334 h 888"/>
                  <a:gd name="T50" fmla="*/ 152 w 490"/>
                  <a:gd name="T51" fmla="*/ 318 h 888"/>
                  <a:gd name="T52" fmla="*/ 126 w 490"/>
                  <a:gd name="T53" fmla="*/ 296 h 888"/>
                  <a:gd name="T54" fmla="*/ 130 w 490"/>
                  <a:gd name="T55" fmla="*/ 244 h 888"/>
                  <a:gd name="T56" fmla="*/ 148 w 490"/>
                  <a:gd name="T57" fmla="*/ 222 h 888"/>
                  <a:gd name="T58" fmla="*/ 184 w 490"/>
                  <a:gd name="T59" fmla="*/ 226 h 888"/>
                  <a:gd name="T60" fmla="*/ 270 w 490"/>
                  <a:gd name="T61" fmla="*/ 220 h 888"/>
                  <a:gd name="T62" fmla="*/ 278 w 490"/>
                  <a:gd name="T63" fmla="*/ 162 h 888"/>
                  <a:gd name="T64" fmla="*/ 280 w 490"/>
                  <a:gd name="T65" fmla="*/ 130 h 888"/>
                  <a:gd name="T66" fmla="*/ 304 w 490"/>
                  <a:gd name="T67" fmla="*/ 104 h 888"/>
                  <a:gd name="T68" fmla="*/ 364 w 490"/>
                  <a:gd name="T69" fmla="*/ 38 h 888"/>
                  <a:gd name="T70" fmla="*/ 404 w 490"/>
                  <a:gd name="T71" fmla="*/ 28 h 888"/>
                  <a:gd name="T72" fmla="*/ 416 w 490"/>
                  <a:gd name="T73" fmla="*/ 22 h 888"/>
                  <a:gd name="T74" fmla="*/ 440 w 490"/>
                  <a:gd name="T75" fmla="*/ 2 h 888"/>
                  <a:gd name="T76" fmla="*/ 462 w 490"/>
                  <a:gd name="T77" fmla="*/ 20 h 888"/>
                  <a:gd name="T78" fmla="*/ 452 w 490"/>
                  <a:gd name="T79" fmla="*/ 52 h 888"/>
                  <a:gd name="T80" fmla="*/ 438 w 490"/>
                  <a:gd name="T81" fmla="*/ 108 h 888"/>
                  <a:gd name="T82" fmla="*/ 422 w 490"/>
                  <a:gd name="T83" fmla="*/ 138 h 888"/>
                  <a:gd name="T84" fmla="*/ 430 w 490"/>
                  <a:gd name="T85" fmla="*/ 228 h 888"/>
                  <a:gd name="T86" fmla="*/ 408 w 490"/>
                  <a:gd name="T87" fmla="*/ 284 h 888"/>
                  <a:gd name="T88" fmla="*/ 398 w 490"/>
                  <a:gd name="T89" fmla="*/ 384 h 888"/>
                  <a:gd name="T90" fmla="*/ 418 w 490"/>
                  <a:gd name="T91" fmla="*/ 454 h 888"/>
                  <a:gd name="T92" fmla="*/ 412 w 490"/>
                  <a:gd name="T93" fmla="*/ 526 h 888"/>
                  <a:gd name="T94" fmla="*/ 428 w 490"/>
                  <a:gd name="T95" fmla="*/ 556 h 888"/>
                  <a:gd name="T96" fmla="*/ 432 w 490"/>
                  <a:gd name="T97" fmla="*/ 600 h 888"/>
                  <a:gd name="T98" fmla="*/ 476 w 490"/>
                  <a:gd name="T99" fmla="*/ 690 h 888"/>
                  <a:gd name="T100" fmla="*/ 462 w 490"/>
                  <a:gd name="T101" fmla="*/ 726 h 888"/>
                  <a:gd name="T102" fmla="*/ 362 w 490"/>
                  <a:gd name="T103" fmla="*/ 728 h 888"/>
                  <a:gd name="T104" fmla="*/ 354 w 490"/>
                  <a:gd name="T105" fmla="*/ 744 h 888"/>
                  <a:gd name="T106" fmla="*/ 398 w 490"/>
                  <a:gd name="T107" fmla="*/ 792 h 888"/>
                  <a:gd name="T108" fmla="*/ 350 w 490"/>
                  <a:gd name="T109" fmla="*/ 828 h 888"/>
                  <a:gd name="T110" fmla="*/ 344 w 490"/>
                  <a:gd name="T111" fmla="*/ 888 h 88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90" h="888">
                    <a:moveTo>
                      <a:pt x="344" y="888"/>
                    </a:moveTo>
                    <a:lnTo>
                      <a:pt x="344" y="888"/>
                    </a:lnTo>
                    <a:lnTo>
                      <a:pt x="330" y="884"/>
                    </a:lnTo>
                    <a:lnTo>
                      <a:pt x="320" y="878"/>
                    </a:lnTo>
                    <a:lnTo>
                      <a:pt x="304" y="866"/>
                    </a:lnTo>
                    <a:lnTo>
                      <a:pt x="278" y="842"/>
                    </a:lnTo>
                    <a:lnTo>
                      <a:pt x="252" y="834"/>
                    </a:lnTo>
                    <a:lnTo>
                      <a:pt x="232" y="834"/>
                    </a:lnTo>
                    <a:lnTo>
                      <a:pt x="214" y="834"/>
                    </a:lnTo>
                    <a:lnTo>
                      <a:pt x="196" y="838"/>
                    </a:lnTo>
                    <a:lnTo>
                      <a:pt x="188" y="840"/>
                    </a:lnTo>
                    <a:lnTo>
                      <a:pt x="180" y="844"/>
                    </a:lnTo>
                    <a:lnTo>
                      <a:pt x="170" y="842"/>
                    </a:lnTo>
                    <a:lnTo>
                      <a:pt x="160" y="836"/>
                    </a:lnTo>
                    <a:lnTo>
                      <a:pt x="146" y="826"/>
                    </a:lnTo>
                    <a:lnTo>
                      <a:pt x="136" y="824"/>
                    </a:lnTo>
                    <a:lnTo>
                      <a:pt x="128" y="822"/>
                    </a:lnTo>
                    <a:lnTo>
                      <a:pt x="120" y="818"/>
                    </a:lnTo>
                    <a:lnTo>
                      <a:pt x="114" y="814"/>
                    </a:lnTo>
                    <a:lnTo>
                      <a:pt x="106" y="804"/>
                    </a:lnTo>
                    <a:lnTo>
                      <a:pt x="102" y="802"/>
                    </a:lnTo>
                    <a:lnTo>
                      <a:pt x="98" y="800"/>
                    </a:lnTo>
                    <a:lnTo>
                      <a:pt x="56" y="800"/>
                    </a:lnTo>
                    <a:lnTo>
                      <a:pt x="12" y="784"/>
                    </a:lnTo>
                    <a:lnTo>
                      <a:pt x="12" y="776"/>
                    </a:lnTo>
                    <a:lnTo>
                      <a:pt x="14" y="770"/>
                    </a:lnTo>
                    <a:lnTo>
                      <a:pt x="20" y="758"/>
                    </a:lnTo>
                    <a:lnTo>
                      <a:pt x="20" y="744"/>
                    </a:lnTo>
                    <a:lnTo>
                      <a:pt x="18" y="734"/>
                    </a:lnTo>
                    <a:lnTo>
                      <a:pt x="14" y="728"/>
                    </a:lnTo>
                    <a:lnTo>
                      <a:pt x="8" y="726"/>
                    </a:lnTo>
                    <a:lnTo>
                      <a:pt x="2" y="718"/>
                    </a:lnTo>
                    <a:lnTo>
                      <a:pt x="0" y="714"/>
                    </a:lnTo>
                    <a:lnTo>
                      <a:pt x="0" y="708"/>
                    </a:lnTo>
                    <a:lnTo>
                      <a:pt x="0" y="706"/>
                    </a:lnTo>
                    <a:lnTo>
                      <a:pt x="58" y="704"/>
                    </a:lnTo>
                    <a:lnTo>
                      <a:pt x="62" y="696"/>
                    </a:lnTo>
                    <a:lnTo>
                      <a:pt x="66" y="686"/>
                    </a:lnTo>
                    <a:lnTo>
                      <a:pt x="66" y="676"/>
                    </a:lnTo>
                    <a:lnTo>
                      <a:pt x="68" y="666"/>
                    </a:lnTo>
                    <a:lnTo>
                      <a:pt x="66" y="648"/>
                    </a:lnTo>
                    <a:lnTo>
                      <a:pt x="64" y="632"/>
                    </a:lnTo>
                    <a:lnTo>
                      <a:pt x="52" y="602"/>
                    </a:lnTo>
                    <a:lnTo>
                      <a:pt x="46" y="564"/>
                    </a:lnTo>
                    <a:lnTo>
                      <a:pt x="46" y="550"/>
                    </a:lnTo>
                    <a:lnTo>
                      <a:pt x="50" y="542"/>
                    </a:lnTo>
                    <a:lnTo>
                      <a:pt x="56" y="536"/>
                    </a:lnTo>
                    <a:lnTo>
                      <a:pt x="68" y="532"/>
                    </a:lnTo>
                    <a:lnTo>
                      <a:pt x="84" y="530"/>
                    </a:lnTo>
                    <a:lnTo>
                      <a:pt x="104" y="530"/>
                    </a:lnTo>
                    <a:lnTo>
                      <a:pt x="150" y="552"/>
                    </a:lnTo>
                    <a:lnTo>
                      <a:pt x="162" y="550"/>
                    </a:lnTo>
                    <a:lnTo>
                      <a:pt x="168" y="548"/>
                    </a:lnTo>
                    <a:lnTo>
                      <a:pt x="172" y="546"/>
                    </a:lnTo>
                    <a:lnTo>
                      <a:pt x="172" y="504"/>
                    </a:lnTo>
                    <a:lnTo>
                      <a:pt x="174" y="500"/>
                    </a:lnTo>
                    <a:lnTo>
                      <a:pt x="178" y="496"/>
                    </a:lnTo>
                    <a:lnTo>
                      <a:pt x="182" y="494"/>
                    </a:lnTo>
                    <a:lnTo>
                      <a:pt x="190" y="494"/>
                    </a:lnTo>
                    <a:lnTo>
                      <a:pt x="204" y="494"/>
                    </a:lnTo>
                    <a:lnTo>
                      <a:pt x="210" y="496"/>
                    </a:lnTo>
                    <a:lnTo>
                      <a:pt x="214" y="500"/>
                    </a:lnTo>
                    <a:lnTo>
                      <a:pt x="242" y="500"/>
                    </a:lnTo>
                    <a:lnTo>
                      <a:pt x="246" y="490"/>
                    </a:lnTo>
                    <a:lnTo>
                      <a:pt x="248" y="478"/>
                    </a:lnTo>
                    <a:lnTo>
                      <a:pt x="250" y="454"/>
                    </a:lnTo>
                    <a:lnTo>
                      <a:pt x="250" y="432"/>
                    </a:lnTo>
                    <a:lnTo>
                      <a:pt x="248" y="424"/>
                    </a:lnTo>
                    <a:lnTo>
                      <a:pt x="246" y="416"/>
                    </a:lnTo>
                    <a:lnTo>
                      <a:pt x="248" y="404"/>
                    </a:lnTo>
                    <a:lnTo>
                      <a:pt x="250" y="396"/>
                    </a:lnTo>
                    <a:lnTo>
                      <a:pt x="256" y="384"/>
                    </a:lnTo>
                    <a:lnTo>
                      <a:pt x="256" y="364"/>
                    </a:lnTo>
                    <a:lnTo>
                      <a:pt x="240" y="362"/>
                    </a:lnTo>
                    <a:lnTo>
                      <a:pt x="224" y="352"/>
                    </a:lnTo>
                    <a:lnTo>
                      <a:pt x="210" y="342"/>
                    </a:lnTo>
                    <a:lnTo>
                      <a:pt x="196" y="334"/>
                    </a:lnTo>
                    <a:lnTo>
                      <a:pt x="188" y="328"/>
                    </a:lnTo>
                    <a:lnTo>
                      <a:pt x="170" y="324"/>
                    </a:lnTo>
                    <a:lnTo>
                      <a:pt x="152" y="318"/>
                    </a:lnTo>
                    <a:lnTo>
                      <a:pt x="136" y="312"/>
                    </a:lnTo>
                    <a:lnTo>
                      <a:pt x="126" y="306"/>
                    </a:lnTo>
                    <a:lnTo>
                      <a:pt x="126" y="296"/>
                    </a:lnTo>
                    <a:lnTo>
                      <a:pt x="128" y="290"/>
                    </a:lnTo>
                    <a:lnTo>
                      <a:pt x="136" y="280"/>
                    </a:lnTo>
                    <a:lnTo>
                      <a:pt x="130" y="244"/>
                    </a:lnTo>
                    <a:lnTo>
                      <a:pt x="134" y="242"/>
                    </a:lnTo>
                    <a:lnTo>
                      <a:pt x="140" y="236"/>
                    </a:lnTo>
                    <a:lnTo>
                      <a:pt x="148" y="222"/>
                    </a:lnTo>
                    <a:lnTo>
                      <a:pt x="162" y="222"/>
                    </a:lnTo>
                    <a:lnTo>
                      <a:pt x="172" y="222"/>
                    </a:lnTo>
                    <a:lnTo>
                      <a:pt x="184" y="226"/>
                    </a:lnTo>
                    <a:lnTo>
                      <a:pt x="264" y="230"/>
                    </a:lnTo>
                    <a:lnTo>
                      <a:pt x="270" y="220"/>
                    </a:lnTo>
                    <a:lnTo>
                      <a:pt x="276" y="210"/>
                    </a:lnTo>
                    <a:lnTo>
                      <a:pt x="278" y="198"/>
                    </a:lnTo>
                    <a:lnTo>
                      <a:pt x="280" y="186"/>
                    </a:lnTo>
                    <a:lnTo>
                      <a:pt x="278" y="162"/>
                    </a:lnTo>
                    <a:lnTo>
                      <a:pt x="278" y="144"/>
                    </a:lnTo>
                    <a:lnTo>
                      <a:pt x="278" y="136"/>
                    </a:lnTo>
                    <a:lnTo>
                      <a:pt x="280" y="130"/>
                    </a:lnTo>
                    <a:lnTo>
                      <a:pt x="282" y="124"/>
                    </a:lnTo>
                    <a:lnTo>
                      <a:pt x="286" y="120"/>
                    </a:lnTo>
                    <a:lnTo>
                      <a:pt x="294" y="114"/>
                    </a:lnTo>
                    <a:lnTo>
                      <a:pt x="304" y="104"/>
                    </a:lnTo>
                    <a:lnTo>
                      <a:pt x="334" y="60"/>
                    </a:lnTo>
                    <a:lnTo>
                      <a:pt x="364" y="38"/>
                    </a:lnTo>
                    <a:lnTo>
                      <a:pt x="382" y="12"/>
                    </a:lnTo>
                    <a:lnTo>
                      <a:pt x="404" y="28"/>
                    </a:lnTo>
                    <a:lnTo>
                      <a:pt x="410" y="28"/>
                    </a:lnTo>
                    <a:lnTo>
                      <a:pt x="416" y="22"/>
                    </a:lnTo>
                    <a:lnTo>
                      <a:pt x="422" y="16"/>
                    </a:lnTo>
                    <a:lnTo>
                      <a:pt x="430" y="0"/>
                    </a:lnTo>
                    <a:lnTo>
                      <a:pt x="440" y="2"/>
                    </a:lnTo>
                    <a:lnTo>
                      <a:pt x="450" y="4"/>
                    </a:lnTo>
                    <a:lnTo>
                      <a:pt x="456" y="8"/>
                    </a:lnTo>
                    <a:lnTo>
                      <a:pt x="460" y="12"/>
                    </a:lnTo>
                    <a:lnTo>
                      <a:pt x="462" y="20"/>
                    </a:lnTo>
                    <a:lnTo>
                      <a:pt x="464" y="28"/>
                    </a:lnTo>
                    <a:lnTo>
                      <a:pt x="452" y="52"/>
                    </a:lnTo>
                    <a:lnTo>
                      <a:pt x="450" y="72"/>
                    </a:lnTo>
                    <a:lnTo>
                      <a:pt x="446" y="90"/>
                    </a:lnTo>
                    <a:lnTo>
                      <a:pt x="444" y="100"/>
                    </a:lnTo>
                    <a:lnTo>
                      <a:pt x="438" y="108"/>
                    </a:lnTo>
                    <a:lnTo>
                      <a:pt x="432" y="118"/>
                    </a:lnTo>
                    <a:lnTo>
                      <a:pt x="424" y="126"/>
                    </a:lnTo>
                    <a:lnTo>
                      <a:pt x="422" y="138"/>
                    </a:lnTo>
                    <a:lnTo>
                      <a:pt x="420" y="150"/>
                    </a:lnTo>
                    <a:lnTo>
                      <a:pt x="422" y="174"/>
                    </a:lnTo>
                    <a:lnTo>
                      <a:pt x="430" y="228"/>
                    </a:lnTo>
                    <a:lnTo>
                      <a:pt x="430" y="238"/>
                    </a:lnTo>
                    <a:lnTo>
                      <a:pt x="428" y="246"/>
                    </a:lnTo>
                    <a:lnTo>
                      <a:pt x="420" y="266"/>
                    </a:lnTo>
                    <a:lnTo>
                      <a:pt x="408" y="284"/>
                    </a:lnTo>
                    <a:lnTo>
                      <a:pt x="398" y="300"/>
                    </a:lnTo>
                    <a:lnTo>
                      <a:pt x="398" y="384"/>
                    </a:lnTo>
                    <a:lnTo>
                      <a:pt x="412" y="416"/>
                    </a:lnTo>
                    <a:lnTo>
                      <a:pt x="416" y="434"/>
                    </a:lnTo>
                    <a:lnTo>
                      <a:pt x="418" y="454"/>
                    </a:lnTo>
                    <a:lnTo>
                      <a:pt x="414" y="472"/>
                    </a:lnTo>
                    <a:lnTo>
                      <a:pt x="410" y="492"/>
                    </a:lnTo>
                    <a:lnTo>
                      <a:pt x="410" y="514"/>
                    </a:lnTo>
                    <a:lnTo>
                      <a:pt x="412" y="526"/>
                    </a:lnTo>
                    <a:lnTo>
                      <a:pt x="414" y="538"/>
                    </a:lnTo>
                    <a:lnTo>
                      <a:pt x="422" y="548"/>
                    </a:lnTo>
                    <a:lnTo>
                      <a:pt x="428" y="556"/>
                    </a:lnTo>
                    <a:lnTo>
                      <a:pt x="434" y="568"/>
                    </a:lnTo>
                    <a:lnTo>
                      <a:pt x="432" y="600"/>
                    </a:lnTo>
                    <a:lnTo>
                      <a:pt x="456" y="660"/>
                    </a:lnTo>
                    <a:lnTo>
                      <a:pt x="466" y="674"/>
                    </a:lnTo>
                    <a:lnTo>
                      <a:pt x="476" y="690"/>
                    </a:lnTo>
                    <a:lnTo>
                      <a:pt x="484" y="710"/>
                    </a:lnTo>
                    <a:lnTo>
                      <a:pt x="490" y="732"/>
                    </a:lnTo>
                    <a:lnTo>
                      <a:pt x="462" y="726"/>
                    </a:lnTo>
                    <a:lnTo>
                      <a:pt x="404" y="726"/>
                    </a:lnTo>
                    <a:lnTo>
                      <a:pt x="372" y="728"/>
                    </a:lnTo>
                    <a:lnTo>
                      <a:pt x="362" y="728"/>
                    </a:lnTo>
                    <a:lnTo>
                      <a:pt x="356" y="732"/>
                    </a:lnTo>
                    <a:lnTo>
                      <a:pt x="354" y="744"/>
                    </a:lnTo>
                    <a:lnTo>
                      <a:pt x="394" y="776"/>
                    </a:lnTo>
                    <a:lnTo>
                      <a:pt x="398" y="792"/>
                    </a:lnTo>
                    <a:lnTo>
                      <a:pt x="382" y="798"/>
                    </a:lnTo>
                    <a:lnTo>
                      <a:pt x="370" y="806"/>
                    </a:lnTo>
                    <a:lnTo>
                      <a:pt x="360" y="816"/>
                    </a:lnTo>
                    <a:lnTo>
                      <a:pt x="350" y="828"/>
                    </a:lnTo>
                    <a:lnTo>
                      <a:pt x="350" y="888"/>
                    </a:lnTo>
                    <a:lnTo>
                      <a:pt x="344" y="88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B0FCE747-95BD-4648-8787-66EB7C546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522" y="3584869"/>
                <a:ext cx="1268384" cy="923581"/>
              </a:xfrm>
              <a:custGeom>
                <a:avLst/>
                <a:gdLst>
                  <a:gd name="T0" fmla="*/ 494 w 1236"/>
                  <a:gd name="T1" fmla="*/ 798 h 900"/>
                  <a:gd name="T2" fmla="*/ 430 w 1236"/>
                  <a:gd name="T3" fmla="*/ 762 h 900"/>
                  <a:gd name="T4" fmla="*/ 278 w 1236"/>
                  <a:gd name="T5" fmla="*/ 748 h 900"/>
                  <a:gd name="T6" fmla="*/ 176 w 1236"/>
                  <a:gd name="T7" fmla="*/ 704 h 900"/>
                  <a:gd name="T8" fmla="*/ 148 w 1236"/>
                  <a:gd name="T9" fmla="*/ 670 h 900"/>
                  <a:gd name="T10" fmla="*/ 70 w 1236"/>
                  <a:gd name="T11" fmla="*/ 640 h 900"/>
                  <a:gd name="T12" fmla="*/ 24 w 1236"/>
                  <a:gd name="T13" fmla="*/ 596 h 900"/>
                  <a:gd name="T14" fmla="*/ 0 w 1236"/>
                  <a:gd name="T15" fmla="*/ 412 h 900"/>
                  <a:gd name="T16" fmla="*/ 16 w 1236"/>
                  <a:gd name="T17" fmla="*/ 340 h 900"/>
                  <a:gd name="T18" fmla="*/ 26 w 1236"/>
                  <a:gd name="T19" fmla="*/ 328 h 900"/>
                  <a:gd name="T20" fmla="*/ 52 w 1236"/>
                  <a:gd name="T21" fmla="*/ 314 h 900"/>
                  <a:gd name="T22" fmla="*/ 98 w 1236"/>
                  <a:gd name="T23" fmla="*/ 336 h 900"/>
                  <a:gd name="T24" fmla="*/ 150 w 1236"/>
                  <a:gd name="T25" fmla="*/ 336 h 900"/>
                  <a:gd name="T26" fmla="*/ 138 w 1236"/>
                  <a:gd name="T27" fmla="*/ 274 h 900"/>
                  <a:gd name="T28" fmla="*/ 168 w 1236"/>
                  <a:gd name="T29" fmla="*/ 236 h 900"/>
                  <a:gd name="T30" fmla="*/ 186 w 1236"/>
                  <a:gd name="T31" fmla="*/ 192 h 900"/>
                  <a:gd name="T32" fmla="*/ 152 w 1236"/>
                  <a:gd name="T33" fmla="*/ 150 h 900"/>
                  <a:gd name="T34" fmla="*/ 120 w 1236"/>
                  <a:gd name="T35" fmla="*/ 120 h 900"/>
                  <a:gd name="T36" fmla="*/ 118 w 1236"/>
                  <a:gd name="T37" fmla="*/ 92 h 900"/>
                  <a:gd name="T38" fmla="*/ 104 w 1236"/>
                  <a:gd name="T39" fmla="*/ 58 h 900"/>
                  <a:gd name="T40" fmla="*/ 234 w 1236"/>
                  <a:gd name="T41" fmla="*/ 42 h 900"/>
                  <a:gd name="T42" fmla="*/ 340 w 1236"/>
                  <a:gd name="T43" fmla="*/ 4 h 900"/>
                  <a:gd name="T44" fmla="*/ 430 w 1236"/>
                  <a:gd name="T45" fmla="*/ 8 h 900"/>
                  <a:gd name="T46" fmla="*/ 526 w 1236"/>
                  <a:gd name="T47" fmla="*/ 22 h 900"/>
                  <a:gd name="T48" fmla="*/ 654 w 1236"/>
                  <a:gd name="T49" fmla="*/ 114 h 900"/>
                  <a:gd name="T50" fmla="*/ 720 w 1236"/>
                  <a:gd name="T51" fmla="*/ 110 h 900"/>
                  <a:gd name="T52" fmla="*/ 720 w 1236"/>
                  <a:gd name="T53" fmla="*/ 56 h 900"/>
                  <a:gd name="T54" fmla="*/ 792 w 1236"/>
                  <a:gd name="T55" fmla="*/ 72 h 900"/>
                  <a:gd name="T56" fmla="*/ 930 w 1236"/>
                  <a:gd name="T57" fmla="*/ 128 h 900"/>
                  <a:gd name="T58" fmla="*/ 952 w 1236"/>
                  <a:gd name="T59" fmla="*/ 142 h 900"/>
                  <a:gd name="T60" fmla="*/ 1088 w 1236"/>
                  <a:gd name="T61" fmla="*/ 224 h 900"/>
                  <a:gd name="T62" fmla="*/ 1174 w 1236"/>
                  <a:gd name="T63" fmla="*/ 250 h 900"/>
                  <a:gd name="T64" fmla="*/ 1216 w 1236"/>
                  <a:gd name="T65" fmla="*/ 368 h 900"/>
                  <a:gd name="T66" fmla="*/ 1236 w 1236"/>
                  <a:gd name="T67" fmla="*/ 452 h 900"/>
                  <a:gd name="T68" fmla="*/ 1184 w 1236"/>
                  <a:gd name="T69" fmla="*/ 496 h 900"/>
                  <a:gd name="T70" fmla="*/ 1120 w 1236"/>
                  <a:gd name="T71" fmla="*/ 584 h 900"/>
                  <a:gd name="T72" fmla="*/ 1144 w 1236"/>
                  <a:gd name="T73" fmla="*/ 626 h 900"/>
                  <a:gd name="T74" fmla="*/ 1086 w 1236"/>
                  <a:gd name="T75" fmla="*/ 606 h 900"/>
                  <a:gd name="T76" fmla="*/ 1030 w 1236"/>
                  <a:gd name="T77" fmla="*/ 642 h 900"/>
                  <a:gd name="T78" fmla="*/ 1064 w 1236"/>
                  <a:gd name="T79" fmla="*/ 694 h 900"/>
                  <a:gd name="T80" fmla="*/ 1076 w 1236"/>
                  <a:gd name="T81" fmla="*/ 792 h 900"/>
                  <a:gd name="T82" fmla="*/ 1034 w 1236"/>
                  <a:gd name="T83" fmla="*/ 804 h 900"/>
                  <a:gd name="T84" fmla="*/ 996 w 1236"/>
                  <a:gd name="T85" fmla="*/ 806 h 900"/>
                  <a:gd name="T86" fmla="*/ 956 w 1236"/>
                  <a:gd name="T87" fmla="*/ 788 h 900"/>
                  <a:gd name="T88" fmla="*/ 920 w 1236"/>
                  <a:gd name="T89" fmla="*/ 800 h 900"/>
                  <a:gd name="T90" fmla="*/ 878 w 1236"/>
                  <a:gd name="T91" fmla="*/ 780 h 900"/>
                  <a:gd name="T92" fmla="*/ 828 w 1236"/>
                  <a:gd name="T93" fmla="*/ 698 h 900"/>
                  <a:gd name="T94" fmla="*/ 778 w 1236"/>
                  <a:gd name="T95" fmla="*/ 654 h 900"/>
                  <a:gd name="T96" fmla="*/ 700 w 1236"/>
                  <a:gd name="T97" fmla="*/ 662 h 900"/>
                  <a:gd name="T98" fmla="*/ 722 w 1236"/>
                  <a:gd name="T99" fmla="*/ 746 h 900"/>
                  <a:gd name="T100" fmla="*/ 694 w 1236"/>
                  <a:gd name="T101" fmla="*/ 796 h 900"/>
                  <a:gd name="T102" fmla="*/ 664 w 1236"/>
                  <a:gd name="T103" fmla="*/ 862 h 900"/>
                  <a:gd name="T104" fmla="*/ 634 w 1236"/>
                  <a:gd name="T105" fmla="*/ 886 h 900"/>
                  <a:gd name="T106" fmla="*/ 604 w 1236"/>
                  <a:gd name="T107" fmla="*/ 884 h 900"/>
                  <a:gd name="T108" fmla="*/ 568 w 1236"/>
                  <a:gd name="T109" fmla="*/ 880 h 9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1236" h="900">
                    <a:moveTo>
                      <a:pt x="552" y="900"/>
                    </a:moveTo>
                    <a:lnTo>
                      <a:pt x="552" y="900"/>
                    </a:lnTo>
                    <a:lnTo>
                      <a:pt x="522" y="874"/>
                    </a:lnTo>
                    <a:lnTo>
                      <a:pt x="510" y="834"/>
                    </a:lnTo>
                    <a:lnTo>
                      <a:pt x="494" y="798"/>
                    </a:lnTo>
                    <a:lnTo>
                      <a:pt x="486" y="790"/>
                    </a:lnTo>
                    <a:lnTo>
                      <a:pt x="478" y="782"/>
                    </a:lnTo>
                    <a:lnTo>
                      <a:pt x="460" y="772"/>
                    </a:lnTo>
                    <a:lnTo>
                      <a:pt x="444" y="766"/>
                    </a:lnTo>
                    <a:lnTo>
                      <a:pt x="430" y="762"/>
                    </a:lnTo>
                    <a:lnTo>
                      <a:pt x="322" y="764"/>
                    </a:lnTo>
                    <a:lnTo>
                      <a:pt x="310" y="762"/>
                    </a:lnTo>
                    <a:lnTo>
                      <a:pt x="298" y="758"/>
                    </a:lnTo>
                    <a:lnTo>
                      <a:pt x="278" y="748"/>
                    </a:lnTo>
                    <a:lnTo>
                      <a:pt x="262" y="736"/>
                    </a:lnTo>
                    <a:lnTo>
                      <a:pt x="248" y="724"/>
                    </a:lnTo>
                    <a:lnTo>
                      <a:pt x="220" y="720"/>
                    </a:lnTo>
                    <a:lnTo>
                      <a:pt x="198" y="712"/>
                    </a:lnTo>
                    <a:lnTo>
                      <a:pt x="176" y="704"/>
                    </a:lnTo>
                    <a:lnTo>
                      <a:pt x="158" y="692"/>
                    </a:lnTo>
                    <a:lnTo>
                      <a:pt x="156" y="686"/>
                    </a:lnTo>
                    <a:lnTo>
                      <a:pt x="154" y="680"/>
                    </a:lnTo>
                    <a:lnTo>
                      <a:pt x="148" y="670"/>
                    </a:lnTo>
                    <a:lnTo>
                      <a:pt x="138" y="662"/>
                    </a:lnTo>
                    <a:lnTo>
                      <a:pt x="118" y="658"/>
                    </a:lnTo>
                    <a:lnTo>
                      <a:pt x="100" y="654"/>
                    </a:lnTo>
                    <a:lnTo>
                      <a:pt x="84" y="648"/>
                    </a:lnTo>
                    <a:lnTo>
                      <a:pt x="70" y="640"/>
                    </a:lnTo>
                    <a:lnTo>
                      <a:pt x="62" y="638"/>
                    </a:lnTo>
                    <a:lnTo>
                      <a:pt x="54" y="634"/>
                    </a:lnTo>
                    <a:lnTo>
                      <a:pt x="42" y="624"/>
                    </a:lnTo>
                    <a:lnTo>
                      <a:pt x="32" y="610"/>
                    </a:lnTo>
                    <a:lnTo>
                      <a:pt x="24" y="596"/>
                    </a:lnTo>
                    <a:lnTo>
                      <a:pt x="18" y="580"/>
                    </a:lnTo>
                    <a:lnTo>
                      <a:pt x="12" y="566"/>
                    </a:lnTo>
                    <a:lnTo>
                      <a:pt x="6" y="542"/>
                    </a:lnTo>
                    <a:lnTo>
                      <a:pt x="0" y="412"/>
                    </a:lnTo>
                    <a:lnTo>
                      <a:pt x="14" y="388"/>
                    </a:lnTo>
                    <a:lnTo>
                      <a:pt x="18" y="376"/>
                    </a:lnTo>
                    <a:lnTo>
                      <a:pt x="22" y="366"/>
                    </a:lnTo>
                    <a:lnTo>
                      <a:pt x="20" y="352"/>
                    </a:lnTo>
                    <a:lnTo>
                      <a:pt x="16" y="340"/>
                    </a:lnTo>
                    <a:lnTo>
                      <a:pt x="12" y="332"/>
                    </a:lnTo>
                    <a:lnTo>
                      <a:pt x="10" y="328"/>
                    </a:lnTo>
                    <a:lnTo>
                      <a:pt x="22" y="326"/>
                    </a:lnTo>
                    <a:lnTo>
                      <a:pt x="26" y="328"/>
                    </a:lnTo>
                    <a:lnTo>
                      <a:pt x="32" y="330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52" y="314"/>
                    </a:lnTo>
                    <a:lnTo>
                      <a:pt x="60" y="312"/>
                    </a:lnTo>
                    <a:lnTo>
                      <a:pt x="66" y="312"/>
                    </a:lnTo>
                    <a:lnTo>
                      <a:pt x="72" y="316"/>
                    </a:lnTo>
                    <a:lnTo>
                      <a:pt x="78" y="320"/>
                    </a:lnTo>
                    <a:lnTo>
                      <a:pt x="90" y="330"/>
                    </a:lnTo>
                    <a:lnTo>
                      <a:pt x="98" y="336"/>
                    </a:lnTo>
                    <a:lnTo>
                      <a:pt x="108" y="342"/>
                    </a:lnTo>
                    <a:lnTo>
                      <a:pt x="128" y="342"/>
                    </a:lnTo>
                    <a:lnTo>
                      <a:pt x="140" y="340"/>
                    </a:lnTo>
                    <a:lnTo>
                      <a:pt x="150" y="336"/>
                    </a:lnTo>
                    <a:lnTo>
                      <a:pt x="158" y="326"/>
                    </a:lnTo>
                    <a:lnTo>
                      <a:pt x="158" y="300"/>
                    </a:lnTo>
                    <a:lnTo>
                      <a:pt x="148" y="286"/>
                    </a:lnTo>
                    <a:lnTo>
                      <a:pt x="138" y="274"/>
                    </a:lnTo>
                    <a:lnTo>
                      <a:pt x="136" y="270"/>
                    </a:lnTo>
                    <a:lnTo>
                      <a:pt x="136" y="264"/>
                    </a:lnTo>
                    <a:lnTo>
                      <a:pt x="136" y="258"/>
                    </a:lnTo>
                    <a:lnTo>
                      <a:pt x="140" y="252"/>
                    </a:lnTo>
                    <a:lnTo>
                      <a:pt x="168" y="236"/>
                    </a:lnTo>
                    <a:lnTo>
                      <a:pt x="180" y="224"/>
                    </a:lnTo>
                    <a:lnTo>
                      <a:pt x="184" y="212"/>
                    </a:lnTo>
                    <a:lnTo>
                      <a:pt x="188" y="200"/>
                    </a:lnTo>
                    <a:lnTo>
                      <a:pt x="186" y="192"/>
                    </a:lnTo>
                    <a:lnTo>
                      <a:pt x="184" y="184"/>
                    </a:lnTo>
                    <a:lnTo>
                      <a:pt x="178" y="178"/>
                    </a:lnTo>
                    <a:lnTo>
                      <a:pt x="172" y="174"/>
                    </a:lnTo>
                    <a:lnTo>
                      <a:pt x="160" y="164"/>
                    </a:lnTo>
                    <a:lnTo>
                      <a:pt x="152" y="150"/>
                    </a:lnTo>
                    <a:lnTo>
                      <a:pt x="142" y="138"/>
                    </a:lnTo>
                    <a:lnTo>
                      <a:pt x="132" y="128"/>
                    </a:lnTo>
                    <a:lnTo>
                      <a:pt x="126" y="126"/>
                    </a:lnTo>
                    <a:lnTo>
                      <a:pt x="122" y="126"/>
                    </a:lnTo>
                    <a:lnTo>
                      <a:pt x="120" y="120"/>
                    </a:lnTo>
                    <a:lnTo>
                      <a:pt x="116" y="114"/>
                    </a:lnTo>
                    <a:lnTo>
                      <a:pt x="114" y="110"/>
                    </a:lnTo>
                    <a:lnTo>
                      <a:pt x="114" y="104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18" y="86"/>
                    </a:lnTo>
                    <a:lnTo>
                      <a:pt x="116" y="80"/>
                    </a:lnTo>
                    <a:lnTo>
                      <a:pt x="110" y="70"/>
                    </a:lnTo>
                    <a:lnTo>
                      <a:pt x="104" y="66"/>
                    </a:lnTo>
                    <a:lnTo>
                      <a:pt x="104" y="58"/>
                    </a:lnTo>
                    <a:lnTo>
                      <a:pt x="120" y="56"/>
                    </a:lnTo>
                    <a:lnTo>
                      <a:pt x="138" y="52"/>
                    </a:lnTo>
                    <a:lnTo>
                      <a:pt x="176" y="50"/>
                    </a:lnTo>
                    <a:lnTo>
                      <a:pt x="214" y="46"/>
                    </a:lnTo>
                    <a:lnTo>
                      <a:pt x="234" y="42"/>
                    </a:lnTo>
                    <a:lnTo>
                      <a:pt x="252" y="38"/>
                    </a:lnTo>
                    <a:lnTo>
                      <a:pt x="280" y="24"/>
                    </a:lnTo>
                    <a:lnTo>
                      <a:pt x="310" y="12"/>
                    </a:lnTo>
                    <a:lnTo>
                      <a:pt x="324" y="6"/>
                    </a:lnTo>
                    <a:lnTo>
                      <a:pt x="340" y="4"/>
                    </a:lnTo>
                    <a:lnTo>
                      <a:pt x="358" y="0"/>
                    </a:lnTo>
                    <a:lnTo>
                      <a:pt x="378" y="0"/>
                    </a:lnTo>
                    <a:lnTo>
                      <a:pt x="400" y="10"/>
                    </a:lnTo>
                    <a:lnTo>
                      <a:pt x="430" y="8"/>
                    </a:lnTo>
                    <a:lnTo>
                      <a:pt x="462" y="10"/>
                    </a:lnTo>
                    <a:lnTo>
                      <a:pt x="478" y="10"/>
                    </a:lnTo>
                    <a:lnTo>
                      <a:pt x="494" y="12"/>
                    </a:lnTo>
                    <a:lnTo>
                      <a:pt x="510" y="16"/>
                    </a:lnTo>
                    <a:lnTo>
                      <a:pt x="526" y="22"/>
                    </a:lnTo>
                    <a:lnTo>
                      <a:pt x="604" y="72"/>
                    </a:lnTo>
                    <a:lnTo>
                      <a:pt x="612" y="84"/>
                    </a:lnTo>
                    <a:lnTo>
                      <a:pt x="638" y="104"/>
                    </a:lnTo>
                    <a:lnTo>
                      <a:pt x="654" y="114"/>
                    </a:lnTo>
                    <a:lnTo>
                      <a:pt x="676" y="122"/>
                    </a:lnTo>
                    <a:lnTo>
                      <a:pt x="706" y="122"/>
                    </a:lnTo>
                    <a:lnTo>
                      <a:pt x="720" y="110"/>
                    </a:lnTo>
                    <a:lnTo>
                      <a:pt x="722" y="94"/>
                    </a:lnTo>
                    <a:lnTo>
                      <a:pt x="720" y="80"/>
                    </a:lnTo>
                    <a:lnTo>
                      <a:pt x="718" y="68"/>
                    </a:lnTo>
                    <a:lnTo>
                      <a:pt x="716" y="58"/>
                    </a:lnTo>
                    <a:lnTo>
                      <a:pt x="720" y="56"/>
                    </a:lnTo>
                    <a:lnTo>
                      <a:pt x="724" y="54"/>
                    </a:lnTo>
                    <a:lnTo>
                      <a:pt x="736" y="52"/>
                    </a:lnTo>
                    <a:lnTo>
                      <a:pt x="762" y="52"/>
                    </a:lnTo>
                    <a:lnTo>
                      <a:pt x="792" y="72"/>
                    </a:lnTo>
                    <a:lnTo>
                      <a:pt x="822" y="80"/>
                    </a:lnTo>
                    <a:lnTo>
                      <a:pt x="858" y="84"/>
                    </a:lnTo>
                    <a:lnTo>
                      <a:pt x="898" y="104"/>
                    </a:lnTo>
                    <a:lnTo>
                      <a:pt x="930" y="128"/>
                    </a:lnTo>
                    <a:lnTo>
                      <a:pt x="930" y="132"/>
                    </a:lnTo>
                    <a:lnTo>
                      <a:pt x="940" y="140"/>
                    </a:lnTo>
                    <a:lnTo>
                      <a:pt x="952" y="142"/>
                    </a:lnTo>
                    <a:lnTo>
                      <a:pt x="964" y="140"/>
                    </a:lnTo>
                    <a:lnTo>
                      <a:pt x="992" y="136"/>
                    </a:lnTo>
                    <a:lnTo>
                      <a:pt x="1032" y="184"/>
                    </a:lnTo>
                    <a:lnTo>
                      <a:pt x="1088" y="224"/>
                    </a:lnTo>
                    <a:lnTo>
                      <a:pt x="1116" y="238"/>
                    </a:lnTo>
                    <a:lnTo>
                      <a:pt x="1166" y="238"/>
                    </a:lnTo>
                    <a:lnTo>
                      <a:pt x="1174" y="250"/>
                    </a:lnTo>
                    <a:lnTo>
                      <a:pt x="1182" y="272"/>
                    </a:lnTo>
                    <a:lnTo>
                      <a:pt x="1188" y="294"/>
                    </a:lnTo>
                    <a:lnTo>
                      <a:pt x="1194" y="316"/>
                    </a:lnTo>
                    <a:lnTo>
                      <a:pt x="1216" y="368"/>
                    </a:lnTo>
                    <a:lnTo>
                      <a:pt x="1220" y="412"/>
                    </a:lnTo>
                    <a:lnTo>
                      <a:pt x="1228" y="422"/>
                    </a:lnTo>
                    <a:lnTo>
                      <a:pt x="1234" y="436"/>
                    </a:lnTo>
                    <a:lnTo>
                      <a:pt x="1236" y="444"/>
                    </a:lnTo>
                    <a:lnTo>
                      <a:pt x="1236" y="452"/>
                    </a:lnTo>
                    <a:lnTo>
                      <a:pt x="1232" y="458"/>
                    </a:lnTo>
                    <a:lnTo>
                      <a:pt x="1226" y="466"/>
                    </a:lnTo>
                    <a:lnTo>
                      <a:pt x="1200" y="482"/>
                    </a:lnTo>
                    <a:lnTo>
                      <a:pt x="1192" y="488"/>
                    </a:lnTo>
                    <a:lnTo>
                      <a:pt x="1184" y="496"/>
                    </a:lnTo>
                    <a:lnTo>
                      <a:pt x="1172" y="514"/>
                    </a:lnTo>
                    <a:lnTo>
                      <a:pt x="1156" y="542"/>
                    </a:lnTo>
                    <a:lnTo>
                      <a:pt x="1120" y="568"/>
                    </a:lnTo>
                    <a:lnTo>
                      <a:pt x="1120" y="584"/>
                    </a:lnTo>
                    <a:lnTo>
                      <a:pt x="1154" y="614"/>
                    </a:lnTo>
                    <a:lnTo>
                      <a:pt x="1152" y="620"/>
                    </a:lnTo>
                    <a:lnTo>
                      <a:pt x="1148" y="624"/>
                    </a:lnTo>
                    <a:lnTo>
                      <a:pt x="1144" y="626"/>
                    </a:lnTo>
                    <a:lnTo>
                      <a:pt x="1138" y="628"/>
                    </a:lnTo>
                    <a:lnTo>
                      <a:pt x="1128" y="628"/>
                    </a:lnTo>
                    <a:lnTo>
                      <a:pt x="1120" y="628"/>
                    </a:lnTo>
                    <a:lnTo>
                      <a:pt x="1086" y="606"/>
                    </a:lnTo>
                    <a:lnTo>
                      <a:pt x="1052" y="604"/>
                    </a:lnTo>
                    <a:lnTo>
                      <a:pt x="1038" y="606"/>
                    </a:lnTo>
                    <a:lnTo>
                      <a:pt x="1030" y="608"/>
                    </a:lnTo>
                    <a:lnTo>
                      <a:pt x="1030" y="632"/>
                    </a:lnTo>
                    <a:lnTo>
                      <a:pt x="1030" y="642"/>
                    </a:lnTo>
                    <a:lnTo>
                      <a:pt x="1032" y="652"/>
                    </a:lnTo>
                    <a:lnTo>
                      <a:pt x="1036" y="662"/>
                    </a:lnTo>
                    <a:lnTo>
                      <a:pt x="1042" y="672"/>
                    </a:lnTo>
                    <a:lnTo>
                      <a:pt x="1052" y="682"/>
                    </a:lnTo>
                    <a:lnTo>
                      <a:pt x="1064" y="694"/>
                    </a:lnTo>
                    <a:lnTo>
                      <a:pt x="1064" y="730"/>
                    </a:lnTo>
                    <a:lnTo>
                      <a:pt x="1080" y="780"/>
                    </a:lnTo>
                    <a:lnTo>
                      <a:pt x="1078" y="788"/>
                    </a:lnTo>
                    <a:lnTo>
                      <a:pt x="1076" y="792"/>
                    </a:lnTo>
                    <a:lnTo>
                      <a:pt x="1074" y="796"/>
                    </a:lnTo>
                    <a:lnTo>
                      <a:pt x="1068" y="798"/>
                    </a:lnTo>
                    <a:lnTo>
                      <a:pt x="1058" y="800"/>
                    </a:lnTo>
                    <a:lnTo>
                      <a:pt x="1046" y="800"/>
                    </a:lnTo>
                    <a:lnTo>
                      <a:pt x="1034" y="804"/>
                    </a:lnTo>
                    <a:lnTo>
                      <a:pt x="1028" y="808"/>
                    </a:lnTo>
                    <a:lnTo>
                      <a:pt x="1014" y="818"/>
                    </a:lnTo>
                    <a:lnTo>
                      <a:pt x="1004" y="818"/>
                    </a:lnTo>
                    <a:lnTo>
                      <a:pt x="996" y="806"/>
                    </a:lnTo>
                    <a:lnTo>
                      <a:pt x="968" y="804"/>
                    </a:lnTo>
                    <a:lnTo>
                      <a:pt x="968" y="798"/>
                    </a:lnTo>
                    <a:lnTo>
                      <a:pt x="964" y="794"/>
                    </a:lnTo>
                    <a:lnTo>
                      <a:pt x="956" y="788"/>
                    </a:lnTo>
                    <a:lnTo>
                      <a:pt x="936" y="786"/>
                    </a:lnTo>
                    <a:lnTo>
                      <a:pt x="934" y="792"/>
                    </a:lnTo>
                    <a:lnTo>
                      <a:pt x="926" y="796"/>
                    </a:lnTo>
                    <a:lnTo>
                      <a:pt x="920" y="800"/>
                    </a:lnTo>
                    <a:lnTo>
                      <a:pt x="914" y="800"/>
                    </a:lnTo>
                    <a:lnTo>
                      <a:pt x="908" y="786"/>
                    </a:lnTo>
                    <a:lnTo>
                      <a:pt x="878" y="780"/>
                    </a:lnTo>
                    <a:lnTo>
                      <a:pt x="836" y="732"/>
                    </a:lnTo>
                    <a:lnTo>
                      <a:pt x="830" y="722"/>
                    </a:lnTo>
                    <a:lnTo>
                      <a:pt x="830" y="710"/>
                    </a:lnTo>
                    <a:lnTo>
                      <a:pt x="828" y="698"/>
                    </a:lnTo>
                    <a:lnTo>
                      <a:pt x="824" y="690"/>
                    </a:lnTo>
                    <a:lnTo>
                      <a:pt x="820" y="682"/>
                    </a:lnTo>
                    <a:lnTo>
                      <a:pt x="808" y="670"/>
                    </a:lnTo>
                    <a:lnTo>
                      <a:pt x="796" y="658"/>
                    </a:lnTo>
                    <a:lnTo>
                      <a:pt x="778" y="654"/>
                    </a:lnTo>
                    <a:lnTo>
                      <a:pt x="758" y="652"/>
                    </a:lnTo>
                    <a:lnTo>
                      <a:pt x="724" y="654"/>
                    </a:lnTo>
                    <a:lnTo>
                      <a:pt x="706" y="656"/>
                    </a:lnTo>
                    <a:lnTo>
                      <a:pt x="702" y="660"/>
                    </a:lnTo>
                    <a:lnTo>
                      <a:pt x="700" y="662"/>
                    </a:lnTo>
                    <a:lnTo>
                      <a:pt x="698" y="674"/>
                    </a:lnTo>
                    <a:lnTo>
                      <a:pt x="698" y="694"/>
                    </a:lnTo>
                    <a:lnTo>
                      <a:pt x="722" y="726"/>
                    </a:lnTo>
                    <a:lnTo>
                      <a:pt x="722" y="746"/>
                    </a:lnTo>
                    <a:lnTo>
                      <a:pt x="712" y="758"/>
                    </a:lnTo>
                    <a:lnTo>
                      <a:pt x="700" y="772"/>
                    </a:lnTo>
                    <a:lnTo>
                      <a:pt x="696" y="778"/>
                    </a:lnTo>
                    <a:lnTo>
                      <a:pt x="694" y="786"/>
                    </a:lnTo>
                    <a:lnTo>
                      <a:pt x="694" y="796"/>
                    </a:lnTo>
                    <a:lnTo>
                      <a:pt x="698" y="804"/>
                    </a:lnTo>
                    <a:lnTo>
                      <a:pt x="698" y="810"/>
                    </a:lnTo>
                    <a:lnTo>
                      <a:pt x="694" y="818"/>
                    </a:lnTo>
                    <a:lnTo>
                      <a:pt x="684" y="834"/>
                    </a:lnTo>
                    <a:lnTo>
                      <a:pt x="664" y="862"/>
                    </a:lnTo>
                    <a:lnTo>
                      <a:pt x="658" y="870"/>
                    </a:lnTo>
                    <a:lnTo>
                      <a:pt x="652" y="878"/>
                    </a:lnTo>
                    <a:lnTo>
                      <a:pt x="644" y="882"/>
                    </a:lnTo>
                    <a:lnTo>
                      <a:pt x="634" y="886"/>
                    </a:lnTo>
                    <a:lnTo>
                      <a:pt x="624" y="898"/>
                    </a:lnTo>
                    <a:lnTo>
                      <a:pt x="618" y="896"/>
                    </a:lnTo>
                    <a:lnTo>
                      <a:pt x="612" y="896"/>
                    </a:lnTo>
                    <a:lnTo>
                      <a:pt x="608" y="890"/>
                    </a:lnTo>
                    <a:lnTo>
                      <a:pt x="604" y="884"/>
                    </a:lnTo>
                    <a:lnTo>
                      <a:pt x="604" y="880"/>
                    </a:lnTo>
                    <a:lnTo>
                      <a:pt x="598" y="878"/>
                    </a:lnTo>
                    <a:lnTo>
                      <a:pt x="594" y="876"/>
                    </a:lnTo>
                    <a:lnTo>
                      <a:pt x="582" y="876"/>
                    </a:lnTo>
                    <a:lnTo>
                      <a:pt x="568" y="880"/>
                    </a:lnTo>
                    <a:lnTo>
                      <a:pt x="560" y="892"/>
                    </a:lnTo>
                    <a:lnTo>
                      <a:pt x="556" y="896"/>
                    </a:lnTo>
                    <a:lnTo>
                      <a:pt x="552" y="90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76405EBB-BD2A-624D-84CA-3D14C9F6C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801" y="3452490"/>
                <a:ext cx="348908" cy="701921"/>
              </a:xfrm>
              <a:custGeom>
                <a:avLst/>
                <a:gdLst>
                  <a:gd name="T0" fmla="*/ 24 w 340"/>
                  <a:gd name="T1" fmla="*/ 676 h 684"/>
                  <a:gd name="T2" fmla="*/ 10 w 340"/>
                  <a:gd name="T3" fmla="*/ 654 h 684"/>
                  <a:gd name="T4" fmla="*/ 10 w 340"/>
                  <a:gd name="T5" fmla="*/ 624 h 684"/>
                  <a:gd name="T6" fmla="*/ 18 w 340"/>
                  <a:gd name="T7" fmla="*/ 560 h 684"/>
                  <a:gd name="T8" fmla="*/ 0 w 340"/>
                  <a:gd name="T9" fmla="*/ 514 h 684"/>
                  <a:gd name="T10" fmla="*/ 8 w 340"/>
                  <a:gd name="T11" fmla="*/ 426 h 684"/>
                  <a:gd name="T12" fmla="*/ 30 w 340"/>
                  <a:gd name="T13" fmla="*/ 386 h 684"/>
                  <a:gd name="T14" fmla="*/ 24 w 340"/>
                  <a:gd name="T15" fmla="*/ 326 h 684"/>
                  <a:gd name="T16" fmla="*/ 22 w 340"/>
                  <a:gd name="T17" fmla="*/ 282 h 684"/>
                  <a:gd name="T18" fmla="*/ 44 w 340"/>
                  <a:gd name="T19" fmla="*/ 248 h 684"/>
                  <a:gd name="T20" fmla="*/ 50 w 340"/>
                  <a:gd name="T21" fmla="*/ 218 h 684"/>
                  <a:gd name="T22" fmla="*/ 64 w 340"/>
                  <a:gd name="T23" fmla="*/ 170 h 684"/>
                  <a:gd name="T24" fmla="*/ 70 w 340"/>
                  <a:gd name="T25" fmla="*/ 150 h 684"/>
                  <a:gd name="T26" fmla="*/ 94 w 340"/>
                  <a:gd name="T27" fmla="*/ 122 h 684"/>
                  <a:gd name="T28" fmla="*/ 128 w 340"/>
                  <a:gd name="T29" fmla="*/ 82 h 684"/>
                  <a:gd name="T30" fmla="*/ 152 w 340"/>
                  <a:gd name="T31" fmla="*/ 58 h 684"/>
                  <a:gd name="T32" fmla="*/ 170 w 340"/>
                  <a:gd name="T33" fmla="*/ 40 h 684"/>
                  <a:gd name="T34" fmla="*/ 224 w 340"/>
                  <a:gd name="T35" fmla="*/ 40 h 684"/>
                  <a:gd name="T36" fmla="*/ 238 w 340"/>
                  <a:gd name="T37" fmla="*/ 32 h 684"/>
                  <a:gd name="T38" fmla="*/ 270 w 340"/>
                  <a:gd name="T39" fmla="*/ 20 h 684"/>
                  <a:gd name="T40" fmla="*/ 290 w 340"/>
                  <a:gd name="T41" fmla="*/ 0 h 684"/>
                  <a:gd name="T42" fmla="*/ 308 w 340"/>
                  <a:gd name="T43" fmla="*/ 12 h 684"/>
                  <a:gd name="T44" fmla="*/ 290 w 340"/>
                  <a:gd name="T45" fmla="*/ 34 h 684"/>
                  <a:gd name="T46" fmla="*/ 276 w 340"/>
                  <a:gd name="T47" fmla="*/ 54 h 684"/>
                  <a:gd name="T48" fmla="*/ 286 w 340"/>
                  <a:gd name="T49" fmla="*/ 64 h 684"/>
                  <a:gd name="T50" fmla="*/ 310 w 340"/>
                  <a:gd name="T51" fmla="*/ 82 h 684"/>
                  <a:gd name="T52" fmla="*/ 340 w 340"/>
                  <a:gd name="T53" fmla="*/ 124 h 684"/>
                  <a:gd name="T54" fmla="*/ 328 w 340"/>
                  <a:gd name="T55" fmla="*/ 158 h 684"/>
                  <a:gd name="T56" fmla="*/ 290 w 340"/>
                  <a:gd name="T57" fmla="*/ 186 h 684"/>
                  <a:gd name="T58" fmla="*/ 268 w 340"/>
                  <a:gd name="T59" fmla="*/ 228 h 684"/>
                  <a:gd name="T60" fmla="*/ 274 w 340"/>
                  <a:gd name="T61" fmla="*/ 256 h 684"/>
                  <a:gd name="T62" fmla="*/ 300 w 340"/>
                  <a:gd name="T63" fmla="*/ 278 h 684"/>
                  <a:gd name="T64" fmla="*/ 320 w 340"/>
                  <a:gd name="T65" fmla="*/ 312 h 684"/>
                  <a:gd name="T66" fmla="*/ 328 w 340"/>
                  <a:gd name="T67" fmla="*/ 344 h 684"/>
                  <a:gd name="T68" fmla="*/ 316 w 340"/>
                  <a:gd name="T69" fmla="*/ 384 h 684"/>
                  <a:gd name="T70" fmla="*/ 298 w 340"/>
                  <a:gd name="T71" fmla="*/ 412 h 684"/>
                  <a:gd name="T72" fmla="*/ 276 w 340"/>
                  <a:gd name="T73" fmla="*/ 436 h 684"/>
                  <a:gd name="T74" fmla="*/ 298 w 340"/>
                  <a:gd name="T75" fmla="*/ 474 h 684"/>
                  <a:gd name="T76" fmla="*/ 302 w 340"/>
                  <a:gd name="T77" fmla="*/ 506 h 684"/>
                  <a:gd name="T78" fmla="*/ 296 w 340"/>
                  <a:gd name="T79" fmla="*/ 544 h 684"/>
                  <a:gd name="T80" fmla="*/ 236 w 340"/>
                  <a:gd name="T81" fmla="*/ 602 h 684"/>
                  <a:gd name="T82" fmla="*/ 164 w 340"/>
                  <a:gd name="T83" fmla="*/ 620 h 684"/>
                  <a:gd name="T84" fmla="*/ 112 w 340"/>
                  <a:gd name="T85" fmla="*/ 644 h 684"/>
                  <a:gd name="T86" fmla="*/ 66 w 340"/>
                  <a:gd name="T87" fmla="*/ 664 h 684"/>
                  <a:gd name="T88" fmla="*/ 48 w 340"/>
                  <a:gd name="T89" fmla="*/ 678 h 68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340" h="684">
                    <a:moveTo>
                      <a:pt x="32" y="684"/>
                    </a:moveTo>
                    <a:lnTo>
                      <a:pt x="32" y="684"/>
                    </a:lnTo>
                    <a:lnTo>
                      <a:pt x="24" y="676"/>
                    </a:lnTo>
                    <a:lnTo>
                      <a:pt x="16" y="668"/>
                    </a:lnTo>
                    <a:lnTo>
                      <a:pt x="12" y="662"/>
                    </a:lnTo>
                    <a:lnTo>
                      <a:pt x="10" y="654"/>
                    </a:lnTo>
                    <a:lnTo>
                      <a:pt x="10" y="638"/>
                    </a:lnTo>
                    <a:lnTo>
                      <a:pt x="10" y="624"/>
                    </a:lnTo>
                    <a:lnTo>
                      <a:pt x="20" y="594"/>
                    </a:lnTo>
                    <a:lnTo>
                      <a:pt x="18" y="560"/>
                    </a:lnTo>
                    <a:lnTo>
                      <a:pt x="0" y="514"/>
                    </a:lnTo>
                    <a:lnTo>
                      <a:pt x="0" y="440"/>
                    </a:lnTo>
                    <a:lnTo>
                      <a:pt x="8" y="426"/>
                    </a:lnTo>
                    <a:lnTo>
                      <a:pt x="16" y="412"/>
                    </a:lnTo>
                    <a:lnTo>
                      <a:pt x="30" y="386"/>
                    </a:lnTo>
                    <a:lnTo>
                      <a:pt x="30" y="358"/>
                    </a:lnTo>
                    <a:lnTo>
                      <a:pt x="24" y="326"/>
                    </a:lnTo>
                    <a:lnTo>
                      <a:pt x="22" y="310"/>
                    </a:lnTo>
                    <a:lnTo>
                      <a:pt x="20" y="296"/>
                    </a:lnTo>
                    <a:lnTo>
                      <a:pt x="22" y="282"/>
                    </a:lnTo>
                    <a:lnTo>
                      <a:pt x="24" y="270"/>
                    </a:lnTo>
                    <a:lnTo>
                      <a:pt x="32" y="258"/>
                    </a:lnTo>
                    <a:lnTo>
                      <a:pt x="44" y="248"/>
                    </a:lnTo>
                    <a:lnTo>
                      <a:pt x="48" y="232"/>
                    </a:lnTo>
                    <a:lnTo>
                      <a:pt x="50" y="218"/>
                    </a:lnTo>
                    <a:lnTo>
                      <a:pt x="52" y="192"/>
                    </a:lnTo>
                    <a:lnTo>
                      <a:pt x="64" y="170"/>
                    </a:lnTo>
                    <a:lnTo>
                      <a:pt x="66" y="158"/>
                    </a:lnTo>
                    <a:lnTo>
                      <a:pt x="70" y="150"/>
                    </a:lnTo>
                    <a:lnTo>
                      <a:pt x="74" y="142"/>
                    </a:lnTo>
                    <a:lnTo>
                      <a:pt x="80" y="134"/>
                    </a:lnTo>
                    <a:lnTo>
                      <a:pt x="94" y="122"/>
                    </a:lnTo>
                    <a:lnTo>
                      <a:pt x="110" y="110"/>
                    </a:lnTo>
                    <a:lnTo>
                      <a:pt x="128" y="82"/>
                    </a:lnTo>
                    <a:lnTo>
                      <a:pt x="140" y="68"/>
                    </a:lnTo>
                    <a:lnTo>
                      <a:pt x="146" y="62"/>
                    </a:lnTo>
                    <a:lnTo>
                      <a:pt x="152" y="58"/>
                    </a:lnTo>
                    <a:lnTo>
                      <a:pt x="170" y="40"/>
                    </a:lnTo>
                    <a:lnTo>
                      <a:pt x="204" y="42"/>
                    </a:lnTo>
                    <a:lnTo>
                      <a:pt x="214" y="42"/>
                    </a:lnTo>
                    <a:lnTo>
                      <a:pt x="224" y="40"/>
                    </a:lnTo>
                    <a:lnTo>
                      <a:pt x="232" y="38"/>
                    </a:lnTo>
                    <a:lnTo>
                      <a:pt x="238" y="32"/>
                    </a:lnTo>
                    <a:lnTo>
                      <a:pt x="250" y="30"/>
                    </a:lnTo>
                    <a:lnTo>
                      <a:pt x="260" y="26"/>
                    </a:lnTo>
                    <a:lnTo>
                      <a:pt x="270" y="20"/>
                    </a:lnTo>
                    <a:lnTo>
                      <a:pt x="282" y="10"/>
                    </a:lnTo>
                    <a:lnTo>
                      <a:pt x="290" y="0"/>
                    </a:lnTo>
                    <a:lnTo>
                      <a:pt x="308" y="12"/>
                    </a:lnTo>
                    <a:lnTo>
                      <a:pt x="306" y="18"/>
                    </a:lnTo>
                    <a:lnTo>
                      <a:pt x="302" y="24"/>
                    </a:lnTo>
                    <a:lnTo>
                      <a:pt x="290" y="34"/>
                    </a:lnTo>
                    <a:lnTo>
                      <a:pt x="284" y="40"/>
                    </a:lnTo>
                    <a:lnTo>
                      <a:pt x="280" y="46"/>
                    </a:lnTo>
                    <a:lnTo>
                      <a:pt x="276" y="54"/>
                    </a:lnTo>
                    <a:lnTo>
                      <a:pt x="278" y="62"/>
                    </a:lnTo>
                    <a:lnTo>
                      <a:pt x="286" y="64"/>
                    </a:lnTo>
                    <a:lnTo>
                      <a:pt x="296" y="68"/>
                    </a:lnTo>
                    <a:lnTo>
                      <a:pt x="302" y="74"/>
                    </a:lnTo>
                    <a:lnTo>
                      <a:pt x="310" y="82"/>
                    </a:lnTo>
                    <a:lnTo>
                      <a:pt x="324" y="100"/>
                    </a:lnTo>
                    <a:lnTo>
                      <a:pt x="340" y="124"/>
                    </a:lnTo>
                    <a:lnTo>
                      <a:pt x="340" y="142"/>
                    </a:lnTo>
                    <a:lnTo>
                      <a:pt x="328" y="158"/>
                    </a:lnTo>
                    <a:lnTo>
                      <a:pt x="318" y="168"/>
                    </a:lnTo>
                    <a:lnTo>
                      <a:pt x="290" y="186"/>
                    </a:lnTo>
                    <a:lnTo>
                      <a:pt x="280" y="202"/>
                    </a:lnTo>
                    <a:lnTo>
                      <a:pt x="272" y="218"/>
                    </a:lnTo>
                    <a:lnTo>
                      <a:pt x="268" y="228"/>
                    </a:lnTo>
                    <a:lnTo>
                      <a:pt x="268" y="238"/>
                    </a:lnTo>
                    <a:lnTo>
                      <a:pt x="268" y="248"/>
                    </a:lnTo>
                    <a:lnTo>
                      <a:pt x="274" y="256"/>
                    </a:lnTo>
                    <a:lnTo>
                      <a:pt x="300" y="278"/>
                    </a:lnTo>
                    <a:lnTo>
                      <a:pt x="308" y="290"/>
                    </a:lnTo>
                    <a:lnTo>
                      <a:pt x="316" y="302"/>
                    </a:lnTo>
                    <a:lnTo>
                      <a:pt x="320" y="312"/>
                    </a:lnTo>
                    <a:lnTo>
                      <a:pt x="324" y="320"/>
                    </a:lnTo>
                    <a:lnTo>
                      <a:pt x="326" y="332"/>
                    </a:lnTo>
                    <a:lnTo>
                      <a:pt x="328" y="344"/>
                    </a:lnTo>
                    <a:lnTo>
                      <a:pt x="322" y="364"/>
                    </a:lnTo>
                    <a:lnTo>
                      <a:pt x="316" y="384"/>
                    </a:lnTo>
                    <a:lnTo>
                      <a:pt x="308" y="398"/>
                    </a:lnTo>
                    <a:lnTo>
                      <a:pt x="298" y="412"/>
                    </a:lnTo>
                    <a:lnTo>
                      <a:pt x="286" y="426"/>
                    </a:lnTo>
                    <a:lnTo>
                      <a:pt x="276" y="436"/>
                    </a:lnTo>
                    <a:lnTo>
                      <a:pt x="274" y="448"/>
                    </a:lnTo>
                    <a:lnTo>
                      <a:pt x="298" y="474"/>
                    </a:lnTo>
                    <a:lnTo>
                      <a:pt x="302" y="488"/>
                    </a:lnTo>
                    <a:lnTo>
                      <a:pt x="302" y="506"/>
                    </a:lnTo>
                    <a:lnTo>
                      <a:pt x="300" y="524"/>
                    </a:lnTo>
                    <a:lnTo>
                      <a:pt x="296" y="544"/>
                    </a:lnTo>
                    <a:lnTo>
                      <a:pt x="282" y="560"/>
                    </a:lnTo>
                    <a:lnTo>
                      <a:pt x="268" y="574"/>
                    </a:lnTo>
                    <a:lnTo>
                      <a:pt x="236" y="602"/>
                    </a:lnTo>
                    <a:lnTo>
                      <a:pt x="164" y="620"/>
                    </a:lnTo>
                    <a:lnTo>
                      <a:pt x="146" y="632"/>
                    </a:lnTo>
                    <a:lnTo>
                      <a:pt x="128" y="640"/>
                    </a:lnTo>
                    <a:lnTo>
                      <a:pt x="112" y="644"/>
                    </a:lnTo>
                    <a:lnTo>
                      <a:pt x="92" y="648"/>
                    </a:lnTo>
                    <a:lnTo>
                      <a:pt x="66" y="664"/>
                    </a:lnTo>
                    <a:lnTo>
                      <a:pt x="56" y="672"/>
                    </a:lnTo>
                    <a:lnTo>
                      <a:pt x="48" y="678"/>
                    </a:lnTo>
                    <a:lnTo>
                      <a:pt x="32" y="68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0D80BA7D-325D-E845-9729-1C5008C18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487" y="3700831"/>
                <a:ext cx="656769" cy="439214"/>
              </a:xfrm>
              <a:custGeom>
                <a:avLst/>
                <a:gdLst>
                  <a:gd name="T0" fmla="*/ 42 w 640"/>
                  <a:gd name="T1" fmla="*/ 410 h 428"/>
                  <a:gd name="T2" fmla="*/ 0 w 640"/>
                  <a:gd name="T3" fmla="*/ 372 h 428"/>
                  <a:gd name="T4" fmla="*/ 26 w 640"/>
                  <a:gd name="T5" fmla="*/ 338 h 428"/>
                  <a:gd name="T6" fmla="*/ 38 w 640"/>
                  <a:gd name="T7" fmla="*/ 322 h 428"/>
                  <a:gd name="T8" fmla="*/ 26 w 640"/>
                  <a:gd name="T9" fmla="*/ 244 h 428"/>
                  <a:gd name="T10" fmla="*/ 12 w 640"/>
                  <a:gd name="T11" fmla="*/ 208 h 428"/>
                  <a:gd name="T12" fmla="*/ 20 w 640"/>
                  <a:gd name="T13" fmla="*/ 174 h 428"/>
                  <a:gd name="T14" fmla="*/ 42 w 640"/>
                  <a:gd name="T15" fmla="*/ 144 h 428"/>
                  <a:gd name="T16" fmla="*/ 76 w 640"/>
                  <a:gd name="T17" fmla="*/ 106 h 428"/>
                  <a:gd name="T18" fmla="*/ 104 w 640"/>
                  <a:gd name="T19" fmla="*/ 80 h 428"/>
                  <a:gd name="T20" fmla="*/ 150 w 640"/>
                  <a:gd name="T21" fmla="*/ 52 h 428"/>
                  <a:gd name="T22" fmla="*/ 210 w 640"/>
                  <a:gd name="T23" fmla="*/ 38 h 428"/>
                  <a:gd name="T24" fmla="*/ 236 w 640"/>
                  <a:gd name="T25" fmla="*/ 38 h 428"/>
                  <a:gd name="T26" fmla="*/ 268 w 640"/>
                  <a:gd name="T27" fmla="*/ 16 h 428"/>
                  <a:gd name="T28" fmla="*/ 294 w 640"/>
                  <a:gd name="T29" fmla="*/ 12 h 428"/>
                  <a:gd name="T30" fmla="*/ 308 w 640"/>
                  <a:gd name="T31" fmla="*/ 36 h 428"/>
                  <a:gd name="T32" fmla="*/ 308 w 640"/>
                  <a:gd name="T33" fmla="*/ 80 h 428"/>
                  <a:gd name="T34" fmla="*/ 360 w 640"/>
                  <a:gd name="T35" fmla="*/ 108 h 428"/>
                  <a:gd name="T36" fmla="*/ 384 w 640"/>
                  <a:gd name="T37" fmla="*/ 110 h 428"/>
                  <a:gd name="T38" fmla="*/ 432 w 640"/>
                  <a:gd name="T39" fmla="*/ 38 h 428"/>
                  <a:gd name="T40" fmla="*/ 452 w 640"/>
                  <a:gd name="T41" fmla="*/ 24 h 428"/>
                  <a:gd name="T42" fmla="*/ 492 w 640"/>
                  <a:gd name="T43" fmla="*/ 16 h 428"/>
                  <a:gd name="T44" fmla="*/ 536 w 640"/>
                  <a:gd name="T45" fmla="*/ 34 h 428"/>
                  <a:gd name="T46" fmla="*/ 640 w 640"/>
                  <a:gd name="T47" fmla="*/ 36 h 428"/>
                  <a:gd name="T48" fmla="*/ 636 w 640"/>
                  <a:gd name="T49" fmla="*/ 46 h 428"/>
                  <a:gd name="T50" fmla="*/ 632 w 640"/>
                  <a:gd name="T51" fmla="*/ 76 h 428"/>
                  <a:gd name="T52" fmla="*/ 570 w 640"/>
                  <a:gd name="T53" fmla="*/ 96 h 428"/>
                  <a:gd name="T54" fmla="*/ 514 w 640"/>
                  <a:gd name="T55" fmla="*/ 136 h 428"/>
                  <a:gd name="T56" fmla="*/ 500 w 640"/>
                  <a:gd name="T57" fmla="*/ 160 h 428"/>
                  <a:gd name="T58" fmla="*/ 472 w 640"/>
                  <a:gd name="T59" fmla="*/ 178 h 428"/>
                  <a:gd name="T60" fmla="*/ 446 w 640"/>
                  <a:gd name="T61" fmla="*/ 188 h 428"/>
                  <a:gd name="T62" fmla="*/ 438 w 640"/>
                  <a:gd name="T63" fmla="*/ 228 h 428"/>
                  <a:gd name="T64" fmla="*/ 418 w 640"/>
                  <a:gd name="T65" fmla="*/ 252 h 428"/>
                  <a:gd name="T66" fmla="*/ 400 w 640"/>
                  <a:gd name="T67" fmla="*/ 276 h 428"/>
                  <a:gd name="T68" fmla="*/ 390 w 640"/>
                  <a:gd name="T69" fmla="*/ 324 h 428"/>
                  <a:gd name="T70" fmla="*/ 374 w 640"/>
                  <a:gd name="T71" fmla="*/ 326 h 428"/>
                  <a:gd name="T72" fmla="*/ 350 w 640"/>
                  <a:gd name="T73" fmla="*/ 342 h 428"/>
                  <a:gd name="T74" fmla="*/ 338 w 640"/>
                  <a:gd name="T75" fmla="*/ 366 h 428"/>
                  <a:gd name="T76" fmla="*/ 322 w 640"/>
                  <a:gd name="T77" fmla="*/ 400 h 428"/>
                  <a:gd name="T78" fmla="*/ 314 w 640"/>
                  <a:gd name="T79" fmla="*/ 400 h 428"/>
                  <a:gd name="T80" fmla="*/ 304 w 640"/>
                  <a:gd name="T81" fmla="*/ 392 h 428"/>
                  <a:gd name="T82" fmla="*/ 274 w 640"/>
                  <a:gd name="T83" fmla="*/ 404 h 428"/>
                  <a:gd name="T84" fmla="*/ 250 w 640"/>
                  <a:gd name="T85" fmla="*/ 422 h 428"/>
                  <a:gd name="T86" fmla="*/ 214 w 640"/>
                  <a:gd name="T87" fmla="*/ 416 h 428"/>
                  <a:gd name="T88" fmla="*/ 208 w 640"/>
                  <a:gd name="T89" fmla="*/ 404 h 428"/>
                  <a:gd name="T90" fmla="*/ 142 w 640"/>
                  <a:gd name="T91" fmla="*/ 362 h 428"/>
                  <a:gd name="T92" fmla="*/ 138 w 640"/>
                  <a:gd name="T93" fmla="*/ 380 h 428"/>
                  <a:gd name="T94" fmla="*/ 126 w 640"/>
                  <a:gd name="T95" fmla="*/ 406 h 428"/>
                  <a:gd name="T96" fmla="*/ 108 w 640"/>
                  <a:gd name="T97" fmla="*/ 418 h 428"/>
                  <a:gd name="T98" fmla="*/ 86 w 640"/>
                  <a:gd name="T99" fmla="*/ 422 h 42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40" h="428">
                    <a:moveTo>
                      <a:pt x="70" y="428"/>
                    </a:moveTo>
                    <a:lnTo>
                      <a:pt x="70" y="428"/>
                    </a:lnTo>
                    <a:lnTo>
                      <a:pt x="42" y="410"/>
                    </a:lnTo>
                    <a:lnTo>
                      <a:pt x="0" y="372"/>
                    </a:lnTo>
                    <a:lnTo>
                      <a:pt x="10" y="352"/>
                    </a:lnTo>
                    <a:lnTo>
                      <a:pt x="26" y="338"/>
                    </a:lnTo>
                    <a:lnTo>
                      <a:pt x="32" y="330"/>
                    </a:lnTo>
                    <a:lnTo>
                      <a:pt x="38" y="322"/>
                    </a:lnTo>
                    <a:lnTo>
                      <a:pt x="38" y="288"/>
                    </a:lnTo>
                    <a:lnTo>
                      <a:pt x="26" y="244"/>
                    </a:lnTo>
                    <a:lnTo>
                      <a:pt x="18" y="220"/>
                    </a:lnTo>
                    <a:lnTo>
                      <a:pt x="12" y="208"/>
                    </a:lnTo>
                    <a:lnTo>
                      <a:pt x="12" y="186"/>
                    </a:lnTo>
                    <a:lnTo>
                      <a:pt x="14" y="180"/>
                    </a:lnTo>
                    <a:lnTo>
                      <a:pt x="20" y="174"/>
                    </a:lnTo>
                    <a:lnTo>
                      <a:pt x="30" y="156"/>
                    </a:lnTo>
                    <a:lnTo>
                      <a:pt x="42" y="144"/>
                    </a:lnTo>
                    <a:lnTo>
                      <a:pt x="68" y="118"/>
                    </a:lnTo>
                    <a:lnTo>
                      <a:pt x="76" y="106"/>
                    </a:lnTo>
                    <a:lnTo>
                      <a:pt x="84" y="96"/>
                    </a:lnTo>
                    <a:lnTo>
                      <a:pt x="92" y="88"/>
                    </a:lnTo>
                    <a:lnTo>
                      <a:pt x="104" y="80"/>
                    </a:lnTo>
                    <a:lnTo>
                      <a:pt x="126" y="66"/>
                    </a:lnTo>
                    <a:lnTo>
                      <a:pt x="150" y="52"/>
                    </a:lnTo>
                    <a:lnTo>
                      <a:pt x="202" y="0"/>
                    </a:lnTo>
                    <a:lnTo>
                      <a:pt x="210" y="38"/>
                    </a:lnTo>
                    <a:lnTo>
                      <a:pt x="236" y="38"/>
                    </a:lnTo>
                    <a:lnTo>
                      <a:pt x="248" y="16"/>
                    </a:lnTo>
                    <a:lnTo>
                      <a:pt x="268" y="16"/>
                    </a:lnTo>
                    <a:lnTo>
                      <a:pt x="282" y="16"/>
                    </a:lnTo>
                    <a:lnTo>
                      <a:pt x="294" y="12"/>
                    </a:lnTo>
                    <a:lnTo>
                      <a:pt x="294" y="16"/>
                    </a:lnTo>
                    <a:lnTo>
                      <a:pt x="298" y="22"/>
                    </a:lnTo>
                    <a:lnTo>
                      <a:pt x="308" y="36"/>
                    </a:lnTo>
                    <a:lnTo>
                      <a:pt x="308" y="80"/>
                    </a:lnTo>
                    <a:lnTo>
                      <a:pt x="322" y="90"/>
                    </a:lnTo>
                    <a:lnTo>
                      <a:pt x="340" y="100"/>
                    </a:lnTo>
                    <a:lnTo>
                      <a:pt x="360" y="108"/>
                    </a:lnTo>
                    <a:lnTo>
                      <a:pt x="372" y="110"/>
                    </a:lnTo>
                    <a:lnTo>
                      <a:pt x="384" y="110"/>
                    </a:lnTo>
                    <a:lnTo>
                      <a:pt x="424" y="48"/>
                    </a:lnTo>
                    <a:lnTo>
                      <a:pt x="432" y="38"/>
                    </a:lnTo>
                    <a:lnTo>
                      <a:pt x="440" y="30"/>
                    </a:lnTo>
                    <a:lnTo>
                      <a:pt x="452" y="24"/>
                    </a:lnTo>
                    <a:lnTo>
                      <a:pt x="462" y="18"/>
                    </a:lnTo>
                    <a:lnTo>
                      <a:pt x="476" y="16"/>
                    </a:lnTo>
                    <a:lnTo>
                      <a:pt x="492" y="16"/>
                    </a:lnTo>
                    <a:lnTo>
                      <a:pt x="536" y="34"/>
                    </a:lnTo>
                    <a:lnTo>
                      <a:pt x="632" y="32"/>
                    </a:lnTo>
                    <a:lnTo>
                      <a:pt x="640" y="36"/>
                    </a:lnTo>
                    <a:lnTo>
                      <a:pt x="636" y="40"/>
                    </a:lnTo>
                    <a:lnTo>
                      <a:pt x="636" y="46"/>
                    </a:lnTo>
                    <a:lnTo>
                      <a:pt x="632" y="76"/>
                    </a:lnTo>
                    <a:lnTo>
                      <a:pt x="598" y="80"/>
                    </a:lnTo>
                    <a:lnTo>
                      <a:pt x="570" y="96"/>
                    </a:lnTo>
                    <a:lnTo>
                      <a:pt x="540" y="114"/>
                    </a:lnTo>
                    <a:lnTo>
                      <a:pt x="526" y="124"/>
                    </a:lnTo>
                    <a:lnTo>
                      <a:pt x="514" y="136"/>
                    </a:lnTo>
                    <a:lnTo>
                      <a:pt x="506" y="148"/>
                    </a:lnTo>
                    <a:lnTo>
                      <a:pt x="500" y="160"/>
                    </a:lnTo>
                    <a:lnTo>
                      <a:pt x="478" y="170"/>
                    </a:lnTo>
                    <a:lnTo>
                      <a:pt x="472" y="178"/>
                    </a:lnTo>
                    <a:lnTo>
                      <a:pt x="464" y="182"/>
                    </a:lnTo>
                    <a:lnTo>
                      <a:pt x="446" y="188"/>
                    </a:lnTo>
                    <a:lnTo>
                      <a:pt x="440" y="194"/>
                    </a:lnTo>
                    <a:lnTo>
                      <a:pt x="438" y="228"/>
                    </a:lnTo>
                    <a:lnTo>
                      <a:pt x="430" y="240"/>
                    </a:lnTo>
                    <a:lnTo>
                      <a:pt x="418" y="252"/>
                    </a:lnTo>
                    <a:lnTo>
                      <a:pt x="408" y="264"/>
                    </a:lnTo>
                    <a:lnTo>
                      <a:pt x="400" y="276"/>
                    </a:lnTo>
                    <a:lnTo>
                      <a:pt x="400" y="298"/>
                    </a:lnTo>
                    <a:lnTo>
                      <a:pt x="396" y="312"/>
                    </a:lnTo>
                    <a:lnTo>
                      <a:pt x="390" y="324"/>
                    </a:lnTo>
                    <a:lnTo>
                      <a:pt x="382" y="324"/>
                    </a:lnTo>
                    <a:lnTo>
                      <a:pt x="374" y="326"/>
                    </a:lnTo>
                    <a:lnTo>
                      <a:pt x="366" y="328"/>
                    </a:lnTo>
                    <a:lnTo>
                      <a:pt x="360" y="332"/>
                    </a:lnTo>
                    <a:lnTo>
                      <a:pt x="350" y="342"/>
                    </a:lnTo>
                    <a:lnTo>
                      <a:pt x="342" y="352"/>
                    </a:lnTo>
                    <a:lnTo>
                      <a:pt x="338" y="366"/>
                    </a:lnTo>
                    <a:lnTo>
                      <a:pt x="334" y="380"/>
                    </a:lnTo>
                    <a:lnTo>
                      <a:pt x="326" y="394"/>
                    </a:lnTo>
                    <a:lnTo>
                      <a:pt x="322" y="400"/>
                    </a:lnTo>
                    <a:lnTo>
                      <a:pt x="314" y="404"/>
                    </a:lnTo>
                    <a:lnTo>
                      <a:pt x="314" y="400"/>
                    </a:lnTo>
                    <a:lnTo>
                      <a:pt x="304" y="392"/>
                    </a:lnTo>
                    <a:lnTo>
                      <a:pt x="286" y="390"/>
                    </a:lnTo>
                    <a:lnTo>
                      <a:pt x="274" y="404"/>
                    </a:lnTo>
                    <a:lnTo>
                      <a:pt x="262" y="420"/>
                    </a:lnTo>
                    <a:lnTo>
                      <a:pt x="250" y="422"/>
                    </a:lnTo>
                    <a:lnTo>
                      <a:pt x="236" y="422"/>
                    </a:lnTo>
                    <a:lnTo>
                      <a:pt x="222" y="420"/>
                    </a:lnTo>
                    <a:lnTo>
                      <a:pt x="214" y="416"/>
                    </a:lnTo>
                    <a:lnTo>
                      <a:pt x="208" y="404"/>
                    </a:lnTo>
                    <a:lnTo>
                      <a:pt x="168" y="364"/>
                    </a:lnTo>
                    <a:lnTo>
                      <a:pt x="142" y="362"/>
                    </a:lnTo>
                    <a:lnTo>
                      <a:pt x="140" y="370"/>
                    </a:lnTo>
                    <a:lnTo>
                      <a:pt x="138" y="380"/>
                    </a:lnTo>
                    <a:lnTo>
                      <a:pt x="136" y="404"/>
                    </a:lnTo>
                    <a:lnTo>
                      <a:pt x="126" y="406"/>
                    </a:lnTo>
                    <a:lnTo>
                      <a:pt x="118" y="410"/>
                    </a:lnTo>
                    <a:lnTo>
                      <a:pt x="112" y="414"/>
                    </a:lnTo>
                    <a:lnTo>
                      <a:pt x="108" y="418"/>
                    </a:lnTo>
                    <a:lnTo>
                      <a:pt x="96" y="420"/>
                    </a:lnTo>
                    <a:lnTo>
                      <a:pt x="86" y="422"/>
                    </a:lnTo>
                    <a:lnTo>
                      <a:pt x="70" y="42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AFCBAE90-E33C-1744-8696-04D3B00BF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8443" y="3635154"/>
                <a:ext cx="283231" cy="441266"/>
              </a:xfrm>
              <a:custGeom>
                <a:avLst/>
                <a:gdLst>
                  <a:gd name="T0" fmla="*/ 106 w 276"/>
                  <a:gd name="T1" fmla="*/ 398 h 430"/>
                  <a:gd name="T2" fmla="*/ 98 w 276"/>
                  <a:gd name="T3" fmla="*/ 364 h 430"/>
                  <a:gd name="T4" fmla="*/ 92 w 276"/>
                  <a:gd name="T5" fmla="*/ 318 h 430"/>
                  <a:gd name="T6" fmla="*/ 86 w 276"/>
                  <a:gd name="T7" fmla="*/ 280 h 430"/>
                  <a:gd name="T8" fmla="*/ 52 w 276"/>
                  <a:gd name="T9" fmla="*/ 240 h 430"/>
                  <a:gd name="T10" fmla="*/ 26 w 276"/>
                  <a:gd name="T11" fmla="*/ 214 h 430"/>
                  <a:gd name="T12" fmla="*/ 0 w 276"/>
                  <a:gd name="T13" fmla="*/ 200 h 430"/>
                  <a:gd name="T14" fmla="*/ 4 w 276"/>
                  <a:gd name="T15" fmla="*/ 196 h 430"/>
                  <a:gd name="T16" fmla="*/ 28 w 276"/>
                  <a:gd name="T17" fmla="*/ 186 h 430"/>
                  <a:gd name="T18" fmla="*/ 68 w 276"/>
                  <a:gd name="T19" fmla="*/ 180 h 430"/>
                  <a:gd name="T20" fmla="*/ 84 w 276"/>
                  <a:gd name="T21" fmla="*/ 166 h 430"/>
                  <a:gd name="T22" fmla="*/ 112 w 276"/>
                  <a:gd name="T23" fmla="*/ 160 h 430"/>
                  <a:gd name="T24" fmla="*/ 130 w 276"/>
                  <a:gd name="T25" fmla="*/ 138 h 430"/>
                  <a:gd name="T26" fmla="*/ 128 w 276"/>
                  <a:gd name="T27" fmla="*/ 98 h 430"/>
                  <a:gd name="T28" fmla="*/ 158 w 276"/>
                  <a:gd name="T29" fmla="*/ 42 h 430"/>
                  <a:gd name="T30" fmla="*/ 162 w 276"/>
                  <a:gd name="T31" fmla="*/ 12 h 430"/>
                  <a:gd name="T32" fmla="*/ 170 w 276"/>
                  <a:gd name="T33" fmla="*/ 10 h 430"/>
                  <a:gd name="T34" fmla="*/ 190 w 276"/>
                  <a:gd name="T35" fmla="*/ 2 h 430"/>
                  <a:gd name="T36" fmla="*/ 204 w 276"/>
                  <a:gd name="T37" fmla="*/ 0 h 430"/>
                  <a:gd name="T38" fmla="*/ 220 w 276"/>
                  <a:gd name="T39" fmla="*/ 6 h 430"/>
                  <a:gd name="T40" fmla="*/ 226 w 276"/>
                  <a:gd name="T41" fmla="*/ 22 h 430"/>
                  <a:gd name="T42" fmla="*/ 218 w 276"/>
                  <a:gd name="T43" fmla="*/ 40 h 430"/>
                  <a:gd name="T44" fmla="*/ 212 w 276"/>
                  <a:gd name="T45" fmla="*/ 58 h 430"/>
                  <a:gd name="T46" fmla="*/ 196 w 276"/>
                  <a:gd name="T47" fmla="*/ 82 h 430"/>
                  <a:gd name="T48" fmla="*/ 192 w 276"/>
                  <a:gd name="T49" fmla="*/ 108 h 430"/>
                  <a:gd name="T50" fmla="*/ 194 w 276"/>
                  <a:gd name="T51" fmla="*/ 132 h 430"/>
                  <a:gd name="T52" fmla="*/ 232 w 276"/>
                  <a:gd name="T53" fmla="*/ 138 h 430"/>
                  <a:gd name="T54" fmla="*/ 248 w 276"/>
                  <a:gd name="T55" fmla="*/ 154 h 430"/>
                  <a:gd name="T56" fmla="*/ 268 w 276"/>
                  <a:gd name="T57" fmla="*/ 168 h 430"/>
                  <a:gd name="T58" fmla="*/ 276 w 276"/>
                  <a:gd name="T59" fmla="*/ 170 h 430"/>
                  <a:gd name="T60" fmla="*/ 270 w 276"/>
                  <a:gd name="T61" fmla="*/ 184 h 430"/>
                  <a:gd name="T62" fmla="*/ 258 w 276"/>
                  <a:gd name="T63" fmla="*/ 198 h 430"/>
                  <a:gd name="T64" fmla="*/ 252 w 276"/>
                  <a:gd name="T65" fmla="*/ 206 h 430"/>
                  <a:gd name="T66" fmla="*/ 228 w 276"/>
                  <a:gd name="T67" fmla="*/ 226 h 430"/>
                  <a:gd name="T68" fmla="*/ 216 w 276"/>
                  <a:gd name="T69" fmla="*/ 228 h 430"/>
                  <a:gd name="T70" fmla="*/ 202 w 276"/>
                  <a:gd name="T71" fmla="*/ 232 h 430"/>
                  <a:gd name="T72" fmla="*/ 202 w 276"/>
                  <a:gd name="T73" fmla="*/ 248 h 430"/>
                  <a:gd name="T74" fmla="*/ 198 w 276"/>
                  <a:gd name="T75" fmla="*/ 270 h 430"/>
                  <a:gd name="T76" fmla="*/ 188 w 276"/>
                  <a:gd name="T77" fmla="*/ 284 h 430"/>
                  <a:gd name="T78" fmla="*/ 180 w 276"/>
                  <a:gd name="T79" fmla="*/ 308 h 430"/>
                  <a:gd name="T80" fmla="*/ 178 w 276"/>
                  <a:gd name="T81" fmla="*/ 332 h 430"/>
                  <a:gd name="T82" fmla="*/ 194 w 276"/>
                  <a:gd name="T83" fmla="*/ 346 h 430"/>
                  <a:gd name="T84" fmla="*/ 214 w 276"/>
                  <a:gd name="T85" fmla="*/ 352 h 430"/>
                  <a:gd name="T86" fmla="*/ 222 w 276"/>
                  <a:gd name="T87" fmla="*/ 364 h 430"/>
                  <a:gd name="T88" fmla="*/ 222 w 276"/>
                  <a:gd name="T89" fmla="*/ 382 h 430"/>
                  <a:gd name="T90" fmla="*/ 216 w 276"/>
                  <a:gd name="T91" fmla="*/ 394 h 430"/>
                  <a:gd name="T92" fmla="*/ 198 w 276"/>
                  <a:gd name="T93" fmla="*/ 400 h 430"/>
                  <a:gd name="T94" fmla="*/ 184 w 276"/>
                  <a:gd name="T95" fmla="*/ 406 h 430"/>
                  <a:gd name="T96" fmla="*/ 154 w 276"/>
                  <a:gd name="T97" fmla="*/ 430 h 430"/>
                  <a:gd name="T98" fmla="*/ 142 w 276"/>
                  <a:gd name="T99" fmla="*/ 428 h 430"/>
                  <a:gd name="T100" fmla="*/ 106 w 276"/>
                  <a:gd name="T101" fmla="*/ 398 h 43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76" h="430">
                    <a:moveTo>
                      <a:pt x="106" y="398"/>
                    </a:moveTo>
                    <a:lnTo>
                      <a:pt x="106" y="398"/>
                    </a:lnTo>
                    <a:lnTo>
                      <a:pt x="98" y="364"/>
                    </a:lnTo>
                    <a:lnTo>
                      <a:pt x="96" y="340"/>
                    </a:lnTo>
                    <a:lnTo>
                      <a:pt x="92" y="318"/>
                    </a:lnTo>
                    <a:lnTo>
                      <a:pt x="86" y="280"/>
                    </a:lnTo>
                    <a:lnTo>
                      <a:pt x="68" y="258"/>
                    </a:lnTo>
                    <a:lnTo>
                      <a:pt x="52" y="240"/>
                    </a:lnTo>
                    <a:lnTo>
                      <a:pt x="36" y="226"/>
                    </a:lnTo>
                    <a:lnTo>
                      <a:pt x="26" y="214"/>
                    </a:lnTo>
                    <a:lnTo>
                      <a:pt x="0" y="200"/>
                    </a:lnTo>
                    <a:lnTo>
                      <a:pt x="4" y="196"/>
                    </a:lnTo>
                    <a:lnTo>
                      <a:pt x="10" y="192"/>
                    </a:lnTo>
                    <a:lnTo>
                      <a:pt x="28" y="186"/>
                    </a:lnTo>
                    <a:lnTo>
                      <a:pt x="68" y="180"/>
                    </a:lnTo>
                    <a:lnTo>
                      <a:pt x="78" y="170"/>
                    </a:lnTo>
                    <a:lnTo>
                      <a:pt x="84" y="166"/>
                    </a:lnTo>
                    <a:lnTo>
                      <a:pt x="94" y="162"/>
                    </a:lnTo>
                    <a:lnTo>
                      <a:pt x="112" y="160"/>
                    </a:lnTo>
                    <a:lnTo>
                      <a:pt x="130" y="138"/>
                    </a:lnTo>
                    <a:lnTo>
                      <a:pt x="128" y="98"/>
                    </a:lnTo>
                    <a:lnTo>
                      <a:pt x="158" y="42"/>
                    </a:lnTo>
                    <a:lnTo>
                      <a:pt x="162" y="12"/>
                    </a:lnTo>
                    <a:lnTo>
                      <a:pt x="170" y="10"/>
                    </a:lnTo>
                    <a:lnTo>
                      <a:pt x="176" y="8"/>
                    </a:lnTo>
                    <a:lnTo>
                      <a:pt x="190" y="2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2" y="2"/>
                    </a:lnTo>
                    <a:lnTo>
                      <a:pt x="220" y="6"/>
                    </a:lnTo>
                    <a:lnTo>
                      <a:pt x="226" y="22"/>
                    </a:lnTo>
                    <a:lnTo>
                      <a:pt x="218" y="40"/>
                    </a:lnTo>
                    <a:lnTo>
                      <a:pt x="212" y="58"/>
                    </a:lnTo>
                    <a:lnTo>
                      <a:pt x="198" y="74"/>
                    </a:lnTo>
                    <a:lnTo>
                      <a:pt x="196" y="82"/>
                    </a:lnTo>
                    <a:lnTo>
                      <a:pt x="192" y="90"/>
                    </a:lnTo>
                    <a:lnTo>
                      <a:pt x="192" y="108"/>
                    </a:lnTo>
                    <a:lnTo>
                      <a:pt x="194" y="132"/>
                    </a:lnTo>
                    <a:lnTo>
                      <a:pt x="232" y="138"/>
                    </a:lnTo>
                    <a:lnTo>
                      <a:pt x="238" y="146"/>
                    </a:lnTo>
                    <a:lnTo>
                      <a:pt x="248" y="154"/>
                    </a:lnTo>
                    <a:lnTo>
                      <a:pt x="260" y="164"/>
                    </a:lnTo>
                    <a:lnTo>
                      <a:pt x="268" y="168"/>
                    </a:lnTo>
                    <a:lnTo>
                      <a:pt x="276" y="170"/>
                    </a:lnTo>
                    <a:lnTo>
                      <a:pt x="274" y="176"/>
                    </a:lnTo>
                    <a:lnTo>
                      <a:pt x="270" y="184"/>
                    </a:lnTo>
                    <a:lnTo>
                      <a:pt x="264" y="192"/>
                    </a:lnTo>
                    <a:lnTo>
                      <a:pt x="258" y="198"/>
                    </a:lnTo>
                    <a:lnTo>
                      <a:pt x="252" y="206"/>
                    </a:lnTo>
                    <a:lnTo>
                      <a:pt x="244" y="214"/>
                    </a:lnTo>
                    <a:lnTo>
                      <a:pt x="228" y="226"/>
                    </a:lnTo>
                    <a:lnTo>
                      <a:pt x="216" y="228"/>
                    </a:lnTo>
                    <a:lnTo>
                      <a:pt x="206" y="228"/>
                    </a:lnTo>
                    <a:lnTo>
                      <a:pt x="202" y="232"/>
                    </a:lnTo>
                    <a:lnTo>
                      <a:pt x="200" y="236"/>
                    </a:lnTo>
                    <a:lnTo>
                      <a:pt x="202" y="248"/>
                    </a:lnTo>
                    <a:lnTo>
                      <a:pt x="200" y="258"/>
                    </a:lnTo>
                    <a:lnTo>
                      <a:pt x="198" y="270"/>
                    </a:lnTo>
                    <a:lnTo>
                      <a:pt x="188" y="284"/>
                    </a:lnTo>
                    <a:lnTo>
                      <a:pt x="182" y="296"/>
                    </a:lnTo>
                    <a:lnTo>
                      <a:pt x="180" y="308"/>
                    </a:lnTo>
                    <a:lnTo>
                      <a:pt x="178" y="332"/>
                    </a:lnTo>
                    <a:lnTo>
                      <a:pt x="194" y="346"/>
                    </a:lnTo>
                    <a:lnTo>
                      <a:pt x="202" y="348"/>
                    </a:lnTo>
                    <a:lnTo>
                      <a:pt x="214" y="352"/>
                    </a:lnTo>
                    <a:lnTo>
                      <a:pt x="218" y="358"/>
                    </a:lnTo>
                    <a:lnTo>
                      <a:pt x="222" y="364"/>
                    </a:lnTo>
                    <a:lnTo>
                      <a:pt x="224" y="372"/>
                    </a:lnTo>
                    <a:lnTo>
                      <a:pt x="222" y="382"/>
                    </a:lnTo>
                    <a:lnTo>
                      <a:pt x="216" y="394"/>
                    </a:lnTo>
                    <a:lnTo>
                      <a:pt x="198" y="400"/>
                    </a:lnTo>
                    <a:lnTo>
                      <a:pt x="184" y="406"/>
                    </a:lnTo>
                    <a:lnTo>
                      <a:pt x="160" y="426"/>
                    </a:lnTo>
                    <a:lnTo>
                      <a:pt x="154" y="430"/>
                    </a:lnTo>
                    <a:lnTo>
                      <a:pt x="148" y="430"/>
                    </a:lnTo>
                    <a:lnTo>
                      <a:pt x="142" y="428"/>
                    </a:lnTo>
                    <a:lnTo>
                      <a:pt x="134" y="422"/>
                    </a:lnTo>
                    <a:lnTo>
                      <a:pt x="106" y="39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45B73DE8-22EC-9347-8FC9-764241DA4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9928" y="3179520"/>
                <a:ext cx="550044" cy="788122"/>
              </a:xfrm>
              <a:custGeom>
                <a:avLst/>
                <a:gdLst>
                  <a:gd name="T0" fmla="*/ 108 w 536"/>
                  <a:gd name="T1" fmla="*/ 754 h 768"/>
                  <a:gd name="T2" fmla="*/ 22 w 536"/>
                  <a:gd name="T3" fmla="*/ 720 h 768"/>
                  <a:gd name="T4" fmla="*/ 52 w 536"/>
                  <a:gd name="T5" fmla="*/ 664 h 768"/>
                  <a:gd name="T6" fmla="*/ 58 w 536"/>
                  <a:gd name="T7" fmla="*/ 572 h 768"/>
                  <a:gd name="T8" fmla="*/ 6 w 536"/>
                  <a:gd name="T9" fmla="*/ 508 h 768"/>
                  <a:gd name="T10" fmla="*/ 32 w 536"/>
                  <a:gd name="T11" fmla="*/ 458 h 768"/>
                  <a:gd name="T12" fmla="*/ 78 w 536"/>
                  <a:gd name="T13" fmla="*/ 412 h 768"/>
                  <a:gd name="T14" fmla="*/ 40 w 536"/>
                  <a:gd name="T15" fmla="*/ 334 h 768"/>
                  <a:gd name="T16" fmla="*/ 18 w 536"/>
                  <a:gd name="T17" fmla="*/ 316 h 768"/>
                  <a:gd name="T18" fmla="*/ 46 w 536"/>
                  <a:gd name="T19" fmla="*/ 282 h 768"/>
                  <a:gd name="T20" fmla="*/ 24 w 536"/>
                  <a:gd name="T21" fmla="*/ 236 h 768"/>
                  <a:gd name="T22" fmla="*/ 0 w 536"/>
                  <a:gd name="T23" fmla="*/ 164 h 768"/>
                  <a:gd name="T24" fmla="*/ 28 w 536"/>
                  <a:gd name="T25" fmla="*/ 142 h 768"/>
                  <a:gd name="T26" fmla="*/ 44 w 536"/>
                  <a:gd name="T27" fmla="*/ 84 h 768"/>
                  <a:gd name="T28" fmla="*/ 70 w 536"/>
                  <a:gd name="T29" fmla="*/ 88 h 768"/>
                  <a:gd name="T30" fmla="*/ 72 w 536"/>
                  <a:gd name="T31" fmla="*/ 118 h 768"/>
                  <a:gd name="T32" fmla="*/ 82 w 536"/>
                  <a:gd name="T33" fmla="*/ 150 h 768"/>
                  <a:gd name="T34" fmla="*/ 124 w 536"/>
                  <a:gd name="T35" fmla="*/ 154 h 768"/>
                  <a:gd name="T36" fmla="*/ 136 w 536"/>
                  <a:gd name="T37" fmla="*/ 134 h 768"/>
                  <a:gd name="T38" fmla="*/ 180 w 536"/>
                  <a:gd name="T39" fmla="*/ 106 h 768"/>
                  <a:gd name="T40" fmla="*/ 252 w 536"/>
                  <a:gd name="T41" fmla="*/ 92 h 768"/>
                  <a:gd name="T42" fmla="*/ 266 w 536"/>
                  <a:gd name="T43" fmla="*/ 22 h 768"/>
                  <a:gd name="T44" fmla="*/ 310 w 536"/>
                  <a:gd name="T45" fmla="*/ 0 h 768"/>
                  <a:gd name="T46" fmla="*/ 332 w 536"/>
                  <a:gd name="T47" fmla="*/ 40 h 768"/>
                  <a:gd name="T48" fmla="*/ 378 w 536"/>
                  <a:gd name="T49" fmla="*/ 128 h 768"/>
                  <a:gd name="T50" fmla="*/ 424 w 536"/>
                  <a:gd name="T51" fmla="*/ 138 h 768"/>
                  <a:gd name="T52" fmla="*/ 444 w 536"/>
                  <a:gd name="T53" fmla="*/ 152 h 768"/>
                  <a:gd name="T54" fmla="*/ 430 w 536"/>
                  <a:gd name="T55" fmla="*/ 188 h 768"/>
                  <a:gd name="T56" fmla="*/ 448 w 536"/>
                  <a:gd name="T57" fmla="*/ 210 h 768"/>
                  <a:gd name="T58" fmla="*/ 520 w 536"/>
                  <a:gd name="T59" fmla="*/ 250 h 768"/>
                  <a:gd name="T60" fmla="*/ 488 w 536"/>
                  <a:gd name="T61" fmla="*/ 330 h 768"/>
                  <a:gd name="T62" fmla="*/ 450 w 536"/>
                  <a:gd name="T63" fmla="*/ 370 h 768"/>
                  <a:gd name="T64" fmla="*/ 398 w 536"/>
                  <a:gd name="T65" fmla="*/ 384 h 768"/>
                  <a:gd name="T66" fmla="*/ 350 w 536"/>
                  <a:gd name="T67" fmla="*/ 340 h 768"/>
                  <a:gd name="T68" fmla="*/ 344 w 536"/>
                  <a:gd name="T69" fmla="*/ 288 h 768"/>
                  <a:gd name="T70" fmla="*/ 310 w 536"/>
                  <a:gd name="T71" fmla="*/ 252 h 768"/>
                  <a:gd name="T72" fmla="*/ 294 w 536"/>
                  <a:gd name="T73" fmla="*/ 200 h 768"/>
                  <a:gd name="T74" fmla="*/ 258 w 536"/>
                  <a:gd name="T75" fmla="*/ 184 h 768"/>
                  <a:gd name="T76" fmla="*/ 226 w 536"/>
                  <a:gd name="T77" fmla="*/ 190 h 768"/>
                  <a:gd name="T78" fmla="*/ 194 w 536"/>
                  <a:gd name="T79" fmla="*/ 228 h 768"/>
                  <a:gd name="T80" fmla="*/ 178 w 536"/>
                  <a:gd name="T81" fmla="*/ 266 h 768"/>
                  <a:gd name="T82" fmla="*/ 172 w 536"/>
                  <a:gd name="T83" fmla="*/ 298 h 768"/>
                  <a:gd name="T84" fmla="*/ 142 w 536"/>
                  <a:gd name="T85" fmla="*/ 314 h 768"/>
                  <a:gd name="T86" fmla="*/ 142 w 536"/>
                  <a:gd name="T87" fmla="*/ 360 h 768"/>
                  <a:gd name="T88" fmla="*/ 222 w 536"/>
                  <a:gd name="T89" fmla="*/ 346 h 768"/>
                  <a:gd name="T90" fmla="*/ 252 w 536"/>
                  <a:gd name="T91" fmla="*/ 342 h 768"/>
                  <a:gd name="T92" fmla="*/ 274 w 536"/>
                  <a:gd name="T93" fmla="*/ 360 h 768"/>
                  <a:gd name="T94" fmla="*/ 300 w 536"/>
                  <a:gd name="T95" fmla="*/ 436 h 768"/>
                  <a:gd name="T96" fmla="*/ 352 w 536"/>
                  <a:gd name="T97" fmla="*/ 468 h 768"/>
                  <a:gd name="T98" fmla="*/ 354 w 536"/>
                  <a:gd name="T99" fmla="*/ 512 h 768"/>
                  <a:gd name="T100" fmla="*/ 328 w 536"/>
                  <a:gd name="T101" fmla="*/ 540 h 768"/>
                  <a:gd name="T102" fmla="*/ 266 w 536"/>
                  <a:gd name="T103" fmla="*/ 582 h 768"/>
                  <a:gd name="T104" fmla="*/ 202 w 536"/>
                  <a:gd name="T105" fmla="*/ 650 h 768"/>
                  <a:gd name="T106" fmla="*/ 180 w 536"/>
                  <a:gd name="T107" fmla="*/ 730 h 76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36" h="768">
                    <a:moveTo>
                      <a:pt x="192" y="768"/>
                    </a:moveTo>
                    <a:lnTo>
                      <a:pt x="192" y="768"/>
                    </a:lnTo>
                    <a:lnTo>
                      <a:pt x="178" y="754"/>
                    </a:lnTo>
                    <a:lnTo>
                      <a:pt x="108" y="754"/>
                    </a:lnTo>
                    <a:lnTo>
                      <a:pt x="44" y="740"/>
                    </a:lnTo>
                    <a:lnTo>
                      <a:pt x="32" y="730"/>
                    </a:lnTo>
                    <a:lnTo>
                      <a:pt x="22" y="720"/>
                    </a:lnTo>
                    <a:lnTo>
                      <a:pt x="16" y="712"/>
                    </a:lnTo>
                    <a:lnTo>
                      <a:pt x="14" y="708"/>
                    </a:lnTo>
                    <a:lnTo>
                      <a:pt x="52" y="664"/>
                    </a:lnTo>
                    <a:lnTo>
                      <a:pt x="62" y="630"/>
                    </a:lnTo>
                    <a:lnTo>
                      <a:pt x="66" y="608"/>
                    </a:lnTo>
                    <a:lnTo>
                      <a:pt x="64" y="588"/>
                    </a:lnTo>
                    <a:lnTo>
                      <a:pt x="58" y="572"/>
                    </a:lnTo>
                    <a:lnTo>
                      <a:pt x="50" y="558"/>
                    </a:lnTo>
                    <a:lnTo>
                      <a:pt x="42" y="544"/>
                    </a:lnTo>
                    <a:lnTo>
                      <a:pt x="30" y="532"/>
                    </a:lnTo>
                    <a:lnTo>
                      <a:pt x="6" y="508"/>
                    </a:lnTo>
                    <a:lnTo>
                      <a:pt x="6" y="494"/>
                    </a:lnTo>
                    <a:lnTo>
                      <a:pt x="10" y="482"/>
                    </a:lnTo>
                    <a:lnTo>
                      <a:pt x="16" y="474"/>
                    </a:lnTo>
                    <a:lnTo>
                      <a:pt x="22" y="464"/>
                    </a:lnTo>
                    <a:lnTo>
                      <a:pt x="32" y="458"/>
                    </a:lnTo>
                    <a:lnTo>
                      <a:pt x="40" y="450"/>
                    </a:lnTo>
                    <a:lnTo>
                      <a:pt x="62" y="438"/>
                    </a:lnTo>
                    <a:lnTo>
                      <a:pt x="78" y="412"/>
                    </a:lnTo>
                    <a:lnTo>
                      <a:pt x="78" y="382"/>
                    </a:lnTo>
                    <a:lnTo>
                      <a:pt x="64" y="362"/>
                    </a:lnTo>
                    <a:lnTo>
                      <a:pt x="52" y="346"/>
                    </a:lnTo>
                    <a:lnTo>
                      <a:pt x="40" y="334"/>
                    </a:lnTo>
                    <a:lnTo>
                      <a:pt x="26" y="322"/>
                    </a:lnTo>
                    <a:lnTo>
                      <a:pt x="18" y="320"/>
                    </a:lnTo>
                    <a:lnTo>
                      <a:pt x="18" y="316"/>
                    </a:lnTo>
                    <a:lnTo>
                      <a:pt x="38" y="300"/>
                    </a:lnTo>
                    <a:lnTo>
                      <a:pt x="44" y="288"/>
                    </a:lnTo>
                    <a:lnTo>
                      <a:pt x="46" y="282"/>
                    </a:lnTo>
                    <a:lnTo>
                      <a:pt x="48" y="276"/>
                    </a:lnTo>
                    <a:lnTo>
                      <a:pt x="24" y="256"/>
                    </a:lnTo>
                    <a:lnTo>
                      <a:pt x="24" y="236"/>
                    </a:lnTo>
                    <a:lnTo>
                      <a:pt x="10" y="220"/>
                    </a:lnTo>
                    <a:lnTo>
                      <a:pt x="0" y="208"/>
                    </a:lnTo>
                    <a:lnTo>
                      <a:pt x="0" y="164"/>
                    </a:lnTo>
                    <a:lnTo>
                      <a:pt x="16" y="146"/>
                    </a:lnTo>
                    <a:lnTo>
                      <a:pt x="22" y="144"/>
                    </a:lnTo>
                    <a:lnTo>
                      <a:pt x="28" y="142"/>
                    </a:lnTo>
                    <a:lnTo>
                      <a:pt x="34" y="140"/>
                    </a:lnTo>
                    <a:lnTo>
                      <a:pt x="34" y="94"/>
                    </a:lnTo>
                    <a:lnTo>
                      <a:pt x="44" y="84"/>
                    </a:lnTo>
                    <a:lnTo>
                      <a:pt x="50" y="80"/>
                    </a:lnTo>
                    <a:lnTo>
                      <a:pt x="58" y="78"/>
                    </a:lnTo>
                    <a:lnTo>
                      <a:pt x="64" y="82"/>
                    </a:lnTo>
                    <a:lnTo>
                      <a:pt x="70" y="88"/>
                    </a:lnTo>
                    <a:lnTo>
                      <a:pt x="76" y="98"/>
                    </a:lnTo>
                    <a:lnTo>
                      <a:pt x="78" y="104"/>
                    </a:lnTo>
                    <a:lnTo>
                      <a:pt x="80" y="112"/>
                    </a:lnTo>
                    <a:lnTo>
                      <a:pt x="72" y="118"/>
                    </a:lnTo>
                    <a:lnTo>
                      <a:pt x="68" y="124"/>
                    </a:lnTo>
                    <a:lnTo>
                      <a:pt x="68" y="130"/>
                    </a:lnTo>
                    <a:lnTo>
                      <a:pt x="70" y="136"/>
                    </a:lnTo>
                    <a:lnTo>
                      <a:pt x="76" y="142"/>
                    </a:lnTo>
                    <a:lnTo>
                      <a:pt x="82" y="150"/>
                    </a:lnTo>
                    <a:lnTo>
                      <a:pt x="98" y="164"/>
                    </a:lnTo>
                    <a:lnTo>
                      <a:pt x="108" y="164"/>
                    </a:lnTo>
                    <a:lnTo>
                      <a:pt x="124" y="154"/>
                    </a:lnTo>
                    <a:lnTo>
                      <a:pt x="124" y="148"/>
                    </a:lnTo>
                    <a:lnTo>
                      <a:pt x="128" y="142"/>
                    </a:lnTo>
                    <a:lnTo>
                      <a:pt x="132" y="138"/>
                    </a:lnTo>
                    <a:lnTo>
                      <a:pt x="136" y="134"/>
                    </a:lnTo>
                    <a:lnTo>
                      <a:pt x="148" y="126"/>
                    </a:lnTo>
                    <a:lnTo>
                      <a:pt x="162" y="120"/>
                    </a:lnTo>
                    <a:lnTo>
                      <a:pt x="170" y="110"/>
                    </a:lnTo>
                    <a:lnTo>
                      <a:pt x="180" y="106"/>
                    </a:lnTo>
                    <a:lnTo>
                      <a:pt x="190" y="104"/>
                    </a:lnTo>
                    <a:lnTo>
                      <a:pt x="202" y="102"/>
                    </a:lnTo>
                    <a:lnTo>
                      <a:pt x="228" y="100"/>
                    </a:lnTo>
                    <a:lnTo>
                      <a:pt x="240" y="98"/>
                    </a:lnTo>
                    <a:lnTo>
                      <a:pt x="252" y="92"/>
                    </a:lnTo>
                    <a:lnTo>
                      <a:pt x="250" y="40"/>
                    </a:lnTo>
                    <a:lnTo>
                      <a:pt x="258" y="30"/>
                    </a:lnTo>
                    <a:lnTo>
                      <a:pt x="266" y="22"/>
                    </a:lnTo>
                    <a:lnTo>
                      <a:pt x="288" y="8"/>
                    </a:lnTo>
                    <a:lnTo>
                      <a:pt x="296" y="2"/>
                    </a:lnTo>
                    <a:lnTo>
                      <a:pt x="304" y="0"/>
                    </a:lnTo>
                    <a:lnTo>
                      <a:pt x="310" y="0"/>
                    </a:lnTo>
                    <a:lnTo>
                      <a:pt x="314" y="4"/>
                    </a:lnTo>
                    <a:lnTo>
                      <a:pt x="318" y="10"/>
                    </a:lnTo>
                    <a:lnTo>
                      <a:pt x="322" y="18"/>
                    </a:lnTo>
                    <a:lnTo>
                      <a:pt x="332" y="40"/>
                    </a:lnTo>
                    <a:lnTo>
                      <a:pt x="370" y="100"/>
                    </a:lnTo>
                    <a:lnTo>
                      <a:pt x="372" y="112"/>
                    </a:lnTo>
                    <a:lnTo>
                      <a:pt x="374" y="122"/>
                    </a:lnTo>
                    <a:lnTo>
                      <a:pt x="378" y="128"/>
                    </a:lnTo>
                    <a:lnTo>
                      <a:pt x="382" y="132"/>
                    </a:lnTo>
                    <a:lnTo>
                      <a:pt x="388" y="136"/>
                    </a:lnTo>
                    <a:lnTo>
                      <a:pt x="398" y="140"/>
                    </a:lnTo>
                    <a:lnTo>
                      <a:pt x="424" y="138"/>
                    </a:lnTo>
                    <a:lnTo>
                      <a:pt x="442" y="138"/>
                    </a:lnTo>
                    <a:lnTo>
                      <a:pt x="458" y="140"/>
                    </a:lnTo>
                    <a:lnTo>
                      <a:pt x="450" y="146"/>
                    </a:lnTo>
                    <a:lnTo>
                      <a:pt x="444" y="152"/>
                    </a:lnTo>
                    <a:lnTo>
                      <a:pt x="436" y="158"/>
                    </a:lnTo>
                    <a:lnTo>
                      <a:pt x="430" y="166"/>
                    </a:lnTo>
                    <a:lnTo>
                      <a:pt x="430" y="178"/>
                    </a:lnTo>
                    <a:lnTo>
                      <a:pt x="430" y="188"/>
                    </a:lnTo>
                    <a:lnTo>
                      <a:pt x="432" y="192"/>
                    </a:lnTo>
                    <a:lnTo>
                      <a:pt x="436" y="198"/>
                    </a:lnTo>
                    <a:lnTo>
                      <a:pt x="440" y="204"/>
                    </a:lnTo>
                    <a:lnTo>
                      <a:pt x="448" y="210"/>
                    </a:lnTo>
                    <a:lnTo>
                      <a:pt x="458" y="212"/>
                    </a:lnTo>
                    <a:lnTo>
                      <a:pt x="466" y="216"/>
                    </a:lnTo>
                    <a:lnTo>
                      <a:pt x="482" y="226"/>
                    </a:lnTo>
                    <a:lnTo>
                      <a:pt x="500" y="238"/>
                    </a:lnTo>
                    <a:lnTo>
                      <a:pt x="520" y="250"/>
                    </a:lnTo>
                    <a:lnTo>
                      <a:pt x="536" y="264"/>
                    </a:lnTo>
                    <a:lnTo>
                      <a:pt x="488" y="330"/>
                    </a:lnTo>
                    <a:lnTo>
                      <a:pt x="486" y="336"/>
                    </a:lnTo>
                    <a:lnTo>
                      <a:pt x="482" y="344"/>
                    </a:lnTo>
                    <a:lnTo>
                      <a:pt x="476" y="352"/>
                    </a:lnTo>
                    <a:lnTo>
                      <a:pt x="468" y="358"/>
                    </a:lnTo>
                    <a:lnTo>
                      <a:pt x="450" y="370"/>
                    </a:lnTo>
                    <a:lnTo>
                      <a:pt x="436" y="376"/>
                    </a:lnTo>
                    <a:lnTo>
                      <a:pt x="416" y="380"/>
                    </a:lnTo>
                    <a:lnTo>
                      <a:pt x="398" y="384"/>
                    </a:lnTo>
                    <a:lnTo>
                      <a:pt x="382" y="372"/>
                    </a:lnTo>
                    <a:lnTo>
                      <a:pt x="370" y="360"/>
                    </a:lnTo>
                    <a:lnTo>
                      <a:pt x="360" y="348"/>
                    </a:lnTo>
                    <a:lnTo>
                      <a:pt x="350" y="340"/>
                    </a:lnTo>
                    <a:lnTo>
                      <a:pt x="346" y="332"/>
                    </a:lnTo>
                    <a:lnTo>
                      <a:pt x="346" y="324"/>
                    </a:lnTo>
                    <a:lnTo>
                      <a:pt x="346" y="308"/>
                    </a:lnTo>
                    <a:lnTo>
                      <a:pt x="344" y="294"/>
                    </a:lnTo>
                    <a:lnTo>
                      <a:pt x="344" y="288"/>
                    </a:lnTo>
                    <a:lnTo>
                      <a:pt x="342" y="284"/>
                    </a:lnTo>
                    <a:lnTo>
                      <a:pt x="310" y="272"/>
                    </a:lnTo>
                    <a:lnTo>
                      <a:pt x="310" y="252"/>
                    </a:lnTo>
                    <a:lnTo>
                      <a:pt x="312" y="232"/>
                    </a:lnTo>
                    <a:lnTo>
                      <a:pt x="314" y="214"/>
                    </a:lnTo>
                    <a:lnTo>
                      <a:pt x="314" y="202"/>
                    </a:lnTo>
                    <a:lnTo>
                      <a:pt x="294" y="200"/>
                    </a:lnTo>
                    <a:lnTo>
                      <a:pt x="278" y="198"/>
                    </a:lnTo>
                    <a:lnTo>
                      <a:pt x="270" y="196"/>
                    </a:lnTo>
                    <a:lnTo>
                      <a:pt x="264" y="192"/>
                    </a:lnTo>
                    <a:lnTo>
                      <a:pt x="260" y="188"/>
                    </a:lnTo>
                    <a:lnTo>
                      <a:pt x="258" y="184"/>
                    </a:lnTo>
                    <a:lnTo>
                      <a:pt x="238" y="184"/>
                    </a:lnTo>
                    <a:lnTo>
                      <a:pt x="232" y="184"/>
                    </a:lnTo>
                    <a:lnTo>
                      <a:pt x="228" y="186"/>
                    </a:lnTo>
                    <a:lnTo>
                      <a:pt x="226" y="190"/>
                    </a:lnTo>
                    <a:lnTo>
                      <a:pt x="224" y="196"/>
                    </a:lnTo>
                    <a:lnTo>
                      <a:pt x="220" y="214"/>
                    </a:lnTo>
                    <a:lnTo>
                      <a:pt x="206" y="220"/>
                    </a:lnTo>
                    <a:lnTo>
                      <a:pt x="194" y="228"/>
                    </a:lnTo>
                    <a:lnTo>
                      <a:pt x="172" y="244"/>
                    </a:lnTo>
                    <a:lnTo>
                      <a:pt x="172" y="250"/>
                    </a:lnTo>
                    <a:lnTo>
                      <a:pt x="174" y="258"/>
                    </a:lnTo>
                    <a:lnTo>
                      <a:pt x="178" y="266"/>
                    </a:lnTo>
                    <a:lnTo>
                      <a:pt x="184" y="278"/>
                    </a:lnTo>
                    <a:lnTo>
                      <a:pt x="182" y="286"/>
                    </a:lnTo>
                    <a:lnTo>
                      <a:pt x="176" y="292"/>
                    </a:lnTo>
                    <a:lnTo>
                      <a:pt x="172" y="298"/>
                    </a:lnTo>
                    <a:lnTo>
                      <a:pt x="164" y="300"/>
                    </a:lnTo>
                    <a:lnTo>
                      <a:pt x="152" y="306"/>
                    </a:lnTo>
                    <a:lnTo>
                      <a:pt x="146" y="310"/>
                    </a:lnTo>
                    <a:lnTo>
                      <a:pt x="142" y="314"/>
                    </a:lnTo>
                    <a:lnTo>
                      <a:pt x="142" y="326"/>
                    </a:lnTo>
                    <a:lnTo>
                      <a:pt x="140" y="338"/>
                    </a:lnTo>
                    <a:lnTo>
                      <a:pt x="138" y="350"/>
                    </a:lnTo>
                    <a:lnTo>
                      <a:pt x="140" y="356"/>
                    </a:lnTo>
                    <a:lnTo>
                      <a:pt x="142" y="360"/>
                    </a:lnTo>
                    <a:lnTo>
                      <a:pt x="206" y="360"/>
                    </a:lnTo>
                    <a:lnTo>
                      <a:pt x="214" y="352"/>
                    </a:lnTo>
                    <a:lnTo>
                      <a:pt x="222" y="346"/>
                    </a:lnTo>
                    <a:lnTo>
                      <a:pt x="228" y="342"/>
                    </a:lnTo>
                    <a:lnTo>
                      <a:pt x="234" y="342"/>
                    </a:lnTo>
                    <a:lnTo>
                      <a:pt x="242" y="340"/>
                    </a:lnTo>
                    <a:lnTo>
                      <a:pt x="252" y="342"/>
                    </a:lnTo>
                    <a:lnTo>
                      <a:pt x="256" y="348"/>
                    </a:lnTo>
                    <a:lnTo>
                      <a:pt x="260" y="350"/>
                    </a:lnTo>
                    <a:lnTo>
                      <a:pt x="266" y="356"/>
                    </a:lnTo>
                    <a:lnTo>
                      <a:pt x="274" y="360"/>
                    </a:lnTo>
                    <a:lnTo>
                      <a:pt x="282" y="378"/>
                    </a:lnTo>
                    <a:lnTo>
                      <a:pt x="290" y="422"/>
                    </a:lnTo>
                    <a:lnTo>
                      <a:pt x="300" y="436"/>
                    </a:lnTo>
                    <a:lnTo>
                      <a:pt x="314" y="448"/>
                    </a:lnTo>
                    <a:lnTo>
                      <a:pt x="330" y="460"/>
                    </a:lnTo>
                    <a:lnTo>
                      <a:pt x="340" y="464"/>
                    </a:lnTo>
                    <a:lnTo>
                      <a:pt x="352" y="468"/>
                    </a:lnTo>
                    <a:lnTo>
                      <a:pt x="372" y="502"/>
                    </a:lnTo>
                    <a:lnTo>
                      <a:pt x="368" y="502"/>
                    </a:lnTo>
                    <a:lnTo>
                      <a:pt x="362" y="504"/>
                    </a:lnTo>
                    <a:lnTo>
                      <a:pt x="354" y="512"/>
                    </a:lnTo>
                    <a:lnTo>
                      <a:pt x="346" y="520"/>
                    </a:lnTo>
                    <a:lnTo>
                      <a:pt x="340" y="526"/>
                    </a:lnTo>
                    <a:lnTo>
                      <a:pt x="336" y="534"/>
                    </a:lnTo>
                    <a:lnTo>
                      <a:pt x="328" y="540"/>
                    </a:lnTo>
                    <a:lnTo>
                      <a:pt x="312" y="554"/>
                    </a:lnTo>
                    <a:lnTo>
                      <a:pt x="296" y="564"/>
                    </a:lnTo>
                    <a:lnTo>
                      <a:pt x="280" y="570"/>
                    </a:lnTo>
                    <a:lnTo>
                      <a:pt x="266" y="582"/>
                    </a:lnTo>
                    <a:lnTo>
                      <a:pt x="254" y="592"/>
                    </a:lnTo>
                    <a:lnTo>
                      <a:pt x="244" y="606"/>
                    </a:lnTo>
                    <a:lnTo>
                      <a:pt x="234" y="620"/>
                    </a:lnTo>
                    <a:lnTo>
                      <a:pt x="202" y="650"/>
                    </a:lnTo>
                    <a:lnTo>
                      <a:pt x="190" y="662"/>
                    </a:lnTo>
                    <a:lnTo>
                      <a:pt x="182" y="676"/>
                    </a:lnTo>
                    <a:lnTo>
                      <a:pt x="176" y="690"/>
                    </a:lnTo>
                    <a:lnTo>
                      <a:pt x="176" y="708"/>
                    </a:lnTo>
                    <a:lnTo>
                      <a:pt x="180" y="730"/>
                    </a:lnTo>
                    <a:lnTo>
                      <a:pt x="190" y="756"/>
                    </a:lnTo>
                    <a:lnTo>
                      <a:pt x="192" y="76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098353EE-0A61-2A4B-B931-19470AB25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277" y="2364717"/>
                <a:ext cx="2031878" cy="1555721"/>
              </a:xfrm>
              <a:custGeom>
                <a:avLst/>
                <a:gdLst>
                  <a:gd name="T0" fmla="*/ 1348 w 1980"/>
                  <a:gd name="T1" fmla="*/ 1486 h 1516"/>
                  <a:gd name="T2" fmla="*/ 1296 w 1980"/>
                  <a:gd name="T3" fmla="*/ 1480 h 1516"/>
                  <a:gd name="T4" fmla="*/ 1206 w 1980"/>
                  <a:gd name="T5" fmla="*/ 1418 h 1516"/>
                  <a:gd name="T6" fmla="*/ 1068 w 1980"/>
                  <a:gd name="T7" fmla="*/ 1416 h 1516"/>
                  <a:gd name="T8" fmla="*/ 938 w 1980"/>
                  <a:gd name="T9" fmla="*/ 1464 h 1516"/>
                  <a:gd name="T10" fmla="*/ 842 w 1980"/>
                  <a:gd name="T11" fmla="*/ 1464 h 1516"/>
                  <a:gd name="T12" fmla="*/ 720 w 1980"/>
                  <a:gd name="T13" fmla="*/ 1458 h 1516"/>
                  <a:gd name="T14" fmla="*/ 664 w 1980"/>
                  <a:gd name="T15" fmla="*/ 1408 h 1516"/>
                  <a:gd name="T16" fmla="*/ 580 w 1980"/>
                  <a:gd name="T17" fmla="*/ 1446 h 1516"/>
                  <a:gd name="T18" fmla="*/ 528 w 1980"/>
                  <a:gd name="T19" fmla="*/ 1412 h 1516"/>
                  <a:gd name="T20" fmla="*/ 420 w 1980"/>
                  <a:gd name="T21" fmla="*/ 1446 h 1516"/>
                  <a:gd name="T22" fmla="*/ 332 w 1980"/>
                  <a:gd name="T23" fmla="*/ 1490 h 1516"/>
                  <a:gd name="T24" fmla="*/ 278 w 1980"/>
                  <a:gd name="T25" fmla="*/ 1444 h 1516"/>
                  <a:gd name="T26" fmla="*/ 256 w 1980"/>
                  <a:gd name="T27" fmla="*/ 1350 h 1516"/>
                  <a:gd name="T28" fmla="*/ 190 w 1980"/>
                  <a:gd name="T29" fmla="*/ 1318 h 1516"/>
                  <a:gd name="T30" fmla="*/ 112 w 1980"/>
                  <a:gd name="T31" fmla="*/ 1224 h 1516"/>
                  <a:gd name="T32" fmla="*/ 98 w 1980"/>
                  <a:gd name="T33" fmla="*/ 1128 h 1516"/>
                  <a:gd name="T34" fmla="*/ 36 w 1980"/>
                  <a:gd name="T35" fmla="*/ 1054 h 1516"/>
                  <a:gd name="T36" fmla="*/ 86 w 1980"/>
                  <a:gd name="T37" fmla="*/ 920 h 1516"/>
                  <a:gd name="T38" fmla="*/ 20 w 1980"/>
                  <a:gd name="T39" fmla="*/ 884 h 1516"/>
                  <a:gd name="T40" fmla="*/ 0 w 1980"/>
                  <a:gd name="T41" fmla="*/ 864 h 1516"/>
                  <a:gd name="T42" fmla="*/ 8 w 1980"/>
                  <a:gd name="T43" fmla="*/ 798 h 1516"/>
                  <a:gd name="T44" fmla="*/ 106 w 1980"/>
                  <a:gd name="T45" fmla="*/ 726 h 1516"/>
                  <a:gd name="T46" fmla="*/ 236 w 1980"/>
                  <a:gd name="T47" fmla="*/ 732 h 1516"/>
                  <a:gd name="T48" fmla="*/ 308 w 1980"/>
                  <a:gd name="T49" fmla="*/ 746 h 1516"/>
                  <a:gd name="T50" fmla="*/ 418 w 1980"/>
                  <a:gd name="T51" fmla="*/ 684 h 1516"/>
                  <a:gd name="T52" fmla="*/ 510 w 1980"/>
                  <a:gd name="T53" fmla="*/ 688 h 1516"/>
                  <a:gd name="T54" fmla="*/ 638 w 1980"/>
                  <a:gd name="T55" fmla="*/ 620 h 1516"/>
                  <a:gd name="T56" fmla="*/ 708 w 1980"/>
                  <a:gd name="T57" fmla="*/ 536 h 1516"/>
                  <a:gd name="T58" fmla="*/ 728 w 1980"/>
                  <a:gd name="T59" fmla="*/ 392 h 1516"/>
                  <a:gd name="T60" fmla="*/ 772 w 1980"/>
                  <a:gd name="T61" fmla="*/ 326 h 1516"/>
                  <a:gd name="T62" fmla="*/ 904 w 1980"/>
                  <a:gd name="T63" fmla="*/ 356 h 1516"/>
                  <a:gd name="T64" fmla="*/ 926 w 1980"/>
                  <a:gd name="T65" fmla="*/ 302 h 1516"/>
                  <a:gd name="T66" fmla="*/ 1008 w 1980"/>
                  <a:gd name="T67" fmla="*/ 172 h 1516"/>
                  <a:gd name="T68" fmla="*/ 1092 w 1980"/>
                  <a:gd name="T69" fmla="*/ 186 h 1516"/>
                  <a:gd name="T70" fmla="*/ 1196 w 1980"/>
                  <a:gd name="T71" fmla="*/ 202 h 1516"/>
                  <a:gd name="T72" fmla="*/ 1246 w 1980"/>
                  <a:gd name="T73" fmla="*/ 76 h 1516"/>
                  <a:gd name="T74" fmla="*/ 1352 w 1980"/>
                  <a:gd name="T75" fmla="*/ 36 h 1516"/>
                  <a:gd name="T76" fmla="*/ 1426 w 1980"/>
                  <a:gd name="T77" fmla="*/ 22 h 1516"/>
                  <a:gd name="T78" fmla="*/ 1568 w 1980"/>
                  <a:gd name="T79" fmla="*/ 164 h 1516"/>
                  <a:gd name="T80" fmla="*/ 1612 w 1980"/>
                  <a:gd name="T81" fmla="*/ 320 h 1516"/>
                  <a:gd name="T82" fmla="*/ 1568 w 1980"/>
                  <a:gd name="T83" fmla="*/ 390 h 1516"/>
                  <a:gd name="T84" fmla="*/ 1614 w 1980"/>
                  <a:gd name="T85" fmla="*/ 488 h 1516"/>
                  <a:gd name="T86" fmla="*/ 1778 w 1980"/>
                  <a:gd name="T87" fmla="*/ 526 h 1516"/>
                  <a:gd name="T88" fmla="*/ 1918 w 1980"/>
                  <a:gd name="T89" fmla="*/ 628 h 1516"/>
                  <a:gd name="T90" fmla="*/ 1974 w 1980"/>
                  <a:gd name="T91" fmla="*/ 736 h 1516"/>
                  <a:gd name="T92" fmla="*/ 1952 w 1980"/>
                  <a:gd name="T93" fmla="*/ 832 h 1516"/>
                  <a:gd name="T94" fmla="*/ 1878 w 1980"/>
                  <a:gd name="T95" fmla="*/ 908 h 1516"/>
                  <a:gd name="T96" fmla="*/ 1774 w 1980"/>
                  <a:gd name="T97" fmla="*/ 980 h 1516"/>
                  <a:gd name="T98" fmla="*/ 1672 w 1980"/>
                  <a:gd name="T99" fmla="*/ 1034 h 1516"/>
                  <a:gd name="T100" fmla="*/ 1646 w 1980"/>
                  <a:gd name="T101" fmla="*/ 1106 h 1516"/>
                  <a:gd name="T102" fmla="*/ 1580 w 1980"/>
                  <a:gd name="T103" fmla="*/ 1194 h 1516"/>
                  <a:gd name="T104" fmla="*/ 1396 w 1980"/>
                  <a:gd name="T105" fmla="*/ 1236 h 1516"/>
                  <a:gd name="T106" fmla="*/ 1404 w 1980"/>
                  <a:gd name="T107" fmla="*/ 1294 h 1516"/>
                  <a:gd name="T108" fmla="*/ 1474 w 1980"/>
                  <a:gd name="T109" fmla="*/ 1370 h 1516"/>
                  <a:gd name="T110" fmla="*/ 1434 w 1980"/>
                  <a:gd name="T111" fmla="*/ 1426 h 1516"/>
                  <a:gd name="T112" fmla="*/ 1450 w 1980"/>
                  <a:gd name="T113" fmla="*/ 1504 h 151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980" h="1516">
                    <a:moveTo>
                      <a:pt x="1416" y="1516"/>
                    </a:moveTo>
                    <a:lnTo>
                      <a:pt x="1416" y="1516"/>
                    </a:lnTo>
                    <a:lnTo>
                      <a:pt x="1402" y="1508"/>
                    </a:lnTo>
                    <a:lnTo>
                      <a:pt x="1378" y="1484"/>
                    </a:lnTo>
                    <a:lnTo>
                      <a:pt x="1362" y="1484"/>
                    </a:lnTo>
                    <a:lnTo>
                      <a:pt x="1352" y="1484"/>
                    </a:lnTo>
                    <a:lnTo>
                      <a:pt x="1348" y="1486"/>
                    </a:lnTo>
                    <a:lnTo>
                      <a:pt x="1346" y="1488"/>
                    </a:lnTo>
                    <a:lnTo>
                      <a:pt x="1340" y="1502"/>
                    </a:lnTo>
                    <a:lnTo>
                      <a:pt x="1330" y="1498"/>
                    </a:lnTo>
                    <a:lnTo>
                      <a:pt x="1304" y="1500"/>
                    </a:lnTo>
                    <a:lnTo>
                      <a:pt x="1298" y="1490"/>
                    </a:lnTo>
                    <a:lnTo>
                      <a:pt x="1296" y="1480"/>
                    </a:lnTo>
                    <a:lnTo>
                      <a:pt x="1294" y="1466"/>
                    </a:lnTo>
                    <a:lnTo>
                      <a:pt x="1276" y="1458"/>
                    </a:lnTo>
                    <a:lnTo>
                      <a:pt x="1252" y="1438"/>
                    </a:lnTo>
                    <a:lnTo>
                      <a:pt x="1242" y="1430"/>
                    </a:lnTo>
                    <a:lnTo>
                      <a:pt x="1230" y="1424"/>
                    </a:lnTo>
                    <a:lnTo>
                      <a:pt x="1218" y="1420"/>
                    </a:lnTo>
                    <a:lnTo>
                      <a:pt x="1206" y="1418"/>
                    </a:lnTo>
                    <a:lnTo>
                      <a:pt x="1194" y="1418"/>
                    </a:lnTo>
                    <a:lnTo>
                      <a:pt x="1180" y="1422"/>
                    </a:lnTo>
                    <a:lnTo>
                      <a:pt x="1142" y="1428"/>
                    </a:lnTo>
                    <a:lnTo>
                      <a:pt x="1122" y="1428"/>
                    </a:lnTo>
                    <a:lnTo>
                      <a:pt x="1104" y="1428"/>
                    </a:lnTo>
                    <a:lnTo>
                      <a:pt x="1068" y="1416"/>
                    </a:lnTo>
                    <a:lnTo>
                      <a:pt x="1038" y="1416"/>
                    </a:lnTo>
                    <a:lnTo>
                      <a:pt x="1018" y="1426"/>
                    </a:lnTo>
                    <a:lnTo>
                      <a:pt x="1000" y="1436"/>
                    </a:lnTo>
                    <a:lnTo>
                      <a:pt x="984" y="1450"/>
                    </a:lnTo>
                    <a:lnTo>
                      <a:pt x="978" y="1458"/>
                    </a:lnTo>
                    <a:lnTo>
                      <a:pt x="972" y="1466"/>
                    </a:lnTo>
                    <a:lnTo>
                      <a:pt x="938" y="1464"/>
                    </a:lnTo>
                    <a:lnTo>
                      <a:pt x="906" y="1450"/>
                    </a:lnTo>
                    <a:lnTo>
                      <a:pt x="884" y="1450"/>
                    </a:lnTo>
                    <a:lnTo>
                      <a:pt x="876" y="1452"/>
                    </a:lnTo>
                    <a:lnTo>
                      <a:pt x="870" y="1458"/>
                    </a:lnTo>
                    <a:lnTo>
                      <a:pt x="842" y="1464"/>
                    </a:lnTo>
                    <a:lnTo>
                      <a:pt x="826" y="1466"/>
                    </a:lnTo>
                    <a:lnTo>
                      <a:pt x="814" y="1470"/>
                    </a:lnTo>
                    <a:lnTo>
                      <a:pt x="802" y="1476"/>
                    </a:lnTo>
                    <a:lnTo>
                      <a:pt x="788" y="1480"/>
                    </a:lnTo>
                    <a:lnTo>
                      <a:pt x="776" y="1480"/>
                    </a:lnTo>
                    <a:lnTo>
                      <a:pt x="764" y="1476"/>
                    </a:lnTo>
                    <a:lnTo>
                      <a:pt x="740" y="1468"/>
                    </a:lnTo>
                    <a:lnTo>
                      <a:pt x="720" y="1458"/>
                    </a:lnTo>
                    <a:lnTo>
                      <a:pt x="708" y="1448"/>
                    </a:lnTo>
                    <a:lnTo>
                      <a:pt x="706" y="1428"/>
                    </a:lnTo>
                    <a:lnTo>
                      <a:pt x="704" y="1424"/>
                    </a:lnTo>
                    <a:lnTo>
                      <a:pt x="702" y="1420"/>
                    </a:lnTo>
                    <a:lnTo>
                      <a:pt x="694" y="1414"/>
                    </a:lnTo>
                    <a:lnTo>
                      <a:pt x="684" y="1406"/>
                    </a:lnTo>
                    <a:lnTo>
                      <a:pt x="664" y="1408"/>
                    </a:lnTo>
                    <a:lnTo>
                      <a:pt x="658" y="1408"/>
                    </a:lnTo>
                    <a:lnTo>
                      <a:pt x="654" y="1410"/>
                    </a:lnTo>
                    <a:lnTo>
                      <a:pt x="646" y="1418"/>
                    </a:lnTo>
                    <a:lnTo>
                      <a:pt x="634" y="1434"/>
                    </a:lnTo>
                    <a:lnTo>
                      <a:pt x="618" y="1438"/>
                    </a:lnTo>
                    <a:lnTo>
                      <a:pt x="602" y="1440"/>
                    </a:lnTo>
                    <a:lnTo>
                      <a:pt x="586" y="1442"/>
                    </a:lnTo>
                    <a:lnTo>
                      <a:pt x="580" y="1446"/>
                    </a:lnTo>
                    <a:lnTo>
                      <a:pt x="572" y="1448"/>
                    </a:lnTo>
                    <a:lnTo>
                      <a:pt x="566" y="1448"/>
                    </a:lnTo>
                    <a:lnTo>
                      <a:pt x="562" y="1438"/>
                    </a:lnTo>
                    <a:lnTo>
                      <a:pt x="550" y="1428"/>
                    </a:lnTo>
                    <a:lnTo>
                      <a:pt x="540" y="1420"/>
                    </a:lnTo>
                    <a:lnTo>
                      <a:pt x="528" y="1412"/>
                    </a:lnTo>
                    <a:lnTo>
                      <a:pt x="516" y="1406"/>
                    </a:lnTo>
                    <a:lnTo>
                      <a:pt x="504" y="1400"/>
                    </a:lnTo>
                    <a:lnTo>
                      <a:pt x="492" y="1398"/>
                    </a:lnTo>
                    <a:lnTo>
                      <a:pt x="482" y="1396"/>
                    </a:lnTo>
                    <a:lnTo>
                      <a:pt x="470" y="1398"/>
                    </a:lnTo>
                    <a:lnTo>
                      <a:pt x="448" y="1414"/>
                    </a:lnTo>
                    <a:lnTo>
                      <a:pt x="432" y="1428"/>
                    </a:lnTo>
                    <a:lnTo>
                      <a:pt x="420" y="1446"/>
                    </a:lnTo>
                    <a:lnTo>
                      <a:pt x="408" y="1468"/>
                    </a:lnTo>
                    <a:lnTo>
                      <a:pt x="398" y="1480"/>
                    </a:lnTo>
                    <a:lnTo>
                      <a:pt x="388" y="1488"/>
                    </a:lnTo>
                    <a:lnTo>
                      <a:pt x="376" y="1494"/>
                    </a:lnTo>
                    <a:lnTo>
                      <a:pt x="362" y="1498"/>
                    </a:lnTo>
                    <a:lnTo>
                      <a:pt x="332" y="1490"/>
                    </a:lnTo>
                    <a:lnTo>
                      <a:pt x="322" y="1484"/>
                    </a:lnTo>
                    <a:lnTo>
                      <a:pt x="318" y="1482"/>
                    </a:lnTo>
                    <a:lnTo>
                      <a:pt x="312" y="1482"/>
                    </a:lnTo>
                    <a:lnTo>
                      <a:pt x="308" y="1472"/>
                    </a:lnTo>
                    <a:lnTo>
                      <a:pt x="304" y="1464"/>
                    </a:lnTo>
                    <a:lnTo>
                      <a:pt x="298" y="1456"/>
                    </a:lnTo>
                    <a:lnTo>
                      <a:pt x="292" y="1452"/>
                    </a:lnTo>
                    <a:lnTo>
                      <a:pt x="278" y="1444"/>
                    </a:lnTo>
                    <a:lnTo>
                      <a:pt x="264" y="1438"/>
                    </a:lnTo>
                    <a:lnTo>
                      <a:pt x="252" y="1420"/>
                    </a:lnTo>
                    <a:lnTo>
                      <a:pt x="252" y="1378"/>
                    </a:lnTo>
                    <a:lnTo>
                      <a:pt x="256" y="1372"/>
                    </a:lnTo>
                    <a:lnTo>
                      <a:pt x="256" y="1364"/>
                    </a:lnTo>
                    <a:lnTo>
                      <a:pt x="256" y="1350"/>
                    </a:lnTo>
                    <a:lnTo>
                      <a:pt x="250" y="1340"/>
                    </a:lnTo>
                    <a:lnTo>
                      <a:pt x="244" y="1332"/>
                    </a:lnTo>
                    <a:lnTo>
                      <a:pt x="234" y="1326"/>
                    </a:lnTo>
                    <a:lnTo>
                      <a:pt x="226" y="1324"/>
                    </a:lnTo>
                    <a:lnTo>
                      <a:pt x="206" y="1322"/>
                    </a:lnTo>
                    <a:lnTo>
                      <a:pt x="198" y="1320"/>
                    </a:lnTo>
                    <a:lnTo>
                      <a:pt x="190" y="1318"/>
                    </a:lnTo>
                    <a:lnTo>
                      <a:pt x="174" y="1302"/>
                    </a:lnTo>
                    <a:lnTo>
                      <a:pt x="150" y="1258"/>
                    </a:lnTo>
                    <a:lnTo>
                      <a:pt x="114" y="1250"/>
                    </a:lnTo>
                    <a:lnTo>
                      <a:pt x="112" y="1242"/>
                    </a:lnTo>
                    <a:lnTo>
                      <a:pt x="112" y="1232"/>
                    </a:lnTo>
                    <a:lnTo>
                      <a:pt x="112" y="1224"/>
                    </a:lnTo>
                    <a:lnTo>
                      <a:pt x="114" y="1216"/>
                    </a:lnTo>
                    <a:lnTo>
                      <a:pt x="120" y="1200"/>
                    </a:lnTo>
                    <a:lnTo>
                      <a:pt x="126" y="1186"/>
                    </a:lnTo>
                    <a:lnTo>
                      <a:pt x="124" y="1174"/>
                    </a:lnTo>
                    <a:lnTo>
                      <a:pt x="122" y="1162"/>
                    </a:lnTo>
                    <a:lnTo>
                      <a:pt x="118" y="1152"/>
                    </a:lnTo>
                    <a:lnTo>
                      <a:pt x="112" y="1144"/>
                    </a:lnTo>
                    <a:lnTo>
                      <a:pt x="98" y="1128"/>
                    </a:lnTo>
                    <a:lnTo>
                      <a:pt x="84" y="1114"/>
                    </a:lnTo>
                    <a:lnTo>
                      <a:pt x="38" y="1092"/>
                    </a:lnTo>
                    <a:lnTo>
                      <a:pt x="32" y="1084"/>
                    </a:lnTo>
                    <a:lnTo>
                      <a:pt x="32" y="1062"/>
                    </a:lnTo>
                    <a:lnTo>
                      <a:pt x="32" y="1056"/>
                    </a:lnTo>
                    <a:lnTo>
                      <a:pt x="36" y="1054"/>
                    </a:lnTo>
                    <a:lnTo>
                      <a:pt x="40" y="1050"/>
                    </a:lnTo>
                    <a:lnTo>
                      <a:pt x="46" y="1048"/>
                    </a:lnTo>
                    <a:lnTo>
                      <a:pt x="66" y="1038"/>
                    </a:lnTo>
                    <a:lnTo>
                      <a:pt x="78" y="1028"/>
                    </a:lnTo>
                    <a:lnTo>
                      <a:pt x="82" y="1024"/>
                    </a:lnTo>
                    <a:lnTo>
                      <a:pt x="86" y="1018"/>
                    </a:lnTo>
                    <a:lnTo>
                      <a:pt x="86" y="920"/>
                    </a:lnTo>
                    <a:lnTo>
                      <a:pt x="82" y="904"/>
                    </a:lnTo>
                    <a:lnTo>
                      <a:pt x="76" y="894"/>
                    </a:lnTo>
                    <a:lnTo>
                      <a:pt x="68" y="888"/>
                    </a:lnTo>
                    <a:lnTo>
                      <a:pt x="60" y="886"/>
                    </a:lnTo>
                    <a:lnTo>
                      <a:pt x="50" y="884"/>
                    </a:lnTo>
                    <a:lnTo>
                      <a:pt x="40" y="884"/>
                    </a:lnTo>
                    <a:lnTo>
                      <a:pt x="20" y="884"/>
                    </a:lnTo>
                    <a:lnTo>
                      <a:pt x="14" y="888"/>
                    </a:lnTo>
                    <a:lnTo>
                      <a:pt x="10" y="894"/>
                    </a:lnTo>
                    <a:lnTo>
                      <a:pt x="8" y="894"/>
                    </a:lnTo>
                    <a:lnTo>
                      <a:pt x="8" y="898"/>
                    </a:lnTo>
                    <a:lnTo>
                      <a:pt x="2" y="882"/>
                    </a:lnTo>
                    <a:lnTo>
                      <a:pt x="0" y="872"/>
                    </a:lnTo>
                    <a:lnTo>
                      <a:pt x="0" y="864"/>
                    </a:lnTo>
                    <a:lnTo>
                      <a:pt x="2" y="856"/>
                    </a:lnTo>
                    <a:lnTo>
                      <a:pt x="26" y="844"/>
                    </a:lnTo>
                    <a:lnTo>
                      <a:pt x="26" y="820"/>
                    </a:lnTo>
                    <a:lnTo>
                      <a:pt x="18" y="808"/>
                    </a:lnTo>
                    <a:lnTo>
                      <a:pt x="12" y="802"/>
                    </a:lnTo>
                    <a:lnTo>
                      <a:pt x="8" y="798"/>
                    </a:lnTo>
                    <a:lnTo>
                      <a:pt x="8" y="796"/>
                    </a:lnTo>
                    <a:lnTo>
                      <a:pt x="16" y="792"/>
                    </a:lnTo>
                    <a:lnTo>
                      <a:pt x="26" y="786"/>
                    </a:lnTo>
                    <a:lnTo>
                      <a:pt x="40" y="778"/>
                    </a:lnTo>
                    <a:lnTo>
                      <a:pt x="64" y="742"/>
                    </a:lnTo>
                    <a:lnTo>
                      <a:pt x="106" y="726"/>
                    </a:lnTo>
                    <a:lnTo>
                      <a:pt x="136" y="724"/>
                    </a:lnTo>
                    <a:lnTo>
                      <a:pt x="160" y="722"/>
                    </a:lnTo>
                    <a:lnTo>
                      <a:pt x="186" y="716"/>
                    </a:lnTo>
                    <a:lnTo>
                      <a:pt x="214" y="704"/>
                    </a:lnTo>
                    <a:lnTo>
                      <a:pt x="232" y="704"/>
                    </a:lnTo>
                    <a:lnTo>
                      <a:pt x="232" y="716"/>
                    </a:lnTo>
                    <a:lnTo>
                      <a:pt x="236" y="732"/>
                    </a:lnTo>
                    <a:lnTo>
                      <a:pt x="240" y="738"/>
                    </a:lnTo>
                    <a:lnTo>
                      <a:pt x="246" y="746"/>
                    </a:lnTo>
                    <a:lnTo>
                      <a:pt x="254" y="752"/>
                    </a:lnTo>
                    <a:lnTo>
                      <a:pt x="262" y="756"/>
                    </a:lnTo>
                    <a:lnTo>
                      <a:pt x="274" y="756"/>
                    </a:lnTo>
                    <a:lnTo>
                      <a:pt x="284" y="754"/>
                    </a:lnTo>
                    <a:lnTo>
                      <a:pt x="296" y="752"/>
                    </a:lnTo>
                    <a:lnTo>
                      <a:pt x="308" y="746"/>
                    </a:lnTo>
                    <a:lnTo>
                      <a:pt x="338" y="706"/>
                    </a:lnTo>
                    <a:lnTo>
                      <a:pt x="362" y="708"/>
                    </a:lnTo>
                    <a:lnTo>
                      <a:pt x="374" y="708"/>
                    </a:lnTo>
                    <a:lnTo>
                      <a:pt x="388" y="706"/>
                    </a:lnTo>
                    <a:lnTo>
                      <a:pt x="402" y="694"/>
                    </a:lnTo>
                    <a:lnTo>
                      <a:pt x="418" y="684"/>
                    </a:lnTo>
                    <a:lnTo>
                      <a:pt x="436" y="682"/>
                    </a:lnTo>
                    <a:lnTo>
                      <a:pt x="458" y="690"/>
                    </a:lnTo>
                    <a:lnTo>
                      <a:pt x="472" y="694"/>
                    </a:lnTo>
                    <a:lnTo>
                      <a:pt x="488" y="696"/>
                    </a:lnTo>
                    <a:lnTo>
                      <a:pt x="498" y="692"/>
                    </a:lnTo>
                    <a:lnTo>
                      <a:pt x="510" y="688"/>
                    </a:lnTo>
                    <a:lnTo>
                      <a:pt x="536" y="686"/>
                    </a:lnTo>
                    <a:lnTo>
                      <a:pt x="562" y="682"/>
                    </a:lnTo>
                    <a:lnTo>
                      <a:pt x="576" y="678"/>
                    </a:lnTo>
                    <a:lnTo>
                      <a:pt x="588" y="674"/>
                    </a:lnTo>
                    <a:lnTo>
                      <a:pt x="628" y="650"/>
                    </a:lnTo>
                    <a:lnTo>
                      <a:pt x="638" y="620"/>
                    </a:lnTo>
                    <a:lnTo>
                      <a:pt x="648" y="616"/>
                    </a:lnTo>
                    <a:lnTo>
                      <a:pt x="656" y="608"/>
                    </a:lnTo>
                    <a:lnTo>
                      <a:pt x="662" y="600"/>
                    </a:lnTo>
                    <a:lnTo>
                      <a:pt x="668" y="590"/>
                    </a:lnTo>
                    <a:lnTo>
                      <a:pt x="676" y="568"/>
                    </a:lnTo>
                    <a:lnTo>
                      <a:pt x="682" y="550"/>
                    </a:lnTo>
                    <a:lnTo>
                      <a:pt x="700" y="542"/>
                    </a:lnTo>
                    <a:lnTo>
                      <a:pt x="708" y="536"/>
                    </a:lnTo>
                    <a:lnTo>
                      <a:pt x="716" y="528"/>
                    </a:lnTo>
                    <a:lnTo>
                      <a:pt x="730" y="496"/>
                    </a:lnTo>
                    <a:lnTo>
                      <a:pt x="732" y="438"/>
                    </a:lnTo>
                    <a:lnTo>
                      <a:pt x="726" y="414"/>
                    </a:lnTo>
                    <a:lnTo>
                      <a:pt x="728" y="392"/>
                    </a:lnTo>
                    <a:lnTo>
                      <a:pt x="732" y="370"/>
                    </a:lnTo>
                    <a:lnTo>
                      <a:pt x="732" y="358"/>
                    </a:lnTo>
                    <a:lnTo>
                      <a:pt x="732" y="350"/>
                    </a:lnTo>
                    <a:lnTo>
                      <a:pt x="730" y="342"/>
                    </a:lnTo>
                    <a:lnTo>
                      <a:pt x="726" y="334"/>
                    </a:lnTo>
                    <a:lnTo>
                      <a:pt x="722" y="324"/>
                    </a:lnTo>
                    <a:lnTo>
                      <a:pt x="772" y="326"/>
                    </a:lnTo>
                    <a:lnTo>
                      <a:pt x="798" y="328"/>
                    </a:lnTo>
                    <a:lnTo>
                      <a:pt x="824" y="332"/>
                    </a:lnTo>
                    <a:lnTo>
                      <a:pt x="834" y="334"/>
                    </a:lnTo>
                    <a:lnTo>
                      <a:pt x="842" y="338"/>
                    </a:lnTo>
                    <a:lnTo>
                      <a:pt x="860" y="340"/>
                    </a:lnTo>
                    <a:lnTo>
                      <a:pt x="882" y="344"/>
                    </a:lnTo>
                    <a:lnTo>
                      <a:pt x="892" y="350"/>
                    </a:lnTo>
                    <a:lnTo>
                      <a:pt x="904" y="356"/>
                    </a:lnTo>
                    <a:lnTo>
                      <a:pt x="918" y="356"/>
                    </a:lnTo>
                    <a:lnTo>
                      <a:pt x="932" y="342"/>
                    </a:lnTo>
                    <a:lnTo>
                      <a:pt x="932" y="328"/>
                    </a:lnTo>
                    <a:lnTo>
                      <a:pt x="928" y="314"/>
                    </a:lnTo>
                    <a:lnTo>
                      <a:pt x="926" y="302"/>
                    </a:lnTo>
                    <a:lnTo>
                      <a:pt x="930" y="290"/>
                    </a:lnTo>
                    <a:lnTo>
                      <a:pt x="934" y="280"/>
                    </a:lnTo>
                    <a:lnTo>
                      <a:pt x="972" y="234"/>
                    </a:lnTo>
                    <a:lnTo>
                      <a:pt x="978" y="214"/>
                    </a:lnTo>
                    <a:lnTo>
                      <a:pt x="984" y="200"/>
                    </a:lnTo>
                    <a:lnTo>
                      <a:pt x="994" y="186"/>
                    </a:lnTo>
                    <a:lnTo>
                      <a:pt x="1008" y="172"/>
                    </a:lnTo>
                    <a:lnTo>
                      <a:pt x="1012" y="160"/>
                    </a:lnTo>
                    <a:lnTo>
                      <a:pt x="1016" y="154"/>
                    </a:lnTo>
                    <a:lnTo>
                      <a:pt x="1018" y="152"/>
                    </a:lnTo>
                    <a:lnTo>
                      <a:pt x="1022" y="150"/>
                    </a:lnTo>
                    <a:lnTo>
                      <a:pt x="1034" y="150"/>
                    </a:lnTo>
                    <a:lnTo>
                      <a:pt x="1092" y="186"/>
                    </a:lnTo>
                    <a:lnTo>
                      <a:pt x="1104" y="188"/>
                    </a:lnTo>
                    <a:lnTo>
                      <a:pt x="1118" y="190"/>
                    </a:lnTo>
                    <a:lnTo>
                      <a:pt x="1134" y="194"/>
                    </a:lnTo>
                    <a:lnTo>
                      <a:pt x="1142" y="198"/>
                    </a:lnTo>
                    <a:lnTo>
                      <a:pt x="1150" y="204"/>
                    </a:lnTo>
                    <a:lnTo>
                      <a:pt x="1172" y="204"/>
                    </a:lnTo>
                    <a:lnTo>
                      <a:pt x="1184" y="204"/>
                    </a:lnTo>
                    <a:lnTo>
                      <a:pt x="1196" y="202"/>
                    </a:lnTo>
                    <a:lnTo>
                      <a:pt x="1208" y="198"/>
                    </a:lnTo>
                    <a:lnTo>
                      <a:pt x="1218" y="194"/>
                    </a:lnTo>
                    <a:lnTo>
                      <a:pt x="1226" y="186"/>
                    </a:lnTo>
                    <a:lnTo>
                      <a:pt x="1232" y="174"/>
                    </a:lnTo>
                    <a:lnTo>
                      <a:pt x="1226" y="106"/>
                    </a:lnTo>
                    <a:lnTo>
                      <a:pt x="1236" y="88"/>
                    </a:lnTo>
                    <a:lnTo>
                      <a:pt x="1246" y="76"/>
                    </a:lnTo>
                    <a:lnTo>
                      <a:pt x="1258" y="68"/>
                    </a:lnTo>
                    <a:lnTo>
                      <a:pt x="1270" y="62"/>
                    </a:lnTo>
                    <a:lnTo>
                      <a:pt x="1284" y="58"/>
                    </a:lnTo>
                    <a:lnTo>
                      <a:pt x="1298" y="56"/>
                    </a:lnTo>
                    <a:lnTo>
                      <a:pt x="1336" y="52"/>
                    </a:lnTo>
                    <a:lnTo>
                      <a:pt x="1340" y="50"/>
                    </a:lnTo>
                    <a:lnTo>
                      <a:pt x="1344" y="46"/>
                    </a:lnTo>
                    <a:lnTo>
                      <a:pt x="1352" y="36"/>
                    </a:lnTo>
                    <a:lnTo>
                      <a:pt x="1360" y="14"/>
                    </a:lnTo>
                    <a:lnTo>
                      <a:pt x="1374" y="0"/>
                    </a:lnTo>
                    <a:lnTo>
                      <a:pt x="1418" y="0"/>
                    </a:lnTo>
                    <a:lnTo>
                      <a:pt x="1420" y="2"/>
                    </a:lnTo>
                    <a:lnTo>
                      <a:pt x="1424" y="8"/>
                    </a:lnTo>
                    <a:lnTo>
                      <a:pt x="1426" y="22"/>
                    </a:lnTo>
                    <a:lnTo>
                      <a:pt x="1430" y="40"/>
                    </a:lnTo>
                    <a:lnTo>
                      <a:pt x="1436" y="58"/>
                    </a:lnTo>
                    <a:lnTo>
                      <a:pt x="1480" y="124"/>
                    </a:lnTo>
                    <a:lnTo>
                      <a:pt x="1504" y="134"/>
                    </a:lnTo>
                    <a:lnTo>
                      <a:pt x="1538" y="144"/>
                    </a:lnTo>
                    <a:lnTo>
                      <a:pt x="1568" y="164"/>
                    </a:lnTo>
                    <a:lnTo>
                      <a:pt x="1584" y="190"/>
                    </a:lnTo>
                    <a:lnTo>
                      <a:pt x="1590" y="242"/>
                    </a:lnTo>
                    <a:lnTo>
                      <a:pt x="1610" y="280"/>
                    </a:lnTo>
                    <a:lnTo>
                      <a:pt x="1612" y="298"/>
                    </a:lnTo>
                    <a:lnTo>
                      <a:pt x="1612" y="320"/>
                    </a:lnTo>
                    <a:lnTo>
                      <a:pt x="1612" y="332"/>
                    </a:lnTo>
                    <a:lnTo>
                      <a:pt x="1610" y="342"/>
                    </a:lnTo>
                    <a:lnTo>
                      <a:pt x="1606" y="354"/>
                    </a:lnTo>
                    <a:lnTo>
                      <a:pt x="1602" y="364"/>
                    </a:lnTo>
                    <a:lnTo>
                      <a:pt x="1580" y="378"/>
                    </a:lnTo>
                    <a:lnTo>
                      <a:pt x="1574" y="382"/>
                    </a:lnTo>
                    <a:lnTo>
                      <a:pt x="1572" y="386"/>
                    </a:lnTo>
                    <a:lnTo>
                      <a:pt x="1568" y="390"/>
                    </a:lnTo>
                    <a:lnTo>
                      <a:pt x="1568" y="396"/>
                    </a:lnTo>
                    <a:lnTo>
                      <a:pt x="1566" y="420"/>
                    </a:lnTo>
                    <a:lnTo>
                      <a:pt x="1570" y="440"/>
                    </a:lnTo>
                    <a:lnTo>
                      <a:pt x="1574" y="452"/>
                    </a:lnTo>
                    <a:lnTo>
                      <a:pt x="1582" y="466"/>
                    </a:lnTo>
                    <a:lnTo>
                      <a:pt x="1614" y="488"/>
                    </a:lnTo>
                    <a:lnTo>
                      <a:pt x="1662" y="500"/>
                    </a:lnTo>
                    <a:lnTo>
                      <a:pt x="1674" y="506"/>
                    </a:lnTo>
                    <a:lnTo>
                      <a:pt x="1688" y="512"/>
                    </a:lnTo>
                    <a:lnTo>
                      <a:pt x="1700" y="516"/>
                    </a:lnTo>
                    <a:lnTo>
                      <a:pt x="1714" y="520"/>
                    </a:lnTo>
                    <a:lnTo>
                      <a:pt x="1744" y="524"/>
                    </a:lnTo>
                    <a:lnTo>
                      <a:pt x="1778" y="526"/>
                    </a:lnTo>
                    <a:lnTo>
                      <a:pt x="1790" y="534"/>
                    </a:lnTo>
                    <a:lnTo>
                      <a:pt x="1806" y="546"/>
                    </a:lnTo>
                    <a:lnTo>
                      <a:pt x="1836" y="576"/>
                    </a:lnTo>
                    <a:lnTo>
                      <a:pt x="1882" y="614"/>
                    </a:lnTo>
                    <a:lnTo>
                      <a:pt x="1894" y="616"/>
                    </a:lnTo>
                    <a:lnTo>
                      <a:pt x="1906" y="620"/>
                    </a:lnTo>
                    <a:lnTo>
                      <a:pt x="1918" y="628"/>
                    </a:lnTo>
                    <a:lnTo>
                      <a:pt x="1930" y="640"/>
                    </a:lnTo>
                    <a:lnTo>
                      <a:pt x="1938" y="672"/>
                    </a:lnTo>
                    <a:lnTo>
                      <a:pt x="1944" y="690"/>
                    </a:lnTo>
                    <a:lnTo>
                      <a:pt x="1952" y="710"/>
                    </a:lnTo>
                    <a:lnTo>
                      <a:pt x="1964" y="718"/>
                    </a:lnTo>
                    <a:lnTo>
                      <a:pt x="1968" y="724"/>
                    </a:lnTo>
                    <a:lnTo>
                      <a:pt x="1974" y="736"/>
                    </a:lnTo>
                    <a:lnTo>
                      <a:pt x="1972" y="766"/>
                    </a:lnTo>
                    <a:lnTo>
                      <a:pt x="1980" y="788"/>
                    </a:lnTo>
                    <a:lnTo>
                      <a:pt x="1968" y="796"/>
                    </a:lnTo>
                    <a:lnTo>
                      <a:pt x="1960" y="804"/>
                    </a:lnTo>
                    <a:lnTo>
                      <a:pt x="1956" y="814"/>
                    </a:lnTo>
                    <a:lnTo>
                      <a:pt x="1952" y="832"/>
                    </a:lnTo>
                    <a:lnTo>
                      <a:pt x="1952" y="864"/>
                    </a:lnTo>
                    <a:lnTo>
                      <a:pt x="1958" y="902"/>
                    </a:lnTo>
                    <a:lnTo>
                      <a:pt x="1952" y="906"/>
                    </a:lnTo>
                    <a:lnTo>
                      <a:pt x="1878" y="908"/>
                    </a:lnTo>
                    <a:lnTo>
                      <a:pt x="1844" y="914"/>
                    </a:lnTo>
                    <a:lnTo>
                      <a:pt x="1830" y="918"/>
                    </a:lnTo>
                    <a:lnTo>
                      <a:pt x="1818" y="922"/>
                    </a:lnTo>
                    <a:lnTo>
                      <a:pt x="1808" y="930"/>
                    </a:lnTo>
                    <a:lnTo>
                      <a:pt x="1798" y="940"/>
                    </a:lnTo>
                    <a:lnTo>
                      <a:pt x="1792" y="952"/>
                    </a:lnTo>
                    <a:lnTo>
                      <a:pt x="1786" y="968"/>
                    </a:lnTo>
                    <a:lnTo>
                      <a:pt x="1774" y="980"/>
                    </a:lnTo>
                    <a:lnTo>
                      <a:pt x="1766" y="990"/>
                    </a:lnTo>
                    <a:lnTo>
                      <a:pt x="1760" y="1002"/>
                    </a:lnTo>
                    <a:lnTo>
                      <a:pt x="1754" y="1018"/>
                    </a:lnTo>
                    <a:lnTo>
                      <a:pt x="1744" y="1024"/>
                    </a:lnTo>
                    <a:lnTo>
                      <a:pt x="1732" y="1028"/>
                    </a:lnTo>
                    <a:lnTo>
                      <a:pt x="1710" y="1032"/>
                    </a:lnTo>
                    <a:lnTo>
                      <a:pt x="1690" y="1034"/>
                    </a:lnTo>
                    <a:lnTo>
                      <a:pt x="1672" y="1034"/>
                    </a:lnTo>
                    <a:lnTo>
                      <a:pt x="1670" y="1044"/>
                    </a:lnTo>
                    <a:lnTo>
                      <a:pt x="1664" y="1056"/>
                    </a:lnTo>
                    <a:lnTo>
                      <a:pt x="1656" y="1066"/>
                    </a:lnTo>
                    <a:lnTo>
                      <a:pt x="1648" y="1074"/>
                    </a:lnTo>
                    <a:lnTo>
                      <a:pt x="1644" y="1082"/>
                    </a:lnTo>
                    <a:lnTo>
                      <a:pt x="1644" y="1090"/>
                    </a:lnTo>
                    <a:lnTo>
                      <a:pt x="1646" y="1106"/>
                    </a:lnTo>
                    <a:lnTo>
                      <a:pt x="1652" y="1124"/>
                    </a:lnTo>
                    <a:lnTo>
                      <a:pt x="1658" y="1146"/>
                    </a:lnTo>
                    <a:lnTo>
                      <a:pt x="1660" y="1170"/>
                    </a:lnTo>
                    <a:lnTo>
                      <a:pt x="1604" y="1182"/>
                    </a:lnTo>
                    <a:lnTo>
                      <a:pt x="1592" y="1188"/>
                    </a:lnTo>
                    <a:lnTo>
                      <a:pt x="1580" y="1194"/>
                    </a:lnTo>
                    <a:lnTo>
                      <a:pt x="1560" y="1206"/>
                    </a:lnTo>
                    <a:lnTo>
                      <a:pt x="1526" y="1214"/>
                    </a:lnTo>
                    <a:lnTo>
                      <a:pt x="1490" y="1220"/>
                    </a:lnTo>
                    <a:lnTo>
                      <a:pt x="1458" y="1224"/>
                    </a:lnTo>
                    <a:lnTo>
                      <a:pt x="1426" y="1224"/>
                    </a:lnTo>
                    <a:lnTo>
                      <a:pt x="1408" y="1228"/>
                    </a:lnTo>
                    <a:lnTo>
                      <a:pt x="1396" y="1236"/>
                    </a:lnTo>
                    <a:lnTo>
                      <a:pt x="1396" y="1244"/>
                    </a:lnTo>
                    <a:lnTo>
                      <a:pt x="1398" y="1250"/>
                    </a:lnTo>
                    <a:lnTo>
                      <a:pt x="1402" y="1258"/>
                    </a:lnTo>
                    <a:lnTo>
                      <a:pt x="1412" y="1272"/>
                    </a:lnTo>
                    <a:lnTo>
                      <a:pt x="1406" y="1280"/>
                    </a:lnTo>
                    <a:lnTo>
                      <a:pt x="1404" y="1288"/>
                    </a:lnTo>
                    <a:lnTo>
                      <a:pt x="1404" y="1294"/>
                    </a:lnTo>
                    <a:lnTo>
                      <a:pt x="1408" y="1302"/>
                    </a:lnTo>
                    <a:lnTo>
                      <a:pt x="1412" y="1308"/>
                    </a:lnTo>
                    <a:lnTo>
                      <a:pt x="1420" y="1314"/>
                    </a:lnTo>
                    <a:lnTo>
                      <a:pt x="1438" y="1328"/>
                    </a:lnTo>
                    <a:lnTo>
                      <a:pt x="1460" y="1360"/>
                    </a:lnTo>
                    <a:lnTo>
                      <a:pt x="1468" y="1364"/>
                    </a:lnTo>
                    <a:lnTo>
                      <a:pt x="1474" y="1370"/>
                    </a:lnTo>
                    <a:lnTo>
                      <a:pt x="1476" y="1374"/>
                    </a:lnTo>
                    <a:lnTo>
                      <a:pt x="1476" y="1380"/>
                    </a:lnTo>
                    <a:lnTo>
                      <a:pt x="1476" y="1396"/>
                    </a:lnTo>
                    <a:lnTo>
                      <a:pt x="1464" y="1408"/>
                    </a:lnTo>
                    <a:lnTo>
                      <a:pt x="1444" y="1418"/>
                    </a:lnTo>
                    <a:lnTo>
                      <a:pt x="1438" y="1422"/>
                    </a:lnTo>
                    <a:lnTo>
                      <a:pt x="1434" y="1426"/>
                    </a:lnTo>
                    <a:lnTo>
                      <a:pt x="1430" y="1432"/>
                    </a:lnTo>
                    <a:lnTo>
                      <a:pt x="1428" y="1438"/>
                    </a:lnTo>
                    <a:lnTo>
                      <a:pt x="1428" y="1460"/>
                    </a:lnTo>
                    <a:lnTo>
                      <a:pt x="1434" y="1466"/>
                    </a:lnTo>
                    <a:lnTo>
                      <a:pt x="1442" y="1476"/>
                    </a:lnTo>
                    <a:lnTo>
                      <a:pt x="1448" y="1488"/>
                    </a:lnTo>
                    <a:lnTo>
                      <a:pt x="1450" y="1496"/>
                    </a:lnTo>
                    <a:lnTo>
                      <a:pt x="1450" y="1504"/>
                    </a:lnTo>
                    <a:lnTo>
                      <a:pt x="1440" y="1510"/>
                    </a:lnTo>
                    <a:lnTo>
                      <a:pt x="1430" y="1512"/>
                    </a:lnTo>
                    <a:lnTo>
                      <a:pt x="1416" y="151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1D0BC9CD-D4E8-1644-8021-A1341689B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194" y="1929608"/>
                <a:ext cx="2239170" cy="1916943"/>
              </a:xfrm>
              <a:custGeom>
                <a:avLst/>
                <a:gdLst>
                  <a:gd name="T0" fmla="*/ 538 w 2182"/>
                  <a:gd name="T1" fmla="*/ 1714 h 1868"/>
                  <a:gd name="T2" fmla="*/ 526 w 2182"/>
                  <a:gd name="T3" fmla="*/ 1632 h 1868"/>
                  <a:gd name="T4" fmla="*/ 362 w 2182"/>
                  <a:gd name="T5" fmla="*/ 1664 h 1868"/>
                  <a:gd name="T6" fmla="*/ 286 w 2182"/>
                  <a:gd name="T7" fmla="*/ 1690 h 1868"/>
                  <a:gd name="T8" fmla="*/ 168 w 2182"/>
                  <a:gd name="T9" fmla="*/ 1576 h 1868"/>
                  <a:gd name="T10" fmla="*/ 220 w 2182"/>
                  <a:gd name="T11" fmla="*/ 1468 h 1868"/>
                  <a:gd name="T12" fmla="*/ 66 w 2182"/>
                  <a:gd name="T13" fmla="*/ 1450 h 1868"/>
                  <a:gd name="T14" fmla="*/ 20 w 2182"/>
                  <a:gd name="T15" fmla="*/ 1304 h 1868"/>
                  <a:gd name="T16" fmla="*/ 400 w 2182"/>
                  <a:gd name="T17" fmla="*/ 1336 h 1868"/>
                  <a:gd name="T18" fmla="*/ 594 w 2182"/>
                  <a:gd name="T19" fmla="*/ 1418 h 1868"/>
                  <a:gd name="T20" fmla="*/ 724 w 2182"/>
                  <a:gd name="T21" fmla="*/ 1354 h 1868"/>
                  <a:gd name="T22" fmla="*/ 828 w 2182"/>
                  <a:gd name="T23" fmla="*/ 1308 h 1868"/>
                  <a:gd name="T24" fmla="*/ 1006 w 2182"/>
                  <a:gd name="T25" fmla="*/ 1300 h 1868"/>
                  <a:gd name="T26" fmla="*/ 1170 w 2182"/>
                  <a:gd name="T27" fmla="*/ 1170 h 1868"/>
                  <a:gd name="T28" fmla="*/ 1178 w 2182"/>
                  <a:gd name="T29" fmla="*/ 1032 h 1868"/>
                  <a:gd name="T30" fmla="*/ 1260 w 2182"/>
                  <a:gd name="T31" fmla="*/ 1006 h 1868"/>
                  <a:gd name="T32" fmla="*/ 1410 w 2182"/>
                  <a:gd name="T33" fmla="*/ 924 h 1868"/>
                  <a:gd name="T34" fmla="*/ 1524 w 2182"/>
                  <a:gd name="T35" fmla="*/ 876 h 1868"/>
                  <a:gd name="T36" fmla="*/ 1632 w 2182"/>
                  <a:gd name="T37" fmla="*/ 776 h 1868"/>
                  <a:gd name="T38" fmla="*/ 1798 w 2182"/>
                  <a:gd name="T39" fmla="*/ 740 h 1868"/>
                  <a:gd name="T40" fmla="*/ 1712 w 2182"/>
                  <a:gd name="T41" fmla="*/ 614 h 1868"/>
                  <a:gd name="T42" fmla="*/ 1586 w 2182"/>
                  <a:gd name="T43" fmla="*/ 646 h 1868"/>
                  <a:gd name="T44" fmla="*/ 1456 w 2182"/>
                  <a:gd name="T45" fmla="*/ 650 h 1868"/>
                  <a:gd name="T46" fmla="*/ 1480 w 2182"/>
                  <a:gd name="T47" fmla="*/ 512 h 1868"/>
                  <a:gd name="T48" fmla="*/ 1602 w 2182"/>
                  <a:gd name="T49" fmla="*/ 428 h 1868"/>
                  <a:gd name="T50" fmla="*/ 1698 w 2182"/>
                  <a:gd name="T51" fmla="*/ 250 h 1868"/>
                  <a:gd name="T52" fmla="*/ 1738 w 2182"/>
                  <a:gd name="T53" fmla="*/ 108 h 1868"/>
                  <a:gd name="T54" fmla="*/ 1736 w 2182"/>
                  <a:gd name="T55" fmla="*/ 20 h 1868"/>
                  <a:gd name="T56" fmla="*/ 1800 w 2182"/>
                  <a:gd name="T57" fmla="*/ 42 h 1868"/>
                  <a:gd name="T58" fmla="*/ 1848 w 2182"/>
                  <a:gd name="T59" fmla="*/ 80 h 1868"/>
                  <a:gd name="T60" fmla="*/ 1926 w 2182"/>
                  <a:gd name="T61" fmla="*/ 178 h 1868"/>
                  <a:gd name="T62" fmla="*/ 2052 w 2182"/>
                  <a:gd name="T63" fmla="*/ 152 h 1868"/>
                  <a:gd name="T64" fmla="*/ 2136 w 2182"/>
                  <a:gd name="T65" fmla="*/ 246 h 1868"/>
                  <a:gd name="T66" fmla="*/ 2136 w 2182"/>
                  <a:gd name="T67" fmla="*/ 440 h 1868"/>
                  <a:gd name="T68" fmla="*/ 2118 w 2182"/>
                  <a:gd name="T69" fmla="*/ 476 h 1868"/>
                  <a:gd name="T70" fmla="*/ 2064 w 2182"/>
                  <a:gd name="T71" fmla="*/ 514 h 1868"/>
                  <a:gd name="T72" fmla="*/ 2020 w 2182"/>
                  <a:gd name="T73" fmla="*/ 674 h 1868"/>
                  <a:gd name="T74" fmla="*/ 2068 w 2182"/>
                  <a:gd name="T75" fmla="*/ 716 h 1868"/>
                  <a:gd name="T76" fmla="*/ 2026 w 2182"/>
                  <a:gd name="T77" fmla="*/ 796 h 1868"/>
                  <a:gd name="T78" fmla="*/ 1968 w 2182"/>
                  <a:gd name="T79" fmla="*/ 828 h 1868"/>
                  <a:gd name="T80" fmla="*/ 2054 w 2182"/>
                  <a:gd name="T81" fmla="*/ 986 h 1868"/>
                  <a:gd name="T82" fmla="*/ 2154 w 2182"/>
                  <a:gd name="T83" fmla="*/ 1034 h 1868"/>
                  <a:gd name="T84" fmla="*/ 2156 w 2182"/>
                  <a:gd name="T85" fmla="*/ 1130 h 1868"/>
                  <a:gd name="T86" fmla="*/ 2054 w 2182"/>
                  <a:gd name="T87" fmla="*/ 1170 h 1868"/>
                  <a:gd name="T88" fmla="*/ 1920 w 2182"/>
                  <a:gd name="T89" fmla="*/ 1272 h 1868"/>
                  <a:gd name="T90" fmla="*/ 1850 w 2182"/>
                  <a:gd name="T91" fmla="*/ 1260 h 1868"/>
                  <a:gd name="T92" fmla="*/ 1786 w 2182"/>
                  <a:gd name="T93" fmla="*/ 1338 h 1868"/>
                  <a:gd name="T94" fmla="*/ 1696 w 2182"/>
                  <a:gd name="T95" fmla="*/ 1206 h 1868"/>
                  <a:gd name="T96" fmla="*/ 1524 w 2182"/>
                  <a:gd name="T97" fmla="*/ 1346 h 1868"/>
                  <a:gd name="T98" fmla="*/ 1494 w 2182"/>
                  <a:gd name="T99" fmla="*/ 1334 h 1868"/>
                  <a:gd name="T100" fmla="*/ 1424 w 2182"/>
                  <a:gd name="T101" fmla="*/ 1310 h 1868"/>
                  <a:gd name="T102" fmla="*/ 1392 w 2182"/>
                  <a:gd name="T103" fmla="*/ 1430 h 1868"/>
                  <a:gd name="T104" fmla="*/ 1288 w 2182"/>
                  <a:gd name="T105" fmla="*/ 1520 h 1868"/>
                  <a:gd name="T106" fmla="*/ 1140 w 2182"/>
                  <a:gd name="T107" fmla="*/ 1612 h 1868"/>
                  <a:gd name="T108" fmla="*/ 1076 w 2182"/>
                  <a:gd name="T109" fmla="*/ 1650 h 1868"/>
                  <a:gd name="T110" fmla="*/ 988 w 2182"/>
                  <a:gd name="T111" fmla="*/ 1790 h 1868"/>
                  <a:gd name="T112" fmla="*/ 838 w 2182"/>
                  <a:gd name="T113" fmla="*/ 1810 h 1868"/>
                  <a:gd name="T114" fmla="*/ 814 w 2182"/>
                  <a:gd name="T115" fmla="*/ 1666 h 1868"/>
                  <a:gd name="T116" fmla="*/ 732 w 2182"/>
                  <a:gd name="T117" fmla="*/ 1678 h 1868"/>
                  <a:gd name="T118" fmla="*/ 662 w 2182"/>
                  <a:gd name="T119" fmla="*/ 1816 h 186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2182" h="1868">
                    <a:moveTo>
                      <a:pt x="556" y="1868"/>
                    </a:moveTo>
                    <a:lnTo>
                      <a:pt x="556" y="1868"/>
                    </a:lnTo>
                    <a:lnTo>
                      <a:pt x="518" y="1832"/>
                    </a:lnTo>
                    <a:lnTo>
                      <a:pt x="498" y="1792"/>
                    </a:lnTo>
                    <a:lnTo>
                      <a:pt x="500" y="1764"/>
                    </a:lnTo>
                    <a:lnTo>
                      <a:pt x="502" y="1754"/>
                    </a:lnTo>
                    <a:lnTo>
                      <a:pt x="506" y="1744"/>
                    </a:lnTo>
                    <a:lnTo>
                      <a:pt x="512" y="1736"/>
                    </a:lnTo>
                    <a:lnTo>
                      <a:pt x="518" y="1728"/>
                    </a:lnTo>
                    <a:lnTo>
                      <a:pt x="528" y="1720"/>
                    </a:lnTo>
                    <a:lnTo>
                      <a:pt x="538" y="1714"/>
                    </a:lnTo>
                    <a:lnTo>
                      <a:pt x="556" y="1698"/>
                    </a:lnTo>
                    <a:lnTo>
                      <a:pt x="572" y="1674"/>
                    </a:lnTo>
                    <a:lnTo>
                      <a:pt x="570" y="1658"/>
                    </a:lnTo>
                    <a:lnTo>
                      <a:pt x="562" y="1646"/>
                    </a:lnTo>
                    <a:lnTo>
                      <a:pt x="556" y="1638"/>
                    </a:lnTo>
                    <a:lnTo>
                      <a:pt x="548" y="1634"/>
                    </a:lnTo>
                    <a:lnTo>
                      <a:pt x="542" y="1632"/>
                    </a:lnTo>
                    <a:lnTo>
                      <a:pt x="534" y="1630"/>
                    </a:lnTo>
                    <a:lnTo>
                      <a:pt x="526" y="1632"/>
                    </a:lnTo>
                    <a:lnTo>
                      <a:pt x="506" y="1638"/>
                    </a:lnTo>
                    <a:lnTo>
                      <a:pt x="482" y="1658"/>
                    </a:lnTo>
                    <a:lnTo>
                      <a:pt x="448" y="1674"/>
                    </a:lnTo>
                    <a:lnTo>
                      <a:pt x="442" y="1668"/>
                    </a:lnTo>
                    <a:lnTo>
                      <a:pt x="436" y="1664"/>
                    </a:lnTo>
                    <a:lnTo>
                      <a:pt x="426" y="1658"/>
                    </a:lnTo>
                    <a:lnTo>
                      <a:pt x="384" y="1658"/>
                    </a:lnTo>
                    <a:lnTo>
                      <a:pt x="370" y="1660"/>
                    </a:lnTo>
                    <a:lnTo>
                      <a:pt x="362" y="1664"/>
                    </a:lnTo>
                    <a:lnTo>
                      <a:pt x="356" y="1672"/>
                    </a:lnTo>
                    <a:lnTo>
                      <a:pt x="352" y="1682"/>
                    </a:lnTo>
                    <a:lnTo>
                      <a:pt x="350" y="1700"/>
                    </a:lnTo>
                    <a:lnTo>
                      <a:pt x="348" y="1722"/>
                    </a:lnTo>
                    <a:lnTo>
                      <a:pt x="342" y="1726"/>
                    </a:lnTo>
                    <a:lnTo>
                      <a:pt x="336" y="1726"/>
                    </a:lnTo>
                    <a:lnTo>
                      <a:pt x="330" y="1726"/>
                    </a:lnTo>
                    <a:lnTo>
                      <a:pt x="324" y="1724"/>
                    </a:lnTo>
                    <a:lnTo>
                      <a:pt x="314" y="1718"/>
                    </a:lnTo>
                    <a:lnTo>
                      <a:pt x="306" y="1716"/>
                    </a:lnTo>
                    <a:lnTo>
                      <a:pt x="286" y="1690"/>
                    </a:lnTo>
                    <a:lnTo>
                      <a:pt x="270" y="1674"/>
                    </a:lnTo>
                    <a:lnTo>
                      <a:pt x="262" y="1654"/>
                    </a:lnTo>
                    <a:lnTo>
                      <a:pt x="252" y="1638"/>
                    </a:lnTo>
                    <a:lnTo>
                      <a:pt x="248" y="1632"/>
                    </a:lnTo>
                    <a:lnTo>
                      <a:pt x="242" y="1626"/>
                    </a:lnTo>
                    <a:lnTo>
                      <a:pt x="234" y="1624"/>
                    </a:lnTo>
                    <a:lnTo>
                      <a:pt x="226" y="1620"/>
                    </a:lnTo>
                    <a:lnTo>
                      <a:pt x="190" y="1582"/>
                    </a:lnTo>
                    <a:lnTo>
                      <a:pt x="168" y="1576"/>
                    </a:lnTo>
                    <a:lnTo>
                      <a:pt x="170" y="1568"/>
                    </a:lnTo>
                    <a:lnTo>
                      <a:pt x="172" y="1560"/>
                    </a:lnTo>
                    <a:lnTo>
                      <a:pt x="178" y="1554"/>
                    </a:lnTo>
                    <a:lnTo>
                      <a:pt x="184" y="1548"/>
                    </a:lnTo>
                    <a:lnTo>
                      <a:pt x="198" y="1538"/>
                    </a:lnTo>
                    <a:lnTo>
                      <a:pt x="206" y="1532"/>
                    </a:lnTo>
                    <a:lnTo>
                      <a:pt x="212" y="1526"/>
                    </a:lnTo>
                    <a:lnTo>
                      <a:pt x="226" y="1496"/>
                    </a:lnTo>
                    <a:lnTo>
                      <a:pt x="226" y="1484"/>
                    </a:lnTo>
                    <a:lnTo>
                      <a:pt x="224" y="1474"/>
                    </a:lnTo>
                    <a:lnTo>
                      <a:pt x="220" y="1468"/>
                    </a:lnTo>
                    <a:lnTo>
                      <a:pt x="216" y="1464"/>
                    </a:lnTo>
                    <a:lnTo>
                      <a:pt x="182" y="1464"/>
                    </a:lnTo>
                    <a:lnTo>
                      <a:pt x="150" y="1468"/>
                    </a:lnTo>
                    <a:lnTo>
                      <a:pt x="120" y="1474"/>
                    </a:lnTo>
                    <a:lnTo>
                      <a:pt x="92" y="1484"/>
                    </a:lnTo>
                    <a:lnTo>
                      <a:pt x="84" y="1490"/>
                    </a:lnTo>
                    <a:lnTo>
                      <a:pt x="76" y="1492"/>
                    </a:lnTo>
                    <a:lnTo>
                      <a:pt x="70" y="1492"/>
                    </a:lnTo>
                    <a:lnTo>
                      <a:pt x="64" y="1492"/>
                    </a:lnTo>
                    <a:lnTo>
                      <a:pt x="66" y="1450"/>
                    </a:lnTo>
                    <a:lnTo>
                      <a:pt x="50" y="1428"/>
                    </a:lnTo>
                    <a:lnTo>
                      <a:pt x="14" y="1398"/>
                    </a:lnTo>
                    <a:lnTo>
                      <a:pt x="14" y="1386"/>
                    </a:lnTo>
                    <a:lnTo>
                      <a:pt x="18" y="1376"/>
                    </a:lnTo>
                    <a:lnTo>
                      <a:pt x="26" y="1358"/>
                    </a:lnTo>
                    <a:lnTo>
                      <a:pt x="24" y="1328"/>
                    </a:lnTo>
                    <a:lnTo>
                      <a:pt x="24" y="1316"/>
                    </a:lnTo>
                    <a:lnTo>
                      <a:pt x="20" y="1304"/>
                    </a:lnTo>
                    <a:lnTo>
                      <a:pt x="0" y="1278"/>
                    </a:lnTo>
                    <a:lnTo>
                      <a:pt x="0" y="1244"/>
                    </a:lnTo>
                    <a:lnTo>
                      <a:pt x="100" y="1268"/>
                    </a:lnTo>
                    <a:lnTo>
                      <a:pt x="274" y="1270"/>
                    </a:lnTo>
                    <a:lnTo>
                      <a:pt x="306" y="1278"/>
                    </a:lnTo>
                    <a:lnTo>
                      <a:pt x="326" y="1284"/>
                    </a:lnTo>
                    <a:lnTo>
                      <a:pt x="344" y="1290"/>
                    </a:lnTo>
                    <a:lnTo>
                      <a:pt x="400" y="1336"/>
                    </a:lnTo>
                    <a:lnTo>
                      <a:pt x="414" y="1342"/>
                    </a:lnTo>
                    <a:lnTo>
                      <a:pt x="466" y="1350"/>
                    </a:lnTo>
                    <a:lnTo>
                      <a:pt x="490" y="1366"/>
                    </a:lnTo>
                    <a:lnTo>
                      <a:pt x="556" y="1388"/>
                    </a:lnTo>
                    <a:lnTo>
                      <a:pt x="562" y="1392"/>
                    </a:lnTo>
                    <a:lnTo>
                      <a:pt x="568" y="1398"/>
                    </a:lnTo>
                    <a:lnTo>
                      <a:pt x="584" y="1412"/>
                    </a:lnTo>
                    <a:lnTo>
                      <a:pt x="594" y="1418"/>
                    </a:lnTo>
                    <a:lnTo>
                      <a:pt x="604" y="1420"/>
                    </a:lnTo>
                    <a:lnTo>
                      <a:pt x="614" y="1418"/>
                    </a:lnTo>
                    <a:lnTo>
                      <a:pt x="628" y="1412"/>
                    </a:lnTo>
                    <a:lnTo>
                      <a:pt x="632" y="1406"/>
                    </a:lnTo>
                    <a:lnTo>
                      <a:pt x="638" y="1400"/>
                    </a:lnTo>
                    <a:lnTo>
                      <a:pt x="650" y="1392"/>
                    </a:lnTo>
                    <a:lnTo>
                      <a:pt x="666" y="1386"/>
                    </a:lnTo>
                    <a:lnTo>
                      <a:pt x="680" y="1380"/>
                    </a:lnTo>
                    <a:lnTo>
                      <a:pt x="696" y="1368"/>
                    </a:lnTo>
                    <a:lnTo>
                      <a:pt x="708" y="1360"/>
                    </a:lnTo>
                    <a:lnTo>
                      <a:pt x="724" y="1354"/>
                    </a:lnTo>
                    <a:lnTo>
                      <a:pt x="746" y="1350"/>
                    </a:lnTo>
                    <a:lnTo>
                      <a:pt x="746" y="1346"/>
                    </a:lnTo>
                    <a:lnTo>
                      <a:pt x="750" y="1344"/>
                    </a:lnTo>
                    <a:lnTo>
                      <a:pt x="758" y="1340"/>
                    </a:lnTo>
                    <a:lnTo>
                      <a:pt x="768" y="1336"/>
                    </a:lnTo>
                    <a:lnTo>
                      <a:pt x="778" y="1332"/>
                    </a:lnTo>
                    <a:lnTo>
                      <a:pt x="784" y="1332"/>
                    </a:lnTo>
                    <a:lnTo>
                      <a:pt x="792" y="1328"/>
                    </a:lnTo>
                    <a:lnTo>
                      <a:pt x="806" y="1320"/>
                    </a:lnTo>
                    <a:lnTo>
                      <a:pt x="820" y="1310"/>
                    </a:lnTo>
                    <a:lnTo>
                      <a:pt x="828" y="1308"/>
                    </a:lnTo>
                    <a:lnTo>
                      <a:pt x="836" y="1306"/>
                    </a:lnTo>
                    <a:lnTo>
                      <a:pt x="848" y="1300"/>
                    </a:lnTo>
                    <a:lnTo>
                      <a:pt x="862" y="1296"/>
                    </a:lnTo>
                    <a:lnTo>
                      <a:pt x="876" y="1296"/>
                    </a:lnTo>
                    <a:lnTo>
                      <a:pt x="894" y="1296"/>
                    </a:lnTo>
                    <a:lnTo>
                      <a:pt x="918" y="1302"/>
                    </a:lnTo>
                    <a:lnTo>
                      <a:pt x="952" y="1306"/>
                    </a:lnTo>
                    <a:lnTo>
                      <a:pt x="970" y="1306"/>
                    </a:lnTo>
                    <a:lnTo>
                      <a:pt x="986" y="1306"/>
                    </a:lnTo>
                    <a:lnTo>
                      <a:pt x="1000" y="1302"/>
                    </a:lnTo>
                    <a:lnTo>
                      <a:pt x="1006" y="1300"/>
                    </a:lnTo>
                    <a:lnTo>
                      <a:pt x="1010" y="1296"/>
                    </a:lnTo>
                    <a:lnTo>
                      <a:pt x="1028" y="1294"/>
                    </a:lnTo>
                    <a:lnTo>
                      <a:pt x="1044" y="1286"/>
                    </a:lnTo>
                    <a:lnTo>
                      <a:pt x="1060" y="1278"/>
                    </a:lnTo>
                    <a:lnTo>
                      <a:pt x="1074" y="1266"/>
                    </a:lnTo>
                    <a:lnTo>
                      <a:pt x="1086" y="1254"/>
                    </a:lnTo>
                    <a:lnTo>
                      <a:pt x="1100" y="1240"/>
                    </a:lnTo>
                    <a:lnTo>
                      <a:pt x="1122" y="1212"/>
                    </a:lnTo>
                    <a:lnTo>
                      <a:pt x="1156" y="1182"/>
                    </a:lnTo>
                    <a:lnTo>
                      <a:pt x="1170" y="1170"/>
                    </a:lnTo>
                    <a:lnTo>
                      <a:pt x="1186" y="1158"/>
                    </a:lnTo>
                    <a:lnTo>
                      <a:pt x="1202" y="1150"/>
                    </a:lnTo>
                    <a:lnTo>
                      <a:pt x="1210" y="1146"/>
                    </a:lnTo>
                    <a:lnTo>
                      <a:pt x="1218" y="1138"/>
                    </a:lnTo>
                    <a:lnTo>
                      <a:pt x="1216" y="1112"/>
                    </a:lnTo>
                    <a:lnTo>
                      <a:pt x="1182" y="1080"/>
                    </a:lnTo>
                    <a:lnTo>
                      <a:pt x="1176" y="1058"/>
                    </a:lnTo>
                    <a:lnTo>
                      <a:pt x="1178" y="1032"/>
                    </a:lnTo>
                    <a:lnTo>
                      <a:pt x="1180" y="1020"/>
                    </a:lnTo>
                    <a:lnTo>
                      <a:pt x="1182" y="1010"/>
                    </a:lnTo>
                    <a:lnTo>
                      <a:pt x="1186" y="1002"/>
                    </a:lnTo>
                    <a:lnTo>
                      <a:pt x="1192" y="994"/>
                    </a:lnTo>
                    <a:lnTo>
                      <a:pt x="1200" y="986"/>
                    </a:lnTo>
                    <a:lnTo>
                      <a:pt x="1212" y="982"/>
                    </a:lnTo>
                    <a:lnTo>
                      <a:pt x="1214" y="978"/>
                    </a:lnTo>
                    <a:lnTo>
                      <a:pt x="1216" y="976"/>
                    </a:lnTo>
                    <a:lnTo>
                      <a:pt x="1220" y="978"/>
                    </a:lnTo>
                    <a:lnTo>
                      <a:pt x="1226" y="982"/>
                    </a:lnTo>
                    <a:lnTo>
                      <a:pt x="1260" y="1006"/>
                    </a:lnTo>
                    <a:lnTo>
                      <a:pt x="1286" y="1014"/>
                    </a:lnTo>
                    <a:lnTo>
                      <a:pt x="1314" y="1014"/>
                    </a:lnTo>
                    <a:lnTo>
                      <a:pt x="1326" y="1010"/>
                    </a:lnTo>
                    <a:lnTo>
                      <a:pt x="1336" y="1002"/>
                    </a:lnTo>
                    <a:lnTo>
                      <a:pt x="1348" y="992"/>
                    </a:lnTo>
                    <a:lnTo>
                      <a:pt x="1358" y="980"/>
                    </a:lnTo>
                    <a:lnTo>
                      <a:pt x="1380" y="956"/>
                    </a:lnTo>
                    <a:lnTo>
                      <a:pt x="1398" y="932"/>
                    </a:lnTo>
                    <a:lnTo>
                      <a:pt x="1404" y="928"/>
                    </a:lnTo>
                    <a:lnTo>
                      <a:pt x="1410" y="924"/>
                    </a:lnTo>
                    <a:lnTo>
                      <a:pt x="1416" y="924"/>
                    </a:lnTo>
                    <a:lnTo>
                      <a:pt x="1424" y="922"/>
                    </a:lnTo>
                    <a:lnTo>
                      <a:pt x="1438" y="924"/>
                    </a:lnTo>
                    <a:lnTo>
                      <a:pt x="1454" y="926"/>
                    </a:lnTo>
                    <a:lnTo>
                      <a:pt x="1464" y="918"/>
                    </a:lnTo>
                    <a:lnTo>
                      <a:pt x="1472" y="914"/>
                    </a:lnTo>
                    <a:lnTo>
                      <a:pt x="1492" y="906"/>
                    </a:lnTo>
                    <a:lnTo>
                      <a:pt x="1518" y="882"/>
                    </a:lnTo>
                    <a:lnTo>
                      <a:pt x="1522" y="880"/>
                    </a:lnTo>
                    <a:lnTo>
                      <a:pt x="1524" y="876"/>
                    </a:lnTo>
                    <a:lnTo>
                      <a:pt x="1530" y="866"/>
                    </a:lnTo>
                    <a:lnTo>
                      <a:pt x="1534" y="848"/>
                    </a:lnTo>
                    <a:lnTo>
                      <a:pt x="1540" y="832"/>
                    </a:lnTo>
                    <a:lnTo>
                      <a:pt x="1546" y="822"/>
                    </a:lnTo>
                    <a:lnTo>
                      <a:pt x="1554" y="816"/>
                    </a:lnTo>
                    <a:lnTo>
                      <a:pt x="1562" y="812"/>
                    </a:lnTo>
                    <a:lnTo>
                      <a:pt x="1580" y="806"/>
                    </a:lnTo>
                    <a:lnTo>
                      <a:pt x="1594" y="804"/>
                    </a:lnTo>
                    <a:lnTo>
                      <a:pt x="1610" y="798"/>
                    </a:lnTo>
                    <a:lnTo>
                      <a:pt x="1620" y="786"/>
                    </a:lnTo>
                    <a:lnTo>
                      <a:pt x="1632" y="776"/>
                    </a:lnTo>
                    <a:lnTo>
                      <a:pt x="1646" y="768"/>
                    </a:lnTo>
                    <a:lnTo>
                      <a:pt x="1660" y="760"/>
                    </a:lnTo>
                    <a:lnTo>
                      <a:pt x="1670" y="754"/>
                    </a:lnTo>
                    <a:lnTo>
                      <a:pt x="1680" y="752"/>
                    </a:lnTo>
                    <a:lnTo>
                      <a:pt x="1696" y="750"/>
                    </a:lnTo>
                    <a:lnTo>
                      <a:pt x="1712" y="750"/>
                    </a:lnTo>
                    <a:lnTo>
                      <a:pt x="1746" y="752"/>
                    </a:lnTo>
                    <a:lnTo>
                      <a:pt x="1776" y="756"/>
                    </a:lnTo>
                    <a:lnTo>
                      <a:pt x="1792" y="748"/>
                    </a:lnTo>
                    <a:lnTo>
                      <a:pt x="1798" y="740"/>
                    </a:lnTo>
                    <a:lnTo>
                      <a:pt x="1802" y="730"/>
                    </a:lnTo>
                    <a:lnTo>
                      <a:pt x="1804" y="720"/>
                    </a:lnTo>
                    <a:lnTo>
                      <a:pt x="1804" y="712"/>
                    </a:lnTo>
                    <a:lnTo>
                      <a:pt x="1802" y="702"/>
                    </a:lnTo>
                    <a:lnTo>
                      <a:pt x="1798" y="694"/>
                    </a:lnTo>
                    <a:lnTo>
                      <a:pt x="1790" y="680"/>
                    </a:lnTo>
                    <a:lnTo>
                      <a:pt x="1764" y="656"/>
                    </a:lnTo>
                    <a:lnTo>
                      <a:pt x="1718" y="628"/>
                    </a:lnTo>
                    <a:lnTo>
                      <a:pt x="1716" y="622"/>
                    </a:lnTo>
                    <a:lnTo>
                      <a:pt x="1712" y="614"/>
                    </a:lnTo>
                    <a:lnTo>
                      <a:pt x="1702" y="604"/>
                    </a:lnTo>
                    <a:lnTo>
                      <a:pt x="1688" y="590"/>
                    </a:lnTo>
                    <a:lnTo>
                      <a:pt x="1656" y="590"/>
                    </a:lnTo>
                    <a:lnTo>
                      <a:pt x="1640" y="608"/>
                    </a:lnTo>
                    <a:lnTo>
                      <a:pt x="1610" y="608"/>
                    </a:lnTo>
                    <a:lnTo>
                      <a:pt x="1604" y="644"/>
                    </a:lnTo>
                    <a:lnTo>
                      <a:pt x="1596" y="646"/>
                    </a:lnTo>
                    <a:lnTo>
                      <a:pt x="1586" y="646"/>
                    </a:lnTo>
                    <a:lnTo>
                      <a:pt x="1578" y="644"/>
                    </a:lnTo>
                    <a:lnTo>
                      <a:pt x="1570" y="642"/>
                    </a:lnTo>
                    <a:lnTo>
                      <a:pt x="1554" y="634"/>
                    </a:lnTo>
                    <a:lnTo>
                      <a:pt x="1544" y="630"/>
                    </a:lnTo>
                    <a:lnTo>
                      <a:pt x="1516" y="630"/>
                    </a:lnTo>
                    <a:lnTo>
                      <a:pt x="1504" y="634"/>
                    </a:lnTo>
                    <a:lnTo>
                      <a:pt x="1494" y="640"/>
                    </a:lnTo>
                    <a:lnTo>
                      <a:pt x="1476" y="654"/>
                    </a:lnTo>
                    <a:lnTo>
                      <a:pt x="1466" y="654"/>
                    </a:lnTo>
                    <a:lnTo>
                      <a:pt x="1456" y="650"/>
                    </a:lnTo>
                    <a:lnTo>
                      <a:pt x="1450" y="646"/>
                    </a:lnTo>
                    <a:lnTo>
                      <a:pt x="1446" y="640"/>
                    </a:lnTo>
                    <a:lnTo>
                      <a:pt x="1442" y="634"/>
                    </a:lnTo>
                    <a:lnTo>
                      <a:pt x="1440" y="628"/>
                    </a:lnTo>
                    <a:lnTo>
                      <a:pt x="1440" y="616"/>
                    </a:lnTo>
                    <a:lnTo>
                      <a:pt x="1470" y="588"/>
                    </a:lnTo>
                    <a:lnTo>
                      <a:pt x="1468" y="556"/>
                    </a:lnTo>
                    <a:lnTo>
                      <a:pt x="1470" y="544"/>
                    </a:lnTo>
                    <a:lnTo>
                      <a:pt x="1470" y="532"/>
                    </a:lnTo>
                    <a:lnTo>
                      <a:pt x="1480" y="512"/>
                    </a:lnTo>
                    <a:lnTo>
                      <a:pt x="1488" y="494"/>
                    </a:lnTo>
                    <a:lnTo>
                      <a:pt x="1488" y="472"/>
                    </a:lnTo>
                    <a:lnTo>
                      <a:pt x="1490" y="456"/>
                    </a:lnTo>
                    <a:lnTo>
                      <a:pt x="1494" y="440"/>
                    </a:lnTo>
                    <a:lnTo>
                      <a:pt x="1502" y="426"/>
                    </a:lnTo>
                    <a:lnTo>
                      <a:pt x="1522" y="426"/>
                    </a:lnTo>
                    <a:lnTo>
                      <a:pt x="1546" y="430"/>
                    </a:lnTo>
                    <a:lnTo>
                      <a:pt x="1574" y="432"/>
                    </a:lnTo>
                    <a:lnTo>
                      <a:pt x="1588" y="430"/>
                    </a:lnTo>
                    <a:lnTo>
                      <a:pt x="1602" y="428"/>
                    </a:lnTo>
                    <a:lnTo>
                      <a:pt x="1616" y="424"/>
                    </a:lnTo>
                    <a:lnTo>
                      <a:pt x="1628" y="416"/>
                    </a:lnTo>
                    <a:lnTo>
                      <a:pt x="1642" y="404"/>
                    </a:lnTo>
                    <a:lnTo>
                      <a:pt x="1658" y="390"/>
                    </a:lnTo>
                    <a:lnTo>
                      <a:pt x="1672" y="376"/>
                    </a:lnTo>
                    <a:lnTo>
                      <a:pt x="1684" y="362"/>
                    </a:lnTo>
                    <a:lnTo>
                      <a:pt x="1684" y="332"/>
                    </a:lnTo>
                    <a:lnTo>
                      <a:pt x="1686" y="296"/>
                    </a:lnTo>
                    <a:lnTo>
                      <a:pt x="1688" y="278"/>
                    </a:lnTo>
                    <a:lnTo>
                      <a:pt x="1692" y="262"/>
                    </a:lnTo>
                    <a:lnTo>
                      <a:pt x="1698" y="250"/>
                    </a:lnTo>
                    <a:lnTo>
                      <a:pt x="1702" y="246"/>
                    </a:lnTo>
                    <a:lnTo>
                      <a:pt x="1708" y="242"/>
                    </a:lnTo>
                    <a:lnTo>
                      <a:pt x="1714" y="232"/>
                    </a:lnTo>
                    <a:lnTo>
                      <a:pt x="1720" y="220"/>
                    </a:lnTo>
                    <a:lnTo>
                      <a:pt x="1724" y="198"/>
                    </a:lnTo>
                    <a:lnTo>
                      <a:pt x="1730" y="176"/>
                    </a:lnTo>
                    <a:lnTo>
                      <a:pt x="1736" y="166"/>
                    </a:lnTo>
                    <a:lnTo>
                      <a:pt x="1742" y="158"/>
                    </a:lnTo>
                    <a:lnTo>
                      <a:pt x="1742" y="116"/>
                    </a:lnTo>
                    <a:lnTo>
                      <a:pt x="1738" y="108"/>
                    </a:lnTo>
                    <a:lnTo>
                      <a:pt x="1716" y="82"/>
                    </a:lnTo>
                    <a:lnTo>
                      <a:pt x="1696" y="72"/>
                    </a:lnTo>
                    <a:lnTo>
                      <a:pt x="1696" y="62"/>
                    </a:lnTo>
                    <a:lnTo>
                      <a:pt x="1698" y="54"/>
                    </a:lnTo>
                    <a:lnTo>
                      <a:pt x="1702" y="46"/>
                    </a:lnTo>
                    <a:lnTo>
                      <a:pt x="1706" y="40"/>
                    </a:lnTo>
                    <a:lnTo>
                      <a:pt x="1712" y="34"/>
                    </a:lnTo>
                    <a:lnTo>
                      <a:pt x="1720" y="28"/>
                    </a:lnTo>
                    <a:lnTo>
                      <a:pt x="1736" y="20"/>
                    </a:lnTo>
                    <a:lnTo>
                      <a:pt x="1744" y="20"/>
                    </a:lnTo>
                    <a:lnTo>
                      <a:pt x="1750" y="16"/>
                    </a:lnTo>
                    <a:lnTo>
                      <a:pt x="1764" y="10"/>
                    </a:lnTo>
                    <a:lnTo>
                      <a:pt x="1778" y="4"/>
                    </a:lnTo>
                    <a:lnTo>
                      <a:pt x="1784" y="2"/>
                    </a:lnTo>
                    <a:lnTo>
                      <a:pt x="1794" y="0"/>
                    </a:lnTo>
                    <a:lnTo>
                      <a:pt x="1794" y="6"/>
                    </a:lnTo>
                    <a:lnTo>
                      <a:pt x="1796" y="8"/>
                    </a:lnTo>
                    <a:lnTo>
                      <a:pt x="1804" y="16"/>
                    </a:lnTo>
                    <a:lnTo>
                      <a:pt x="1800" y="42"/>
                    </a:lnTo>
                    <a:lnTo>
                      <a:pt x="1792" y="52"/>
                    </a:lnTo>
                    <a:lnTo>
                      <a:pt x="1786" y="58"/>
                    </a:lnTo>
                    <a:lnTo>
                      <a:pt x="1782" y="66"/>
                    </a:lnTo>
                    <a:lnTo>
                      <a:pt x="1780" y="78"/>
                    </a:lnTo>
                    <a:lnTo>
                      <a:pt x="1804" y="96"/>
                    </a:lnTo>
                    <a:lnTo>
                      <a:pt x="1810" y="104"/>
                    </a:lnTo>
                    <a:lnTo>
                      <a:pt x="1816" y="110"/>
                    </a:lnTo>
                    <a:lnTo>
                      <a:pt x="1826" y="114"/>
                    </a:lnTo>
                    <a:lnTo>
                      <a:pt x="1842" y="116"/>
                    </a:lnTo>
                    <a:lnTo>
                      <a:pt x="1848" y="80"/>
                    </a:lnTo>
                    <a:lnTo>
                      <a:pt x="1856" y="80"/>
                    </a:lnTo>
                    <a:lnTo>
                      <a:pt x="1866" y="80"/>
                    </a:lnTo>
                    <a:lnTo>
                      <a:pt x="1878" y="84"/>
                    </a:lnTo>
                    <a:lnTo>
                      <a:pt x="1892" y="92"/>
                    </a:lnTo>
                    <a:lnTo>
                      <a:pt x="1900" y="104"/>
                    </a:lnTo>
                    <a:lnTo>
                      <a:pt x="1904" y="122"/>
                    </a:lnTo>
                    <a:lnTo>
                      <a:pt x="1908" y="140"/>
                    </a:lnTo>
                    <a:lnTo>
                      <a:pt x="1914" y="160"/>
                    </a:lnTo>
                    <a:lnTo>
                      <a:pt x="1920" y="168"/>
                    </a:lnTo>
                    <a:lnTo>
                      <a:pt x="1926" y="178"/>
                    </a:lnTo>
                    <a:lnTo>
                      <a:pt x="1938" y="184"/>
                    </a:lnTo>
                    <a:lnTo>
                      <a:pt x="1968" y="182"/>
                    </a:lnTo>
                    <a:lnTo>
                      <a:pt x="1978" y="178"/>
                    </a:lnTo>
                    <a:lnTo>
                      <a:pt x="1988" y="174"/>
                    </a:lnTo>
                    <a:lnTo>
                      <a:pt x="2010" y="172"/>
                    </a:lnTo>
                    <a:lnTo>
                      <a:pt x="2022" y="168"/>
                    </a:lnTo>
                    <a:lnTo>
                      <a:pt x="2032" y="166"/>
                    </a:lnTo>
                    <a:lnTo>
                      <a:pt x="2042" y="160"/>
                    </a:lnTo>
                    <a:lnTo>
                      <a:pt x="2052" y="152"/>
                    </a:lnTo>
                    <a:lnTo>
                      <a:pt x="2060" y="138"/>
                    </a:lnTo>
                    <a:lnTo>
                      <a:pt x="2068" y="128"/>
                    </a:lnTo>
                    <a:lnTo>
                      <a:pt x="2076" y="122"/>
                    </a:lnTo>
                    <a:lnTo>
                      <a:pt x="2084" y="118"/>
                    </a:lnTo>
                    <a:lnTo>
                      <a:pt x="2094" y="120"/>
                    </a:lnTo>
                    <a:lnTo>
                      <a:pt x="2104" y="124"/>
                    </a:lnTo>
                    <a:lnTo>
                      <a:pt x="2114" y="132"/>
                    </a:lnTo>
                    <a:lnTo>
                      <a:pt x="2126" y="146"/>
                    </a:lnTo>
                    <a:lnTo>
                      <a:pt x="2146" y="200"/>
                    </a:lnTo>
                    <a:lnTo>
                      <a:pt x="2142" y="220"/>
                    </a:lnTo>
                    <a:lnTo>
                      <a:pt x="2136" y="246"/>
                    </a:lnTo>
                    <a:lnTo>
                      <a:pt x="2128" y="274"/>
                    </a:lnTo>
                    <a:lnTo>
                      <a:pt x="2118" y="296"/>
                    </a:lnTo>
                    <a:lnTo>
                      <a:pt x="2118" y="320"/>
                    </a:lnTo>
                    <a:lnTo>
                      <a:pt x="2142" y="366"/>
                    </a:lnTo>
                    <a:lnTo>
                      <a:pt x="2140" y="374"/>
                    </a:lnTo>
                    <a:lnTo>
                      <a:pt x="2138" y="384"/>
                    </a:lnTo>
                    <a:lnTo>
                      <a:pt x="2130" y="406"/>
                    </a:lnTo>
                    <a:lnTo>
                      <a:pt x="2128" y="418"/>
                    </a:lnTo>
                    <a:lnTo>
                      <a:pt x="2130" y="428"/>
                    </a:lnTo>
                    <a:lnTo>
                      <a:pt x="2136" y="440"/>
                    </a:lnTo>
                    <a:lnTo>
                      <a:pt x="2140" y="444"/>
                    </a:lnTo>
                    <a:lnTo>
                      <a:pt x="2148" y="450"/>
                    </a:lnTo>
                    <a:lnTo>
                      <a:pt x="2150" y="462"/>
                    </a:lnTo>
                    <a:lnTo>
                      <a:pt x="2150" y="476"/>
                    </a:lnTo>
                    <a:lnTo>
                      <a:pt x="2148" y="510"/>
                    </a:lnTo>
                    <a:lnTo>
                      <a:pt x="2126" y="514"/>
                    </a:lnTo>
                    <a:lnTo>
                      <a:pt x="2122" y="508"/>
                    </a:lnTo>
                    <a:lnTo>
                      <a:pt x="2118" y="502"/>
                    </a:lnTo>
                    <a:lnTo>
                      <a:pt x="2116" y="492"/>
                    </a:lnTo>
                    <a:lnTo>
                      <a:pt x="2118" y="476"/>
                    </a:lnTo>
                    <a:lnTo>
                      <a:pt x="2114" y="466"/>
                    </a:lnTo>
                    <a:lnTo>
                      <a:pt x="2108" y="458"/>
                    </a:lnTo>
                    <a:lnTo>
                      <a:pt x="2094" y="460"/>
                    </a:lnTo>
                    <a:lnTo>
                      <a:pt x="2086" y="462"/>
                    </a:lnTo>
                    <a:lnTo>
                      <a:pt x="2084" y="466"/>
                    </a:lnTo>
                    <a:lnTo>
                      <a:pt x="2082" y="470"/>
                    </a:lnTo>
                    <a:lnTo>
                      <a:pt x="2084" y="484"/>
                    </a:lnTo>
                    <a:lnTo>
                      <a:pt x="2082" y="492"/>
                    </a:lnTo>
                    <a:lnTo>
                      <a:pt x="2078" y="500"/>
                    </a:lnTo>
                    <a:lnTo>
                      <a:pt x="2064" y="514"/>
                    </a:lnTo>
                    <a:lnTo>
                      <a:pt x="2054" y="528"/>
                    </a:lnTo>
                    <a:lnTo>
                      <a:pt x="2046" y="544"/>
                    </a:lnTo>
                    <a:lnTo>
                      <a:pt x="2042" y="564"/>
                    </a:lnTo>
                    <a:lnTo>
                      <a:pt x="2034" y="576"/>
                    </a:lnTo>
                    <a:lnTo>
                      <a:pt x="2024" y="586"/>
                    </a:lnTo>
                    <a:lnTo>
                      <a:pt x="2012" y="598"/>
                    </a:lnTo>
                    <a:lnTo>
                      <a:pt x="2002" y="606"/>
                    </a:lnTo>
                    <a:lnTo>
                      <a:pt x="2000" y="642"/>
                    </a:lnTo>
                    <a:lnTo>
                      <a:pt x="2008" y="654"/>
                    </a:lnTo>
                    <a:lnTo>
                      <a:pt x="2020" y="674"/>
                    </a:lnTo>
                    <a:lnTo>
                      <a:pt x="2054" y="694"/>
                    </a:lnTo>
                    <a:lnTo>
                      <a:pt x="2078" y="692"/>
                    </a:lnTo>
                    <a:lnTo>
                      <a:pt x="2094" y="668"/>
                    </a:lnTo>
                    <a:lnTo>
                      <a:pt x="2100" y="680"/>
                    </a:lnTo>
                    <a:lnTo>
                      <a:pt x="2104" y="690"/>
                    </a:lnTo>
                    <a:lnTo>
                      <a:pt x="2106" y="702"/>
                    </a:lnTo>
                    <a:lnTo>
                      <a:pt x="2086" y="708"/>
                    </a:lnTo>
                    <a:lnTo>
                      <a:pt x="2068" y="716"/>
                    </a:lnTo>
                    <a:lnTo>
                      <a:pt x="2068" y="724"/>
                    </a:lnTo>
                    <a:lnTo>
                      <a:pt x="2070" y="732"/>
                    </a:lnTo>
                    <a:lnTo>
                      <a:pt x="2070" y="738"/>
                    </a:lnTo>
                    <a:lnTo>
                      <a:pt x="2074" y="742"/>
                    </a:lnTo>
                    <a:lnTo>
                      <a:pt x="2078" y="748"/>
                    </a:lnTo>
                    <a:lnTo>
                      <a:pt x="2084" y="750"/>
                    </a:lnTo>
                    <a:lnTo>
                      <a:pt x="2064" y="778"/>
                    </a:lnTo>
                    <a:lnTo>
                      <a:pt x="2052" y="790"/>
                    </a:lnTo>
                    <a:lnTo>
                      <a:pt x="2040" y="800"/>
                    </a:lnTo>
                    <a:lnTo>
                      <a:pt x="2026" y="796"/>
                    </a:lnTo>
                    <a:lnTo>
                      <a:pt x="1986" y="770"/>
                    </a:lnTo>
                    <a:lnTo>
                      <a:pt x="1968" y="770"/>
                    </a:lnTo>
                    <a:lnTo>
                      <a:pt x="1960" y="780"/>
                    </a:lnTo>
                    <a:lnTo>
                      <a:pt x="1958" y="786"/>
                    </a:lnTo>
                    <a:lnTo>
                      <a:pt x="1956" y="792"/>
                    </a:lnTo>
                    <a:lnTo>
                      <a:pt x="1958" y="818"/>
                    </a:lnTo>
                    <a:lnTo>
                      <a:pt x="1962" y="824"/>
                    </a:lnTo>
                    <a:lnTo>
                      <a:pt x="1968" y="828"/>
                    </a:lnTo>
                    <a:lnTo>
                      <a:pt x="1982" y="838"/>
                    </a:lnTo>
                    <a:lnTo>
                      <a:pt x="2000" y="852"/>
                    </a:lnTo>
                    <a:lnTo>
                      <a:pt x="2008" y="860"/>
                    </a:lnTo>
                    <a:lnTo>
                      <a:pt x="2016" y="870"/>
                    </a:lnTo>
                    <a:lnTo>
                      <a:pt x="2016" y="908"/>
                    </a:lnTo>
                    <a:lnTo>
                      <a:pt x="2024" y="920"/>
                    </a:lnTo>
                    <a:lnTo>
                      <a:pt x="2032" y="938"/>
                    </a:lnTo>
                    <a:lnTo>
                      <a:pt x="2046" y="976"/>
                    </a:lnTo>
                    <a:lnTo>
                      <a:pt x="2054" y="986"/>
                    </a:lnTo>
                    <a:lnTo>
                      <a:pt x="2070" y="986"/>
                    </a:lnTo>
                    <a:lnTo>
                      <a:pt x="2084" y="958"/>
                    </a:lnTo>
                    <a:lnTo>
                      <a:pt x="2110" y="940"/>
                    </a:lnTo>
                    <a:lnTo>
                      <a:pt x="2124" y="962"/>
                    </a:lnTo>
                    <a:lnTo>
                      <a:pt x="2134" y="976"/>
                    </a:lnTo>
                    <a:lnTo>
                      <a:pt x="2142" y="994"/>
                    </a:lnTo>
                    <a:lnTo>
                      <a:pt x="2144" y="1010"/>
                    </a:lnTo>
                    <a:lnTo>
                      <a:pt x="2150" y="1026"/>
                    </a:lnTo>
                    <a:lnTo>
                      <a:pt x="2154" y="1034"/>
                    </a:lnTo>
                    <a:lnTo>
                      <a:pt x="2160" y="1040"/>
                    </a:lnTo>
                    <a:lnTo>
                      <a:pt x="2168" y="1048"/>
                    </a:lnTo>
                    <a:lnTo>
                      <a:pt x="2178" y="1054"/>
                    </a:lnTo>
                    <a:lnTo>
                      <a:pt x="2182" y="1062"/>
                    </a:lnTo>
                    <a:lnTo>
                      <a:pt x="2180" y="1074"/>
                    </a:lnTo>
                    <a:lnTo>
                      <a:pt x="2180" y="1088"/>
                    </a:lnTo>
                    <a:lnTo>
                      <a:pt x="2180" y="1120"/>
                    </a:lnTo>
                    <a:lnTo>
                      <a:pt x="2168" y="1132"/>
                    </a:lnTo>
                    <a:lnTo>
                      <a:pt x="2156" y="1130"/>
                    </a:lnTo>
                    <a:lnTo>
                      <a:pt x="2150" y="1126"/>
                    </a:lnTo>
                    <a:lnTo>
                      <a:pt x="2138" y="1120"/>
                    </a:lnTo>
                    <a:lnTo>
                      <a:pt x="2108" y="1122"/>
                    </a:lnTo>
                    <a:lnTo>
                      <a:pt x="2096" y="1124"/>
                    </a:lnTo>
                    <a:lnTo>
                      <a:pt x="2088" y="1128"/>
                    </a:lnTo>
                    <a:lnTo>
                      <a:pt x="2080" y="1134"/>
                    </a:lnTo>
                    <a:lnTo>
                      <a:pt x="2074" y="1140"/>
                    </a:lnTo>
                    <a:lnTo>
                      <a:pt x="2062" y="1162"/>
                    </a:lnTo>
                    <a:lnTo>
                      <a:pt x="2058" y="1166"/>
                    </a:lnTo>
                    <a:lnTo>
                      <a:pt x="2054" y="1170"/>
                    </a:lnTo>
                    <a:lnTo>
                      <a:pt x="2052" y="1176"/>
                    </a:lnTo>
                    <a:lnTo>
                      <a:pt x="2046" y="1182"/>
                    </a:lnTo>
                    <a:lnTo>
                      <a:pt x="2028" y="1196"/>
                    </a:lnTo>
                    <a:lnTo>
                      <a:pt x="1994" y="1218"/>
                    </a:lnTo>
                    <a:lnTo>
                      <a:pt x="1988" y="1228"/>
                    </a:lnTo>
                    <a:lnTo>
                      <a:pt x="1974" y="1238"/>
                    </a:lnTo>
                    <a:lnTo>
                      <a:pt x="1948" y="1256"/>
                    </a:lnTo>
                    <a:lnTo>
                      <a:pt x="1938" y="1268"/>
                    </a:lnTo>
                    <a:lnTo>
                      <a:pt x="1920" y="1272"/>
                    </a:lnTo>
                    <a:lnTo>
                      <a:pt x="1902" y="1254"/>
                    </a:lnTo>
                    <a:lnTo>
                      <a:pt x="1894" y="1236"/>
                    </a:lnTo>
                    <a:lnTo>
                      <a:pt x="1890" y="1230"/>
                    </a:lnTo>
                    <a:lnTo>
                      <a:pt x="1884" y="1226"/>
                    </a:lnTo>
                    <a:lnTo>
                      <a:pt x="1880" y="1222"/>
                    </a:lnTo>
                    <a:lnTo>
                      <a:pt x="1874" y="1222"/>
                    </a:lnTo>
                    <a:lnTo>
                      <a:pt x="1860" y="1220"/>
                    </a:lnTo>
                    <a:lnTo>
                      <a:pt x="1856" y="1228"/>
                    </a:lnTo>
                    <a:lnTo>
                      <a:pt x="1854" y="1238"/>
                    </a:lnTo>
                    <a:lnTo>
                      <a:pt x="1852" y="1248"/>
                    </a:lnTo>
                    <a:lnTo>
                      <a:pt x="1850" y="1260"/>
                    </a:lnTo>
                    <a:lnTo>
                      <a:pt x="1852" y="1270"/>
                    </a:lnTo>
                    <a:lnTo>
                      <a:pt x="1854" y="1282"/>
                    </a:lnTo>
                    <a:lnTo>
                      <a:pt x="1860" y="1292"/>
                    </a:lnTo>
                    <a:lnTo>
                      <a:pt x="1868" y="1302"/>
                    </a:lnTo>
                    <a:lnTo>
                      <a:pt x="1872" y="1344"/>
                    </a:lnTo>
                    <a:lnTo>
                      <a:pt x="1846" y="1346"/>
                    </a:lnTo>
                    <a:lnTo>
                      <a:pt x="1824" y="1348"/>
                    </a:lnTo>
                    <a:lnTo>
                      <a:pt x="1812" y="1346"/>
                    </a:lnTo>
                    <a:lnTo>
                      <a:pt x="1802" y="1344"/>
                    </a:lnTo>
                    <a:lnTo>
                      <a:pt x="1794" y="1342"/>
                    </a:lnTo>
                    <a:lnTo>
                      <a:pt x="1786" y="1338"/>
                    </a:lnTo>
                    <a:lnTo>
                      <a:pt x="1782" y="1316"/>
                    </a:lnTo>
                    <a:lnTo>
                      <a:pt x="1776" y="1302"/>
                    </a:lnTo>
                    <a:lnTo>
                      <a:pt x="1768" y="1292"/>
                    </a:lnTo>
                    <a:lnTo>
                      <a:pt x="1758" y="1280"/>
                    </a:lnTo>
                    <a:lnTo>
                      <a:pt x="1732" y="1222"/>
                    </a:lnTo>
                    <a:lnTo>
                      <a:pt x="1720" y="1210"/>
                    </a:lnTo>
                    <a:lnTo>
                      <a:pt x="1712" y="1206"/>
                    </a:lnTo>
                    <a:lnTo>
                      <a:pt x="1706" y="1206"/>
                    </a:lnTo>
                    <a:lnTo>
                      <a:pt x="1696" y="1206"/>
                    </a:lnTo>
                    <a:lnTo>
                      <a:pt x="1684" y="1216"/>
                    </a:lnTo>
                    <a:lnTo>
                      <a:pt x="1670" y="1226"/>
                    </a:lnTo>
                    <a:lnTo>
                      <a:pt x="1658" y="1234"/>
                    </a:lnTo>
                    <a:lnTo>
                      <a:pt x="1646" y="1244"/>
                    </a:lnTo>
                    <a:lnTo>
                      <a:pt x="1642" y="1256"/>
                    </a:lnTo>
                    <a:lnTo>
                      <a:pt x="1640" y="1270"/>
                    </a:lnTo>
                    <a:lnTo>
                      <a:pt x="1640" y="1288"/>
                    </a:lnTo>
                    <a:lnTo>
                      <a:pt x="1644" y="1306"/>
                    </a:lnTo>
                    <a:lnTo>
                      <a:pt x="1580" y="1312"/>
                    </a:lnTo>
                    <a:lnTo>
                      <a:pt x="1524" y="1346"/>
                    </a:lnTo>
                    <a:lnTo>
                      <a:pt x="1516" y="1362"/>
                    </a:lnTo>
                    <a:lnTo>
                      <a:pt x="1510" y="1368"/>
                    </a:lnTo>
                    <a:lnTo>
                      <a:pt x="1508" y="1370"/>
                    </a:lnTo>
                    <a:lnTo>
                      <a:pt x="1504" y="1370"/>
                    </a:lnTo>
                    <a:lnTo>
                      <a:pt x="1492" y="1362"/>
                    </a:lnTo>
                    <a:lnTo>
                      <a:pt x="1486" y="1356"/>
                    </a:lnTo>
                    <a:lnTo>
                      <a:pt x="1484" y="1348"/>
                    </a:lnTo>
                    <a:lnTo>
                      <a:pt x="1482" y="1342"/>
                    </a:lnTo>
                    <a:lnTo>
                      <a:pt x="1494" y="1334"/>
                    </a:lnTo>
                    <a:lnTo>
                      <a:pt x="1492" y="1322"/>
                    </a:lnTo>
                    <a:lnTo>
                      <a:pt x="1490" y="1312"/>
                    </a:lnTo>
                    <a:lnTo>
                      <a:pt x="1486" y="1304"/>
                    </a:lnTo>
                    <a:lnTo>
                      <a:pt x="1480" y="1298"/>
                    </a:lnTo>
                    <a:lnTo>
                      <a:pt x="1474" y="1292"/>
                    </a:lnTo>
                    <a:lnTo>
                      <a:pt x="1466" y="1288"/>
                    </a:lnTo>
                    <a:lnTo>
                      <a:pt x="1458" y="1286"/>
                    </a:lnTo>
                    <a:lnTo>
                      <a:pt x="1450" y="1286"/>
                    </a:lnTo>
                    <a:lnTo>
                      <a:pt x="1440" y="1290"/>
                    </a:lnTo>
                    <a:lnTo>
                      <a:pt x="1434" y="1296"/>
                    </a:lnTo>
                    <a:lnTo>
                      <a:pt x="1428" y="1302"/>
                    </a:lnTo>
                    <a:lnTo>
                      <a:pt x="1424" y="1310"/>
                    </a:lnTo>
                    <a:lnTo>
                      <a:pt x="1424" y="1318"/>
                    </a:lnTo>
                    <a:lnTo>
                      <a:pt x="1424" y="1328"/>
                    </a:lnTo>
                    <a:lnTo>
                      <a:pt x="1428" y="1352"/>
                    </a:lnTo>
                    <a:lnTo>
                      <a:pt x="1408" y="1356"/>
                    </a:lnTo>
                    <a:lnTo>
                      <a:pt x="1404" y="1362"/>
                    </a:lnTo>
                    <a:lnTo>
                      <a:pt x="1402" y="1370"/>
                    </a:lnTo>
                    <a:lnTo>
                      <a:pt x="1392" y="1374"/>
                    </a:lnTo>
                    <a:lnTo>
                      <a:pt x="1392" y="1430"/>
                    </a:lnTo>
                    <a:lnTo>
                      <a:pt x="1412" y="1454"/>
                    </a:lnTo>
                    <a:lnTo>
                      <a:pt x="1412" y="1472"/>
                    </a:lnTo>
                    <a:lnTo>
                      <a:pt x="1402" y="1490"/>
                    </a:lnTo>
                    <a:lnTo>
                      <a:pt x="1380" y="1504"/>
                    </a:lnTo>
                    <a:lnTo>
                      <a:pt x="1356" y="1510"/>
                    </a:lnTo>
                    <a:lnTo>
                      <a:pt x="1336" y="1514"/>
                    </a:lnTo>
                    <a:lnTo>
                      <a:pt x="1314" y="1514"/>
                    </a:lnTo>
                    <a:lnTo>
                      <a:pt x="1298" y="1516"/>
                    </a:lnTo>
                    <a:lnTo>
                      <a:pt x="1288" y="1520"/>
                    </a:lnTo>
                    <a:lnTo>
                      <a:pt x="1280" y="1526"/>
                    </a:lnTo>
                    <a:lnTo>
                      <a:pt x="1270" y="1534"/>
                    </a:lnTo>
                    <a:lnTo>
                      <a:pt x="1256" y="1546"/>
                    </a:lnTo>
                    <a:lnTo>
                      <a:pt x="1244" y="1566"/>
                    </a:lnTo>
                    <a:lnTo>
                      <a:pt x="1228" y="1586"/>
                    </a:lnTo>
                    <a:lnTo>
                      <a:pt x="1192" y="1626"/>
                    </a:lnTo>
                    <a:lnTo>
                      <a:pt x="1168" y="1610"/>
                    </a:lnTo>
                    <a:lnTo>
                      <a:pt x="1140" y="1612"/>
                    </a:lnTo>
                    <a:lnTo>
                      <a:pt x="1136" y="1626"/>
                    </a:lnTo>
                    <a:lnTo>
                      <a:pt x="1132" y="1632"/>
                    </a:lnTo>
                    <a:lnTo>
                      <a:pt x="1128" y="1636"/>
                    </a:lnTo>
                    <a:lnTo>
                      <a:pt x="1124" y="1630"/>
                    </a:lnTo>
                    <a:lnTo>
                      <a:pt x="1118" y="1626"/>
                    </a:lnTo>
                    <a:lnTo>
                      <a:pt x="1108" y="1622"/>
                    </a:lnTo>
                    <a:lnTo>
                      <a:pt x="1100" y="1622"/>
                    </a:lnTo>
                    <a:lnTo>
                      <a:pt x="1092" y="1622"/>
                    </a:lnTo>
                    <a:lnTo>
                      <a:pt x="1088" y="1632"/>
                    </a:lnTo>
                    <a:lnTo>
                      <a:pt x="1082" y="1640"/>
                    </a:lnTo>
                    <a:lnTo>
                      <a:pt x="1076" y="1650"/>
                    </a:lnTo>
                    <a:lnTo>
                      <a:pt x="1066" y="1658"/>
                    </a:lnTo>
                    <a:lnTo>
                      <a:pt x="1056" y="1664"/>
                    </a:lnTo>
                    <a:lnTo>
                      <a:pt x="1046" y="1674"/>
                    </a:lnTo>
                    <a:lnTo>
                      <a:pt x="1038" y="1684"/>
                    </a:lnTo>
                    <a:lnTo>
                      <a:pt x="1030" y="1696"/>
                    </a:lnTo>
                    <a:lnTo>
                      <a:pt x="1014" y="1718"/>
                    </a:lnTo>
                    <a:lnTo>
                      <a:pt x="1004" y="1728"/>
                    </a:lnTo>
                    <a:lnTo>
                      <a:pt x="994" y="1736"/>
                    </a:lnTo>
                    <a:lnTo>
                      <a:pt x="990" y="1748"/>
                    </a:lnTo>
                    <a:lnTo>
                      <a:pt x="988" y="1760"/>
                    </a:lnTo>
                    <a:lnTo>
                      <a:pt x="988" y="1790"/>
                    </a:lnTo>
                    <a:lnTo>
                      <a:pt x="988" y="1798"/>
                    </a:lnTo>
                    <a:lnTo>
                      <a:pt x="988" y="1812"/>
                    </a:lnTo>
                    <a:lnTo>
                      <a:pt x="982" y="1836"/>
                    </a:lnTo>
                    <a:lnTo>
                      <a:pt x="976" y="1840"/>
                    </a:lnTo>
                    <a:lnTo>
                      <a:pt x="946" y="1838"/>
                    </a:lnTo>
                    <a:lnTo>
                      <a:pt x="920" y="1834"/>
                    </a:lnTo>
                    <a:lnTo>
                      <a:pt x="870" y="1826"/>
                    </a:lnTo>
                    <a:lnTo>
                      <a:pt x="838" y="1810"/>
                    </a:lnTo>
                    <a:lnTo>
                      <a:pt x="820" y="1790"/>
                    </a:lnTo>
                    <a:lnTo>
                      <a:pt x="784" y="1782"/>
                    </a:lnTo>
                    <a:lnTo>
                      <a:pt x="784" y="1752"/>
                    </a:lnTo>
                    <a:lnTo>
                      <a:pt x="796" y="1734"/>
                    </a:lnTo>
                    <a:lnTo>
                      <a:pt x="808" y="1716"/>
                    </a:lnTo>
                    <a:lnTo>
                      <a:pt x="816" y="1696"/>
                    </a:lnTo>
                    <a:lnTo>
                      <a:pt x="818" y="1686"/>
                    </a:lnTo>
                    <a:lnTo>
                      <a:pt x="818" y="1676"/>
                    </a:lnTo>
                    <a:lnTo>
                      <a:pt x="814" y="1666"/>
                    </a:lnTo>
                    <a:lnTo>
                      <a:pt x="810" y="1660"/>
                    </a:lnTo>
                    <a:lnTo>
                      <a:pt x="804" y="1656"/>
                    </a:lnTo>
                    <a:lnTo>
                      <a:pt x="798" y="1652"/>
                    </a:lnTo>
                    <a:lnTo>
                      <a:pt x="784" y="1652"/>
                    </a:lnTo>
                    <a:lnTo>
                      <a:pt x="772" y="1652"/>
                    </a:lnTo>
                    <a:lnTo>
                      <a:pt x="764" y="1656"/>
                    </a:lnTo>
                    <a:lnTo>
                      <a:pt x="758" y="1660"/>
                    </a:lnTo>
                    <a:lnTo>
                      <a:pt x="740" y="1662"/>
                    </a:lnTo>
                    <a:lnTo>
                      <a:pt x="734" y="1664"/>
                    </a:lnTo>
                    <a:lnTo>
                      <a:pt x="732" y="1668"/>
                    </a:lnTo>
                    <a:lnTo>
                      <a:pt x="732" y="1678"/>
                    </a:lnTo>
                    <a:lnTo>
                      <a:pt x="730" y="1700"/>
                    </a:lnTo>
                    <a:lnTo>
                      <a:pt x="722" y="1708"/>
                    </a:lnTo>
                    <a:lnTo>
                      <a:pt x="718" y="1720"/>
                    </a:lnTo>
                    <a:lnTo>
                      <a:pt x="698" y="1756"/>
                    </a:lnTo>
                    <a:lnTo>
                      <a:pt x="700" y="1796"/>
                    </a:lnTo>
                    <a:lnTo>
                      <a:pt x="688" y="1810"/>
                    </a:lnTo>
                    <a:lnTo>
                      <a:pt x="672" y="1814"/>
                    </a:lnTo>
                    <a:lnTo>
                      <a:pt x="662" y="1816"/>
                    </a:lnTo>
                    <a:lnTo>
                      <a:pt x="654" y="1822"/>
                    </a:lnTo>
                    <a:lnTo>
                      <a:pt x="644" y="1830"/>
                    </a:lnTo>
                    <a:lnTo>
                      <a:pt x="618" y="1836"/>
                    </a:lnTo>
                    <a:lnTo>
                      <a:pt x="590" y="1842"/>
                    </a:lnTo>
                    <a:lnTo>
                      <a:pt x="580" y="1850"/>
                    </a:lnTo>
                    <a:lnTo>
                      <a:pt x="572" y="1856"/>
                    </a:lnTo>
                    <a:lnTo>
                      <a:pt x="566" y="1864"/>
                    </a:lnTo>
                    <a:lnTo>
                      <a:pt x="556" y="1868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35">
                <a:extLst>
                  <a:ext uri="{FF2B5EF4-FFF2-40B4-BE49-F238E27FC236}">
                    <a16:creationId xmlns:a16="http://schemas.microsoft.com/office/drawing/2014/main" id="{6BEB8A37-BDC6-9D42-860A-8C55E50D5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858" y="3376551"/>
                <a:ext cx="238079" cy="270917"/>
              </a:xfrm>
              <a:custGeom>
                <a:avLst/>
                <a:gdLst>
                  <a:gd name="T0" fmla="*/ 196 w 232"/>
                  <a:gd name="T1" fmla="*/ 264 h 264"/>
                  <a:gd name="T2" fmla="*/ 170 w 232"/>
                  <a:gd name="T3" fmla="*/ 248 h 264"/>
                  <a:gd name="T4" fmla="*/ 158 w 232"/>
                  <a:gd name="T5" fmla="*/ 238 h 264"/>
                  <a:gd name="T6" fmla="*/ 148 w 232"/>
                  <a:gd name="T7" fmla="*/ 218 h 264"/>
                  <a:gd name="T8" fmla="*/ 144 w 232"/>
                  <a:gd name="T9" fmla="*/ 186 h 264"/>
                  <a:gd name="T10" fmla="*/ 140 w 232"/>
                  <a:gd name="T11" fmla="*/ 178 h 264"/>
                  <a:gd name="T12" fmla="*/ 136 w 232"/>
                  <a:gd name="T13" fmla="*/ 166 h 264"/>
                  <a:gd name="T14" fmla="*/ 116 w 232"/>
                  <a:gd name="T15" fmla="*/ 148 h 264"/>
                  <a:gd name="T16" fmla="*/ 100 w 232"/>
                  <a:gd name="T17" fmla="*/ 140 h 264"/>
                  <a:gd name="T18" fmla="*/ 82 w 232"/>
                  <a:gd name="T19" fmla="*/ 140 h 264"/>
                  <a:gd name="T20" fmla="*/ 62 w 232"/>
                  <a:gd name="T21" fmla="*/ 144 h 264"/>
                  <a:gd name="T22" fmla="*/ 50 w 232"/>
                  <a:gd name="T23" fmla="*/ 158 h 264"/>
                  <a:gd name="T24" fmla="*/ 0 w 232"/>
                  <a:gd name="T25" fmla="*/ 160 h 264"/>
                  <a:gd name="T26" fmla="*/ 0 w 232"/>
                  <a:gd name="T27" fmla="*/ 146 h 264"/>
                  <a:gd name="T28" fmla="*/ 2 w 232"/>
                  <a:gd name="T29" fmla="*/ 130 h 264"/>
                  <a:gd name="T30" fmla="*/ 10 w 232"/>
                  <a:gd name="T31" fmla="*/ 124 h 264"/>
                  <a:gd name="T32" fmla="*/ 18 w 232"/>
                  <a:gd name="T33" fmla="*/ 122 h 264"/>
                  <a:gd name="T34" fmla="*/ 40 w 232"/>
                  <a:gd name="T35" fmla="*/ 104 h 264"/>
                  <a:gd name="T36" fmla="*/ 44 w 232"/>
                  <a:gd name="T37" fmla="*/ 88 h 264"/>
                  <a:gd name="T38" fmla="*/ 42 w 232"/>
                  <a:gd name="T39" fmla="*/ 76 h 264"/>
                  <a:gd name="T40" fmla="*/ 34 w 232"/>
                  <a:gd name="T41" fmla="*/ 60 h 264"/>
                  <a:gd name="T42" fmla="*/ 34 w 232"/>
                  <a:gd name="T43" fmla="*/ 56 h 264"/>
                  <a:gd name="T44" fmla="*/ 70 w 232"/>
                  <a:gd name="T45" fmla="*/ 32 h 264"/>
                  <a:gd name="T46" fmla="*/ 82 w 232"/>
                  <a:gd name="T47" fmla="*/ 22 h 264"/>
                  <a:gd name="T48" fmla="*/ 86 w 232"/>
                  <a:gd name="T49" fmla="*/ 6 h 264"/>
                  <a:gd name="T50" fmla="*/ 100 w 232"/>
                  <a:gd name="T51" fmla="*/ 0 h 264"/>
                  <a:gd name="T52" fmla="*/ 118 w 232"/>
                  <a:gd name="T53" fmla="*/ 16 h 264"/>
                  <a:gd name="T54" fmla="*/ 154 w 232"/>
                  <a:gd name="T55" fmla="*/ 20 h 264"/>
                  <a:gd name="T56" fmla="*/ 150 w 232"/>
                  <a:gd name="T57" fmla="*/ 32 h 264"/>
                  <a:gd name="T58" fmla="*/ 150 w 232"/>
                  <a:gd name="T59" fmla="*/ 74 h 264"/>
                  <a:gd name="T60" fmla="*/ 156 w 232"/>
                  <a:gd name="T61" fmla="*/ 94 h 264"/>
                  <a:gd name="T62" fmla="*/ 174 w 232"/>
                  <a:gd name="T63" fmla="*/ 96 h 264"/>
                  <a:gd name="T64" fmla="*/ 186 w 232"/>
                  <a:gd name="T65" fmla="*/ 104 h 264"/>
                  <a:gd name="T66" fmla="*/ 184 w 232"/>
                  <a:gd name="T67" fmla="*/ 124 h 264"/>
                  <a:gd name="T68" fmla="*/ 186 w 232"/>
                  <a:gd name="T69" fmla="*/ 140 h 264"/>
                  <a:gd name="T70" fmla="*/ 194 w 232"/>
                  <a:gd name="T71" fmla="*/ 154 h 264"/>
                  <a:gd name="T72" fmla="*/ 212 w 232"/>
                  <a:gd name="T73" fmla="*/ 170 h 264"/>
                  <a:gd name="T74" fmla="*/ 232 w 232"/>
                  <a:gd name="T75" fmla="*/ 196 h 264"/>
                  <a:gd name="T76" fmla="*/ 208 w 232"/>
                  <a:gd name="T77" fmla="*/ 208 h 264"/>
                  <a:gd name="T78" fmla="*/ 194 w 232"/>
                  <a:gd name="T79" fmla="*/ 224 h 264"/>
                  <a:gd name="T80" fmla="*/ 196 w 232"/>
                  <a:gd name="T81" fmla="*/ 264 h 26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232" h="264">
                    <a:moveTo>
                      <a:pt x="196" y="264"/>
                    </a:moveTo>
                    <a:lnTo>
                      <a:pt x="196" y="264"/>
                    </a:lnTo>
                    <a:lnTo>
                      <a:pt x="182" y="256"/>
                    </a:lnTo>
                    <a:lnTo>
                      <a:pt x="170" y="248"/>
                    </a:lnTo>
                    <a:lnTo>
                      <a:pt x="158" y="238"/>
                    </a:lnTo>
                    <a:lnTo>
                      <a:pt x="152" y="228"/>
                    </a:lnTo>
                    <a:lnTo>
                      <a:pt x="148" y="218"/>
                    </a:lnTo>
                    <a:lnTo>
                      <a:pt x="146" y="202"/>
                    </a:lnTo>
                    <a:lnTo>
                      <a:pt x="144" y="186"/>
                    </a:lnTo>
                    <a:lnTo>
                      <a:pt x="142" y="182"/>
                    </a:lnTo>
                    <a:lnTo>
                      <a:pt x="140" y="178"/>
                    </a:lnTo>
                    <a:lnTo>
                      <a:pt x="136" y="166"/>
                    </a:lnTo>
                    <a:lnTo>
                      <a:pt x="116" y="148"/>
                    </a:lnTo>
                    <a:lnTo>
                      <a:pt x="108" y="144"/>
                    </a:lnTo>
                    <a:lnTo>
                      <a:pt x="100" y="140"/>
                    </a:lnTo>
                    <a:lnTo>
                      <a:pt x="92" y="138"/>
                    </a:lnTo>
                    <a:lnTo>
                      <a:pt x="82" y="140"/>
                    </a:lnTo>
                    <a:lnTo>
                      <a:pt x="62" y="144"/>
                    </a:lnTo>
                    <a:lnTo>
                      <a:pt x="56" y="152"/>
                    </a:lnTo>
                    <a:lnTo>
                      <a:pt x="50" y="158"/>
                    </a:lnTo>
                    <a:lnTo>
                      <a:pt x="0" y="160"/>
                    </a:lnTo>
                    <a:lnTo>
                      <a:pt x="0" y="146"/>
                    </a:lnTo>
                    <a:lnTo>
                      <a:pt x="2" y="134"/>
                    </a:lnTo>
                    <a:lnTo>
                      <a:pt x="2" y="130"/>
                    </a:lnTo>
                    <a:lnTo>
                      <a:pt x="6" y="126"/>
                    </a:lnTo>
                    <a:lnTo>
                      <a:pt x="10" y="124"/>
                    </a:lnTo>
                    <a:lnTo>
                      <a:pt x="18" y="122"/>
                    </a:lnTo>
                    <a:lnTo>
                      <a:pt x="40" y="104"/>
                    </a:lnTo>
                    <a:lnTo>
                      <a:pt x="42" y="96"/>
                    </a:lnTo>
                    <a:lnTo>
                      <a:pt x="44" y="88"/>
                    </a:lnTo>
                    <a:lnTo>
                      <a:pt x="44" y="82"/>
                    </a:lnTo>
                    <a:lnTo>
                      <a:pt x="42" y="76"/>
                    </a:lnTo>
                    <a:lnTo>
                      <a:pt x="36" y="66"/>
                    </a:lnTo>
                    <a:lnTo>
                      <a:pt x="34" y="60"/>
                    </a:lnTo>
                    <a:lnTo>
                      <a:pt x="34" y="56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82" y="22"/>
                    </a:lnTo>
                    <a:lnTo>
                      <a:pt x="84" y="12"/>
                    </a:lnTo>
                    <a:lnTo>
                      <a:pt x="86" y="6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18" y="16"/>
                    </a:lnTo>
                    <a:lnTo>
                      <a:pt x="154" y="20"/>
                    </a:lnTo>
                    <a:lnTo>
                      <a:pt x="150" y="32"/>
                    </a:lnTo>
                    <a:lnTo>
                      <a:pt x="148" y="52"/>
                    </a:lnTo>
                    <a:lnTo>
                      <a:pt x="150" y="74"/>
                    </a:lnTo>
                    <a:lnTo>
                      <a:pt x="152" y="84"/>
                    </a:lnTo>
                    <a:lnTo>
                      <a:pt x="156" y="94"/>
                    </a:lnTo>
                    <a:lnTo>
                      <a:pt x="174" y="96"/>
                    </a:lnTo>
                    <a:lnTo>
                      <a:pt x="186" y="104"/>
                    </a:lnTo>
                    <a:lnTo>
                      <a:pt x="184" y="124"/>
                    </a:lnTo>
                    <a:lnTo>
                      <a:pt x="184" y="132"/>
                    </a:lnTo>
                    <a:lnTo>
                      <a:pt x="186" y="140"/>
                    </a:lnTo>
                    <a:lnTo>
                      <a:pt x="188" y="146"/>
                    </a:lnTo>
                    <a:lnTo>
                      <a:pt x="194" y="154"/>
                    </a:lnTo>
                    <a:lnTo>
                      <a:pt x="200" y="162"/>
                    </a:lnTo>
                    <a:lnTo>
                      <a:pt x="212" y="170"/>
                    </a:lnTo>
                    <a:lnTo>
                      <a:pt x="232" y="196"/>
                    </a:lnTo>
                    <a:lnTo>
                      <a:pt x="208" y="208"/>
                    </a:lnTo>
                    <a:lnTo>
                      <a:pt x="200" y="214"/>
                    </a:lnTo>
                    <a:lnTo>
                      <a:pt x="194" y="224"/>
                    </a:lnTo>
                    <a:lnTo>
                      <a:pt x="196" y="26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36">
                <a:extLst>
                  <a:ext uri="{FF2B5EF4-FFF2-40B4-BE49-F238E27FC236}">
                    <a16:creationId xmlns:a16="http://schemas.microsoft.com/office/drawing/2014/main" id="{A18F37A8-BAD1-8C4E-A107-9AFA60941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1456" y="3015328"/>
                <a:ext cx="603406" cy="568515"/>
              </a:xfrm>
              <a:custGeom>
                <a:avLst/>
                <a:gdLst>
                  <a:gd name="T0" fmla="*/ 234 w 588"/>
                  <a:gd name="T1" fmla="*/ 550 h 554"/>
                  <a:gd name="T2" fmla="*/ 248 w 588"/>
                  <a:gd name="T3" fmla="*/ 530 h 554"/>
                  <a:gd name="T4" fmla="*/ 264 w 588"/>
                  <a:gd name="T5" fmla="*/ 516 h 554"/>
                  <a:gd name="T6" fmla="*/ 274 w 588"/>
                  <a:gd name="T7" fmla="*/ 480 h 554"/>
                  <a:gd name="T8" fmla="*/ 252 w 588"/>
                  <a:gd name="T9" fmla="*/ 468 h 554"/>
                  <a:gd name="T10" fmla="*/ 252 w 588"/>
                  <a:gd name="T11" fmla="*/ 438 h 554"/>
                  <a:gd name="T12" fmla="*/ 280 w 588"/>
                  <a:gd name="T13" fmla="*/ 404 h 554"/>
                  <a:gd name="T14" fmla="*/ 288 w 588"/>
                  <a:gd name="T15" fmla="*/ 388 h 554"/>
                  <a:gd name="T16" fmla="*/ 290 w 588"/>
                  <a:gd name="T17" fmla="*/ 342 h 554"/>
                  <a:gd name="T18" fmla="*/ 252 w 588"/>
                  <a:gd name="T19" fmla="*/ 300 h 554"/>
                  <a:gd name="T20" fmla="*/ 200 w 588"/>
                  <a:gd name="T21" fmla="*/ 304 h 554"/>
                  <a:gd name="T22" fmla="*/ 174 w 588"/>
                  <a:gd name="T23" fmla="*/ 330 h 554"/>
                  <a:gd name="T24" fmla="*/ 130 w 588"/>
                  <a:gd name="T25" fmla="*/ 390 h 554"/>
                  <a:gd name="T26" fmla="*/ 110 w 588"/>
                  <a:gd name="T27" fmla="*/ 416 h 554"/>
                  <a:gd name="T28" fmla="*/ 36 w 588"/>
                  <a:gd name="T29" fmla="*/ 364 h 554"/>
                  <a:gd name="T30" fmla="*/ 12 w 588"/>
                  <a:gd name="T31" fmla="*/ 358 h 554"/>
                  <a:gd name="T32" fmla="*/ 0 w 588"/>
                  <a:gd name="T33" fmla="*/ 348 h 554"/>
                  <a:gd name="T34" fmla="*/ 4 w 588"/>
                  <a:gd name="T35" fmla="*/ 324 h 554"/>
                  <a:gd name="T36" fmla="*/ 18 w 588"/>
                  <a:gd name="T37" fmla="*/ 320 h 554"/>
                  <a:gd name="T38" fmla="*/ 40 w 588"/>
                  <a:gd name="T39" fmla="*/ 292 h 554"/>
                  <a:gd name="T40" fmla="*/ 34 w 588"/>
                  <a:gd name="T41" fmla="*/ 238 h 554"/>
                  <a:gd name="T42" fmla="*/ 28 w 588"/>
                  <a:gd name="T43" fmla="*/ 228 h 554"/>
                  <a:gd name="T44" fmla="*/ 20 w 588"/>
                  <a:gd name="T45" fmla="*/ 186 h 554"/>
                  <a:gd name="T46" fmla="*/ 26 w 588"/>
                  <a:gd name="T47" fmla="*/ 172 h 554"/>
                  <a:gd name="T48" fmla="*/ 44 w 588"/>
                  <a:gd name="T49" fmla="*/ 190 h 554"/>
                  <a:gd name="T50" fmla="*/ 58 w 588"/>
                  <a:gd name="T51" fmla="*/ 210 h 554"/>
                  <a:gd name="T52" fmla="*/ 80 w 588"/>
                  <a:gd name="T53" fmla="*/ 224 h 554"/>
                  <a:gd name="T54" fmla="*/ 100 w 588"/>
                  <a:gd name="T55" fmla="*/ 222 h 554"/>
                  <a:gd name="T56" fmla="*/ 142 w 588"/>
                  <a:gd name="T57" fmla="*/ 186 h 554"/>
                  <a:gd name="T58" fmla="*/ 216 w 588"/>
                  <a:gd name="T59" fmla="*/ 128 h 554"/>
                  <a:gd name="T60" fmla="*/ 232 w 588"/>
                  <a:gd name="T61" fmla="*/ 104 h 554"/>
                  <a:gd name="T62" fmla="*/ 262 w 588"/>
                  <a:gd name="T63" fmla="*/ 76 h 554"/>
                  <a:gd name="T64" fmla="*/ 292 w 588"/>
                  <a:gd name="T65" fmla="*/ 74 h 554"/>
                  <a:gd name="T66" fmla="*/ 312 w 588"/>
                  <a:gd name="T67" fmla="*/ 84 h 554"/>
                  <a:gd name="T68" fmla="*/ 348 w 588"/>
                  <a:gd name="T69" fmla="*/ 66 h 554"/>
                  <a:gd name="T70" fmla="*/ 348 w 588"/>
                  <a:gd name="T71" fmla="*/ 16 h 554"/>
                  <a:gd name="T72" fmla="*/ 362 w 588"/>
                  <a:gd name="T73" fmla="*/ 2 h 554"/>
                  <a:gd name="T74" fmla="*/ 396 w 588"/>
                  <a:gd name="T75" fmla="*/ 32 h 554"/>
                  <a:gd name="T76" fmla="*/ 418 w 588"/>
                  <a:gd name="T77" fmla="*/ 46 h 554"/>
                  <a:gd name="T78" fmla="*/ 436 w 588"/>
                  <a:gd name="T79" fmla="*/ 44 h 554"/>
                  <a:gd name="T80" fmla="*/ 440 w 588"/>
                  <a:gd name="T81" fmla="*/ 28 h 554"/>
                  <a:gd name="T82" fmla="*/ 458 w 588"/>
                  <a:gd name="T83" fmla="*/ 24 h 554"/>
                  <a:gd name="T84" fmla="*/ 460 w 588"/>
                  <a:gd name="T85" fmla="*/ 62 h 554"/>
                  <a:gd name="T86" fmla="*/ 498 w 588"/>
                  <a:gd name="T87" fmla="*/ 110 h 554"/>
                  <a:gd name="T88" fmla="*/ 516 w 588"/>
                  <a:gd name="T89" fmla="*/ 178 h 554"/>
                  <a:gd name="T90" fmla="*/ 530 w 588"/>
                  <a:gd name="T91" fmla="*/ 196 h 554"/>
                  <a:gd name="T92" fmla="*/ 588 w 588"/>
                  <a:gd name="T93" fmla="*/ 236 h 554"/>
                  <a:gd name="T94" fmla="*/ 580 w 588"/>
                  <a:gd name="T95" fmla="*/ 250 h 554"/>
                  <a:gd name="T96" fmla="*/ 520 w 588"/>
                  <a:gd name="T97" fmla="*/ 292 h 554"/>
                  <a:gd name="T98" fmla="*/ 502 w 588"/>
                  <a:gd name="T99" fmla="*/ 310 h 554"/>
                  <a:gd name="T100" fmla="*/ 472 w 588"/>
                  <a:gd name="T101" fmla="*/ 346 h 554"/>
                  <a:gd name="T102" fmla="*/ 466 w 588"/>
                  <a:gd name="T103" fmla="*/ 374 h 554"/>
                  <a:gd name="T104" fmla="*/ 448 w 588"/>
                  <a:gd name="T105" fmla="*/ 390 h 554"/>
                  <a:gd name="T106" fmla="*/ 412 w 588"/>
                  <a:gd name="T107" fmla="*/ 402 h 554"/>
                  <a:gd name="T108" fmla="*/ 362 w 588"/>
                  <a:gd name="T109" fmla="*/ 424 h 554"/>
                  <a:gd name="T110" fmla="*/ 322 w 588"/>
                  <a:gd name="T111" fmla="*/ 460 h 554"/>
                  <a:gd name="T112" fmla="*/ 304 w 588"/>
                  <a:gd name="T113" fmla="*/ 494 h 554"/>
                  <a:gd name="T114" fmla="*/ 290 w 588"/>
                  <a:gd name="T115" fmla="*/ 542 h 554"/>
                  <a:gd name="T116" fmla="*/ 236 w 588"/>
                  <a:gd name="T117" fmla="*/ 554 h 5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588" h="554">
                    <a:moveTo>
                      <a:pt x="236" y="554"/>
                    </a:moveTo>
                    <a:lnTo>
                      <a:pt x="236" y="554"/>
                    </a:lnTo>
                    <a:lnTo>
                      <a:pt x="234" y="550"/>
                    </a:lnTo>
                    <a:lnTo>
                      <a:pt x="240" y="536"/>
                    </a:lnTo>
                    <a:lnTo>
                      <a:pt x="248" y="530"/>
                    </a:lnTo>
                    <a:lnTo>
                      <a:pt x="254" y="524"/>
                    </a:lnTo>
                    <a:lnTo>
                      <a:pt x="264" y="516"/>
                    </a:lnTo>
                    <a:lnTo>
                      <a:pt x="274" y="496"/>
                    </a:lnTo>
                    <a:lnTo>
                      <a:pt x="274" y="480"/>
                    </a:lnTo>
                    <a:lnTo>
                      <a:pt x="252" y="468"/>
                    </a:lnTo>
                    <a:lnTo>
                      <a:pt x="250" y="456"/>
                    </a:lnTo>
                    <a:lnTo>
                      <a:pt x="250" y="446"/>
                    </a:lnTo>
                    <a:lnTo>
                      <a:pt x="252" y="438"/>
                    </a:lnTo>
                    <a:lnTo>
                      <a:pt x="256" y="430"/>
                    </a:lnTo>
                    <a:lnTo>
                      <a:pt x="266" y="416"/>
                    </a:lnTo>
                    <a:lnTo>
                      <a:pt x="280" y="404"/>
                    </a:lnTo>
                    <a:lnTo>
                      <a:pt x="284" y="396"/>
                    </a:lnTo>
                    <a:lnTo>
                      <a:pt x="288" y="388"/>
                    </a:lnTo>
                    <a:lnTo>
                      <a:pt x="290" y="370"/>
                    </a:lnTo>
                    <a:lnTo>
                      <a:pt x="290" y="356"/>
                    </a:lnTo>
                    <a:lnTo>
                      <a:pt x="290" y="342"/>
                    </a:lnTo>
                    <a:lnTo>
                      <a:pt x="252" y="300"/>
                    </a:lnTo>
                    <a:lnTo>
                      <a:pt x="234" y="298"/>
                    </a:lnTo>
                    <a:lnTo>
                      <a:pt x="200" y="304"/>
                    </a:lnTo>
                    <a:lnTo>
                      <a:pt x="186" y="316"/>
                    </a:lnTo>
                    <a:lnTo>
                      <a:pt x="174" y="330"/>
                    </a:lnTo>
                    <a:lnTo>
                      <a:pt x="148" y="360"/>
                    </a:lnTo>
                    <a:lnTo>
                      <a:pt x="130" y="390"/>
                    </a:lnTo>
                    <a:lnTo>
                      <a:pt x="120" y="404"/>
                    </a:lnTo>
                    <a:lnTo>
                      <a:pt x="110" y="416"/>
                    </a:lnTo>
                    <a:lnTo>
                      <a:pt x="70" y="390"/>
                    </a:lnTo>
                    <a:lnTo>
                      <a:pt x="52" y="376"/>
                    </a:lnTo>
                    <a:lnTo>
                      <a:pt x="36" y="364"/>
                    </a:lnTo>
                    <a:lnTo>
                      <a:pt x="22" y="362"/>
                    </a:lnTo>
                    <a:lnTo>
                      <a:pt x="12" y="358"/>
                    </a:lnTo>
                    <a:lnTo>
                      <a:pt x="6" y="352"/>
                    </a:lnTo>
                    <a:lnTo>
                      <a:pt x="0" y="348"/>
                    </a:lnTo>
                    <a:lnTo>
                      <a:pt x="0" y="334"/>
                    </a:lnTo>
                    <a:lnTo>
                      <a:pt x="2" y="326"/>
                    </a:lnTo>
                    <a:lnTo>
                      <a:pt x="4" y="324"/>
                    </a:lnTo>
                    <a:lnTo>
                      <a:pt x="6" y="322"/>
                    </a:lnTo>
                    <a:lnTo>
                      <a:pt x="18" y="320"/>
                    </a:lnTo>
                    <a:lnTo>
                      <a:pt x="28" y="306"/>
                    </a:lnTo>
                    <a:lnTo>
                      <a:pt x="40" y="292"/>
                    </a:lnTo>
                    <a:lnTo>
                      <a:pt x="38" y="240"/>
                    </a:lnTo>
                    <a:lnTo>
                      <a:pt x="34" y="238"/>
                    </a:lnTo>
                    <a:lnTo>
                      <a:pt x="28" y="228"/>
                    </a:lnTo>
                    <a:lnTo>
                      <a:pt x="20" y="206"/>
                    </a:lnTo>
                    <a:lnTo>
                      <a:pt x="20" y="186"/>
                    </a:lnTo>
                    <a:lnTo>
                      <a:pt x="22" y="178"/>
                    </a:lnTo>
                    <a:lnTo>
                      <a:pt x="26" y="172"/>
                    </a:lnTo>
                    <a:lnTo>
                      <a:pt x="34" y="176"/>
                    </a:lnTo>
                    <a:lnTo>
                      <a:pt x="40" y="180"/>
                    </a:lnTo>
                    <a:lnTo>
                      <a:pt x="44" y="190"/>
                    </a:lnTo>
                    <a:lnTo>
                      <a:pt x="48" y="202"/>
                    </a:lnTo>
                    <a:lnTo>
                      <a:pt x="58" y="210"/>
                    </a:lnTo>
                    <a:lnTo>
                      <a:pt x="68" y="218"/>
                    </a:lnTo>
                    <a:lnTo>
                      <a:pt x="74" y="222"/>
                    </a:lnTo>
                    <a:lnTo>
                      <a:pt x="80" y="224"/>
                    </a:lnTo>
                    <a:lnTo>
                      <a:pt x="88" y="224"/>
                    </a:lnTo>
                    <a:lnTo>
                      <a:pt x="100" y="222"/>
                    </a:lnTo>
                    <a:lnTo>
                      <a:pt x="118" y="204"/>
                    </a:lnTo>
                    <a:lnTo>
                      <a:pt x="142" y="186"/>
                    </a:lnTo>
                    <a:lnTo>
                      <a:pt x="168" y="166"/>
                    </a:lnTo>
                    <a:lnTo>
                      <a:pt x="192" y="146"/>
                    </a:lnTo>
                    <a:lnTo>
                      <a:pt x="216" y="128"/>
                    </a:lnTo>
                    <a:lnTo>
                      <a:pt x="226" y="116"/>
                    </a:lnTo>
                    <a:lnTo>
                      <a:pt x="232" y="104"/>
                    </a:lnTo>
                    <a:lnTo>
                      <a:pt x="244" y="82"/>
                    </a:lnTo>
                    <a:lnTo>
                      <a:pt x="262" y="76"/>
                    </a:lnTo>
                    <a:lnTo>
                      <a:pt x="278" y="72"/>
                    </a:lnTo>
                    <a:lnTo>
                      <a:pt x="284" y="72"/>
                    </a:lnTo>
                    <a:lnTo>
                      <a:pt x="292" y="74"/>
                    </a:lnTo>
                    <a:lnTo>
                      <a:pt x="302" y="78"/>
                    </a:lnTo>
                    <a:lnTo>
                      <a:pt x="312" y="84"/>
                    </a:lnTo>
                    <a:lnTo>
                      <a:pt x="332" y="84"/>
                    </a:lnTo>
                    <a:lnTo>
                      <a:pt x="348" y="66"/>
                    </a:lnTo>
                    <a:lnTo>
                      <a:pt x="348" y="16"/>
                    </a:lnTo>
                    <a:lnTo>
                      <a:pt x="354" y="0"/>
                    </a:lnTo>
                    <a:lnTo>
                      <a:pt x="362" y="2"/>
                    </a:lnTo>
                    <a:lnTo>
                      <a:pt x="374" y="8"/>
                    </a:lnTo>
                    <a:lnTo>
                      <a:pt x="384" y="18"/>
                    </a:lnTo>
                    <a:lnTo>
                      <a:pt x="396" y="32"/>
                    </a:lnTo>
                    <a:lnTo>
                      <a:pt x="408" y="42"/>
                    </a:lnTo>
                    <a:lnTo>
                      <a:pt x="418" y="46"/>
                    </a:lnTo>
                    <a:lnTo>
                      <a:pt x="432" y="48"/>
                    </a:lnTo>
                    <a:lnTo>
                      <a:pt x="436" y="44"/>
                    </a:lnTo>
                    <a:lnTo>
                      <a:pt x="438" y="36"/>
                    </a:lnTo>
                    <a:lnTo>
                      <a:pt x="440" y="28"/>
                    </a:lnTo>
                    <a:lnTo>
                      <a:pt x="450" y="16"/>
                    </a:lnTo>
                    <a:lnTo>
                      <a:pt x="458" y="24"/>
                    </a:lnTo>
                    <a:lnTo>
                      <a:pt x="460" y="62"/>
                    </a:lnTo>
                    <a:lnTo>
                      <a:pt x="472" y="76"/>
                    </a:lnTo>
                    <a:lnTo>
                      <a:pt x="484" y="92"/>
                    </a:lnTo>
                    <a:lnTo>
                      <a:pt x="498" y="110"/>
                    </a:lnTo>
                    <a:lnTo>
                      <a:pt x="516" y="128"/>
                    </a:lnTo>
                    <a:lnTo>
                      <a:pt x="516" y="178"/>
                    </a:lnTo>
                    <a:lnTo>
                      <a:pt x="530" y="196"/>
                    </a:lnTo>
                    <a:lnTo>
                      <a:pt x="564" y="220"/>
                    </a:lnTo>
                    <a:lnTo>
                      <a:pt x="588" y="236"/>
                    </a:lnTo>
                    <a:lnTo>
                      <a:pt x="586" y="242"/>
                    </a:lnTo>
                    <a:lnTo>
                      <a:pt x="580" y="250"/>
                    </a:lnTo>
                    <a:lnTo>
                      <a:pt x="558" y="266"/>
                    </a:lnTo>
                    <a:lnTo>
                      <a:pt x="534" y="282"/>
                    </a:lnTo>
                    <a:lnTo>
                      <a:pt x="520" y="292"/>
                    </a:lnTo>
                    <a:lnTo>
                      <a:pt x="502" y="310"/>
                    </a:lnTo>
                    <a:lnTo>
                      <a:pt x="486" y="328"/>
                    </a:lnTo>
                    <a:lnTo>
                      <a:pt x="472" y="346"/>
                    </a:lnTo>
                    <a:lnTo>
                      <a:pt x="470" y="354"/>
                    </a:lnTo>
                    <a:lnTo>
                      <a:pt x="468" y="364"/>
                    </a:lnTo>
                    <a:lnTo>
                      <a:pt x="466" y="374"/>
                    </a:lnTo>
                    <a:lnTo>
                      <a:pt x="462" y="384"/>
                    </a:lnTo>
                    <a:lnTo>
                      <a:pt x="448" y="390"/>
                    </a:lnTo>
                    <a:lnTo>
                      <a:pt x="432" y="398"/>
                    </a:lnTo>
                    <a:lnTo>
                      <a:pt x="412" y="402"/>
                    </a:lnTo>
                    <a:lnTo>
                      <a:pt x="394" y="408"/>
                    </a:lnTo>
                    <a:lnTo>
                      <a:pt x="378" y="416"/>
                    </a:lnTo>
                    <a:lnTo>
                      <a:pt x="362" y="424"/>
                    </a:lnTo>
                    <a:lnTo>
                      <a:pt x="348" y="434"/>
                    </a:lnTo>
                    <a:lnTo>
                      <a:pt x="336" y="446"/>
                    </a:lnTo>
                    <a:lnTo>
                      <a:pt x="322" y="460"/>
                    </a:lnTo>
                    <a:lnTo>
                      <a:pt x="310" y="476"/>
                    </a:lnTo>
                    <a:lnTo>
                      <a:pt x="304" y="494"/>
                    </a:lnTo>
                    <a:lnTo>
                      <a:pt x="296" y="518"/>
                    </a:lnTo>
                    <a:lnTo>
                      <a:pt x="290" y="542"/>
                    </a:lnTo>
                    <a:lnTo>
                      <a:pt x="260" y="550"/>
                    </a:lnTo>
                    <a:lnTo>
                      <a:pt x="236" y="554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37">
                <a:extLst>
                  <a:ext uri="{FF2B5EF4-FFF2-40B4-BE49-F238E27FC236}">
                    <a16:creationId xmlns:a16="http://schemas.microsoft.com/office/drawing/2014/main" id="{3546528D-381E-6245-A3DA-88C9DA9A1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705" y="2699258"/>
                <a:ext cx="859956" cy="545939"/>
              </a:xfrm>
              <a:custGeom>
                <a:avLst/>
                <a:gdLst>
                  <a:gd name="T0" fmla="*/ 410 w 838"/>
                  <a:gd name="T1" fmla="*/ 492 h 532"/>
                  <a:gd name="T2" fmla="*/ 402 w 838"/>
                  <a:gd name="T3" fmla="*/ 438 h 532"/>
                  <a:gd name="T4" fmla="*/ 376 w 838"/>
                  <a:gd name="T5" fmla="*/ 398 h 532"/>
                  <a:gd name="T6" fmla="*/ 346 w 838"/>
                  <a:gd name="T7" fmla="*/ 366 h 532"/>
                  <a:gd name="T8" fmla="*/ 324 w 838"/>
                  <a:gd name="T9" fmla="*/ 314 h 532"/>
                  <a:gd name="T10" fmla="*/ 300 w 838"/>
                  <a:gd name="T11" fmla="*/ 346 h 532"/>
                  <a:gd name="T12" fmla="*/ 258 w 838"/>
                  <a:gd name="T13" fmla="*/ 308 h 532"/>
                  <a:gd name="T14" fmla="*/ 206 w 838"/>
                  <a:gd name="T15" fmla="*/ 288 h 532"/>
                  <a:gd name="T16" fmla="*/ 186 w 838"/>
                  <a:gd name="T17" fmla="*/ 240 h 532"/>
                  <a:gd name="T18" fmla="*/ 152 w 838"/>
                  <a:gd name="T19" fmla="*/ 174 h 532"/>
                  <a:gd name="T20" fmla="*/ 112 w 838"/>
                  <a:gd name="T21" fmla="*/ 200 h 532"/>
                  <a:gd name="T22" fmla="*/ 80 w 838"/>
                  <a:gd name="T23" fmla="*/ 200 h 532"/>
                  <a:gd name="T24" fmla="*/ 60 w 838"/>
                  <a:gd name="T25" fmla="*/ 152 h 532"/>
                  <a:gd name="T26" fmla="*/ 36 w 838"/>
                  <a:gd name="T27" fmla="*/ 88 h 532"/>
                  <a:gd name="T28" fmla="*/ 0 w 838"/>
                  <a:gd name="T29" fmla="*/ 58 h 532"/>
                  <a:gd name="T30" fmla="*/ 14 w 838"/>
                  <a:gd name="T31" fmla="*/ 30 h 532"/>
                  <a:gd name="T32" fmla="*/ 68 w 838"/>
                  <a:gd name="T33" fmla="*/ 60 h 532"/>
                  <a:gd name="T34" fmla="*/ 108 w 838"/>
                  <a:gd name="T35" fmla="*/ 32 h 532"/>
                  <a:gd name="T36" fmla="*/ 138 w 838"/>
                  <a:gd name="T37" fmla="*/ 0 h 532"/>
                  <a:gd name="T38" fmla="*/ 166 w 838"/>
                  <a:gd name="T39" fmla="*/ 22 h 532"/>
                  <a:gd name="T40" fmla="*/ 198 w 838"/>
                  <a:gd name="T41" fmla="*/ 68 h 532"/>
                  <a:gd name="T42" fmla="*/ 294 w 838"/>
                  <a:gd name="T43" fmla="*/ 66 h 532"/>
                  <a:gd name="T44" fmla="*/ 350 w 838"/>
                  <a:gd name="T45" fmla="*/ 30 h 532"/>
                  <a:gd name="T46" fmla="*/ 358 w 838"/>
                  <a:gd name="T47" fmla="*/ 80 h 532"/>
                  <a:gd name="T48" fmla="*/ 398 w 838"/>
                  <a:gd name="T49" fmla="*/ 78 h 532"/>
                  <a:gd name="T50" fmla="*/ 422 w 838"/>
                  <a:gd name="T51" fmla="*/ 76 h 532"/>
                  <a:gd name="T52" fmla="*/ 470 w 838"/>
                  <a:gd name="T53" fmla="*/ 110 h 532"/>
                  <a:gd name="T54" fmla="*/ 518 w 838"/>
                  <a:gd name="T55" fmla="*/ 166 h 532"/>
                  <a:gd name="T56" fmla="*/ 546 w 838"/>
                  <a:gd name="T57" fmla="*/ 134 h 532"/>
                  <a:gd name="T58" fmla="*/ 572 w 838"/>
                  <a:gd name="T59" fmla="*/ 140 h 532"/>
                  <a:gd name="T60" fmla="*/ 606 w 838"/>
                  <a:gd name="T61" fmla="*/ 184 h 532"/>
                  <a:gd name="T62" fmla="*/ 664 w 838"/>
                  <a:gd name="T63" fmla="*/ 204 h 532"/>
                  <a:gd name="T64" fmla="*/ 684 w 838"/>
                  <a:gd name="T65" fmla="*/ 186 h 532"/>
                  <a:gd name="T66" fmla="*/ 684 w 838"/>
                  <a:gd name="T67" fmla="*/ 168 h 532"/>
                  <a:gd name="T68" fmla="*/ 724 w 838"/>
                  <a:gd name="T69" fmla="*/ 146 h 532"/>
                  <a:gd name="T70" fmla="*/ 742 w 838"/>
                  <a:gd name="T71" fmla="*/ 132 h 532"/>
                  <a:gd name="T72" fmla="*/ 756 w 838"/>
                  <a:gd name="T73" fmla="*/ 154 h 532"/>
                  <a:gd name="T74" fmla="*/ 806 w 838"/>
                  <a:gd name="T75" fmla="*/ 188 h 532"/>
                  <a:gd name="T76" fmla="*/ 838 w 838"/>
                  <a:gd name="T77" fmla="*/ 228 h 532"/>
                  <a:gd name="T78" fmla="*/ 818 w 838"/>
                  <a:gd name="T79" fmla="*/ 272 h 532"/>
                  <a:gd name="T80" fmla="*/ 802 w 838"/>
                  <a:gd name="T81" fmla="*/ 308 h 532"/>
                  <a:gd name="T82" fmla="*/ 778 w 838"/>
                  <a:gd name="T83" fmla="*/ 300 h 532"/>
                  <a:gd name="T84" fmla="*/ 770 w 838"/>
                  <a:gd name="T85" fmla="*/ 258 h 532"/>
                  <a:gd name="T86" fmla="*/ 744 w 838"/>
                  <a:gd name="T87" fmla="*/ 242 h 532"/>
                  <a:gd name="T88" fmla="*/ 716 w 838"/>
                  <a:gd name="T89" fmla="*/ 282 h 532"/>
                  <a:gd name="T90" fmla="*/ 686 w 838"/>
                  <a:gd name="T91" fmla="*/ 346 h 532"/>
                  <a:gd name="T92" fmla="*/ 632 w 838"/>
                  <a:gd name="T93" fmla="*/ 368 h 532"/>
                  <a:gd name="T94" fmla="*/ 618 w 838"/>
                  <a:gd name="T95" fmla="*/ 410 h 532"/>
                  <a:gd name="T96" fmla="*/ 638 w 838"/>
                  <a:gd name="T97" fmla="*/ 444 h 532"/>
                  <a:gd name="T98" fmla="*/ 588 w 838"/>
                  <a:gd name="T99" fmla="*/ 456 h 532"/>
                  <a:gd name="T100" fmla="*/ 540 w 838"/>
                  <a:gd name="T101" fmla="*/ 438 h 532"/>
                  <a:gd name="T102" fmla="*/ 502 w 838"/>
                  <a:gd name="T103" fmla="*/ 456 h 532"/>
                  <a:gd name="T104" fmla="*/ 476 w 838"/>
                  <a:gd name="T105" fmla="*/ 530 h 53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838" h="532">
                    <a:moveTo>
                      <a:pt x="464" y="532"/>
                    </a:moveTo>
                    <a:lnTo>
                      <a:pt x="464" y="532"/>
                    </a:lnTo>
                    <a:lnTo>
                      <a:pt x="452" y="520"/>
                    </a:lnTo>
                    <a:lnTo>
                      <a:pt x="436" y="508"/>
                    </a:lnTo>
                    <a:lnTo>
                      <a:pt x="410" y="492"/>
                    </a:lnTo>
                    <a:lnTo>
                      <a:pt x="402" y="482"/>
                    </a:lnTo>
                    <a:lnTo>
                      <a:pt x="404" y="450"/>
                    </a:lnTo>
                    <a:lnTo>
                      <a:pt x="402" y="438"/>
                    </a:lnTo>
                    <a:lnTo>
                      <a:pt x="398" y="426"/>
                    </a:lnTo>
                    <a:lnTo>
                      <a:pt x="388" y="416"/>
                    </a:lnTo>
                    <a:lnTo>
                      <a:pt x="382" y="410"/>
                    </a:lnTo>
                    <a:lnTo>
                      <a:pt x="376" y="398"/>
                    </a:lnTo>
                    <a:lnTo>
                      <a:pt x="348" y="368"/>
                    </a:lnTo>
                    <a:lnTo>
                      <a:pt x="346" y="366"/>
                    </a:lnTo>
                    <a:lnTo>
                      <a:pt x="344" y="326"/>
                    </a:lnTo>
                    <a:lnTo>
                      <a:pt x="336" y="318"/>
                    </a:lnTo>
                    <a:lnTo>
                      <a:pt x="330" y="314"/>
                    </a:lnTo>
                    <a:lnTo>
                      <a:pt x="324" y="314"/>
                    </a:lnTo>
                    <a:lnTo>
                      <a:pt x="318" y="314"/>
                    </a:lnTo>
                    <a:lnTo>
                      <a:pt x="312" y="322"/>
                    </a:lnTo>
                    <a:lnTo>
                      <a:pt x="308" y="328"/>
                    </a:lnTo>
                    <a:lnTo>
                      <a:pt x="300" y="346"/>
                    </a:lnTo>
                    <a:lnTo>
                      <a:pt x="296" y="346"/>
                    </a:lnTo>
                    <a:lnTo>
                      <a:pt x="270" y="320"/>
                    </a:lnTo>
                    <a:lnTo>
                      <a:pt x="258" y="308"/>
                    </a:lnTo>
                    <a:lnTo>
                      <a:pt x="246" y="300"/>
                    </a:lnTo>
                    <a:lnTo>
                      <a:pt x="228" y="296"/>
                    </a:lnTo>
                    <a:lnTo>
                      <a:pt x="216" y="292"/>
                    </a:lnTo>
                    <a:lnTo>
                      <a:pt x="206" y="288"/>
                    </a:lnTo>
                    <a:lnTo>
                      <a:pt x="200" y="280"/>
                    </a:lnTo>
                    <a:lnTo>
                      <a:pt x="194" y="274"/>
                    </a:lnTo>
                    <a:lnTo>
                      <a:pt x="192" y="264"/>
                    </a:lnTo>
                    <a:lnTo>
                      <a:pt x="186" y="240"/>
                    </a:lnTo>
                    <a:lnTo>
                      <a:pt x="180" y="224"/>
                    </a:lnTo>
                    <a:lnTo>
                      <a:pt x="170" y="210"/>
                    </a:lnTo>
                    <a:lnTo>
                      <a:pt x="156" y="190"/>
                    </a:lnTo>
                    <a:lnTo>
                      <a:pt x="152" y="174"/>
                    </a:lnTo>
                    <a:lnTo>
                      <a:pt x="144" y="172"/>
                    </a:lnTo>
                    <a:lnTo>
                      <a:pt x="112" y="200"/>
                    </a:lnTo>
                    <a:lnTo>
                      <a:pt x="98" y="226"/>
                    </a:lnTo>
                    <a:lnTo>
                      <a:pt x="90" y="220"/>
                    </a:lnTo>
                    <a:lnTo>
                      <a:pt x="86" y="214"/>
                    </a:lnTo>
                    <a:lnTo>
                      <a:pt x="80" y="200"/>
                    </a:lnTo>
                    <a:lnTo>
                      <a:pt x="76" y="186"/>
                    </a:lnTo>
                    <a:lnTo>
                      <a:pt x="74" y="182"/>
                    </a:lnTo>
                    <a:lnTo>
                      <a:pt x="72" y="178"/>
                    </a:lnTo>
                    <a:lnTo>
                      <a:pt x="60" y="152"/>
                    </a:lnTo>
                    <a:lnTo>
                      <a:pt x="60" y="116"/>
                    </a:lnTo>
                    <a:lnTo>
                      <a:pt x="48" y="100"/>
                    </a:lnTo>
                    <a:lnTo>
                      <a:pt x="36" y="88"/>
                    </a:lnTo>
                    <a:lnTo>
                      <a:pt x="12" y="68"/>
                    </a:lnTo>
                    <a:lnTo>
                      <a:pt x="6" y="66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0" y="52"/>
                    </a:lnTo>
                    <a:lnTo>
                      <a:pt x="4" y="38"/>
                    </a:lnTo>
                    <a:lnTo>
                      <a:pt x="8" y="32"/>
                    </a:lnTo>
                    <a:lnTo>
                      <a:pt x="14" y="30"/>
                    </a:lnTo>
                    <a:lnTo>
                      <a:pt x="28" y="40"/>
                    </a:lnTo>
                    <a:lnTo>
                      <a:pt x="42" y="50"/>
                    </a:lnTo>
                    <a:lnTo>
                      <a:pt x="58" y="56"/>
                    </a:lnTo>
                    <a:lnTo>
                      <a:pt x="68" y="60"/>
                    </a:lnTo>
                    <a:lnTo>
                      <a:pt x="78" y="60"/>
                    </a:lnTo>
                    <a:lnTo>
                      <a:pt x="88" y="52"/>
                    </a:lnTo>
                    <a:lnTo>
                      <a:pt x="98" y="42"/>
                    </a:lnTo>
                    <a:lnTo>
                      <a:pt x="108" y="32"/>
                    </a:lnTo>
                    <a:lnTo>
                      <a:pt x="118" y="24"/>
                    </a:lnTo>
                    <a:lnTo>
                      <a:pt x="128" y="8"/>
                    </a:lnTo>
                    <a:lnTo>
                      <a:pt x="134" y="4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2" y="4"/>
                    </a:lnTo>
                    <a:lnTo>
                      <a:pt x="158" y="10"/>
                    </a:lnTo>
                    <a:lnTo>
                      <a:pt x="166" y="22"/>
                    </a:lnTo>
                    <a:lnTo>
                      <a:pt x="168" y="32"/>
                    </a:lnTo>
                    <a:lnTo>
                      <a:pt x="172" y="42"/>
                    </a:lnTo>
                    <a:lnTo>
                      <a:pt x="180" y="52"/>
                    </a:lnTo>
                    <a:lnTo>
                      <a:pt x="188" y="60"/>
                    </a:lnTo>
                    <a:lnTo>
                      <a:pt x="198" y="68"/>
                    </a:lnTo>
                    <a:lnTo>
                      <a:pt x="210" y="74"/>
                    </a:lnTo>
                    <a:lnTo>
                      <a:pt x="224" y="78"/>
                    </a:lnTo>
                    <a:lnTo>
                      <a:pt x="238" y="82"/>
                    </a:lnTo>
                    <a:lnTo>
                      <a:pt x="294" y="66"/>
                    </a:lnTo>
                    <a:lnTo>
                      <a:pt x="340" y="26"/>
                    </a:lnTo>
                    <a:lnTo>
                      <a:pt x="350" y="30"/>
                    </a:lnTo>
                    <a:lnTo>
                      <a:pt x="348" y="46"/>
                    </a:lnTo>
                    <a:lnTo>
                      <a:pt x="348" y="54"/>
                    </a:lnTo>
                    <a:lnTo>
                      <a:pt x="348" y="64"/>
                    </a:lnTo>
                    <a:lnTo>
                      <a:pt x="352" y="72"/>
                    </a:lnTo>
                    <a:lnTo>
                      <a:pt x="358" y="80"/>
                    </a:lnTo>
                    <a:lnTo>
                      <a:pt x="366" y="84"/>
                    </a:lnTo>
                    <a:lnTo>
                      <a:pt x="380" y="86"/>
                    </a:lnTo>
                    <a:lnTo>
                      <a:pt x="388" y="82"/>
                    </a:lnTo>
                    <a:lnTo>
                      <a:pt x="398" y="78"/>
                    </a:lnTo>
                    <a:lnTo>
                      <a:pt x="404" y="74"/>
                    </a:lnTo>
                    <a:lnTo>
                      <a:pt x="410" y="72"/>
                    </a:lnTo>
                    <a:lnTo>
                      <a:pt x="416" y="74"/>
                    </a:lnTo>
                    <a:lnTo>
                      <a:pt x="422" y="76"/>
                    </a:lnTo>
                    <a:lnTo>
                      <a:pt x="434" y="88"/>
                    </a:lnTo>
                    <a:lnTo>
                      <a:pt x="446" y="102"/>
                    </a:lnTo>
                    <a:lnTo>
                      <a:pt x="470" y="110"/>
                    </a:lnTo>
                    <a:lnTo>
                      <a:pt x="478" y="122"/>
                    </a:lnTo>
                    <a:lnTo>
                      <a:pt x="488" y="136"/>
                    </a:lnTo>
                    <a:lnTo>
                      <a:pt x="500" y="152"/>
                    </a:lnTo>
                    <a:lnTo>
                      <a:pt x="518" y="166"/>
                    </a:lnTo>
                    <a:lnTo>
                      <a:pt x="526" y="166"/>
                    </a:lnTo>
                    <a:lnTo>
                      <a:pt x="536" y="156"/>
                    </a:lnTo>
                    <a:lnTo>
                      <a:pt x="542" y="144"/>
                    </a:lnTo>
                    <a:lnTo>
                      <a:pt x="546" y="134"/>
                    </a:lnTo>
                    <a:lnTo>
                      <a:pt x="550" y="122"/>
                    </a:lnTo>
                    <a:lnTo>
                      <a:pt x="568" y="128"/>
                    </a:lnTo>
                    <a:lnTo>
                      <a:pt x="572" y="140"/>
                    </a:lnTo>
                    <a:lnTo>
                      <a:pt x="580" y="154"/>
                    </a:lnTo>
                    <a:lnTo>
                      <a:pt x="592" y="168"/>
                    </a:lnTo>
                    <a:lnTo>
                      <a:pt x="606" y="180"/>
                    </a:lnTo>
                    <a:lnTo>
                      <a:pt x="606" y="184"/>
                    </a:lnTo>
                    <a:lnTo>
                      <a:pt x="632" y="206"/>
                    </a:lnTo>
                    <a:lnTo>
                      <a:pt x="664" y="204"/>
                    </a:lnTo>
                    <a:lnTo>
                      <a:pt x="670" y="196"/>
                    </a:lnTo>
                    <a:lnTo>
                      <a:pt x="678" y="190"/>
                    </a:lnTo>
                    <a:lnTo>
                      <a:pt x="680" y="188"/>
                    </a:lnTo>
                    <a:lnTo>
                      <a:pt x="684" y="186"/>
                    </a:lnTo>
                    <a:lnTo>
                      <a:pt x="690" y="180"/>
                    </a:lnTo>
                    <a:lnTo>
                      <a:pt x="690" y="172"/>
                    </a:lnTo>
                    <a:lnTo>
                      <a:pt x="684" y="168"/>
                    </a:lnTo>
                    <a:lnTo>
                      <a:pt x="684" y="164"/>
                    </a:lnTo>
                    <a:lnTo>
                      <a:pt x="688" y="160"/>
                    </a:lnTo>
                    <a:lnTo>
                      <a:pt x="700" y="154"/>
                    </a:lnTo>
                    <a:lnTo>
                      <a:pt x="724" y="146"/>
                    </a:lnTo>
                    <a:lnTo>
                      <a:pt x="730" y="142"/>
                    </a:lnTo>
                    <a:lnTo>
                      <a:pt x="734" y="140"/>
                    </a:lnTo>
                    <a:lnTo>
                      <a:pt x="742" y="132"/>
                    </a:lnTo>
                    <a:lnTo>
                      <a:pt x="744" y="134"/>
                    </a:lnTo>
                    <a:lnTo>
                      <a:pt x="746" y="136"/>
                    </a:lnTo>
                    <a:lnTo>
                      <a:pt x="750" y="144"/>
                    </a:lnTo>
                    <a:lnTo>
                      <a:pt x="756" y="154"/>
                    </a:lnTo>
                    <a:lnTo>
                      <a:pt x="762" y="158"/>
                    </a:lnTo>
                    <a:lnTo>
                      <a:pt x="770" y="162"/>
                    </a:lnTo>
                    <a:lnTo>
                      <a:pt x="806" y="188"/>
                    </a:lnTo>
                    <a:lnTo>
                      <a:pt x="838" y="194"/>
                    </a:lnTo>
                    <a:lnTo>
                      <a:pt x="838" y="204"/>
                    </a:lnTo>
                    <a:lnTo>
                      <a:pt x="838" y="220"/>
                    </a:lnTo>
                    <a:lnTo>
                      <a:pt x="838" y="228"/>
                    </a:lnTo>
                    <a:lnTo>
                      <a:pt x="836" y="236"/>
                    </a:lnTo>
                    <a:lnTo>
                      <a:pt x="834" y="242"/>
                    </a:lnTo>
                    <a:lnTo>
                      <a:pt x="828" y="246"/>
                    </a:lnTo>
                    <a:lnTo>
                      <a:pt x="818" y="272"/>
                    </a:lnTo>
                    <a:lnTo>
                      <a:pt x="812" y="306"/>
                    </a:lnTo>
                    <a:lnTo>
                      <a:pt x="802" y="308"/>
                    </a:lnTo>
                    <a:lnTo>
                      <a:pt x="800" y="302"/>
                    </a:lnTo>
                    <a:lnTo>
                      <a:pt x="796" y="300"/>
                    </a:lnTo>
                    <a:lnTo>
                      <a:pt x="792" y="298"/>
                    </a:lnTo>
                    <a:lnTo>
                      <a:pt x="788" y="298"/>
                    </a:lnTo>
                    <a:lnTo>
                      <a:pt x="778" y="300"/>
                    </a:lnTo>
                    <a:lnTo>
                      <a:pt x="774" y="302"/>
                    </a:lnTo>
                    <a:lnTo>
                      <a:pt x="770" y="300"/>
                    </a:lnTo>
                    <a:lnTo>
                      <a:pt x="770" y="258"/>
                    </a:lnTo>
                    <a:lnTo>
                      <a:pt x="762" y="248"/>
                    </a:lnTo>
                    <a:lnTo>
                      <a:pt x="756" y="244"/>
                    </a:lnTo>
                    <a:lnTo>
                      <a:pt x="750" y="242"/>
                    </a:lnTo>
                    <a:lnTo>
                      <a:pt x="744" y="242"/>
                    </a:lnTo>
                    <a:lnTo>
                      <a:pt x="738" y="244"/>
                    </a:lnTo>
                    <a:lnTo>
                      <a:pt x="732" y="250"/>
                    </a:lnTo>
                    <a:lnTo>
                      <a:pt x="722" y="264"/>
                    </a:lnTo>
                    <a:lnTo>
                      <a:pt x="716" y="282"/>
                    </a:lnTo>
                    <a:lnTo>
                      <a:pt x="708" y="302"/>
                    </a:lnTo>
                    <a:lnTo>
                      <a:pt x="698" y="320"/>
                    </a:lnTo>
                    <a:lnTo>
                      <a:pt x="690" y="340"/>
                    </a:lnTo>
                    <a:lnTo>
                      <a:pt x="686" y="346"/>
                    </a:lnTo>
                    <a:lnTo>
                      <a:pt x="680" y="354"/>
                    </a:lnTo>
                    <a:lnTo>
                      <a:pt x="666" y="362"/>
                    </a:lnTo>
                    <a:lnTo>
                      <a:pt x="652" y="366"/>
                    </a:lnTo>
                    <a:lnTo>
                      <a:pt x="632" y="368"/>
                    </a:lnTo>
                    <a:lnTo>
                      <a:pt x="624" y="372"/>
                    </a:lnTo>
                    <a:lnTo>
                      <a:pt x="622" y="374"/>
                    </a:lnTo>
                    <a:lnTo>
                      <a:pt x="620" y="378"/>
                    </a:lnTo>
                    <a:lnTo>
                      <a:pt x="618" y="390"/>
                    </a:lnTo>
                    <a:lnTo>
                      <a:pt x="618" y="410"/>
                    </a:lnTo>
                    <a:lnTo>
                      <a:pt x="644" y="432"/>
                    </a:lnTo>
                    <a:lnTo>
                      <a:pt x="642" y="438"/>
                    </a:lnTo>
                    <a:lnTo>
                      <a:pt x="638" y="444"/>
                    </a:lnTo>
                    <a:lnTo>
                      <a:pt x="628" y="454"/>
                    </a:lnTo>
                    <a:lnTo>
                      <a:pt x="620" y="456"/>
                    </a:lnTo>
                    <a:lnTo>
                      <a:pt x="610" y="456"/>
                    </a:lnTo>
                    <a:lnTo>
                      <a:pt x="588" y="456"/>
                    </a:lnTo>
                    <a:lnTo>
                      <a:pt x="570" y="452"/>
                    </a:lnTo>
                    <a:lnTo>
                      <a:pt x="556" y="448"/>
                    </a:lnTo>
                    <a:lnTo>
                      <a:pt x="548" y="442"/>
                    </a:lnTo>
                    <a:lnTo>
                      <a:pt x="540" y="438"/>
                    </a:lnTo>
                    <a:lnTo>
                      <a:pt x="532" y="436"/>
                    </a:lnTo>
                    <a:lnTo>
                      <a:pt x="526" y="438"/>
                    </a:lnTo>
                    <a:lnTo>
                      <a:pt x="520" y="440"/>
                    </a:lnTo>
                    <a:lnTo>
                      <a:pt x="514" y="446"/>
                    </a:lnTo>
                    <a:lnTo>
                      <a:pt x="502" y="456"/>
                    </a:lnTo>
                    <a:lnTo>
                      <a:pt x="480" y="520"/>
                    </a:lnTo>
                    <a:lnTo>
                      <a:pt x="476" y="530"/>
                    </a:lnTo>
                    <a:lnTo>
                      <a:pt x="464" y="532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555394FC-A810-224C-939A-903E7E227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0146" y="1880350"/>
                <a:ext cx="1143188" cy="1022096"/>
              </a:xfrm>
              <a:custGeom>
                <a:avLst/>
                <a:gdLst>
                  <a:gd name="T0" fmla="*/ 750 w 1114"/>
                  <a:gd name="T1" fmla="*/ 920 h 996"/>
                  <a:gd name="T2" fmla="*/ 698 w 1114"/>
                  <a:gd name="T3" fmla="*/ 952 h 996"/>
                  <a:gd name="T4" fmla="*/ 656 w 1114"/>
                  <a:gd name="T5" fmla="*/ 908 h 996"/>
                  <a:gd name="T6" fmla="*/ 614 w 1114"/>
                  <a:gd name="T7" fmla="*/ 872 h 996"/>
                  <a:gd name="T8" fmla="*/ 568 w 1114"/>
                  <a:gd name="T9" fmla="*/ 866 h 996"/>
                  <a:gd name="T10" fmla="*/ 534 w 1114"/>
                  <a:gd name="T11" fmla="*/ 824 h 996"/>
                  <a:gd name="T12" fmla="*/ 488 w 1114"/>
                  <a:gd name="T13" fmla="*/ 834 h 996"/>
                  <a:gd name="T14" fmla="*/ 442 w 1114"/>
                  <a:gd name="T15" fmla="*/ 860 h 996"/>
                  <a:gd name="T16" fmla="*/ 360 w 1114"/>
                  <a:gd name="T17" fmla="*/ 840 h 996"/>
                  <a:gd name="T18" fmla="*/ 320 w 1114"/>
                  <a:gd name="T19" fmla="*/ 790 h 996"/>
                  <a:gd name="T20" fmla="*/ 288 w 1114"/>
                  <a:gd name="T21" fmla="*/ 776 h 996"/>
                  <a:gd name="T22" fmla="*/ 324 w 1114"/>
                  <a:gd name="T23" fmla="*/ 756 h 996"/>
                  <a:gd name="T24" fmla="*/ 288 w 1114"/>
                  <a:gd name="T25" fmla="*/ 712 h 996"/>
                  <a:gd name="T26" fmla="*/ 244 w 1114"/>
                  <a:gd name="T27" fmla="*/ 716 h 996"/>
                  <a:gd name="T28" fmla="*/ 220 w 1114"/>
                  <a:gd name="T29" fmla="*/ 662 h 996"/>
                  <a:gd name="T30" fmla="*/ 268 w 1114"/>
                  <a:gd name="T31" fmla="*/ 592 h 996"/>
                  <a:gd name="T32" fmla="*/ 304 w 1114"/>
                  <a:gd name="T33" fmla="*/ 516 h 996"/>
                  <a:gd name="T34" fmla="*/ 314 w 1114"/>
                  <a:gd name="T35" fmla="*/ 550 h 996"/>
                  <a:gd name="T36" fmla="*/ 358 w 1114"/>
                  <a:gd name="T37" fmla="*/ 568 h 996"/>
                  <a:gd name="T38" fmla="*/ 358 w 1114"/>
                  <a:gd name="T39" fmla="*/ 484 h 996"/>
                  <a:gd name="T40" fmla="*/ 360 w 1114"/>
                  <a:gd name="T41" fmla="*/ 428 h 996"/>
                  <a:gd name="T42" fmla="*/ 338 w 1114"/>
                  <a:gd name="T43" fmla="*/ 348 h 996"/>
                  <a:gd name="T44" fmla="*/ 362 w 1114"/>
                  <a:gd name="T45" fmla="*/ 252 h 996"/>
                  <a:gd name="T46" fmla="*/ 314 w 1114"/>
                  <a:gd name="T47" fmla="*/ 158 h 996"/>
                  <a:gd name="T48" fmla="*/ 252 w 1114"/>
                  <a:gd name="T49" fmla="*/ 188 h 996"/>
                  <a:gd name="T50" fmla="*/ 166 w 1114"/>
                  <a:gd name="T51" fmla="*/ 218 h 996"/>
                  <a:gd name="T52" fmla="*/ 130 w 1114"/>
                  <a:gd name="T53" fmla="*/ 192 h 996"/>
                  <a:gd name="T54" fmla="*/ 102 w 1114"/>
                  <a:gd name="T55" fmla="*/ 126 h 996"/>
                  <a:gd name="T56" fmla="*/ 44 w 1114"/>
                  <a:gd name="T57" fmla="*/ 140 h 996"/>
                  <a:gd name="T58" fmla="*/ 20 w 1114"/>
                  <a:gd name="T59" fmla="*/ 96 h 996"/>
                  <a:gd name="T60" fmla="*/ 72 w 1114"/>
                  <a:gd name="T61" fmla="*/ 10 h 996"/>
                  <a:gd name="T62" fmla="*/ 168 w 1114"/>
                  <a:gd name="T63" fmla="*/ 16 h 996"/>
                  <a:gd name="T64" fmla="*/ 282 w 1114"/>
                  <a:gd name="T65" fmla="*/ 26 h 996"/>
                  <a:gd name="T66" fmla="*/ 392 w 1114"/>
                  <a:gd name="T67" fmla="*/ 184 h 996"/>
                  <a:gd name="T68" fmla="*/ 458 w 1114"/>
                  <a:gd name="T69" fmla="*/ 278 h 996"/>
                  <a:gd name="T70" fmla="*/ 498 w 1114"/>
                  <a:gd name="T71" fmla="*/ 330 h 996"/>
                  <a:gd name="T72" fmla="*/ 570 w 1114"/>
                  <a:gd name="T73" fmla="*/ 354 h 996"/>
                  <a:gd name="T74" fmla="*/ 638 w 1114"/>
                  <a:gd name="T75" fmla="*/ 366 h 996"/>
                  <a:gd name="T76" fmla="*/ 716 w 1114"/>
                  <a:gd name="T77" fmla="*/ 396 h 996"/>
                  <a:gd name="T78" fmla="*/ 770 w 1114"/>
                  <a:gd name="T79" fmla="*/ 448 h 996"/>
                  <a:gd name="T80" fmla="*/ 814 w 1114"/>
                  <a:gd name="T81" fmla="*/ 512 h 996"/>
                  <a:gd name="T82" fmla="*/ 912 w 1114"/>
                  <a:gd name="T83" fmla="*/ 486 h 996"/>
                  <a:gd name="T84" fmla="*/ 990 w 1114"/>
                  <a:gd name="T85" fmla="*/ 404 h 996"/>
                  <a:gd name="T86" fmla="*/ 1084 w 1114"/>
                  <a:gd name="T87" fmla="*/ 340 h 996"/>
                  <a:gd name="T88" fmla="*/ 1084 w 1114"/>
                  <a:gd name="T89" fmla="*/ 412 h 996"/>
                  <a:gd name="T90" fmla="*/ 1112 w 1114"/>
                  <a:gd name="T91" fmla="*/ 498 h 996"/>
                  <a:gd name="T92" fmla="*/ 1096 w 1114"/>
                  <a:gd name="T93" fmla="*/ 584 h 996"/>
                  <a:gd name="T94" fmla="*/ 1088 w 1114"/>
                  <a:gd name="T95" fmla="*/ 732 h 996"/>
                  <a:gd name="T96" fmla="*/ 1028 w 1114"/>
                  <a:gd name="T97" fmla="*/ 748 h 996"/>
                  <a:gd name="T98" fmla="*/ 974 w 1114"/>
                  <a:gd name="T99" fmla="*/ 772 h 996"/>
                  <a:gd name="T100" fmla="*/ 942 w 1114"/>
                  <a:gd name="T101" fmla="*/ 800 h 996"/>
                  <a:gd name="T102" fmla="*/ 984 w 1114"/>
                  <a:gd name="T103" fmla="*/ 910 h 996"/>
                  <a:gd name="T104" fmla="*/ 972 w 1114"/>
                  <a:gd name="T105" fmla="*/ 968 h 996"/>
                  <a:gd name="T106" fmla="*/ 928 w 1114"/>
                  <a:gd name="T107" fmla="*/ 924 h 996"/>
                  <a:gd name="T108" fmla="*/ 904 w 1114"/>
                  <a:gd name="T109" fmla="*/ 930 h 996"/>
                  <a:gd name="T110" fmla="*/ 848 w 1114"/>
                  <a:gd name="T111" fmla="*/ 972 h 996"/>
                  <a:gd name="T112" fmla="*/ 812 w 1114"/>
                  <a:gd name="T113" fmla="*/ 996 h 99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14" h="996">
                    <a:moveTo>
                      <a:pt x="812" y="996"/>
                    </a:moveTo>
                    <a:lnTo>
                      <a:pt x="812" y="996"/>
                    </a:lnTo>
                    <a:lnTo>
                      <a:pt x="772" y="958"/>
                    </a:lnTo>
                    <a:lnTo>
                      <a:pt x="760" y="936"/>
                    </a:lnTo>
                    <a:lnTo>
                      <a:pt x="754" y="926"/>
                    </a:lnTo>
                    <a:lnTo>
                      <a:pt x="750" y="920"/>
                    </a:lnTo>
                    <a:lnTo>
                      <a:pt x="742" y="916"/>
                    </a:lnTo>
                    <a:lnTo>
                      <a:pt x="736" y="912"/>
                    </a:lnTo>
                    <a:lnTo>
                      <a:pt x="726" y="910"/>
                    </a:lnTo>
                    <a:lnTo>
                      <a:pt x="716" y="912"/>
                    </a:lnTo>
                    <a:lnTo>
                      <a:pt x="698" y="952"/>
                    </a:lnTo>
                    <a:lnTo>
                      <a:pt x="692" y="950"/>
                    </a:lnTo>
                    <a:lnTo>
                      <a:pt x="684" y="946"/>
                    </a:lnTo>
                    <a:lnTo>
                      <a:pt x="672" y="932"/>
                    </a:lnTo>
                    <a:lnTo>
                      <a:pt x="664" y="918"/>
                    </a:lnTo>
                    <a:lnTo>
                      <a:pt x="660" y="910"/>
                    </a:lnTo>
                    <a:lnTo>
                      <a:pt x="656" y="908"/>
                    </a:lnTo>
                    <a:lnTo>
                      <a:pt x="654" y="904"/>
                    </a:lnTo>
                    <a:lnTo>
                      <a:pt x="650" y="896"/>
                    </a:lnTo>
                    <a:lnTo>
                      <a:pt x="628" y="892"/>
                    </a:lnTo>
                    <a:lnTo>
                      <a:pt x="620" y="880"/>
                    </a:lnTo>
                    <a:lnTo>
                      <a:pt x="614" y="872"/>
                    </a:lnTo>
                    <a:lnTo>
                      <a:pt x="608" y="868"/>
                    </a:lnTo>
                    <a:lnTo>
                      <a:pt x="602" y="864"/>
                    </a:lnTo>
                    <a:lnTo>
                      <a:pt x="588" y="862"/>
                    </a:lnTo>
                    <a:lnTo>
                      <a:pt x="572" y="860"/>
                    </a:lnTo>
                    <a:lnTo>
                      <a:pt x="568" y="866"/>
                    </a:lnTo>
                    <a:lnTo>
                      <a:pt x="554" y="870"/>
                    </a:lnTo>
                    <a:lnTo>
                      <a:pt x="544" y="870"/>
                    </a:lnTo>
                    <a:lnTo>
                      <a:pt x="538" y="866"/>
                    </a:lnTo>
                    <a:lnTo>
                      <a:pt x="536" y="860"/>
                    </a:lnTo>
                    <a:lnTo>
                      <a:pt x="534" y="852"/>
                    </a:lnTo>
                    <a:lnTo>
                      <a:pt x="534" y="842"/>
                    </a:lnTo>
                    <a:lnTo>
                      <a:pt x="534" y="824"/>
                    </a:lnTo>
                    <a:lnTo>
                      <a:pt x="526" y="816"/>
                    </a:lnTo>
                    <a:lnTo>
                      <a:pt x="520" y="814"/>
                    </a:lnTo>
                    <a:lnTo>
                      <a:pt x="514" y="812"/>
                    </a:lnTo>
                    <a:lnTo>
                      <a:pt x="506" y="812"/>
                    </a:lnTo>
                    <a:lnTo>
                      <a:pt x="488" y="834"/>
                    </a:lnTo>
                    <a:lnTo>
                      <a:pt x="474" y="842"/>
                    </a:lnTo>
                    <a:lnTo>
                      <a:pt x="468" y="848"/>
                    </a:lnTo>
                    <a:lnTo>
                      <a:pt x="460" y="852"/>
                    </a:lnTo>
                    <a:lnTo>
                      <a:pt x="452" y="858"/>
                    </a:lnTo>
                    <a:lnTo>
                      <a:pt x="442" y="860"/>
                    </a:lnTo>
                    <a:lnTo>
                      <a:pt x="422" y="866"/>
                    </a:lnTo>
                    <a:lnTo>
                      <a:pt x="404" y="868"/>
                    </a:lnTo>
                    <a:lnTo>
                      <a:pt x="380" y="858"/>
                    </a:lnTo>
                    <a:lnTo>
                      <a:pt x="372" y="852"/>
                    </a:lnTo>
                    <a:lnTo>
                      <a:pt x="364" y="846"/>
                    </a:lnTo>
                    <a:lnTo>
                      <a:pt x="360" y="840"/>
                    </a:lnTo>
                    <a:lnTo>
                      <a:pt x="354" y="832"/>
                    </a:lnTo>
                    <a:lnTo>
                      <a:pt x="348" y="814"/>
                    </a:lnTo>
                    <a:lnTo>
                      <a:pt x="336" y="796"/>
                    </a:lnTo>
                    <a:lnTo>
                      <a:pt x="332" y="792"/>
                    </a:lnTo>
                    <a:lnTo>
                      <a:pt x="330" y="790"/>
                    </a:lnTo>
                    <a:lnTo>
                      <a:pt x="320" y="790"/>
                    </a:lnTo>
                    <a:lnTo>
                      <a:pt x="304" y="788"/>
                    </a:lnTo>
                    <a:lnTo>
                      <a:pt x="302" y="790"/>
                    </a:lnTo>
                    <a:lnTo>
                      <a:pt x="294" y="786"/>
                    </a:lnTo>
                    <a:lnTo>
                      <a:pt x="290" y="782"/>
                    </a:lnTo>
                    <a:lnTo>
                      <a:pt x="288" y="776"/>
                    </a:lnTo>
                    <a:lnTo>
                      <a:pt x="286" y="770"/>
                    </a:lnTo>
                    <a:lnTo>
                      <a:pt x="294" y="768"/>
                    </a:lnTo>
                    <a:lnTo>
                      <a:pt x="304" y="766"/>
                    </a:lnTo>
                    <a:lnTo>
                      <a:pt x="314" y="762"/>
                    </a:lnTo>
                    <a:lnTo>
                      <a:pt x="324" y="756"/>
                    </a:lnTo>
                    <a:lnTo>
                      <a:pt x="322" y="736"/>
                    </a:lnTo>
                    <a:lnTo>
                      <a:pt x="318" y="722"/>
                    </a:lnTo>
                    <a:lnTo>
                      <a:pt x="310" y="708"/>
                    </a:lnTo>
                    <a:lnTo>
                      <a:pt x="296" y="708"/>
                    </a:lnTo>
                    <a:lnTo>
                      <a:pt x="288" y="712"/>
                    </a:lnTo>
                    <a:lnTo>
                      <a:pt x="284" y="720"/>
                    </a:lnTo>
                    <a:lnTo>
                      <a:pt x="278" y="732"/>
                    </a:lnTo>
                    <a:lnTo>
                      <a:pt x="270" y="732"/>
                    </a:lnTo>
                    <a:lnTo>
                      <a:pt x="264" y="730"/>
                    </a:lnTo>
                    <a:lnTo>
                      <a:pt x="252" y="724"/>
                    </a:lnTo>
                    <a:lnTo>
                      <a:pt x="244" y="716"/>
                    </a:lnTo>
                    <a:lnTo>
                      <a:pt x="234" y="712"/>
                    </a:lnTo>
                    <a:lnTo>
                      <a:pt x="232" y="702"/>
                    </a:lnTo>
                    <a:lnTo>
                      <a:pt x="228" y="696"/>
                    </a:lnTo>
                    <a:lnTo>
                      <a:pt x="220" y="686"/>
                    </a:lnTo>
                    <a:lnTo>
                      <a:pt x="220" y="662"/>
                    </a:lnTo>
                    <a:lnTo>
                      <a:pt x="232" y="650"/>
                    </a:lnTo>
                    <a:lnTo>
                      <a:pt x="244" y="640"/>
                    </a:lnTo>
                    <a:lnTo>
                      <a:pt x="260" y="616"/>
                    </a:lnTo>
                    <a:lnTo>
                      <a:pt x="264" y="602"/>
                    </a:lnTo>
                    <a:lnTo>
                      <a:pt x="268" y="592"/>
                    </a:lnTo>
                    <a:lnTo>
                      <a:pt x="274" y="582"/>
                    </a:lnTo>
                    <a:lnTo>
                      <a:pt x="280" y="572"/>
                    </a:lnTo>
                    <a:lnTo>
                      <a:pt x="292" y="556"/>
                    </a:lnTo>
                    <a:lnTo>
                      <a:pt x="298" y="546"/>
                    </a:lnTo>
                    <a:lnTo>
                      <a:pt x="302" y="536"/>
                    </a:lnTo>
                    <a:lnTo>
                      <a:pt x="304" y="516"/>
                    </a:lnTo>
                    <a:lnTo>
                      <a:pt x="308" y="518"/>
                    </a:lnTo>
                    <a:lnTo>
                      <a:pt x="312" y="520"/>
                    </a:lnTo>
                    <a:lnTo>
                      <a:pt x="316" y="528"/>
                    </a:lnTo>
                    <a:lnTo>
                      <a:pt x="316" y="538"/>
                    </a:lnTo>
                    <a:lnTo>
                      <a:pt x="314" y="550"/>
                    </a:lnTo>
                    <a:lnTo>
                      <a:pt x="316" y="556"/>
                    </a:lnTo>
                    <a:lnTo>
                      <a:pt x="318" y="562"/>
                    </a:lnTo>
                    <a:lnTo>
                      <a:pt x="322" y="568"/>
                    </a:lnTo>
                    <a:lnTo>
                      <a:pt x="330" y="572"/>
                    </a:lnTo>
                    <a:lnTo>
                      <a:pt x="348" y="572"/>
                    </a:lnTo>
                    <a:lnTo>
                      <a:pt x="358" y="568"/>
                    </a:lnTo>
                    <a:lnTo>
                      <a:pt x="366" y="562"/>
                    </a:lnTo>
                    <a:lnTo>
                      <a:pt x="368" y="524"/>
                    </a:lnTo>
                    <a:lnTo>
                      <a:pt x="368" y="508"/>
                    </a:lnTo>
                    <a:lnTo>
                      <a:pt x="366" y="494"/>
                    </a:lnTo>
                    <a:lnTo>
                      <a:pt x="358" y="484"/>
                    </a:lnTo>
                    <a:lnTo>
                      <a:pt x="352" y="474"/>
                    </a:lnTo>
                    <a:lnTo>
                      <a:pt x="348" y="466"/>
                    </a:lnTo>
                    <a:lnTo>
                      <a:pt x="348" y="458"/>
                    </a:lnTo>
                    <a:lnTo>
                      <a:pt x="350" y="452"/>
                    </a:lnTo>
                    <a:lnTo>
                      <a:pt x="352" y="444"/>
                    </a:lnTo>
                    <a:lnTo>
                      <a:pt x="360" y="428"/>
                    </a:lnTo>
                    <a:lnTo>
                      <a:pt x="358" y="410"/>
                    </a:lnTo>
                    <a:lnTo>
                      <a:pt x="352" y="392"/>
                    </a:lnTo>
                    <a:lnTo>
                      <a:pt x="346" y="380"/>
                    </a:lnTo>
                    <a:lnTo>
                      <a:pt x="340" y="372"/>
                    </a:lnTo>
                    <a:lnTo>
                      <a:pt x="338" y="348"/>
                    </a:lnTo>
                    <a:lnTo>
                      <a:pt x="350" y="320"/>
                    </a:lnTo>
                    <a:lnTo>
                      <a:pt x="352" y="306"/>
                    </a:lnTo>
                    <a:lnTo>
                      <a:pt x="354" y="294"/>
                    </a:lnTo>
                    <a:lnTo>
                      <a:pt x="364" y="268"/>
                    </a:lnTo>
                    <a:lnTo>
                      <a:pt x="362" y="252"/>
                    </a:lnTo>
                    <a:lnTo>
                      <a:pt x="360" y="236"/>
                    </a:lnTo>
                    <a:lnTo>
                      <a:pt x="356" y="218"/>
                    </a:lnTo>
                    <a:lnTo>
                      <a:pt x="350" y="202"/>
                    </a:lnTo>
                    <a:lnTo>
                      <a:pt x="342" y="188"/>
                    </a:lnTo>
                    <a:lnTo>
                      <a:pt x="334" y="174"/>
                    </a:lnTo>
                    <a:lnTo>
                      <a:pt x="324" y="164"/>
                    </a:lnTo>
                    <a:lnTo>
                      <a:pt x="314" y="158"/>
                    </a:lnTo>
                    <a:lnTo>
                      <a:pt x="296" y="158"/>
                    </a:lnTo>
                    <a:lnTo>
                      <a:pt x="284" y="160"/>
                    </a:lnTo>
                    <a:lnTo>
                      <a:pt x="272" y="164"/>
                    </a:lnTo>
                    <a:lnTo>
                      <a:pt x="262" y="172"/>
                    </a:lnTo>
                    <a:lnTo>
                      <a:pt x="252" y="188"/>
                    </a:lnTo>
                    <a:lnTo>
                      <a:pt x="244" y="198"/>
                    </a:lnTo>
                    <a:lnTo>
                      <a:pt x="234" y="204"/>
                    </a:lnTo>
                    <a:lnTo>
                      <a:pt x="216" y="208"/>
                    </a:lnTo>
                    <a:lnTo>
                      <a:pt x="198" y="210"/>
                    </a:lnTo>
                    <a:lnTo>
                      <a:pt x="182" y="214"/>
                    </a:lnTo>
                    <a:lnTo>
                      <a:pt x="166" y="218"/>
                    </a:lnTo>
                    <a:lnTo>
                      <a:pt x="152" y="222"/>
                    </a:lnTo>
                    <a:lnTo>
                      <a:pt x="144" y="218"/>
                    </a:lnTo>
                    <a:lnTo>
                      <a:pt x="138" y="212"/>
                    </a:lnTo>
                    <a:lnTo>
                      <a:pt x="134" y="208"/>
                    </a:lnTo>
                    <a:lnTo>
                      <a:pt x="132" y="202"/>
                    </a:lnTo>
                    <a:lnTo>
                      <a:pt x="130" y="192"/>
                    </a:lnTo>
                    <a:lnTo>
                      <a:pt x="128" y="184"/>
                    </a:lnTo>
                    <a:lnTo>
                      <a:pt x="124" y="164"/>
                    </a:lnTo>
                    <a:lnTo>
                      <a:pt x="118" y="148"/>
                    </a:lnTo>
                    <a:lnTo>
                      <a:pt x="110" y="136"/>
                    </a:lnTo>
                    <a:lnTo>
                      <a:pt x="102" y="126"/>
                    </a:lnTo>
                    <a:lnTo>
                      <a:pt x="86" y="120"/>
                    </a:lnTo>
                    <a:lnTo>
                      <a:pt x="72" y="116"/>
                    </a:lnTo>
                    <a:lnTo>
                      <a:pt x="62" y="114"/>
                    </a:lnTo>
                    <a:lnTo>
                      <a:pt x="54" y="116"/>
                    </a:lnTo>
                    <a:lnTo>
                      <a:pt x="48" y="122"/>
                    </a:lnTo>
                    <a:lnTo>
                      <a:pt x="46" y="130"/>
                    </a:lnTo>
                    <a:lnTo>
                      <a:pt x="44" y="140"/>
                    </a:lnTo>
                    <a:lnTo>
                      <a:pt x="44" y="156"/>
                    </a:lnTo>
                    <a:lnTo>
                      <a:pt x="0" y="124"/>
                    </a:lnTo>
                    <a:lnTo>
                      <a:pt x="0" y="118"/>
                    </a:lnTo>
                    <a:lnTo>
                      <a:pt x="20" y="96"/>
                    </a:lnTo>
                    <a:lnTo>
                      <a:pt x="24" y="58"/>
                    </a:lnTo>
                    <a:lnTo>
                      <a:pt x="10" y="46"/>
                    </a:lnTo>
                    <a:lnTo>
                      <a:pt x="72" y="10"/>
                    </a:lnTo>
                    <a:lnTo>
                      <a:pt x="88" y="4"/>
                    </a:lnTo>
                    <a:lnTo>
                      <a:pt x="104" y="0"/>
                    </a:lnTo>
                    <a:lnTo>
                      <a:pt x="122" y="0"/>
                    </a:lnTo>
                    <a:lnTo>
                      <a:pt x="142" y="2"/>
                    </a:lnTo>
                    <a:lnTo>
                      <a:pt x="156" y="10"/>
                    </a:lnTo>
                    <a:lnTo>
                      <a:pt x="168" y="16"/>
                    </a:lnTo>
                    <a:lnTo>
                      <a:pt x="184" y="18"/>
                    </a:lnTo>
                    <a:lnTo>
                      <a:pt x="204" y="20"/>
                    </a:lnTo>
                    <a:lnTo>
                      <a:pt x="224" y="16"/>
                    </a:lnTo>
                    <a:lnTo>
                      <a:pt x="240" y="14"/>
                    </a:lnTo>
                    <a:lnTo>
                      <a:pt x="258" y="18"/>
                    </a:lnTo>
                    <a:lnTo>
                      <a:pt x="282" y="26"/>
                    </a:lnTo>
                    <a:lnTo>
                      <a:pt x="324" y="78"/>
                    </a:lnTo>
                    <a:lnTo>
                      <a:pt x="348" y="106"/>
                    </a:lnTo>
                    <a:lnTo>
                      <a:pt x="374" y="136"/>
                    </a:lnTo>
                    <a:lnTo>
                      <a:pt x="392" y="184"/>
                    </a:lnTo>
                    <a:lnTo>
                      <a:pt x="436" y="222"/>
                    </a:lnTo>
                    <a:lnTo>
                      <a:pt x="446" y="236"/>
                    </a:lnTo>
                    <a:lnTo>
                      <a:pt x="452" y="246"/>
                    </a:lnTo>
                    <a:lnTo>
                      <a:pt x="456" y="258"/>
                    </a:lnTo>
                    <a:lnTo>
                      <a:pt x="458" y="278"/>
                    </a:lnTo>
                    <a:lnTo>
                      <a:pt x="464" y="284"/>
                    </a:lnTo>
                    <a:lnTo>
                      <a:pt x="470" y="290"/>
                    </a:lnTo>
                    <a:lnTo>
                      <a:pt x="492" y="306"/>
                    </a:lnTo>
                    <a:lnTo>
                      <a:pt x="496" y="314"/>
                    </a:lnTo>
                    <a:lnTo>
                      <a:pt x="498" y="330"/>
                    </a:lnTo>
                    <a:lnTo>
                      <a:pt x="504" y="354"/>
                    </a:lnTo>
                    <a:lnTo>
                      <a:pt x="514" y="358"/>
                    </a:lnTo>
                    <a:lnTo>
                      <a:pt x="532" y="358"/>
                    </a:lnTo>
                    <a:lnTo>
                      <a:pt x="552" y="356"/>
                    </a:lnTo>
                    <a:lnTo>
                      <a:pt x="570" y="354"/>
                    </a:lnTo>
                    <a:lnTo>
                      <a:pt x="580" y="354"/>
                    </a:lnTo>
                    <a:lnTo>
                      <a:pt x="588" y="354"/>
                    </a:lnTo>
                    <a:lnTo>
                      <a:pt x="600" y="358"/>
                    </a:lnTo>
                    <a:lnTo>
                      <a:pt x="614" y="366"/>
                    </a:lnTo>
                    <a:lnTo>
                      <a:pt x="638" y="366"/>
                    </a:lnTo>
                    <a:lnTo>
                      <a:pt x="642" y="362"/>
                    </a:lnTo>
                    <a:lnTo>
                      <a:pt x="646" y="360"/>
                    </a:lnTo>
                    <a:lnTo>
                      <a:pt x="662" y="358"/>
                    </a:lnTo>
                    <a:lnTo>
                      <a:pt x="704" y="396"/>
                    </a:lnTo>
                    <a:lnTo>
                      <a:pt x="716" y="396"/>
                    </a:lnTo>
                    <a:lnTo>
                      <a:pt x="728" y="396"/>
                    </a:lnTo>
                    <a:lnTo>
                      <a:pt x="740" y="400"/>
                    </a:lnTo>
                    <a:lnTo>
                      <a:pt x="748" y="404"/>
                    </a:lnTo>
                    <a:lnTo>
                      <a:pt x="754" y="410"/>
                    </a:lnTo>
                    <a:lnTo>
                      <a:pt x="770" y="448"/>
                    </a:lnTo>
                    <a:lnTo>
                      <a:pt x="772" y="458"/>
                    </a:lnTo>
                    <a:lnTo>
                      <a:pt x="778" y="470"/>
                    </a:lnTo>
                    <a:lnTo>
                      <a:pt x="784" y="484"/>
                    </a:lnTo>
                    <a:lnTo>
                      <a:pt x="792" y="496"/>
                    </a:lnTo>
                    <a:lnTo>
                      <a:pt x="802" y="506"/>
                    </a:lnTo>
                    <a:lnTo>
                      <a:pt x="808" y="510"/>
                    </a:lnTo>
                    <a:lnTo>
                      <a:pt x="814" y="512"/>
                    </a:lnTo>
                    <a:lnTo>
                      <a:pt x="822" y="514"/>
                    </a:lnTo>
                    <a:lnTo>
                      <a:pt x="830" y="512"/>
                    </a:lnTo>
                    <a:lnTo>
                      <a:pt x="838" y="510"/>
                    </a:lnTo>
                    <a:lnTo>
                      <a:pt x="846" y="506"/>
                    </a:lnTo>
                    <a:lnTo>
                      <a:pt x="878" y="498"/>
                    </a:lnTo>
                    <a:lnTo>
                      <a:pt x="912" y="486"/>
                    </a:lnTo>
                    <a:lnTo>
                      <a:pt x="928" y="476"/>
                    </a:lnTo>
                    <a:lnTo>
                      <a:pt x="942" y="454"/>
                    </a:lnTo>
                    <a:lnTo>
                      <a:pt x="956" y="436"/>
                    </a:lnTo>
                    <a:lnTo>
                      <a:pt x="972" y="420"/>
                    </a:lnTo>
                    <a:lnTo>
                      <a:pt x="990" y="404"/>
                    </a:lnTo>
                    <a:lnTo>
                      <a:pt x="1016" y="376"/>
                    </a:lnTo>
                    <a:lnTo>
                      <a:pt x="1064" y="336"/>
                    </a:lnTo>
                    <a:lnTo>
                      <a:pt x="1078" y="338"/>
                    </a:lnTo>
                    <a:lnTo>
                      <a:pt x="1084" y="340"/>
                    </a:lnTo>
                    <a:lnTo>
                      <a:pt x="1086" y="342"/>
                    </a:lnTo>
                    <a:lnTo>
                      <a:pt x="1088" y="346"/>
                    </a:lnTo>
                    <a:lnTo>
                      <a:pt x="1086" y="350"/>
                    </a:lnTo>
                    <a:lnTo>
                      <a:pt x="1084" y="370"/>
                    </a:lnTo>
                    <a:lnTo>
                      <a:pt x="1084" y="412"/>
                    </a:lnTo>
                    <a:lnTo>
                      <a:pt x="1100" y="428"/>
                    </a:lnTo>
                    <a:lnTo>
                      <a:pt x="1108" y="442"/>
                    </a:lnTo>
                    <a:lnTo>
                      <a:pt x="1112" y="448"/>
                    </a:lnTo>
                    <a:lnTo>
                      <a:pt x="1114" y="456"/>
                    </a:lnTo>
                    <a:lnTo>
                      <a:pt x="1112" y="498"/>
                    </a:lnTo>
                    <a:lnTo>
                      <a:pt x="1102" y="524"/>
                    </a:lnTo>
                    <a:lnTo>
                      <a:pt x="1098" y="530"/>
                    </a:lnTo>
                    <a:lnTo>
                      <a:pt x="1094" y="536"/>
                    </a:lnTo>
                    <a:lnTo>
                      <a:pt x="1092" y="550"/>
                    </a:lnTo>
                    <a:lnTo>
                      <a:pt x="1094" y="566"/>
                    </a:lnTo>
                    <a:lnTo>
                      <a:pt x="1096" y="584"/>
                    </a:lnTo>
                    <a:lnTo>
                      <a:pt x="1096" y="650"/>
                    </a:lnTo>
                    <a:lnTo>
                      <a:pt x="1086" y="690"/>
                    </a:lnTo>
                    <a:lnTo>
                      <a:pt x="1088" y="732"/>
                    </a:lnTo>
                    <a:lnTo>
                      <a:pt x="1080" y="742"/>
                    </a:lnTo>
                    <a:lnTo>
                      <a:pt x="1074" y="746"/>
                    </a:lnTo>
                    <a:lnTo>
                      <a:pt x="1068" y="750"/>
                    </a:lnTo>
                    <a:lnTo>
                      <a:pt x="1046" y="752"/>
                    </a:lnTo>
                    <a:lnTo>
                      <a:pt x="1028" y="748"/>
                    </a:lnTo>
                    <a:lnTo>
                      <a:pt x="1014" y="746"/>
                    </a:lnTo>
                    <a:lnTo>
                      <a:pt x="990" y="744"/>
                    </a:lnTo>
                    <a:lnTo>
                      <a:pt x="986" y="752"/>
                    </a:lnTo>
                    <a:lnTo>
                      <a:pt x="982" y="758"/>
                    </a:lnTo>
                    <a:lnTo>
                      <a:pt x="978" y="764"/>
                    </a:lnTo>
                    <a:lnTo>
                      <a:pt x="974" y="772"/>
                    </a:lnTo>
                    <a:lnTo>
                      <a:pt x="964" y="774"/>
                    </a:lnTo>
                    <a:lnTo>
                      <a:pt x="956" y="778"/>
                    </a:lnTo>
                    <a:lnTo>
                      <a:pt x="950" y="782"/>
                    </a:lnTo>
                    <a:lnTo>
                      <a:pt x="946" y="788"/>
                    </a:lnTo>
                    <a:lnTo>
                      <a:pt x="944" y="794"/>
                    </a:lnTo>
                    <a:lnTo>
                      <a:pt x="942" y="800"/>
                    </a:lnTo>
                    <a:lnTo>
                      <a:pt x="944" y="820"/>
                    </a:lnTo>
                    <a:lnTo>
                      <a:pt x="960" y="846"/>
                    </a:lnTo>
                    <a:lnTo>
                      <a:pt x="964" y="866"/>
                    </a:lnTo>
                    <a:lnTo>
                      <a:pt x="972" y="888"/>
                    </a:lnTo>
                    <a:lnTo>
                      <a:pt x="984" y="910"/>
                    </a:lnTo>
                    <a:lnTo>
                      <a:pt x="996" y="936"/>
                    </a:lnTo>
                    <a:lnTo>
                      <a:pt x="1006" y="976"/>
                    </a:lnTo>
                    <a:lnTo>
                      <a:pt x="992" y="976"/>
                    </a:lnTo>
                    <a:lnTo>
                      <a:pt x="982" y="972"/>
                    </a:lnTo>
                    <a:lnTo>
                      <a:pt x="972" y="968"/>
                    </a:lnTo>
                    <a:lnTo>
                      <a:pt x="962" y="962"/>
                    </a:lnTo>
                    <a:lnTo>
                      <a:pt x="948" y="950"/>
                    </a:lnTo>
                    <a:lnTo>
                      <a:pt x="936" y="942"/>
                    </a:lnTo>
                    <a:lnTo>
                      <a:pt x="934" y="934"/>
                    </a:lnTo>
                    <a:lnTo>
                      <a:pt x="932" y="928"/>
                    </a:lnTo>
                    <a:lnTo>
                      <a:pt x="928" y="924"/>
                    </a:lnTo>
                    <a:lnTo>
                      <a:pt x="924" y="920"/>
                    </a:lnTo>
                    <a:lnTo>
                      <a:pt x="918" y="920"/>
                    </a:lnTo>
                    <a:lnTo>
                      <a:pt x="914" y="918"/>
                    </a:lnTo>
                    <a:lnTo>
                      <a:pt x="910" y="920"/>
                    </a:lnTo>
                    <a:lnTo>
                      <a:pt x="906" y="922"/>
                    </a:lnTo>
                    <a:lnTo>
                      <a:pt x="904" y="930"/>
                    </a:lnTo>
                    <a:lnTo>
                      <a:pt x="888" y="934"/>
                    </a:lnTo>
                    <a:lnTo>
                      <a:pt x="874" y="940"/>
                    </a:lnTo>
                    <a:lnTo>
                      <a:pt x="848" y="954"/>
                    </a:lnTo>
                    <a:lnTo>
                      <a:pt x="848" y="972"/>
                    </a:lnTo>
                    <a:lnTo>
                      <a:pt x="852" y="976"/>
                    </a:lnTo>
                    <a:lnTo>
                      <a:pt x="840" y="982"/>
                    </a:lnTo>
                    <a:lnTo>
                      <a:pt x="832" y="992"/>
                    </a:lnTo>
                    <a:lnTo>
                      <a:pt x="812" y="996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E6BA36CE-3E7F-CD4F-B28F-E110666B4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613" y="3183625"/>
                <a:ext cx="1446943" cy="1231441"/>
              </a:xfrm>
              <a:custGeom>
                <a:avLst/>
                <a:gdLst>
                  <a:gd name="T0" fmla="*/ 1230 w 1410"/>
                  <a:gd name="T1" fmla="*/ 918 h 1200"/>
                  <a:gd name="T2" fmla="*/ 1196 w 1410"/>
                  <a:gd name="T3" fmla="*/ 976 h 1200"/>
                  <a:gd name="T4" fmla="*/ 1214 w 1410"/>
                  <a:gd name="T5" fmla="*/ 1092 h 1200"/>
                  <a:gd name="T6" fmla="*/ 1172 w 1410"/>
                  <a:gd name="T7" fmla="*/ 1136 h 1200"/>
                  <a:gd name="T8" fmla="*/ 1124 w 1410"/>
                  <a:gd name="T9" fmla="*/ 1194 h 1200"/>
                  <a:gd name="T10" fmla="*/ 1036 w 1410"/>
                  <a:gd name="T11" fmla="*/ 1182 h 1200"/>
                  <a:gd name="T12" fmla="*/ 972 w 1410"/>
                  <a:gd name="T13" fmla="*/ 1096 h 1200"/>
                  <a:gd name="T14" fmla="*/ 908 w 1410"/>
                  <a:gd name="T15" fmla="*/ 1054 h 1200"/>
                  <a:gd name="T16" fmla="*/ 834 w 1410"/>
                  <a:gd name="T17" fmla="*/ 1030 h 1200"/>
                  <a:gd name="T18" fmla="*/ 826 w 1410"/>
                  <a:gd name="T19" fmla="*/ 1080 h 1200"/>
                  <a:gd name="T20" fmla="*/ 788 w 1410"/>
                  <a:gd name="T21" fmla="*/ 1120 h 1200"/>
                  <a:gd name="T22" fmla="*/ 696 w 1410"/>
                  <a:gd name="T23" fmla="*/ 1046 h 1200"/>
                  <a:gd name="T24" fmla="*/ 764 w 1410"/>
                  <a:gd name="T25" fmla="*/ 1022 h 1200"/>
                  <a:gd name="T26" fmla="*/ 812 w 1410"/>
                  <a:gd name="T27" fmla="*/ 1010 h 1200"/>
                  <a:gd name="T28" fmla="*/ 818 w 1410"/>
                  <a:gd name="T29" fmla="*/ 922 h 1200"/>
                  <a:gd name="T30" fmla="*/ 878 w 1410"/>
                  <a:gd name="T31" fmla="*/ 860 h 1200"/>
                  <a:gd name="T32" fmla="*/ 876 w 1410"/>
                  <a:gd name="T33" fmla="*/ 776 h 1200"/>
                  <a:gd name="T34" fmla="*/ 846 w 1410"/>
                  <a:gd name="T35" fmla="*/ 662 h 1200"/>
                  <a:gd name="T36" fmla="*/ 760 w 1410"/>
                  <a:gd name="T37" fmla="*/ 608 h 1200"/>
                  <a:gd name="T38" fmla="*/ 638 w 1410"/>
                  <a:gd name="T39" fmla="*/ 510 h 1200"/>
                  <a:gd name="T40" fmla="*/ 506 w 1410"/>
                  <a:gd name="T41" fmla="*/ 456 h 1200"/>
                  <a:gd name="T42" fmla="*/ 412 w 1410"/>
                  <a:gd name="T43" fmla="*/ 428 h 1200"/>
                  <a:gd name="T44" fmla="*/ 356 w 1410"/>
                  <a:gd name="T45" fmla="*/ 460 h 1200"/>
                  <a:gd name="T46" fmla="*/ 318 w 1410"/>
                  <a:gd name="T47" fmla="*/ 494 h 1200"/>
                  <a:gd name="T48" fmla="*/ 182 w 1410"/>
                  <a:gd name="T49" fmla="*/ 398 h 1200"/>
                  <a:gd name="T50" fmla="*/ 42 w 1410"/>
                  <a:gd name="T51" fmla="*/ 378 h 1200"/>
                  <a:gd name="T52" fmla="*/ 8 w 1410"/>
                  <a:gd name="T53" fmla="*/ 326 h 1200"/>
                  <a:gd name="T54" fmla="*/ 12 w 1410"/>
                  <a:gd name="T55" fmla="*/ 278 h 1200"/>
                  <a:gd name="T56" fmla="*/ 100 w 1410"/>
                  <a:gd name="T57" fmla="*/ 232 h 1200"/>
                  <a:gd name="T58" fmla="*/ 156 w 1410"/>
                  <a:gd name="T59" fmla="*/ 146 h 1200"/>
                  <a:gd name="T60" fmla="*/ 274 w 1410"/>
                  <a:gd name="T61" fmla="*/ 120 h 1200"/>
                  <a:gd name="T62" fmla="*/ 308 w 1410"/>
                  <a:gd name="T63" fmla="*/ 38 h 1200"/>
                  <a:gd name="T64" fmla="*/ 346 w 1410"/>
                  <a:gd name="T65" fmla="*/ 4 h 1200"/>
                  <a:gd name="T66" fmla="*/ 450 w 1410"/>
                  <a:gd name="T67" fmla="*/ 90 h 1200"/>
                  <a:gd name="T68" fmla="*/ 446 w 1410"/>
                  <a:gd name="T69" fmla="*/ 180 h 1200"/>
                  <a:gd name="T70" fmla="*/ 506 w 1410"/>
                  <a:gd name="T71" fmla="*/ 280 h 1200"/>
                  <a:gd name="T72" fmla="*/ 652 w 1410"/>
                  <a:gd name="T73" fmla="*/ 252 h 1200"/>
                  <a:gd name="T74" fmla="*/ 626 w 1410"/>
                  <a:gd name="T75" fmla="*/ 314 h 1200"/>
                  <a:gd name="T76" fmla="*/ 632 w 1410"/>
                  <a:gd name="T77" fmla="*/ 372 h 1200"/>
                  <a:gd name="T78" fmla="*/ 702 w 1410"/>
                  <a:gd name="T79" fmla="*/ 456 h 1200"/>
                  <a:gd name="T80" fmla="*/ 780 w 1410"/>
                  <a:gd name="T81" fmla="*/ 514 h 1200"/>
                  <a:gd name="T82" fmla="*/ 808 w 1410"/>
                  <a:gd name="T83" fmla="*/ 456 h 1200"/>
                  <a:gd name="T84" fmla="*/ 868 w 1410"/>
                  <a:gd name="T85" fmla="*/ 450 h 1200"/>
                  <a:gd name="T86" fmla="*/ 938 w 1410"/>
                  <a:gd name="T87" fmla="*/ 438 h 1200"/>
                  <a:gd name="T88" fmla="*/ 1002 w 1410"/>
                  <a:gd name="T89" fmla="*/ 440 h 1200"/>
                  <a:gd name="T90" fmla="*/ 940 w 1410"/>
                  <a:gd name="T91" fmla="*/ 512 h 1200"/>
                  <a:gd name="T92" fmla="*/ 974 w 1410"/>
                  <a:gd name="T93" fmla="*/ 642 h 1200"/>
                  <a:gd name="T94" fmla="*/ 1024 w 1410"/>
                  <a:gd name="T95" fmla="*/ 652 h 1200"/>
                  <a:gd name="T96" fmla="*/ 1106 w 1410"/>
                  <a:gd name="T97" fmla="*/ 762 h 1200"/>
                  <a:gd name="T98" fmla="*/ 1152 w 1410"/>
                  <a:gd name="T99" fmla="*/ 868 h 1200"/>
                  <a:gd name="T100" fmla="*/ 1230 w 1410"/>
                  <a:gd name="T101" fmla="*/ 850 h 1200"/>
                  <a:gd name="T102" fmla="*/ 1250 w 1410"/>
                  <a:gd name="T103" fmla="*/ 792 h 1200"/>
                  <a:gd name="T104" fmla="*/ 1214 w 1410"/>
                  <a:gd name="T105" fmla="*/ 742 h 1200"/>
                  <a:gd name="T106" fmla="*/ 1258 w 1410"/>
                  <a:gd name="T107" fmla="*/ 678 h 1200"/>
                  <a:gd name="T108" fmla="*/ 1278 w 1410"/>
                  <a:gd name="T109" fmla="*/ 688 h 1200"/>
                  <a:gd name="T110" fmla="*/ 1344 w 1410"/>
                  <a:gd name="T111" fmla="*/ 736 h 1200"/>
                  <a:gd name="T112" fmla="*/ 1404 w 1410"/>
                  <a:gd name="T113" fmla="*/ 860 h 1200"/>
                  <a:gd name="T114" fmla="*/ 1360 w 1410"/>
                  <a:gd name="T115" fmla="*/ 880 h 1200"/>
                  <a:gd name="T116" fmla="*/ 1324 w 1410"/>
                  <a:gd name="T117" fmla="*/ 938 h 120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410" h="1200">
                    <a:moveTo>
                      <a:pt x="1314" y="940"/>
                    </a:moveTo>
                    <a:lnTo>
                      <a:pt x="1314" y="940"/>
                    </a:lnTo>
                    <a:lnTo>
                      <a:pt x="1302" y="932"/>
                    </a:lnTo>
                    <a:lnTo>
                      <a:pt x="1290" y="926"/>
                    </a:lnTo>
                    <a:lnTo>
                      <a:pt x="1280" y="922"/>
                    </a:lnTo>
                    <a:lnTo>
                      <a:pt x="1270" y="918"/>
                    </a:lnTo>
                    <a:lnTo>
                      <a:pt x="1250" y="916"/>
                    </a:lnTo>
                    <a:lnTo>
                      <a:pt x="1230" y="918"/>
                    </a:lnTo>
                    <a:lnTo>
                      <a:pt x="1220" y="920"/>
                    </a:lnTo>
                    <a:lnTo>
                      <a:pt x="1208" y="924"/>
                    </a:lnTo>
                    <a:lnTo>
                      <a:pt x="1202" y="936"/>
                    </a:lnTo>
                    <a:lnTo>
                      <a:pt x="1198" y="950"/>
                    </a:lnTo>
                    <a:lnTo>
                      <a:pt x="1196" y="962"/>
                    </a:lnTo>
                    <a:lnTo>
                      <a:pt x="1196" y="976"/>
                    </a:lnTo>
                    <a:lnTo>
                      <a:pt x="1200" y="990"/>
                    </a:lnTo>
                    <a:lnTo>
                      <a:pt x="1204" y="1006"/>
                    </a:lnTo>
                    <a:lnTo>
                      <a:pt x="1216" y="1036"/>
                    </a:lnTo>
                    <a:lnTo>
                      <a:pt x="1218" y="1062"/>
                    </a:lnTo>
                    <a:lnTo>
                      <a:pt x="1218" y="1076"/>
                    </a:lnTo>
                    <a:lnTo>
                      <a:pt x="1214" y="1092"/>
                    </a:lnTo>
                    <a:lnTo>
                      <a:pt x="1164" y="1092"/>
                    </a:lnTo>
                    <a:lnTo>
                      <a:pt x="1154" y="1098"/>
                    </a:lnTo>
                    <a:lnTo>
                      <a:pt x="1152" y="1102"/>
                    </a:lnTo>
                    <a:lnTo>
                      <a:pt x="1150" y="1120"/>
                    </a:lnTo>
                    <a:lnTo>
                      <a:pt x="1172" y="1136"/>
                    </a:lnTo>
                    <a:lnTo>
                      <a:pt x="1172" y="1150"/>
                    </a:lnTo>
                    <a:lnTo>
                      <a:pt x="1166" y="1166"/>
                    </a:lnTo>
                    <a:lnTo>
                      <a:pt x="1160" y="1182"/>
                    </a:lnTo>
                    <a:lnTo>
                      <a:pt x="1144" y="1184"/>
                    </a:lnTo>
                    <a:lnTo>
                      <a:pt x="1134" y="1188"/>
                    </a:lnTo>
                    <a:lnTo>
                      <a:pt x="1124" y="1194"/>
                    </a:lnTo>
                    <a:lnTo>
                      <a:pt x="1112" y="1198"/>
                    </a:lnTo>
                    <a:lnTo>
                      <a:pt x="1056" y="1200"/>
                    </a:lnTo>
                    <a:lnTo>
                      <a:pt x="1050" y="1198"/>
                    </a:lnTo>
                    <a:lnTo>
                      <a:pt x="1044" y="1188"/>
                    </a:lnTo>
                    <a:lnTo>
                      <a:pt x="1036" y="1182"/>
                    </a:lnTo>
                    <a:lnTo>
                      <a:pt x="1030" y="1178"/>
                    </a:lnTo>
                    <a:lnTo>
                      <a:pt x="1024" y="1176"/>
                    </a:lnTo>
                    <a:lnTo>
                      <a:pt x="1018" y="1160"/>
                    </a:lnTo>
                    <a:lnTo>
                      <a:pt x="996" y="1116"/>
                    </a:lnTo>
                    <a:lnTo>
                      <a:pt x="972" y="1096"/>
                    </a:lnTo>
                    <a:lnTo>
                      <a:pt x="968" y="1090"/>
                    </a:lnTo>
                    <a:lnTo>
                      <a:pt x="962" y="1084"/>
                    </a:lnTo>
                    <a:lnTo>
                      <a:pt x="950" y="1074"/>
                    </a:lnTo>
                    <a:lnTo>
                      <a:pt x="938" y="1070"/>
                    </a:lnTo>
                    <a:lnTo>
                      <a:pt x="928" y="1066"/>
                    </a:lnTo>
                    <a:lnTo>
                      <a:pt x="908" y="1054"/>
                    </a:lnTo>
                    <a:lnTo>
                      <a:pt x="900" y="1036"/>
                    </a:lnTo>
                    <a:lnTo>
                      <a:pt x="892" y="1024"/>
                    </a:lnTo>
                    <a:lnTo>
                      <a:pt x="884" y="1016"/>
                    </a:lnTo>
                    <a:lnTo>
                      <a:pt x="876" y="1014"/>
                    </a:lnTo>
                    <a:lnTo>
                      <a:pt x="868" y="1014"/>
                    </a:lnTo>
                    <a:lnTo>
                      <a:pt x="858" y="1016"/>
                    </a:lnTo>
                    <a:lnTo>
                      <a:pt x="834" y="1030"/>
                    </a:lnTo>
                    <a:lnTo>
                      <a:pt x="826" y="1038"/>
                    </a:lnTo>
                    <a:lnTo>
                      <a:pt x="820" y="1044"/>
                    </a:lnTo>
                    <a:lnTo>
                      <a:pt x="818" y="1052"/>
                    </a:lnTo>
                    <a:lnTo>
                      <a:pt x="818" y="1066"/>
                    </a:lnTo>
                    <a:lnTo>
                      <a:pt x="822" y="1074"/>
                    </a:lnTo>
                    <a:lnTo>
                      <a:pt x="826" y="1080"/>
                    </a:lnTo>
                    <a:lnTo>
                      <a:pt x="828" y="1090"/>
                    </a:lnTo>
                    <a:lnTo>
                      <a:pt x="830" y="1104"/>
                    </a:lnTo>
                    <a:lnTo>
                      <a:pt x="818" y="1112"/>
                    </a:lnTo>
                    <a:lnTo>
                      <a:pt x="812" y="1116"/>
                    </a:lnTo>
                    <a:lnTo>
                      <a:pt x="804" y="1118"/>
                    </a:lnTo>
                    <a:lnTo>
                      <a:pt x="788" y="1120"/>
                    </a:lnTo>
                    <a:lnTo>
                      <a:pt x="764" y="1104"/>
                    </a:lnTo>
                    <a:lnTo>
                      <a:pt x="742" y="1090"/>
                    </a:lnTo>
                    <a:lnTo>
                      <a:pt x="724" y="1074"/>
                    </a:lnTo>
                    <a:lnTo>
                      <a:pt x="708" y="1058"/>
                    </a:lnTo>
                    <a:lnTo>
                      <a:pt x="702" y="1052"/>
                    </a:lnTo>
                    <a:lnTo>
                      <a:pt x="696" y="1046"/>
                    </a:lnTo>
                    <a:lnTo>
                      <a:pt x="692" y="1036"/>
                    </a:lnTo>
                    <a:lnTo>
                      <a:pt x="690" y="1028"/>
                    </a:lnTo>
                    <a:lnTo>
                      <a:pt x="688" y="1010"/>
                    </a:lnTo>
                    <a:lnTo>
                      <a:pt x="688" y="998"/>
                    </a:lnTo>
                    <a:lnTo>
                      <a:pt x="730" y="1000"/>
                    </a:lnTo>
                    <a:lnTo>
                      <a:pt x="764" y="1022"/>
                    </a:lnTo>
                    <a:lnTo>
                      <a:pt x="776" y="1022"/>
                    </a:lnTo>
                    <a:lnTo>
                      <a:pt x="788" y="1022"/>
                    </a:lnTo>
                    <a:lnTo>
                      <a:pt x="794" y="1022"/>
                    </a:lnTo>
                    <a:lnTo>
                      <a:pt x="800" y="1020"/>
                    </a:lnTo>
                    <a:lnTo>
                      <a:pt x="806" y="1016"/>
                    </a:lnTo>
                    <a:lnTo>
                      <a:pt x="812" y="1010"/>
                    </a:lnTo>
                    <a:lnTo>
                      <a:pt x="812" y="994"/>
                    </a:lnTo>
                    <a:lnTo>
                      <a:pt x="790" y="974"/>
                    </a:lnTo>
                    <a:lnTo>
                      <a:pt x="782" y="966"/>
                    </a:lnTo>
                    <a:lnTo>
                      <a:pt x="778" y="958"/>
                    </a:lnTo>
                    <a:lnTo>
                      <a:pt x="798" y="944"/>
                    </a:lnTo>
                    <a:lnTo>
                      <a:pt x="818" y="922"/>
                    </a:lnTo>
                    <a:lnTo>
                      <a:pt x="836" y="900"/>
                    </a:lnTo>
                    <a:lnTo>
                      <a:pt x="842" y="888"/>
                    </a:lnTo>
                    <a:lnTo>
                      <a:pt x="846" y="878"/>
                    </a:lnTo>
                    <a:lnTo>
                      <a:pt x="862" y="870"/>
                    </a:lnTo>
                    <a:lnTo>
                      <a:pt x="874" y="862"/>
                    </a:lnTo>
                    <a:lnTo>
                      <a:pt x="878" y="860"/>
                    </a:lnTo>
                    <a:lnTo>
                      <a:pt x="884" y="856"/>
                    </a:lnTo>
                    <a:lnTo>
                      <a:pt x="892" y="846"/>
                    </a:lnTo>
                    <a:lnTo>
                      <a:pt x="890" y="804"/>
                    </a:lnTo>
                    <a:lnTo>
                      <a:pt x="884" y="796"/>
                    </a:lnTo>
                    <a:lnTo>
                      <a:pt x="878" y="786"/>
                    </a:lnTo>
                    <a:lnTo>
                      <a:pt x="876" y="776"/>
                    </a:lnTo>
                    <a:lnTo>
                      <a:pt x="874" y="768"/>
                    </a:lnTo>
                    <a:lnTo>
                      <a:pt x="874" y="754"/>
                    </a:lnTo>
                    <a:lnTo>
                      <a:pt x="874" y="748"/>
                    </a:lnTo>
                    <a:lnTo>
                      <a:pt x="872" y="746"/>
                    </a:lnTo>
                    <a:lnTo>
                      <a:pt x="852" y="696"/>
                    </a:lnTo>
                    <a:lnTo>
                      <a:pt x="846" y="662"/>
                    </a:lnTo>
                    <a:lnTo>
                      <a:pt x="830" y="630"/>
                    </a:lnTo>
                    <a:lnTo>
                      <a:pt x="824" y="618"/>
                    </a:lnTo>
                    <a:lnTo>
                      <a:pt x="818" y="612"/>
                    </a:lnTo>
                    <a:lnTo>
                      <a:pt x="770" y="612"/>
                    </a:lnTo>
                    <a:lnTo>
                      <a:pt x="760" y="608"/>
                    </a:lnTo>
                    <a:lnTo>
                      <a:pt x="748" y="602"/>
                    </a:lnTo>
                    <a:lnTo>
                      <a:pt x="728" y="588"/>
                    </a:lnTo>
                    <a:lnTo>
                      <a:pt x="710" y="576"/>
                    </a:lnTo>
                    <a:lnTo>
                      <a:pt x="696" y="566"/>
                    </a:lnTo>
                    <a:lnTo>
                      <a:pt x="648" y="510"/>
                    </a:lnTo>
                    <a:lnTo>
                      <a:pt x="638" y="510"/>
                    </a:lnTo>
                    <a:lnTo>
                      <a:pt x="630" y="512"/>
                    </a:lnTo>
                    <a:lnTo>
                      <a:pt x="618" y="516"/>
                    </a:lnTo>
                    <a:lnTo>
                      <a:pt x="594" y="514"/>
                    </a:lnTo>
                    <a:lnTo>
                      <a:pt x="548" y="476"/>
                    </a:lnTo>
                    <a:lnTo>
                      <a:pt x="506" y="456"/>
                    </a:lnTo>
                    <a:lnTo>
                      <a:pt x="486" y="454"/>
                    </a:lnTo>
                    <a:lnTo>
                      <a:pt x="470" y="452"/>
                    </a:lnTo>
                    <a:lnTo>
                      <a:pt x="442" y="446"/>
                    </a:lnTo>
                    <a:lnTo>
                      <a:pt x="430" y="436"/>
                    </a:lnTo>
                    <a:lnTo>
                      <a:pt x="422" y="432"/>
                    </a:lnTo>
                    <a:lnTo>
                      <a:pt x="412" y="428"/>
                    </a:lnTo>
                    <a:lnTo>
                      <a:pt x="406" y="426"/>
                    </a:lnTo>
                    <a:lnTo>
                      <a:pt x="390" y="426"/>
                    </a:lnTo>
                    <a:lnTo>
                      <a:pt x="370" y="426"/>
                    </a:lnTo>
                    <a:lnTo>
                      <a:pt x="352" y="436"/>
                    </a:lnTo>
                    <a:lnTo>
                      <a:pt x="354" y="448"/>
                    </a:lnTo>
                    <a:lnTo>
                      <a:pt x="356" y="460"/>
                    </a:lnTo>
                    <a:lnTo>
                      <a:pt x="358" y="472"/>
                    </a:lnTo>
                    <a:lnTo>
                      <a:pt x="356" y="490"/>
                    </a:lnTo>
                    <a:lnTo>
                      <a:pt x="352" y="494"/>
                    </a:lnTo>
                    <a:lnTo>
                      <a:pt x="346" y="496"/>
                    </a:lnTo>
                    <a:lnTo>
                      <a:pt x="338" y="498"/>
                    </a:lnTo>
                    <a:lnTo>
                      <a:pt x="332" y="498"/>
                    </a:lnTo>
                    <a:lnTo>
                      <a:pt x="318" y="494"/>
                    </a:lnTo>
                    <a:lnTo>
                      <a:pt x="304" y="486"/>
                    </a:lnTo>
                    <a:lnTo>
                      <a:pt x="290" y="478"/>
                    </a:lnTo>
                    <a:lnTo>
                      <a:pt x="278" y="468"/>
                    </a:lnTo>
                    <a:lnTo>
                      <a:pt x="262" y="452"/>
                    </a:lnTo>
                    <a:lnTo>
                      <a:pt x="222" y="420"/>
                    </a:lnTo>
                    <a:lnTo>
                      <a:pt x="182" y="398"/>
                    </a:lnTo>
                    <a:lnTo>
                      <a:pt x="164" y="390"/>
                    </a:lnTo>
                    <a:lnTo>
                      <a:pt x="148" y="384"/>
                    </a:lnTo>
                    <a:lnTo>
                      <a:pt x="116" y="384"/>
                    </a:lnTo>
                    <a:lnTo>
                      <a:pt x="86" y="384"/>
                    </a:lnTo>
                    <a:lnTo>
                      <a:pt x="70" y="384"/>
                    </a:lnTo>
                    <a:lnTo>
                      <a:pt x="56" y="382"/>
                    </a:lnTo>
                    <a:lnTo>
                      <a:pt x="42" y="378"/>
                    </a:lnTo>
                    <a:lnTo>
                      <a:pt x="30" y="374"/>
                    </a:lnTo>
                    <a:lnTo>
                      <a:pt x="20" y="372"/>
                    </a:lnTo>
                    <a:lnTo>
                      <a:pt x="18" y="358"/>
                    </a:lnTo>
                    <a:lnTo>
                      <a:pt x="14" y="344"/>
                    </a:lnTo>
                    <a:lnTo>
                      <a:pt x="12" y="332"/>
                    </a:lnTo>
                    <a:lnTo>
                      <a:pt x="8" y="326"/>
                    </a:lnTo>
                    <a:lnTo>
                      <a:pt x="4" y="310"/>
                    </a:lnTo>
                    <a:lnTo>
                      <a:pt x="0" y="296"/>
                    </a:lnTo>
                    <a:lnTo>
                      <a:pt x="0" y="290"/>
                    </a:lnTo>
                    <a:lnTo>
                      <a:pt x="2" y="284"/>
                    </a:lnTo>
                    <a:lnTo>
                      <a:pt x="4" y="280"/>
                    </a:lnTo>
                    <a:lnTo>
                      <a:pt x="12" y="278"/>
                    </a:lnTo>
                    <a:lnTo>
                      <a:pt x="20" y="262"/>
                    </a:lnTo>
                    <a:lnTo>
                      <a:pt x="28" y="246"/>
                    </a:lnTo>
                    <a:lnTo>
                      <a:pt x="46" y="246"/>
                    </a:lnTo>
                    <a:lnTo>
                      <a:pt x="68" y="244"/>
                    </a:lnTo>
                    <a:lnTo>
                      <a:pt x="80" y="242"/>
                    </a:lnTo>
                    <a:lnTo>
                      <a:pt x="90" y="238"/>
                    </a:lnTo>
                    <a:lnTo>
                      <a:pt x="100" y="232"/>
                    </a:lnTo>
                    <a:lnTo>
                      <a:pt x="108" y="226"/>
                    </a:lnTo>
                    <a:lnTo>
                      <a:pt x="120" y="200"/>
                    </a:lnTo>
                    <a:lnTo>
                      <a:pt x="142" y="176"/>
                    </a:lnTo>
                    <a:lnTo>
                      <a:pt x="150" y="158"/>
                    </a:lnTo>
                    <a:lnTo>
                      <a:pt x="156" y="146"/>
                    </a:lnTo>
                    <a:lnTo>
                      <a:pt x="166" y="136"/>
                    </a:lnTo>
                    <a:lnTo>
                      <a:pt x="176" y="130"/>
                    </a:lnTo>
                    <a:lnTo>
                      <a:pt x="188" y="126"/>
                    </a:lnTo>
                    <a:lnTo>
                      <a:pt x="202" y="124"/>
                    </a:lnTo>
                    <a:lnTo>
                      <a:pt x="238" y="120"/>
                    </a:lnTo>
                    <a:lnTo>
                      <a:pt x="252" y="120"/>
                    </a:lnTo>
                    <a:lnTo>
                      <a:pt x="274" y="120"/>
                    </a:lnTo>
                    <a:lnTo>
                      <a:pt x="286" y="120"/>
                    </a:lnTo>
                    <a:lnTo>
                      <a:pt x="298" y="118"/>
                    </a:lnTo>
                    <a:lnTo>
                      <a:pt x="308" y="114"/>
                    </a:lnTo>
                    <a:lnTo>
                      <a:pt x="316" y="108"/>
                    </a:lnTo>
                    <a:lnTo>
                      <a:pt x="308" y="62"/>
                    </a:lnTo>
                    <a:lnTo>
                      <a:pt x="308" y="38"/>
                    </a:lnTo>
                    <a:lnTo>
                      <a:pt x="310" y="26"/>
                    </a:lnTo>
                    <a:lnTo>
                      <a:pt x="312" y="16"/>
                    </a:lnTo>
                    <a:lnTo>
                      <a:pt x="318" y="8"/>
                    </a:lnTo>
                    <a:lnTo>
                      <a:pt x="324" y="2"/>
                    </a:lnTo>
                    <a:lnTo>
                      <a:pt x="328" y="0"/>
                    </a:lnTo>
                    <a:lnTo>
                      <a:pt x="334" y="0"/>
                    </a:lnTo>
                    <a:lnTo>
                      <a:pt x="346" y="4"/>
                    </a:lnTo>
                    <a:lnTo>
                      <a:pt x="434" y="16"/>
                    </a:lnTo>
                    <a:lnTo>
                      <a:pt x="432" y="24"/>
                    </a:lnTo>
                    <a:lnTo>
                      <a:pt x="430" y="36"/>
                    </a:lnTo>
                    <a:lnTo>
                      <a:pt x="432" y="60"/>
                    </a:lnTo>
                    <a:lnTo>
                      <a:pt x="444" y="80"/>
                    </a:lnTo>
                    <a:lnTo>
                      <a:pt x="450" y="90"/>
                    </a:lnTo>
                    <a:lnTo>
                      <a:pt x="456" y="106"/>
                    </a:lnTo>
                    <a:lnTo>
                      <a:pt x="456" y="130"/>
                    </a:lnTo>
                    <a:lnTo>
                      <a:pt x="448" y="152"/>
                    </a:lnTo>
                    <a:lnTo>
                      <a:pt x="444" y="166"/>
                    </a:lnTo>
                    <a:lnTo>
                      <a:pt x="446" y="180"/>
                    </a:lnTo>
                    <a:lnTo>
                      <a:pt x="490" y="222"/>
                    </a:lnTo>
                    <a:lnTo>
                      <a:pt x="496" y="234"/>
                    </a:lnTo>
                    <a:lnTo>
                      <a:pt x="496" y="276"/>
                    </a:lnTo>
                    <a:lnTo>
                      <a:pt x="500" y="278"/>
                    </a:lnTo>
                    <a:lnTo>
                      <a:pt x="506" y="280"/>
                    </a:lnTo>
                    <a:lnTo>
                      <a:pt x="526" y="282"/>
                    </a:lnTo>
                    <a:lnTo>
                      <a:pt x="538" y="274"/>
                    </a:lnTo>
                    <a:lnTo>
                      <a:pt x="552" y="266"/>
                    </a:lnTo>
                    <a:lnTo>
                      <a:pt x="566" y="262"/>
                    </a:lnTo>
                    <a:lnTo>
                      <a:pt x="582" y="258"/>
                    </a:lnTo>
                    <a:lnTo>
                      <a:pt x="618" y="254"/>
                    </a:lnTo>
                    <a:lnTo>
                      <a:pt x="652" y="252"/>
                    </a:lnTo>
                    <a:lnTo>
                      <a:pt x="658" y="268"/>
                    </a:lnTo>
                    <a:lnTo>
                      <a:pt x="650" y="284"/>
                    </a:lnTo>
                    <a:lnTo>
                      <a:pt x="644" y="298"/>
                    </a:lnTo>
                    <a:lnTo>
                      <a:pt x="636" y="308"/>
                    </a:lnTo>
                    <a:lnTo>
                      <a:pt x="626" y="314"/>
                    </a:lnTo>
                    <a:lnTo>
                      <a:pt x="612" y="324"/>
                    </a:lnTo>
                    <a:lnTo>
                      <a:pt x="606" y="330"/>
                    </a:lnTo>
                    <a:lnTo>
                      <a:pt x="602" y="338"/>
                    </a:lnTo>
                    <a:lnTo>
                      <a:pt x="600" y="348"/>
                    </a:lnTo>
                    <a:lnTo>
                      <a:pt x="600" y="360"/>
                    </a:lnTo>
                    <a:lnTo>
                      <a:pt x="632" y="372"/>
                    </a:lnTo>
                    <a:lnTo>
                      <a:pt x="640" y="384"/>
                    </a:lnTo>
                    <a:lnTo>
                      <a:pt x="652" y="396"/>
                    </a:lnTo>
                    <a:lnTo>
                      <a:pt x="664" y="406"/>
                    </a:lnTo>
                    <a:lnTo>
                      <a:pt x="680" y="416"/>
                    </a:lnTo>
                    <a:lnTo>
                      <a:pt x="686" y="428"/>
                    </a:lnTo>
                    <a:lnTo>
                      <a:pt x="692" y="442"/>
                    </a:lnTo>
                    <a:lnTo>
                      <a:pt x="702" y="456"/>
                    </a:lnTo>
                    <a:lnTo>
                      <a:pt x="706" y="460"/>
                    </a:lnTo>
                    <a:lnTo>
                      <a:pt x="714" y="464"/>
                    </a:lnTo>
                    <a:lnTo>
                      <a:pt x="744" y="504"/>
                    </a:lnTo>
                    <a:lnTo>
                      <a:pt x="754" y="508"/>
                    </a:lnTo>
                    <a:lnTo>
                      <a:pt x="772" y="514"/>
                    </a:lnTo>
                    <a:lnTo>
                      <a:pt x="780" y="514"/>
                    </a:lnTo>
                    <a:lnTo>
                      <a:pt x="788" y="514"/>
                    </a:lnTo>
                    <a:lnTo>
                      <a:pt x="796" y="510"/>
                    </a:lnTo>
                    <a:lnTo>
                      <a:pt x="802" y="504"/>
                    </a:lnTo>
                    <a:lnTo>
                      <a:pt x="802" y="476"/>
                    </a:lnTo>
                    <a:lnTo>
                      <a:pt x="802" y="468"/>
                    </a:lnTo>
                    <a:lnTo>
                      <a:pt x="804" y="460"/>
                    </a:lnTo>
                    <a:lnTo>
                      <a:pt x="808" y="456"/>
                    </a:lnTo>
                    <a:lnTo>
                      <a:pt x="812" y="452"/>
                    </a:lnTo>
                    <a:lnTo>
                      <a:pt x="822" y="448"/>
                    </a:lnTo>
                    <a:lnTo>
                      <a:pt x="834" y="446"/>
                    </a:lnTo>
                    <a:lnTo>
                      <a:pt x="846" y="446"/>
                    </a:lnTo>
                    <a:lnTo>
                      <a:pt x="856" y="446"/>
                    </a:lnTo>
                    <a:lnTo>
                      <a:pt x="862" y="448"/>
                    </a:lnTo>
                    <a:lnTo>
                      <a:pt x="868" y="450"/>
                    </a:lnTo>
                    <a:lnTo>
                      <a:pt x="876" y="454"/>
                    </a:lnTo>
                    <a:lnTo>
                      <a:pt x="882" y="460"/>
                    </a:lnTo>
                    <a:lnTo>
                      <a:pt x="898" y="462"/>
                    </a:lnTo>
                    <a:lnTo>
                      <a:pt x="912" y="454"/>
                    </a:lnTo>
                    <a:lnTo>
                      <a:pt x="926" y="446"/>
                    </a:lnTo>
                    <a:lnTo>
                      <a:pt x="938" y="438"/>
                    </a:lnTo>
                    <a:lnTo>
                      <a:pt x="950" y="430"/>
                    </a:lnTo>
                    <a:lnTo>
                      <a:pt x="956" y="424"/>
                    </a:lnTo>
                    <a:lnTo>
                      <a:pt x="964" y="422"/>
                    </a:lnTo>
                    <a:lnTo>
                      <a:pt x="988" y="420"/>
                    </a:lnTo>
                    <a:lnTo>
                      <a:pt x="1002" y="440"/>
                    </a:lnTo>
                    <a:lnTo>
                      <a:pt x="1000" y="448"/>
                    </a:lnTo>
                    <a:lnTo>
                      <a:pt x="996" y="456"/>
                    </a:lnTo>
                    <a:lnTo>
                      <a:pt x="990" y="464"/>
                    </a:lnTo>
                    <a:lnTo>
                      <a:pt x="984" y="472"/>
                    </a:lnTo>
                    <a:lnTo>
                      <a:pt x="968" y="484"/>
                    </a:lnTo>
                    <a:lnTo>
                      <a:pt x="952" y="496"/>
                    </a:lnTo>
                    <a:lnTo>
                      <a:pt x="940" y="512"/>
                    </a:lnTo>
                    <a:lnTo>
                      <a:pt x="934" y="530"/>
                    </a:lnTo>
                    <a:lnTo>
                      <a:pt x="932" y="550"/>
                    </a:lnTo>
                    <a:lnTo>
                      <a:pt x="930" y="574"/>
                    </a:lnTo>
                    <a:lnTo>
                      <a:pt x="954" y="618"/>
                    </a:lnTo>
                    <a:lnTo>
                      <a:pt x="962" y="630"/>
                    </a:lnTo>
                    <a:lnTo>
                      <a:pt x="974" y="642"/>
                    </a:lnTo>
                    <a:lnTo>
                      <a:pt x="982" y="648"/>
                    </a:lnTo>
                    <a:lnTo>
                      <a:pt x="990" y="652"/>
                    </a:lnTo>
                    <a:lnTo>
                      <a:pt x="1000" y="656"/>
                    </a:lnTo>
                    <a:lnTo>
                      <a:pt x="1010" y="656"/>
                    </a:lnTo>
                    <a:lnTo>
                      <a:pt x="1012" y="652"/>
                    </a:lnTo>
                    <a:lnTo>
                      <a:pt x="1024" y="652"/>
                    </a:lnTo>
                    <a:lnTo>
                      <a:pt x="1032" y="656"/>
                    </a:lnTo>
                    <a:lnTo>
                      <a:pt x="1040" y="662"/>
                    </a:lnTo>
                    <a:lnTo>
                      <a:pt x="1060" y="680"/>
                    </a:lnTo>
                    <a:lnTo>
                      <a:pt x="1082" y="704"/>
                    </a:lnTo>
                    <a:lnTo>
                      <a:pt x="1098" y="726"/>
                    </a:lnTo>
                    <a:lnTo>
                      <a:pt x="1106" y="762"/>
                    </a:lnTo>
                    <a:lnTo>
                      <a:pt x="1108" y="784"/>
                    </a:lnTo>
                    <a:lnTo>
                      <a:pt x="1112" y="810"/>
                    </a:lnTo>
                    <a:lnTo>
                      <a:pt x="1118" y="840"/>
                    </a:lnTo>
                    <a:lnTo>
                      <a:pt x="1130" y="852"/>
                    </a:lnTo>
                    <a:lnTo>
                      <a:pt x="1140" y="860"/>
                    </a:lnTo>
                    <a:lnTo>
                      <a:pt x="1152" y="868"/>
                    </a:lnTo>
                    <a:lnTo>
                      <a:pt x="1172" y="882"/>
                    </a:lnTo>
                    <a:lnTo>
                      <a:pt x="1188" y="876"/>
                    </a:lnTo>
                    <a:lnTo>
                      <a:pt x="1214" y="866"/>
                    </a:lnTo>
                    <a:lnTo>
                      <a:pt x="1216" y="858"/>
                    </a:lnTo>
                    <a:lnTo>
                      <a:pt x="1220" y="854"/>
                    </a:lnTo>
                    <a:lnTo>
                      <a:pt x="1230" y="850"/>
                    </a:lnTo>
                    <a:lnTo>
                      <a:pt x="1246" y="846"/>
                    </a:lnTo>
                    <a:lnTo>
                      <a:pt x="1252" y="836"/>
                    </a:lnTo>
                    <a:lnTo>
                      <a:pt x="1258" y="826"/>
                    </a:lnTo>
                    <a:lnTo>
                      <a:pt x="1258" y="818"/>
                    </a:lnTo>
                    <a:lnTo>
                      <a:pt x="1258" y="808"/>
                    </a:lnTo>
                    <a:lnTo>
                      <a:pt x="1254" y="800"/>
                    </a:lnTo>
                    <a:lnTo>
                      <a:pt x="1250" y="792"/>
                    </a:lnTo>
                    <a:lnTo>
                      <a:pt x="1240" y="780"/>
                    </a:lnTo>
                    <a:lnTo>
                      <a:pt x="1222" y="774"/>
                    </a:lnTo>
                    <a:lnTo>
                      <a:pt x="1216" y="770"/>
                    </a:lnTo>
                    <a:lnTo>
                      <a:pt x="1214" y="766"/>
                    </a:lnTo>
                    <a:lnTo>
                      <a:pt x="1212" y="762"/>
                    </a:lnTo>
                    <a:lnTo>
                      <a:pt x="1212" y="756"/>
                    </a:lnTo>
                    <a:lnTo>
                      <a:pt x="1214" y="742"/>
                    </a:lnTo>
                    <a:lnTo>
                      <a:pt x="1234" y="712"/>
                    </a:lnTo>
                    <a:lnTo>
                      <a:pt x="1234" y="682"/>
                    </a:lnTo>
                    <a:lnTo>
                      <a:pt x="1240" y="678"/>
                    </a:lnTo>
                    <a:lnTo>
                      <a:pt x="1244" y="678"/>
                    </a:lnTo>
                    <a:lnTo>
                      <a:pt x="1258" y="678"/>
                    </a:lnTo>
                    <a:lnTo>
                      <a:pt x="1270" y="664"/>
                    </a:lnTo>
                    <a:lnTo>
                      <a:pt x="1284" y="656"/>
                    </a:lnTo>
                    <a:lnTo>
                      <a:pt x="1286" y="670"/>
                    </a:lnTo>
                    <a:lnTo>
                      <a:pt x="1284" y="678"/>
                    </a:lnTo>
                    <a:lnTo>
                      <a:pt x="1280" y="684"/>
                    </a:lnTo>
                    <a:lnTo>
                      <a:pt x="1278" y="688"/>
                    </a:lnTo>
                    <a:lnTo>
                      <a:pt x="1276" y="708"/>
                    </a:lnTo>
                    <a:lnTo>
                      <a:pt x="1280" y="714"/>
                    </a:lnTo>
                    <a:lnTo>
                      <a:pt x="1288" y="718"/>
                    </a:lnTo>
                    <a:lnTo>
                      <a:pt x="1304" y="726"/>
                    </a:lnTo>
                    <a:lnTo>
                      <a:pt x="1344" y="736"/>
                    </a:lnTo>
                    <a:lnTo>
                      <a:pt x="1394" y="770"/>
                    </a:lnTo>
                    <a:lnTo>
                      <a:pt x="1410" y="770"/>
                    </a:lnTo>
                    <a:lnTo>
                      <a:pt x="1404" y="784"/>
                    </a:lnTo>
                    <a:lnTo>
                      <a:pt x="1396" y="800"/>
                    </a:lnTo>
                    <a:lnTo>
                      <a:pt x="1404" y="860"/>
                    </a:lnTo>
                    <a:lnTo>
                      <a:pt x="1394" y="888"/>
                    </a:lnTo>
                    <a:lnTo>
                      <a:pt x="1386" y="888"/>
                    </a:lnTo>
                    <a:lnTo>
                      <a:pt x="1382" y="886"/>
                    </a:lnTo>
                    <a:lnTo>
                      <a:pt x="1376" y="884"/>
                    </a:lnTo>
                    <a:lnTo>
                      <a:pt x="1360" y="880"/>
                    </a:lnTo>
                    <a:lnTo>
                      <a:pt x="1346" y="882"/>
                    </a:lnTo>
                    <a:lnTo>
                      <a:pt x="1340" y="884"/>
                    </a:lnTo>
                    <a:lnTo>
                      <a:pt x="1334" y="886"/>
                    </a:lnTo>
                    <a:lnTo>
                      <a:pt x="1328" y="892"/>
                    </a:lnTo>
                    <a:lnTo>
                      <a:pt x="1324" y="898"/>
                    </a:lnTo>
                    <a:lnTo>
                      <a:pt x="1324" y="938"/>
                    </a:lnTo>
                    <a:lnTo>
                      <a:pt x="1314" y="94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391A4629-9C14-E94D-9361-325B40022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9971" y="2949651"/>
                <a:ext cx="51310" cy="53362"/>
              </a:xfrm>
              <a:custGeom>
                <a:avLst/>
                <a:gdLst>
                  <a:gd name="T0" fmla="*/ 26 w 50"/>
                  <a:gd name="T1" fmla="*/ 0 h 52"/>
                  <a:gd name="T2" fmla="*/ 26 w 50"/>
                  <a:gd name="T3" fmla="*/ 0 h 52"/>
                  <a:gd name="T4" fmla="*/ 36 w 50"/>
                  <a:gd name="T5" fmla="*/ 2 h 52"/>
                  <a:gd name="T6" fmla="*/ 44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4 w 50"/>
                  <a:gd name="T17" fmla="*/ 44 h 52"/>
                  <a:gd name="T18" fmla="*/ 36 w 50"/>
                  <a:gd name="T19" fmla="*/ 50 h 52"/>
                  <a:gd name="T20" fmla="*/ 26 w 50"/>
                  <a:gd name="T21" fmla="*/ 52 h 52"/>
                  <a:gd name="T22" fmla="*/ 26 w 50"/>
                  <a:gd name="T23" fmla="*/ 52 h 52"/>
                  <a:gd name="T24" fmla="*/ 16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6 w 50"/>
                  <a:gd name="T39" fmla="*/ 2 h 52"/>
                  <a:gd name="T40" fmla="*/ 26 w 50"/>
                  <a:gd name="T41" fmla="*/ 0 h 52"/>
                  <a:gd name="T42" fmla="*/ 26 w 50"/>
                  <a:gd name="T43" fmla="*/ 0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6" y="0"/>
                    </a:move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4" y="44"/>
                    </a:lnTo>
                    <a:lnTo>
                      <a:pt x="36" y="50"/>
                    </a:lnTo>
                    <a:lnTo>
                      <a:pt x="26" y="52"/>
                    </a:lnTo>
                    <a:lnTo>
                      <a:pt x="16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6" y="2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1">
                <a:extLst>
                  <a:ext uri="{FF2B5EF4-FFF2-40B4-BE49-F238E27FC236}">
                    <a16:creationId xmlns:a16="http://schemas.microsoft.com/office/drawing/2014/main" id="{547A31D6-152A-6242-B67D-CBC6B3059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474" y="3934804"/>
                <a:ext cx="51310" cy="53362"/>
              </a:xfrm>
              <a:custGeom>
                <a:avLst/>
                <a:gdLst>
                  <a:gd name="T0" fmla="*/ 24 w 50"/>
                  <a:gd name="T1" fmla="*/ 0 h 52"/>
                  <a:gd name="T2" fmla="*/ 24 w 50"/>
                  <a:gd name="T3" fmla="*/ 0 h 52"/>
                  <a:gd name="T4" fmla="*/ 34 w 50"/>
                  <a:gd name="T5" fmla="*/ 2 h 52"/>
                  <a:gd name="T6" fmla="*/ 42 w 50"/>
                  <a:gd name="T7" fmla="*/ 8 h 52"/>
                  <a:gd name="T8" fmla="*/ 48 w 50"/>
                  <a:gd name="T9" fmla="*/ 16 h 52"/>
                  <a:gd name="T10" fmla="*/ 50 w 50"/>
                  <a:gd name="T11" fmla="*/ 26 h 52"/>
                  <a:gd name="T12" fmla="*/ 50 w 50"/>
                  <a:gd name="T13" fmla="*/ 26 h 52"/>
                  <a:gd name="T14" fmla="*/ 48 w 50"/>
                  <a:gd name="T15" fmla="*/ 36 h 52"/>
                  <a:gd name="T16" fmla="*/ 42 w 50"/>
                  <a:gd name="T17" fmla="*/ 44 h 52"/>
                  <a:gd name="T18" fmla="*/ 34 w 50"/>
                  <a:gd name="T19" fmla="*/ 50 h 52"/>
                  <a:gd name="T20" fmla="*/ 24 w 50"/>
                  <a:gd name="T21" fmla="*/ 52 h 52"/>
                  <a:gd name="T22" fmla="*/ 24 w 50"/>
                  <a:gd name="T23" fmla="*/ 52 h 52"/>
                  <a:gd name="T24" fmla="*/ 14 w 50"/>
                  <a:gd name="T25" fmla="*/ 50 h 52"/>
                  <a:gd name="T26" fmla="*/ 6 w 50"/>
                  <a:gd name="T27" fmla="*/ 44 h 52"/>
                  <a:gd name="T28" fmla="*/ 2 w 50"/>
                  <a:gd name="T29" fmla="*/ 36 h 52"/>
                  <a:gd name="T30" fmla="*/ 0 w 50"/>
                  <a:gd name="T31" fmla="*/ 26 h 52"/>
                  <a:gd name="T32" fmla="*/ 0 w 50"/>
                  <a:gd name="T33" fmla="*/ 26 h 52"/>
                  <a:gd name="T34" fmla="*/ 2 w 50"/>
                  <a:gd name="T35" fmla="*/ 16 h 52"/>
                  <a:gd name="T36" fmla="*/ 6 w 50"/>
                  <a:gd name="T37" fmla="*/ 8 h 52"/>
                  <a:gd name="T38" fmla="*/ 14 w 50"/>
                  <a:gd name="T39" fmla="*/ 2 h 52"/>
                  <a:gd name="T40" fmla="*/ 24 w 50"/>
                  <a:gd name="T41" fmla="*/ 0 h 52"/>
                  <a:gd name="T42" fmla="*/ 24 w 50"/>
                  <a:gd name="T43" fmla="*/ 0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0" h="52"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2" y="8"/>
                    </a:lnTo>
                    <a:lnTo>
                      <a:pt x="48" y="16"/>
                    </a:lnTo>
                    <a:lnTo>
                      <a:pt x="50" y="26"/>
                    </a:lnTo>
                    <a:lnTo>
                      <a:pt x="48" y="36"/>
                    </a:lnTo>
                    <a:lnTo>
                      <a:pt x="42" y="44"/>
                    </a:lnTo>
                    <a:lnTo>
                      <a:pt x="34" y="50"/>
                    </a:lnTo>
                    <a:lnTo>
                      <a:pt x="24" y="52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4" y="2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42">
                <a:extLst>
                  <a:ext uri="{FF2B5EF4-FFF2-40B4-BE49-F238E27FC236}">
                    <a16:creationId xmlns:a16="http://schemas.microsoft.com/office/drawing/2014/main" id="{526BCB77-E9AF-874A-AACE-17F1FD597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3290" y="4632621"/>
                <a:ext cx="41048" cy="43100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2 h 42"/>
                  <a:gd name="T10" fmla="*/ 40 w 40"/>
                  <a:gd name="T11" fmla="*/ 20 h 42"/>
                  <a:gd name="T12" fmla="*/ 40 w 40"/>
                  <a:gd name="T13" fmla="*/ 20 h 42"/>
                  <a:gd name="T14" fmla="*/ 38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0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0 w 40"/>
                  <a:gd name="T35" fmla="*/ 12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43">
                <a:extLst>
                  <a:ext uri="{FF2B5EF4-FFF2-40B4-BE49-F238E27FC236}">
                    <a16:creationId xmlns:a16="http://schemas.microsoft.com/office/drawing/2014/main" id="{1585A406-68AE-EC4D-BC48-3E3D3BF44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7308" y="5303756"/>
                <a:ext cx="43100" cy="41048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30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30 w 42"/>
                  <a:gd name="T19" fmla="*/ 38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2 w 42"/>
                  <a:gd name="T41" fmla="*/ 0 h 40"/>
                  <a:gd name="T42" fmla="*/ 22 w 42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30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30" y="38"/>
                    </a:lnTo>
                    <a:lnTo>
                      <a:pt x="22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44">
                <a:extLst>
                  <a:ext uri="{FF2B5EF4-FFF2-40B4-BE49-F238E27FC236}">
                    <a16:creationId xmlns:a16="http://schemas.microsoft.com/office/drawing/2014/main" id="{A0AF9F95-5D7F-264F-BE45-C904BBC2B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0277" y="4626464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4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4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4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45">
                <a:extLst>
                  <a:ext uri="{FF2B5EF4-FFF2-40B4-BE49-F238E27FC236}">
                    <a16:creationId xmlns:a16="http://schemas.microsoft.com/office/drawing/2014/main" id="{05A7FD95-79A3-D74E-9AB2-A4AB3CBCC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081" y="5560307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46">
                <a:extLst>
                  <a:ext uri="{FF2B5EF4-FFF2-40B4-BE49-F238E27FC236}">
                    <a16:creationId xmlns:a16="http://schemas.microsoft.com/office/drawing/2014/main" id="{B23A4A5E-DC20-6A44-A8B2-32618088D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626" y="5123145"/>
                <a:ext cx="43100" cy="43100"/>
              </a:xfrm>
              <a:custGeom>
                <a:avLst/>
                <a:gdLst>
                  <a:gd name="T0" fmla="*/ 20 w 42"/>
                  <a:gd name="T1" fmla="*/ 0 h 42"/>
                  <a:gd name="T2" fmla="*/ 20 w 42"/>
                  <a:gd name="T3" fmla="*/ 0 h 42"/>
                  <a:gd name="T4" fmla="*/ 28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2 h 42"/>
                  <a:gd name="T12" fmla="*/ 42 w 42"/>
                  <a:gd name="T13" fmla="*/ 22 h 42"/>
                  <a:gd name="T14" fmla="*/ 40 w 42"/>
                  <a:gd name="T15" fmla="*/ 30 h 42"/>
                  <a:gd name="T16" fmla="*/ 36 w 42"/>
                  <a:gd name="T17" fmla="*/ 36 h 42"/>
                  <a:gd name="T18" fmla="*/ 28 w 42"/>
                  <a:gd name="T19" fmla="*/ 40 h 42"/>
                  <a:gd name="T20" fmla="*/ 20 w 42"/>
                  <a:gd name="T21" fmla="*/ 42 h 42"/>
                  <a:gd name="T22" fmla="*/ 20 w 42"/>
                  <a:gd name="T23" fmla="*/ 42 h 42"/>
                  <a:gd name="T24" fmla="*/ 12 w 42"/>
                  <a:gd name="T25" fmla="*/ 40 h 42"/>
                  <a:gd name="T26" fmla="*/ 6 w 42"/>
                  <a:gd name="T27" fmla="*/ 36 h 42"/>
                  <a:gd name="T28" fmla="*/ 2 w 42"/>
                  <a:gd name="T29" fmla="*/ 30 h 42"/>
                  <a:gd name="T30" fmla="*/ 0 w 42"/>
                  <a:gd name="T31" fmla="*/ 22 h 42"/>
                  <a:gd name="T32" fmla="*/ 0 w 42"/>
                  <a:gd name="T33" fmla="*/ 22 h 42"/>
                  <a:gd name="T34" fmla="*/ 2 w 42"/>
                  <a:gd name="T35" fmla="*/ 14 h 42"/>
                  <a:gd name="T36" fmla="*/ 6 w 42"/>
                  <a:gd name="T37" fmla="*/ 6 h 42"/>
                  <a:gd name="T38" fmla="*/ 12 w 42"/>
                  <a:gd name="T39" fmla="*/ 2 h 42"/>
                  <a:gd name="T40" fmla="*/ 20 w 42"/>
                  <a:gd name="T41" fmla="*/ 0 h 42"/>
                  <a:gd name="T42" fmla="*/ 20 w 42"/>
                  <a:gd name="T43" fmla="*/ 0 h 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2"/>
                    </a:lnTo>
                    <a:lnTo>
                      <a:pt x="40" y="30"/>
                    </a:lnTo>
                    <a:lnTo>
                      <a:pt x="36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47">
                <a:extLst>
                  <a:ext uri="{FF2B5EF4-FFF2-40B4-BE49-F238E27FC236}">
                    <a16:creationId xmlns:a16="http://schemas.microsoft.com/office/drawing/2014/main" id="{118DF634-9830-8442-9A70-4BC5BCE0D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4557" y="4899433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4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4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4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48">
                <a:extLst>
                  <a:ext uri="{FF2B5EF4-FFF2-40B4-BE49-F238E27FC236}">
                    <a16:creationId xmlns:a16="http://schemas.microsoft.com/office/drawing/2014/main" id="{75303E81-D06E-6649-9DCC-CEE77563B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229" y="5484368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0 h 40"/>
                  <a:gd name="T6" fmla="*/ 34 w 40"/>
                  <a:gd name="T7" fmla="*/ 4 h 40"/>
                  <a:gd name="T8" fmla="*/ 40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40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4 h 40"/>
                  <a:gd name="T38" fmla="*/ 12 w 40"/>
                  <a:gd name="T39" fmla="*/ 0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0"/>
                    </a:lnTo>
                    <a:lnTo>
                      <a:pt x="34" y="4"/>
                    </a:lnTo>
                    <a:lnTo>
                      <a:pt x="40" y="12"/>
                    </a:lnTo>
                    <a:lnTo>
                      <a:pt x="40" y="20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49">
                <a:extLst>
                  <a:ext uri="{FF2B5EF4-FFF2-40B4-BE49-F238E27FC236}">
                    <a16:creationId xmlns:a16="http://schemas.microsoft.com/office/drawing/2014/main" id="{40B568F2-2639-3344-8A37-E5915BF39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731" y="4831704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6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6 w 40"/>
                  <a:gd name="T27" fmla="*/ 36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50">
                <a:extLst>
                  <a:ext uri="{FF2B5EF4-FFF2-40B4-BE49-F238E27FC236}">
                    <a16:creationId xmlns:a16="http://schemas.microsoft.com/office/drawing/2014/main" id="{F0ED0831-A6A0-6C47-A610-6816574B9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164" y="5092359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id="{BC79FE58-DCD2-8843-8DDF-DE151645B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6216" y="4587468"/>
                <a:ext cx="43100" cy="43100"/>
              </a:xfrm>
              <a:custGeom>
                <a:avLst/>
                <a:gdLst>
                  <a:gd name="T0" fmla="*/ 20 w 42"/>
                  <a:gd name="T1" fmla="*/ 0 h 42"/>
                  <a:gd name="T2" fmla="*/ 20 w 42"/>
                  <a:gd name="T3" fmla="*/ 0 h 42"/>
                  <a:gd name="T4" fmla="*/ 28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2 h 42"/>
                  <a:gd name="T12" fmla="*/ 42 w 42"/>
                  <a:gd name="T13" fmla="*/ 22 h 42"/>
                  <a:gd name="T14" fmla="*/ 40 w 42"/>
                  <a:gd name="T15" fmla="*/ 28 h 42"/>
                  <a:gd name="T16" fmla="*/ 36 w 42"/>
                  <a:gd name="T17" fmla="*/ 36 h 42"/>
                  <a:gd name="T18" fmla="*/ 28 w 42"/>
                  <a:gd name="T19" fmla="*/ 40 h 42"/>
                  <a:gd name="T20" fmla="*/ 20 w 42"/>
                  <a:gd name="T21" fmla="*/ 42 h 42"/>
                  <a:gd name="T22" fmla="*/ 20 w 42"/>
                  <a:gd name="T23" fmla="*/ 42 h 42"/>
                  <a:gd name="T24" fmla="*/ 12 w 42"/>
                  <a:gd name="T25" fmla="*/ 40 h 42"/>
                  <a:gd name="T26" fmla="*/ 6 w 42"/>
                  <a:gd name="T27" fmla="*/ 36 h 42"/>
                  <a:gd name="T28" fmla="*/ 2 w 42"/>
                  <a:gd name="T29" fmla="*/ 28 h 42"/>
                  <a:gd name="T30" fmla="*/ 0 w 42"/>
                  <a:gd name="T31" fmla="*/ 22 h 42"/>
                  <a:gd name="T32" fmla="*/ 0 w 42"/>
                  <a:gd name="T33" fmla="*/ 22 h 42"/>
                  <a:gd name="T34" fmla="*/ 2 w 42"/>
                  <a:gd name="T35" fmla="*/ 14 h 42"/>
                  <a:gd name="T36" fmla="*/ 6 w 42"/>
                  <a:gd name="T37" fmla="*/ 6 h 42"/>
                  <a:gd name="T38" fmla="*/ 12 w 42"/>
                  <a:gd name="T39" fmla="*/ 2 h 42"/>
                  <a:gd name="T40" fmla="*/ 20 w 42"/>
                  <a:gd name="T41" fmla="*/ 0 h 42"/>
                  <a:gd name="T42" fmla="*/ 20 w 42"/>
                  <a:gd name="T43" fmla="*/ 0 h 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2"/>
                    </a:lnTo>
                    <a:lnTo>
                      <a:pt x="40" y="28"/>
                    </a:lnTo>
                    <a:lnTo>
                      <a:pt x="36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2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52">
                <a:extLst>
                  <a:ext uri="{FF2B5EF4-FFF2-40B4-BE49-F238E27FC236}">
                    <a16:creationId xmlns:a16="http://schemas.microsoft.com/office/drawing/2014/main" id="{3DF65B1A-547B-AA43-8EBB-599C96D1F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194" y="4415066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53">
                <a:extLst>
                  <a:ext uri="{FF2B5EF4-FFF2-40B4-BE49-F238E27FC236}">
                    <a16:creationId xmlns:a16="http://schemas.microsoft.com/office/drawing/2014/main" id="{9D71DD42-A5B2-934F-A048-95215BE44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3858" y="4415066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54">
                <a:extLst>
                  <a:ext uri="{FF2B5EF4-FFF2-40B4-BE49-F238E27FC236}">
                    <a16:creationId xmlns:a16="http://schemas.microsoft.com/office/drawing/2014/main" id="{03633D70-6CD0-9548-9A92-078316D55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871" y="4125678"/>
                <a:ext cx="41048" cy="43100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2 h 42"/>
                  <a:gd name="T10" fmla="*/ 40 w 40"/>
                  <a:gd name="T11" fmla="*/ 20 h 42"/>
                  <a:gd name="T12" fmla="*/ 40 w 40"/>
                  <a:gd name="T13" fmla="*/ 20 h 42"/>
                  <a:gd name="T14" fmla="*/ 38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2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2 w 40"/>
                  <a:gd name="T35" fmla="*/ 12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55">
                <a:extLst>
                  <a:ext uri="{FF2B5EF4-FFF2-40B4-BE49-F238E27FC236}">
                    <a16:creationId xmlns:a16="http://schemas.microsoft.com/office/drawing/2014/main" id="{979919DE-7FBF-944E-9702-B88BA97AB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3290" y="4203669"/>
                <a:ext cx="43100" cy="41048"/>
              </a:xfrm>
              <a:custGeom>
                <a:avLst/>
                <a:gdLst>
                  <a:gd name="T0" fmla="*/ 20 w 42"/>
                  <a:gd name="T1" fmla="*/ 0 h 40"/>
                  <a:gd name="T2" fmla="*/ 20 w 42"/>
                  <a:gd name="T3" fmla="*/ 0 h 40"/>
                  <a:gd name="T4" fmla="*/ 28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28 w 42"/>
                  <a:gd name="T19" fmla="*/ 38 h 40"/>
                  <a:gd name="T20" fmla="*/ 20 w 42"/>
                  <a:gd name="T21" fmla="*/ 40 h 40"/>
                  <a:gd name="T22" fmla="*/ 20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0 w 42"/>
                  <a:gd name="T41" fmla="*/ 0 h 40"/>
                  <a:gd name="T42" fmla="*/ 20 w 42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56">
                <a:extLst>
                  <a:ext uri="{FF2B5EF4-FFF2-40B4-BE49-F238E27FC236}">
                    <a16:creationId xmlns:a16="http://schemas.microsoft.com/office/drawing/2014/main" id="{E4E447A0-FB4B-BF4C-A13D-C2C7286C9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675" y="3754193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57">
                <a:extLst>
                  <a:ext uri="{FF2B5EF4-FFF2-40B4-BE49-F238E27FC236}">
                    <a16:creationId xmlns:a16="http://schemas.microsoft.com/office/drawing/2014/main" id="{A72F2D9C-284B-974A-BE98-A83709772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338" y="3692621"/>
                <a:ext cx="41048" cy="43100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2 h 42"/>
                  <a:gd name="T10" fmla="*/ 40 w 40"/>
                  <a:gd name="T11" fmla="*/ 20 h 42"/>
                  <a:gd name="T12" fmla="*/ 40 w 40"/>
                  <a:gd name="T13" fmla="*/ 20 h 42"/>
                  <a:gd name="T14" fmla="*/ 38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2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2 w 40"/>
                  <a:gd name="T35" fmla="*/ 12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58">
                <a:extLst>
                  <a:ext uri="{FF2B5EF4-FFF2-40B4-BE49-F238E27FC236}">
                    <a16:creationId xmlns:a16="http://schemas.microsoft.com/office/drawing/2014/main" id="{9C7A7FBE-CCA4-CF47-9917-36B1D0FC1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151" y="3858865"/>
                <a:ext cx="41048" cy="43100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4 h 42"/>
                  <a:gd name="T10" fmla="*/ 40 w 40"/>
                  <a:gd name="T11" fmla="*/ 22 h 42"/>
                  <a:gd name="T12" fmla="*/ 40 w 40"/>
                  <a:gd name="T13" fmla="*/ 22 h 42"/>
                  <a:gd name="T14" fmla="*/ 38 w 40"/>
                  <a:gd name="T15" fmla="*/ 30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0 w 40"/>
                  <a:gd name="T29" fmla="*/ 30 h 42"/>
                  <a:gd name="T30" fmla="*/ 0 w 40"/>
                  <a:gd name="T31" fmla="*/ 22 h 42"/>
                  <a:gd name="T32" fmla="*/ 0 w 40"/>
                  <a:gd name="T33" fmla="*/ 22 h 42"/>
                  <a:gd name="T34" fmla="*/ 0 w 40"/>
                  <a:gd name="T35" fmla="*/ 14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4"/>
                    </a:lnTo>
                    <a:lnTo>
                      <a:pt x="40" y="22"/>
                    </a:lnTo>
                    <a:lnTo>
                      <a:pt x="38" y="30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0" y="30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59">
                <a:extLst>
                  <a:ext uri="{FF2B5EF4-FFF2-40B4-BE49-F238E27FC236}">
                    <a16:creationId xmlns:a16="http://schemas.microsoft.com/office/drawing/2014/main" id="{E3256013-838B-D24D-8E7C-228AD38D0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8530" y="3686464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40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40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40"/>
                    </a:lnTo>
                    <a:lnTo>
                      <a:pt x="20" y="40"/>
                    </a:lnTo>
                    <a:lnTo>
                      <a:pt x="12" y="40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60">
                <a:extLst>
                  <a:ext uri="{FF2B5EF4-FFF2-40B4-BE49-F238E27FC236}">
                    <a16:creationId xmlns:a16="http://schemas.microsoft.com/office/drawing/2014/main" id="{B2551ADF-7255-774F-909A-835F512CC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2897" y="3411442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0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0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61">
                <a:extLst>
                  <a:ext uri="{FF2B5EF4-FFF2-40B4-BE49-F238E27FC236}">
                    <a16:creationId xmlns:a16="http://schemas.microsoft.com/office/drawing/2014/main" id="{8A0762CE-2F73-B64F-A675-63D56CB2C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6784" y="3551005"/>
                <a:ext cx="43100" cy="43100"/>
              </a:xfrm>
              <a:custGeom>
                <a:avLst/>
                <a:gdLst>
                  <a:gd name="T0" fmla="*/ 22 w 42"/>
                  <a:gd name="T1" fmla="*/ 0 h 42"/>
                  <a:gd name="T2" fmla="*/ 22 w 42"/>
                  <a:gd name="T3" fmla="*/ 0 h 42"/>
                  <a:gd name="T4" fmla="*/ 30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2 h 42"/>
                  <a:gd name="T12" fmla="*/ 42 w 42"/>
                  <a:gd name="T13" fmla="*/ 22 h 42"/>
                  <a:gd name="T14" fmla="*/ 40 w 42"/>
                  <a:gd name="T15" fmla="*/ 30 h 42"/>
                  <a:gd name="T16" fmla="*/ 36 w 42"/>
                  <a:gd name="T17" fmla="*/ 36 h 42"/>
                  <a:gd name="T18" fmla="*/ 30 w 42"/>
                  <a:gd name="T19" fmla="*/ 40 h 42"/>
                  <a:gd name="T20" fmla="*/ 22 w 42"/>
                  <a:gd name="T21" fmla="*/ 42 h 42"/>
                  <a:gd name="T22" fmla="*/ 22 w 42"/>
                  <a:gd name="T23" fmla="*/ 42 h 42"/>
                  <a:gd name="T24" fmla="*/ 14 w 42"/>
                  <a:gd name="T25" fmla="*/ 40 h 42"/>
                  <a:gd name="T26" fmla="*/ 6 w 42"/>
                  <a:gd name="T27" fmla="*/ 36 h 42"/>
                  <a:gd name="T28" fmla="*/ 2 w 42"/>
                  <a:gd name="T29" fmla="*/ 30 h 42"/>
                  <a:gd name="T30" fmla="*/ 0 w 42"/>
                  <a:gd name="T31" fmla="*/ 22 h 42"/>
                  <a:gd name="T32" fmla="*/ 0 w 42"/>
                  <a:gd name="T33" fmla="*/ 22 h 42"/>
                  <a:gd name="T34" fmla="*/ 2 w 42"/>
                  <a:gd name="T35" fmla="*/ 14 h 42"/>
                  <a:gd name="T36" fmla="*/ 6 w 42"/>
                  <a:gd name="T37" fmla="*/ 6 h 42"/>
                  <a:gd name="T38" fmla="*/ 14 w 42"/>
                  <a:gd name="T39" fmla="*/ 2 h 42"/>
                  <a:gd name="T40" fmla="*/ 22 w 42"/>
                  <a:gd name="T41" fmla="*/ 0 h 42"/>
                  <a:gd name="T42" fmla="*/ 22 w 42"/>
                  <a:gd name="T43" fmla="*/ 0 h 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2" y="0"/>
                    </a:moveTo>
                    <a:lnTo>
                      <a:pt x="22" y="0"/>
                    </a:lnTo>
                    <a:lnTo>
                      <a:pt x="30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2"/>
                    </a:lnTo>
                    <a:lnTo>
                      <a:pt x="40" y="30"/>
                    </a:lnTo>
                    <a:lnTo>
                      <a:pt x="36" y="36"/>
                    </a:lnTo>
                    <a:lnTo>
                      <a:pt x="30" y="40"/>
                    </a:lnTo>
                    <a:lnTo>
                      <a:pt x="22" y="42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62">
                <a:extLst>
                  <a:ext uri="{FF2B5EF4-FFF2-40B4-BE49-F238E27FC236}">
                    <a16:creationId xmlns:a16="http://schemas.microsoft.com/office/drawing/2014/main" id="{478C1FFD-F661-264E-8AFA-492CF8B40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1151" y="3161049"/>
                <a:ext cx="43100" cy="41048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30 w 42"/>
                  <a:gd name="T5" fmla="*/ 0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30 w 42"/>
                  <a:gd name="T19" fmla="*/ 38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0 h 40"/>
                  <a:gd name="T40" fmla="*/ 22 w 42"/>
                  <a:gd name="T41" fmla="*/ 0 h 40"/>
                  <a:gd name="T42" fmla="*/ 22 w 42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30" y="0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30" y="38"/>
                    </a:lnTo>
                    <a:lnTo>
                      <a:pt x="22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Freeform 63">
                <a:extLst>
                  <a:ext uri="{FF2B5EF4-FFF2-40B4-BE49-F238E27FC236}">
                    <a16:creationId xmlns:a16="http://schemas.microsoft.com/office/drawing/2014/main" id="{AE105310-C99B-B045-B38C-066912142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875" y="2912708"/>
                <a:ext cx="41048" cy="43100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40 w 40"/>
                  <a:gd name="T9" fmla="*/ 14 h 42"/>
                  <a:gd name="T10" fmla="*/ 40 w 40"/>
                  <a:gd name="T11" fmla="*/ 20 h 42"/>
                  <a:gd name="T12" fmla="*/ 40 w 40"/>
                  <a:gd name="T13" fmla="*/ 20 h 42"/>
                  <a:gd name="T14" fmla="*/ 40 w 40"/>
                  <a:gd name="T15" fmla="*/ 28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2 w 40"/>
                  <a:gd name="T29" fmla="*/ 28 h 42"/>
                  <a:gd name="T30" fmla="*/ 0 w 40"/>
                  <a:gd name="T31" fmla="*/ 20 h 42"/>
                  <a:gd name="T32" fmla="*/ 0 w 40"/>
                  <a:gd name="T33" fmla="*/ 20 h 42"/>
                  <a:gd name="T34" fmla="*/ 2 w 40"/>
                  <a:gd name="T35" fmla="*/ 14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40" y="14"/>
                    </a:lnTo>
                    <a:lnTo>
                      <a:pt x="40" y="20"/>
                    </a:lnTo>
                    <a:lnTo>
                      <a:pt x="40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Freeform 64">
                <a:extLst>
                  <a:ext uri="{FF2B5EF4-FFF2-40B4-BE49-F238E27FC236}">
                    <a16:creationId xmlns:a16="http://schemas.microsoft.com/office/drawing/2014/main" id="{F7D116AF-B972-1948-93A5-FA159692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290" y="2691049"/>
                <a:ext cx="41048" cy="43100"/>
              </a:xfrm>
              <a:custGeom>
                <a:avLst/>
                <a:gdLst>
                  <a:gd name="T0" fmla="*/ 20 w 40"/>
                  <a:gd name="T1" fmla="*/ 0 h 42"/>
                  <a:gd name="T2" fmla="*/ 20 w 40"/>
                  <a:gd name="T3" fmla="*/ 0 h 42"/>
                  <a:gd name="T4" fmla="*/ 28 w 40"/>
                  <a:gd name="T5" fmla="*/ 2 h 42"/>
                  <a:gd name="T6" fmla="*/ 34 w 40"/>
                  <a:gd name="T7" fmla="*/ 6 h 42"/>
                  <a:gd name="T8" fmla="*/ 38 w 40"/>
                  <a:gd name="T9" fmla="*/ 14 h 42"/>
                  <a:gd name="T10" fmla="*/ 40 w 40"/>
                  <a:gd name="T11" fmla="*/ 22 h 42"/>
                  <a:gd name="T12" fmla="*/ 40 w 40"/>
                  <a:gd name="T13" fmla="*/ 22 h 42"/>
                  <a:gd name="T14" fmla="*/ 38 w 40"/>
                  <a:gd name="T15" fmla="*/ 30 h 42"/>
                  <a:gd name="T16" fmla="*/ 34 w 40"/>
                  <a:gd name="T17" fmla="*/ 36 h 42"/>
                  <a:gd name="T18" fmla="*/ 28 w 40"/>
                  <a:gd name="T19" fmla="*/ 40 h 42"/>
                  <a:gd name="T20" fmla="*/ 20 w 40"/>
                  <a:gd name="T21" fmla="*/ 42 h 42"/>
                  <a:gd name="T22" fmla="*/ 20 w 40"/>
                  <a:gd name="T23" fmla="*/ 42 h 42"/>
                  <a:gd name="T24" fmla="*/ 12 w 40"/>
                  <a:gd name="T25" fmla="*/ 40 h 42"/>
                  <a:gd name="T26" fmla="*/ 6 w 40"/>
                  <a:gd name="T27" fmla="*/ 36 h 42"/>
                  <a:gd name="T28" fmla="*/ 0 w 40"/>
                  <a:gd name="T29" fmla="*/ 30 h 42"/>
                  <a:gd name="T30" fmla="*/ 0 w 40"/>
                  <a:gd name="T31" fmla="*/ 22 h 42"/>
                  <a:gd name="T32" fmla="*/ 0 w 40"/>
                  <a:gd name="T33" fmla="*/ 22 h 42"/>
                  <a:gd name="T34" fmla="*/ 0 w 40"/>
                  <a:gd name="T35" fmla="*/ 14 h 42"/>
                  <a:gd name="T36" fmla="*/ 6 w 40"/>
                  <a:gd name="T37" fmla="*/ 6 h 42"/>
                  <a:gd name="T38" fmla="*/ 12 w 40"/>
                  <a:gd name="T39" fmla="*/ 2 h 42"/>
                  <a:gd name="T40" fmla="*/ 20 w 40"/>
                  <a:gd name="T41" fmla="*/ 0 h 42"/>
                  <a:gd name="T42" fmla="*/ 20 w 40"/>
                  <a:gd name="T43" fmla="*/ 0 h 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4"/>
                    </a:lnTo>
                    <a:lnTo>
                      <a:pt x="40" y="22"/>
                    </a:lnTo>
                    <a:lnTo>
                      <a:pt x="38" y="30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6" y="36"/>
                    </a:lnTo>
                    <a:lnTo>
                      <a:pt x="0" y="30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Freeform 65">
                <a:extLst>
                  <a:ext uri="{FF2B5EF4-FFF2-40B4-BE49-F238E27FC236}">
                    <a16:creationId xmlns:a16="http://schemas.microsoft.com/office/drawing/2014/main" id="{27D571CE-0DC7-EF4C-8AB3-658F367F3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4819" y="4021005"/>
                <a:ext cx="53362" cy="53362"/>
              </a:xfrm>
              <a:custGeom>
                <a:avLst/>
                <a:gdLst>
                  <a:gd name="T0" fmla="*/ 26 w 52"/>
                  <a:gd name="T1" fmla="*/ 0 h 52"/>
                  <a:gd name="T2" fmla="*/ 26 w 52"/>
                  <a:gd name="T3" fmla="*/ 0 h 52"/>
                  <a:gd name="T4" fmla="*/ 36 w 52"/>
                  <a:gd name="T5" fmla="*/ 4 h 52"/>
                  <a:gd name="T6" fmla="*/ 44 w 52"/>
                  <a:gd name="T7" fmla="*/ 8 h 52"/>
                  <a:gd name="T8" fmla="*/ 50 w 52"/>
                  <a:gd name="T9" fmla="*/ 16 h 52"/>
                  <a:gd name="T10" fmla="*/ 52 w 52"/>
                  <a:gd name="T11" fmla="*/ 26 h 52"/>
                  <a:gd name="T12" fmla="*/ 52 w 52"/>
                  <a:gd name="T13" fmla="*/ 26 h 52"/>
                  <a:gd name="T14" fmla="*/ 50 w 52"/>
                  <a:gd name="T15" fmla="*/ 36 h 52"/>
                  <a:gd name="T16" fmla="*/ 44 w 52"/>
                  <a:gd name="T17" fmla="*/ 44 h 52"/>
                  <a:gd name="T18" fmla="*/ 36 w 52"/>
                  <a:gd name="T19" fmla="*/ 50 h 52"/>
                  <a:gd name="T20" fmla="*/ 26 w 52"/>
                  <a:gd name="T21" fmla="*/ 52 h 52"/>
                  <a:gd name="T22" fmla="*/ 26 w 52"/>
                  <a:gd name="T23" fmla="*/ 52 h 52"/>
                  <a:gd name="T24" fmla="*/ 16 w 52"/>
                  <a:gd name="T25" fmla="*/ 50 h 52"/>
                  <a:gd name="T26" fmla="*/ 8 w 52"/>
                  <a:gd name="T27" fmla="*/ 44 h 52"/>
                  <a:gd name="T28" fmla="*/ 2 w 52"/>
                  <a:gd name="T29" fmla="*/ 36 h 52"/>
                  <a:gd name="T30" fmla="*/ 0 w 52"/>
                  <a:gd name="T31" fmla="*/ 26 h 52"/>
                  <a:gd name="T32" fmla="*/ 0 w 52"/>
                  <a:gd name="T33" fmla="*/ 26 h 52"/>
                  <a:gd name="T34" fmla="*/ 2 w 52"/>
                  <a:gd name="T35" fmla="*/ 16 h 52"/>
                  <a:gd name="T36" fmla="*/ 8 w 52"/>
                  <a:gd name="T37" fmla="*/ 8 h 52"/>
                  <a:gd name="T38" fmla="*/ 16 w 52"/>
                  <a:gd name="T39" fmla="*/ 4 h 52"/>
                  <a:gd name="T40" fmla="*/ 26 w 52"/>
                  <a:gd name="T41" fmla="*/ 0 h 52"/>
                  <a:gd name="T42" fmla="*/ 26 w 52"/>
                  <a:gd name="T43" fmla="*/ 0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lnTo>
                      <a:pt x="26" y="0"/>
                    </a:lnTo>
                    <a:lnTo>
                      <a:pt x="36" y="4"/>
                    </a:lnTo>
                    <a:lnTo>
                      <a:pt x="44" y="8"/>
                    </a:lnTo>
                    <a:lnTo>
                      <a:pt x="50" y="16"/>
                    </a:lnTo>
                    <a:lnTo>
                      <a:pt x="52" y="26"/>
                    </a:lnTo>
                    <a:lnTo>
                      <a:pt x="50" y="36"/>
                    </a:lnTo>
                    <a:lnTo>
                      <a:pt x="44" y="44"/>
                    </a:lnTo>
                    <a:lnTo>
                      <a:pt x="36" y="50"/>
                    </a:lnTo>
                    <a:lnTo>
                      <a:pt x="26" y="52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Freeform 66">
                <a:extLst>
                  <a:ext uri="{FF2B5EF4-FFF2-40B4-BE49-F238E27FC236}">
                    <a16:creationId xmlns:a16="http://schemas.microsoft.com/office/drawing/2014/main" id="{88896940-4C64-C346-B9EF-265D00557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164" y="5921529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0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0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Freeform 67">
                <a:extLst>
                  <a:ext uri="{FF2B5EF4-FFF2-40B4-BE49-F238E27FC236}">
                    <a16:creationId xmlns:a16="http://schemas.microsoft.com/office/drawing/2014/main" id="{B5F41DD7-3849-1241-9CAC-04FAD9D8A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220" y="5603407"/>
                <a:ext cx="43100" cy="41048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30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30 w 42"/>
                  <a:gd name="T19" fmla="*/ 40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40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2 w 42"/>
                  <a:gd name="T41" fmla="*/ 0 h 40"/>
                  <a:gd name="T42" fmla="*/ 22 w 42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30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30" y="40"/>
                    </a:lnTo>
                    <a:lnTo>
                      <a:pt x="22" y="40"/>
                    </a:lnTo>
                    <a:lnTo>
                      <a:pt x="14" y="40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Freeform 68">
                <a:extLst>
                  <a:ext uri="{FF2B5EF4-FFF2-40B4-BE49-F238E27FC236}">
                    <a16:creationId xmlns:a16="http://schemas.microsoft.com/office/drawing/2014/main" id="{1F437788-5041-AA46-94AB-7F2EF119B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4557" y="5199084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2 h 40"/>
                  <a:gd name="T6" fmla="*/ 34 w 40"/>
                  <a:gd name="T7" fmla="*/ 6 h 40"/>
                  <a:gd name="T8" fmla="*/ 40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40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2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40" y="12"/>
                    </a:lnTo>
                    <a:lnTo>
                      <a:pt x="40" y="20"/>
                    </a:lnTo>
                    <a:lnTo>
                      <a:pt x="40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Freeform 69">
                <a:extLst>
                  <a:ext uri="{FF2B5EF4-FFF2-40B4-BE49-F238E27FC236}">
                    <a16:creationId xmlns:a16="http://schemas.microsoft.com/office/drawing/2014/main" id="{7AA97029-B0FA-4741-A2FE-E0D2CF5C6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1675" y="4443800"/>
                <a:ext cx="61572" cy="61572"/>
              </a:xfrm>
              <a:custGeom>
                <a:avLst/>
                <a:gdLst>
                  <a:gd name="T0" fmla="*/ 30 w 60"/>
                  <a:gd name="T1" fmla="*/ 0 h 60"/>
                  <a:gd name="T2" fmla="*/ 30 w 60"/>
                  <a:gd name="T3" fmla="*/ 0 h 60"/>
                  <a:gd name="T4" fmla="*/ 36 w 60"/>
                  <a:gd name="T5" fmla="*/ 2 h 60"/>
                  <a:gd name="T6" fmla="*/ 42 w 60"/>
                  <a:gd name="T7" fmla="*/ 2 h 60"/>
                  <a:gd name="T8" fmla="*/ 52 w 60"/>
                  <a:gd name="T9" fmla="*/ 10 h 60"/>
                  <a:gd name="T10" fmla="*/ 58 w 60"/>
                  <a:gd name="T11" fmla="*/ 20 h 60"/>
                  <a:gd name="T12" fmla="*/ 60 w 60"/>
                  <a:gd name="T13" fmla="*/ 24 h 60"/>
                  <a:gd name="T14" fmla="*/ 60 w 60"/>
                  <a:gd name="T15" fmla="*/ 30 h 60"/>
                  <a:gd name="T16" fmla="*/ 60 w 60"/>
                  <a:gd name="T17" fmla="*/ 30 h 60"/>
                  <a:gd name="T18" fmla="*/ 60 w 60"/>
                  <a:gd name="T19" fmla="*/ 36 h 60"/>
                  <a:gd name="T20" fmla="*/ 58 w 60"/>
                  <a:gd name="T21" fmla="*/ 42 h 60"/>
                  <a:gd name="T22" fmla="*/ 52 w 60"/>
                  <a:gd name="T23" fmla="*/ 52 h 60"/>
                  <a:gd name="T24" fmla="*/ 42 w 60"/>
                  <a:gd name="T25" fmla="*/ 58 h 60"/>
                  <a:gd name="T26" fmla="*/ 36 w 60"/>
                  <a:gd name="T27" fmla="*/ 60 h 60"/>
                  <a:gd name="T28" fmla="*/ 30 w 60"/>
                  <a:gd name="T29" fmla="*/ 60 h 60"/>
                  <a:gd name="T30" fmla="*/ 30 w 60"/>
                  <a:gd name="T31" fmla="*/ 60 h 60"/>
                  <a:gd name="T32" fmla="*/ 24 w 60"/>
                  <a:gd name="T33" fmla="*/ 60 h 60"/>
                  <a:gd name="T34" fmla="*/ 18 w 60"/>
                  <a:gd name="T35" fmla="*/ 58 h 60"/>
                  <a:gd name="T36" fmla="*/ 8 w 60"/>
                  <a:gd name="T37" fmla="*/ 52 h 60"/>
                  <a:gd name="T38" fmla="*/ 2 w 60"/>
                  <a:gd name="T39" fmla="*/ 42 h 60"/>
                  <a:gd name="T40" fmla="*/ 0 w 60"/>
                  <a:gd name="T41" fmla="*/ 36 h 60"/>
                  <a:gd name="T42" fmla="*/ 0 w 60"/>
                  <a:gd name="T43" fmla="*/ 30 h 60"/>
                  <a:gd name="T44" fmla="*/ 0 w 60"/>
                  <a:gd name="T45" fmla="*/ 30 h 60"/>
                  <a:gd name="T46" fmla="*/ 0 w 60"/>
                  <a:gd name="T47" fmla="*/ 24 h 60"/>
                  <a:gd name="T48" fmla="*/ 2 w 60"/>
                  <a:gd name="T49" fmla="*/ 20 h 60"/>
                  <a:gd name="T50" fmla="*/ 8 w 60"/>
                  <a:gd name="T51" fmla="*/ 10 h 60"/>
                  <a:gd name="T52" fmla="*/ 18 w 60"/>
                  <a:gd name="T53" fmla="*/ 2 h 60"/>
                  <a:gd name="T54" fmla="*/ 24 w 60"/>
                  <a:gd name="T55" fmla="*/ 2 h 60"/>
                  <a:gd name="T56" fmla="*/ 30 w 60"/>
                  <a:gd name="T57" fmla="*/ 0 h 60"/>
                  <a:gd name="T58" fmla="*/ 30 w 60"/>
                  <a:gd name="T59" fmla="*/ 0 h 6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lnTo>
                      <a:pt x="30" y="0"/>
                    </a:lnTo>
                    <a:lnTo>
                      <a:pt x="36" y="2"/>
                    </a:lnTo>
                    <a:lnTo>
                      <a:pt x="42" y="2"/>
                    </a:lnTo>
                    <a:lnTo>
                      <a:pt x="52" y="10"/>
                    </a:lnTo>
                    <a:lnTo>
                      <a:pt x="58" y="20"/>
                    </a:lnTo>
                    <a:lnTo>
                      <a:pt x="60" y="24"/>
                    </a:lnTo>
                    <a:lnTo>
                      <a:pt x="60" y="30"/>
                    </a:lnTo>
                    <a:lnTo>
                      <a:pt x="60" y="36"/>
                    </a:lnTo>
                    <a:lnTo>
                      <a:pt x="58" y="42"/>
                    </a:lnTo>
                    <a:lnTo>
                      <a:pt x="52" y="52"/>
                    </a:lnTo>
                    <a:lnTo>
                      <a:pt x="42" y="58"/>
                    </a:lnTo>
                    <a:lnTo>
                      <a:pt x="36" y="60"/>
                    </a:lnTo>
                    <a:lnTo>
                      <a:pt x="30" y="60"/>
                    </a:lnTo>
                    <a:lnTo>
                      <a:pt x="24" y="60"/>
                    </a:lnTo>
                    <a:lnTo>
                      <a:pt x="18" y="58"/>
                    </a:lnTo>
                    <a:lnTo>
                      <a:pt x="8" y="52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8" y="10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Freeform 70">
                <a:extLst>
                  <a:ext uri="{FF2B5EF4-FFF2-40B4-BE49-F238E27FC236}">
                    <a16:creationId xmlns:a16="http://schemas.microsoft.com/office/drawing/2014/main" id="{9A90B45B-FA20-6940-87DE-70C12B1F5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120" y="4618254"/>
                <a:ext cx="43100" cy="41048"/>
              </a:xfrm>
              <a:custGeom>
                <a:avLst/>
                <a:gdLst>
                  <a:gd name="T0" fmla="*/ 22 w 42"/>
                  <a:gd name="T1" fmla="*/ 0 h 40"/>
                  <a:gd name="T2" fmla="*/ 22 w 42"/>
                  <a:gd name="T3" fmla="*/ 0 h 40"/>
                  <a:gd name="T4" fmla="*/ 28 w 42"/>
                  <a:gd name="T5" fmla="*/ 2 h 40"/>
                  <a:gd name="T6" fmla="*/ 36 w 42"/>
                  <a:gd name="T7" fmla="*/ 6 h 40"/>
                  <a:gd name="T8" fmla="*/ 40 w 42"/>
                  <a:gd name="T9" fmla="*/ 12 h 40"/>
                  <a:gd name="T10" fmla="*/ 42 w 42"/>
                  <a:gd name="T11" fmla="*/ 20 h 40"/>
                  <a:gd name="T12" fmla="*/ 42 w 42"/>
                  <a:gd name="T13" fmla="*/ 20 h 40"/>
                  <a:gd name="T14" fmla="*/ 40 w 42"/>
                  <a:gd name="T15" fmla="*/ 28 h 40"/>
                  <a:gd name="T16" fmla="*/ 36 w 42"/>
                  <a:gd name="T17" fmla="*/ 34 h 40"/>
                  <a:gd name="T18" fmla="*/ 28 w 42"/>
                  <a:gd name="T19" fmla="*/ 38 h 40"/>
                  <a:gd name="T20" fmla="*/ 22 w 42"/>
                  <a:gd name="T21" fmla="*/ 40 h 40"/>
                  <a:gd name="T22" fmla="*/ 22 w 42"/>
                  <a:gd name="T23" fmla="*/ 40 h 40"/>
                  <a:gd name="T24" fmla="*/ 14 w 42"/>
                  <a:gd name="T25" fmla="*/ 38 h 40"/>
                  <a:gd name="T26" fmla="*/ 6 w 42"/>
                  <a:gd name="T27" fmla="*/ 34 h 40"/>
                  <a:gd name="T28" fmla="*/ 2 w 42"/>
                  <a:gd name="T29" fmla="*/ 28 h 40"/>
                  <a:gd name="T30" fmla="*/ 0 w 42"/>
                  <a:gd name="T31" fmla="*/ 20 h 40"/>
                  <a:gd name="T32" fmla="*/ 0 w 42"/>
                  <a:gd name="T33" fmla="*/ 20 h 40"/>
                  <a:gd name="T34" fmla="*/ 2 w 42"/>
                  <a:gd name="T35" fmla="*/ 12 h 40"/>
                  <a:gd name="T36" fmla="*/ 6 w 42"/>
                  <a:gd name="T37" fmla="*/ 6 h 40"/>
                  <a:gd name="T38" fmla="*/ 14 w 42"/>
                  <a:gd name="T39" fmla="*/ 2 h 40"/>
                  <a:gd name="T40" fmla="*/ 22 w 42"/>
                  <a:gd name="T41" fmla="*/ 0 h 40"/>
                  <a:gd name="T42" fmla="*/ 22 w 42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2" h="40">
                    <a:moveTo>
                      <a:pt x="22" y="0"/>
                    </a:moveTo>
                    <a:lnTo>
                      <a:pt x="22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4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14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Freeform 71">
                <a:extLst>
                  <a:ext uri="{FF2B5EF4-FFF2-40B4-BE49-F238E27FC236}">
                    <a16:creationId xmlns:a16="http://schemas.microsoft.com/office/drawing/2014/main" id="{19E460EB-4CAA-224C-9A96-D9C8C3BA4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9011" y="3456595"/>
                <a:ext cx="80044" cy="77991"/>
              </a:xfrm>
              <a:custGeom>
                <a:avLst/>
                <a:gdLst>
                  <a:gd name="T0" fmla="*/ 40 w 78"/>
                  <a:gd name="T1" fmla="*/ 0 h 76"/>
                  <a:gd name="T2" fmla="*/ 48 w 78"/>
                  <a:gd name="T3" fmla="*/ 32 h 76"/>
                  <a:gd name="T4" fmla="*/ 78 w 78"/>
                  <a:gd name="T5" fmla="*/ 28 h 76"/>
                  <a:gd name="T6" fmla="*/ 52 w 78"/>
                  <a:gd name="T7" fmla="*/ 46 h 76"/>
                  <a:gd name="T8" fmla="*/ 64 w 78"/>
                  <a:gd name="T9" fmla="*/ 76 h 76"/>
                  <a:gd name="T10" fmla="*/ 40 w 78"/>
                  <a:gd name="T11" fmla="*/ 54 h 76"/>
                  <a:gd name="T12" fmla="*/ 16 w 78"/>
                  <a:gd name="T13" fmla="*/ 76 h 76"/>
                  <a:gd name="T14" fmla="*/ 28 w 78"/>
                  <a:gd name="T15" fmla="*/ 46 h 76"/>
                  <a:gd name="T16" fmla="*/ 0 w 78"/>
                  <a:gd name="T17" fmla="*/ 28 h 76"/>
                  <a:gd name="T18" fmla="*/ 32 w 78"/>
                  <a:gd name="T19" fmla="*/ 32 h 76"/>
                  <a:gd name="T20" fmla="*/ 40 w 78"/>
                  <a:gd name="T21" fmla="*/ 0 h 76"/>
                  <a:gd name="T22" fmla="*/ 40 w 78"/>
                  <a:gd name="T23" fmla="*/ 0 h 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8" h="76">
                    <a:moveTo>
                      <a:pt x="40" y="0"/>
                    </a:moveTo>
                    <a:lnTo>
                      <a:pt x="48" y="32"/>
                    </a:lnTo>
                    <a:lnTo>
                      <a:pt x="78" y="28"/>
                    </a:lnTo>
                    <a:lnTo>
                      <a:pt x="52" y="46"/>
                    </a:lnTo>
                    <a:lnTo>
                      <a:pt x="64" y="76"/>
                    </a:lnTo>
                    <a:lnTo>
                      <a:pt x="40" y="54"/>
                    </a:lnTo>
                    <a:lnTo>
                      <a:pt x="16" y="76"/>
                    </a:lnTo>
                    <a:lnTo>
                      <a:pt x="28" y="46"/>
                    </a:lnTo>
                    <a:lnTo>
                      <a:pt x="0" y="28"/>
                    </a:lnTo>
                    <a:lnTo>
                      <a:pt x="32" y="32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Freeform 72">
                <a:extLst>
                  <a:ext uri="{FF2B5EF4-FFF2-40B4-BE49-F238E27FC236}">
                    <a16:creationId xmlns:a16="http://schemas.microsoft.com/office/drawing/2014/main" id="{A41F94BC-8685-4F46-84B5-D3A9313E0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5605" y="5625984"/>
                <a:ext cx="43100" cy="43100"/>
              </a:xfrm>
              <a:custGeom>
                <a:avLst/>
                <a:gdLst>
                  <a:gd name="T0" fmla="*/ 20 w 42"/>
                  <a:gd name="T1" fmla="*/ 0 h 42"/>
                  <a:gd name="T2" fmla="*/ 20 w 42"/>
                  <a:gd name="T3" fmla="*/ 0 h 42"/>
                  <a:gd name="T4" fmla="*/ 28 w 42"/>
                  <a:gd name="T5" fmla="*/ 2 h 42"/>
                  <a:gd name="T6" fmla="*/ 36 w 42"/>
                  <a:gd name="T7" fmla="*/ 6 h 42"/>
                  <a:gd name="T8" fmla="*/ 40 w 42"/>
                  <a:gd name="T9" fmla="*/ 14 h 42"/>
                  <a:gd name="T10" fmla="*/ 42 w 42"/>
                  <a:gd name="T11" fmla="*/ 20 h 42"/>
                  <a:gd name="T12" fmla="*/ 42 w 42"/>
                  <a:gd name="T13" fmla="*/ 20 h 42"/>
                  <a:gd name="T14" fmla="*/ 40 w 42"/>
                  <a:gd name="T15" fmla="*/ 28 h 42"/>
                  <a:gd name="T16" fmla="*/ 36 w 42"/>
                  <a:gd name="T17" fmla="*/ 36 h 42"/>
                  <a:gd name="T18" fmla="*/ 28 w 42"/>
                  <a:gd name="T19" fmla="*/ 40 h 42"/>
                  <a:gd name="T20" fmla="*/ 20 w 42"/>
                  <a:gd name="T21" fmla="*/ 42 h 42"/>
                  <a:gd name="T22" fmla="*/ 20 w 42"/>
                  <a:gd name="T23" fmla="*/ 42 h 42"/>
                  <a:gd name="T24" fmla="*/ 14 w 42"/>
                  <a:gd name="T25" fmla="*/ 40 h 42"/>
                  <a:gd name="T26" fmla="*/ 6 w 42"/>
                  <a:gd name="T27" fmla="*/ 36 h 42"/>
                  <a:gd name="T28" fmla="*/ 2 w 42"/>
                  <a:gd name="T29" fmla="*/ 28 h 42"/>
                  <a:gd name="T30" fmla="*/ 0 w 42"/>
                  <a:gd name="T31" fmla="*/ 20 h 42"/>
                  <a:gd name="T32" fmla="*/ 0 w 42"/>
                  <a:gd name="T33" fmla="*/ 20 h 42"/>
                  <a:gd name="T34" fmla="*/ 2 w 42"/>
                  <a:gd name="T35" fmla="*/ 14 h 42"/>
                  <a:gd name="T36" fmla="*/ 6 w 42"/>
                  <a:gd name="T37" fmla="*/ 6 h 42"/>
                  <a:gd name="T38" fmla="*/ 14 w 42"/>
                  <a:gd name="T39" fmla="*/ 2 h 42"/>
                  <a:gd name="T40" fmla="*/ 20 w 42"/>
                  <a:gd name="T41" fmla="*/ 0 h 42"/>
                  <a:gd name="T42" fmla="*/ 20 w 42"/>
                  <a:gd name="T43" fmla="*/ 0 h 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20" y="0"/>
                    </a:moveTo>
                    <a:lnTo>
                      <a:pt x="20" y="0"/>
                    </a:lnTo>
                    <a:lnTo>
                      <a:pt x="28" y="2"/>
                    </a:lnTo>
                    <a:lnTo>
                      <a:pt x="36" y="6"/>
                    </a:lnTo>
                    <a:lnTo>
                      <a:pt x="40" y="14"/>
                    </a:lnTo>
                    <a:lnTo>
                      <a:pt x="42" y="20"/>
                    </a:lnTo>
                    <a:lnTo>
                      <a:pt x="40" y="28"/>
                    </a:lnTo>
                    <a:lnTo>
                      <a:pt x="36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Freeform 73">
                <a:extLst>
                  <a:ext uri="{FF2B5EF4-FFF2-40B4-BE49-F238E27FC236}">
                    <a16:creationId xmlns:a16="http://schemas.microsoft.com/office/drawing/2014/main" id="{F3C590D9-945C-484C-965C-BDD5144E5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7788" y="4731136"/>
                <a:ext cx="41048" cy="41048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28 w 40"/>
                  <a:gd name="T5" fmla="*/ 0 h 40"/>
                  <a:gd name="T6" fmla="*/ 34 w 40"/>
                  <a:gd name="T7" fmla="*/ 6 h 40"/>
                  <a:gd name="T8" fmla="*/ 38 w 40"/>
                  <a:gd name="T9" fmla="*/ 12 h 40"/>
                  <a:gd name="T10" fmla="*/ 40 w 40"/>
                  <a:gd name="T11" fmla="*/ 20 h 40"/>
                  <a:gd name="T12" fmla="*/ 40 w 40"/>
                  <a:gd name="T13" fmla="*/ 20 h 40"/>
                  <a:gd name="T14" fmla="*/ 38 w 40"/>
                  <a:gd name="T15" fmla="*/ 28 h 40"/>
                  <a:gd name="T16" fmla="*/ 34 w 40"/>
                  <a:gd name="T17" fmla="*/ 34 h 40"/>
                  <a:gd name="T18" fmla="*/ 28 w 40"/>
                  <a:gd name="T19" fmla="*/ 38 h 40"/>
                  <a:gd name="T20" fmla="*/ 20 w 40"/>
                  <a:gd name="T21" fmla="*/ 40 h 40"/>
                  <a:gd name="T22" fmla="*/ 20 w 40"/>
                  <a:gd name="T23" fmla="*/ 40 h 40"/>
                  <a:gd name="T24" fmla="*/ 12 w 40"/>
                  <a:gd name="T25" fmla="*/ 38 h 40"/>
                  <a:gd name="T26" fmla="*/ 6 w 40"/>
                  <a:gd name="T27" fmla="*/ 34 h 40"/>
                  <a:gd name="T28" fmla="*/ 2 w 40"/>
                  <a:gd name="T29" fmla="*/ 28 h 40"/>
                  <a:gd name="T30" fmla="*/ 0 w 40"/>
                  <a:gd name="T31" fmla="*/ 20 h 40"/>
                  <a:gd name="T32" fmla="*/ 0 w 40"/>
                  <a:gd name="T33" fmla="*/ 20 h 40"/>
                  <a:gd name="T34" fmla="*/ 2 w 40"/>
                  <a:gd name="T35" fmla="*/ 12 h 40"/>
                  <a:gd name="T36" fmla="*/ 6 w 40"/>
                  <a:gd name="T37" fmla="*/ 6 h 40"/>
                  <a:gd name="T38" fmla="*/ 12 w 40"/>
                  <a:gd name="T39" fmla="*/ 0 h 40"/>
                  <a:gd name="T40" fmla="*/ 20 w 40"/>
                  <a:gd name="T41" fmla="*/ 0 h 40"/>
                  <a:gd name="T42" fmla="*/ 20 w 40"/>
                  <a:gd name="T43" fmla="*/ 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933" b="1" kern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53DE9A9-74D3-5F47-91CD-7879AE34C2AD}"/>
                </a:ext>
              </a:extLst>
            </p:cNvPr>
            <p:cNvSpPr/>
            <p:nvPr/>
          </p:nvSpPr>
          <p:spPr>
            <a:xfrm>
              <a:off x="3971925" y="2085975"/>
              <a:ext cx="845344" cy="845344"/>
            </a:xfrm>
            <a:prstGeom prst="ellipse">
              <a:avLst/>
            </a:prstGeom>
            <a:solidFill>
              <a:schemeClr val="accent6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67" b="1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114">
              <a:extLst>
                <a:ext uri="{FF2B5EF4-FFF2-40B4-BE49-F238E27FC236}">
                  <a16:creationId xmlns:a16="http://schemas.microsoft.com/office/drawing/2014/main" id="{CAFB2FA5-56C0-104E-BB65-293B52FBA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8635" y="1707356"/>
              <a:ext cx="3060869" cy="763191"/>
              <a:chOff x="3785612" y="1275550"/>
              <a:chExt cx="2071867" cy="1017601"/>
            </a:xfrm>
          </p:grpSpPr>
          <p:sp>
            <p:nvSpPr>
              <p:cNvPr id="35" name="任意多边形 122">
                <a:extLst>
                  <a:ext uri="{FF2B5EF4-FFF2-40B4-BE49-F238E27FC236}">
                    <a16:creationId xmlns:a16="http://schemas.microsoft.com/office/drawing/2014/main" id="{BD5943CF-365F-A24B-BD4A-F5B775561400}"/>
                  </a:ext>
                </a:extLst>
              </p:cNvPr>
              <p:cNvSpPr/>
              <p:nvPr/>
            </p:nvSpPr>
            <p:spPr>
              <a:xfrm>
                <a:off x="3785612" y="1707356"/>
                <a:ext cx="779325" cy="585795"/>
              </a:xfrm>
              <a:custGeom>
                <a:avLst/>
                <a:gdLst>
                  <a:gd name="connsiteX0" fmla="*/ 0 w 508000"/>
                  <a:gd name="connsiteY0" fmla="*/ 696685 h 696685"/>
                  <a:gd name="connsiteX1" fmla="*/ 246743 w 508000"/>
                  <a:gd name="connsiteY1" fmla="*/ 0 h 696685"/>
                  <a:gd name="connsiteX2" fmla="*/ 508000 w 508000"/>
                  <a:gd name="connsiteY2" fmla="*/ 0 h 696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0" h="696685">
                    <a:moveTo>
                      <a:pt x="0" y="696685"/>
                    </a:moveTo>
                    <a:lnTo>
                      <a:pt x="246743" y="0"/>
                    </a:lnTo>
                    <a:lnTo>
                      <a:pt x="50800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67" b="1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TextBox 118">
                <a:extLst>
                  <a:ext uri="{FF2B5EF4-FFF2-40B4-BE49-F238E27FC236}">
                    <a16:creationId xmlns:a16="http://schemas.microsoft.com/office/drawing/2014/main" id="{040644DF-7FA6-7A46-8F52-6B9DCE6AC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4006" y="1275550"/>
                <a:ext cx="1043473" cy="491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1pPr>
                <a:lvl2pPr marL="742950" indent="-28575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2pPr>
                <a:lvl3pPr marL="11430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3pPr>
                <a:lvl4pPr marL="16002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4pPr>
                <a:lvl5pPr marL="20574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北京协和医院 </a:t>
                </a:r>
                <a:r>
                  <a:rPr lang="en-US" altLang="zh-CN" sz="66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155</a:t>
                </a:r>
                <a:r>
                  <a:rPr lang="zh-CN" altLang="en-US" sz="66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例（单中心队列）</a:t>
                </a:r>
                <a:endParaRPr lang="en-US" altLang="zh-CN" sz="667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7" dirty="0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朝阳医院 </a:t>
                </a:r>
                <a:r>
                  <a:rPr lang="en-US" altLang="zh-CN" sz="667" dirty="0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667" dirty="0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endParaRPr lang="en-US" altLang="zh-CN" sz="667" dirty="0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7" dirty="0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北大医院 </a:t>
                </a:r>
                <a:r>
                  <a:rPr lang="en-US" altLang="zh-CN" sz="667" dirty="0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667" dirty="0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</a:p>
            </p:txBody>
          </p:sp>
        </p:grpSp>
        <p:grpSp>
          <p:nvGrpSpPr>
            <p:cNvPr id="8" name="组合 119">
              <a:extLst>
                <a:ext uri="{FF2B5EF4-FFF2-40B4-BE49-F238E27FC236}">
                  <a16:creationId xmlns:a16="http://schemas.microsoft.com/office/drawing/2014/main" id="{C3FF3037-B740-5848-8CE9-835FD37FA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883" y="2356241"/>
              <a:ext cx="2562742" cy="274255"/>
              <a:chOff x="3694893" y="1664242"/>
              <a:chExt cx="1734346" cy="366328"/>
            </a:xfrm>
          </p:grpSpPr>
          <p:sp>
            <p:nvSpPr>
              <p:cNvPr id="33" name="任意多边形 125">
                <a:extLst>
                  <a:ext uri="{FF2B5EF4-FFF2-40B4-BE49-F238E27FC236}">
                    <a16:creationId xmlns:a16="http://schemas.microsoft.com/office/drawing/2014/main" id="{E1DBB9B5-B726-4441-8E76-1A6BAFE7250A}"/>
                  </a:ext>
                </a:extLst>
              </p:cNvPr>
              <p:cNvSpPr/>
              <p:nvPr/>
            </p:nvSpPr>
            <p:spPr>
              <a:xfrm>
                <a:off x="3694893" y="1796239"/>
                <a:ext cx="757415" cy="98601"/>
              </a:xfrm>
              <a:custGeom>
                <a:avLst/>
                <a:gdLst>
                  <a:gd name="connsiteX0" fmla="*/ 0 w 508000"/>
                  <a:gd name="connsiteY0" fmla="*/ 696685 h 696685"/>
                  <a:gd name="connsiteX1" fmla="*/ 246743 w 508000"/>
                  <a:gd name="connsiteY1" fmla="*/ 0 h 696685"/>
                  <a:gd name="connsiteX2" fmla="*/ 508000 w 508000"/>
                  <a:gd name="connsiteY2" fmla="*/ 0 h 696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0" h="696685">
                    <a:moveTo>
                      <a:pt x="0" y="696685"/>
                    </a:moveTo>
                    <a:lnTo>
                      <a:pt x="246743" y="0"/>
                    </a:lnTo>
                    <a:lnTo>
                      <a:pt x="50800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67" b="1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TextBox 121">
                <a:extLst>
                  <a:ext uri="{FF2B5EF4-FFF2-40B4-BE49-F238E27FC236}">
                    <a16:creationId xmlns:a16="http://schemas.microsoft.com/office/drawing/2014/main" id="{32932B37-EDF5-7D48-B23C-B8DDD3D0E5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8882" y="1664242"/>
                <a:ext cx="780357" cy="366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1pPr>
                <a:lvl2pPr marL="742950" indent="-28575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2pPr>
                <a:lvl3pPr marL="11430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3pPr>
                <a:lvl4pPr marL="16002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4pPr>
                <a:lvl5pPr marL="20574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天津医科大学总医院 </a:t>
                </a:r>
                <a:r>
                  <a:rPr lang="en-US" altLang="zh-CN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</a:t>
                </a: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endParaRPr lang="en-US" altLang="zh-CN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天津第一中心医院 </a:t>
                </a:r>
                <a:r>
                  <a:rPr lang="en-US" altLang="zh-CN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endParaRPr lang="en-US" altLang="zh-CN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94DF5F0-620E-4641-B69F-70AED543CF4D}"/>
                </a:ext>
              </a:extLst>
            </p:cNvPr>
            <p:cNvSpPr/>
            <p:nvPr/>
          </p:nvSpPr>
          <p:spPr>
            <a:xfrm>
              <a:off x="3977879" y="3793332"/>
              <a:ext cx="398859" cy="398860"/>
            </a:xfrm>
            <a:prstGeom prst="ellipse">
              <a:avLst/>
            </a:prstGeom>
            <a:solidFill>
              <a:schemeClr val="accent6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67" b="1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123">
              <a:extLst>
                <a:ext uri="{FF2B5EF4-FFF2-40B4-BE49-F238E27FC236}">
                  <a16:creationId xmlns:a16="http://schemas.microsoft.com/office/drawing/2014/main" id="{217674D2-9C5B-EB48-9683-C143526215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2908" y="4045741"/>
              <a:ext cx="2525260" cy="351896"/>
              <a:chOff x="6383853" y="2780897"/>
              <a:chExt cx="3367125" cy="468908"/>
            </a:xfrm>
          </p:grpSpPr>
          <p:sp>
            <p:nvSpPr>
              <p:cNvPr id="31" name="任意多边形 129">
                <a:extLst>
                  <a:ext uri="{FF2B5EF4-FFF2-40B4-BE49-F238E27FC236}">
                    <a16:creationId xmlns:a16="http://schemas.microsoft.com/office/drawing/2014/main" id="{583EE4C6-7509-0C4A-994F-B3B70B508D14}"/>
                  </a:ext>
                </a:extLst>
              </p:cNvPr>
              <p:cNvSpPr/>
              <p:nvPr/>
            </p:nvSpPr>
            <p:spPr>
              <a:xfrm flipV="1">
                <a:off x="6383853" y="2780897"/>
                <a:ext cx="1643117" cy="337931"/>
              </a:xfrm>
              <a:custGeom>
                <a:avLst/>
                <a:gdLst>
                  <a:gd name="connsiteX0" fmla="*/ 0 w 508000"/>
                  <a:gd name="connsiteY0" fmla="*/ 696685 h 696685"/>
                  <a:gd name="connsiteX1" fmla="*/ 246743 w 508000"/>
                  <a:gd name="connsiteY1" fmla="*/ 0 h 696685"/>
                  <a:gd name="connsiteX2" fmla="*/ 508000 w 508000"/>
                  <a:gd name="connsiteY2" fmla="*/ 0 h 696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0" h="696685">
                    <a:moveTo>
                      <a:pt x="0" y="696685"/>
                    </a:moveTo>
                    <a:lnTo>
                      <a:pt x="246743" y="0"/>
                    </a:lnTo>
                    <a:lnTo>
                      <a:pt x="50800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67" b="1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127">
                <a:extLst>
                  <a:ext uri="{FF2B5EF4-FFF2-40B4-BE49-F238E27FC236}">
                    <a16:creationId xmlns:a16="http://schemas.microsoft.com/office/drawing/2014/main" id="{56D3C48C-B2C1-6A40-B541-7BB31572D7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37590" y="2884355"/>
                <a:ext cx="1313388" cy="36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1pPr>
                <a:lvl2pPr marL="742950" indent="-28575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2pPr>
                <a:lvl3pPr marL="11430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3pPr>
                <a:lvl4pPr marL="16002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4pPr>
                <a:lvl5pPr marL="20574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广东省人民医院 </a:t>
                </a:r>
                <a:r>
                  <a:rPr lang="en-US" altLang="zh-CN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33</a:t>
                </a: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endParaRPr lang="en-US" altLang="zh-CN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中山三附院</a:t>
                </a:r>
                <a:r>
                  <a:rPr lang="en-US" altLang="zh-CN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2</a:t>
                </a: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</a:p>
            </p:txBody>
          </p: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5D60E0A-8E01-0C45-81F1-737BB12C72AF}"/>
                </a:ext>
              </a:extLst>
            </p:cNvPr>
            <p:cNvSpPr/>
            <p:nvPr/>
          </p:nvSpPr>
          <p:spPr>
            <a:xfrm>
              <a:off x="3924300" y="3449241"/>
              <a:ext cx="309563" cy="310753"/>
            </a:xfrm>
            <a:prstGeom prst="ellipse">
              <a:avLst/>
            </a:prstGeom>
            <a:solidFill>
              <a:schemeClr val="accent6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67" b="1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29">
              <a:extLst>
                <a:ext uri="{FF2B5EF4-FFF2-40B4-BE49-F238E27FC236}">
                  <a16:creationId xmlns:a16="http://schemas.microsoft.com/office/drawing/2014/main" id="{3F66AD9C-0ABA-F547-AADB-D1313E228D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4560" y="3645702"/>
              <a:ext cx="2352356" cy="278873"/>
              <a:chOff x="6383853" y="2751363"/>
              <a:chExt cx="3136763" cy="372211"/>
            </a:xfrm>
          </p:grpSpPr>
          <p:sp>
            <p:nvSpPr>
              <p:cNvPr id="29" name="任意多边形 133">
                <a:extLst>
                  <a:ext uri="{FF2B5EF4-FFF2-40B4-BE49-F238E27FC236}">
                    <a16:creationId xmlns:a16="http://schemas.microsoft.com/office/drawing/2014/main" id="{9414E247-E771-A745-9687-B9169598E546}"/>
                  </a:ext>
                </a:extLst>
              </p:cNvPr>
              <p:cNvSpPr/>
              <p:nvPr/>
            </p:nvSpPr>
            <p:spPr>
              <a:xfrm flipV="1">
                <a:off x="6383853" y="2751363"/>
                <a:ext cx="1789276" cy="224068"/>
              </a:xfrm>
              <a:custGeom>
                <a:avLst/>
                <a:gdLst>
                  <a:gd name="connsiteX0" fmla="*/ 0 w 508000"/>
                  <a:gd name="connsiteY0" fmla="*/ 696685 h 696685"/>
                  <a:gd name="connsiteX1" fmla="*/ 246743 w 508000"/>
                  <a:gd name="connsiteY1" fmla="*/ 0 h 696685"/>
                  <a:gd name="connsiteX2" fmla="*/ 508000 w 508000"/>
                  <a:gd name="connsiteY2" fmla="*/ 0 h 696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0" h="696685">
                    <a:moveTo>
                      <a:pt x="0" y="696685"/>
                    </a:moveTo>
                    <a:lnTo>
                      <a:pt x="246743" y="0"/>
                    </a:lnTo>
                    <a:lnTo>
                      <a:pt x="50800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67" b="1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131">
                <a:extLst>
                  <a:ext uri="{FF2B5EF4-FFF2-40B4-BE49-F238E27FC236}">
                    <a16:creationId xmlns:a16="http://schemas.microsoft.com/office/drawing/2014/main" id="{3FB255F8-F1EC-EA42-AD59-087EA548F1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43340" y="2883774"/>
                <a:ext cx="977276" cy="239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1pPr>
                <a:lvl2pPr marL="742950" indent="-28575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2pPr>
                <a:lvl3pPr marL="11430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3pPr>
                <a:lvl4pPr marL="16002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4pPr>
                <a:lvl5pPr marL="20574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湘雅医院 </a:t>
                </a:r>
                <a:r>
                  <a:rPr lang="en-US" altLang="zh-CN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</a:t>
                </a: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endParaRPr lang="en-US" altLang="zh-CN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1D1B9D7-3686-0946-8F26-B1EB27235CB6}"/>
                </a:ext>
              </a:extLst>
            </p:cNvPr>
            <p:cNvSpPr/>
            <p:nvPr/>
          </p:nvSpPr>
          <p:spPr>
            <a:xfrm>
              <a:off x="4518423" y="2992042"/>
              <a:ext cx="335756" cy="335756"/>
            </a:xfrm>
            <a:prstGeom prst="ellipse">
              <a:avLst/>
            </a:prstGeom>
            <a:solidFill>
              <a:schemeClr val="accent6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67" b="1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3">
              <a:extLst>
                <a:ext uri="{FF2B5EF4-FFF2-40B4-BE49-F238E27FC236}">
                  <a16:creationId xmlns:a16="http://schemas.microsoft.com/office/drawing/2014/main" id="{2DFD147A-E1C0-3C4A-A0FC-128B42A5B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451" y="3232546"/>
              <a:ext cx="1930895" cy="301359"/>
              <a:chOff x="6383854" y="2805010"/>
              <a:chExt cx="2573708" cy="402242"/>
            </a:xfrm>
          </p:grpSpPr>
          <p:sp>
            <p:nvSpPr>
              <p:cNvPr id="27" name="任意多边形 137">
                <a:extLst>
                  <a:ext uri="{FF2B5EF4-FFF2-40B4-BE49-F238E27FC236}">
                    <a16:creationId xmlns:a16="http://schemas.microsoft.com/office/drawing/2014/main" id="{522A164D-58B0-F246-8ACD-593AA1398501}"/>
                  </a:ext>
                </a:extLst>
              </p:cNvPr>
              <p:cNvSpPr/>
              <p:nvPr/>
            </p:nvSpPr>
            <p:spPr>
              <a:xfrm flipV="1">
                <a:off x="6383854" y="2805010"/>
                <a:ext cx="923632" cy="273342"/>
              </a:xfrm>
              <a:custGeom>
                <a:avLst/>
                <a:gdLst>
                  <a:gd name="connsiteX0" fmla="*/ 0 w 508000"/>
                  <a:gd name="connsiteY0" fmla="*/ 696685 h 696685"/>
                  <a:gd name="connsiteX1" fmla="*/ 246743 w 508000"/>
                  <a:gd name="connsiteY1" fmla="*/ 0 h 696685"/>
                  <a:gd name="connsiteX2" fmla="*/ 508000 w 508000"/>
                  <a:gd name="connsiteY2" fmla="*/ 0 h 696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0" h="696685">
                    <a:moveTo>
                      <a:pt x="0" y="696685"/>
                    </a:moveTo>
                    <a:lnTo>
                      <a:pt x="246743" y="0"/>
                    </a:lnTo>
                    <a:lnTo>
                      <a:pt x="50800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67" b="1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TextBox 135">
                <a:extLst>
                  <a:ext uri="{FF2B5EF4-FFF2-40B4-BE49-F238E27FC236}">
                    <a16:creationId xmlns:a16="http://schemas.microsoft.com/office/drawing/2014/main" id="{8F90797E-C440-E14F-9B1B-D5D240997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44636" y="2841188"/>
                <a:ext cx="1312926" cy="3660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1pPr>
                <a:lvl2pPr marL="742950" indent="-28575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2pPr>
                <a:lvl3pPr marL="11430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3pPr>
                <a:lvl4pPr marL="16002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4pPr>
                <a:lvl5pPr marL="2057400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 b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江苏省人民医院 </a:t>
                </a:r>
                <a:r>
                  <a:rPr lang="en-US" altLang="zh-CN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</a:t>
                </a: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endParaRPr lang="en-US" altLang="zh-CN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仁济医院 </a:t>
                </a:r>
                <a:r>
                  <a:rPr lang="en-US" altLang="zh-CN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14</a:t>
                </a:r>
                <a:r>
                  <a:rPr lang="zh-CN" altLang="en-US" sz="667">
                    <a:solidFill>
                      <a:srgbClr val="1F223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</a:p>
            </p:txBody>
          </p:sp>
        </p:grpSp>
        <p:sp>
          <p:nvSpPr>
            <p:cNvPr id="15" name="任意多边形 139">
              <a:extLst>
                <a:ext uri="{FF2B5EF4-FFF2-40B4-BE49-F238E27FC236}">
                  <a16:creationId xmlns:a16="http://schemas.microsoft.com/office/drawing/2014/main" id="{A663A781-837B-F44A-98E8-F3133458CB5F}"/>
                </a:ext>
              </a:extLst>
            </p:cNvPr>
            <p:cNvSpPr/>
            <p:nvPr/>
          </p:nvSpPr>
          <p:spPr>
            <a:xfrm flipV="1">
              <a:off x="4463653" y="2763441"/>
              <a:ext cx="1119188" cy="157163"/>
            </a:xfrm>
            <a:custGeom>
              <a:avLst/>
              <a:gdLst>
                <a:gd name="connsiteX0" fmla="*/ 0 w 508000"/>
                <a:gd name="connsiteY0" fmla="*/ 696685 h 696685"/>
                <a:gd name="connsiteX1" fmla="*/ 246743 w 508000"/>
                <a:gd name="connsiteY1" fmla="*/ 0 h 696685"/>
                <a:gd name="connsiteX2" fmla="*/ 508000 w 508000"/>
                <a:gd name="connsiteY2" fmla="*/ 0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696685">
                  <a:moveTo>
                    <a:pt x="0" y="696685"/>
                  </a:moveTo>
                  <a:lnTo>
                    <a:pt x="246743" y="0"/>
                  </a:lnTo>
                  <a:lnTo>
                    <a:pt x="50800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67" b="1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37">
              <a:extLst>
                <a:ext uri="{FF2B5EF4-FFF2-40B4-BE49-F238E27FC236}">
                  <a16:creationId xmlns:a16="http://schemas.microsoft.com/office/drawing/2014/main" id="{656CBCD1-FE9C-644E-8D7D-8E10762F17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0595" y="2826544"/>
              <a:ext cx="680563" cy="179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齐鲁医院 </a:t>
              </a:r>
              <a:r>
                <a:rPr lang="en-US" altLang="zh-CN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endParaRPr lang="en-US" altLang="zh-CN" sz="667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C070772-AA08-8A41-9612-AED932EE9B80}"/>
                </a:ext>
              </a:extLst>
            </p:cNvPr>
            <p:cNvSpPr/>
            <p:nvPr/>
          </p:nvSpPr>
          <p:spPr>
            <a:xfrm>
              <a:off x="3643312" y="2867025"/>
              <a:ext cx="309563" cy="309563"/>
            </a:xfrm>
            <a:prstGeom prst="ellipse">
              <a:avLst/>
            </a:prstGeom>
            <a:solidFill>
              <a:schemeClr val="accent6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67" b="1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39">
              <a:extLst>
                <a:ext uri="{FF2B5EF4-FFF2-40B4-BE49-F238E27FC236}">
                  <a16:creationId xmlns:a16="http://schemas.microsoft.com/office/drawing/2014/main" id="{F70960BD-070E-4F46-BA09-5E2B033A0C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5793" y="1196578"/>
              <a:ext cx="732890" cy="179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西京医院 </a:t>
              </a:r>
              <a:r>
                <a:rPr lang="en-US" altLang="zh-CN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endParaRPr lang="en-US" altLang="zh-CN" sz="667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43">
              <a:extLst>
                <a:ext uri="{FF2B5EF4-FFF2-40B4-BE49-F238E27FC236}">
                  <a16:creationId xmlns:a16="http://schemas.microsoft.com/office/drawing/2014/main" id="{9BD270C1-F0F0-EF4E-A3CE-6BB26EE8F098}"/>
                </a:ext>
              </a:extLst>
            </p:cNvPr>
            <p:cNvSpPr/>
            <p:nvPr/>
          </p:nvSpPr>
          <p:spPr>
            <a:xfrm flipH="1">
              <a:off x="3215879" y="1312069"/>
              <a:ext cx="544115" cy="1539479"/>
            </a:xfrm>
            <a:custGeom>
              <a:avLst/>
              <a:gdLst>
                <a:gd name="connsiteX0" fmla="*/ 0 w 508000"/>
                <a:gd name="connsiteY0" fmla="*/ 696685 h 696685"/>
                <a:gd name="connsiteX1" fmla="*/ 246743 w 508000"/>
                <a:gd name="connsiteY1" fmla="*/ 0 h 696685"/>
                <a:gd name="connsiteX2" fmla="*/ 508000 w 508000"/>
                <a:gd name="connsiteY2" fmla="*/ 0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696685">
                  <a:moveTo>
                    <a:pt x="0" y="696685"/>
                  </a:moveTo>
                  <a:lnTo>
                    <a:pt x="246743" y="0"/>
                  </a:lnTo>
                  <a:lnTo>
                    <a:pt x="50800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67" b="1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7625BB5-1ABB-0C4F-97A6-09607CB0C0AA}"/>
                </a:ext>
              </a:extLst>
            </p:cNvPr>
            <p:cNvSpPr/>
            <p:nvPr/>
          </p:nvSpPr>
          <p:spPr>
            <a:xfrm>
              <a:off x="4923235" y="1827610"/>
              <a:ext cx="200025" cy="200025"/>
            </a:xfrm>
            <a:prstGeom prst="ellipse">
              <a:avLst/>
            </a:prstGeom>
            <a:solidFill>
              <a:schemeClr val="accent6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67" b="1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145">
              <a:extLst>
                <a:ext uri="{FF2B5EF4-FFF2-40B4-BE49-F238E27FC236}">
                  <a16:creationId xmlns:a16="http://schemas.microsoft.com/office/drawing/2014/main" id="{74A6EE08-76E6-0945-B0D5-58381623F3FC}"/>
                </a:ext>
              </a:extLst>
            </p:cNvPr>
            <p:cNvSpPr/>
            <p:nvPr/>
          </p:nvSpPr>
          <p:spPr>
            <a:xfrm>
              <a:off x="5039916" y="1268016"/>
              <a:ext cx="1152525" cy="656034"/>
            </a:xfrm>
            <a:custGeom>
              <a:avLst/>
              <a:gdLst>
                <a:gd name="connsiteX0" fmla="*/ 0 w 508000"/>
                <a:gd name="connsiteY0" fmla="*/ 696685 h 696685"/>
                <a:gd name="connsiteX1" fmla="*/ 246743 w 508000"/>
                <a:gd name="connsiteY1" fmla="*/ 0 h 696685"/>
                <a:gd name="connsiteX2" fmla="*/ 508000 w 508000"/>
                <a:gd name="connsiteY2" fmla="*/ 0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696685">
                  <a:moveTo>
                    <a:pt x="0" y="696685"/>
                  </a:moveTo>
                  <a:lnTo>
                    <a:pt x="246743" y="0"/>
                  </a:lnTo>
                  <a:lnTo>
                    <a:pt x="50800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67" b="1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43">
              <a:extLst>
                <a:ext uri="{FF2B5EF4-FFF2-40B4-BE49-F238E27FC236}">
                  <a16:creationId xmlns:a16="http://schemas.microsoft.com/office/drawing/2014/main" id="{591C4A59-D139-A244-AF6B-8A1C52C4E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1520" y="1160860"/>
              <a:ext cx="764603" cy="179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哈医大二院 </a:t>
              </a:r>
              <a:r>
                <a:rPr lang="en-US" altLang="zh-CN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7317BAB-C107-D54D-BA1A-63CCD7356B4D}"/>
                </a:ext>
              </a:extLst>
            </p:cNvPr>
            <p:cNvSpPr/>
            <p:nvPr/>
          </p:nvSpPr>
          <p:spPr>
            <a:xfrm>
              <a:off x="3348038" y="3259931"/>
              <a:ext cx="200025" cy="200025"/>
            </a:xfrm>
            <a:prstGeom prst="ellipse">
              <a:avLst/>
            </a:prstGeom>
            <a:solidFill>
              <a:schemeClr val="accent6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67" b="1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148">
              <a:extLst>
                <a:ext uri="{FF2B5EF4-FFF2-40B4-BE49-F238E27FC236}">
                  <a16:creationId xmlns:a16="http://schemas.microsoft.com/office/drawing/2014/main" id="{FC605EA7-4BD4-EC46-BCBF-98A7A7B248D8}"/>
                </a:ext>
              </a:extLst>
            </p:cNvPr>
            <p:cNvSpPr/>
            <p:nvPr/>
          </p:nvSpPr>
          <p:spPr>
            <a:xfrm flipH="1" flipV="1">
              <a:off x="2468166" y="3444479"/>
              <a:ext cx="932259" cy="932259"/>
            </a:xfrm>
            <a:custGeom>
              <a:avLst/>
              <a:gdLst>
                <a:gd name="connsiteX0" fmla="*/ 0 w 508000"/>
                <a:gd name="connsiteY0" fmla="*/ 696685 h 696685"/>
                <a:gd name="connsiteX1" fmla="*/ 246743 w 508000"/>
                <a:gd name="connsiteY1" fmla="*/ 0 h 696685"/>
                <a:gd name="connsiteX2" fmla="*/ 508000 w 508000"/>
                <a:gd name="connsiteY2" fmla="*/ 0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696685">
                  <a:moveTo>
                    <a:pt x="0" y="696685"/>
                  </a:moveTo>
                  <a:lnTo>
                    <a:pt x="246743" y="0"/>
                  </a:lnTo>
                  <a:lnTo>
                    <a:pt x="50800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067" b="1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46">
              <a:extLst>
                <a:ext uri="{FF2B5EF4-FFF2-40B4-BE49-F238E27FC236}">
                  <a16:creationId xmlns:a16="http://schemas.microsoft.com/office/drawing/2014/main" id="{2C2CABF0-EF44-6544-A4B4-9CAF30E38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1515" y="4268393"/>
              <a:ext cx="680563" cy="179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20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24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–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华西医院 </a:t>
              </a:r>
              <a:r>
                <a:rPr lang="en-US" altLang="zh-CN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667">
                  <a:solidFill>
                    <a:srgbClr val="1F22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endParaRPr lang="en-US" altLang="zh-CN" sz="667">
                <a:solidFill>
                  <a:srgbClr val="1F22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灯片编号占位符 1">
              <a:extLst>
                <a:ext uri="{FF2B5EF4-FFF2-40B4-BE49-F238E27FC236}">
                  <a16:creationId xmlns:a16="http://schemas.microsoft.com/office/drawing/2014/main" id="{C532FF93-F2D2-C346-9871-ED738BB6D0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192441" y="4713685"/>
              <a:ext cx="1428750" cy="34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1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742950" indent="-285750" algn="l" rtl="0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b="1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rtl="0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b="1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rtl="0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1600" b="1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rtl="0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6pPr>
              <a:lvl7pPr marL="2971800" indent="-2286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7pPr>
              <a:lvl8pPr marL="3429000" indent="-2286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8pPr>
              <a:lvl9pPr marL="3886200" indent="-2286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 b="1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fld id="{DBDA4E59-50BA-4533-B734-0EA8DFDC5D80}" type="slidenum">
                <a:rPr lang="zh-CN" altLang="en-US" sz="667">
                  <a:solidFill>
                    <a:srgbClr val="89898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t>10</a:t>
              </a:fld>
              <a:endParaRPr lang="zh-CN" altLang="en-US" sz="667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1" name="标题 1">
            <a:extLst>
              <a:ext uri="{FF2B5EF4-FFF2-40B4-BE49-F238E27FC236}">
                <a16:creationId xmlns:a16="http://schemas.microsoft.com/office/drawing/2014/main" id="{745BD6E1-FE3B-9F4F-8108-F311AE85094F}"/>
              </a:ext>
            </a:extLst>
          </p:cNvPr>
          <p:cNvSpPr txBox="1">
            <a:spLocks/>
          </p:cNvSpPr>
          <p:nvPr/>
        </p:nvSpPr>
        <p:spPr>
          <a:xfrm>
            <a:off x="6795102" y="1846112"/>
            <a:ext cx="4276605" cy="5349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 Black" pitchFamily="34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 Black" pitchFamily="34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 Black" pitchFamily="34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 Black" pitchFamily="34" charset="0"/>
                <a:ea typeface="黑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 Black" pitchFamily="34" charset="0"/>
                <a:ea typeface="黑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 Black" pitchFamily="34" charset="0"/>
                <a:ea typeface="黑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 Black" pitchFamily="34" charset="0"/>
                <a:ea typeface="黑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 Black" pitchFamily="34" charset="0"/>
                <a:ea typeface="黑体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en-US" altLang="zh-CN" sz="1400" b="1" u="sng" kern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</a:rPr>
              <a:t>National-wide multi-center </a:t>
            </a:r>
            <a:r>
              <a:rPr lang="en-US" altLang="zh-CN" sz="1400" b="1" u="sng" kern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CTD-PAH cohort</a:t>
            </a: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C35895E-502E-5C4A-8675-71598169BA2E}"/>
              </a:ext>
            </a:extLst>
          </p:cNvPr>
          <p:cNvGrpSpPr/>
          <p:nvPr/>
        </p:nvGrpSpPr>
        <p:grpSpPr>
          <a:xfrm>
            <a:off x="5124168" y="3608229"/>
            <a:ext cx="7313328" cy="2781455"/>
            <a:chOff x="1227011" y="681540"/>
            <a:chExt cx="6977525" cy="35263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3" name="组合 263">
              <a:extLst>
                <a:ext uri="{FF2B5EF4-FFF2-40B4-BE49-F238E27FC236}">
                  <a16:creationId xmlns:a16="http://schemas.microsoft.com/office/drawing/2014/main" id="{B407545D-BFC4-3043-9D78-2862BF498A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0776" y="1059582"/>
              <a:ext cx="317059" cy="929989"/>
              <a:chOff x="2728430" y="630798"/>
              <a:chExt cx="359579" cy="1051985"/>
            </a:xfrm>
          </p:grpSpPr>
          <p:cxnSp>
            <p:nvCxnSpPr>
              <p:cNvPr id="401" name="Straight Connector 27">
                <a:extLst>
                  <a:ext uri="{FF2B5EF4-FFF2-40B4-BE49-F238E27FC236}">
                    <a16:creationId xmlns:a16="http://schemas.microsoft.com/office/drawing/2014/main" id="{4ED0AFF6-BC38-3249-9051-3D3A03F4C35B}"/>
                  </a:ext>
                </a:extLst>
              </p:cNvPr>
              <p:cNvCxnSpPr/>
              <p:nvPr/>
            </p:nvCxnSpPr>
            <p:spPr>
              <a:xfrm flipH="1" flipV="1">
                <a:off x="3060163" y="814158"/>
                <a:ext cx="27846" cy="868625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28">
                <a:extLst>
                  <a:ext uri="{FF2B5EF4-FFF2-40B4-BE49-F238E27FC236}">
                    <a16:creationId xmlns:a16="http://schemas.microsoft.com/office/drawing/2014/main" id="{2A50BAD6-15DE-5641-A9EA-5B84737987EE}"/>
                  </a:ext>
                </a:extLst>
              </p:cNvPr>
              <p:cNvCxnSpPr/>
              <p:nvPr/>
            </p:nvCxnSpPr>
            <p:spPr>
              <a:xfrm flipH="1" flipV="1">
                <a:off x="2728430" y="630798"/>
                <a:ext cx="331734" cy="174962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Rectangle 29">
              <a:extLst>
                <a:ext uri="{FF2B5EF4-FFF2-40B4-BE49-F238E27FC236}">
                  <a16:creationId xmlns:a16="http://schemas.microsoft.com/office/drawing/2014/main" id="{6A06C19F-FEA9-BA44-B15F-13FE8C97D633}"/>
                </a:ext>
              </a:extLst>
            </p:cNvPr>
            <p:cNvSpPr/>
            <p:nvPr/>
          </p:nvSpPr>
          <p:spPr bwMode="auto">
            <a:xfrm>
              <a:off x="2621667" y="681540"/>
              <a:ext cx="1086238" cy="5673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defTabSz="914354">
                <a:lnSpc>
                  <a:spcPct val="130000"/>
                </a:lnSpc>
                <a:defRPr/>
              </a:pPr>
              <a:r>
                <a:rPr lang="en-US" altLang="zh-CN" sz="933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Schreiber, 2011, UK</a:t>
              </a:r>
              <a:endParaRPr lang="en-US" sz="933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8CE081D5-FB69-2E4B-9F98-91108A14A153}"/>
                </a:ext>
              </a:extLst>
            </p:cNvPr>
            <p:cNvGrpSpPr/>
            <p:nvPr/>
          </p:nvGrpSpPr>
          <p:grpSpPr>
            <a:xfrm>
              <a:off x="1227011" y="1167594"/>
              <a:ext cx="6977525" cy="3040344"/>
              <a:chOff x="1227011" y="1167594"/>
              <a:chExt cx="6977525" cy="3040344"/>
            </a:xfrm>
          </p:grpSpPr>
          <p:grpSp>
            <p:nvGrpSpPr>
              <p:cNvPr id="111" name="Group 2">
                <a:extLst>
                  <a:ext uri="{FF2B5EF4-FFF2-40B4-BE49-F238E27FC236}">
                    <a16:creationId xmlns:a16="http://schemas.microsoft.com/office/drawing/2014/main" id="{C0D3DA0A-16F5-8640-A3EE-A5F022EAD818}"/>
                  </a:ext>
                </a:extLst>
              </p:cNvPr>
              <p:cNvGrpSpPr/>
              <p:nvPr/>
            </p:nvGrpSpPr>
            <p:grpSpPr>
              <a:xfrm>
                <a:off x="1227011" y="1167594"/>
                <a:ext cx="5581082" cy="3040344"/>
                <a:chOff x="815256" y="742950"/>
                <a:chExt cx="6726508" cy="3688771"/>
              </a:xfrm>
              <a:solidFill>
                <a:srgbClr val="224982"/>
              </a:solidFill>
            </p:grpSpPr>
            <p:sp>
              <p:nvSpPr>
                <p:cNvPr id="145" name="Freeform 5">
                  <a:extLst>
                    <a:ext uri="{FF2B5EF4-FFF2-40B4-BE49-F238E27FC236}">
                      <a16:creationId xmlns:a16="http://schemas.microsoft.com/office/drawing/2014/main" id="{F18FE68D-507C-504B-B68F-050E671FC8E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87450" y="2365392"/>
                  <a:ext cx="99071" cy="75912"/>
                </a:xfrm>
                <a:custGeom>
                  <a:avLst/>
                  <a:gdLst>
                    <a:gd name="T0" fmla="*/ 0 w 77"/>
                    <a:gd name="T1" fmla="*/ 7 h 59"/>
                    <a:gd name="T2" fmla="*/ 3 w 77"/>
                    <a:gd name="T3" fmla="*/ 3 h 59"/>
                    <a:gd name="T4" fmla="*/ 0 w 77"/>
                    <a:gd name="T5" fmla="*/ 3 h 59"/>
                    <a:gd name="T6" fmla="*/ 0 w 77"/>
                    <a:gd name="T7" fmla="*/ 7 h 59"/>
                    <a:gd name="T8" fmla="*/ 0 w 77"/>
                    <a:gd name="T9" fmla="*/ 7 h 59"/>
                    <a:gd name="T10" fmla="*/ 0 w 77"/>
                    <a:gd name="T11" fmla="*/ 7 h 59"/>
                    <a:gd name="T12" fmla="*/ 14 w 77"/>
                    <a:gd name="T13" fmla="*/ 3 h 59"/>
                    <a:gd name="T14" fmla="*/ 14 w 77"/>
                    <a:gd name="T15" fmla="*/ 0 h 59"/>
                    <a:gd name="T16" fmla="*/ 14 w 77"/>
                    <a:gd name="T17" fmla="*/ 0 h 59"/>
                    <a:gd name="T18" fmla="*/ 11 w 77"/>
                    <a:gd name="T19" fmla="*/ 0 h 59"/>
                    <a:gd name="T20" fmla="*/ 11 w 77"/>
                    <a:gd name="T21" fmla="*/ 3 h 59"/>
                    <a:gd name="T22" fmla="*/ 11 w 77"/>
                    <a:gd name="T23" fmla="*/ 3 h 59"/>
                    <a:gd name="T24" fmla="*/ 14 w 77"/>
                    <a:gd name="T25" fmla="*/ 3 h 59"/>
                    <a:gd name="T26" fmla="*/ 14 w 77"/>
                    <a:gd name="T27" fmla="*/ 3 h 59"/>
                    <a:gd name="T28" fmla="*/ 37 w 77"/>
                    <a:gd name="T29" fmla="*/ 15 h 59"/>
                    <a:gd name="T30" fmla="*/ 37 w 77"/>
                    <a:gd name="T31" fmla="*/ 15 h 59"/>
                    <a:gd name="T32" fmla="*/ 33 w 77"/>
                    <a:gd name="T33" fmla="*/ 11 h 59"/>
                    <a:gd name="T34" fmla="*/ 33 w 77"/>
                    <a:gd name="T35" fmla="*/ 11 h 59"/>
                    <a:gd name="T36" fmla="*/ 29 w 77"/>
                    <a:gd name="T37" fmla="*/ 11 h 59"/>
                    <a:gd name="T38" fmla="*/ 33 w 77"/>
                    <a:gd name="T39" fmla="*/ 15 h 59"/>
                    <a:gd name="T40" fmla="*/ 37 w 77"/>
                    <a:gd name="T41" fmla="*/ 15 h 59"/>
                    <a:gd name="T42" fmla="*/ 37 w 77"/>
                    <a:gd name="T43" fmla="*/ 15 h 59"/>
                    <a:gd name="T44" fmla="*/ 37 w 77"/>
                    <a:gd name="T45" fmla="*/ 15 h 59"/>
                    <a:gd name="T46" fmla="*/ 51 w 77"/>
                    <a:gd name="T47" fmla="*/ 18 h 59"/>
                    <a:gd name="T48" fmla="*/ 48 w 77"/>
                    <a:gd name="T49" fmla="*/ 18 h 59"/>
                    <a:gd name="T50" fmla="*/ 48 w 77"/>
                    <a:gd name="T51" fmla="*/ 18 h 59"/>
                    <a:gd name="T52" fmla="*/ 44 w 77"/>
                    <a:gd name="T53" fmla="*/ 18 h 59"/>
                    <a:gd name="T54" fmla="*/ 48 w 77"/>
                    <a:gd name="T55" fmla="*/ 18 h 59"/>
                    <a:gd name="T56" fmla="*/ 51 w 77"/>
                    <a:gd name="T57" fmla="*/ 18 h 59"/>
                    <a:gd name="T58" fmla="*/ 51 w 77"/>
                    <a:gd name="T59" fmla="*/ 18 h 59"/>
                    <a:gd name="T60" fmla="*/ 51 w 77"/>
                    <a:gd name="T61" fmla="*/ 18 h 59"/>
                    <a:gd name="T62" fmla="*/ 55 w 77"/>
                    <a:gd name="T63" fmla="*/ 26 h 59"/>
                    <a:gd name="T64" fmla="*/ 55 w 77"/>
                    <a:gd name="T65" fmla="*/ 26 h 59"/>
                    <a:gd name="T66" fmla="*/ 51 w 77"/>
                    <a:gd name="T67" fmla="*/ 22 h 59"/>
                    <a:gd name="T68" fmla="*/ 51 w 77"/>
                    <a:gd name="T69" fmla="*/ 22 h 59"/>
                    <a:gd name="T70" fmla="*/ 51 w 77"/>
                    <a:gd name="T71" fmla="*/ 22 h 59"/>
                    <a:gd name="T72" fmla="*/ 55 w 77"/>
                    <a:gd name="T73" fmla="*/ 22 h 59"/>
                    <a:gd name="T74" fmla="*/ 59 w 77"/>
                    <a:gd name="T75" fmla="*/ 22 h 59"/>
                    <a:gd name="T76" fmla="*/ 63 w 77"/>
                    <a:gd name="T77" fmla="*/ 26 h 59"/>
                    <a:gd name="T78" fmla="*/ 59 w 77"/>
                    <a:gd name="T79" fmla="*/ 26 h 59"/>
                    <a:gd name="T80" fmla="*/ 55 w 77"/>
                    <a:gd name="T81" fmla="*/ 26 h 59"/>
                    <a:gd name="T82" fmla="*/ 55 w 77"/>
                    <a:gd name="T83" fmla="*/ 26 h 59"/>
                    <a:gd name="T84" fmla="*/ 59 w 77"/>
                    <a:gd name="T85" fmla="*/ 44 h 59"/>
                    <a:gd name="T86" fmla="*/ 63 w 77"/>
                    <a:gd name="T87" fmla="*/ 48 h 59"/>
                    <a:gd name="T88" fmla="*/ 63 w 77"/>
                    <a:gd name="T89" fmla="*/ 55 h 59"/>
                    <a:gd name="T90" fmla="*/ 66 w 77"/>
                    <a:gd name="T91" fmla="*/ 59 h 59"/>
                    <a:gd name="T92" fmla="*/ 70 w 77"/>
                    <a:gd name="T93" fmla="*/ 52 h 59"/>
                    <a:gd name="T94" fmla="*/ 77 w 77"/>
                    <a:gd name="T95" fmla="*/ 48 h 59"/>
                    <a:gd name="T96" fmla="*/ 77 w 77"/>
                    <a:gd name="T97" fmla="*/ 48 h 59"/>
                    <a:gd name="T98" fmla="*/ 74 w 77"/>
                    <a:gd name="T99" fmla="*/ 44 h 59"/>
                    <a:gd name="T100" fmla="*/ 74 w 77"/>
                    <a:gd name="T101" fmla="*/ 44 h 59"/>
                    <a:gd name="T102" fmla="*/ 74 w 77"/>
                    <a:gd name="T103" fmla="*/ 41 h 59"/>
                    <a:gd name="T104" fmla="*/ 74 w 77"/>
                    <a:gd name="T105" fmla="*/ 41 h 59"/>
                    <a:gd name="T106" fmla="*/ 70 w 77"/>
                    <a:gd name="T107" fmla="*/ 41 h 59"/>
                    <a:gd name="T108" fmla="*/ 66 w 77"/>
                    <a:gd name="T109" fmla="*/ 37 h 59"/>
                    <a:gd name="T110" fmla="*/ 63 w 77"/>
                    <a:gd name="T111" fmla="*/ 33 h 59"/>
                    <a:gd name="T112" fmla="*/ 63 w 77"/>
                    <a:gd name="T113" fmla="*/ 37 h 59"/>
                    <a:gd name="T114" fmla="*/ 63 w 77"/>
                    <a:gd name="T115" fmla="*/ 37 h 59"/>
                    <a:gd name="T116" fmla="*/ 63 w 77"/>
                    <a:gd name="T117" fmla="*/ 41 h 59"/>
                    <a:gd name="T118" fmla="*/ 59 w 77"/>
                    <a:gd name="T119" fmla="*/ 44 h 59"/>
                    <a:gd name="T120" fmla="*/ 59 w 77"/>
                    <a:gd name="T121" fmla="*/ 4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7" h="59">
                      <a:moveTo>
                        <a:pt x="0" y="7"/>
                      </a:move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  <a:moveTo>
                        <a:pt x="14" y="3"/>
                      </a:move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1" y="0"/>
                      </a:lnTo>
                      <a:lnTo>
                        <a:pt x="11" y="3"/>
                      </a:lnTo>
                      <a:lnTo>
                        <a:pt x="11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close/>
                      <a:moveTo>
                        <a:pt x="37" y="15"/>
                      </a:moveTo>
                      <a:lnTo>
                        <a:pt x="37" y="15"/>
                      </a:lnTo>
                      <a:lnTo>
                        <a:pt x="33" y="11"/>
                      </a:lnTo>
                      <a:lnTo>
                        <a:pt x="33" y="11"/>
                      </a:lnTo>
                      <a:lnTo>
                        <a:pt x="29" y="11"/>
                      </a:lnTo>
                      <a:lnTo>
                        <a:pt x="33" y="15"/>
                      </a:lnTo>
                      <a:lnTo>
                        <a:pt x="37" y="15"/>
                      </a:lnTo>
                      <a:lnTo>
                        <a:pt x="37" y="15"/>
                      </a:lnTo>
                      <a:lnTo>
                        <a:pt x="37" y="15"/>
                      </a:lnTo>
                      <a:close/>
                      <a:moveTo>
                        <a:pt x="51" y="18"/>
                      </a:move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44" y="18"/>
                      </a:lnTo>
                      <a:lnTo>
                        <a:pt x="48" y="18"/>
                      </a:lnTo>
                      <a:lnTo>
                        <a:pt x="51" y="18"/>
                      </a:lnTo>
                      <a:lnTo>
                        <a:pt x="51" y="18"/>
                      </a:lnTo>
                      <a:lnTo>
                        <a:pt x="51" y="18"/>
                      </a:lnTo>
                      <a:close/>
                      <a:moveTo>
                        <a:pt x="55" y="26"/>
                      </a:moveTo>
                      <a:lnTo>
                        <a:pt x="55" y="26"/>
                      </a:lnTo>
                      <a:lnTo>
                        <a:pt x="51" y="22"/>
                      </a:lnTo>
                      <a:lnTo>
                        <a:pt x="51" y="22"/>
                      </a:lnTo>
                      <a:lnTo>
                        <a:pt x="51" y="22"/>
                      </a:lnTo>
                      <a:lnTo>
                        <a:pt x="55" y="22"/>
                      </a:lnTo>
                      <a:lnTo>
                        <a:pt x="59" y="22"/>
                      </a:lnTo>
                      <a:lnTo>
                        <a:pt x="63" y="26"/>
                      </a:lnTo>
                      <a:lnTo>
                        <a:pt x="59" y="26"/>
                      </a:lnTo>
                      <a:lnTo>
                        <a:pt x="55" y="26"/>
                      </a:lnTo>
                      <a:lnTo>
                        <a:pt x="55" y="26"/>
                      </a:lnTo>
                      <a:close/>
                      <a:moveTo>
                        <a:pt x="59" y="44"/>
                      </a:moveTo>
                      <a:lnTo>
                        <a:pt x="63" y="48"/>
                      </a:lnTo>
                      <a:lnTo>
                        <a:pt x="63" y="55"/>
                      </a:lnTo>
                      <a:lnTo>
                        <a:pt x="66" y="59"/>
                      </a:lnTo>
                      <a:lnTo>
                        <a:pt x="70" y="52"/>
                      </a:lnTo>
                      <a:lnTo>
                        <a:pt x="77" y="48"/>
                      </a:lnTo>
                      <a:lnTo>
                        <a:pt x="77" y="48"/>
                      </a:lnTo>
                      <a:lnTo>
                        <a:pt x="74" y="44"/>
                      </a:lnTo>
                      <a:lnTo>
                        <a:pt x="74" y="44"/>
                      </a:lnTo>
                      <a:lnTo>
                        <a:pt x="74" y="41"/>
                      </a:lnTo>
                      <a:lnTo>
                        <a:pt x="74" y="41"/>
                      </a:lnTo>
                      <a:lnTo>
                        <a:pt x="70" y="41"/>
                      </a:lnTo>
                      <a:lnTo>
                        <a:pt x="66" y="37"/>
                      </a:lnTo>
                      <a:lnTo>
                        <a:pt x="63" y="33"/>
                      </a:lnTo>
                      <a:lnTo>
                        <a:pt x="63" y="37"/>
                      </a:lnTo>
                      <a:lnTo>
                        <a:pt x="63" y="37"/>
                      </a:lnTo>
                      <a:lnTo>
                        <a:pt x="63" y="41"/>
                      </a:lnTo>
                      <a:lnTo>
                        <a:pt x="59" y="44"/>
                      </a:lnTo>
                      <a:lnTo>
                        <a:pt x="59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6" name="Freeform 6">
                  <a:extLst>
                    <a:ext uri="{FF2B5EF4-FFF2-40B4-BE49-F238E27FC236}">
                      <a16:creationId xmlns:a16="http://schemas.microsoft.com/office/drawing/2014/main" id="{D713D8B0-D967-B142-AA5C-B60CB34CA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1266" y="3424288"/>
                  <a:ext cx="5147" cy="10293"/>
                </a:xfrm>
                <a:custGeom>
                  <a:avLst/>
                  <a:gdLst>
                    <a:gd name="T0" fmla="*/ 0 w 4"/>
                    <a:gd name="T1" fmla="*/ 4 h 8"/>
                    <a:gd name="T2" fmla="*/ 0 w 4"/>
                    <a:gd name="T3" fmla="*/ 0 h 8"/>
                    <a:gd name="T4" fmla="*/ 0 w 4"/>
                    <a:gd name="T5" fmla="*/ 0 h 8"/>
                    <a:gd name="T6" fmla="*/ 4 w 4"/>
                    <a:gd name="T7" fmla="*/ 0 h 8"/>
                    <a:gd name="T8" fmla="*/ 4 w 4"/>
                    <a:gd name="T9" fmla="*/ 0 h 8"/>
                    <a:gd name="T10" fmla="*/ 4 w 4"/>
                    <a:gd name="T11" fmla="*/ 8 h 8"/>
                    <a:gd name="T12" fmla="*/ 0 w 4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8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8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7" name="Freeform 7">
                  <a:extLst>
                    <a:ext uri="{FF2B5EF4-FFF2-40B4-BE49-F238E27FC236}">
                      <a16:creationId xmlns:a16="http://schemas.microsoft.com/office/drawing/2014/main" id="{9A25D261-19FB-A14D-B28F-F8B45EDDB9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2669" y="3395983"/>
                  <a:ext cx="28306" cy="24446"/>
                </a:xfrm>
                <a:custGeom>
                  <a:avLst/>
                  <a:gdLst>
                    <a:gd name="T0" fmla="*/ 4 w 22"/>
                    <a:gd name="T1" fmla="*/ 11 h 19"/>
                    <a:gd name="T2" fmla="*/ 4 w 22"/>
                    <a:gd name="T3" fmla="*/ 7 h 19"/>
                    <a:gd name="T4" fmla="*/ 4 w 22"/>
                    <a:gd name="T5" fmla="*/ 4 h 19"/>
                    <a:gd name="T6" fmla="*/ 4 w 22"/>
                    <a:gd name="T7" fmla="*/ 4 h 19"/>
                    <a:gd name="T8" fmla="*/ 4 w 22"/>
                    <a:gd name="T9" fmla="*/ 0 h 19"/>
                    <a:gd name="T10" fmla="*/ 0 w 22"/>
                    <a:gd name="T11" fmla="*/ 0 h 19"/>
                    <a:gd name="T12" fmla="*/ 0 w 22"/>
                    <a:gd name="T13" fmla="*/ 4 h 19"/>
                    <a:gd name="T14" fmla="*/ 0 w 22"/>
                    <a:gd name="T15" fmla="*/ 7 h 19"/>
                    <a:gd name="T16" fmla="*/ 0 w 22"/>
                    <a:gd name="T17" fmla="*/ 7 h 19"/>
                    <a:gd name="T18" fmla="*/ 0 w 22"/>
                    <a:gd name="T19" fmla="*/ 11 h 19"/>
                    <a:gd name="T20" fmla="*/ 4 w 22"/>
                    <a:gd name="T21" fmla="*/ 11 h 19"/>
                    <a:gd name="T22" fmla="*/ 4 w 22"/>
                    <a:gd name="T23" fmla="*/ 11 h 19"/>
                    <a:gd name="T24" fmla="*/ 4 w 22"/>
                    <a:gd name="T25" fmla="*/ 15 h 19"/>
                    <a:gd name="T26" fmla="*/ 8 w 22"/>
                    <a:gd name="T27" fmla="*/ 15 h 19"/>
                    <a:gd name="T28" fmla="*/ 8 w 22"/>
                    <a:gd name="T29" fmla="*/ 19 h 19"/>
                    <a:gd name="T30" fmla="*/ 4 w 22"/>
                    <a:gd name="T31" fmla="*/ 19 h 19"/>
                    <a:gd name="T32" fmla="*/ 4 w 22"/>
                    <a:gd name="T33" fmla="*/ 15 h 19"/>
                    <a:gd name="T34" fmla="*/ 4 w 22"/>
                    <a:gd name="T35" fmla="*/ 15 h 19"/>
                    <a:gd name="T36" fmla="*/ 4 w 22"/>
                    <a:gd name="T37" fmla="*/ 15 h 19"/>
                    <a:gd name="T38" fmla="*/ 22 w 22"/>
                    <a:gd name="T39" fmla="*/ 19 h 19"/>
                    <a:gd name="T40" fmla="*/ 22 w 22"/>
                    <a:gd name="T41" fmla="*/ 15 h 19"/>
                    <a:gd name="T42" fmla="*/ 22 w 22"/>
                    <a:gd name="T43" fmla="*/ 11 h 19"/>
                    <a:gd name="T44" fmla="*/ 22 w 22"/>
                    <a:gd name="T45" fmla="*/ 15 h 19"/>
                    <a:gd name="T46" fmla="*/ 19 w 22"/>
                    <a:gd name="T47" fmla="*/ 15 h 19"/>
                    <a:gd name="T48" fmla="*/ 19 w 22"/>
                    <a:gd name="T49" fmla="*/ 15 h 19"/>
                    <a:gd name="T50" fmla="*/ 22 w 22"/>
                    <a:gd name="T51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" h="19">
                      <a:moveTo>
                        <a:pt x="4" y="11"/>
                      </a:moveTo>
                      <a:lnTo>
                        <a:pt x="4" y="7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4" y="11"/>
                      </a:lnTo>
                      <a:lnTo>
                        <a:pt x="4" y="11"/>
                      </a:lnTo>
                      <a:close/>
                      <a:moveTo>
                        <a:pt x="4" y="15"/>
                      </a:moveTo>
                      <a:lnTo>
                        <a:pt x="8" y="15"/>
                      </a:lnTo>
                      <a:lnTo>
                        <a:pt x="8" y="19"/>
                      </a:lnTo>
                      <a:lnTo>
                        <a:pt x="4" y="19"/>
                      </a:lnTo>
                      <a:lnTo>
                        <a:pt x="4" y="15"/>
                      </a:lnTo>
                      <a:lnTo>
                        <a:pt x="4" y="15"/>
                      </a:lnTo>
                      <a:lnTo>
                        <a:pt x="4" y="15"/>
                      </a:lnTo>
                      <a:close/>
                      <a:moveTo>
                        <a:pt x="22" y="19"/>
                      </a:moveTo>
                      <a:lnTo>
                        <a:pt x="22" y="15"/>
                      </a:lnTo>
                      <a:lnTo>
                        <a:pt x="22" y="11"/>
                      </a:lnTo>
                      <a:lnTo>
                        <a:pt x="22" y="15"/>
                      </a:lnTo>
                      <a:lnTo>
                        <a:pt x="19" y="15"/>
                      </a:lnTo>
                      <a:lnTo>
                        <a:pt x="19" y="15"/>
                      </a:lnTo>
                      <a:lnTo>
                        <a:pt x="22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8" name="Freeform 8">
                  <a:extLst>
                    <a:ext uri="{FF2B5EF4-FFF2-40B4-BE49-F238E27FC236}">
                      <a16:creationId xmlns:a16="http://schemas.microsoft.com/office/drawing/2014/main" id="{0A5E0899-2D4A-9841-9702-B455DF5A594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69572" y="3267319"/>
                  <a:ext cx="200714" cy="100357"/>
                </a:xfrm>
                <a:custGeom>
                  <a:avLst/>
                  <a:gdLst>
                    <a:gd name="T0" fmla="*/ 152 w 156"/>
                    <a:gd name="T1" fmla="*/ 4 h 78"/>
                    <a:gd name="T2" fmla="*/ 156 w 156"/>
                    <a:gd name="T3" fmla="*/ 4 h 78"/>
                    <a:gd name="T4" fmla="*/ 156 w 156"/>
                    <a:gd name="T5" fmla="*/ 4 h 78"/>
                    <a:gd name="T6" fmla="*/ 152 w 156"/>
                    <a:gd name="T7" fmla="*/ 0 h 78"/>
                    <a:gd name="T8" fmla="*/ 152 w 156"/>
                    <a:gd name="T9" fmla="*/ 4 h 78"/>
                    <a:gd name="T10" fmla="*/ 152 w 156"/>
                    <a:gd name="T11" fmla="*/ 4 h 78"/>
                    <a:gd name="T12" fmla="*/ 152 w 156"/>
                    <a:gd name="T13" fmla="*/ 4 h 78"/>
                    <a:gd name="T14" fmla="*/ 4 w 156"/>
                    <a:gd name="T15" fmla="*/ 78 h 78"/>
                    <a:gd name="T16" fmla="*/ 7 w 156"/>
                    <a:gd name="T17" fmla="*/ 78 h 78"/>
                    <a:gd name="T18" fmla="*/ 4 w 156"/>
                    <a:gd name="T19" fmla="*/ 78 h 78"/>
                    <a:gd name="T20" fmla="*/ 4 w 156"/>
                    <a:gd name="T21" fmla="*/ 78 h 78"/>
                    <a:gd name="T22" fmla="*/ 4 w 156"/>
                    <a:gd name="T23" fmla="*/ 78 h 78"/>
                    <a:gd name="T24" fmla="*/ 0 w 156"/>
                    <a:gd name="T25" fmla="*/ 70 h 78"/>
                    <a:gd name="T26" fmla="*/ 4 w 156"/>
                    <a:gd name="T27" fmla="*/ 70 h 78"/>
                    <a:gd name="T28" fmla="*/ 4 w 156"/>
                    <a:gd name="T29" fmla="*/ 70 h 78"/>
                    <a:gd name="T30" fmla="*/ 7 w 156"/>
                    <a:gd name="T31" fmla="*/ 70 h 78"/>
                    <a:gd name="T32" fmla="*/ 4 w 156"/>
                    <a:gd name="T33" fmla="*/ 70 h 78"/>
                    <a:gd name="T34" fmla="*/ 4 w 156"/>
                    <a:gd name="T35" fmla="*/ 74 h 78"/>
                    <a:gd name="T36" fmla="*/ 0 w 156"/>
                    <a:gd name="T37" fmla="*/ 7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6" h="78">
                      <a:moveTo>
                        <a:pt x="152" y="4"/>
                      </a:moveTo>
                      <a:lnTo>
                        <a:pt x="156" y="4"/>
                      </a:lnTo>
                      <a:lnTo>
                        <a:pt x="156" y="4"/>
                      </a:lnTo>
                      <a:lnTo>
                        <a:pt x="152" y="0"/>
                      </a:lnTo>
                      <a:lnTo>
                        <a:pt x="152" y="4"/>
                      </a:lnTo>
                      <a:lnTo>
                        <a:pt x="152" y="4"/>
                      </a:lnTo>
                      <a:lnTo>
                        <a:pt x="152" y="4"/>
                      </a:lnTo>
                      <a:close/>
                      <a:moveTo>
                        <a:pt x="4" y="78"/>
                      </a:moveTo>
                      <a:lnTo>
                        <a:pt x="7" y="78"/>
                      </a:lnTo>
                      <a:lnTo>
                        <a:pt x="4" y="78"/>
                      </a:lnTo>
                      <a:lnTo>
                        <a:pt x="4" y="78"/>
                      </a:lnTo>
                      <a:lnTo>
                        <a:pt x="4" y="78"/>
                      </a:lnTo>
                      <a:close/>
                      <a:moveTo>
                        <a:pt x="0" y="70"/>
                      </a:moveTo>
                      <a:lnTo>
                        <a:pt x="4" y="70"/>
                      </a:lnTo>
                      <a:lnTo>
                        <a:pt x="4" y="70"/>
                      </a:lnTo>
                      <a:lnTo>
                        <a:pt x="7" y="70"/>
                      </a:lnTo>
                      <a:lnTo>
                        <a:pt x="4" y="70"/>
                      </a:lnTo>
                      <a:lnTo>
                        <a:pt x="4" y="74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9" name="Freeform 9">
                  <a:extLst>
                    <a:ext uri="{FF2B5EF4-FFF2-40B4-BE49-F238E27FC236}">
                      <a16:creationId xmlns:a16="http://schemas.microsoft.com/office/drawing/2014/main" id="{3B4F2419-F6A3-AE41-B7B7-B795581E79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40979" y="2909636"/>
                  <a:ext cx="47606" cy="137670"/>
                </a:xfrm>
                <a:custGeom>
                  <a:avLst/>
                  <a:gdLst>
                    <a:gd name="T0" fmla="*/ 4 w 10"/>
                    <a:gd name="T1" fmla="*/ 5 h 29"/>
                    <a:gd name="T2" fmla="*/ 4 w 10"/>
                    <a:gd name="T3" fmla="*/ 3 h 29"/>
                    <a:gd name="T4" fmla="*/ 4 w 10"/>
                    <a:gd name="T5" fmla="*/ 1 h 29"/>
                    <a:gd name="T6" fmla="*/ 4 w 10"/>
                    <a:gd name="T7" fmla="*/ 0 h 29"/>
                    <a:gd name="T8" fmla="*/ 3 w 10"/>
                    <a:gd name="T9" fmla="*/ 1 h 29"/>
                    <a:gd name="T10" fmla="*/ 3 w 10"/>
                    <a:gd name="T11" fmla="*/ 3 h 29"/>
                    <a:gd name="T12" fmla="*/ 3 w 10"/>
                    <a:gd name="T13" fmla="*/ 5 h 29"/>
                    <a:gd name="T14" fmla="*/ 3 w 10"/>
                    <a:gd name="T15" fmla="*/ 10 h 29"/>
                    <a:gd name="T16" fmla="*/ 3 w 10"/>
                    <a:gd name="T17" fmla="*/ 8 h 29"/>
                    <a:gd name="T18" fmla="*/ 3 w 10"/>
                    <a:gd name="T19" fmla="*/ 7 h 29"/>
                    <a:gd name="T20" fmla="*/ 4 w 10"/>
                    <a:gd name="T21" fmla="*/ 6 h 29"/>
                    <a:gd name="T22" fmla="*/ 3 w 10"/>
                    <a:gd name="T23" fmla="*/ 7 h 29"/>
                    <a:gd name="T24" fmla="*/ 3 w 10"/>
                    <a:gd name="T25" fmla="*/ 9 h 29"/>
                    <a:gd name="T26" fmla="*/ 3 w 10"/>
                    <a:gd name="T27" fmla="*/ 10 h 29"/>
                    <a:gd name="T28" fmla="*/ 1 w 10"/>
                    <a:gd name="T29" fmla="*/ 9 h 29"/>
                    <a:gd name="T30" fmla="*/ 0 w 10"/>
                    <a:gd name="T31" fmla="*/ 9 h 29"/>
                    <a:gd name="T32" fmla="*/ 3 w 10"/>
                    <a:gd name="T33" fmla="*/ 14 h 29"/>
                    <a:gd name="T34" fmla="*/ 3 w 10"/>
                    <a:gd name="T35" fmla="*/ 12 h 29"/>
                    <a:gd name="T36" fmla="*/ 2 w 10"/>
                    <a:gd name="T37" fmla="*/ 13 h 29"/>
                    <a:gd name="T38" fmla="*/ 5 w 10"/>
                    <a:gd name="T39" fmla="*/ 19 h 29"/>
                    <a:gd name="T40" fmla="*/ 4 w 10"/>
                    <a:gd name="T41" fmla="*/ 19 h 29"/>
                    <a:gd name="T42" fmla="*/ 6 w 10"/>
                    <a:gd name="T43" fmla="*/ 22 h 29"/>
                    <a:gd name="T44" fmla="*/ 7 w 10"/>
                    <a:gd name="T45" fmla="*/ 23 h 29"/>
                    <a:gd name="T46" fmla="*/ 6 w 10"/>
                    <a:gd name="T47" fmla="*/ 22 h 29"/>
                    <a:gd name="T48" fmla="*/ 8 w 10"/>
                    <a:gd name="T49" fmla="*/ 23 h 29"/>
                    <a:gd name="T50" fmla="*/ 8 w 10"/>
                    <a:gd name="T51" fmla="*/ 23 h 29"/>
                    <a:gd name="T52" fmla="*/ 8 w 10"/>
                    <a:gd name="T53" fmla="*/ 22 h 29"/>
                    <a:gd name="T54" fmla="*/ 7 w 10"/>
                    <a:gd name="T55" fmla="*/ 25 h 29"/>
                    <a:gd name="T56" fmla="*/ 7 w 10"/>
                    <a:gd name="T57" fmla="*/ 24 h 29"/>
                    <a:gd name="T58" fmla="*/ 7 w 10"/>
                    <a:gd name="T59" fmla="*/ 24 h 29"/>
                    <a:gd name="T60" fmla="*/ 9 w 10"/>
                    <a:gd name="T61" fmla="*/ 26 h 29"/>
                    <a:gd name="T62" fmla="*/ 8 w 10"/>
                    <a:gd name="T63" fmla="*/ 26 h 29"/>
                    <a:gd name="T64" fmla="*/ 9 w 10"/>
                    <a:gd name="T65" fmla="*/ 27 h 29"/>
                    <a:gd name="T66" fmla="*/ 9 w 10"/>
                    <a:gd name="T67" fmla="*/ 28 h 29"/>
                    <a:gd name="T68" fmla="*/ 9 w 10"/>
                    <a:gd name="T69" fmla="*/ 29 h 29"/>
                    <a:gd name="T70" fmla="*/ 10 w 10"/>
                    <a:gd name="T71" fmla="*/ 28 h 29"/>
                    <a:gd name="T72" fmla="*/ 9 w 10"/>
                    <a:gd name="T73" fmla="*/ 27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29">
                      <a:moveTo>
                        <a:pt x="3" y="5"/>
                      </a:move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lose/>
                      <a:moveTo>
                        <a:pt x="3" y="10"/>
                      </a:move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lose/>
                      <a:moveTo>
                        <a:pt x="0" y="9"/>
                      </a:move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lose/>
                      <a:moveTo>
                        <a:pt x="2" y="14"/>
                      </a:move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2" y="13"/>
                        <a:pt x="2" y="14"/>
                        <a:pt x="2" y="14"/>
                      </a:cubicBezTo>
                      <a:close/>
                      <a:moveTo>
                        <a:pt x="5" y="19"/>
                      </a:move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lose/>
                      <a:moveTo>
                        <a:pt x="6" y="22"/>
                      </a:move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lose/>
                      <a:moveTo>
                        <a:pt x="8" y="22"/>
                      </a:move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lose/>
                      <a:moveTo>
                        <a:pt x="7" y="24"/>
                      </a:move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lose/>
                      <a:moveTo>
                        <a:pt x="8" y="26"/>
                      </a:move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lose/>
                      <a:moveTo>
                        <a:pt x="9" y="27"/>
                      </a:move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9" y="28"/>
                        <a:pt x="9" y="29"/>
                        <a:pt x="9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lnTo>
                        <a:pt x="9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0" name="Freeform 10">
                  <a:extLst>
                    <a:ext uri="{FF2B5EF4-FFF2-40B4-BE49-F238E27FC236}">
                      <a16:creationId xmlns:a16="http://schemas.microsoft.com/office/drawing/2014/main" id="{0DFD750A-9173-4047-ADA5-1BA032C2E0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0068" y="808568"/>
                  <a:ext cx="2781696" cy="1523371"/>
                </a:xfrm>
                <a:custGeom>
                  <a:avLst/>
                  <a:gdLst>
                    <a:gd name="T0" fmla="*/ 447 w 584"/>
                    <a:gd name="T1" fmla="*/ 261 h 319"/>
                    <a:gd name="T2" fmla="*/ 408 w 584"/>
                    <a:gd name="T3" fmla="*/ 228 h 319"/>
                    <a:gd name="T4" fmla="*/ 364 w 584"/>
                    <a:gd name="T5" fmla="*/ 257 h 319"/>
                    <a:gd name="T6" fmla="*/ 283 w 584"/>
                    <a:gd name="T7" fmla="*/ 258 h 319"/>
                    <a:gd name="T8" fmla="*/ 199 w 584"/>
                    <a:gd name="T9" fmla="*/ 245 h 319"/>
                    <a:gd name="T10" fmla="*/ 147 w 584"/>
                    <a:gd name="T11" fmla="*/ 252 h 319"/>
                    <a:gd name="T12" fmla="*/ 99 w 584"/>
                    <a:gd name="T13" fmla="*/ 272 h 319"/>
                    <a:gd name="T14" fmla="*/ 84 w 584"/>
                    <a:gd name="T15" fmla="*/ 318 h 319"/>
                    <a:gd name="T16" fmla="*/ 49 w 584"/>
                    <a:gd name="T17" fmla="*/ 272 h 319"/>
                    <a:gd name="T18" fmla="*/ 8 w 584"/>
                    <a:gd name="T19" fmla="*/ 214 h 319"/>
                    <a:gd name="T20" fmla="*/ 16 w 584"/>
                    <a:gd name="T21" fmla="*/ 152 h 319"/>
                    <a:gd name="T22" fmla="*/ 21 w 584"/>
                    <a:gd name="T23" fmla="*/ 173 h 319"/>
                    <a:gd name="T24" fmla="*/ 59 w 584"/>
                    <a:gd name="T25" fmla="*/ 168 h 319"/>
                    <a:gd name="T26" fmla="*/ 91 w 584"/>
                    <a:gd name="T27" fmla="*/ 153 h 319"/>
                    <a:gd name="T28" fmla="*/ 144 w 584"/>
                    <a:gd name="T29" fmla="*/ 144 h 319"/>
                    <a:gd name="T30" fmla="*/ 160 w 584"/>
                    <a:gd name="T31" fmla="*/ 145 h 319"/>
                    <a:gd name="T32" fmla="*/ 174 w 584"/>
                    <a:gd name="T33" fmla="*/ 141 h 319"/>
                    <a:gd name="T34" fmla="*/ 168 w 584"/>
                    <a:gd name="T35" fmla="*/ 110 h 319"/>
                    <a:gd name="T36" fmla="*/ 175 w 584"/>
                    <a:gd name="T37" fmla="*/ 92 h 319"/>
                    <a:gd name="T38" fmla="*/ 193 w 584"/>
                    <a:gd name="T39" fmla="*/ 62 h 319"/>
                    <a:gd name="T40" fmla="*/ 220 w 584"/>
                    <a:gd name="T41" fmla="*/ 42 h 319"/>
                    <a:gd name="T42" fmla="*/ 257 w 584"/>
                    <a:gd name="T43" fmla="*/ 61 h 319"/>
                    <a:gd name="T44" fmla="*/ 272 w 584"/>
                    <a:gd name="T45" fmla="*/ 73 h 319"/>
                    <a:gd name="T46" fmla="*/ 329 w 584"/>
                    <a:gd name="T47" fmla="*/ 70 h 319"/>
                    <a:gd name="T48" fmla="*/ 371 w 584"/>
                    <a:gd name="T49" fmla="*/ 66 h 319"/>
                    <a:gd name="T50" fmla="*/ 410 w 584"/>
                    <a:gd name="T51" fmla="*/ 59 h 319"/>
                    <a:gd name="T52" fmla="*/ 497 w 584"/>
                    <a:gd name="T53" fmla="*/ 60 h 319"/>
                    <a:gd name="T54" fmla="*/ 553 w 584"/>
                    <a:gd name="T55" fmla="*/ 50 h 319"/>
                    <a:gd name="T56" fmla="*/ 578 w 584"/>
                    <a:gd name="T57" fmla="*/ 63 h 319"/>
                    <a:gd name="T58" fmla="*/ 562 w 584"/>
                    <a:gd name="T59" fmla="*/ 84 h 319"/>
                    <a:gd name="T60" fmla="*/ 565 w 584"/>
                    <a:gd name="T61" fmla="*/ 120 h 319"/>
                    <a:gd name="T62" fmla="*/ 535 w 584"/>
                    <a:gd name="T63" fmla="*/ 159 h 319"/>
                    <a:gd name="T64" fmla="*/ 545 w 584"/>
                    <a:gd name="T65" fmla="*/ 217 h 319"/>
                    <a:gd name="T66" fmla="*/ 523 w 584"/>
                    <a:gd name="T67" fmla="*/ 132 h 319"/>
                    <a:gd name="T68" fmla="*/ 498 w 584"/>
                    <a:gd name="T69" fmla="*/ 147 h 319"/>
                    <a:gd name="T70" fmla="*/ 467 w 584"/>
                    <a:gd name="T71" fmla="*/ 169 h 319"/>
                    <a:gd name="T72" fmla="*/ 460 w 584"/>
                    <a:gd name="T73" fmla="*/ 213 h 319"/>
                    <a:gd name="T74" fmla="*/ 463 w 584"/>
                    <a:gd name="T75" fmla="*/ 290 h 319"/>
                    <a:gd name="T76" fmla="*/ 39 w 584"/>
                    <a:gd name="T77" fmla="*/ 33 h 319"/>
                    <a:gd name="T78" fmla="*/ 54 w 584"/>
                    <a:gd name="T79" fmla="*/ 20 h 319"/>
                    <a:gd name="T80" fmla="*/ 50 w 584"/>
                    <a:gd name="T81" fmla="*/ 33 h 319"/>
                    <a:gd name="T82" fmla="*/ 52 w 584"/>
                    <a:gd name="T83" fmla="*/ 34 h 319"/>
                    <a:gd name="T84" fmla="*/ 65 w 584"/>
                    <a:gd name="T85" fmla="*/ 29 h 319"/>
                    <a:gd name="T86" fmla="*/ 84 w 584"/>
                    <a:gd name="T87" fmla="*/ 110 h 319"/>
                    <a:gd name="T88" fmla="*/ 102 w 584"/>
                    <a:gd name="T89" fmla="*/ 72 h 319"/>
                    <a:gd name="T90" fmla="*/ 80 w 584"/>
                    <a:gd name="T91" fmla="*/ 102 h 319"/>
                    <a:gd name="T92" fmla="*/ 76 w 584"/>
                    <a:gd name="T93" fmla="*/ 115 h 319"/>
                    <a:gd name="T94" fmla="*/ 96 w 584"/>
                    <a:gd name="T95" fmla="*/ 135 h 319"/>
                    <a:gd name="T96" fmla="*/ 187 w 584"/>
                    <a:gd name="T97" fmla="*/ 122 h 319"/>
                    <a:gd name="T98" fmla="*/ 146 w 584"/>
                    <a:gd name="T99" fmla="*/ 106 h 319"/>
                    <a:gd name="T100" fmla="*/ 158 w 584"/>
                    <a:gd name="T101" fmla="*/ 70 h 319"/>
                    <a:gd name="T102" fmla="*/ 190 w 584"/>
                    <a:gd name="T103" fmla="*/ 51 h 319"/>
                    <a:gd name="T104" fmla="*/ 145 w 584"/>
                    <a:gd name="T105" fmla="*/ 6 h 319"/>
                    <a:gd name="T106" fmla="*/ 166 w 584"/>
                    <a:gd name="T107" fmla="*/ 25 h 319"/>
                    <a:gd name="T108" fmla="*/ 360 w 584"/>
                    <a:gd name="T109" fmla="*/ 17 h 319"/>
                    <a:gd name="T110" fmla="*/ 326 w 584"/>
                    <a:gd name="T111" fmla="*/ 25 h 319"/>
                    <a:gd name="T112" fmla="*/ 195 w 584"/>
                    <a:gd name="T113" fmla="*/ 19 h 319"/>
                    <a:gd name="T114" fmla="*/ 265 w 584"/>
                    <a:gd name="T115" fmla="*/ 66 h 319"/>
                    <a:gd name="T116" fmla="*/ 461 w 584"/>
                    <a:gd name="T117" fmla="*/ 63 h 319"/>
                    <a:gd name="T118" fmla="*/ 494 w 584"/>
                    <a:gd name="T119" fmla="*/ 243 h 319"/>
                    <a:gd name="T120" fmla="*/ 490 w 584"/>
                    <a:gd name="T121" fmla="*/ 257 h 319"/>
                    <a:gd name="T122" fmla="*/ 540 w 584"/>
                    <a:gd name="T123" fmla="*/ 162 h 319"/>
                    <a:gd name="T124" fmla="*/ 537 w 584"/>
                    <a:gd name="T125" fmla="*/ 243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84" h="319">
                      <a:moveTo>
                        <a:pt x="453" y="293"/>
                      </a:moveTo>
                      <a:cubicBezTo>
                        <a:pt x="453" y="293"/>
                        <a:pt x="453" y="293"/>
                        <a:pt x="453" y="293"/>
                      </a:cubicBezTo>
                      <a:cubicBezTo>
                        <a:pt x="452" y="292"/>
                        <a:pt x="452" y="292"/>
                        <a:pt x="452" y="292"/>
                      </a:cubicBezTo>
                      <a:cubicBezTo>
                        <a:pt x="452" y="292"/>
                        <a:pt x="452" y="292"/>
                        <a:pt x="452" y="292"/>
                      </a:cubicBezTo>
                      <a:cubicBezTo>
                        <a:pt x="452" y="292"/>
                        <a:pt x="452" y="292"/>
                        <a:pt x="452" y="292"/>
                      </a:cubicBezTo>
                      <a:cubicBezTo>
                        <a:pt x="452" y="291"/>
                        <a:pt x="452" y="291"/>
                        <a:pt x="452" y="291"/>
                      </a:cubicBezTo>
                      <a:cubicBezTo>
                        <a:pt x="452" y="291"/>
                        <a:pt x="452" y="291"/>
                        <a:pt x="452" y="291"/>
                      </a:cubicBezTo>
                      <a:cubicBezTo>
                        <a:pt x="452" y="290"/>
                        <a:pt x="452" y="290"/>
                        <a:pt x="452" y="290"/>
                      </a:cubicBezTo>
                      <a:cubicBezTo>
                        <a:pt x="452" y="290"/>
                        <a:pt x="452" y="290"/>
                        <a:pt x="452" y="290"/>
                      </a:cubicBezTo>
                      <a:cubicBezTo>
                        <a:pt x="452" y="290"/>
                        <a:pt x="452" y="290"/>
                        <a:pt x="452" y="290"/>
                      </a:cubicBezTo>
                      <a:cubicBezTo>
                        <a:pt x="453" y="290"/>
                        <a:pt x="453" y="290"/>
                        <a:pt x="453" y="290"/>
                      </a:cubicBezTo>
                      <a:cubicBezTo>
                        <a:pt x="454" y="290"/>
                        <a:pt x="454" y="290"/>
                        <a:pt x="454" y="290"/>
                      </a:cubicBezTo>
                      <a:cubicBezTo>
                        <a:pt x="454" y="289"/>
                        <a:pt x="454" y="289"/>
                        <a:pt x="454" y="289"/>
                      </a:cubicBezTo>
                      <a:cubicBezTo>
                        <a:pt x="454" y="289"/>
                        <a:pt x="454" y="289"/>
                        <a:pt x="454" y="289"/>
                      </a:cubicBezTo>
                      <a:cubicBezTo>
                        <a:pt x="454" y="288"/>
                        <a:pt x="454" y="288"/>
                        <a:pt x="454" y="288"/>
                      </a:cubicBezTo>
                      <a:cubicBezTo>
                        <a:pt x="454" y="288"/>
                        <a:pt x="454" y="288"/>
                        <a:pt x="454" y="288"/>
                      </a:cubicBezTo>
                      <a:cubicBezTo>
                        <a:pt x="454" y="287"/>
                        <a:pt x="454" y="287"/>
                        <a:pt x="454" y="287"/>
                      </a:cubicBezTo>
                      <a:cubicBezTo>
                        <a:pt x="454" y="286"/>
                        <a:pt x="454" y="286"/>
                        <a:pt x="454" y="286"/>
                      </a:cubicBezTo>
                      <a:cubicBezTo>
                        <a:pt x="453" y="286"/>
                        <a:pt x="453" y="286"/>
                        <a:pt x="453" y="286"/>
                      </a:cubicBezTo>
                      <a:cubicBezTo>
                        <a:pt x="453" y="285"/>
                        <a:pt x="453" y="285"/>
                        <a:pt x="453" y="285"/>
                      </a:cubicBezTo>
                      <a:cubicBezTo>
                        <a:pt x="453" y="284"/>
                        <a:pt x="453" y="284"/>
                        <a:pt x="453" y="284"/>
                      </a:cubicBezTo>
                      <a:cubicBezTo>
                        <a:pt x="453" y="283"/>
                        <a:pt x="453" y="283"/>
                        <a:pt x="453" y="283"/>
                      </a:cubicBezTo>
                      <a:cubicBezTo>
                        <a:pt x="453" y="282"/>
                        <a:pt x="453" y="282"/>
                        <a:pt x="453" y="282"/>
                      </a:cubicBezTo>
                      <a:cubicBezTo>
                        <a:pt x="452" y="282"/>
                        <a:pt x="452" y="282"/>
                        <a:pt x="452" y="282"/>
                      </a:cubicBezTo>
                      <a:cubicBezTo>
                        <a:pt x="452" y="281"/>
                        <a:pt x="452" y="281"/>
                        <a:pt x="452" y="281"/>
                      </a:cubicBezTo>
                      <a:cubicBezTo>
                        <a:pt x="452" y="280"/>
                        <a:pt x="452" y="280"/>
                        <a:pt x="452" y="280"/>
                      </a:cubicBezTo>
                      <a:cubicBezTo>
                        <a:pt x="451" y="279"/>
                        <a:pt x="451" y="279"/>
                        <a:pt x="451" y="279"/>
                      </a:cubicBezTo>
                      <a:cubicBezTo>
                        <a:pt x="451" y="278"/>
                        <a:pt x="451" y="278"/>
                        <a:pt x="451" y="278"/>
                      </a:cubicBezTo>
                      <a:cubicBezTo>
                        <a:pt x="451" y="278"/>
                        <a:pt x="451" y="278"/>
                        <a:pt x="451" y="278"/>
                      </a:cubicBezTo>
                      <a:cubicBezTo>
                        <a:pt x="451" y="278"/>
                        <a:pt x="451" y="278"/>
                        <a:pt x="451" y="278"/>
                      </a:cubicBezTo>
                      <a:cubicBezTo>
                        <a:pt x="452" y="278"/>
                        <a:pt x="452" y="278"/>
                        <a:pt x="452" y="278"/>
                      </a:cubicBezTo>
                      <a:cubicBezTo>
                        <a:pt x="452" y="277"/>
                        <a:pt x="452" y="277"/>
                        <a:pt x="452" y="277"/>
                      </a:cubicBezTo>
                      <a:cubicBezTo>
                        <a:pt x="452" y="277"/>
                        <a:pt x="452" y="277"/>
                        <a:pt x="452" y="277"/>
                      </a:cubicBezTo>
                      <a:cubicBezTo>
                        <a:pt x="453" y="275"/>
                        <a:pt x="453" y="275"/>
                        <a:pt x="453" y="275"/>
                      </a:cubicBezTo>
                      <a:cubicBezTo>
                        <a:pt x="454" y="275"/>
                        <a:pt x="454" y="275"/>
                        <a:pt x="454" y="275"/>
                      </a:cubicBezTo>
                      <a:cubicBezTo>
                        <a:pt x="454" y="275"/>
                        <a:pt x="454" y="275"/>
                        <a:pt x="454" y="275"/>
                      </a:cubicBezTo>
                      <a:cubicBezTo>
                        <a:pt x="455" y="276"/>
                        <a:pt x="455" y="276"/>
                        <a:pt x="455" y="276"/>
                      </a:cubicBezTo>
                      <a:cubicBezTo>
                        <a:pt x="458" y="276"/>
                        <a:pt x="458" y="276"/>
                        <a:pt x="458" y="276"/>
                      </a:cubicBezTo>
                      <a:cubicBezTo>
                        <a:pt x="458" y="276"/>
                        <a:pt x="458" y="276"/>
                        <a:pt x="458" y="276"/>
                      </a:cubicBezTo>
                      <a:cubicBezTo>
                        <a:pt x="459" y="276"/>
                        <a:pt x="459" y="276"/>
                        <a:pt x="459" y="276"/>
                      </a:cubicBezTo>
                      <a:cubicBezTo>
                        <a:pt x="459" y="276"/>
                        <a:pt x="459" y="276"/>
                        <a:pt x="459" y="276"/>
                      </a:cubicBezTo>
                      <a:cubicBezTo>
                        <a:pt x="459" y="275"/>
                        <a:pt x="459" y="275"/>
                        <a:pt x="459" y="275"/>
                      </a:cubicBezTo>
                      <a:cubicBezTo>
                        <a:pt x="459" y="275"/>
                        <a:pt x="459" y="275"/>
                        <a:pt x="459" y="275"/>
                      </a:cubicBezTo>
                      <a:cubicBezTo>
                        <a:pt x="459" y="274"/>
                        <a:pt x="459" y="274"/>
                        <a:pt x="459" y="274"/>
                      </a:cubicBezTo>
                      <a:cubicBezTo>
                        <a:pt x="459" y="274"/>
                        <a:pt x="459" y="274"/>
                        <a:pt x="459" y="274"/>
                      </a:cubicBezTo>
                      <a:cubicBezTo>
                        <a:pt x="459" y="274"/>
                        <a:pt x="459" y="274"/>
                        <a:pt x="459" y="274"/>
                      </a:cubicBezTo>
                      <a:cubicBezTo>
                        <a:pt x="458" y="273"/>
                        <a:pt x="458" y="273"/>
                        <a:pt x="458" y="273"/>
                      </a:cubicBezTo>
                      <a:cubicBezTo>
                        <a:pt x="459" y="272"/>
                        <a:pt x="459" y="272"/>
                        <a:pt x="459" y="272"/>
                      </a:cubicBezTo>
                      <a:cubicBezTo>
                        <a:pt x="459" y="272"/>
                        <a:pt x="459" y="272"/>
                        <a:pt x="459" y="272"/>
                      </a:cubicBezTo>
                      <a:cubicBezTo>
                        <a:pt x="459" y="272"/>
                        <a:pt x="459" y="272"/>
                        <a:pt x="459" y="272"/>
                      </a:cubicBezTo>
                      <a:cubicBezTo>
                        <a:pt x="459" y="271"/>
                        <a:pt x="459" y="271"/>
                        <a:pt x="459" y="271"/>
                      </a:cubicBezTo>
                      <a:cubicBezTo>
                        <a:pt x="459" y="271"/>
                        <a:pt x="459" y="271"/>
                        <a:pt x="459" y="271"/>
                      </a:cubicBezTo>
                      <a:cubicBezTo>
                        <a:pt x="459" y="271"/>
                        <a:pt x="459" y="271"/>
                        <a:pt x="459" y="271"/>
                      </a:cubicBezTo>
                      <a:cubicBezTo>
                        <a:pt x="459" y="270"/>
                        <a:pt x="459" y="270"/>
                        <a:pt x="459" y="270"/>
                      </a:cubicBezTo>
                      <a:cubicBezTo>
                        <a:pt x="459" y="270"/>
                        <a:pt x="459" y="270"/>
                        <a:pt x="459" y="270"/>
                      </a:cubicBezTo>
                      <a:cubicBezTo>
                        <a:pt x="459" y="269"/>
                        <a:pt x="459" y="269"/>
                        <a:pt x="459" y="269"/>
                      </a:cubicBezTo>
                      <a:cubicBezTo>
                        <a:pt x="459" y="269"/>
                        <a:pt x="459" y="269"/>
                        <a:pt x="459" y="269"/>
                      </a:cubicBezTo>
                      <a:cubicBezTo>
                        <a:pt x="459" y="269"/>
                        <a:pt x="459" y="269"/>
                        <a:pt x="459" y="269"/>
                      </a:cubicBezTo>
                      <a:cubicBezTo>
                        <a:pt x="459" y="268"/>
                        <a:pt x="459" y="268"/>
                        <a:pt x="459" y="268"/>
                      </a:cubicBezTo>
                      <a:cubicBezTo>
                        <a:pt x="459" y="268"/>
                        <a:pt x="459" y="268"/>
                        <a:pt x="459" y="268"/>
                      </a:cubicBezTo>
                      <a:cubicBezTo>
                        <a:pt x="459" y="267"/>
                        <a:pt x="459" y="267"/>
                        <a:pt x="459" y="267"/>
                      </a:cubicBezTo>
                      <a:cubicBezTo>
                        <a:pt x="459" y="266"/>
                        <a:pt x="459" y="266"/>
                        <a:pt x="459" y="266"/>
                      </a:cubicBezTo>
                      <a:cubicBezTo>
                        <a:pt x="459" y="266"/>
                        <a:pt x="459" y="266"/>
                        <a:pt x="459" y="266"/>
                      </a:cubicBezTo>
                      <a:cubicBezTo>
                        <a:pt x="459" y="266"/>
                        <a:pt x="459" y="266"/>
                        <a:pt x="459" y="266"/>
                      </a:cubicBezTo>
                      <a:cubicBezTo>
                        <a:pt x="459" y="265"/>
                        <a:pt x="459" y="265"/>
                        <a:pt x="459" y="265"/>
                      </a:cubicBezTo>
                      <a:cubicBezTo>
                        <a:pt x="459" y="265"/>
                        <a:pt x="459" y="265"/>
                        <a:pt x="459" y="265"/>
                      </a:cubicBezTo>
                      <a:cubicBezTo>
                        <a:pt x="459" y="265"/>
                        <a:pt x="459" y="265"/>
                        <a:pt x="459" y="265"/>
                      </a:cubicBezTo>
                      <a:cubicBezTo>
                        <a:pt x="459" y="264"/>
                        <a:pt x="459" y="264"/>
                        <a:pt x="459" y="264"/>
                      </a:cubicBezTo>
                      <a:cubicBezTo>
                        <a:pt x="458" y="264"/>
                        <a:pt x="458" y="264"/>
                        <a:pt x="458" y="264"/>
                      </a:cubicBezTo>
                      <a:cubicBezTo>
                        <a:pt x="459" y="264"/>
                        <a:pt x="459" y="264"/>
                        <a:pt x="459" y="264"/>
                      </a:cubicBezTo>
                      <a:cubicBezTo>
                        <a:pt x="459" y="263"/>
                        <a:pt x="459" y="263"/>
                        <a:pt x="459" y="263"/>
                      </a:cubicBezTo>
                      <a:cubicBezTo>
                        <a:pt x="459" y="263"/>
                        <a:pt x="459" y="263"/>
                        <a:pt x="459" y="263"/>
                      </a:cubicBezTo>
                      <a:cubicBezTo>
                        <a:pt x="458" y="262"/>
                        <a:pt x="458" y="262"/>
                        <a:pt x="458" y="262"/>
                      </a:cubicBezTo>
                      <a:cubicBezTo>
                        <a:pt x="458" y="262"/>
                        <a:pt x="458" y="262"/>
                        <a:pt x="458" y="262"/>
                      </a:cubicBezTo>
                      <a:cubicBezTo>
                        <a:pt x="459" y="261"/>
                        <a:pt x="459" y="261"/>
                        <a:pt x="459" y="261"/>
                      </a:cubicBezTo>
                      <a:cubicBezTo>
                        <a:pt x="459" y="261"/>
                        <a:pt x="459" y="261"/>
                        <a:pt x="459" y="261"/>
                      </a:cubicBezTo>
                      <a:cubicBezTo>
                        <a:pt x="460" y="261"/>
                        <a:pt x="460" y="261"/>
                        <a:pt x="460" y="261"/>
                      </a:cubicBezTo>
                      <a:cubicBezTo>
                        <a:pt x="460" y="260"/>
                        <a:pt x="460" y="260"/>
                        <a:pt x="460" y="260"/>
                      </a:cubicBezTo>
                      <a:cubicBezTo>
                        <a:pt x="460" y="259"/>
                        <a:pt x="460" y="259"/>
                        <a:pt x="460" y="259"/>
                      </a:cubicBezTo>
                      <a:cubicBezTo>
                        <a:pt x="459" y="259"/>
                        <a:pt x="459" y="259"/>
                        <a:pt x="459" y="259"/>
                      </a:cubicBezTo>
                      <a:cubicBezTo>
                        <a:pt x="459" y="258"/>
                        <a:pt x="459" y="258"/>
                        <a:pt x="459" y="258"/>
                      </a:cubicBezTo>
                      <a:cubicBezTo>
                        <a:pt x="459" y="258"/>
                        <a:pt x="459" y="258"/>
                        <a:pt x="459" y="258"/>
                      </a:cubicBezTo>
                      <a:cubicBezTo>
                        <a:pt x="458" y="257"/>
                        <a:pt x="458" y="257"/>
                        <a:pt x="458" y="257"/>
                      </a:cubicBezTo>
                      <a:cubicBezTo>
                        <a:pt x="458" y="257"/>
                        <a:pt x="458" y="257"/>
                        <a:pt x="458" y="257"/>
                      </a:cubicBezTo>
                      <a:cubicBezTo>
                        <a:pt x="458" y="256"/>
                        <a:pt x="458" y="256"/>
                        <a:pt x="458" y="256"/>
                      </a:cubicBezTo>
                      <a:cubicBezTo>
                        <a:pt x="458" y="256"/>
                        <a:pt x="458" y="256"/>
                        <a:pt x="458" y="256"/>
                      </a:cubicBezTo>
                      <a:cubicBezTo>
                        <a:pt x="458" y="255"/>
                        <a:pt x="458" y="255"/>
                        <a:pt x="458" y="255"/>
                      </a:cubicBezTo>
                      <a:cubicBezTo>
                        <a:pt x="457" y="255"/>
                        <a:pt x="457" y="255"/>
                        <a:pt x="457" y="255"/>
                      </a:cubicBezTo>
                      <a:cubicBezTo>
                        <a:pt x="456" y="255"/>
                        <a:pt x="456" y="255"/>
                        <a:pt x="456" y="255"/>
                      </a:cubicBezTo>
                      <a:cubicBezTo>
                        <a:pt x="456" y="255"/>
                        <a:pt x="456" y="255"/>
                        <a:pt x="456" y="255"/>
                      </a:cubicBezTo>
                      <a:cubicBezTo>
                        <a:pt x="455" y="255"/>
                        <a:pt x="455" y="255"/>
                        <a:pt x="455" y="255"/>
                      </a:cubicBezTo>
                      <a:cubicBezTo>
                        <a:pt x="454" y="255"/>
                        <a:pt x="454" y="255"/>
                        <a:pt x="454" y="255"/>
                      </a:cubicBezTo>
                      <a:cubicBezTo>
                        <a:pt x="454" y="255"/>
                        <a:pt x="454" y="255"/>
                        <a:pt x="454" y="255"/>
                      </a:cubicBezTo>
                      <a:cubicBezTo>
                        <a:pt x="454" y="256"/>
                        <a:pt x="454" y="256"/>
                        <a:pt x="454" y="256"/>
                      </a:cubicBezTo>
                      <a:cubicBezTo>
                        <a:pt x="453" y="256"/>
                        <a:pt x="453" y="256"/>
                        <a:pt x="453" y="256"/>
                      </a:cubicBezTo>
                      <a:cubicBezTo>
                        <a:pt x="453" y="256"/>
                        <a:pt x="453" y="256"/>
                        <a:pt x="453" y="256"/>
                      </a:cubicBezTo>
                      <a:cubicBezTo>
                        <a:pt x="453" y="257"/>
                        <a:pt x="453" y="257"/>
                        <a:pt x="453" y="257"/>
                      </a:cubicBezTo>
                      <a:cubicBezTo>
                        <a:pt x="452" y="257"/>
                        <a:pt x="452" y="257"/>
                        <a:pt x="452" y="257"/>
                      </a:cubicBezTo>
                      <a:cubicBezTo>
                        <a:pt x="451" y="257"/>
                        <a:pt x="451" y="257"/>
                        <a:pt x="451" y="257"/>
                      </a:cubicBezTo>
                      <a:cubicBezTo>
                        <a:pt x="451" y="258"/>
                        <a:pt x="451" y="258"/>
                        <a:pt x="451" y="258"/>
                      </a:cubicBezTo>
                      <a:cubicBezTo>
                        <a:pt x="451" y="258"/>
                        <a:pt x="451" y="258"/>
                        <a:pt x="451" y="258"/>
                      </a:cubicBezTo>
                      <a:cubicBezTo>
                        <a:pt x="450" y="259"/>
                        <a:pt x="450" y="259"/>
                        <a:pt x="450" y="259"/>
                      </a:cubicBezTo>
                      <a:cubicBezTo>
                        <a:pt x="450" y="259"/>
                        <a:pt x="450" y="259"/>
                        <a:pt x="450" y="259"/>
                      </a:cubicBezTo>
                      <a:cubicBezTo>
                        <a:pt x="450" y="260"/>
                        <a:pt x="450" y="260"/>
                        <a:pt x="450" y="260"/>
                      </a:cubicBezTo>
                      <a:cubicBezTo>
                        <a:pt x="450" y="260"/>
                        <a:pt x="450" y="260"/>
                        <a:pt x="450" y="260"/>
                      </a:cubicBezTo>
                      <a:cubicBezTo>
                        <a:pt x="449" y="260"/>
                        <a:pt x="449" y="260"/>
                        <a:pt x="449" y="260"/>
                      </a:cubicBezTo>
                      <a:cubicBezTo>
                        <a:pt x="448" y="261"/>
                        <a:pt x="448" y="261"/>
                        <a:pt x="448" y="261"/>
                      </a:cubicBezTo>
                      <a:cubicBezTo>
                        <a:pt x="448" y="261"/>
                        <a:pt x="448" y="261"/>
                        <a:pt x="448" y="261"/>
                      </a:cubicBezTo>
                      <a:cubicBezTo>
                        <a:pt x="447" y="261"/>
                        <a:pt x="447" y="261"/>
                        <a:pt x="447" y="261"/>
                      </a:cubicBezTo>
                      <a:cubicBezTo>
                        <a:pt x="447" y="261"/>
                        <a:pt x="447" y="261"/>
                        <a:pt x="447" y="261"/>
                      </a:cubicBezTo>
                      <a:cubicBezTo>
                        <a:pt x="446" y="261"/>
                        <a:pt x="446" y="261"/>
                        <a:pt x="446" y="261"/>
                      </a:cubicBezTo>
                      <a:cubicBezTo>
                        <a:pt x="446" y="261"/>
                        <a:pt x="446" y="261"/>
                        <a:pt x="446" y="261"/>
                      </a:cubicBezTo>
                      <a:cubicBezTo>
                        <a:pt x="445" y="260"/>
                        <a:pt x="445" y="260"/>
                        <a:pt x="445" y="260"/>
                      </a:cubicBezTo>
                      <a:cubicBezTo>
                        <a:pt x="445" y="260"/>
                        <a:pt x="445" y="260"/>
                        <a:pt x="445" y="260"/>
                      </a:cubicBezTo>
                      <a:cubicBezTo>
                        <a:pt x="444" y="261"/>
                        <a:pt x="444" y="261"/>
                        <a:pt x="444" y="261"/>
                      </a:cubicBezTo>
                      <a:cubicBezTo>
                        <a:pt x="443" y="261"/>
                        <a:pt x="443" y="261"/>
                        <a:pt x="443" y="261"/>
                      </a:cubicBezTo>
                      <a:cubicBezTo>
                        <a:pt x="443" y="260"/>
                        <a:pt x="443" y="260"/>
                        <a:pt x="443" y="260"/>
                      </a:cubicBezTo>
                      <a:cubicBezTo>
                        <a:pt x="443" y="260"/>
                        <a:pt x="443" y="260"/>
                        <a:pt x="443" y="260"/>
                      </a:cubicBezTo>
                      <a:cubicBezTo>
                        <a:pt x="442" y="259"/>
                        <a:pt x="442" y="259"/>
                        <a:pt x="442" y="259"/>
                      </a:cubicBezTo>
                      <a:cubicBezTo>
                        <a:pt x="441" y="258"/>
                        <a:pt x="441" y="258"/>
                        <a:pt x="441" y="258"/>
                      </a:cubicBezTo>
                      <a:cubicBezTo>
                        <a:pt x="441" y="258"/>
                        <a:pt x="441" y="258"/>
                        <a:pt x="441" y="258"/>
                      </a:cubicBezTo>
                      <a:cubicBezTo>
                        <a:pt x="442" y="258"/>
                        <a:pt x="442" y="258"/>
                        <a:pt x="442" y="258"/>
                      </a:cubicBezTo>
                      <a:cubicBezTo>
                        <a:pt x="442" y="257"/>
                        <a:pt x="442" y="257"/>
                        <a:pt x="442" y="257"/>
                      </a:cubicBezTo>
                      <a:cubicBezTo>
                        <a:pt x="441" y="256"/>
                        <a:pt x="441" y="256"/>
                        <a:pt x="441" y="256"/>
                      </a:cubicBezTo>
                      <a:cubicBezTo>
                        <a:pt x="441" y="255"/>
                        <a:pt x="441" y="255"/>
                        <a:pt x="441" y="255"/>
                      </a:cubicBezTo>
                      <a:cubicBezTo>
                        <a:pt x="441" y="255"/>
                        <a:pt x="441" y="255"/>
                        <a:pt x="441" y="255"/>
                      </a:cubicBezTo>
                      <a:cubicBezTo>
                        <a:pt x="440" y="255"/>
                        <a:pt x="440" y="255"/>
                        <a:pt x="440" y="255"/>
                      </a:cubicBezTo>
                      <a:cubicBezTo>
                        <a:pt x="440" y="254"/>
                        <a:pt x="440" y="254"/>
                        <a:pt x="440" y="254"/>
                      </a:cubicBezTo>
                      <a:cubicBezTo>
                        <a:pt x="441" y="254"/>
                        <a:pt x="441" y="254"/>
                        <a:pt x="441" y="254"/>
                      </a:cubicBezTo>
                      <a:cubicBezTo>
                        <a:pt x="441" y="253"/>
                        <a:pt x="441" y="253"/>
                        <a:pt x="441" y="253"/>
                      </a:cubicBezTo>
                      <a:cubicBezTo>
                        <a:pt x="441" y="253"/>
                        <a:pt x="441" y="253"/>
                        <a:pt x="441" y="253"/>
                      </a:cubicBezTo>
                      <a:cubicBezTo>
                        <a:pt x="440" y="253"/>
                        <a:pt x="440" y="253"/>
                        <a:pt x="440" y="253"/>
                      </a:cubicBezTo>
                      <a:cubicBezTo>
                        <a:pt x="440" y="254"/>
                        <a:pt x="440" y="254"/>
                        <a:pt x="440" y="254"/>
                      </a:cubicBezTo>
                      <a:cubicBezTo>
                        <a:pt x="439" y="254"/>
                        <a:pt x="439" y="254"/>
                        <a:pt x="439" y="254"/>
                      </a:cubicBezTo>
                      <a:cubicBezTo>
                        <a:pt x="439" y="254"/>
                        <a:pt x="439" y="254"/>
                        <a:pt x="439" y="254"/>
                      </a:cubicBezTo>
                      <a:cubicBezTo>
                        <a:pt x="438" y="254"/>
                        <a:pt x="438" y="254"/>
                        <a:pt x="438" y="254"/>
                      </a:cubicBezTo>
                      <a:cubicBezTo>
                        <a:pt x="438" y="253"/>
                        <a:pt x="438" y="253"/>
                        <a:pt x="438" y="253"/>
                      </a:cubicBezTo>
                      <a:cubicBezTo>
                        <a:pt x="437" y="253"/>
                        <a:pt x="437" y="253"/>
                        <a:pt x="437" y="253"/>
                      </a:cubicBezTo>
                      <a:cubicBezTo>
                        <a:pt x="437" y="253"/>
                        <a:pt x="437" y="253"/>
                        <a:pt x="437" y="253"/>
                      </a:cubicBezTo>
                      <a:cubicBezTo>
                        <a:pt x="436" y="253"/>
                        <a:pt x="436" y="253"/>
                        <a:pt x="436" y="253"/>
                      </a:cubicBezTo>
                      <a:cubicBezTo>
                        <a:pt x="436" y="252"/>
                        <a:pt x="436" y="252"/>
                        <a:pt x="436" y="252"/>
                      </a:cubicBezTo>
                      <a:cubicBezTo>
                        <a:pt x="436" y="252"/>
                        <a:pt x="436" y="252"/>
                        <a:pt x="436" y="252"/>
                      </a:cubicBezTo>
                      <a:cubicBezTo>
                        <a:pt x="435" y="252"/>
                        <a:pt x="435" y="252"/>
                        <a:pt x="435" y="252"/>
                      </a:cubicBezTo>
                      <a:cubicBezTo>
                        <a:pt x="435" y="252"/>
                        <a:pt x="435" y="252"/>
                        <a:pt x="435" y="252"/>
                      </a:cubicBezTo>
                      <a:cubicBezTo>
                        <a:pt x="435" y="251"/>
                        <a:pt x="435" y="251"/>
                        <a:pt x="435" y="251"/>
                      </a:cubicBezTo>
                      <a:cubicBezTo>
                        <a:pt x="434" y="251"/>
                        <a:pt x="434" y="251"/>
                        <a:pt x="434" y="251"/>
                      </a:cubicBezTo>
                      <a:cubicBezTo>
                        <a:pt x="434" y="251"/>
                        <a:pt x="434" y="251"/>
                        <a:pt x="434" y="251"/>
                      </a:cubicBezTo>
                      <a:cubicBezTo>
                        <a:pt x="434" y="250"/>
                        <a:pt x="434" y="250"/>
                        <a:pt x="434" y="250"/>
                      </a:cubicBezTo>
                      <a:cubicBezTo>
                        <a:pt x="433" y="250"/>
                        <a:pt x="433" y="250"/>
                        <a:pt x="433" y="250"/>
                      </a:cubicBezTo>
                      <a:cubicBezTo>
                        <a:pt x="433" y="250"/>
                        <a:pt x="433" y="250"/>
                        <a:pt x="433" y="250"/>
                      </a:cubicBezTo>
                      <a:cubicBezTo>
                        <a:pt x="433" y="251"/>
                        <a:pt x="433" y="251"/>
                        <a:pt x="433" y="251"/>
                      </a:cubicBezTo>
                      <a:cubicBezTo>
                        <a:pt x="432" y="250"/>
                        <a:pt x="432" y="250"/>
                        <a:pt x="432" y="250"/>
                      </a:cubicBezTo>
                      <a:cubicBezTo>
                        <a:pt x="432" y="251"/>
                        <a:pt x="432" y="251"/>
                        <a:pt x="432" y="251"/>
                      </a:cubicBezTo>
                      <a:cubicBezTo>
                        <a:pt x="432" y="251"/>
                        <a:pt x="432" y="251"/>
                        <a:pt x="432" y="251"/>
                      </a:cubicBezTo>
                      <a:cubicBezTo>
                        <a:pt x="431" y="251"/>
                        <a:pt x="431" y="251"/>
                        <a:pt x="431" y="251"/>
                      </a:cubicBezTo>
                      <a:cubicBezTo>
                        <a:pt x="431" y="250"/>
                        <a:pt x="431" y="250"/>
                        <a:pt x="431" y="250"/>
                      </a:cubicBezTo>
                      <a:cubicBezTo>
                        <a:pt x="430" y="250"/>
                        <a:pt x="430" y="250"/>
                        <a:pt x="430" y="250"/>
                      </a:cubicBezTo>
                      <a:cubicBezTo>
                        <a:pt x="429" y="250"/>
                        <a:pt x="429" y="250"/>
                        <a:pt x="429" y="250"/>
                      </a:cubicBezTo>
                      <a:cubicBezTo>
                        <a:pt x="429" y="250"/>
                        <a:pt x="429" y="250"/>
                        <a:pt x="429" y="250"/>
                      </a:cubicBezTo>
                      <a:cubicBezTo>
                        <a:pt x="429" y="249"/>
                        <a:pt x="429" y="249"/>
                        <a:pt x="429" y="249"/>
                      </a:cubicBezTo>
                      <a:cubicBezTo>
                        <a:pt x="429" y="249"/>
                        <a:pt x="429" y="249"/>
                        <a:pt x="429" y="249"/>
                      </a:cubicBezTo>
                      <a:cubicBezTo>
                        <a:pt x="429" y="249"/>
                        <a:pt x="429" y="249"/>
                        <a:pt x="429" y="249"/>
                      </a:cubicBezTo>
                      <a:cubicBezTo>
                        <a:pt x="428" y="250"/>
                        <a:pt x="428" y="250"/>
                        <a:pt x="428" y="250"/>
                      </a:cubicBezTo>
                      <a:cubicBezTo>
                        <a:pt x="427" y="249"/>
                        <a:pt x="427" y="249"/>
                        <a:pt x="427" y="249"/>
                      </a:cubicBezTo>
                      <a:cubicBezTo>
                        <a:pt x="427" y="250"/>
                        <a:pt x="427" y="250"/>
                        <a:pt x="427" y="250"/>
                      </a:cubicBezTo>
                      <a:cubicBezTo>
                        <a:pt x="427" y="249"/>
                        <a:pt x="427" y="249"/>
                        <a:pt x="427" y="249"/>
                      </a:cubicBezTo>
                      <a:cubicBezTo>
                        <a:pt x="426" y="250"/>
                        <a:pt x="426" y="250"/>
                        <a:pt x="426" y="250"/>
                      </a:cubicBezTo>
                      <a:cubicBezTo>
                        <a:pt x="426" y="249"/>
                        <a:pt x="426" y="249"/>
                        <a:pt x="426" y="249"/>
                      </a:cubicBezTo>
                      <a:cubicBezTo>
                        <a:pt x="425" y="249"/>
                        <a:pt x="425" y="249"/>
                        <a:pt x="425" y="249"/>
                      </a:cubicBezTo>
                      <a:cubicBezTo>
                        <a:pt x="425" y="249"/>
                        <a:pt x="425" y="249"/>
                        <a:pt x="425" y="249"/>
                      </a:cubicBezTo>
                      <a:cubicBezTo>
                        <a:pt x="424" y="248"/>
                        <a:pt x="424" y="248"/>
                        <a:pt x="424" y="248"/>
                      </a:cubicBezTo>
                      <a:cubicBezTo>
                        <a:pt x="423" y="247"/>
                        <a:pt x="423" y="247"/>
                        <a:pt x="423" y="247"/>
                      </a:cubicBezTo>
                      <a:cubicBezTo>
                        <a:pt x="423" y="246"/>
                        <a:pt x="423" y="246"/>
                        <a:pt x="423" y="246"/>
                      </a:cubicBezTo>
                      <a:cubicBezTo>
                        <a:pt x="423" y="246"/>
                        <a:pt x="423" y="246"/>
                        <a:pt x="423" y="246"/>
                      </a:cubicBezTo>
                      <a:cubicBezTo>
                        <a:pt x="422" y="246"/>
                        <a:pt x="422" y="246"/>
                        <a:pt x="422" y="246"/>
                      </a:cubicBezTo>
                      <a:cubicBezTo>
                        <a:pt x="422" y="245"/>
                        <a:pt x="422" y="245"/>
                        <a:pt x="422" y="245"/>
                      </a:cubicBezTo>
                      <a:cubicBezTo>
                        <a:pt x="422" y="245"/>
                        <a:pt x="422" y="245"/>
                        <a:pt x="422" y="245"/>
                      </a:cubicBezTo>
                      <a:cubicBezTo>
                        <a:pt x="422" y="244"/>
                        <a:pt x="422" y="244"/>
                        <a:pt x="422" y="244"/>
                      </a:cubicBezTo>
                      <a:cubicBezTo>
                        <a:pt x="421" y="244"/>
                        <a:pt x="421" y="244"/>
                        <a:pt x="421" y="244"/>
                      </a:cubicBezTo>
                      <a:cubicBezTo>
                        <a:pt x="421" y="243"/>
                        <a:pt x="421" y="243"/>
                        <a:pt x="421" y="243"/>
                      </a:cubicBezTo>
                      <a:cubicBezTo>
                        <a:pt x="420" y="242"/>
                        <a:pt x="420" y="242"/>
                        <a:pt x="420" y="242"/>
                      </a:cubicBezTo>
                      <a:cubicBezTo>
                        <a:pt x="419" y="241"/>
                        <a:pt x="419" y="241"/>
                        <a:pt x="419" y="241"/>
                      </a:cubicBezTo>
                      <a:cubicBezTo>
                        <a:pt x="419" y="240"/>
                        <a:pt x="419" y="240"/>
                        <a:pt x="419" y="240"/>
                      </a:cubicBezTo>
                      <a:cubicBezTo>
                        <a:pt x="418" y="240"/>
                        <a:pt x="418" y="240"/>
                        <a:pt x="418" y="240"/>
                      </a:cubicBezTo>
                      <a:cubicBezTo>
                        <a:pt x="418" y="240"/>
                        <a:pt x="418" y="240"/>
                        <a:pt x="418" y="240"/>
                      </a:cubicBezTo>
                      <a:cubicBezTo>
                        <a:pt x="417" y="240"/>
                        <a:pt x="417" y="240"/>
                        <a:pt x="417" y="240"/>
                      </a:cubicBezTo>
                      <a:cubicBezTo>
                        <a:pt x="418" y="239"/>
                        <a:pt x="418" y="239"/>
                        <a:pt x="418" y="239"/>
                      </a:cubicBezTo>
                      <a:cubicBezTo>
                        <a:pt x="418" y="239"/>
                        <a:pt x="418" y="239"/>
                        <a:pt x="418" y="239"/>
                      </a:cubicBezTo>
                      <a:cubicBezTo>
                        <a:pt x="417" y="239"/>
                        <a:pt x="417" y="239"/>
                        <a:pt x="417" y="239"/>
                      </a:cubicBezTo>
                      <a:cubicBezTo>
                        <a:pt x="417" y="238"/>
                        <a:pt x="417" y="238"/>
                        <a:pt x="417" y="238"/>
                      </a:cubicBezTo>
                      <a:cubicBezTo>
                        <a:pt x="416" y="238"/>
                        <a:pt x="416" y="238"/>
                        <a:pt x="416" y="238"/>
                      </a:cubicBezTo>
                      <a:cubicBezTo>
                        <a:pt x="416" y="237"/>
                        <a:pt x="416" y="237"/>
                        <a:pt x="416" y="237"/>
                      </a:cubicBezTo>
                      <a:cubicBezTo>
                        <a:pt x="416" y="237"/>
                        <a:pt x="416" y="237"/>
                        <a:pt x="416" y="237"/>
                      </a:cubicBezTo>
                      <a:cubicBezTo>
                        <a:pt x="415" y="236"/>
                        <a:pt x="415" y="236"/>
                        <a:pt x="415" y="236"/>
                      </a:cubicBezTo>
                      <a:cubicBezTo>
                        <a:pt x="414" y="235"/>
                        <a:pt x="414" y="235"/>
                        <a:pt x="414" y="235"/>
                      </a:cubicBezTo>
                      <a:cubicBezTo>
                        <a:pt x="414" y="235"/>
                        <a:pt x="414" y="235"/>
                        <a:pt x="414" y="235"/>
                      </a:cubicBezTo>
                      <a:cubicBezTo>
                        <a:pt x="414" y="234"/>
                        <a:pt x="414" y="234"/>
                        <a:pt x="414" y="234"/>
                      </a:cubicBezTo>
                      <a:cubicBezTo>
                        <a:pt x="414" y="234"/>
                        <a:pt x="414" y="234"/>
                        <a:pt x="414" y="234"/>
                      </a:cubicBezTo>
                      <a:cubicBezTo>
                        <a:pt x="413" y="234"/>
                        <a:pt x="413" y="234"/>
                        <a:pt x="413" y="234"/>
                      </a:cubicBezTo>
                      <a:cubicBezTo>
                        <a:pt x="413" y="234"/>
                        <a:pt x="413" y="234"/>
                        <a:pt x="413" y="234"/>
                      </a:cubicBezTo>
                      <a:cubicBezTo>
                        <a:pt x="413" y="233"/>
                        <a:pt x="413" y="233"/>
                        <a:pt x="413" y="233"/>
                      </a:cubicBezTo>
                      <a:cubicBezTo>
                        <a:pt x="413" y="233"/>
                        <a:pt x="413" y="233"/>
                        <a:pt x="413" y="233"/>
                      </a:cubicBezTo>
                      <a:cubicBezTo>
                        <a:pt x="413" y="232"/>
                        <a:pt x="413" y="232"/>
                        <a:pt x="413" y="232"/>
                      </a:cubicBezTo>
                      <a:cubicBezTo>
                        <a:pt x="412" y="232"/>
                        <a:pt x="412" y="232"/>
                        <a:pt x="412" y="232"/>
                      </a:cubicBezTo>
                      <a:cubicBezTo>
                        <a:pt x="412" y="231"/>
                        <a:pt x="412" y="231"/>
                        <a:pt x="412" y="231"/>
                      </a:cubicBezTo>
                      <a:cubicBezTo>
                        <a:pt x="412" y="231"/>
                        <a:pt x="412" y="231"/>
                        <a:pt x="412" y="231"/>
                      </a:cubicBezTo>
                      <a:cubicBezTo>
                        <a:pt x="412" y="231"/>
                        <a:pt x="412" y="231"/>
                        <a:pt x="412" y="231"/>
                      </a:cubicBezTo>
                      <a:cubicBezTo>
                        <a:pt x="411" y="231"/>
                        <a:pt x="411" y="231"/>
                        <a:pt x="411" y="231"/>
                      </a:cubicBezTo>
                      <a:cubicBezTo>
                        <a:pt x="410" y="231"/>
                        <a:pt x="410" y="231"/>
                        <a:pt x="410" y="231"/>
                      </a:cubicBezTo>
                      <a:cubicBezTo>
                        <a:pt x="410" y="230"/>
                        <a:pt x="410" y="230"/>
                        <a:pt x="410" y="230"/>
                      </a:cubicBezTo>
                      <a:cubicBezTo>
                        <a:pt x="410" y="230"/>
                        <a:pt x="410" y="230"/>
                        <a:pt x="410" y="230"/>
                      </a:cubicBezTo>
                      <a:cubicBezTo>
                        <a:pt x="410" y="230"/>
                        <a:pt x="410" y="230"/>
                        <a:pt x="410" y="230"/>
                      </a:cubicBezTo>
                      <a:cubicBezTo>
                        <a:pt x="410" y="229"/>
                        <a:pt x="410" y="229"/>
                        <a:pt x="410" y="229"/>
                      </a:cubicBezTo>
                      <a:cubicBezTo>
                        <a:pt x="409" y="230"/>
                        <a:pt x="409" y="230"/>
                        <a:pt x="409" y="230"/>
                      </a:cubicBezTo>
                      <a:cubicBezTo>
                        <a:pt x="409" y="229"/>
                        <a:pt x="409" y="229"/>
                        <a:pt x="409" y="229"/>
                      </a:cubicBezTo>
                      <a:cubicBezTo>
                        <a:pt x="409" y="229"/>
                        <a:pt x="409" y="229"/>
                        <a:pt x="409" y="229"/>
                      </a:cubicBezTo>
                      <a:cubicBezTo>
                        <a:pt x="408" y="229"/>
                        <a:pt x="408" y="229"/>
                        <a:pt x="408" y="229"/>
                      </a:cubicBezTo>
                      <a:cubicBezTo>
                        <a:pt x="409" y="229"/>
                        <a:pt x="409" y="229"/>
                        <a:pt x="409" y="229"/>
                      </a:cubicBezTo>
                      <a:cubicBezTo>
                        <a:pt x="408" y="228"/>
                        <a:pt x="408" y="228"/>
                        <a:pt x="408" y="228"/>
                      </a:cubicBezTo>
                      <a:cubicBezTo>
                        <a:pt x="408" y="228"/>
                        <a:pt x="408" y="228"/>
                        <a:pt x="408" y="228"/>
                      </a:cubicBezTo>
                      <a:cubicBezTo>
                        <a:pt x="407" y="228"/>
                        <a:pt x="407" y="228"/>
                        <a:pt x="407" y="228"/>
                      </a:cubicBezTo>
                      <a:cubicBezTo>
                        <a:pt x="407" y="228"/>
                        <a:pt x="407" y="228"/>
                        <a:pt x="407" y="228"/>
                      </a:cubicBezTo>
                      <a:cubicBezTo>
                        <a:pt x="406" y="228"/>
                        <a:pt x="406" y="228"/>
                        <a:pt x="406" y="228"/>
                      </a:cubicBezTo>
                      <a:cubicBezTo>
                        <a:pt x="406" y="228"/>
                        <a:pt x="406" y="228"/>
                        <a:pt x="406" y="228"/>
                      </a:cubicBezTo>
                      <a:cubicBezTo>
                        <a:pt x="405" y="228"/>
                        <a:pt x="405" y="228"/>
                        <a:pt x="405" y="228"/>
                      </a:cubicBezTo>
                      <a:cubicBezTo>
                        <a:pt x="405" y="228"/>
                        <a:pt x="405" y="228"/>
                        <a:pt x="405" y="228"/>
                      </a:cubicBezTo>
                      <a:cubicBezTo>
                        <a:pt x="405" y="228"/>
                        <a:pt x="405" y="228"/>
                        <a:pt x="405" y="228"/>
                      </a:cubicBezTo>
                      <a:cubicBezTo>
                        <a:pt x="405" y="229"/>
                        <a:pt x="405" y="229"/>
                        <a:pt x="405" y="229"/>
                      </a:cubicBezTo>
                      <a:cubicBezTo>
                        <a:pt x="404" y="228"/>
                        <a:pt x="404" y="228"/>
                        <a:pt x="404" y="228"/>
                      </a:cubicBezTo>
                      <a:cubicBezTo>
                        <a:pt x="404" y="228"/>
                        <a:pt x="404" y="228"/>
                        <a:pt x="404" y="228"/>
                      </a:cubicBezTo>
                      <a:cubicBezTo>
                        <a:pt x="403" y="228"/>
                        <a:pt x="403" y="228"/>
                        <a:pt x="403" y="228"/>
                      </a:cubicBezTo>
                      <a:cubicBezTo>
                        <a:pt x="402" y="228"/>
                        <a:pt x="402" y="228"/>
                        <a:pt x="402" y="228"/>
                      </a:cubicBezTo>
                      <a:cubicBezTo>
                        <a:pt x="402" y="228"/>
                        <a:pt x="402" y="228"/>
                        <a:pt x="402" y="228"/>
                      </a:cubicBezTo>
                      <a:cubicBezTo>
                        <a:pt x="401" y="227"/>
                        <a:pt x="401" y="227"/>
                        <a:pt x="401" y="227"/>
                      </a:cubicBezTo>
                      <a:cubicBezTo>
                        <a:pt x="400" y="227"/>
                        <a:pt x="400" y="227"/>
                        <a:pt x="400" y="227"/>
                      </a:cubicBezTo>
                      <a:cubicBezTo>
                        <a:pt x="399" y="227"/>
                        <a:pt x="399" y="227"/>
                        <a:pt x="399" y="227"/>
                      </a:cubicBezTo>
                      <a:cubicBezTo>
                        <a:pt x="399" y="227"/>
                        <a:pt x="399" y="227"/>
                        <a:pt x="399" y="227"/>
                      </a:cubicBezTo>
                      <a:cubicBezTo>
                        <a:pt x="398" y="227"/>
                        <a:pt x="398" y="227"/>
                        <a:pt x="398" y="227"/>
                      </a:cubicBezTo>
                      <a:cubicBezTo>
                        <a:pt x="398" y="227"/>
                        <a:pt x="398" y="227"/>
                        <a:pt x="398" y="227"/>
                      </a:cubicBezTo>
                      <a:cubicBezTo>
                        <a:pt x="397" y="227"/>
                        <a:pt x="397" y="227"/>
                        <a:pt x="397" y="227"/>
                      </a:cubicBezTo>
                      <a:cubicBezTo>
                        <a:pt x="396" y="227"/>
                        <a:pt x="396" y="227"/>
                        <a:pt x="396" y="227"/>
                      </a:cubicBezTo>
                      <a:cubicBezTo>
                        <a:pt x="396" y="227"/>
                        <a:pt x="396" y="227"/>
                        <a:pt x="396" y="227"/>
                      </a:cubicBezTo>
                      <a:cubicBezTo>
                        <a:pt x="396" y="228"/>
                        <a:pt x="396" y="228"/>
                        <a:pt x="396" y="228"/>
                      </a:cubicBezTo>
                      <a:cubicBezTo>
                        <a:pt x="395" y="228"/>
                        <a:pt x="395" y="228"/>
                        <a:pt x="395" y="228"/>
                      </a:cubicBezTo>
                      <a:cubicBezTo>
                        <a:pt x="394" y="228"/>
                        <a:pt x="394" y="228"/>
                        <a:pt x="394" y="228"/>
                      </a:cubicBezTo>
                      <a:cubicBezTo>
                        <a:pt x="393" y="228"/>
                        <a:pt x="393" y="228"/>
                        <a:pt x="393" y="228"/>
                      </a:cubicBezTo>
                      <a:cubicBezTo>
                        <a:pt x="393" y="228"/>
                        <a:pt x="393" y="228"/>
                        <a:pt x="393" y="228"/>
                      </a:cubicBezTo>
                      <a:cubicBezTo>
                        <a:pt x="392" y="228"/>
                        <a:pt x="392" y="228"/>
                        <a:pt x="392" y="228"/>
                      </a:cubicBezTo>
                      <a:cubicBezTo>
                        <a:pt x="392" y="229"/>
                        <a:pt x="392" y="229"/>
                        <a:pt x="392" y="229"/>
                      </a:cubicBezTo>
                      <a:cubicBezTo>
                        <a:pt x="391" y="229"/>
                        <a:pt x="391" y="229"/>
                        <a:pt x="391" y="229"/>
                      </a:cubicBezTo>
                      <a:cubicBezTo>
                        <a:pt x="390" y="229"/>
                        <a:pt x="390" y="229"/>
                        <a:pt x="390" y="229"/>
                      </a:cubicBezTo>
                      <a:cubicBezTo>
                        <a:pt x="390" y="229"/>
                        <a:pt x="390" y="229"/>
                        <a:pt x="390" y="229"/>
                      </a:cubicBezTo>
                      <a:cubicBezTo>
                        <a:pt x="390" y="229"/>
                        <a:pt x="390" y="229"/>
                        <a:pt x="390" y="229"/>
                      </a:cubicBezTo>
                      <a:cubicBezTo>
                        <a:pt x="389" y="229"/>
                        <a:pt x="389" y="229"/>
                        <a:pt x="389" y="229"/>
                      </a:cubicBezTo>
                      <a:cubicBezTo>
                        <a:pt x="388" y="230"/>
                        <a:pt x="388" y="230"/>
                        <a:pt x="388" y="230"/>
                      </a:cubicBezTo>
                      <a:cubicBezTo>
                        <a:pt x="387" y="230"/>
                        <a:pt x="387" y="230"/>
                        <a:pt x="387" y="230"/>
                      </a:cubicBezTo>
                      <a:cubicBezTo>
                        <a:pt x="387" y="230"/>
                        <a:pt x="387" y="230"/>
                        <a:pt x="387" y="230"/>
                      </a:cubicBezTo>
                      <a:cubicBezTo>
                        <a:pt x="387" y="231"/>
                        <a:pt x="387" y="231"/>
                        <a:pt x="387" y="231"/>
                      </a:cubicBezTo>
                      <a:cubicBezTo>
                        <a:pt x="386" y="232"/>
                        <a:pt x="386" y="232"/>
                        <a:pt x="386" y="232"/>
                      </a:cubicBezTo>
                      <a:cubicBezTo>
                        <a:pt x="386" y="232"/>
                        <a:pt x="386" y="232"/>
                        <a:pt x="386" y="232"/>
                      </a:cubicBezTo>
                      <a:cubicBezTo>
                        <a:pt x="386" y="233"/>
                        <a:pt x="386" y="233"/>
                        <a:pt x="386" y="233"/>
                      </a:cubicBezTo>
                      <a:cubicBezTo>
                        <a:pt x="386" y="233"/>
                        <a:pt x="386" y="233"/>
                        <a:pt x="386" y="233"/>
                      </a:cubicBezTo>
                      <a:cubicBezTo>
                        <a:pt x="386" y="234"/>
                        <a:pt x="386" y="234"/>
                        <a:pt x="386" y="234"/>
                      </a:cubicBezTo>
                      <a:cubicBezTo>
                        <a:pt x="386" y="234"/>
                        <a:pt x="386" y="234"/>
                        <a:pt x="386" y="234"/>
                      </a:cubicBezTo>
                      <a:cubicBezTo>
                        <a:pt x="387" y="234"/>
                        <a:pt x="387" y="234"/>
                        <a:pt x="387" y="234"/>
                      </a:cubicBezTo>
                      <a:cubicBezTo>
                        <a:pt x="388" y="234"/>
                        <a:pt x="388" y="234"/>
                        <a:pt x="388" y="234"/>
                      </a:cubicBezTo>
                      <a:cubicBezTo>
                        <a:pt x="388" y="234"/>
                        <a:pt x="388" y="234"/>
                        <a:pt x="388" y="234"/>
                      </a:cubicBezTo>
                      <a:cubicBezTo>
                        <a:pt x="389" y="234"/>
                        <a:pt x="389" y="234"/>
                        <a:pt x="389" y="234"/>
                      </a:cubicBezTo>
                      <a:cubicBezTo>
                        <a:pt x="389" y="235"/>
                        <a:pt x="389" y="235"/>
                        <a:pt x="389" y="235"/>
                      </a:cubicBezTo>
                      <a:cubicBezTo>
                        <a:pt x="390" y="235"/>
                        <a:pt x="390" y="235"/>
                        <a:pt x="390" y="235"/>
                      </a:cubicBezTo>
                      <a:cubicBezTo>
                        <a:pt x="390" y="236"/>
                        <a:pt x="390" y="236"/>
                        <a:pt x="390" y="236"/>
                      </a:cubicBezTo>
                      <a:cubicBezTo>
                        <a:pt x="390" y="236"/>
                        <a:pt x="390" y="236"/>
                        <a:pt x="390" y="236"/>
                      </a:cubicBezTo>
                      <a:cubicBezTo>
                        <a:pt x="391" y="237"/>
                        <a:pt x="391" y="237"/>
                        <a:pt x="391" y="237"/>
                      </a:cubicBezTo>
                      <a:cubicBezTo>
                        <a:pt x="390" y="238"/>
                        <a:pt x="390" y="238"/>
                        <a:pt x="390" y="238"/>
                      </a:cubicBezTo>
                      <a:cubicBezTo>
                        <a:pt x="390" y="238"/>
                        <a:pt x="390" y="238"/>
                        <a:pt x="390" y="238"/>
                      </a:cubicBezTo>
                      <a:cubicBezTo>
                        <a:pt x="389" y="239"/>
                        <a:pt x="389" y="239"/>
                        <a:pt x="389" y="239"/>
                      </a:cubicBezTo>
                      <a:cubicBezTo>
                        <a:pt x="389" y="240"/>
                        <a:pt x="389" y="240"/>
                        <a:pt x="389" y="240"/>
                      </a:cubicBezTo>
                      <a:cubicBezTo>
                        <a:pt x="389" y="240"/>
                        <a:pt x="389" y="240"/>
                        <a:pt x="389" y="240"/>
                      </a:cubicBezTo>
                      <a:cubicBezTo>
                        <a:pt x="388" y="241"/>
                        <a:pt x="388" y="241"/>
                        <a:pt x="388" y="241"/>
                      </a:cubicBezTo>
                      <a:cubicBezTo>
                        <a:pt x="388" y="242"/>
                        <a:pt x="388" y="242"/>
                        <a:pt x="388" y="242"/>
                      </a:cubicBezTo>
                      <a:cubicBezTo>
                        <a:pt x="388" y="242"/>
                        <a:pt x="388" y="242"/>
                        <a:pt x="388" y="242"/>
                      </a:cubicBezTo>
                      <a:cubicBezTo>
                        <a:pt x="388" y="243"/>
                        <a:pt x="388" y="243"/>
                        <a:pt x="388" y="243"/>
                      </a:cubicBezTo>
                      <a:cubicBezTo>
                        <a:pt x="388" y="244"/>
                        <a:pt x="388" y="244"/>
                        <a:pt x="388" y="244"/>
                      </a:cubicBezTo>
                      <a:cubicBezTo>
                        <a:pt x="389" y="244"/>
                        <a:pt x="389" y="244"/>
                        <a:pt x="389" y="244"/>
                      </a:cubicBezTo>
                      <a:cubicBezTo>
                        <a:pt x="389" y="245"/>
                        <a:pt x="389" y="245"/>
                        <a:pt x="389" y="245"/>
                      </a:cubicBezTo>
                      <a:cubicBezTo>
                        <a:pt x="388" y="245"/>
                        <a:pt x="388" y="245"/>
                        <a:pt x="388" y="245"/>
                      </a:cubicBezTo>
                      <a:cubicBezTo>
                        <a:pt x="388" y="246"/>
                        <a:pt x="388" y="246"/>
                        <a:pt x="388" y="246"/>
                      </a:cubicBezTo>
                      <a:cubicBezTo>
                        <a:pt x="389" y="246"/>
                        <a:pt x="389" y="246"/>
                        <a:pt x="389" y="246"/>
                      </a:cubicBezTo>
                      <a:cubicBezTo>
                        <a:pt x="389" y="248"/>
                        <a:pt x="389" y="248"/>
                        <a:pt x="389" y="248"/>
                      </a:cubicBezTo>
                      <a:cubicBezTo>
                        <a:pt x="388" y="248"/>
                        <a:pt x="388" y="248"/>
                        <a:pt x="388" y="248"/>
                      </a:cubicBezTo>
                      <a:cubicBezTo>
                        <a:pt x="388" y="249"/>
                        <a:pt x="388" y="249"/>
                        <a:pt x="388" y="249"/>
                      </a:cubicBezTo>
                      <a:cubicBezTo>
                        <a:pt x="389" y="249"/>
                        <a:pt x="389" y="249"/>
                        <a:pt x="389" y="249"/>
                      </a:cubicBezTo>
                      <a:cubicBezTo>
                        <a:pt x="389" y="249"/>
                        <a:pt x="389" y="249"/>
                        <a:pt x="389" y="249"/>
                      </a:cubicBezTo>
                      <a:cubicBezTo>
                        <a:pt x="389" y="249"/>
                        <a:pt x="389" y="249"/>
                        <a:pt x="389" y="249"/>
                      </a:cubicBezTo>
                      <a:cubicBezTo>
                        <a:pt x="390" y="249"/>
                        <a:pt x="390" y="249"/>
                        <a:pt x="390" y="249"/>
                      </a:cubicBezTo>
                      <a:cubicBezTo>
                        <a:pt x="390" y="250"/>
                        <a:pt x="390" y="250"/>
                        <a:pt x="390" y="250"/>
                      </a:cubicBezTo>
                      <a:cubicBezTo>
                        <a:pt x="390" y="251"/>
                        <a:pt x="390" y="251"/>
                        <a:pt x="390" y="251"/>
                      </a:cubicBezTo>
                      <a:cubicBezTo>
                        <a:pt x="389" y="252"/>
                        <a:pt x="389" y="252"/>
                        <a:pt x="389" y="252"/>
                      </a:cubicBezTo>
                      <a:cubicBezTo>
                        <a:pt x="387" y="252"/>
                        <a:pt x="387" y="252"/>
                        <a:pt x="387" y="252"/>
                      </a:cubicBezTo>
                      <a:cubicBezTo>
                        <a:pt x="386" y="252"/>
                        <a:pt x="386" y="252"/>
                        <a:pt x="386" y="252"/>
                      </a:cubicBezTo>
                      <a:cubicBezTo>
                        <a:pt x="384" y="254"/>
                        <a:pt x="384" y="254"/>
                        <a:pt x="384" y="254"/>
                      </a:cubicBezTo>
                      <a:cubicBezTo>
                        <a:pt x="384" y="254"/>
                        <a:pt x="384" y="254"/>
                        <a:pt x="384" y="254"/>
                      </a:cubicBezTo>
                      <a:cubicBezTo>
                        <a:pt x="383" y="254"/>
                        <a:pt x="383" y="254"/>
                        <a:pt x="383" y="254"/>
                      </a:cubicBezTo>
                      <a:cubicBezTo>
                        <a:pt x="382" y="254"/>
                        <a:pt x="382" y="254"/>
                        <a:pt x="382" y="254"/>
                      </a:cubicBezTo>
                      <a:cubicBezTo>
                        <a:pt x="381" y="254"/>
                        <a:pt x="381" y="254"/>
                        <a:pt x="381" y="254"/>
                      </a:cubicBezTo>
                      <a:cubicBezTo>
                        <a:pt x="381" y="254"/>
                        <a:pt x="381" y="254"/>
                        <a:pt x="381" y="254"/>
                      </a:cubicBezTo>
                      <a:cubicBezTo>
                        <a:pt x="380" y="253"/>
                        <a:pt x="380" y="253"/>
                        <a:pt x="380" y="253"/>
                      </a:cubicBezTo>
                      <a:cubicBezTo>
                        <a:pt x="380" y="254"/>
                        <a:pt x="380" y="254"/>
                        <a:pt x="380" y="254"/>
                      </a:cubicBezTo>
                      <a:cubicBezTo>
                        <a:pt x="379" y="253"/>
                        <a:pt x="379" y="253"/>
                        <a:pt x="379" y="253"/>
                      </a:cubicBezTo>
                      <a:cubicBezTo>
                        <a:pt x="378" y="253"/>
                        <a:pt x="378" y="253"/>
                        <a:pt x="378" y="253"/>
                      </a:cubicBezTo>
                      <a:cubicBezTo>
                        <a:pt x="376" y="253"/>
                        <a:pt x="376" y="253"/>
                        <a:pt x="376" y="253"/>
                      </a:cubicBezTo>
                      <a:cubicBezTo>
                        <a:pt x="376" y="253"/>
                        <a:pt x="376" y="253"/>
                        <a:pt x="376" y="253"/>
                      </a:cubicBezTo>
                      <a:cubicBezTo>
                        <a:pt x="375" y="254"/>
                        <a:pt x="375" y="254"/>
                        <a:pt x="375" y="254"/>
                      </a:cubicBezTo>
                      <a:cubicBezTo>
                        <a:pt x="374" y="254"/>
                        <a:pt x="374" y="254"/>
                        <a:pt x="374" y="254"/>
                      </a:cubicBezTo>
                      <a:cubicBezTo>
                        <a:pt x="374" y="254"/>
                        <a:pt x="374" y="254"/>
                        <a:pt x="374" y="254"/>
                      </a:cubicBezTo>
                      <a:cubicBezTo>
                        <a:pt x="373" y="254"/>
                        <a:pt x="373" y="254"/>
                        <a:pt x="373" y="254"/>
                      </a:cubicBezTo>
                      <a:cubicBezTo>
                        <a:pt x="373" y="254"/>
                        <a:pt x="373" y="254"/>
                        <a:pt x="373" y="254"/>
                      </a:cubicBezTo>
                      <a:cubicBezTo>
                        <a:pt x="372" y="253"/>
                        <a:pt x="372" y="253"/>
                        <a:pt x="372" y="253"/>
                      </a:cubicBezTo>
                      <a:cubicBezTo>
                        <a:pt x="371" y="252"/>
                        <a:pt x="371" y="252"/>
                        <a:pt x="371" y="252"/>
                      </a:cubicBezTo>
                      <a:cubicBezTo>
                        <a:pt x="370" y="252"/>
                        <a:pt x="370" y="252"/>
                        <a:pt x="370" y="252"/>
                      </a:cubicBezTo>
                      <a:cubicBezTo>
                        <a:pt x="369" y="253"/>
                        <a:pt x="369" y="253"/>
                        <a:pt x="369" y="253"/>
                      </a:cubicBezTo>
                      <a:cubicBezTo>
                        <a:pt x="369" y="252"/>
                        <a:pt x="369" y="252"/>
                        <a:pt x="369" y="252"/>
                      </a:cubicBezTo>
                      <a:cubicBezTo>
                        <a:pt x="368" y="252"/>
                        <a:pt x="368" y="252"/>
                        <a:pt x="368" y="252"/>
                      </a:cubicBezTo>
                      <a:cubicBezTo>
                        <a:pt x="367" y="253"/>
                        <a:pt x="367" y="253"/>
                        <a:pt x="367" y="253"/>
                      </a:cubicBezTo>
                      <a:cubicBezTo>
                        <a:pt x="367" y="254"/>
                        <a:pt x="367" y="254"/>
                        <a:pt x="367" y="254"/>
                      </a:cubicBezTo>
                      <a:cubicBezTo>
                        <a:pt x="366" y="254"/>
                        <a:pt x="366" y="254"/>
                        <a:pt x="366" y="254"/>
                      </a:cubicBezTo>
                      <a:cubicBezTo>
                        <a:pt x="365" y="255"/>
                        <a:pt x="365" y="255"/>
                        <a:pt x="365" y="255"/>
                      </a:cubicBezTo>
                      <a:cubicBezTo>
                        <a:pt x="365" y="256"/>
                        <a:pt x="365" y="256"/>
                        <a:pt x="365" y="256"/>
                      </a:cubicBezTo>
                      <a:cubicBezTo>
                        <a:pt x="365" y="256"/>
                        <a:pt x="365" y="256"/>
                        <a:pt x="365" y="256"/>
                      </a:cubicBezTo>
                      <a:cubicBezTo>
                        <a:pt x="364" y="257"/>
                        <a:pt x="364" y="257"/>
                        <a:pt x="364" y="257"/>
                      </a:cubicBezTo>
                      <a:cubicBezTo>
                        <a:pt x="363" y="257"/>
                        <a:pt x="363" y="257"/>
                        <a:pt x="363" y="257"/>
                      </a:cubicBezTo>
                      <a:cubicBezTo>
                        <a:pt x="361" y="257"/>
                        <a:pt x="361" y="257"/>
                        <a:pt x="361" y="257"/>
                      </a:cubicBezTo>
                      <a:cubicBezTo>
                        <a:pt x="361" y="258"/>
                        <a:pt x="361" y="258"/>
                        <a:pt x="361" y="258"/>
                      </a:cubicBezTo>
                      <a:cubicBezTo>
                        <a:pt x="360" y="258"/>
                        <a:pt x="360" y="258"/>
                        <a:pt x="360" y="258"/>
                      </a:cubicBezTo>
                      <a:cubicBezTo>
                        <a:pt x="359" y="258"/>
                        <a:pt x="359" y="258"/>
                        <a:pt x="359" y="258"/>
                      </a:cubicBezTo>
                      <a:cubicBezTo>
                        <a:pt x="357" y="259"/>
                        <a:pt x="357" y="259"/>
                        <a:pt x="357" y="259"/>
                      </a:cubicBezTo>
                      <a:cubicBezTo>
                        <a:pt x="357" y="260"/>
                        <a:pt x="357" y="260"/>
                        <a:pt x="357" y="260"/>
                      </a:cubicBezTo>
                      <a:cubicBezTo>
                        <a:pt x="356" y="260"/>
                        <a:pt x="356" y="260"/>
                        <a:pt x="356" y="260"/>
                      </a:cubicBezTo>
                      <a:cubicBezTo>
                        <a:pt x="355" y="260"/>
                        <a:pt x="355" y="260"/>
                        <a:pt x="355" y="260"/>
                      </a:cubicBezTo>
                      <a:cubicBezTo>
                        <a:pt x="354" y="260"/>
                        <a:pt x="354" y="260"/>
                        <a:pt x="354" y="260"/>
                      </a:cubicBezTo>
                      <a:cubicBezTo>
                        <a:pt x="354" y="260"/>
                        <a:pt x="354" y="260"/>
                        <a:pt x="354" y="260"/>
                      </a:cubicBezTo>
                      <a:cubicBezTo>
                        <a:pt x="353" y="260"/>
                        <a:pt x="353" y="260"/>
                        <a:pt x="353" y="260"/>
                      </a:cubicBezTo>
                      <a:cubicBezTo>
                        <a:pt x="350" y="260"/>
                        <a:pt x="350" y="260"/>
                        <a:pt x="350" y="260"/>
                      </a:cubicBezTo>
                      <a:cubicBezTo>
                        <a:pt x="348" y="260"/>
                        <a:pt x="348" y="260"/>
                        <a:pt x="348" y="260"/>
                      </a:cubicBezTo>
                      <a:cubicBezTo>
                        <a:pt x="346" y="260"/>
                        <a:pt x="346" y="260"/>
                        <a:pt x="346" y="260"/>
                      </a:cubicBezTo>
                      <a:cubicBezTo>
                        <a:pt x="346" y="260"/>
                        <a:pt x="346" y="260"/>
                        <a:pt x="346" y="260"/>
                      </a:cubicBezTo>
                      <a:cubicBezTo>
                        <a:pt x="345" y="259"/>
                        <a:pt x="345" y="259"/>
                        <a:pt x="345" y="259"/>
                      </a:cubicBezTo>
                      <a:cubicBezTo>
                        <a:pt x="344" y="259"/>
                        <a:pt x="344" y="259"/>
                        <a:pt x="344" y="259"/>
                      </a:cubicBezTo>
                      <a:cubicBezTo>
                        <a:pt x="344" y="259"/>
                        <a:pt x="344" y="259"/>
                        <a:pt x="344" y="259"/>
                      </a:cubicBezTo>
                      <a:cubicBezTo>
                        <a:pt x="343" y="258"/>
                        <a:pt x="343" y="258"/>
                        <a:pt x="343" y="258"/>
                      </a:cubicBezTo>
                      <a:cubicBezTo>
                        <a:pt x="342" y="257"/>
                        <a:pt x="342" y="257"/>
                        <a:pt x="342" y="257"/>
                      </a:cubicBezTo>
                      <a:cubicBezTo>
                        <a:pt x="342" y="257"/>
                        <a:pt x="342" y="257"/>
                        <a:pt x="342" y="257"/>
                      </a:cubicBezTo>
                      <a:cubicBezTo>
                        <a:pt x="341" y="257"/>
                        <a:pt x="341" y="257"/>
                        <a:pt x="341" y="257"/>
                      </a:cubicBezTo>
                      <a:cubicBezTo>
                        <a:pt x="340" y="257"/>
                        <a:pt x="340" y="257"/>
                        <a:pt x="340" y="257"/>
                      </a:cubicBezTo>
                      <a:cubicBezTo>
                        <a:pt x="338" y="256"/>
                        <a:pt x="338" y="256"/>
                        <a:pt x="338" y="256"/>
                      </a:cubicBezTo>
                      <a:cubicBezTo>
                        <a:pt x="337" y="255"/>
                        <a:pt x="337" y="255"/>
                        <a:pt x="337" y="255"/>
                      </a:cubicBezTo>
                      <a:cubicBezTo>
                        <a:pt x="336" y="255"/>
                        <a:pt x="336" y="255"/>
                        <a:pt x="336" y="255"/>
                      </a:cubicBezTo>
                      <a:cubicBezTo>
                        <a:pt x="334" y="255"/>
                        <a:pt x="334" y="255"/>
                        <a:pt x="334" y="255"/>
                      </a:cubicBezTo>
                      <a:cubicBezTo>
                        <a:pt x="333" y="255"/>
                        <a:pt x="333" y="255"/>
                        <a:pt x="333" y="255"/>
                      </a:cubicBezTo>
                      <a:cubicBezTo>
                        <a:pt x="332" y="255"/>
                        <a:pt x="332" y="255"/>
                        <a:pt x="332" y="255"/>
                      </a:cubicBezTo>
                      <a:cubicBezTo>
                        <a:pt x="331" y="255"/>
                        <a:pt x="331" y="255"/>
                        <a:pt x="331" y="255"/>
                      </a:cubicBezTo>
                      <a:cubicBezTo>
                        <a:pt x="330" y="255"/>
                        <a:pt x="330" y="255"/>
                        <a:pt x="330" y="255"/>
                      </a:cubicBezTo>
                      <a:cubicBezTo>
                        <a:pt x="328" y="255"/>
                        <a:pt x="328" y="255"/>
                        <a:pt x="328" y="255"/>
                      </a:cubicBezTo>
                      <a:cubicBezTo>
                        <a:pt x="327" y="256"/>
                        <a:pt x="327" y="256"/>
                        <a:pt x="327" y="256"/>
                      </a:cubicBezTo>
                      <a:cubicBezTo>
                        <a:pt x="326" y="257"/>
                        <a:pt x="326" y="257"/>
                        <a:pt x="326" y="257"/>
                      </a:cubicBezTo>
                      <a:cubicBezTo>
                        <a:pt x="326" y="257"/>
                        <a:pt x="326" y="257"/>
                        <a:pt x="326" y="257"/>
                      </a:cubicBezTo>
                      <a:cubicBezTo>
                        <a:pt x="325" y="257"/>
                        <a:pt x="325" y="257"/>
                        <a:pt x="325" y="257"/>
                      </a:cubicBezTo>
                      <a:cubicBezTo>
                        <a:pt x="324" y="257"/>
                        <a:pt x="324" y="257"/>
                        <a:pt x="324" y="257"/>
                      </a:cubicBezTo>
                      <a:cubicBezTo>
                        <a:pt x="324" y="257"/>
                        <a:pt x="324" y="257"/>
                        <a:pt x="324" y="257"/>
                      </a:cubicBezTo>
                      <a:cubicBezTo>
                        <a:pt x="323" y="257"/>
                        <a:pt x="323" y="257"/>
                        <a:pt x="323" y="257"/>
                      </a:cubicBezTo>
                      <a:cubicBezTo>
                        <a:pt x="322" y="257"/>
                        <a:pt x="322" y="257"/>
                        <a:pt x="322" y="257"/>
                      </a:cubicBezTo>
                      <a:cubicBezTo>
                        <a:pt x="322" y="257"/>
                        <a:pt x="322" y="257"/>
                        <a:pt x="322" y="257"/>
                      </a:cubicBezTo>
                      <a:cubicBezTo>
                        <a:pt x="320" y="256"/>
                        <a:pt x="320" y="256"/>
                        <a:pt x="320" y="256"/>
                      </a:cubicBezTo>
                      <a:cubicBezTo>
                        <a:pt x="319" y="256"/>
                        <a:pt x="319" y="256"/>
                        <a:pt x="319" y="256"/>
                      </a:cubicBezTo>
                      <a:cubicBezTo>
                        <a:pt x="319" y="256"/>
                        <a:pt x="319" y="256"/>
                        <a:pt x="319" y="256"/>
                      </a:cubicBezTo>
                      <a:cubicBezTo>
                        <a:pt x="318" y="255"/>
                        <a:pt x="318" y="255"/>
                        <a:pt x="318" y="255"/>
                      </a:cubicBezTo>
                      <a:cubicBezTo>
                        <a:pt x="317" y="255"/>
                        <a:pt x="317" y="255"/>
                        <a:pt x="317" y="255"/>
                      </a:cubicBezTo>
                      <a:cubicBezTo>
                        <a:pt x="317" y="255"/>
                        <a:pt x="317" y="255"/>
                        <a:pt x="317" y="255"/>
                      </a:cubicBezTo>
                      <a:cubicBezTo>
                        <a:pt x="317" y="254"/>
                        <a:pt x="317" y="254"/>
                        <a:pt x="317" y="254"/>
                      </a:cubicBezTo>
                      <a:cubicBezTo>
                        <a:pt x="316" y="253"/>
                        <a:pt x="316" y="253"/>
                        <a:pt x="316" y="253"/>
                      </a:cubicBezTo>
                      <a:cubicBezTo>
                        <a:pt x="316" y="253"/>
                        <a:pt x="316" y="253"/>
                        <a:pt x="316" y="253"/>
                      </a:cubicBezTo>
                      <a:cubicBezTo>
                        <a:pt x="316" y="252"/>
                        <a:pt x="316" y="252"/>
                        <a:pt x="316" y="252"/>
                      </a:cubicBezTo>
                      <a:cubicBezTo>
                        <a:pt x="315" y="251"/>
                        <a:pt x="315" y="251"/>
                        <a:pt x="315" y="251"/>
                      </a:cubicBezTo>
                      <a:cubicBezTo>
                        <a:pt x="315" y="251"/>
                        <a:pt x="315" y="251"/>
                        <a:pt x="315" y="251"/>
                      </a:cubicBezTo>
                      <a:cubicBezTo>
                        <a:pt x="315" y="250"/>
                        <a:pt x="315" y="250"/>
                        <a:pt x="315" y="250"/>
                      </a:cubicBezTo>
                      <a:cubicBezTo>
                        <a:pt x="314" y="250"/>
                        <a:pt x="314" y="250"/>
                        <a:pt x="314" y="250"/>
                      </a:cubicBezTo>
                      <a:cubicBezTo>
                        <a:pt x="313" y="250"/>
                        <a:pt x="313" y="250"/>
                        <a:pt x="313" y="250"/>
                      </a:cubicBezTo>
                      <a:cubicBezTo>
                        <a:pt x="312" y="250"/>
                        <a:pt x="312" y="250"/>
                        <a:pt x="312" y="250"/>
                      </a:cubicBezTo>
                      <a:cubicBezTo>
                        <a:pt x="311" y="250"/>
                        <a:pt x="311" y="250"/>
                        <a:pt x="311" y="250"/>
                      </a:cubicBezTo>
                      <a:cubicBezTo>
                        <a:pt x="310" y="250"/>
                        <a:pt x="310" y="250"/>
                        <a:pt x="310" y="250"/>
                      </a:cubicBezTo>
                      <a:cubicBezTo>
                        <a:pt x="310" y="249"/>
                        <a:pt x="310" y="249"/>
                        <a:pt x="310" y="249"/>
                      </a:cubicBezTo>
                      <a:cubicBezTo>
                        <a:pt x="309" y="249"/>
                        <a:pt x="309" y="249"/>
                        <a:pt x="309" y="249"/>
                      </a:cubicBezTo>
                      <a:cubicBezTo>
                        <a:pt x="307" y="249"/>
                        <a:pt x="307" y="249"/>
                        <a:pt x="307" y="249"/>
                      </a:cubicBezTo>
                      <a:cubicBezTo>
                        <a:pt x="306" y="249"/>
                        <a:pt x="306" y="249"/>
                        <a:pt x="306" y="249"/>
                      </a:cubicBezTo>
                      <a:cubicBezTo>
                        <a:pt x="305" y="248"/>
                        <a:pt x="305" y="248"/>
                        <a:pt x="305" y="248"/>
                      </a:cubicBezTo>
                      <a:cubicBezTo>
                        <a:pt x="305" y="248"/>
                        <a:pt x="305" y="248"/>
                        <a:pt x="305" y="248"/>
                      </a:cubicBezTo>
                      <a:cubicBezTo>
                        <a:pt x="304" y="248"/>
                        <a:pt x="304" y="248"/>
                        <a:pt x="304" y="248"/>
                      </a:cubicBezTo>
                      <a:cubicBezTo>
                        <a:pt x="303" y="247"/>
                        <a:pt x="303" y="247"/>
                        <a:pt x="303" y="247"/>
                      </a:cubicBezTo>
                      <a:cubicBezTo>
                        <a:pt x="302" y="247"/>
                        <a:pt x="302" y="247"/>
                        <a:pt x="302" y="247"/>
                      </a:cubicBezTo>
                      <a:cubicBezTo>
                        <a:pt x="301" y="247"/>
                        <a:pt x="301" y="247"/>
                        <a:pt x="301" y="247"/>
                      </a:cubicBezTo>
                      <a:cubicBezTo>
                        <a:pt x="301" y="247"/>
                        <a:pt x="301" y="247"/>
                        <a:pt x="301" y="247"/>
                      </a:cubicBezTo>
                      <a:cubicBezTo>
                        <a:pt x="301" y="248"/>
                        <a:pt x="301" y="248"/>
                        <a:pt x="301" y="248"/>
                      </a:cubicBezTo>
                      <a:cubicBezTo>
                        <a:pt x="301" y="249"/>
                        <a:pt x="301" y="249"/>
                        <a:pt x="301" y="249"/>
                      </a:cubicBezTo>
                      <a:cubicBezTo>
                        <a:pt x="301" y="249"/>
                        <a:pt x="301" y="249"/>
                        <a:pt x="301" y="249"/>
                      </a:cubicBezTo>
                      <a:cubicBezTo>
                        <a:pt x="300" y="249"/>
                        <a:pt x="300" y="249"/>
                        <a:pt x="300" y="249"/>
                      </a:cubicBezTo>
                      <a:cubicBezTo>
                        <a:pt x="299" y="249"/>
                        <a:pt x="299" y="249"/>
                        <a:pt x="299" y="249"/>
                      </a:cubicBezTo>
                      <a:cubicBezTo>
                        <a:pt x="299" y="250"/>
                        <a:pt x="299" y="250"/>
                        <a:pt x="299" y="250"/>
                      </a:cubicBezTo>
                      <a:cubicBezTo>
                        <a:pt x="299" y="251"/>
                        <a:pt x="299" y="251"/>
                        <a:pt x="299" y="251"/>
                      </a:cubicBezTo>
                      <a:cubicBezTo>
                        <a:pt x="298" y="252"/>
                        <a:pt x="298" y="252"/>
                        <a:pt x="298" y="252"/>
                      </a:cubicBezTo>
                      <a:cubicBezTo>
                        <a:pt x="298" y="254"/>
                        <a:pt x="298" y="254"/>
                        <a:pt x="298" y="254"/>
                      </a:cubicBezTo>
                      <a:cubicBezTo>
                        <a:pt x="298" y="255"/>
                        <a:pt x="298" y="255"/>
                        <a:pt x="298" y="255"/>
                      </a:cubicBezTo>
                      <a:cubicBezTo>
                        <a:pt x="300" y="255"/>
                        <a:pt x="300" y="255"/>
                        <a:pt x="300" y="255"/>
                      </a:cubicBezTo>
                      <a:cubicBezTo>
                        <a:pt x="300" y="255"/>
                        <a:pt x="300" y="255"/>
                        <a:pt x="300" y="255"/>
                      </a:cubicBezTo>
                      <a:cubicBezTo>
                        <a:pt x="301" y="256"/>
                        <a:pt x="301" y="256"/>
                        <a:pt x="301" y="256"/>
                      </a:cubicBezTo>
                      <a:cubicBezTo>
                        <a:pt x="301" y="256"/>
                        <a:pt x="301" y="256"/>
                        <a:pt x="301" y="256"/>
                      </a:cubicBezTo>
                      <a:cubicBezTo>
                        <a:pt x="301" y="258"/>
                        <a:pt x="301" y="258"/>
                        <a:pt x="301" y="258"/>
                      </a:cubicBezTo>
                      <a:cubicBezTo>
                        <a:pt x="301" y="259"/>
                        <a:pt x="301" y="259"/>
                        <a:pt x="301" y="259"/>
                      </a:cubicBezTo>
                      <a:cubicBezTo>
                        <a:pt x="302" y="259"/>
                        <a:pt x="302" y="259"/>
                        <a:pt x="302" y="259"/>
                      </a:cubicBezTo>
                      <a:cubicBezTo>
                        <a:pt x="302" y="260"/>
                        <a:pt x="302" y="260"/>
                        <a:pt x="302" y="260"/>
                      </a:cubicBezTo>
                      <a:cubicBezTo>
                        <a:pt x="301" y="261"/>
                        <a:pt x="301" y="261"/>
                        <a:pt x="301" y="261"/>
                      </a:cubicBezTo>
                      <a:cubicBezTo>
                        <a:pt x="300" y="261"/>
                        <a:pt x="300" y="261"/>
                        <a:pt x="300" y="261"/>
                      </a:cubicBezTo>
                      <a:cubicBezTo>
                        <a:pt x="299" y="261"/>
                        <a:pt x="299" y="261"/>
                        <a:pt x="299" y="261"/>
                      </a:cubicBezTo>
                      <a:cubicBezTo>
                        <a:pt x="299" y="261"/>
                        <a:pt x="299" y="261"/>
                        <a:pt x="299" y="261"/>
                      </a:cubicBezTo>
                      <a:cubicBezTo>
                        <a:pt x="298" y="261"/>
                        <a:pt x="298" y="261"/>
                        <a:pt x="298" y="261"/>
                      </a:cubicBezTo>
                      <a:cubicBezTo>
                        <a:pt x="297" y="261"/>
                        <a:pt x="297" y="261"/>
                        <a:pt x="297" y="261"/>
                      </a:cubicBezTo>
                      <a:cubicBezTo>
                        <a:pt x="295" y="261"/>
                        <a:pt x="295" y="261"/>
                        <a:pt x="295" y="261"/>
                      </a:cubicBezTo>
                      <a:cubicBezTo>
                        <a:pt x="295" y="261"/>
                        <a:pt x="295" y="261"/>
                        <a:pt x="295" y="261"/>
                      </a:cubicBezTo>
                      <a:cubicBezTo>
                        <a:pt x="294" y="261"/>
                        <a:pt x="294" y="261"/>
                        <a:pt x="294" y="261"/>
                      </a:cubicBezTo>
                      <a:cubicBezTo>
                        <a:pt x="293" y="261"/>
                        <a:pt x="293" y="261"/>
                        <a:pt x="293" y="261"/>
                      </a:cubicBezTo>
                      <a:cubicBezTo>
                        <a:pt x="292" y="261"/>
                        <a:pt x="292" y="261"/>
                        <a:pt x="292" y="261"/>
                      </a:cubicBezTo>
                      <a:cubicBezTo>
                        <a:pt x="291" y="261"/>
                        <a:pt x="291" y="261"/>
                        <a:pt x="291" y="261"/>
                      </a:cubicBezTo>
                      <a:cubicBezTo>
                        <a:pt x="290" y="262"/>
                        <a:pt x="290" y="262"/>
                        <a:pt x="290" y="262"/>
                      </a:cubicBezTo>
                      <a:cubicBezTo>
                        <a:pt x="290" y="262"/>
                        <a:pt x="290" y="262"/>
                        <a:pt x="290" y="262"/>
                      </a:cubicBezTo>
                      <a:cubicBezTo>
                        <a:pt x="288" y="261"/>
                        <a:pt x="288" y="261"/>
                        <a:pt x="288" y="261"/>
                      </a:cubicBezTo>
                      <a:cubicBezTo>
                        <a:pt x="287" y="261"/>
                        <a:pt x="287" y="261"/>
                        <a:pt x="287" y="261"/>
                      </a:cubicBezTo>
                      <a:cubicBezTo>
                        <a:pt x="285" y="259"/>
                        <a:pt x="285" y="259"/>
                        <a:pt x="285" y="259"/>
                      </a:cubicBezTo>
                      <a:cubicBezTo>
                        <a:pt x="285" y="259"/>
                        <a:pt x="285" y="259"/>
                        <a:pt x="285" y="259"/>
                      </a:cubicBezTo>
                      <a:cubicBezTo>
                        <a:pt x="285" y="258"/>
                        <a:pt x="285" y="258"/>
                        <a:pt x="285" y="258"/>
                      </a:cubicBezTo>
                      <a:cubicBezTo>
                        <a:pt x="285" y="258"/>
                        <a:pt x="285" y="258"/>
                        <a:pt x="285" y="258"/>
                      </a:cubicBezTo>
                      <a:cubicBezTo>
                        <a:pt x="283" y="258"/>
                        <a:pt x="283" y="258"/>
                        <a:pt x="283" y="258"/>
                      </a:cubicBezTo>
                      <a:cubicBezTo>
                        <a:pt x="283" y="258"/>
                        <a:pt x="283" y="258"/>
                        <a:pt x="283" y="258"/>
                      </a:cubicBezTo>
                      <a:cubicBezTo>
                        <a:pt x="282" y="258"/>
                        <a:pt x="282" y="258"/>
                        <a:pt x="282" y="258"/>
                      </a:cubicBezTo>
                      <a:cubicBezTo>
                        <a:pt x="281" y="258"/>
                        <a:pt x="281" y="258"/>
                        <a:pt x="281" y="258"/>
                      </a:cubicBezTo>
                      <a:cubicBezTo>
                        <a:pt x="280" y="258"/>
                        <a:pt x="280" y="258"/>
                        <a:pt x="280" y="258"/>
                      </a:cubicBezTo>
                      <a:cubicBezTo>
                        <a:pt x="280" y="258"/>
                        <a:pt x="280" y="258"/>
                        <a:pt x="280" y="258"/>
                      </a:cubicBezTo>
                      <a:cubicBezTo>
                        <a:pt x="280" y="257"/>
                        <a:pt x="280" y="257"/>
                        <a:pt x="280" y="257"/>
                      </a:cubicBezTo>
                      <a:cubicBezTo>
                        <a:pt x="279" y="257"/>
                        <a:pt x="279" y="257"/>
                        <a:pt x="279" y="257"/>
                      </a:cubicBezTo>
                      <a:cubicBezTo>
                        <a:pt x="279" y="257"/>
                        <a:pt x="279" y="257"/>
                        <a:pt x="279" y="257"/>
                      </a:cubicBezTo>
                      <a:cubicBezTo>
                        <a:pt x="278" y="257"/>
                        <a:pt x="278" y="257"/>
                        <a:pt x="278" y="257"/>
                      </a:cubicBezTo>
                      <a:cubicBezTo>
                        <a:pt x="277" y="257"/>
                        <a:pt x="277" y="257"/>
                        <a:pt x="277" y="257"/>
                      </a:cubicBezTo>
                      <a:cubicBezTo>
                        <a:pt x="277" y="257"/>
                        <a:pt x="277" y="257"/>
                        <a:pt x="277" y="257"/>
                      </a:cubicBezTo>
                      <a:cubicBezTo>
                        <a:pt x="276" y="257"/>
                        <a:pt x="276" y="257"/>
                        <a:pt x="276" y="257"/>
                      </a:cubicBezTo>
                      <a:cubicBezTo>
                        <a:pt x="274" y="257"/>
                        <a:pt x="274" y="257"/>
                        <a:pt x="274" y="257"/>
                      </a:cubicBezTo>
                      <a:cubicBezTo>
                        <a:pt x="273" y="258"/>
                        <a:pt x="273" y="258"/>
                        <a:pt x="273" y="258"/>
                      </a:cubicBezTo>
                      <a:cubicBezTo>
                        <a:pt x="273" y="259"/>
                        <a:pt x="273" y="259"/>
                        <a:pt x="273" y="259"/>
                      </a:cubicBezTo>
                      <a:cubicBezTo>
                        <a:pt x="272" y="259"/>
                        <a:pt x="272" y="259"/>
                        <a:pt x="272" y="259"/>
                      </a:cubicBezTo>
                      <a:cubicBezTo>
                        <a:pt x="271" y="259"/>
                        <a:pt x="271" y="259"/>
                        <a:pt x="271" y="259"/>
                      </a:cubicBezTo>
                      <a:cubicBezTo>
                        <a:pt x="271" y="259"/>
                        <a:pt x="271" y="259"/>
                        <a:pt x="271" y="259"/>
                      </a:cubicBezTo>
                      <a:cubicBezTo>
                        <a:pt x="271" y="259"/>
                        <a:pt x="271" y="259"/>
                        <a:pt x="271" y="259"/>
                      </a:cubicBezTo>
                      <a:cubicBezTo>
                        <a:pt x="271" y="260"/>
                        <a:pt x="271" y="260"/>
                        <a:pt x="271" y="260"/>
                      </a:cubicBezTo>
                      <a:cubicBezTo>
                        <a:pt x="271" y="260"/>
                        <a:pt x="271" y="260"/>
                        <a:pt x="271" y="260"/>
                      </a:cubicBezTo>
                      <a:cubicBezTo>
                        <a:pt x="270" y="261"/>
                        <a:pt x="270" y="261"/>
                        <a:pt x="270" y="261"/>
                      </a:cubicBezTo>
                      <a:cubicBezTo>
                        <a:pt x="269" y="261"/>
                        <a:pt x="269" y="261"/>
                        <a:pt x="269" y="261"/>
                      </a:cubicBezTo>
                      <a:cubicBezTo>
                        <a:pt x="269" y="262"/>
                        <a:pt x="269" y="262"/>
                        <a:pt x="269" y="262"/>
                      </a:cubicBezTo>
                      <a:cubicBezTo>
                        <a:pt x="269" y="262"/>
                        <a:pt x="269" y="262"/>
                        <a:pt x="269" y="262"/>
                      </a:cubicBezTo>
                      <a:cubicBezTo>
                        <a:pt x="267" y="263"/>
                        <a:pt x="267" y="263"/>
                        <a:pt x="267" y="263"/>
                      </a:cubicBezTo>
                      <a:cubicBezTo>
                        <a:pt x="267" y="264"/>
                        <a:pt x="267" y="264"/>
                        <a:pt x="267" y="264"/>
                      </a:cubicBezTo>
                      <a:cubicBezTo>
                        <a:pt x="267" y="264"/>
                        <a:pt x="267" y="264"/>
                        <a:pt x="267" y="264"/>
                      </a:cubicBezTo>
                      <a:cubicBezTo>
                        <a:pt x="266" y="265"/>
                        <a:pt x="266" y="265"/>
                        <a:pt x="266" y="265"/>
                      </a:cubicBezTo>
                      <a:cubicBezTo>
                        <a:pt x="265" y="266"/>
                        <a:pt x="265" y="266"/>
                        <a:pt x="265" y="266"/>
                      </a:cubicBezTo>
                      <a:cubicBezTo>
                        <a:pt x="265" y="266"/>
                        <a:pt x="265" y="266"/>
                        <a:pt x="265" y="266"/>
                      </a:cubicBezTo>
                      <a:cubicBezTo>
                        <a:pt x="263" y="266"/>
                        <a:pt x="263" y="266"/>
                        <a:pt x="263" y="266"/>
                      </a:cubicBezTo>
                      <a:cubicBezTo>
                        <a:pt x="262" y="266"/>
                        <a:pt x="262" y="266"/>
                        <a:pt x="262" y="266"/>
                      </a:cubicBezTo>
                      <a:cubicBezTo>
                        <a:pt x="261" y="268"/>
                        <a:pt x="261" y="268"/>
                        <a:pt x="261" y="268"/>
                      </a:cubicBezTo>
                      <a:cubicBezTo>
                        <a:pt x="261" y="268"/>
                        <a:pt x="261" y="268"/>
                        <a:pt x="261" y="268"/>
                      </a:cubicBezTo>
                      <a:cubicBezTo>
                        <a:pt x="261" y="268"/>
                        <a:pt x="261" y="268"/>
                        <a:pt x="261" y="268"/>
                      </a:cubicBezTo>
                      <a:cubicBezTo>
                        <a:pt x="260" y="268"/>
                        <a:pt x="260" y="268"/>
                        <a:pt x="260" y="268"/>
                      </a:cubicBezTo>
                      <a:cubicBezTo>
                        <a:pt x="259" y="268"/>
                        <a:pt x="259" y="268"/>
                        <a:pt x="259" y="268"/>
                      </a:cubicBezTo>
                      <a:cubicBezTo>
                        <a:pt x="259" y="267"/>
                        <a:pt x="259" y="267"/>
                        <a:pt x="259" y="267"/>
                      </a:cubicBezTo>
                      <a:cubicBezTo>
                        <a:pt x="258" y="267"/>
                        <a:pt x="258" y="267"/>
                        <a:pt x="258" y="267"/>
                      </a:cubicBezTo>
                      <a:cubicBezTo>
                        <a:pt x="257" y="266"/>
                        <a:pt x="257" y="266"/>
                        <a:pt x="257" y="266"/>
                      </a:cubicBezTo>
                      <a:cubicBezTo>
                        <a:pt x="256" y="266"/>
                        <a:pt x="256" y="266"/>
                        <a:pt x="256" y="266"/>
                      </a:cubicBezTo>
                      <a:cubicBezTo>
                        <a:pt x="256" y="265"/>
                        <a:pt x="256" y="265"/>
                        <a:pt x="256" y="265"/>
                      </a:cubicBezTo>
                      <a:cubicBezTo>
                        <a:pt x="256" y="264"/>
                        <a:pt x="256" y="264"/>
                        <a:pt x="256" y="264"/>
                      </a:cubicBezTo>
                      <a:cubicBezTo>
                        <a:pt x="256" y="264"/>
                        <a:pt x="256" y="264"/>
                        <a:pt x="256" y="264"/>
                      </a:cubicBezTo>
                      <a:cubicBezTo>
                        <a:pt x="255" y="265"/>
                        <a:pt x="255" y="265"/>
                        <a:pt x="255" y="265"/>
                      </a:cubicBezTo>
                      <a:cubicBezTo>
                        <a:pt x="254" y="265"/>
                        <a:pt x="254" y="265"/>
                        <a:pt x="254" y="265"/>
                      </a:cubicBezTo>
                      <a:cubicBezTo>
                        <a:pt x="253" y="265"/>
                        <a:pt x="253" y="265"/>
                        <a:pt x="253" y="265"/>
                      </a:cubicBezTo>
                      <a:cubicBezTo>
                        <a:pt x="251" y="266"/>
                        <a:pt x="251" y="266"/>
                        <a:pt x="251" y="266"/>
                      </a:cubicBezTo>
                      <a:cubicBezTo>
                        <a:pt x="251" y="266"/>
                        <a:pt x="251" y="266"/>
                        <a:pt x="251" y="266"/>
                      </a:cubicBezTo>
                      <a:cubicBezTo>
                        <a:pt x="250" y="266"/>
                        <a:pt x="250" y="266"/>
                        <a:pt x="250" y="266"/>
                      </a:cubicBezTo>
                      <a:cubicBezTo>
                        <a:pt x="250" y="266"/>
                        <a:pt x="250" y="266"/>
                        <a:pt x="250" y="266"/>
                      </a:cubicBezTo>
                      <a:cubicBezTo>
                        <a:pt x="249" y="266"/>
                        <a:pt x="249" y="266"/>
                        <a:pt x="249" y="266"/>
                      </a:cubicBezTo>
                      <a:cubicBezTo>
                        <a:pt x="248" y="266"/>
                        <a:pt x="248" y="266"/>
                        <a:pt x="248" y="266"/>
                      </a:cubicBezTo>
                      <a:cubicBezTo>
                        <a:pt x="248" y="266"/>
                        <a:pt x="248" y="266"/>
                        <a:pt x="248" y="266"/>
                      </a:cubicBezTo>
                      <a:cubicBezTo>
                        <a:pt x="248" y="265"/>
                        <a:pt x="248" y="265"/>
                        <a:pt x="248" y="265"/>
                      </a:cubicBezTo>
                      <a:cubicBezTo>
                        <a:pt x="248" y="265"/>
                        <a:pt x="248" y="265"/>
                        <a:pt x="248" y="265"/>
                      </a:cubicBezTo>
                      <a:cubicBezTo>
                        <a:pt x="248" y="264"/>
                        <a:pt x="248" y="264"/>
                        <a:pt x="248" y="264"/>
                      </a:cubicBezTo>
                      <a:cubicBezTo>
                        <a:pt x="248" y="264"/>
                        <a:pt x="248" y="264"/>
                        <a:pt x="248" y="264"/>
                      </a:cubicBezTo>
                      <a:cubicBezTo>
                        <a:pt x="248" y="263"/>
                        <a:pt x="248" y="263"/>
                        <a:pt x="248" y="263"/>
                      </a:cubicBezTo>
                      <a:cubicBezTo>
                        <a:pt x="247" y="263"/>
                        <a:pt x="247" y="263"/>
                        <a:pt x="247" y="263"/>
                      </a:cubicBezTo>
                      <a:cubicBezTo>
                        <a:pt x="247" y="263"/>
                        <a:pt x="247" y="263"/>
                        <a:pt x="247" y="263"/>
                      </a:cubicBezTo>
                      <a:cubicBezTo>
                        <a:pt x="246" y="262"/>
                        <a:pt x="246" y="262"/>
                        <a:pt x="246" y="262"/>
                      </a:cubicBezTo>
                      <a:cubicBezTo>
                        <a:pt x="245" y="262"/>
                        <a:pt x="245" y="262"/>
                        <a:pt x="245" y="262"/>
                      </a:cubicBezTo>
                      <a:cubicBezTo>
                        <a:pt x="244" y="262"/>
                        <a:pt x="244" y="262"/>
                        <a:pt x="244" y="262"/>
                      </a:cubicBezTo>
                      <a:cubicBezTo>
                        <a:pt x="244" y="261"/>
                        <a:pt x="244" y="261"/>
                        <a:pt x="244" y="261"/>
                      </a:cubicBezTo>
                      <a:cubicBezTo>
                        <a:pt x="243" y="260"/>
                        <a:pt x="243" y="260"/>
                        <a:pt x="243" y="260"/>
                      </a:cubicBezTo>
                      <a:cubicBezTo>
                        <a:pt x="242" y="259"/>
                        <a:pt x="242" y="259"/>
                        <a:pt x="242" y="259"/>
                      </a:cubicBezTo>
                      <a:cubicBezTo>
                        <a:pt x="240" y="259"/>
                        <a:pt x="240" y="259"/>
                        <a:pt x="240" y="259"/>
                      </a:cubicBezTo>
                      <a:cubicBezTo>
                        <a:pt x="239" y="259"/>
                        <a:pt x="239" y="259"/>
                        <a:pt x="239" y="259"/>
                      </a:cubicBezTo>
                      <a:cubicBezTo>
                        <a:pt x="237" y="259"/>
                        <a:pt x="237" y="259"/>
                        <a:pt x="237" y="259"/>
                      </a:cubicBezTo>
                      <a:cubicBezTo>
                        <a:pt x="237" y="259"/>
                        <a:pt x="237" y="259"/>
                        <a:pt x="237" y="259"/>
                      </a:cubicBezTo>
                      <a:cubicBezTo>
                        <a:pt x="238" y="260"/>
                        <a:pt x="238" y="260"/>
                        <a:pt x="238" y="260"/>
                      </a:cubicBezTo>
                      <a:cubicBezTo>
                        <a:pt x="237" y="260"/>
                        <a:pt x="237" y="260"/>
                        <a:pt x="237" y="260"/>
                      </a:cubicBezTo>
                      <a:cubicBezTo>
                        <a:pt x="236" y="260"/>
                        <a:pt x="236" y="260"/>
                        <a:pt x="236" y="260"/>
                      </a:cubicBezTo>
                      <a:cubicBezTo>
                        <a:pt x="236" y="260"/>
                        <a:pt x="236" y="260"/>
                        <a:pt x="236" y="260"/>
                      </a:cubicBezTo>
                      <a:cubicBezTo>
                        <a:pt x="235" y="261"/>
                        <a:pt x="235" y="261"/>
                        <a:pt x="235" y="261"/>
                      </a:cubicBezTo>
                      <a:cubicBezTo>
                        <a:pt x="234" y="260"/>
                        <a:pt x="234" y="260"/>
                        <a:pt x="234" y="260"/>
                      </a:cubicBezTo>
                      <a:cubicBezTo>
                        <a:pt x="233" y="260"/>
                        <a:pt x="233" y="260"/>
                        <a:pt x="233" y="260"/>
                      </a:cubicBezTo>
                      <a:cubicBezTo>
                        <a:pt x="232" y="261"/>
                        <a:pt x="232" y="261"/>
                        <a:pt x="232" y="261"/>
                      </a:cubicBezTo>
                      <a:cubicBezTo>
                        <a:pt x="232" y="261"/>
                        <a:pt x="232" y="261"/>
                        <a:pt x="232" y="261"/>
                      </a:cubicBezTo>
                      <a:cubicBezTo>
                        <a:pt x="231" y="260"/>
                        <a:pt x="231" y="260"/>
                        <a:pt x="231" y="260"/>
                      </a:cubicBezTo>
                      <a:cubicBezTo>
                        <a:pt x="230" y="260"/>
                        <a:pt x="230" y="260"/>
                        <a:pt x="230" y="260"/>
                      </a:cubicBezTo>
                      <a:cubicBezTo>
                        <a:pt x="230" y="259"/>
                        <a:pt x="230" y="259"/>
                        <a:pt x="230" y="259"/>
                      </a:cubicBezTo>
                      <a:cubicBezTo>
                        <a:pt x="230" y="259"/>
                        <a:pt x="230" y="259"/>
                        <a:pt x="230" y="259"/>
                      </a:cubicBezTo>
                      <a:cubicBezTo>
                        <a:pt x="229" y="258"/>
                        <a:pt x="229" y="258"/>
                        <a:pt x="229" y="258"/>
                      </a:cubicBezTo>
                      <a:cubicBezTo>
                        <a:pt x="228" y="258"/>
                        <a:pt x="228" y="258"/>
                        <a:pt x="228" y="258"/>
                      </a:cubicBezTo>
                      <a:cubicBezTo>
                        <a:pt x="228" y="259"/>
                        <a:pt x="228" y="259"/>
                        <a:pt x="228" y="259"/>
                      </a:cubicBezTo>
                      <a:cubicBezTo>
                        <a:pt x="228" y="259"/>
                        <a:pt x="228" y="259"/>
                        <a:pt x="228" y="259"/>
                      </a:cubicBezTo>
                      <a:cubicBezTo>
                        <a:pt x="228" y="260"/>
                        <a:pt x="228" y="260"/>
                        <a:pt x="228" y="260"/>
                      </a:cubicBezTo>
                      <a:cubicBezTo>
                        <a:pt x="227" y="260"/>
                        <a:pt x="227" y="260"/>
                        <a:pt x="227" y="260"/>
                      </a:cubicBezTo>
                      <a:cubicBezTo>
                        <a:pt x="226" y="260"/>
                        <a:pt x="226" y="260"/>
                        <a:pt x="226" y="260"/>
                      </a:cubicBezTo>
                      <a:cubicBezTo>
                        <a:pt x="215" y="248"/>
                        <a:pt x="215" y="248"/>
                        <a:pt x="215" y="248"/>
                      </a:cubicBezTo>
                      <a:cubicBezTo>
                        <a:pt x="207" y="243"/>
                        <a:pt x="207" y="243"/>
                        <a:pt x="207" y="243"/>
                      </a:cubicBezTo>
                      <a:cubicBezTo>
                        <a:pt x="207" y="242"/>
                        <a:pt x="207" y="242"/>
                        <a:pt x="207" y="242"/>
                      </a:cubicBezTo>
                      <a:cubicBezTo>
                        <a:pt x="208" y="242"/>
                        <a:pt x="208" y="242"/>
                        <a:pt x="208" y="242"/>
                      </a:cubicBezTo>
                      <a:cubicBezTo>
                        <a:pt x="208" y="241"/>
                        <a:pt x="208" y="241"/>
                        <a:pt x="208" y="241"/>
                      </a:cubicBezTo>
                      <a:cubicBezTo>
                        <a:pt x="208" y="241"/>
                        <a:pt x="208" y="241"/>
                        <a:pt x="208" y="241"/>
                      </a:cubicBezTo>
                      <a:cubicBezTo>
                        <a:pt x="208" y="240"/>
                        <a:pt x="208" y="240"/>
                        <a:pt x="208" y="240"/>
                      </a:cubicBezTo>
                      <a:cubicBezTo>
                        <a:pt x="207" y="241"/>
                        <a:pt x="207" y="241"/>
                        <a:pt x="207" y="241"/>
                      </a:cubicBezTo>
                      <a:cubicBezTo>
                        <a:pt x="206" y="241"/>
                        <a:pt x="206" y="241"/>
                        <a:pt x="206" y="241"/>
                      </a:cubicBezTo>
                      <a:cubicBezTo>
                        <a:pt x="205" y="241"/>
                        <a:pt x="205" y="241"/>
                        <a:pt x="205" y="241"/>
                      </a:cubicBezTo>
                      <a:cubicBezTo>
                        <a:pt x="205" y="242"/>
                        <a:pt x="205" y="242"/>
                        <a:pt x="205" y="242"/>
                      </a:cubicBezTo>
                      <a:cubicBezTo>
                        <a:pt x="204" y="243"/>
                        <a:pt x="204" y="243"/>
                        <a:pt x="204" y="243"/>
                      </a:cubicBezTo>
                      <a:cubicBezTo>
                        <a:pt x="203" y="243"/>
                        <a:pt x="203" y="243"/>
                        <a:pt x="203" y="243"/>
                      </a:cubicBezTo>
                      <a:cubicBezTo>
                        <a:pt x="203" y="244"/>
                        <a:pt x="203" y="244"/>
                        <a:pt x="203" y="244"/>
                      </a:cubicBezTo>
                      <a:cubicBezTo>
                        <a:pt x="202" y="244"/>
                        <a:pt x="202" y="244"/>
                        <a:pt x="202" y="244"/>
                      </a:cubicBezTo>
                      <a:cubicBezTo>
                        <a:pt x="202" y="245"/>
                        <a:pt x="202" y="245"/>
                        <a:pt x="202" y="245"/>
                      </a:cubicBezTo>
                      <a:cubicBezTo>
                        <a:pt x="200" y="245"/>
                        <a:pt x="200" y="245"/>
                        <a:pt x="200" y="245"/>
                      </a:cubicBezTo>
                      <a:cubicBezTo>
                        <a:pt x="199" y="245"/>
                        <a:pt x="199" y="245"/>
                        <a:pt x="199" y="245"/>
                      </a:cubicBezTo>
                      <a:cubicBezTo>
                        <a:pt x="200" y="246"/>
                        <a:pt x="200" y="246"/>
                        <a:pt x="200" y="246"/>
                      </a:cubicBezTo>
                      <a:cubicBezTo>
                        <a:pt x="199" y="247"/>
                        <a:pt x="199" y="247"/>
                        <a:pt x="199" y="247"/>
                      </a:cubicBezTo>
                      <a:cubicBezTo>
                        <a:pt x="199" y="246"/>
                        <a:pt x="199" y="246"/>
                        <a:pt x="199" y="246"/>
                      </a:cubicBezTo>
                      <a:cubicBezTo>
                        <a:pt x="197" y="246"/>
                        <a:pt x="197" y="246"/>
                        <a:pt x="197" y="246"/>
                      </a:cubicBezTo>
                      <a:cubicBezTo>
                        <a:pt x="196" y="246"/>
                        <a:pt x="196" y="246"/>
                        <a:pt x="196" y="246"/>
                      </a:cubicBezTo>
                      <a:cubicBezTo>
                        <a:pt x="195" y="247"/>
                        <a:pt x="195" y="247"/>
                        <a:pt x="195" y="247"/>
                      </a:cubicBezTo>
                      <a:cubicBezTo>
                        <a:pt x="195" y="247"/>
                        <a:pt x="195" y="247"/>
                        <a:pt x="195" y="247"/>
                      </a:cubicBezTo>
                      <a:cubicBezTo>
                        <a:pt x="194" y="246"/>
                        <a:pt x="194" y="246"/>
                        <a:pt x="194" y="246"/>
                      </a:cubicBezTo>
                      <a:cubicBezTo>
                        <a:pt x="194" y="245"/>
                        <a:pt x="194" y="245"/>
                        <a:pt x="194" y="245"/>
                      </a:cubicBezTo>
                      <a:cubicBezTo>
                        <a:pt x="195" y="245"/>
                        <a:pt x="195" y="245"/>
                        <a:pt x="195" y="245"/>
                      </a:cubicBezTo>
                      <a:cubicBezTo>
                        <a:pt x="195" y="244"/>
                        <a:pt x="195" y="244"/>
                        <a:pt x="195" y="244"/>
                      </a:cubicBezTo>
                      <a:cubicBezTo>
                        <a:pt x="195" y="244"/>
                        <a:pt x="195" y="244"/>
                        <a:pt x="195" y="244"/>
                      </a:cubicBezTo>
                      <a:cubicBezTo>
                        <a:pt x="194" y="244"/>
                        <a:pt x="194" y="244"/>
                        <a:pt x="194" y="244"/>
                      </a:cubicBezTo>
                      <a:cubicBezTo>
                        <a:pt x="193" y="244"/>
                        <a:pt x="193" y="244"/>
                        <a:pt x="193" y="244"/>
                      </a:cubicBezTo>
                      <a:cubicBezTo>
                        <a:pt x="192" y="243"/>
                        <a:pt x="192" y="243"/>
                        <a:pt x="192" y="243"/>
                      </a:cubicBezTo>
                      <a:cubicBezTo>
                        <a:pt x="191" y="243"/>
                        <a:pt x="191" y="243"/>
                        <a:pt x="191" y="243"/>
                      </a:cubicBezTo>
                      <a:cubicBezTo>
                        <a:pt x="191" y="244"/>
                        <a:pt x="191" y="244"/>
                        <a:pt x="191" y="244"/>
                      </a:cubicBezTo>
                      <a:cubicBezTo>
                        <a:pt x="191" y="244"/>
                        <a:pt x="191" y="244"/>
                        <a:pt x="191" y="244"/>
                      </a:cubicBezTo>
                      <a:cubicBezTo>
                        <a:pt x="191" y="245"/>
                        <a:pt x="191" y="245"/>
                        <a:pt x="191" y="245"/>
                      </a:cubicBezTo>
                      <a:cubicBezTo>
                        <a:pt x="190" y="245"/>
                        <a:pt x="190" y="245"/>
                        <a:pt x="190" y="245"/>
                      </a:cubicBezTo>
                      <a:cubicBezTo>
                        <a:pt x="190" y="244"/>
                        <a:pt x="190" y="244"/>
                        <a:pt x="190" y="244"/>
                      </a:cubicBezTo>
                      <a:cubicBezTo>
                        <a:pt x="190" y="243"/>
                        <a:pt x="190" y="243"/>
                        <a:pt x="190" y="243"/>
                      </a:cubicBezTo>
                      <a:cubicBezTo>
                        <a:pt x="188" y="242"/>
                        <a:pt x="188" y="242"/>
                        <a:pt x="188" y="242"/>
                      </a:cubicBezTo>
                      <a:cubicBezTo>
                        <a:pt x="188" y="242"/>
                        <a:pt x="188" y="242"/>
                        <a:pt x="188" y="242"/>
                      </a:cubicBezTo>
                      <a:cubicBezTo>
                        <a:pt x="188" y="243"/>
                        <a:pt x="188" y="243"/>
                        <a:pt x="188" y="243"/>
                      </a:cubicBezTo>
                      <a:cubicBezTo>
                        <a:pt x="188" y="243"/>
                        <a:pt x="188" y="243"/>
                        <a:pt x="188" y="243"/>
                      </a:cubicBezTo>
                      <a:cubicBezTo>
                        <a:pt x="187" y="243"/>
                        <a:pt x="187" y="243"/>
                        <a:pt x="187" y="243"/>
                      </a:cubicBezTo>
                      <a:cubicBezTo>
                        <a:pt x="187" y="242"/>
                        <a:pt x="187" y="242"/>
                        <a:pt x="187" y="242"/>
                      </a:cubicBezTo>
                      <a:cubicBezTo>
                        <a:pt x="187" y="243"/>
                        <a:pt x="187" y="243"/>
                        <a:pt x="187" y="243"/>
                      </a:cubicBezTo>
                      <a:cubicBezTo>
                        <a:pt x="186" y="243"/>
                        <a:pt x="186" y="243"/>
                        <a:pt x="186" y="243"/>
                      </a:cubicBezTo>
                      <a:cubicBezTo>
                        <a:pt x="186" y="243"/>
                        <a:pt x="186" y="243"/>
                        <a:pt x="186" y="243"/>
                      </a:cubicBezTo>
                      <a:cubicBezTo>
                        <a:pt x="185" y="243"/>
                        <a:pt x="185" y="243"/>
                        <a:pt x="185" y="243"/>
                      </a:cubicBezTo>
                      <a:cubicBezTo>
                        <a:pt x="184" y="243"/>
                        <a:pt x="184" y="243"/>
                        <a:pt x="184" y="243"/>
                      </a:cubicBezTo>
                      <a:cubicBezTo>
                        <a:pt x="184" y="243"/>
                        <a:pt x="184" y="243"/>
                        <a:pt x="184" y="243"/>
                      </a:cubicBezTo>
                      <a:cubicBezTo>
                        <a:pt x="183" y="242"/>
                        <a:pt x="183" y="242"/>
                        <a:pt x="183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4" y="242"/>
                        <a:pt x="184" y="242"/>
                        <a:pt x="184" y="242"/>
                      </a:cubicBezTo>
                      <a:cubicBezTo>
                        <a:pt x="184" y="241"/>
                        <a:pt x="184" y="241"/>
                        <a:pt x="184" y="241"/>
                      </a:cubicBezTo>
                      <a:cubicBezTo>
                        <a:pt x="184" y="240"/>
                        <a:pt x="184" y="240"/>
                        <a:pt x="184" y="240"/>
                      </a:cubicBezTo>
                      <a:cubicBezTo>
                        <a:pt x="184" y="240"/>
                        <a:pt x="184" y="240"/>
                        <a:pt x="184" y="240"/>
                      </a:cubicBezTo>
                      <a:cubicBezTo>
                        <a:pt x="183" y="240"/>
                        <a:pt x="183" y="240"/>
                        <a:pt x="183" y="240"/>
                      </a:cubicBezTo>
                      <a:cubicBezTo>
                        <a:pt x="183" y="239"/>
                        <a:pt x="183" y="239"/>
                        <a:pt x="183" y="239"/>
                      </a:cubicBezTo>
                      <a:cubicBezTo>
                        <a:pt x="182" y="238"/>
                        <a:pt x="182" y="238"/>
                        <a:pt x="182" y="238"/>
                      </a:cubicBezTo>
                      <a:cubicBezTo>
                        <a:pt x="182" y="238"/>
                        <a:pt x="182" y="238"/>
                        <a:pt x="182" y="238"/>
                      </a:cubicBezTo>
                      <a:cubicBezTo>
                        <a:pt x="182" y="237"/>
                        <a:pt x="182" y="237"/>
                        <a:pt x="182" y="237"/>
                      </a:cubicBezTo>
                      <a:cubicBezTo>
                        <a:pt x="181" y="237"/>
                        <a:pt x="181" y="237"/>
                        <a:pt x="181" y="237"/>
                      </a:cubicBezTo>
                      <a:cubicBezTo>
                        <a:pt x="180" y="237"/>
                        <a:pt x="180" y="237"/>
                        <a:pt x="180" y="237"/>
                      </a:cubicBezTo>
                      <a:cubicBezTo>
                        <a:pt x="179" y="237"/>
                        <a:pt x="179" y="237"/>
                        <a:pt x="179" y="237"/>
                      </a:cubicBezTo>
                      <a:cubicBezTo>
                        <a:pt x="178" y="237"/>
                        <a:pt x="178" y="237"/>
                        <a:pt x="178" y="237"/>
                      </a:cubicBezTo>
                      <a:cubicBezTo>
                        <a:pt x="177" y="237"/>
                        <a:pt x="177" y="237"/>
                        <a:pt x="177" y="237"/>
                      </a:cubicBezTo>
                      <a:cubicBezTo>
                        <a:pt x="175" y="236"/>
                        <a:pt x="175" y="236"/>
                        <a:pt x="175" y="236"/>
                      </a:cubicBezTo>
                      <a:cubicBezTo>
                        <a:pt x="175" y="237"/>
                        <a:pt x="175" y="237"/>
                        <a:pt x="175" y="237"/>
                      </a:cubicBezTo>
                      <a:cubicBezTo>
                        <a:pt x="174" y="236"/>
                        <a:pt x="174" y="236"/>
                        <a:pt x="174" y="236"/>
                      </a:cubicBezTo>
                      <a:cubicBezTo>
                        <a:pt x="173" y="237"/>
                        <a:pt x="173" y="237"/>
                        <a:pt x="173" y="237"/>
                      </a:cubicBezTo>
                      <a:cubicBezTo>
                        <a:pt x="173" y="238"/>
                        <a:pt x="173" y="238"/>
                        <a:pt x="173" y="238"/>
                      </a:cubicBezTo>
                      <a:cubicBezTo>
                        <a:pt x="172" y="238"/>
                        <a:pt x="172" y="238"/>
                        <a:pt x="172" y="238"/>
                      </a:cubicBezTo>
                      <a:cubicBezTo>
                        <a:pt x="172" y="238"/>
                        <a:pt x="172" y="238"/>
                        <a:pt x="172" y="238"/>
                      </a:cubicBezTo>
                      <a:cubicBezTo>
                        <a:pt x="172" y="239"/>
                        <a:pt x="172" y="239"/>
                        <a:pt x="172" y="239"/>
                      </a:cubicBezTo>
                      <a:cubicBezTo>
                        <a:pt x="172" y="239"/>
                        <a:pt x="172" y="239"/>
                        <a:pt x="172" y="239"/>
                      </a:cubicBezTo>
                      <a:cubicBezTo>
                        <a:pt x="171" y="239"/>
                        <a:pt x="171" y="239"/>
                        <a:pt x="171" y="239"/>
                      </a:cubicBezTo>
                      <a:cubicBezTo>
                        <a:pt x="170" y="239"/>
                        <a:pt x="170" y="239"/>
                        <a:pt x="170" y="239"/>
                      </a:cubicBezTo>
                      <a:cubicBezTo>
                        <a:pt x="170" y="240"/>
                        <a:pt x="170" y="240"/>
                        <a:pt x="170" y="240"/>
                      </a:cubicBezTo>
                      <a:cubicBezTo>
                        <a:pt x="169" y="240"/>
                        <a:pt x="169" y="240"/>
                        <a:pt x="169" y="240"/>
                      </a:cubicBezTo>
                      <a:cubicBezTo>
                        <a:pt x="168" y="240"/>
                        <a:pt x="168" y="240"/>
                        <a:pt x="168" y="240"/>
                      </a:cubicBezTo>
                      <a:cubicBezTo>
                        <a:pt x="168" y="240"/>
                        <a:pt x="168" y="240"/>
                        <a:pt x="168" y="240"/>
                      </a:cubicBezTo>
                      <a:cubicBezTo>
                        <a:pt x="166" y="242"/>
                        <a:pt x="166" y="242"/>
                        <a:pt x="166" y="242"/>
                      </a:cubicBezTo>
                      <a:cubicBezTo>
                        <a:pt x="165" y="242"/>
                        <a:pt x="165" y="242"/>
                        <a:pt x="165" y="242"/>
                      </a:cubicBezTo>
                      <a:cubicBezTo>
                        <a:pt x="164" y="242"/>
                        <a:pt x="164" y="242"/>
                        <a:pt x="164" y="242"/>
                      </a:cubicBezTo>
                      <a:cubicBezTo>
                        <a:pt x="163" y="242"/>
                        <a:pt x="163" y="242"/>
                        <a:pt x="163" y="242"/>
                      </a:cubicBezTo>
                      <a:cubicBezTo>
                        <a:pt x="163" y="242"/>
                        <a:pt x="163" y="242"/>
                        <a:pt x="163" y="242"/>
                      </a:cubicBezTo>
                      <a:cubicBezTo>
                        <a:pt x="162" y="242"/>
                        <a:pt x="162" y="242"/>
                        <a:pt x="162" y="242"/>
                      </a:cubicBezTo>
                      <a:cubicBezTo>
                        <a:pt x="162" y="243"/>
                        <a:pt x="162" y="243"/>
                        <a:pt x="162" y="243"/>
                      </a:cubicBezTo>
                      <a:cubicBezTo>
                        <a:pt x="161" y="243"/>
                        <a:pt x="161" y="243"/>
                        <a:pt x="161" y="243"/>
                      </a:cubicBezTo>
                      <a:cubicBezTo>
                        <a:pt x="161" y="243"/>
                        <a:pt x="161" y="243"/>
                        <a:pt x="161" y="243"/>
                      </a:cubicBezTo>
                      <a:cubicBezTo>
                        <a:pt x="161" y="244"/>
                        <a:pt x="161" y="244"/>
                        <a:pt x="161" y="244"/>
                      </a:cubicBezTo>
                      <a:cubicBezTo>
                        <a:pt x="160" y="244"/>
                        <a:pt x="160" y="244"/>
                        <a:pt x="160" y="244"/>
                      </a:cubicBezTo>
                      <a:cubicBezTo>
                        <a:pt x="160" y="244"/>
                        <a:pt x="160" y="244"/>
                        <a:pt x="160" y="244"/>
                      </a:cubicBezTo>
                      <a:cubicBezTo>
                        <a:pt x="159" y="244"/>
                        <a:pt x="159" y="244"/>
                        <a:pt x="159" y="244"/>
                      </a:cubicBezTo>
                      <a:cubicBezTo>
                        <a:pt x="158" y="244"/>
                        <a:pt x="158" y="244"/>
                        <a:pt x="158" y="244"/>
                      </a:cubicBezTo>
                      <a:cubicBezTo>
                        <a:pt x="157" y="245"/>
                        <a:pt x="157" y="245"/>
                        <a:pt x="157" y="245"/>
                      </a:cubicBezTo>
                      <a:cubicBezTo>
                        <a:pt x="156" y="245"/>
                        <a:pt x="156" y="245"/>
                        <a:pt x="156" y="245"/>
                      </a:cubicBezTo>
                      <a:cubicBezTo>
                        <a:pt x="156" y="246"/>
                        <a:pt x="156" y="246"/>
                        <a:pt x="156" y="246"/>
                      </a:cubicBezTo>
                      <a:cubicBezTo>
                        <a:pt x="155" y="246"/>
                        <a:pt x="155" y="246"/>
                        <a:pt x="155" y="246"/>
                      </a:cubicBezTo>
                      <a:cubicBezTo>
                        <a:pt x="154" y="246"/>
                        <a:pt x="154" y="246"/>
                        <a:pt x="154" y="246"/>
                      </a:cubicBezTo>
                      <a:cubicBezTo>
                        <a:pt x="153" y="246"/>
                        <a:pt x="153" y="246"/>
                        <a:pt x="153" y="246"/>
                      </a:cubicBezTo>
                      <a:cubicBezTo>
                        <a:pt x="151" y="247"/>
                        <a:pt x="151" y="247"/>
                        <a:pt x="151" y="247"/>
                      </a:cubicBezTo>
                      <a:cubicBezTo>
                        <a:pt x="151" y="247"/>
                        <a:pt x="151" y="247"/>
                        <a:pt x="151" y="247"/>
                      </a:cubicBezTo>
                      <a:cubicBezTo>
                        <a:pt x="151" y="248"/>
                        <a:pt x="151" y="248"/>
                        <a:pt x="151" y="248"/>
                      </a:cubicBezTo>
                      <a:cubicBezTo>
                        <a:pt x="150" y="247"/>
                        <a:pt x="150" y="247"/>
                        <a:pt x="150" y="247"/>
                      </a:cubicBezTo>
                      <a:cubicBezTo>
                        <a:pt x="149" y="247"/>
                        <a:pt x="149" y="247"/>
                        <a:pt x="149" y="247"/>
                      </a:cubicBezTo>
                      <a:cubicBezTo>
                        <a:pt x="149" y="247"/>
                        <a:pt x="149" y="247"/>
                        <a:pt x="149" y="247"/>
                      </a:cubicBezTo>
                      <a:cubicBezTo>
                        <a:pt x="149" y="248"/>
                        <a:pt x="149" y="248"/>
                        <a:pt x="149" y="248"/>
                      </a:cubicBezTo>
                      <a:cubicBezTo>
                        <a:pt x="148" y="248"/>
                        <a:pt x="148" y="248"/>
                        <a:pt x="148" y="248"/>
                      </a:cubicBezTo>
                      <a:cubicBezTo>
                        <a:pt x="147" y="248"/>
                        <a:pt x="147" y="248"/>
                        <a:pt x="147" y="248"/>
                      </a:cubicBezTo>
                      <a:cubicBezTo>
                        <a:pt x="146" y="248"/>
                        <a:pt x="146" y="248"/>
                        <a:pt x="146" y="248"/>
                      </a:cubicBezTo>
                      <a:cubicBezTo>
                        <a:pt x="146" y="247"/>
                        <a:pt x="146" y="247"/>
                        <a:pt x="146" y="247"/>
                      </a:cubicBezTo>
                      <a:cubicBezTo>
                        <a:pt x="145" y="247"/>
                        <a:pt x="145" y="247"/>
                        <a:pt x="145" y="247"/>
                      </a:cubicBezTo>
                      <a:cubicBezTo>
                        <a:pt x="145" y="248"/>
                        <a:pt x="145" y="248"/>
                        <a:pt x="145" y="248"/>
                      </a:cubicBezTo>
                      <a:cubicBezTo>
                        <a:pt x="144" y="248"/>
                        <a:pt x="144" y="248"/>
                        <a:pt x="144" y="248"/>
                      </a:cubicBezTo>
                      <a:cubicBezTo>
                        <a:pt x="144" y="248"/>
                        <a:pt x="144" y="248"/>
                        <a:pt x="144" y="248"/>
                      </a:cubicBezTo>
                      <a:cubicBezTo>
                        <a:pt x="144" y="249"/>
                        <a:pt x="144" y="249"/>
                        <a:pt x="144" y="249"/>
                      </a:cubicBezTo>
                      <a:cubicBezTo>
                        <a:pt x="144" y="250"/>
                        <a:pt x="144" y="250"/>
                        <a:pt x="144" y="250"/>
                      </a:cubicBezTo>
                      <a:cubicBezTo>
                        <a:pt x="145" y="250"/>
                        <a:pt x="145" y="250"/>
                        <a:pt x="145" y="250"/>
                      </a:cubicBezTo>
                      <a:cubicBezTo>
                        <a:pt x="146" y="250"/>
                        <a:pt x="146" y="250"/>
                        <a:pt x="146" y="250"/>
                      </a:cubicBezTo>
                      <a:cubicBezTo>
                        <a:pt x="146" y="251"/>
                        <a:pt x="146" y="251"/>
                        <a:pt x="146" y="251"/>
                      </a:cubicBezTo>
                      <a:cubicBezTo>
                        <a:pt x="145" y="251"/>
                        <a:pt x="145" y="251"/>
                        <a:pt x="145" y="251"/>
                      </a:cubicBezTo>
                      <a:cubicBezTo>
                        <a:pt x="144" y="251"/>
                        <a:pt x="144" y="251"/>
                        <a:pt x="144" y="251"/>
                      </a:cubicBezTo>
                      <a:cubicBezTo>
                        <a:pt x="145" y="251"/>
                        <a:pt x="145" y="251"/>
                        <a:pt x="145" y="251"/>
                      </a:cubicBezTo>
                      <a:cubicBezTo>
                        <a:pt x="146" y="251"/>
                        <a:pt x="146" y="251"/>
                        <a:pt x="146" y="251"/>
                      </a:cubicBezTo>
                      <a:cubicBezTo>
                        <a:pt x="147" y="252"/>
                        <a:pt x="147" y="252"/>
                        <a:pt x="147" y="252"/>
                      </a:cubicBezTo>
                      <a:cubicBezTo>
                        <a:pt x="147" y="251"/>
                        <a:pt x="147" y="251"/>
                        <a:pt x="147" y="251"/>
                      </a:cubicBezTo>
                      <a:cubicBezTo>
                        <a:pt x="148" y="251"/>
                        <a:pt x="148" y="251"/>
                        <a:pt x="148" y="251"/>
                      </a:cubicBezTo>
                      <a:cubicBezTo>
                        <a:pt x="149" y="252"/>
                        <a:pt x="149" y="252"/>
                        <a:pt x="149" y="252"/>
                      </a:cubicBezTo>
                      <a:cubicBezTo>
                        <a:pt x="149" y="252"/>
                        <a:pt x="149" y="252"/>
                        <a:pt x="149" y="252"/>
                      </a:cubicBezTo>
                      <a:cubicBezTo>
                        <a:pt x="149" y="253"/>
                        <a:pt x="149" y="253"/>
                        <a:pt x="149" y="253"/>
                      </a:cubicBezTo>
                      <a:cubicBezTo>
                        <a:pt x="149" y="253"/>
                        <a:pt x="149" y="253"/>
                        <a:pt x="149" y="253"/>
                      </a:cubicBezTo>
                      <a:cubicBezTo>
                        <a:pt x="148" y="253"/>
                        <a:pt x="148" y="253"/>
                        <a:pt x="148" y="253"/>
                      </a:cubicBezTo>
                      <a:cubicBezTo>
                        <a:pt x="146" y="253"/>
                        <a:pt x="146" y="253"/>
                        <a:pt x="146" y="253"/>
                      </a:cubicBezTo>
                      <a:cubicBezTo>
                        <a:pt x="145" y="254"/>
                        <a:pt x="145" y="254"/>
                        <a:pt x="145" y="254"/>
                      </a:cubicBezTo>
                      <a:cubicBezTo>
                        <a:pt x="144" y="255"/>
                        <a:pt x="144" y="255"/>
                        <a:pt x="144" y="255"/>
                      </a:cubicBezTo>
                      <a:cubicBezTo>
                        <a:pt x="144" y="256"/>
                        <a:pt x="144" y="256"/>
                        <a:pt x="144" y="256"/>
                      </a:cubicBezTo>
                      <a:cubicBezTo>
                        <a:pt x="145" y="256"/>
                        <a:pt x="145" y="256"/>
                        <a:pt x="145" y="256"/>
                      </a:cubicBezTo>
                      <a:cubicBezTo>
                        <a:pt x="145" y="257"/>
                        <a:pt x="145" y="257"/>
                        <a:pt x="145" y="257"/>
                      </a:cubicBezTo>
                      <a:cubicBezTo>
                        <a:pt x="145" y="258"/>
                        <a:pt x="145" y="258"/>
                        <a:pt x="145" y="258"/>
                      </a:cubicBezTo>
                      <a:cubicBezTo>
                        <a:pt x="144" y="259"/>
                        <a:pt x="144" y="259"/>
                        <a:pt x="144" y="259"/>
                      </a:cubicBezTo>
                      <a:cubicBezTo>
                        <a:pt x="144" y="259"/>
                        <a:pt x="144" y="259"/>
                        <a:pt x="144" y="259"/>
                      </a:cubicBezTo>
                      <a:cubicBezTo>
                        <a:pt x="143" y="259"/>
                        <a:pt x="143" y="259"/>
                        <a:pt x="143" y="259"/>
                      </a:cubicBezTo>
                      <a:cubicBezTo>
                        <a:pt x="144" y="260"/>
                        <a:pt x="144" y="260"/>
                        <a:pt x="144" y="260"/>
                      </a:cubicBezTo>
                      <a:cubicBezTo>
                        <a:pt x="144" y="260"/>
                        <a:pt x="144" y="260"/>
                        <a:pt x="144" y="260"/>
                      </a:cubicBezTo>
                      <a:cubicBezTo>
                        <a:pt x="145" y="260"/>
                        <a:pt x="145" y="260"/>
                        <a:pt x="145" y="260"/>
                      </a:cubicBezTo>
                      <a:cubicBezTo>
                        <a:pt x="145" y="261"/>
                        <a:pt x="145" y="261"/>
                        <a:pt x="145" y="261"/>
                      </a:cubicBezTo>
                      <a:cubicBezTo>
                        <a:pt x="146" y="261"/>
                        <a:pt x="146" y="261"/>
                        <a:pt x="146" y="261"/>
                      </a:cubicBezTo>
                      <a:cubicBezTo>
                        <a:pt x="147" y="262"/>
                        <a:pt x="147" y="262"/>
                        <a:pt x="147" y="262"/>
                      </a:cubicBezTo>
                      <a:cubicBezTo>
                        <a:pt x="147" y="262"/>
                        <a:pt x="147" y="262"/>
                        <a:pt x="147" y="262"/>
                      </a:cubicBezTo>
                      <a:cubicBezTo>
                        <a:pt x="149" y="262"/>
                        <a:pt x="149" y="262"/>
                        <a:pt x="149" y="262"/>
                      </a:cubicBezTo>
                      <a:cubicBezTo>
                        <a:pt x="149" y="262"/>
                        <a:pt x="149" y="262"/>
                        <a:pt x="149" y="262"/>
                      </a:cubicBezTo>
                      <a:cubicBezTo>
                        <a:pt x="149" y="266"/>
                        <a:pt x="149" y="266"/>
                        <a:pt x="149" y="266"/>
                      </a:cubicBezTo>
                      <a:cubicBezTo>
                        <a:pt x="149" y="266"/>
                        <a:pt x="149" y="266"/>
                        <a:pt x="149" y="266"/>
                      </a:cubicBezTo>
                      <a:cubicBezTo>
                        <a:pt x="147" y="267"/>
                        <a:pt x="147" y="267"/>
                        <a:pt x="147" y="267"/>
                      </a:cubicBezTo>
                      <a:cubicBezTo>
                        <a:pt x="146" y="267"/>
                        <a:pt x="146" y="267"/>
                        <a:pt x="146" y="267"/>
                      </a:cubicBezTo>
                      <a:cubicBezTo>
                        <a:pt x="145" y="266"/>
                        <a:pt x="145" y="266"/>
                        <a:pt x="145" y="266"/>
                      </a:cubicBezTo>
                      <a:cubicBezTo>
                        <a:pt x="144" y="266"/>
                        <a:pt x="144" y="266"/>
                        <a:pt x="144" y="266"/>
                      </a:cubicBezTo>
                      <a:cubicBezTo>
                        <a:pt x="144" y="267"/>
                        <a:pt x="144" y="267"/>
                        <a:pt x="144" y="267"/>
                      </a:cubicBezTo>
                      <a:cubicBezTo>
                        <a:pt x="144" y="268"/>
                        <a:pt x="144" y="268"/>
                        <a:pt x="144" y="268"/>
                      </a:cubicBezTo>
                      <a:cubicBezTo>
                        <a:pt x="143" y="268"/>
                        <a:pt x="143" y="268"/>
                        <a:pt x="143" y="268"/>
                      </a:cubicBezTo>
                      <a:cubicBezTo>
                        <a:pt x="141" y="267"/>
                        <a:pt x="141" y="267"/>
                        <a:pt x="141" y="267"/>
                      </a:cubicBezTo>
                      <a:cubicBezTo>
                        <a:pt x="140" y="267"/>
                        <a:pt x="140" y="267"/>
                        <a:pt x="140" y="267"/>
                      </a:cubicBezTo>
                      <a:cubicBezTo>
                        <a:pt x="139" y="267"/>
                        <a:pt x="139" y="267"/>
                        <a:pt x="139" y="267"/>
                      </a:cubicBezTo>
                      <a:cubicBezTo>
                        <a:pt x="139" y="267"/>
                        <a:pt x="139" y="267"/>
                        <a:pt x="139" y="267"/>
                      </a:cubicBezTo>
                      <a:cubicBezTo>
                        <a:pt x="138" y="267"/>
                        <a:pt x="138" y="267"/>
                        <a:pt x="138" y="267"/>
                      </a:cubicBezTo>
                      <a:cubicBezTo>
                        <a:pt x="137" y="266"/>
                        <a:pt x="137" y="266"/>
                        <a:pt x="137" y="266"/>
                      </a:cubicBezTo>
                      <a:cubicBezTo>
                        <a:pt x="138" y="266"/>
                        <a:pt x="138" y="266"/>
                        <a:pt x="138" y="266"/>
                      </a:cubicBezTo>
                      <a:cubicBezTo>
                        <a:pt x="138" y="265"/>
                        <a:pt x="138" y="265"/>
                        <a:pt x="138" y="265"/>
                      </a:cubicBezTo>
                      <a:cubicBezTo>
                        <a:pt x="138" y="265"/>
                        <a:pt x="138" y="265"/>
                        <a:pt x="138" y="265"/>
                      </a:cubicBezTo>
                      <a:cubicBezTo>
                        <a:pt x="137" y="264"/>
                        <a:pt x="137" y="264"/>
                        <a:pt x="137" y="264"/>
                      </a:cubicBezTo>
                      <a:cubicBezTo>
                        <a:pt x="136" y="265"/>
                        <a:pt x="136" y="265"/>
                        <a:pt x="136" y="265"/>
                      </a:cubicBezTo>
                      <a:cubicBezTo>
                        <a:pt x="135" y="265"/>
                        <a:pt x="135" y="265"/>
                        <a:pt x="135" y="265"/>
                      </a:cubicBezTo>
                      <a:cubicBezTo>
                        <a:pt x="134" y="265"/>
                        <a:pt x="134" y="265"/>
                        <a:pt x="134" y="265"/>
                      </a:cubicBezTo>
                      <a:cubicBezTo>
                        <a:pt x="135" y="266"/>
                        <a:pt x="135" y="266"/>
                        <a:pt x="135" y="266"/>
                      </a:cubicBezTo>
                      <a:cubicBezTo>
                        <a:pt x="133" y="266"/>
                        <a:pt x="133" y="266"/>
                        <a:pt x="133" y="266"/>
                      </a:cubicBezTo>
                      <a:cubicBezTo>
                        <a:pt x="133" y="266"/>
                        <a:pt x="133" y="266"/>
                        <a:pt x="133" y="266"/>
                      </a:cubicBezTo>
                      <a:cubicBezTo>
                        <a:pt x="132" y="265"/>
                        <a:pt x="132" y="265"/>
                        <a:pt x="132" y="265"/>
                      </a:cubicBezTo>
                      <a:cubicBezTo>
                        <a:pt x="131" y="265"/>
                        <a:pt x="131" y="265"/>
                        <a:pt x="131" y="265"/>
                      </a:cubicBezTo>
                      <a:cubicBezTo>
                        <a:pt x="130" y="265"/>
                        <a:pt x="130" y="265"/>
                        <a:pt x="130" y="265"/>
                      </a:cubicBezTo>
                      <a:cubicBezTo>
                        <a:pt x="130" y="265"/>
                        <a:pt x="130" y="265"/>
                        <a:pt x="130" y="265"/>
                      </a:cubicBezTo>
                      <a:cubicBezTo>
                        <a:pt x="129" y="265"/>
                        <a:pt x="129" y="265"/>
                        <a:pt x="129" y="265"/>
                      </a:cubicBezTo>
                      <a:cubicBezTo>
                        <a:pt x="129" y="266"/>
                        <a:pt x="129" y="266"/>
                        <a:pt x="129" y="266"/>
                      </a:cubicBezTo>
                      <a:cubicBezTo>
                        <a:pt x="128" y="266"/>
                        <a:pt x="128" y="266"/>
                        <a:pt x="128" y="266"/>
                      </a:cubicBezTo>
                      <a:cubicBezTo>
                        <a:pt x="128" y="267"/>
                        <a:pt x="128" y="267"/>
                        <a:pt x="128" y="267"/>
                      </a:cubicBezTo>
                      <a:cubicBezTo>
                        <a:pt x="127" y="268"/>
                        <a:pt x="127" y="268"/>
                        <a:pt x="127" y="268"/>
                      </a:cubicBezTo>
                      <a:cubicBezTo>
                        <a:pt x="126" y="268"/>
                        <a:pt x="126" y="268"/>
                        <a:pt x="126" y="268"/>
                      </a:cubicBezTo>
                      <a:cubicBezTo>
                        <a:pt x="126" y="267"/>
                        <a:pt x="126" y="267"/>
                        <a:pt x="126" y="267"/>
                      </a:cubicBezTo>
                      <a:cubicBezTo>
                        <a:pt x="124" y="267"/>
                        <a:pt x="124" y="267"/>
                        <a:pt x="124" y="267"/>
                      </a:cubicBezTo>
                      <a:cubicBezTo>
                        <a:pt x="124" y="266"/>
                        <a:pt x="124" y="266"/>
                        <a:pt x="124" y="266"/>
                      </a:cubicBezTo>
                      <a:cubicBezTo>
                        <a:pt x="123" y="267"/>
                        <a:pt x="123" y="267"/>
                        <a:pt x="123" y="267"/>
                      </a:cubicBezTo>
                      <a:cubicBezTo>
                        <a:pt x="123" y="268"/>
                        <a:pt x="123" y="268"/>
                        <a:pt x="123" y="268"/>
                      </a:cubicBezTo>
                      <a:cubicBezTo>
                        <a:pt x="122" y="268"/>
                        <a:pt x="122" y="268"/>
                        <a:pt x="122" y="268"/>
                      </a:cubicBezTo>
                      <a:cubicBezTo>
                        <a:pt x="122" y="268"/>
                        <a:pt x="122" y="268"/>
                        <a:pt x="122" y="268"/>
                      </a:cubicBezTo>
                      <a:cubicBezTo>
                        <a:pt x="122" y="267"/>
                        <a:pt x="122" y="267"/>
                        <a:pt x="122" y="267"/>
                      </a:cubicBezTo>
                      <a:cubicBezTo>
                        <a:pt x="121" y="267"/>
                        <a:pt x="121" y="267"/>
                        <a:pt x="121" y="267"/>
                      </a:cubicBezTo>
                      <a:cubicBezTo>
                        <a:pt x="121" y="267"/>
                        <a:pt x="121" y="267"/>
                        <a:pt x="121" y="267"/>
                      </a:cubicBezTo>
                      <a:cubicBezTo>
                        <a:pt x="119" y="266"/>
                        <a:pt x="119" y="266"/>
                        <a:pt x="119" y="266"/>
                      </a:cubicBezTo>
                      <a:cubicBezTo>
                        <a:pt x="119" y="265"/>
                        <a:pt x="119" y="265"/>
                        <a:pt x="119" y="265"/>
                      </a:cubicBezTo>
                      <a:cubicBezTo>
                        <a:pt x="118" y="265"/>
                        <a:pt x="118" y="265"/>
                        <a:pt x="118" y="265"/>
                      </a:cubicBezTo>
                      <a:cubicBezTo>
                        <a:pt x="117" y="264"/>
                        <a:pt x="117" y="264"/>
                        <a:pt x="117" y="264"/>
                      </a:cubicBezTo>
                      <a:cubicBezTo>
                        <a:pt x="116" y="264"/>
                        <a:pt x="116" y="264"/>
                        <a:pt x="116" y="264"/>
                      </a:cubicBezTo>
                      <a:cubicBezTo>
                        <a:pt x="116" y="263"/>
                        <a:pt x="116" y="263"/>
                        <a:pt x="116" y="263"/>
                      </a:cubicBezTo>
                      <a:cubicBezTo>
                        <a:pt x="115" y="263"/>
                        <a:pt x="115" y="263"/>
                        <a:pt x="115" y="263"/>
                      </a:cubicBezTo>
                      <a:cubicBezTo>
                        <a:pt x="113" y="264"/>
                        <a:pt x="113" y="264"/>
                        <a:pt x="113" y="264"/>
                      </a:cubicBezTo>
                      <a:cubicBezTo>
                        <a:pt x="112" y="263"/>
                        <a:pt x="112" y="263"/>
                        <a:pt x="112" y="263"/>
                      </a:cubicBezTo>
                      <a:cubicBezTo>
                        <a:pt x="112" y="262"/>
                        <a:pt x="112" y="262"/>
                        <a:pt x="112" y="262"/>
                      </a:cubicBezTo>
                      <a:cubicBezTo>
                        <a:pt x="111" y="262"/>
                        <a:pt x="111" y="262"/>
                        <a:pt x="111" y="262"/>
                      </a:cubicBezTo>
                      <a:cubicBezTo>
                        <a:pt x="110" y="263"/>
                        <a:pt x="110" y="263"/>
                        <a:pt x="110" y="263"/>
                      </a:cubicBezTo>
                      <a:cubicBezTo>
                        <a:pt x="109" y="263"/>
                        <a:pt x="109" y="263"/>
                        <a:pt x="109" y="263"/>
                      </a:cubicBezTo>
                      <a:cubicBezTo>
                        <a:pt x="109" y="263"/>
                        <a:pt x="109" y="263"/>
                        <a:pt x="109" y="263"/>
                      </a:cubicBezTo>
                      <a:cubicBezTo>
                        <a:pt x="109" y="264"/>
                        <a:pt x="109" y="264"/>
                        <a:pt x="109" y="264"/>
                      </a:cubicBezTo>
                      <a:cubicBezTo>
                        <a:pt x="109" y="263"/>
                        <a:pt x="109" y="263"/>
                        <a:pt x="109" y="263"/>
                      </a:cubicBezTo>
                      <a:cubicBezTo>
                        <a:pt x="108" y="263"/>
                        <a:pt x="108" y="263"/>
                        <a:pt x="108" y="263"/>
                      </a:cubicBezTo>
                      <a:cubicBezTo>
                        <a:pt x="108" y="264"/>
                        <a:pt x="108" y="264"/>
                        <a:pt x="108" y="264"/>
                      </a:cubicBezTo>
                      <a:cubicBezTo>
                        <a:pt x="107" y="265"/>
                        <a:pt x="107" y="265"/>
                        <a:pt x="107" y="265"/>
                      </a:cubicBezTo>
                      <a:cubicBezTo>
                        <a:pt x="107" y="264"/>
                        <a:pt x="107" y="264"/>
                        <a:pt x="107" y="264"/>
                      </a:cubicBezTo>
                      <a:cubicBezTo>
                        <a:pt x="107" y="263"/>
                        <a:pt x="107" y="263"/>
                        <a:pt x="107" y="263"/>
                      </a:cubicBezTo>
                      <a:cubicBezTo>
                        <a:pt x="107" y="263"/>
                        <a:pt x="107" y="263"/>
                        <a:pt x="107" y="263"/>
                      </a:cubicBezTo>
                      <a:cubicBezTo>
                        <a:pt x="106" y="263"/>
                        <a:pt x="106" y="263"/>
                        <a:pt x="106" y="263"/>
                      </a:cubicBezTo>
                      <a:cubicBezTo>
                        <a:pt x="105" y="262"/>
                        <a:pt x="105" y="262"/>
                        <a:pt x="105" y="262"/>
                      </a:cubicBezTo>
                      <a:cubicBezTo>
                        <a:pt x="105" y="262"/>
                        <a:pt x="105" y="262"/>
                        <a:pt x="105" y="262"/>
                      </a:cubicBezTo>
                      <a:cubicBezTo>
                        <a:pt x="105" y="263"/>
                        <a:pt x="105" y="263"/>
                        <a:pt x="105" y="263"/>
                      </a:cubicBezTo>
                      <a:cubicBezTo>
                        <a:pt x="105" y="264"/>
                        <a:pt x="105" y="264"/>
                        <a:pt x="105" y="264"/>
                      </a:cubicBezTo>
                      <a:cubicBezTo>
                        <a:pt x="104" y="264"/>
                        <a:pt x="104" y="264"/>
                        <a:pt x="104" y="264"/>
                      </a:cubicBezTo>
                      <a:cubicBezTo>
                        <a:pt x="103" y="264"/>
                        <a:pt x="103" y="264"/>
                        <a:pt x="103" y="264"/>
                      </a:cubicBezTo>
                      <a:cubicBezTo>
                        <a:pt x="103" y="265"/>
                        <a:pt x="103" y="265"/>
                        <a:pt x="103" y="265"/>
                      </a:cubicBezTo>
                      <a:cubicBezTo>
                        <a:pt x="102" y="265"/>
                        <a:pt x="102" y="265"/>
                        <a:pt x="102" y="265"/>
                      </a:cubicBezTo>
                      <a:cubicBezTo>
                        <a:pt x="101" y="266"/>
                        <a:pt x="101" y="266"/>
                        <a:pt x="101" y="266"/>
                      </a:cubicBezTo>
                      <a:cubicBezTo>
                        <a:pt x="101" y="267"/>
                        <a:pt x="101" y="267"/>
                        <a:pt x="101" y="267"/>
                      </a:cubicBezTo>
                      <a:cubicBezTo>
                        <a:pt x="101" y="268"/>
                        <a:pt x="101" y="268"/>
                        <a:pt x="101" y="268"/>
                      </a:cubicBezTo>
                      <a:cubicBezTo>
                        <a:pt x="101" y="268"/>
                        <a:pt x="101" y="268"/>
                        <a:pt x="101" y="268"/>
                      </a:cubicBezTo>
                      <a:cubicBezTo>
                        <a:pt x="100" y="268"/>
                        <a:pt x="100" y="268"/>
                        <a:pt x="100" y="268"/>
                      </a:cubicBezTo>
                      <a:cubicBezTo>
                        <a:pt x="98" y="269"/>
                        <a:pt x="98" y="269"/>
                        <a:pt x="98" y="269"/>
                      </a:cubicBezTo>
                      <a:cubicBezTo>
                        <a:pt x="99" y="272"/>
                        <a:pt x="99" y="272"/>
                        <a:pt x="99" y="272"/>
                      </a:cubicBezTo>
                      <a:cubicBezTo>
                        <a:pt x="99" y="272"/>
                        <a:pt x="99" y="272"/>
                        <a:pt x="99" y="272"/>
                      </a:cubicBezTo>
                      <a:cubicBezTo>
                        <a:pt x="99" y="273"/>
                        <a:pt x="99" y="273"/>
                        <a:pt x="99" y="273"/>
                      </a:cubicBezTo>
                      <a:cubicBezTo>
                        <a:pt x="98" y="274"/>
                        <a:pt x="98" y="274"/>
                        <a:pt x="98" y="274"/>
                      </a:cubicBezTo>
                      <a:cubicBezTo>
                        <a:pt x="96" y="273"/>
                        <a:pt x="96" y="273"/>
                        <a:pt x="96" y="273"/>
                      </a:cubicBezTo>
                      <a:cubicBezTo>
                        <a:pt x="96" y="272"/>
                        <a:pt x="96" y="272"/>
                        <a:pt x="96" y="272"/>
                      </a:cubicBezTo>
                      <a:cubicBezTo>
                        <a:pt x="94" y="270"/>
                        <a:pt x="94" y="270"/>
                        <a:pt x="94" y="270"/>
                      </a:cubicBezTo>
                      <a:cubicBezTo>
                        <a:pt x="93" y="271"/>
                        <a:pt x="93" y="271"/>
                        <a:pt x="93" y="271"/>
                      </a:cubicBezTo>
                      <a:cubicBezTo>
                        <a:pt x="93" y="272"/>
                        <a:pt x="93" y="272"/>
                        <a:pt x="93" y="272"/>
                      </a:cubicBezTo>
                      <a:cubicBezTo>
                        <a:pt x="92" y="273"/>
                        <a:pt x="92" y="273"/>
                        <a:pt x="92" y="273"/>
                      </a:cubicBezTo>
                      <a:cubicBezTo>
                        <a:pt x="91" y="274"/>
                        <a:pt x="91" y="274"/>
                        <a:pt x="91" y="274"/>
                      </a:cubicBezTo>
                      <a:cubicBezTo>
                        <a:pt x="91" y="276"/>
                        <a:pt x="91" y="276"/>
                        <a:pt x="91" y="276"/>
                      </a:cubicBezTo>
                      <a:cubicBezTo>
                        <a:pt x="92" y="276"/>
                        <a:pt x="92" y="276"/>
                        <a:pt x="92" y="276"/>
                      </a:cubicBezTo>
                      <a:cubicBezTo>
                        <a:pt x="91" y="279"/>
                        <a:pt x="91" y="279"/>
                        <a:pt x="91" y="279"/>
                      </a:cubicBezTo>
                      <a:cubicBezTo>
                        <a:pt x="91" y="280"/>
                        <a:pt x="91" y="280"/>
                        <a:pt x="91" y="280"/>
                      </a:cubicBezTo>
                      <a:cubicBezTo>
                        <a:pt x="93" y="281"/>
                        <a:pt x="93" y="281"/>
                        <a:pt x="93" y="281"/>
                      </a:cubicBezTo>
                      <a:cubicBezTo>
                        <a:pt x="93" y="282"/>
                        <a:pt x="93" y="282"/>
                        <a:pt x="93" y="282"/>
                      </a:cubicBezTo>
                      <a:cubicBezTo>
                        <a:pt x="93" y="282"/>
                        <a:pt x="93" y="282"/>
                        <a:pt x="93" y="282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83"/>
                        <a:pt x="95" y="283"/>
                        <a:pt x="95" y="283"/>
                      </a:cubicBezTo>
                      <a:cubicBezTo>
                        <a:pt x="98" y="284"/>
                        <a:pt x="98" y="284"/>
                        <a:pt x="98" y="284"/>
                      </a:cubicBezTo>
                      <a:cubicBezTo>
                        <a:pt x="100" y="285"/>
                        <a:pt x="100" y="285"/>
                        <a:pt x="100" y="285"/>
                      </a:cubicBezTo>
                      <a:cubicBezTo>
                        <a:pt x="102" y="288"/>
                        <a:pt x="102" y="288"/>
                        <a:pt x="102" y="288"/>
                      </a:cubicBezTo>
                      <a:cubicBezTo>
                        <a:pt x="100" y="288"/>
                        <a:pt x="100" y="288"/>
                        <a:pt x="100" y="288"/>
                      </a:cubicBezTo>
                      <a:cubicBezTo>
                        <a:pt x="100" y="289"/>
                        <a:pt x="100" y="289"/>
                        <a:pt x="100" y="289"/>
                      </a:cubicBezTo>
                      <a:cubicBezTo>
                        <a:pt x="101" y="290"/>
                        <a:pt x="101" y="290"/>
                        <a:pt x="101" y="290"/>
                      </a:cubicBezTo>
                      <a:cubicBezTo>
                        <a:pt x="103" y="289"/>
                        <a:pt x="103" y="289"/>
                        <a:pt x="103" y="289"/>
                      </a:cubicBezTo>
                      <a:cubicBezTo>
                        <a:pt x="104" y="290"/>
                        <a:pt x="104" y="290"/>
                        <a:pt x="104" y="290"/>
                      </a:cubicBezTo>
                      <a:cubicBezTo>
                        <a:pt x="104" y="290"/>
                        <a:pt x="104" y="290"/>
                        <a:pt x="104" y="290"/>
                      </a:cubicBezTo>
                      <a:cubicBezTo>
                        <a:pt x="104" y="290"/>
                        <a:pt x="104" y="290"/>
                        <a:pt x="104" y="290"/>
                      </a:cubicBezTo>
                      <a:cubicBezTo>
                        <a:pt x="104" y="290"/>
                        <a:pt x="104" y="290"/>
                        <a:pt x="104" y="290"/>
                      </a:cubicBezTo>
                      <a:cubicBezTo>
                        <a:pt x="104" y="291"/>
                        <a:pt x="104" y="291"/>
                        <a:pt x="104" y="291"/>
                      </a:cubicBezTo>
                      <a:cubicBezTo>
                        <a:pt x="103" y="291"/>
                        <a:pt x="103" y="291"/>
                        <a:pt x="103" y="291"/>
                      </a:cubicBezTo>
                      <a:cubicBezTo>
                        <a:pt x="103" y="291"/>
                        <a:pt x="103" y="291"/>
                        <a:pt x="103" y="291"/>
                      </a:cubicBezTo>
                      <a:cubicBezTo>
                        <a:pt x="103" y="292"/>
                        <a:pt x="103" y="292"/>
                        <a:pt x="103" y="292"/>
                      </a:cubicBezTo>
                      <a:cubicBezTo>
                        <a:pt x="103" y="292"/>
                        <a:pt x="103" y="292"/>
                        <a:pt x="103" y="292"/>
                      </a:cubicBezTo>
                      <a:cubicBezTo>
                        <a:pt x="103" y="292"/>
                        <a:pt x="103" y="292"/>
                        <a:pt x="103" y="292"/>
                      </a:cubicBezTo>
                      <a:cubicBezTo>
                        <a:pt x="103" y="292"/>
                        <a:pt x="103" y="292"/>
                        <a:pt x="103" y="292"/>
                      </a:cubicBezTo>
                      <a:cubicBezTo>
                        <a:pt x="103" y="292"/>
                        <a:pt x="103" y="292"/>
                        <a:pt x="103" y="292"/>
                      </a:cubicBezTo>
                      <a:cubicBezTo>
                        <a:pt x="102" y="292"/>
                        <a:pt x="102" y="292"/>
                        <a:pt x="102" y="292"/>
                      </a:cubicBezTo>
                      <a:cubicBezTo>
                        <a:pt x="101" y="292"/>
                        <a:pt x="101" y="292"/>
                        <a:pt x="101" y="292"/>
                      </a:cubicBezTo>
                      <a:cubicBezTo>
                        <a:pt x="101" y="292"/>
                        <a:pt x="101" y="292"/>
                        <a:pt x="101" y="292"/>
                      </a:cubicBezTo>
                      <a:cubicBezTo>
                        <a:pt x="102" y="293"/>
                        <a:pt x="102" y="293"/>
                        <a:pt x="102" y="293"/>
                      </a:cubicBezTo>
                      <a:cubicBezTo>
                        <a:pt x="102" y="293"/>
                        <a:pt x="102" y="293"/>
                        <a:pt x="102" y="293"/>
                      </a:cubicBezTo>
                      <a:cubicBezTo>
                        <a:pt x="102" y="294"/>
                        <a:pt x="102" y="294"/>
                        <a:pt x="102" y="294"/>
                      </a:cubicBezTo>
                      <a:cubicBezTo>
                        <a:pt x="102" y="293"/>
                        <a:pt x="102" y="293"/>
                        <a:pt x="102" y="293"/>
                      </a:cubicBezTo>
                      <a:cubicBezTo>
                        <a:pt x="102" y="293"/>
                        <a:pt x="101" y="293"/>
                        <a:pt x="101" y="293"/>
                      </a:cubicBezTo>
                      <a:cubicBezTo>
                        <a:pt x="101" y="293"/>
                        <a:pt x="100" y="293"/>
                        <a:pt x="100" y="293"/>
                      </a:cubicBezTo>
                      <a:cubicBezTo>
                        <a:pt x="100" y="293"/>
                        <a:pt x="100" y="293"/>
                        <a:pt x="100" y="293"/>
                      </a:cubicBezTo>
                      <a:cubicBezTo>
                        <a:pt x="101" y="293"/>
                        <a:pt x="101" y="293"/>
                        <a:pt x="101" y="293"/>
                      </a:cubicBezTo>
                      <a:cubicBezTo>
                        <a:pt x="101" y="294"/>
                        <a:pt x="101" y="294"/>
                        <a:pt x="101" y="294"/>
                      </a:cubicBezTo>
                      <a:cubicBezTo>
                        <a:pt x="100" y="294"/>
                        <a:pt x="100" y="294"/>
                        <a:pt x="100" y="294"/>
                      </a:cubicBezTo>
                      <a:cubicBezTo>
                        <a:pt x="100" y="294"/>
                        <a:pt x="100" y="294"/>
                        <a:pt x="100" y="294"/>
                      </a:cubicBezTo>
                      <a:cubicBezTo>
                        <a:pt x="99" y="295"/>
                        <a:pt x="99" y="295"/>
                        <a:pt x="99" y="295"/>
                      </a:cubicBezTo>
                      <a:cubicBezTo>
                        <a:pt x="99" y="294"/>
                        <a:pt x="99" y="294"/>
                        <a:pt x="99" y="294"/>
                      </a:cubicBezTo>
                      <a:cubicBezTo>
                        <a:pt x="99" y="295"/>
                        <a:pt x="99" y="295"/>
                        <a:pt x="99" y="295"/>
                      </a:cubicBezTo>
                      <a:cubicBezTo>
                        <a:pt x="98" y="295"/>
                        <a:pt x="98" y="295"/>
                        <a:pt x="98" y="295"/>
                      </a:cubicBezTo>
                      <a:cubicBezTo>
                        <a:pt x="98" y="295"/>
                        <a:pt x="98" y="295"/>
                        <a:pt x="98" y="295"/>
                      </a:cubicBezTo>
                      <a:cubicBezTo>
                        <a:pt x="97" y="294"/>
                        <a:pt x="97" y="294"/>
                        <a:pt x="97" y="294"/>
                      </a:cubicBezTo>
                      <a:cubicBezTo>
                        <a:pt x="97" y="295"/>
                        <a:pt x="97" y="295"/>
                        <a:pt x="97" y="295"/>
                      </a:cubicBezTo>
                      <a:cubicBezTo>
                        <a:pt x="97" y="296"/>
                        <a:pt x="97" y="296"/>
                        <a:pt x="97" y="296"/>
                      </a:cubicBezTo>
                      <a:cubicBezTo>
                        <a:pt x="97" y="296"/>
                        <a:pt x="97" y="296"/>
                        <a:pt x="97" y="296"/>
                      </a:cubicBezTo>
                      <a:cubicBezTo>
                        <a:pt x="96" y="297"/>
                        <a:pt x="96" y="297"/>
                        <a:pt x="96" y="297"/>
                      </a:cubicBezTo>
                      <a:cubicBezTo>
                        <a:pt x="96" y="298"/>
                        <a:pt x="96" y="298"/>
                        <a:pt x="96" y="298"/>
                      </a:cubicBezTo>
                      <a:cubicBezTo>
                        <a:pt x="96" y="298"/>
                        <a:pt x="96" y="298"/>
                        <a:pt x="96" y="298"/>
                      </a:cubicBezTo>
                      <a:cubicBezTo>
                        <a:pt x="96" y="300"/>
                        <a:pt x="96" y="300"/>
                        <a:pt x="96" y="300"/>
                      </a:cubicBezTo>
                      <a:cubicBezTo>
                        <a:pt x="95" y="300"/>
                        <a:pt x="95" y="300"/>
                        <a:pt x="95" y="300"/>
                      </a:cubicBezTo>
                      <a:cubicBezTo>
                        <a:pt x="95" y="301"/>
                        <a:pt x="95" y="301"/>
                        <a:pt x="95" y="301"/>
                      </a:cubicBezTo>
                      <a:cubicBezTo>
                        <a:pt x="95" y="302"/>
                        <a:pt x="95" y="302"/>
                        <a:pt x="95" y="302"/>
                      </a:cubicBezTo>
                      <a:cubicBezTo>
                        <a:pt x="96" y="302"/>
                        <a:pt x="96" y="302"/>
                        <a:pt x="96" y="302"/>
                      </a:cubicBezTo>
                      <a:cubicBezTo>
                        <a:pt x="97" y="302"/>
                        <a:pt x="97" y="302"/>
                        <a:pt x="97" y="302"/>
                      </a:cubicBezTo>
                      <a:cubicBezTo>
                        <a:pt x="97" y="303"/>
                        <a:pt x="97" y="303"/>
                        <a:pt x="97" y="303"/>
                      </a:cubicBezTo>
                      <a:cubicBezTo>
                        <a:pt x="98" y="303"/>
                        <a:pt x="98" y="303"/>
                        <a:pt x="98" y="303"/>
                      </a:cubicBezTo>
                      <a:cubicBezTo>
                        <a:pt x="98" y="304"/>
                        <a:pt x="98" y="304"/>
                        <a:pt x="98" y="304"/>
                      </a:cubicBezTo>
                      <a:cubicBezTo>
                        <a:pt x="99" y="305"/>
                        <a:pt x="99" y="305"/>
                        <a:pt x="99" y="305"/>
                      </a:cubicBezTo>
                      <a:cubicBezTo>
                        <a:pt x="99" y="304"/>
                        <a:pt x="99" y="304"/>
                        <a:pt x="99" y="304"/>
                      </a:cubicBezTo>
                      <a:cubicBezTo>
                        <a:pt x="100" y="304"/>
                        <a:pt x="100" y="304"/>
                        <a:pt x="100" y="304"/>
                      </a:cubicBezTo>
                      <a:cubicBezTo>
                        <a:pt x="100" y="305"/>
                        <a:pt x="100" y="305"/>
                        <a:pt x="100" y="305"/>
                      </a:cubicBezTo>
                      <a:cubicBezTo>
                        <a:pt x="99" y="306"/>
                        <a:pt x="99" y="306"/>
                        <a:pt x="99" y="306"/>
                      </a:cubicBezTo>
                      <a:cubicBezTo>
                        <a:pt x="99" y="306"/>
                        <a:pt x="99" y="306"/>
                        <a:pt x="99" y="306"/>
                      </a:cubicBezTo>
                      <a:cubicBezTo>
                        <a:pt x="99" y="306"/>
                        <a:pt x="99" y="306"/>
                        <a:pt x="99" y="306"/>
                      </a:cubicBezTo>
                      <a:cubicBezTo>
                        <a:pt x="99" y="306"/>
                        <a:pt x="99" y="306"/>
                        <a:pt x="99" y="306"/>
                      </a:cubicBezTo>
                      <a:cubicBezTo>
                        <a:pt x="100" y="307"/>
                        <a:pt x="100" y="307"/>
                        <a:pt x="100" y="307"/>
                      </a:cubicBezTo>
                      <a:cubicBezTo>
                        <a:pt x="100" y="307"/>
                        <a:pt x="100" y="307"/>
                        <a:pt x="100" y="307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01" y="309"/>
                        <a:pt x="101" y="309"/>
                        <a:pt x="101" y="309"/>
                      </a:cubicBezTo>
                      <a:cubicBezTo>
                        <a:pt x="101" y="310"/>
                        <a:pt x="101" y="310"/>
                        <a:pt x="101" y="310"/>
                      </a:cubicBezTo>
                      <a:cubicBezTo>
                        <a:pt x="103" y="312"/>
                        <a:pt x="103" y="312"/>
                        <a:pt x="103" y="312"/>
                      </a:cubicBezTo>
                      <a:cubicBezTo>
                        <a:pt x="105" y="314"/>
                        <a:pt x="105" y="314"/>
                        <a:pt x="105" y="314"/>
                      </a:cubicBezTo>
                      <a:cubicBezTo>
                        <a:pt x="105" y="314"/>
                        <a:pt x="105" y="314"/>
                        <a:pt x="105" y="314"/>
                      </a:cubicBezTo>
                      <a:cubicBezTo>
                        <a:pt x="105" y="314"/>
                        <a:pt x="105" y="314"/>
                        <a:pt x="105" y="314"/>
                      </a:cubicBezTo>
                      <a:cubicBezTo>
                        <a:pt x="104" y="316"/>
                        <a:pt x="104" y="316"/>
                        <a:pt x="104" y="316"/>
                      </a:cubicBezTo>
                      <a:cubicBezTo>
                        <a:pt x="102" y="316"/>
                        <a:pt x="102" y="316"/>
                        <a:pt x="102" y="316"/>
                      </a:cubicBezTo>
                      <a:cubicBezTo>
                        <a:pt x="102" y="317"/>
                        <a:pt x="102" y="317"/>
                        <a:pt x="102" y="317"/>
                      </a:cubicBezTo>
                      <a:cubicBezTo>
                        <a:pt x="100" y="317"/>
                        <a:pt x="100" y="317"/>
                        <a:pt x="100" y="317"/>
                      </a:cubicBezTo>
                      <a:cubicBezTo>
                        <a:pt x="99" y="316"/>
                        <a:pt x="99" y="316"/>
                        <a:pt x="99" y="316"/>
                      </a:cubicBezTo>
                      <a:cubicBezTo>
                        <a:pt x="97" y="315"/>
                        <a:pt x="97" y="315"/>
                        <a:pt x="97" y="315"/>
                      </a:cubicBezTo>
                      <a:cubicBezTo>
                        <a:pt x="96" y="314"/>
                        <a:pt x="96" y="314"/>
                        <a:pt x="96" y="314"/>
                      </a:cubicBezTo>
                      <a:cubicBezTo>
                        <a:pt x="96" y="316"/>
                        <a:pt x="96" y="316"/>
                        <a:pt x="96" y="316"/>
                      </a:cubicBezTo>
                      <a:cubicBezTo>
                        <a:pt x="97" y="316"/>
                        <a:pt x="97" y="316"/>
                        <a:pt x="97" y="316"/>
                      </a:cubicBezTo>
                      <a:cubicBezTo>
                        <a:pt x="97" y="317"/>
                        <a:pt x="97" y="317"/>
                        <a:pt x="97" y="317"/>
                      </a:cubicBezTo>
                      <a:cubicBezTo>
                        <a:pt x="97" y="319"/>
                        <a:pt x="97" y="319"/>
                        <a:pt x="97" y="319"/>
                      </a:cubicBezTo>
                      <a:cubicBezTo>
                        <a:pt x="96" y="318"/>
                        <a:pt x="96" y="318"/>
                        <a:pt x="96" y="318"/>
                      </a:cubicBezTo>
                      <a:cubicBezTo>
                        <a:pt x="94" y="318"/>
                        <a:pt x="94" y="318"/>
                        <a:pt x="94" y="318"/>
                      </a:cubicBezTo>
                      <a:cubicBezTo>
                        <a:pt x="91" y="317"/>
                        <a:pt x="91" y="317"/>
                        <a:pt x="91" y="317"/>
                      </a:cubicBezTo>
                      <a:cubicBezTo>
                        <a:pt x="90" y="317"/>
                        <a:pt x="90" y="317"/>
                        <a:pt x="90" y="317"/>
                      </a:cubicBezTo>
                      <a:cubicBezTo>
                        <a:pt x="90" y="318"/>
                        <a:pt x="90" y="318"/>
                        <a:pt x="90" y="318"/>
                      </a:cubicBezTo>
                      <a:cubicBezTo>
                        <a:pt x="91" y="319"/>
                        <a:pt x="91" y="319"/>
                        <a:pt x="91" y="319"/>
                      </a:cubicBezTo>
                      <a:cubicBezTo>
                        <a:pt x="90" y="318"/>
                        <a:pt x="90" y="318"/>
                        <a:pt x="90" y="318"/>
                      </a:cubicBezTo>
                      <a:cubicBezTo>
                        <a:pt x="87" y="318"/>
                        <a:pt x="87" y="318"/>
                        <a:pt x="87" y="318"/>
                      </a:cubicBezTo>
                      <a:cubicBezTo>
                        <a:pt x="86" y="318"/>
                        <a:pt x="86" y="318"/>
                        <a:pt x="86" y="318"/>
                      </a:cubicBezTo>
                      <a:cubicBezTo>
                        <a:pt x="84" y="318"/>
                        <a:pt x="84" y="318"/>
                        <a:pt x="84" y="318"/>
                      </a:cubicBezTo>
                      <a:cubicBezTo>
                        <a:pt x="83" y="318"/>
                        <a:pt x="83" y="318"/>
                        <a:pt x="83" y="318"/>
                      </a:cubicBezTo>
                      <a:cubicBezTo>
                        <a:pt x="83" y="318"/>
                        <a:pt x="83" y="318"/>
                        <a:pt x="83" y="318"/>
                      </a:cubicBezTo>
                      <a:cubicBezTo>
                        <a:pt x="82" y="318"/>
                        <a:pt x="82" y="318"/>
                        <a:pt x="82" y="318"/>
                      </a:cubicBezTo>
                      <a:cubicBezTo>
                        <a:pt x="80" y="317"/>
                        <a:pt x="80" y="317"/>
                        <a:pt x="80" y="317"/>
                      </a:cubicBezTo>
                      <a:cubicBezTo>
                        <a:pt x="80" y="317"/>
                        <a:pt x="80" y="317"/>
                        <a:pt x="80" y="317"/>
                      </a:cubicBezTo>
                      <a:cubicBezTo>
                        <a:pt x="79" y="317"/>
                        <a:pt x="79" y="317"/>
                        <a:pt x="79" y="317"/>
                      </a:cubicBezTo>
                      <a:cubicBezTo>
                        <a:pt x="78" y="317"/>
                        <a:pt x="78" y="317"/>
                        <a:pt x="78" y="317"/>
                      </a:cubicBezTo>
                      <a:cubicBezTo>
                        <a:pt x="77" y="317"/>
                        <a:pt x="77" y="317"/>
                        <a:pt x="77" y="317"/>
                      </a:cubicBezTo>
                      <a:cubicBezTo>
                        <a:pt x="77" y="317"/>
                        <a:pt x="77" y="317"/>
                        <a:pt x="77" y="317"/>
                      </a:cubicBezTo>
                      <a:cubicBezTo>
                        <a:pt x="76" y="317"/>
                        <a:pt x="76" y="317"/>
                        <a:pt x="76" y="317"/>
                      </a:cubicBezTo>
                      <a:cubicBezTo>
                        <a:pt x="76" y="316"/>
                        <a:pt x="76" y="316"/>
                        <a:pt x="76" y="316"/>
                      </a:cubicBezTo>
                      <a:cubicBezTo>
                        <a:pt x="76" y="316"/>
                        <a:pt x="76" y="316"/>
                        <a:pt x="76" y="316"/>
                      </a:cubicBezTo>
                      <a:cubicBezTo>
                        <a:pt x="76" y="316"/>
                        <a:pt x="76" y="316"/>
                        <a:pt x="76" y="316"/>
                      </a:cubicBezTo>
                      <a:cubicBezTo>
                        <a:pt x="76" y="316"/>
                        <a:pt x="76" y="316"/>
                        <a:pt x="76" y="316"/>
                      </a:cubicBezTo>
                      <a:cubicBezTo>
                        <a:pt x="76" y="316"/>
                        <a:pt x="76" y="316"/>
                        <a:pt x="76" y="316"/>
                      </a:cubicBezTo>
                      <a:cubicBezTo>
                        <a:pt x="76" y="315"/>
                        <a:pt x="76" y="315"/>
                        <a:pt x="76" y="315"/>
                      </a:cubicBezTo>
                      <a:cubicBezTo>
                        <a:pt x="75" y="314"/>
                        <a:pt x="75" y="314"/>
                        <a:pt x="75" y="314"/>
                      </a:cubicBezTo>
                      <a:cubicBezTo>
                        <a:pt x="75" y="312"/>
                        <a:pt x="75" y="312"/>
                        <a:pt x="75" y="312"/>
                      </a:cubicBezTo>
                      <a:cubicBezTo>
                        <a:pt x="74" y="312"/>
                        <a:pt x="74" y="312"/>
                        <a:pt x="74" y="312"/>
                      </a:cubicBezTo>
                      <a:cubicBezTo>
                        <a:pt x="73" y="310"/>
                        <a:pt x="73" y="310"/>
                        <a:pt x="73" y="310"/>
                      </a:cubicBezTo>
                      <a:cubicBezTo>
                        <a:pt x="72" y="310"/>
                        <a:pt x="72" y="310"/>
                        <a:pt x="72" y="310"/>
                      </a:cubicBezTo>
                      <a:cubicBezTo>
                        <a:pt x="72" y="310"/>
                        <a:pt x="72" y="310"/>
                        <a:pt x="72" y="310"/>
                      </a:cubicBezTo>
                      <a:cubicBezTo>
                        <a:pt x="71" y="309"/>
                        <a:pt x="71" y="309"/>
                        <a:pt x="71" y="309"/>
                      </a:cubicBezTo>
                      <a:cubicBezTo>
                        <a:pt x="71" y="309"/>
                        <a:pt x="71" y="309"/>
                        <a:pt x="71" y="309"/>
                      </a:cubicBezTo>
                      <a:cubicBezTo>
                        <a:pt x="70" y="309"/>
                        <a:pt x="70" y="309"/>
                        <a:pt x="70" y="309"/>
                      </a:cubicBezTo>
                      <a:cubicBezTo>
                        <a:pt x="69" y="309"/>
                        <a:pt x="69" y="309"/>
                        <a:pt x="69" y="309"/>
                      </a:cubicBezTo>
                      <a:cubicBezTo>
                        <a:pt x="69" y="308"/>
                        <a:pt x="69" y="308"/>
                        <a:pt x="69" y="308"/>
                      </a:cubicBezTo>
                      <a:cubicBezTo>
                        <a:pt x="68" y="308"/>
                        <a:pt x="68" y="308"/>
                        <a:pt x="68" y="308"/>
                      </a:cubicBezTo>
                      <a:cubicBezTo>
                        <a:pt x="67" y="307"/>
                        <a:pt x="67" y="307"/>
                        <a:pt x="67" y="307"/>
                      </a:cubicBezTo>
                      <a:cubicBezTo>
                        <a:pt x="67" y="307"/>
                        <a:pt x="67" y="307"/>
                        <a:pt x="67" y="307"/>
                      </a:cubicBezTo>
                      <a:cubicBezTo>
                        <a:pt x="66" y="307"/>
                        <a:pt x="66" y="307"/>
                        <a:pt x="66" y="307"/>
                      </a:cubicBezTo>
                      <a:cubicBezTo>
                        <a:pt x="66" y="306"/>
                        <a:pt x="66" y="306"/>
                        <a:pt x="66" y="306"/>
                      </a:cubicBezTo>
                      <a:cubicBezTo>
                        <a:pt x="65" y="306"/>
                        <a:pt x="65" y="306"/>
                        <a:pt x="65" y="306"/>
                      </a:cubicBezTo>
                      <a:cubicBezTo>
                        <a:pt x="65" y="306"/>
                        <a:pt x="65" y="306"/>
                        <a:pt x="65" y="306"/>
                      </a:cubicBezTo>
                      <a:cubicBezTo>
                        <a:pt x="64" y="305"/>
                        <a:pt x="64" y="305"/>
                        <a:pt x="64" y="305"/>
                      </a:cubicBezTo>
                      <a:cubicBezTo>
                        <a:pt x="61" y="303"/>
                        <a:pt x="61" y="303"/>
                        <a:pt x="61" y="303"/>
                      </a:cubicBezTo>
                      <a:cubicBezTo>
                        <a:pt x="60" y="302"/>
                        <a:pt x="60" y="302"/>
                        <a:pt x="60" y="302"/>
                      </a:cubicBezTo>
                      <a:cubicBezTo>
                        <a:pt x="58" y="301"/>
                        <a:pt x="58" y="301"/>
                        <a:pt x="58" y="301"/>
                      </a:cubicBezTo>
                      <a:cubicBezTo>
                        <a:pt x="57" y="302"/>
                        <a:pt x="57" y="302"/>
                        <a:pt x="57" y="302"/>
                      </a:cubicBezTo>
                      <a:cubicBezTo>
                        <a:pt x="56" y="301"/>
                        <a:pt x="56" y="301"/>
                        <a:pt x="56" y="301"/>
                      </a:cubicBezTo>
                      <a:cubicBezTo>
                        <a:pt x="56" y="300"/>
                        <a:pt x="56" y="300"/>
                        <a:pt x="56" y="300"/>
                      </a:cubicBezTo>
                      <a:cubicBezTo>
                        <a:pt x="54" y="299"/>
                        <a:pt x="54" y="299"/>
                        <a:pt x="54" y="299"/>
                      </a:cubicBezTo>
                      <a:cubicBezTo>
                        <a:pt x="54" y="299"/>
                        <a:pt x="54" y="299"/>
                        <a:pt x="54" y="299"/>
                      </a:cubicBezTo>
                      <a:cubicBezTo>
                        <a:pt x="53" y="299"/>
                        <a:pt x="53" y="299"/>
                        <a:pt x="53" y="299"/>
                      </a:cubicBezTo>
                      <a:cubicBezTo>
                        <a:pt x="53" y="299"/>
                        <a:pt x="53" y="299"/>
                        <a:pt x="53" y="299"/>
                      </a:cubicBezTo>
                      <a:cubicBezTo>
                        <a:pt x="54" y="298"/>
                        <a:pt x="54" y="298"/>
                        <a:pt x="54" y="298"/>
                      </a:cubicBezTo>
                      <a:cubicBezTo>
                        <a:pt x="54" y="298"/>
                        <a:pt x="54" y="298"/>
                        <a:pt x="54" y="298"/>
                      </a:cubicBezTo>
                      <a:cubicBezTo>
                        <a:pt x="54" y="297"/>
                        <a:pt x="54" y="297"/>
                        <a:pt x="54" y="297"/>
                      </a:cubicBezTo>
                      <a:cubicBezTo>
                        <a:pt x="55" y="298"/>
                        <a:pt x="55" y="298"/>
                        <a:pt x="55" y="298"/>
                      </a:cubicBezTo>
                      <a:cubicBezTo>
                        <a:pt x="55" y="298"/>
                        <a:pt x="55" y="298"/>
                        <a:pt x="55" y="298"/>
                      </a:cubicBezTo>
                      <a:cubicBezTo>
                        <a:pt x="56" y="298"/>
                        <a:pt x="56" y="298"/>
                        <a:pt x="56" y="298"/>
                      </a:cubicBezTo>
                      <a:cubicBezTo>
                        <a:pt x="57" y="298"/>
                        <a:pt x="57" y="298"/>
                        <a:pt x="57" y="298"/>
                      </a:cubicBezTo>
                      <a:cubicBezTo>
                        <a:pt x="57" y="297"/>
                        <a:pt x="57" y="297"/>
                        <a:pt x="57" y="297"/>
                      </a:cubicBezTo>
                      <a:cubicBezTo>
                        <a:pt x="56" y="297"/>
                        <a:pt x="56" y="297"/>
                        <a:pt x="56" y="297"/>
                      </a:cubicBezTo>
                      <a:cubicBezTo>
                        <a:pt x="56" y="296"/>
                        <a:pt x="56" y="296"/>
                        <a:pt x="56" y="296"/>
                      </a:cubicBezTo>
                      <a:cubicBezTo>
                        <a:pt x="57" y="295"/>
                        <a:pt x="57" y="295"/>
                        <a:pt x="57" y="295"/>
                      </a:cubicBezTo>
                      <a:cubicBezTo>
                        <a:pt x="57" y="295"/>
                        <a:pt x="57" y="295"/>
                        <a:pt x="57" y="295"/>
                      </a:cubicBezTo>
                      <a:cubicBezTo>
                        <a:pt x="58" y="294"/>
                        <a:pt x="58" y="294"/>
                        <a:pt x="58" y="294"/>
                      </a:cubicBezTo>
                      <a:cubicBezTo>
                        <a:pt x="58" y="294"/>
                        <a:pt x="58" y="294"/>
                        <a:pt x="58" y="294"/>
                      </a:cubicBezTo>
                      <a:cubicBezTo>
                        <a:pt x="59" y="294"/>
                        <a:pt x="59" y="294"/>
                        <a:pt x="59" y="294"/>
                      </a:cubicBezTo>
                      <a:cubicBezTo>
                        <a:pt x="59" y="294"/>
                        <a:pt x="59" y="294"/>
                        <a:pt x="59" y="294"/>
                      </a:cubicBezTo>
                      <a:cubicBezTo>
                        <a:pt x="59" y="294"/>
                        <a:pt x="59" y="294"/>
                        <a:pt x="59" y="294"/>
                      </a:cubicBezTo>
                      <a:cubicBezTo>
                        <a:pt x="58" y="293"/>
                        <a:pt x="58" y="293"/>
                        <a:pt x="58" y="293"/>
                      </a:cubicBezTo>
                      <a:cubicBezTo>
                        <a:pt x="58" y="293"/>
                        <a:pt x="58" y="293"/>
                        <a:pt x="58" y="293"/>
                      </a:cubicBezTo>
                      <a:cubicBezTo>
                        <a:pt x="58" y="293"/>
                        <a:pt x="58" y="293"/>
                        <a:pt x="58" y="293"/>
                      </a:cubicBezTo>
                      <a:cubicBezTo>
                        <a:pt x="57" y="293"/>
                        <a:pt x="57" y="293"/>
                        <a:pt x="57" y="293"/>
                      </a:cubicBezTo>
                      <a:cubicBezTo>
                        <a:pt x="56" y="291"/>
                        <a:pt x="56" y="291"/>
                        <a:pt x="56" y="291"/>
                      </a:cubicBezTo>
                      <a:cubicBezTo>
                        <a:pt x="58" y="291"/>
                        <a:pt x="58" y="291"/>
                        <a:pt x="58" y="291"/>
                      </a:cubicBezTo>
                      <a:cubicBezTo>
                        <a:pt x="59" y="291"/>
                        <a:pt x="59" y="291"/>
                        <a:pt x="59" y="291"/>
                      </a:cubicBezTo>
                      <a:cubicBezTo>
                        <a:pt x="59" y="291"/>
                        <a:pt x="59" y="291"/>
                        <a:pt x="59" y="291"/>
                      </a:cubicBezTo>
                      <a:cubicBezTo>
                        <a:pt x="59" y="291"/>
                        <a:pt x="59" y="291"/>
                        <a:pt x="59" y="291"/>
                      </a:cubicBezTo>
                      <a:cubicBezTo>
                        <a:pt x="58" y="291"/>
                        <a:pt x="58" y="291"/>
                        <a:pt x="58" y="291"/>
                      </a:cubicBezTo>
                      <a:cubicBezTo>
                        <a:pt x="59" y="290"/>
                        <a:pt x="59" y="290"/>
                        <a:pt x="59" y="290"/>
                      </a:cubicBezTo>
                      <a:cubicBezTo>
                        <a:pt x="62" y="289"/>
                        <a:pt x="62" y="289"/>
                        <a:pt x="62" y="289"/>
                      </a:cubicBezTo>
                      <a:cubicBezTo>
                        <a:pt x="62" y="288"/>
                        <a:pt x="62" y="288"/>
                        <a:pt x="62" y="288"/>
                      </a:cubicBezTo>
                      <a:cubicBezTo>
                        <a:pt x="62" y="288"/>
                        <a:pt x="62" y="288"/>
                        <a:pt x="62" y="288"/>
                      </a:cubicBezTo>
                      <a:cubicBezTo>
                        <a:pt x="61" y="288"/>
                        <a:pt x="61" y="288"/>
                        <a:pt x="61" y="288"/>
                      </a:cubicBezTo>
                      <a:cubicBezTo>
                        <a:pt x="60" y="288"/>
                        <a:pt x="60" y="288"/>
                        <a:pt x="60" y="288"/>
                      </a:cubicBezTo>
                      <a:cubicBezTo>
                        <a:pt x="59" y="288"/>
                        <a:pt x="59" y="288"/>
                        <a:pt x="59" y="288"/>
                      </a:cubicBezTo>
                      <a:cubicBezTo>
                        <a:pt x="58" y="288"/>
                        <a:pt x="58" y="288"/>
                        <a:pt x="58" y="288"/>
                      </a:cubicBezTo>
                      <a:cubicBezTo>
                        <a:pt x="58" y="288"/>
                        <a:pt x="58" y="288"/>
                        <a:pt x="58" y="288"/>
                      </a:cubicBezTo>
                      <a:cubicBezTo>
                        <a:pt x="59" y="287"/>
                        <a:pt x="59" y="287"/>
                        <a:pt x="59" y="287"/>
                      </a:cubicBezTo>
                      <a:cubicBezTo>
                        <a:pt x="59" y="286"/>
                        <a:pt x="59" y="286"/>
                        <a:pt x="59" y="286"/>
                      </a:cubicBezTo>
                      <a:cubicBezTo>
                        <a:pt x="60" y="285"/>
                        <a:pt x="60" y="285"/>
                        <a:pt x="60" y="285"/>
                      </a:cubicBezTo>
                      <a:cubicBezTo>
                        <a:pt x="62" y="285"/>
                        <a:pt x="62" y="285"/>
                        <a:pt x="62" y="285"/>
                      </a:cubicBezTo>
                      <a:cubicBezTo>
                        <a:pt x="63" y="284"/>
                        <a:pt x="63" y="284"/>
                        <a:pt x="63" y="284"/>
                      </a:cubicBezTo>
                      <a:cubicBezTo>
                        <a:pt x="63" y="283"/>
                        <a:pt x="63" y="283"/>
                        <a:pt x="63" y="283"/>
                      </a:cubicBezTo>
                      <a:cubicBezTo>
                        <a:pt x="64" y="282"/>
                        <a:pt x="64" y="282"/>
                        <a:pt x="64" y="282"/>
                      </a:cubicBezTo>
                      <a:cubicBezTo>
                        <a:pt x="63" y="281"/>
                        <a:pt x="63" y="281"/>
                        <a:pt x="63" y="281"/>
                      </a:cubicBezTo>
                      <a:cubicBezTo>
                        <a:pt x="62" y="280"/>
                        <a:pt x="62" y="280"/>
                        <a:pt x="62" y="280"/>
                      </a:cubicBezTo>
                      <a:cubicBezTo>
                        <a:pt x="62" y="278"/>
                        <a:pt x="62" y="278"/>
                        <a:pt x="62" y="278"/>
                      </a:cubicBezTo>
                      <a:cubicBezTo>
                        <a:pt x="63" y="278"/>
                        <a:pt x="63" y="278"/>
                        <a:pt x="63" y="278"/>
                      </a:cubicBezTo>
                      <a:cubicBezTo>
                        <a:pt x="64" y="277"/>
                        <a:pt x="64" y="277"/>
                        <a:pt x="64" y="277"/>
                      </a:cubicBezTo>
                      <a:cubicBezTo>
                        <a:pt x="64" y="276"/>
                        <a:pt x="64" y="276"/>
                        <a:pt x="64" y="276"/>
                      </a:cubicBezTo>
                      <a:cubicBezTo>
                        <a:pt x="63" y="276"/>
                        <a:pt x="63" y="276"/>
                        <a:pt x="63" y="276"/>
                      </a:cubicBezTo>
                      <a:cubicBezTo>
                        <a:pt x="63" y="275"/>
                        <a:pt x="63" y="275"/>
                        <a:pt x="63" y="275"/>
                      </a:cubicBezTo>
                      <a:cubicBezTo>
                        <a:pt x="62" y="275"/>
                        <a:pt x="62" y="275"/>
                        <a:pt x="62" y="275"/>
                      </a:cubicBezTo>
                      <a:cubicBezTo>
                        <a:pt x="61" y="275"/>
                        <a:pt x="61" y="275"/>
                        <a:pt x="61" y="275"/>
                      </a:cubicBezTo>
                      <a:cubicBezTo>
                        <a:pt x="60" y="274"/>
                        <a:pt x="60" y="274"/>
                        <a:pt x="60" y="274"/>
                      </a:cubicBezTo>
                      <a:cubicBezTo>
                        <a:pt x="59" y="275"/>
                        <a:pt x="59" y="275"/>
                        <a:pt x="59" y="275"/>
                      </a:cubicBezTo>
                      <a:cubicBezTo>
                        <a:pt x="58" y="274"/>
                        <a:pt x="58" y="274"/>
                        <a:pt x="58" y="274"/>
                      </a:cubicBezTo>
                      <a:cubicBezTo>
                        <a:pt x="57" y="274"/>
                        <a:pt x="57" y="274"/>
                        <a:pt x="57" y="274"/>
                      </a:cubicBezTo>
                      <a:cubicBezTo>
                        <a:pt x="55" y="274"/>
                        <a:pt x="55" y="274"/>
                        <a:pt x="55" y="274"/>
                      </a:cubicBezTo>
                      <a:cubicBezTo>
                        <a:pt x="55" y="274"/>
                        <a:pt x="55" y="274"/>
                        <a:pt x="55" y="274"/>
                      </a:cubicBezTo>
                      <a:cubicBezTo>
                        <a:pt x="54" y="274"/>
                        <a:pt x="54" y="274"/>
                        <a:pt x="54" y="274"/>
                      </a:cubicBezTo>
                      <a:cubicBezTo>
                        <a:pt x="53" y="273"/>
                        <a:pt x="53" y="273"/>
                        <a:pt x="53" y="273"/>
                      </a:cubicBezTo>
                      <a:cubicBezTo>
                        <a:pt x="52" y="271"/>
                        <a:pt x="52" y="271"/>
                        <a:pt x="52" y="271"/>
                      </a:cubicBezTo>
                      <a:cubicBezTo>
                        <a:pt x="51" y="271"/>
                        <a:pt x="51" y="271"/>
                        <a:pt x="51" y="271"/>
                      </a:cubicBezTo>
                      <a:cubicBezTo>
                        <a:pt x="50" y="272"/>
                        <a:pt x="50" y="272"/>
                        <a:pt x="50" y="272"/>
                      </a:cubicBezTo>
                      <a:cubicBezTo>
                        <a:pt x="49" y="272"/>
                        <a:pt x="49" y="272"/>
                        <a:pt x="49" y="272"/>
                      </a:cubicBezTo>
                      <a:cubicBezTo>
                        <a:pt x="48" y="272"/>
                        <a:pt x="48" y="272"/>
                        <a:pt x="48" y="272"/>
                      </a:cubicBezTo>
                      <a:cubicBezTo>
                        <a:pt x="46" y="271"/>
                        <a:pt x="46" y="271"/>
                        <a:pt x="46" y="271"/>
                      </a:cubicBezTo>
                      <a:cubicBezTo>
                        <a:pt x="46" y="272"/>
                        <a:pt x="46" y="272"/>
                        <a:pt x="46" y="272"/>
                      </a:cubicBezTo>
                      <a:cubicBezTo>
                        <a:pt x="44" y="270"/>
                        <a:pt x="44" y="270"/>
                        <a:pt x="44" y="270"/>
                      </a:cubicBezTo>
                      <a:cubicBezTo>
                        <a:pt x="43" y="269"/>
                        <a:pt x="43" y="269"/>
                        <a:pt x="43" y="269"/>
                      </a:cubicBezTo>
                      <a:cubicBezTo>
                        <a:pt x="43" y="268"/>
                        <a:pt x="43" y="268"/>
                        <a:pt x="43" y="268"/>
                      </a:cubicBezTo>
                      <a:cubicBezTo>
                        <a:pt x="42" y="268"/>
                        <a:pt x="42" y="268"/>
                        <a:pt x="42" y="268"/>
                      </a:cubicBezTo>
                      <a:cubicBezTo>
                        <a:pt x="42" y="267"/>
                        <a:pt x="42" y="267"/>
                        <a:pt x="42" y="267"/>
                      </a:cubicBezTo>
                      <a:cubicBezTo>
                        <a:pt x="41" y="266"/>
                        <a:pt x="41" y="266"/>
                        <a:pt x="41" y="266"/>
                      </a:cubicBezTo>
                      <a:cubicBezTo>
                        <a:pt x="39" y="267"/>
                        <a:pt x="39" y="267"/>
                        <a:pt x="39" y="267"/>
                      </a:cubicBezTo>
                      <a:cubicBezTo>
                        <a:pt x="38" y="265"/>
                        <a:pt x="38" y="265"/>
                        <a:pt x="38" y="265"/>
                      </a:cubicBezTo>
                      <a:cubicBezTo>
                        <a:pt x="38" y="264"/>
                        <a:pt x="38" y="264"/>
                        <a:pt x="38" y="264"/>
                      </a:cubicBezTo>
                      <a:cubicBezTo>
                        <a:pt x="37" y="264"/>
                        <a:pt x="37" y="264"/>
                        <a:pt x="37" y="264"/>
                      </a:cubicBezTo>
                      <a:cubicBezTo>
                        <a:pt x="37" y="262"/>
                        <a:pt x="37" y="262"/>
                        <a:pt x="37" y="262"/>
                      </a:cubicBezTo>
                      <a:cubicBezTo>
                        <a:pt x="36" y="262"/>
                        <a:pt x="36" y="262"/>
                        <a:pt x="36" y="262"/>
                      </a:cubicBezTo>
                      <a:cubicBezTo>
                        <a:pt x="34" y="262"/>
                        <a:pt x="34" y="262"/>
                        <a:pt x="34" y="262"/>
                      </a:cubicBezTo>
                      <a:cubicBezTo>
                        <a:pt x="32" y="262"/>
                        <a:pt x="32" y="262"/>
                        <a:pt x="32" y="262"/>
                      </a:cubicBezTo>
                      <a:cubicBezTo>
                        <a:pt x="30" y="262"/>
                        <a:pt x="30" y="262"/>
                        <a:pt x="30" y="262"/>
                      </a:cubicBezTo>
                      <a:cubicBezTo>
                        <a:pt x="29" y="262"/>
                        <a:pt x="29" y="262"/>
                        <a:pt x="29" y="262"/>
                      </a:cubicBezTo>
                      <a:cubicBezTo>
                        <a:pt x="29" y="263"/>
                        <a:pt x="29" y="263"/>
                        <a:pt x="29" y="263"/>
                      </a:cubicBezTo>
                      <a:cubicBezTo>
                        <a:pt x="28" y="263"/>
                        <a:pt x="28" y="263"/>
                        <a:pt x="28" y="263"/>
                      </a:cubicBezTo>
                      <a:cubicBezTo>
                        <a:pt x="28" y="263"/>
                        <a:pt x="28" y="263"/>
                        <a:pt x="28" y="263"/>
                      </a:cubicBezTo>
                      <a:cubicBezTo>
                        <a:pt x="28" y="262"/>
                        <a:pt x="28" y="262"/>
                        <a:pt x="28" y="262"/>
                      </a:cubicBezTo>
                      <a:cubicBezTo>
                        <a:pt x="27" y="261"/>
                        <a:pt x="27" y="261"/>
                        <a:pt x="27" y="261"/>
                      </a:cubicBezTo>
                      <a:cubicBezTo>
                        <a:pt x="27" y="260"/>
                        <a:pt x="27" y="260"/>
                        <a:pt x="27" y="260"/>
                      </a:cubicBezTo>
                      <a:cubicBezTo>
                        <a:pt x="26" y="259"/>
                        <a:pt x="26" y="259"/>
                        <a:pt x="26" y="259"/>
                      </a:cubicBezTo>
                      <a:cubicBezTo>
                        <a:pt x="26" y="258"/>
                        <a:pt x="26" y="258"/>
                        <a:pt x="26" y="258"/>
                      </a:cubicBezTo>
                      <a:cubicBezTo>
                        <a:pt x="26" y="257"/>
                        <a:pt x="26" y="257"/>
                        <a:pt x="26" y="257"/>
                      </a:cubicBezTo>
                      <a:cubicBezTo>
                        <a:pt x="27" y="258"/>
                        <a:pt x="27" y="258"/>
                        <a:pt x="27" y="258"/>
                      </a:cubicBezTo>
                      <a:cubicBezTo>
                        <a:pt x="29" y="258"/>
                        <a:pt x="29" y="258"/>
                        <a:pt x="29" y="258"/>
                      </a:cubicBezTo>
                      <a:cubicBezTo>
                        <a:pt x="30" y="256"/>
                        <a:pt x="30" y="256"/>
                        <a:pt x="30" y="256"/>
                      </a:cubicBezTo>
                      <a:cubicBezTo>
                        <a:pt x="31" y="256"/>
                        <a:pt x="31" y="256"/>
                        <a:pt x="31" y="256"/>
                      </a:cubicBezTo>
                      <a:cubicBezTo>
                        <a:pt x="30" y="255"/>
                        <a:pt x="30" y="255"/>
                        <a:pt x="30" y="255"/>
                      </a:cubicBezTo>
                      <a:cubicBezTo>
                        <a:pt x="30" y="254"/>
                        <a:pt x="30" y="254"/>
                        <a:pt x="30" y="254"/>
                      </a:cubicBezTo>
                      <a:cubicBezTo>
                        <a:pt x="28" y="253"/>
                        <a:pt x="28" y="253"/>
                        <a:pt x="28" y="253"/>
                      </a:cubicBezTo>
                      <a:cubicBezTo>
                        <a:pt x="26" y="253"/>
                        <a:pt x="26" y="253"/>
                        <a:pt x="26" y="253"/>
                      </a:cubicBezTo>
                      <a:cubicBezTo>
                        <a:pt x="26" y="251"/>
                        <a:pt x="26" y="251"/>
                        <a:pt x="26" y="251"/>
                      </a:cubicBezTo>
                      <a:cubicBezTo>
                        <a:pt x="25" y="251"/>
                        <a:pt x="25" y="251"/>
                        <a:pt x="25" y="251"/>
                      </a:cubicBezTo>
                      <a:cubicBezTo>
                        <a:pt x="24" y="249"/>
                        <a:pt x="24" y="249"/>
                        <a:pt x="24" y="249"/>
                      </a:cubicBezTo>
                      <a:cubicBezTo>
                        <a:pt x="23" y="248"/>
                        <a:pt x="23" y="248"/>
                        <a:pt x="23" y="248"/>
                      </a:cubicBezTo>
                      <a:cubicBezTo>
                        <a:pt x="22" y="247"/>
                        <a:pt x="22" y="247"/>
                        <a:pt x="22" y="247"/>
                      </a:cubicBezTo>
                      <a:cubicBezTo>
                        <a:pt x="22" y="246"/>
                        <a:pt x="22" y="246"/>
                        <a:pt x="22" y="246"/>
                      </a:cubicBezTo>
                      <a:cubicBezTo>
                        <a:pt x="22" y="245"/>
                        <a:pt x="22" y="245"/>
                        <a:pt x="22" y="245"/>
                      </a:cubicBezTo>
                      <a:cubicBezTo>
                        <a:pt x="22" y="244"/>
                        <a:pt x="22" y="244"/>
                        <a:pt x="22" y="244"/>
                      </a:cubicBezTo>
                      <a:cubicBezTo>
                        <a:pt x="22" y="243"/>
                        <a:pt x="22" y="243"/>
                        <a:pt x="22" y="243"/>
                      </a:cubicBezTo>
                      <a:cubicBezTo>
                        <a:pt x="20" y="243"/>
                        <a:pt x="20" y="243"/>
                        <a:pt x="20" y="243"/>
                      </a:cubicBezTo>
                      <a:cubicBezTo>
                        <a:pt x="19" y="243"/>
                        <a:pt x="19" y="243"/>
                        <a:pt x="19" y="243"/>
                      </a:cubicBezTo>
                      <a:cubicBezTo>
                        <a:pt x="19" y="242"/>
                        <a:pt x="19" y="242"/>
                        <a:pt x="19" y="242"/>
                      </a:cubicBezTo>
                      <a:cubicBezTo>
                        <a:pt x="17" y="242"/>
                        <a:pt x="17" y="242"/>
                        <a:pt x="17" y="242"/>
                      </a:cubicBezTo>
                      <a:cubicBezTo>
                        <a:pt x="16" y="243"/>
                        <a:pt x="16" y="243"/>
                        <a:pt x="16" y="243"/>
                      </a:cubicBezTo>
                      <a:cubicBezTo>
                        <a:pt x="15" y="242"/>
                        <a:pt x="15" y="242"/>
                        <a:pt x="15" y="242"/>
                      </a:cubicBezTo>
                      <a:cubicBezTo>
                        <a:pt x="14" y="242"/>
                        <a:pt x="14" y="242"/>
                        <a:pt x="14" y="242"/>
                      </a:cubicBezTo>
                      <a:cubicBezTo>
                        <a:pt x="13" y="242"/>
                        <a:pt x="13" y="242"/>
                        <a:pt x="13" y="242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12" y="242"/>
                        <a:pt x="12" y="242"/>
                        <a:pt x="12" y="242"/>
                      </a:cubicBezTo>
                      <a:cubicBezTo>
                        <a:pt x="11" y="241"/>
                        <a:pt x="11" y="241"/>
                        <a:pt x="11" y="241"/>
                      </a:cubicBezTo>
                      <a:cubicBezTo>
                        <a:pt x="10" y="241"/>
                        <a:pt x="10" y="241"/>
                        <a:pt x="10" y="241"/>
                      </a:cubicBezTo>
                      <a:cubicBezTo>
                        <a:pt x="10" y="240"/>
                        <a:pt x="10" y="240"/>
                        <a:pt x="10" y="240"/>
                      </a:cubicBezTo>
                      <a:cubicBezTo>
                        <a:pt x="10" y="239"/>
                        <a:pt x="10" y="239"/>
                        <a:pt x="10" y="239"/>
                      </a:cubicBezTo>
                      <a:cubicBezTo>
                        <a:pt x="9" y="238"/>
                        <a:pt x="9" y="238"/>
                        <a:pt x="9" y="238"/>
                      </a:cubicBezTo>
                      <a:cubicBezTo>
                        <a:pt x="9" y="238"/>
                        <a:pt x="9" y="238"/>
                        <a:pt x="9" y="238"/>
                      </a:cubicBezTo>
                      <a:cubicBezTo>
                        <a:pt x="8" y="237"/>
                        <a:pt x="8" y="237"/>
                        <a:pt x="8" y="237"/>
                      </a:cubicBezTo>
                      <a:cubicBezTo>
                        <a:pt x="8" y="236"/>
                        <a:pt x="8" y="236"/>
                        <a:pt x="8" y="236"/>
                      </a:cubicBezTo>
                      <a:cubicBezTo>
                        <a:pt x="8" y="236"/>
                        <a:pt x="8" y="236"/>
                        <a:pt x="8" y="236"/>
                      </a:cubicBezTo>
                      <a:cubicBezTo>
                        <a:pt x="8" y="235"/>
                        <a:pt x="8" y="235"/>
                        <a:pt x="8" y="235"/>
                      </a:cubicBezTo>
                      <a:cubicBezTo>
                        <a:pt x="8" y="235"/>
                        <a:pt x="8" y="235"/>
                        <a:pt x="8" y="235"/>
                      </a:cubicBezTo>
                      <a:cubicBezTo>
                        <a:pt x="8" y="234"/>
                        <a:pt x="8" y="234"/>
                        <a:pt x="8" y="234"/>
                      </a:cubicBezTo>
                      <a:cubicBezTo>
                        <a:pt x="7" y="234"/>
                        <a:pt x="7" y="234"/>
                        <a:pt x="7" y="234"/>
                      </a:cubicBezTo>
                      <a:cubicBezTo>
                        <a:pt x="8" y="233"/>
                        <a:pt x="8" y="233"/>
                        <a:pt x="8" y="233"/>
                      </a:cubicBezTo>
                      <a:cubicBezTo>
                        <a:pt x="7" y="232"/>
                        <a:pt x="7" y="232"/>
                        <a:pt x="7" y="232"/>
                      </a:cubicBezTo>
                      <a:cubicBezTo>
                        <a:pt x="8" y="232"/>
                        <a:pt x="8" y="232"/>
                        <a:pt x="8" y="232"/>
                      </a:cubicBezTo>
                      <a:cubicBezTo>
                        <a:pt x="8" y="231"/>
                        <a:pt x="8" y="231"/>
                        <a:pt x="8" y="231"/>
                      </a:cubicBezTo>
                      <a:cubicBezTo>
                        <a:pt x="6" y="228"/>
                        <a:pt x="6" y="228"/>
                        <a:pt x="6" y="228"/>
                      </a:cubicBezTo>
                      <a:cubicBezTo>
                        <a:pt x="6" y="225"/>
                        <a:pt x="6" y="225"/>
                        <a:pt x="6" y="225"/>
                      </a:cubicBezTo>
                      <a:cubicBezTo>
                        <a:pt x="7" y="224"/>
                        <a:pt x="7" y="224"/>
                        <a:pt x="7" y="224"/>
                      </a:cubicBezTo>
                      <a:cubicBezTo>
                        <a:pt x="7" y="223"/>
                        <a:pt x="7" y="223"/>
                        <a:pt x="7" y="223"/>
                      </a:cubicBezTo>
                      <a:cubicBezTo>
                        <a:pt x="8" y="222"/>
                        <a:pt x="8" y="222"/>
                        <a:pt x="8" y="222"/>
                      </a:cubicBezTo>
                      <a:cubicBezTo>
                        <a:pt x="8" y="222"/>
                        <a:pt x="8" y="222"/>
                        <a:pt x="8" y="222"/>
                      </a:cubicBezTo>
                      <a:cubicBezTo>
                        <a:pt x="8" y="222"/>
                        <a:pt x="8" y="222"/>
                        <a:pt x="8" y="222"/>
                      </a:cubicBezTo>
                      <a:cubicBezTo>
                        <a:pt x="8" y="221"/>
                        <a:pt x="8" y="221"/>
                        <a:pt x="8" y="221"/>
                      </a:cubicBezTo>
                      <a:cubicBezTo>
                        <a:pt x="8" y="221"/>
                        <a:pt x="8" y="221"/>
                        <a:pt x="8" y="221"/>
                      </a:cubicBezTo>
                      <a:cubicBezTo>
                        <a:pt x="8" y="220"/>
                        <a:pt x="8" y="220"/>
                        <a:pt x="8" y="220"/>
                      </a:cubicBezTo>
                      <a:cubicBezTo>
                        <a:pt x="7" y="220"/>
                        <a:pt x="7" y="220"/>
                        <a:pt x="7" y="220"/>
                      </a:cubicBezTo>
                      <a:cubicBezTo>
                        <a:pt x="7" y="219"/>
                        <a:pt x="7" y="219"/>
                        <a:pt x="7" y="219"/>
                      </a:cubicBezTo>
                      <a:cubicBezTo>
                        <a:pt x="8" y="219"/>
                        <a:pt x="8" y="219"/>
                        <a:pt x="8" y="219"/>
                      </a:cubicBezTo>
                      <a:cubicBezTo>
                        <a:pt x="8" y="220"/>
                        <a:pt x="8" y="220"/>
                        <a:pt x="8" y="220"/>
                      </a:cubicBezTo>
                      <a:cubicBezTo>
                        <a:pt x="9" y="220"/>
                        <a:pt x="9" y="220"/>
                        <a:pt x="9" y="220"/>
                      </a:cubicBezTo>
                      <a:cubicBezTo>
                        <a:pt x="9" y="219"/>
                        <a:pt x="9" y="219"/>
                        <a:pt x="9" y="219"/>
                      </a:cubicBezTo>
                      <a:cubicBezTo>
                        <a:pt x="10" y="219"/>
                        <a:pt x="10" y="219"/>
                        <a:pt x="10" y="219"/>
                      </a:cubicBezTo>
                      <a:cubicBezTo>
                        <a:pt x="10" y="219"/>
                        <a:pt x="10" y="219"/>
                        <a:pt x="10" y="219"/>
                      </a:cubicBezTo>
                      <a:cubicBezTo>
                        <a:pt x="11" y="218"/>
                        <a:pt x="11" y="218"/>
                        <a:pt x="11" y="218"/>
                      </a:cubicBezTo>
                      <a:cubicBezTo>
                        <a:pt x="12" y="218"/>
                        <a:pt x="12" y="218"/>
                        <a:pt x="12" y="218"/>
                      </a:cubicBezTo>
                      <a:cubicBezTo>
                        <a:pt x="12" y="217"/>
                        <a:pt x="12" y="217"/>
                        <a:pt x="12" y="217"/>
                      </a:cubicBezTo>
                      <a:cubicBezTo>
                        <a:pt x="14" y="218"/>
                        <a:pt x="14" y="218"/>
                        <a:pt x="14" y="218"/>
                      </a:cubicBezTo>
                      <a:cubicBezTo>
                        <a:pt x="14" y="217"/>
                        <a:pt x="14" y="217"/>
                        <a:pt x="14" y="217"/>
                      </a:cubicBezTo>
                      <a:cubicBezTo>
                        <a:pt x="13" y="216"/>
                        <a:pt x="13" y="216"/>
                        <a:pt x="13" y="216"/>
                      </a:cubicBezTo>
                      <a:cubicBezTo>
                        <a:pt x="13" y="216"/>
                        <a:pt x="13" y="216"/>
                        <a:pt x="13" y="216"/>
                      </a:cubicBezTo>
                      <a:cubicBezTo>
                        <a:pt x="12" y="216"/>
                        <a:pt x="12" y="216"/>
                        <a:pt x="12" y="216"/>
                      </a:cubicBezTo>
                      <a:cubicBezTo>
                        <a:pt x="11" y="216"/>
                        <a:pt x="11" y="216"/>
                        <a:pt x="11" y="216"/>
                      </a:cubicBezTo>
                      <a:cubicBezTo>
                        <a:pt x="11" y="216"/>
                        <a:pt x="11" y="216"/>
                        <a:pt x="11" y="216"/>
                      </a:cubicBezTo>
                      <a:cubicBezTo>
                        <a:pt x="10" y="216"/>
                        <a:pt x="10" y="216"/>
                        <a:pt x="10" y="216"/>
                      </a:cubicBezTo>
                      <a:cubicBezTo>
                        <a:pt x="9" y="215"/>
                        <a:pt x="9" y="215"/>
                        <a:pt x="9" y="215"/>
                      </a:cubicBezTo>
                      <a:cubicBezTo>
                        <a:pt x="9" y="214"/>
                        <a:pt x="9" y="214"/>
                        <a:pt x="9" y="214"/>
                      </a:cubicBezTo>
                      <a:cubicBezTo>
                        <a:pt x="10" y="215"/>
                        <a:pt x="10" y="215"/>
                        <a:pt x="10" y="215"/>
                      </a:cubicBezTo>
                      <a:cubicBezTo>
                        <a:pt x="10" y="214"/>
                        <a:pt x="10" y="214"/>
                        <a:pt x="10" y="214"/>
                      </a:cubicBezTo>
                      <a:cubicBezTo>
                        <a:pt x="9" y="214"/>
                        <a:pt x="9" y="214"/>
                        <a:pt x="9" y="214"/>
                      </a:cubicBezTo>
                      <a:cubicBezTo>
                        <a:pt x="10" y="213"/>
                        <a:pt x="10" y="213"/>
                        <a:pt x="10" y="213"/>
                      </a:cubicBezTo>
                      <a:cubicBezTo>
                        <a:pt x="9" y="213"/>
                        <a:pt x="9" y="213"/>
                        <a:pt x="9" y="213"/>
                      </a:cubicBezTo>
                      <a:cubicBezTo>
                        <a:pt x="9" y="213"/>
                        <a:pt x="8" y="214"/>
                        <a:pt x="8" y="214"/>
                      </a:cubicBezTo>
                      <a:cubicBezTo>
                        <a:pt x="8" y="214"/>
                        <a:pt x="8" y="214"/>
                        <a:pt x="8" y="214"/>
                      </a:cubicBezTo>
                      <a:cubicBezTo>
                        <a:pt x="8" y="214"/>
                        <a:pt x="8" y="214"/>
                        <a:pt x="8" y="214"/>
                      </a:cubicBezTo>
                      <a:cubicBezTo>
                        <a:pt x="7" y="213"/>
                        <a:pt x="7" y="213"/>
                        <a:pt x="7" y="213"/>
                      </a:cubicBezTo>
                      <a:cubicBezTo>
                        <a:pt x="9" y="211"/>
                        <a:pt x="9" y="211"/>
                        <a:pt x="9" y="211"/>
                      </a:cubicBezTo>
                      <a:cubicBezTo>
                        <a:pt x="11" y="211"/>
                        <a:pt x="11" y="211"/>
                        <a:pt x="11" y="211"/>
                      </a:cubicBezTo>
                      <a:cubicBezTo>
                        <a:pt x="12" y="209"/>
                        <a:pt x="12" y="209"/>
                        <a:pt x="12" y="209"/>
                      </a:cubicBezTo>
                      <a:cubicBezTo>
                        <a:pt x="13" y="207"/>
                        <a:pt x="13" y="207"/>
                        <a:pt x="13" y="207"/>
                      </a:cubicBezTo>
                      <a:cubicBezTo>
                        <a:pt x="14" y="205"/>
                        <a:pt x="14" y="205"/>
                        <a:pt x="14" y="205"/>
                      </a:cubicBezTo>
                      <a:cubicBezTo>
                        <a:pt x="16" y="202"/>
                        <a:pt x="16" y="202"/>
                        <a:pt x="16" y="202"/>
                      </a:cubicBezTo>
                      <a:cubicBezTo>
                        <a:pt x="17" y="200"/>
                        <a:pt x="17" y="200"/>
                        <a:pt x="17" y="200"/>
                      </a:cubicBezTo>
                      <a:cubicBezTo>
                        <a:pt x="17" y="198"/>
                        <a:pt x="17" y="198"/>
                        <a:pt x="17" y="198"/>
                      </a:cubicBezTo>
                      <a:cubicBezTo>
                        <a:pt x="15" y="196"/>
                        <a:pt x="15" y="196"/>
                        <a:pt x="15" y="196"/>
                      </a:cubicBezTo>
                      <a:cubicBezTo>
                        <a:pt x="14" y="196"/>
                        <a:pt x="14" y="196"/>
                        <a:pt x="14" y="196"/>
                      </a:cubicBezTo>
                      <a:cubicBezTo>
                        <a:pt x="12" y="193"/>
                        <a:pt x="12" y="193"/>
                        <a:pt x="12" y="193"/>
                      </a:cubicBezTo>
                      <a:cubicBezTo>
                        <a:pt x="12" y="192"/>
                        <a:pt x="12" y="192"/>
                        <a:pt x="12" y="192"/>
                      </a:cubicBezTo>
                      <a:cubicBezTo>
                        <a:pt x="13" y="191"/>
                        <a:pt x="13" y="191"/>
                        <a:pt x="13" y="191"/>
                      </a:cubicBezTo>
                      <a:cubicBezTo>
                        <a:pt x="13" y="190"/>
                        <a:pt x="13" y="190"/>
                        <a:pt x="13" y="190"/>
                      </a:cubicBezTo>
                      <a:cubicBezTo>
                        <a:pt x="11" y="189"/>
                        <a:pt x="11" y="189"/>
                        <a:pt x="11" y="189"/>
                      </a:cubicBezTo>
                      <a:cubicBezTo>
                        <a:pt x="11" y="188"/>
                        <a:pt x="11" y="188"/>
                        <a:pt x="11" y="188"/>
                      </a:cubicBezTo>
                      <a:cubicBezTo>
                        <a:pt x="11" y="187"/>
                        <a:pt x="11" y="187"/>
                        <a:pt x="11" y="187"/>
                      </a:cubicBezTo>
                      <a:cubicBezTo>
                        <a:pt x="11" y="186"/>
                        <a:pt x="11" y="186"/>
                        <a:pt x="11" y="186"/>
                      </a:cubicBezTo>
                      <a:cubicBezTo>
                        <a:pt x="11" y="186"/>
                        <a:pt x="11" y="186"/>
                        <a:pt x="11" y="186"/>
                      </a:cubicBezTo>
                      <a:cubicBezTo>
                        <a:pt x="10" y="185"/>
                        <a:pt x="10" y="185"/>
                        <a:pt x="10" y="185"/>
                      </a:cubicBezTo>
                      <a:cubicBezTo>
                        <a:pt x="9" y="185"/>
                        <a:pt x="9" y="185"/>
                        <a:pt x="9" y="185"/>
                      </a:cubicBezTo>
                      <a:cubicBezTo>
                        <a:pt x="9" y="183"/>
                        <a:pt x="9" y="183"/>
                        <a:pt x="9" y="183"/>
                      </a:cubicBezTo>
                      <a:cubicBezTo>
                        <a:pt x="10" y="183"/>
                        <a:pt x="10" y="183"/>
                        <a:pt x="10" y="183"/>
                      </a:cubicBezTo>
                      <a:cubicBezTo>
                        <a:pt x="9" y="183"/>
                        <a:pt x="9" y="183"/>
                        <a:pt x="9" y="183"/>
                      </a:cubicBezTo>
                      <a:cubicBezTo>
                        <a:pt x="9" y="182"/>
                        <a:pt x="9" y="182"/>
                        <a:pt x="9" y="182"/>
                      </a:cubicBezTo>
                      <a:cubicBezTo>
                        <a:pt x="9" y="179"/>
                        <a:pt x="9" y="179"/>
                        <a:pt x="9" y="179"/>
                      </a:cubicBezTo>
                      <a:cubicBezTo>
                        <a:pt x="10" y="179"/>
                        <a:pt x="10" y="179"/>
                        <a:pt x="10" y="179"/>
                      </a:cubicBezTo>
                      <a:cubicBezTo>
                        <a:pt x="8" y="175"/>
                        <a:pt x="8" y="175"/>
                        <a:pt x="8" y="175"/>
                      </a:cubicBezTo>
                      <a:cubicBezTo>
                        <a:pt x="6" y="172"/>
                        <a:pt x="6" y="172"/>
                        <a:pt x="6" y="172"/>
                      </a:cubicBezTo>
                      <a:cubicBezTo>
                        <a:pt x="6" y="171"/>
                        <a:pt x="6" y="171"/>
                        <a:pt x="6" y="171"/>
                      </a:cubicBezTo>
                      <a:cubicBezTo>
                        <a:pt x="5" y="170"/>
                        <a:pt x="5" y="170"/>
                        <a:pt x="5" y="170"/>
                      </a:cubicBezTo>
                      <a:cubicBezTo>
                        <a:pt x="5" y="168"/>
                        <a:pt x="5" y="168"/>
                        <a:pt x="5" y="168"/>
                      </a:cubicBezTo>
                      <a:cubicBezTo>
                        <a:pt x="6" y="166"/>
                        <a:pt x="6" y="166"/>
                        <a:pt x="6" y="166"/>
                      </a:cubicBezTo>
                      <a:cubicBezTo>
                        <a:pt x="7" y="165"/>
                        <a:pt x="7" y="165"/>
                        <a:pt x="7" y="165"/>
                      </a:cubicBezTo>
                      <a:cubicBezTo>
                        <a:pt x="6" y="165"/>
                        <a:pt x="6" y="165"/>
                        <a:pt x="6" y="165"/>
                      </a:cubicBezTo>
                      <a:cubicBezTo>
                        <a:pt x="4" y="164"/>
                        <a:pt x="4" y="164"/>
                        <a:pt x="4" y="164"/>
                      </a:cubicBezTo>
                      <a:cubicBezTo>
                        <a:pt x="4" y="163"/>
                        <a:pt x="4" y="163"/>
                        <a:pt x="4" y="163"/>
                      </a:cubicBezTo>
                      <a:cubicBezTo>
                        <a:pt x="3" y="162"/>
                        <a:pt x="3" y="162"/>
                        <a:pt x="3" y="162"/>
                      </a:cubicBezTo>
                      <a:cubicBezTo>
                        <a:pt x="2" y="161"/>
                        <a:pt x="2" y="161"/>
                        <a:pt x="2" y="161"/>
                      </a:cubicBezTo>
                      <a:cubicBezTo>
                        <a:pt x="1" y="161"/>
                        <a:pt x="1" y="161"/>
                        <a:pt x="1" y="161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1" y="155"/>
                        <a:pt x="1" y="155"/>
                        <a:pt x="1" y="155"/>
                      </a:cubicBezTo>
                      <a:cubicBezTo>
                        <a:pt x="1" y="155"/>
                        <a:pt x="1" y="155"/>
                        <a:pt x="1" y="155"/>
                      </a:cubicBezTo>
                      <a:cubicBezTo>
                        <a:pt x="2" y="155"/>
                        <a:pt x="2" y="155"/>
                        <a:pt x="2" y="155"/>
                      </a:cubicBezTo>
                      <a:cubicBezTo>
                        <a:pt x="2" y="154"/>
                        <a:pt x="2" y="154"/>
                        <a:pt x="2" y="154"/>
                      </a:cubicBezTo>
                      <a:cubicBezTo>
                        <a:pt x="3" y="153"/>
                        <a:pt x="3" y="153"/>
                        <a:pt x="3" y="153"/>
                      </a:cubicBezTo>
                      <a:cubicBezTo>
                        <a:pt x="4" y="153"/>
                        <a:pt x="4" y="153"/>
                        <a:pt x="4" y="153"/>
                      </a:cubicBezTo>
                      <a:cubicBezTo>
                        <a:pt x="5" y="152"/>
                        <a:pt x="5" y="152"/>
                        <a:pt x="5" y="152"/>
                      </a:cubicBezTo>
                      <a:cubicBezTo>
                        <a:pt x="5" y="151"/>
                        <a:pt x="5" y="151"/>
                        <a:pt x="5" y="151"/>
                      </a:cubicBezTo>
                      <a:cubicBezTo>
                        <a:pt x="6" y="151"/>
                        <a:pt x="6" y="151"/>
                        <a:pt x="6" y="151"/>
                      </a:cubicBezTo>
                      <a:cubicBezTo>
                        <a:pt x="7" y="151"/>
                        <a:pt x="7" y="151"/>
                        <a:pt x="7" y="151"/>
                      </a:cubicBezTo>
                      <a:cubicBezTo>
                        <a:pt x="7" y="150"/>
                        <a:pt x="7" y="150"/>
                        <a:pt x="7" y="150"/>
                      </a:cubicBezTo>
                      <a:cubicBezTo>
                        <a:pt x="7" y="149"/>
                        <a:pt x="7" y="149"/>
                        <a:pt x="7" y="149"/>
                      </a:cubicBezTo>
                      <a:cubicBezTo>
                        <a:pt x="7" y="149"/>
                        <a:pt x="7" y="149"/>
                        <a:pt x="7" y="149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8" y="151"/>
                        <a:pt x="8" y="151"/>
                        <a:pt x="8" y="151"/>
                      </a:cubicBezTo>
                      <a:cubicBezTo>
                        <a:pt x="9" y="151"/>
                        <a:pt x="9" y="151"/>
                        <a:pt x="9" y="151"/>
                      </a:cubicBezTo>
                      <a:cubicBezTo>
                        <a:pt x="9" y="150"/>
                        <a:pt x="9" y="150"/>
                        <a:pt x="9" y="150"/>
                      </a:cubicBezTo>
                      <a:cubicBezTo>
                        <a:pt x="9" y="150"/>
                        <a:pt x="9" y="150"/>
                        <a:pt x="9" y="150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10" y="149"/>
                        <a:pt x="10" y="149"/>
                        <a:pt x="10" y="149"/>
                      </a:cubicBezTo>
                      <a:cubicBezTo>
                        <a:pt x="9" y="149"/>
                        <a:pt x="9" y="149"/>
                        <a:pt x="9" y="149"/>
                      </a:cubicBezTo>
                      <a:cubicBezTo>
                        <a:pt x="9" y="149"/>
                        <a:pt x="9" y="149"/>
                        <a:pt x="9" y="149"/>
                      </a:cubicBezTo>
                      <a:cubicBezTo>
                        <a:pt x="10" y="149"/>
                        <a:pt x="10" y="149"/>
                        <a:pt x="10" y="149"/>
                      </a:cubicBezTo>
                      <a:cubicBezTo>
                        <a:pt x="10" y="149"/>
                        <a:pt x="10" y="149"/>
                        <a:pt x="10" y="149"/>
                      </a:cubicBezTo>
                      <a:cubicBezTo>
                        <a:pt x="10" y="148"/>
                        <a:pt x="10" y="148"/>
                        <a:pt x="10" y="148"/>
                      </a:cubicBezTo>
                      <a:cubicBezTo>
                        <a:pt x="10" y="148"/>
                        <a:pt x="10" y="148"/>
                        <a:pt x="10" y="148"/>
                      </a:cubicBezTo>
                      <a:cubicBezTo>
                        <a:pt x="10" y="148"/>
                        <a:pt x="10" y="148"/>
                        <a:pt x="10" y="148"/>
                      </a:cubicBezTo>
                      <a:cubicBezTo>
                        <a:pt x="10" y="148"/>
                        <a:pt x="10" y="148"/>
                        <a:pt x="10" y="148"/>
                      </a:cubicBezTo>
                      <a:cubicBezTo>
                        <a:pt x="11" y="148"/>
                        <a:pt x="11" y="148"/>
                        <a:pt x="11" y="148"/>
                      </a:cubicBezTo>
                      <a:cubicBezTo>
                        <a:pt x="12" y="148"/>
                        <a:pt x="12" y="148"/>
                        <a:pt x="12" y="148"/>
                      </a:cubicBezTo>
                      <a:cubicBezTo>
                        <a:pt x="12" y="149"/>
                        <a:pt x="12" y="149"/>
                        <a:pt x="12" y="149"/>
                      </a:cubicBezTo>
                      <a:cubicBezTo>
                        <a:pt x="13" y="149"/>
                        <a:pt x="13" y="149"/>
                        <a:pt x="13" y="149"/>
                      </a:cubicBezTo>
                      <a:cubicBezTo>
                        <a:pt x="13" y="149"/>
                        <a:pt x="13" y="149"/>
                        <a:pt x="13" y="149"/>
                      </a:cubicBezTo>
                      <a:cubicBezTo>
                        <a:pt x="14" y="149"/>
                        <a:pt x="14" y="149"/>
                        <a:pt x="14" y="149"/>
                      </a:cubicBezTo>
                      <a:cubicBezTo>
                        <a:pt x="14" y="149"/>
                        <a:pt x="14" y="149"/>
                        <a:pt x="14" y="149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4" y="151"/>
                        <a:pt x="14" y="151"/>
                        <a:pt x="14" y="151"/>
                      </a:cubicBezTo>
                      <a:cubicBezTo>
                        <a:pt x="13" y="150"/>
                        <a:pt x="13" y="150"/>
                        <a:pt x="13" y="150"/>
                      </a:cubicBezTo>
                      <a:cubicBezTo>
                        <a:pt x="12" y="150"/>
                        <a:pt x="12" y="150"/>
                        <a:pt x="12" y="150"/>
                      </a:cubicBezTo>
                      <a:cubicBezTo>
                        <a:pt x="11" y="150"/>
                        <a:pt x="11" y="150"/>
                        <a:pt x="11" y="150"/>
                      </a:cubicBezTo>
                      <a:cubicBezTo>
                        <a:pt x="11" y="149"/>
                        <a:pt x="11" y="149"/>
                        <a:pt x="11" y="149"/>
                      </a:cubicBezTo>
                      <a:cubicBezTo>
                        <a:pt x="11" y="150"/>
                        <a:pt x="11" y="150"/>
                        <a:pt x="11" y="150"/>
                      </a:cubicBezTo>
                      <a:cubicBezTo>
                        <a:pt x="11" y="151"/>
                        <a:pt x="11" y="151"/>
                        <a:pt x="11" y="151"/>
                      </a:cubicBezTo>
                      <a:cubicBezTo>
                        <a:pt x="11" y="151"/>
                        <a:pt x="11" y="151"/>
                        <a:pt x="11" y="151"/>
                      </a:cubicBezTo>
                      <a:cubicBezTo>
                        <a:pt x="12" y="151"/>
                        <a:pt x="12" y="151"/>
                        <a:pt x="12" y="151"/>
                      </a:cubicBezTo>
                      <a:cubicBezTo>
                        <a:pt x="12" y="151"/>
                        <a:pt x="12" y="151"/>
                        <a:pt x="12" y="151"/>
                      </a:cubicBezTo>
                      <a:cubicBezTo>
                        <a:pt x="12" y="152"/>
                        <a:pt x="12" y="152"/>
                        <a:pt x="12" y="152"/>
                      </a:cubicBezTo>
                      <a:cubicBezTo>
                        <a:pt x="13" y="151"/>
                        <a:pt x="13" y="151"/>
                        <a:pt x="13" y="151"/>
                      </a:cubicBezTo>
                      <a:cubicBezTo>
                        <a:pt x="14" y="151"/>
                        <a:pt x="14" y="151"/>
                        <a:pt x="14" y="151"/>
                      </a:cubicBezTo>
                      <a:cubicBezTo>
                        <a:pt x="14" y="152"/>
                        <a:pt x="14" y="152"/>
                        <a:pt x="14" y="152"/>
                      </a:cubicBezTo>
                      <a:cubicBezTo>
                        <a:pt x="14" y="152"/>
                        <a:pt x="14" y="152"/>
                        <a:pt x="14" y="152"/>
                      </a:cubicBezTo>
                      <a:cubicBezTo>
                        <a:pt x="14" y="152"/>
                        <a:pt x="14" y="152"/>
                        <a:pt x="14" y="152"/>
                      </a:cubicBezTo>
                      <a:cubicBezTo>
                        <a:pt x="15" y="152"/>
                        <a:pt x="15" y="152"/>
                        <a:pt x="15" y="152"/>
                      </a:cubicBezTo>
                      <a:cubicBezTo>
                        <a:pt x="15" y="152"/>
                        <a:pt x="15" y="152"/>
                        <a:pt x="15" y="152"/>
                      </a:cubicBezTo>
                      <a:cubicBezTo>
                        <a:pt x="15" y="153"/>
                        <a:pt x="15" y="153"/>
                        <a:pt x="15" y="153"/>
                      </a:cubicBezTo>
                      <a:cubicBezTo>
                        <a:pt x="15" y="152"/>
                        <a:pt x="15" y="152"/>
                        <a:pt x="15" y="152"/>
                      </a:cubicBezTo>
                      <a:cubicBezTo>
                        <a:pt x="16" y="151"/>
                        <a:pt x="16" y="151"/>
                        <a:pt x="16" y="151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7" y="153"/>
                        <a:pt x="17" y="153"/>
                        <a:pt x="17" y="153"/>
                      </a:cubicBezTo>
                      <a:cubicBezTo>
                        <a:pt x="16" y="153"/>
                        <a:pt x="16" y="153"/>
                        <a:pt x="16" y="153"/>
                      </a:cubicBezTo>
                      <a:cubicBezTo>
                        <a:pt x="16" y="154"/>
                        <a:pt x="16" y="154"/>
                        <a:pt x="16" y="154"/>
                      </a:cubicBezTo>
                      <a:cubicBezTo>
                        <a:pt x="17" y="154"/>
                        <a:pt x="17" y="154"/>
                        <a:pt x="17" y="154"/>
                      </a:cubicBezTo>
                      <a:cubicBezTo>
                        <a:pt x="17" y="153"/>
                        <a:pt x="17" y="153"/>
                        <a:pt x="17" y="153"/>
                      </a:cubicBezTo>
                      <a:cubicBezTo>
                        <a:pt x="17" y="152"/>
                        <a:pt x="17" y="152"/>
                        <a:pt x="17" y="152"/>
                      </a:cubicBezTo>
                      <a:cubicBezTo>
                        <a:pt x="17" y="152"/>
                        <a:pt x="17" y="152"/>
                        <a:pt x="17" y="152"/>
                      </a:cubicBezTo>
                      <a:cubicBezTo>
                        <a:pt x="18" y="152"/>
                        <a:pt x="18" y="152"/>
                        <a:pt x="18" y="152"/>
                      </a:cubicBezTo>
                      <a:cubicBezTo>
                        <a:pt x="19" y="152"/>
                        <a:pt x="19" y="152"/>
                        <a:pt x="19" y="152"/>
                      </a:cubicBezTo>
                      <a:cubicBezTo>
                        <a:pt x="19" y="152"/>
                        <a:pt x="19" y="152"/>
                        <a:pt x="19" y="152"/>
                      </a:cubicBezTo>
                      <a:cubicBezTo>
                        <a:pt x="18" y="151"/>
                        <a:pt x="18" y="151"/>
                        <a:pt x="18" y="151"/>
                      </a:cubicBezTo>
                      <a:cubicBezTo>
                        <a:pt x="18" y="151"/>
                        <a:pt x="18" y="151"/>
                        <a:pt x="18" y="151"/>
                      </a:cubicBezTo>
                      <a:cubicBezTo>
                        <a:pt x="19" y="151"/>
                        <a:pt x="19" y="151"/>
                        <a:pt x="19" y="151"/>
                      </a:cubicBezTo>
                      <a:cubicBezTo>
                        <a:pt x="20" y="152"/>
                        <a:pt x="20" y="152"/>
                        <a:pt x="20" y="152"/>
                      </a:cubicBezTo>
                      <a:cubicBezTo>
                        <a:pt x="21" y="152"/>
                        <a:pt x="21" y="152"/>
                        <a:pt x="21" y="152"/>
                      </a:cubicBezTo>
                      <a:cubicBezTo>
                        <a:pt x="22" y="152"/>
                        <a:pt x="22" y="152"/>
                        <a:pt x="22" y="152"/>
                      </a:cubicBezTo>
                      <a:cubicBezTo>
                        <a:pt x="23" y="152"/>
                        <a:pt x="23" y="152"/>
                        <a:pt x="23" y="152"/>
                      </a:cubicBezTo>
                      <a:cubicBezTo>
                        <a:pt x="23" y="152"/>
                        <a:pt x="23" y="152"/>
                        <a:pt x="23" y="152"/>
                      </a:cubicBezTo>
                      <a:cubicBezTo>
                        <a:pt x="24" y="152"/>
                        <a:pt x="24" y="152"/>
                        <a:pt x="24" y="152"/>
                      </a:cubicBezTo>
                      <a:cubicBezTo>
                        <a:pt x="25" y="152"/>
                        <a:pt x="25" y="152"/>
                        <a:pt x="25" y="152"/>
                      </a:cubicBezTo>
                      <a:cubicBezTo>
                        <a:pt x="25" y="152"/>
                        <a:pt x="25" y="152"/>
                        <a:pt x="25" y="152"/>
                      </a:cubicBezTo>
                      <a:cubicBezTo>
                        <a:pt x="26" y="152"/>
                        <a:pt x="26" y="152"/>
                        <a:pt x="26" y="152"/>
                      </a:cubicBezTo>
                      <a:cubicBezTo>
                        <a:pt x="30" y="155"/>
                        <a:pt x="30" y="155"/>
                        <a:pt x="30" y="155"/>
                      </a:cubicBezTo>
                      <a:cubicBezTo>
                        <a:pt x="33" y="156"/>
                        <a:pt x="33" y="156"/>
                        <a:pt x="33" y="156"/>
                      </a:cubicBezTo>
                      <a:cubicBezTo>
                        <a:pt x="34" y="157"/>
                        <a:pt x="34" y="157"/>
                        <a:pt x="34" y="157"/>
                      </a:cubicBezTo>
                      <a:cubicBezTo>
                        <a:pt x="35" y="157"/>
                        <a:pt x="35" y="157"/>
                        <a:pt x="35" y="157"/>
                      </a:cubicBezTo>
                      <a:cubicBezTo>
                        <a:pt x="36" y="159"/>
                        <a:pt x="36" y="159"/>
                        <a:pt x="36" y="159"/>
                      </a:cubicBezTo>
                      <a:cubicBezTo>
                        <a:pt x="37" y="159"/>
                        <a:pt x="37" y="159"/>
                        <a:pt x="37" y="159"/>
                      </a:cubicBezTo>
                      <a:cubicBezTo>
                        <a:pt x="36" y="158"/>
                        <a:pt x="36" y="158"/>
                        <a:pt x="36" y="158"/>
                      </a:cubicBezTo>
                      <a:cubicBezTo>
                        <a:pt x="36" y="158"/>
                        <a:pt x="36" y="158"/>
                        <a:pt x="36" y="158"/>
                      </a:cubicBezTo>
                      <a:cubicBezTo>
                        <a:pt x="37" y="158"/>
                        <a:pt x="37" y="158"/>
                        <a:pt x="37" y="158"/>
                      </a:cubicBezTo>
                      <a:cubicBezTo>
                        <a:pt x="38" y="159"/>
                        <a:pt x="38" y="159"/>
                        <a:pt x="38" y="159"/>
                      </a:cubicBezTo>
                      <a:cubicBezTo>
                        <a:pt x="39" y="159"/>
                        <a:pt x="39" y="159"/>
                        <a:pt x="39" y="159"/>
                      </a:cubicBezTo>
                      <a:cubicBezTo>
                        <a:pt x="40" y="160"/>
                        <a:pt x="40" y="160"/>
                        <a:pt x="40" y="160"/>
                      </a:cubicBezTo>
                      <a:cubicBezTo>
                        <a:pt x="41" y="160"/>
                        <a:pt x="41" y="160"/>
                        <a:pt x="41" y="160"/>
                      </a:cubicBezTo>
                      <a:cubicBezTo>
                        <a:pt x="40" y="159"/>
                        <a:pt x="40" y="159"/>
                        <a:pt x="40" y="159"/>
                      </a:cubicBezTo>
                      <a:cubicBezTo>
                        <a:pt x="40" y="159"/>
                        <a:pt x="40" y="159"/>
                        <a:pt x="40" y="159"/>
                      </a:cubicBezTo>
                      <a:cubicBezTo>
                        <a:pt x="40" y="159"/>
                        <a:pt x="40" y="159"/>
                        <a:pt x="40" y="159"/>
                      </a:cubicBezTo>
                      <a:cubicBezTo>
                        <a:pt x="41" y="159"/>
                        <a:pt x="41" y="159"/>
                        <a:pt x="41" y="159"/>
                      </a:cubicBezTo>
                      <a:cubicBezTo>
                        <a:pt x="41" y="160"/>
                        <a:pt x="41" y="160"/>
                        <a:pt x="41" y="160"/>
                      </a:cubicBezTo>
                      <a:cubicBezTo>
                        <a:pt x="43" y="161"/>
                        <a:pt x="43" y="161"/>
                        <a:pt x="43" y="161"/>
                      </a:cubicBezTo>
                      <a:cubicBezTo>
                        <a:pt x="43" y="162"/>
                        <a:pt x="43" y="162"/>
                        <a:pt x="43" y="162"/>
                      </a:cubicBezTo>
                      <a:cubicBezTo>
                        <a:pt x="44" y="162"/>
                        <a:pt x="44" y="162"/>
                        <a:pt x="44" y="162"/>
                      </a:cubicBezTo>
                      <a:cubicBezTo>
                        <a:pt x="44" y="162"/>
                        <a:pt x="44" y="162"/>
                        <a:pt x="44" y="162"/>
                      </a:cubicBezTo>
                      <a:cubicBezTo>
                        <a:pt x="45" y="162"/>
                        <a:pt x="45" y="162"/>
                        <a:pt x="45" y="162"/>
                      </a:cubicBezTo>
                      <a:cubicBezTo>
                        <a:pt x="46" y="163"/>
                        <a:pt x="46" y="163"/>
                        <a:pt x="46" y="163"/>
                      </a:cubicBezTo>
                      <a:cubicBezTo>
                        <a:pt x="46" y="164"/>
                        <a:pt x="46" y="164"/>
                        <a:pt x="46" y="164"/>
                      </a:cubicBezTo>
                      <a:cubicBezTo>
                        <a:pt x="46" y="164"/>
                        <a:pt x="46" y="164"/>
                        <a:pt x="46" y="164"/>
                      </a:cubicBezTo>
                      <a:cubicBezTo>
                        <a:pt x="47" y="165"/>
                        <a:pt x="47" y="165"/>
                        <a:pt x="47" y="165"/>
                      </a:cubicBezTo>
                      <a:cubicBezTo>
                        <a:pt x="47" y="165"/>
                        <a:pt x="47" y="165"/>
                        <a:pt x="47" y="165"/>
                      </a:cubicBezTo>
                      <a:cubicBezTo>
                        <a:pt x="48" y="165"/>
                        <a:pt x="48" y="165"/>
                        <a:pt x="48" y="165"/>
                      </a:cubicBezTo>
                      <a:cubicBezTo>
                        <a:pt x="48" y="166"/>
                        <a:pt x="48" y="166"/>
                        <a:pt x="48" y="166"/>
                      </a:cubicBezTo>
                      <a:cubicBezTo>
                        <a:pt x="48" y="167"/>
                        <a:pt x="48" y="167"/>
                        <a:pt x="48" y="167"/>
                      </a:cubicBezTo>
                      <a:cubicBezTo>
                        <a:pt x="48" y="169"/>
                        <a:pt x="48" y="169"/>
                        <a:pt x="48" y="169"/>
                      </a:cubicBezTo>
                      <a:cubicBezTo>
                        <a:pt x="47" y="169"/>
                        <a:pt x="47" y="169"/>
                        <a:pt x="47" y="169"/>
                      </a:cubicBezTo>
                      <a:cubicBezTo>
                        <a:pt x="47" y="170"/>
                        <a:pt x="47" y="170"/>
                        <a:pt x="47" y="170"/>
                      </a:cubicBezTo>
                      <a:cubicBezTo>
                        <a:pt x="46" y="171"/>
                        <a:pt x="46" y="171"/>
                        <a:pt x="46" y="171"/>
                      </a:cubicBezTo>
                      <a:cubicBezTo>
                        <a:pt x="46" y="171"/>
                        <a:pt x="46" y="171"/>
                        <a:pt x="46" y="171"/>
                      </a:cubicBezTo>
                      <a:cubicBezTo>
                        <a:pt x="45" y="173"/>
                        <a:pt x="45" y="173"/>
                        <a:pt x="45" y="173"/>
                      </a:cubicBezTo>
                      <a:cubicBezTo>
                        <a:pt x="43" y="174"/>
                        <a:pt x="43" y="174"/>
                        <a:pt x="43" y="174"/>
                      </a:cubicBezTo>
                      <a:cubicBezTo>
                        <a:pt x="42" y="174"/>
                        <a:pt x="42" y="174"/>
                        <a:pt x="42" y="174"/>
                      </a:cubicBezTo>
                      <a:cubicBezTo>
                        <a:pt x="41" y="175"/>
                        <a:pt x="41" y="175"/>
                        <a:pt x="41" y="175"/>
                      </a:cubicBezTo>
                      <a:cubicBezTo>
                        <a:pt x="40" y="175"/>
                        <a:pt x="40" y="175"/>
                        <a:pt x="40" y="175"/>
                      </a:cubicBezTo>
                      <a:cubicBezTo>
                        <a:pt x="40" y="175"/>
                        <a:pt x="40" y="175"/>
                        <a:pt x="40" y="175"/>
                      </a:cubicBezTo>
                      <a:cubicBezTo>
                        <a:pt x="38" y="175"/>
                        <a:pt x="38" y="175"/>
                        <a:pt x="38" y="175"/>
                      </a:cubicBezTo>
                      <a:cubicBezTo>
                        <a:pt x="35" y="175"/>
                        <a:pt x="35" y="175"/>
                        <a:pt x="35" y="175"/>
                      </a:cubicBezTo>
                      <a:cubicBezTo>
                        <a:pt x="34" y="175"/>
                        <a:pt x="34" y="175"/>
                        <a:pt x="34" y="175"/>
                      </a:cubicBezTo>
                      <a:cubicBezTo>
                        <a:pt x="33" y="174"/>
                        <a:pt x="33" y="174"/>
                        <a:pt x="33" y="174"/>
                      </a:cubicBezTo>
                      <a:cubicBezTo>
                        <a:pt x="32" y="174"/>
                        <a:pt x="32" y="174"/>
                        <a:pt x="32" y="174"/>
                      </a:cubicBezTo>
                      <a:cubicBezTo>
                        <a:pt x="31" y="174"/>
                        <a:pt x="31" y="174"/>
                        <a:pt x="31" y="174"/>
                      </a:cubicBezTo>
                      <a:cubicBezTo>
                        <a:pt x="30" y="174"/>
                        <a:pt x="30" y="174"/>
                        <a:pt x="30" y="174"/>
                      </a:cubicBezTo>
                      <a:cubicBezTo>
                        <a:pt x="30" y="174"/>
                        <a:pt x="30" y="174"/>
                        <a:pt x="30" y="174"/>
                      </a:cubicBezTo>
                      <a:cubicBezTo>
                        <a:pt x="29" y="174"/>
                        <a:pt x="29" y="174"/>
                        <a:pt x="29" y="174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27" y="173"/>
                        <a:pt x="27" y="173"/>
                        <a:pt x="27" y="173"/>
                      </a:cubicBezTo>
                      <a:cubicBezTo>
                        <a:pt x="27" y="173"/>
                        <a:pt x="27" y="173"/>
                        <a:pt x="27" y="173"/>
                      </a:cubicBezTo>
                      <a:cubicBezTo>
                        <a:pt x="26" y="173"/>
                        <a:pt x="26" y="173"/>
                        <a:pt x="26" y="173"/>
                      </a:cubicBezTo>
                      <a:cubicBezTo>
                        <a:pt x="26" y="173"/>
                        <a:pt x="26" y="173"/>
                        <a:pt x="26" y="173"/>
                      </a:cubicBezTo>
                      <a:cubicBezTo>
                        <a:pt x="26" y="172"/>
                        <a:pt x="26" y="172"/>
                        <a:pt x="26" y="172"/>
                      </a:cubicBezTo>
                      <a:cubicBezTo>
                        <a:pt x="25" y="172"/>
                        <a:pt x="25" y="172"/>
                        <a:pt x="25" y="172"/>
                      </a:cubicBezTo>
                      <a:cubicBezTo>
                        <a:pt x="24" y="173"/>
                        <a:pt x="24" y="173"/>
                        <a:pt x="24" y="173"/>
                      </a:cubicBezTo>
                      <a:cubicBezTo>
                        <a:pt x="23" y="173"/>
                        <a:pt x="23" y="173"/>
                        <a:pt x="23" y="173"/>
                      </a:cubicBezTo>
                      <a:cubicBezTo>
                        <a:pt x="23" y="172"/>
                        <a:pt x="23" y="172"/>
                        <a:pt x="23" y="172"/>
                      </a:cubicBezTo>
                      <a:cubicBezTo>
                        <a:pt x="23" y="172"/>
                        <a:pt x="23" y="172"/>
                        <a:pt x="23" y="172"/>
                      </a:cubicBezTo>
                      <a:cubicBezTo>
                        <a:pt x="24" y="172"/>
                        <a:pt x="24" y="172"/>
                        <a:pt x="24" y="172"/>
                      </a:cubicBezTo>
                      <a:cubicBezTo>
                        <a:pt x="23" y="171"/>
                        <a:pt x="23" y="171"/>
                        <a:pt x="23" y="171"/>
                      </a:cubicBezTo>
                      <a:cubicBezTo>
                        <a:pt x="23" y="172"/>
                        <a:pt x="23" y="172"/>
                        <a:pt x="23" y="172"/>
                      </a:cubicBezTo>
                      <a:cubicBezTo>
                        <a:pt x="21" y="172"/>
                        <a:pt x="21" y="172"/>
                        <a:pt x="21" y="172"/>
                      </a:cubicBezTo>
                      <a:cubicBezTo>
                        <a:pt x="21" y="171"/>
                        <a:pt x="21" y="171"/>
                        <a:pt x="21" y="171"/>
                      </a:cubicBezTo>
                      <a:cubicBezTo>
                        <a:pt x="20" y="171"/>
                        <a:pt x="20" y="171"/>
                        <a:pt x="20" y="171"/>
                      </a:cubicBezTo>
                      <a:cubicBezTo>
                        <a:pt x="20" y="171"/>
                        <a:pt x="20" y="171"/>
                        <a:pt x="20" y="171"/>
                      </a:cubicBezTo>
                      <a:cubicBezTo>
                        <a:pt x="18" y="170"/>
                        <a:pt x="18" y="170"/>
                        <a:pt x="18" y="170"/>
                      </a:cubicBezTo>
                      <a:cubicBezTo>
                        <a:pt x="18" y="169"/>
                        <a:pt x="18" y="169"/>
                        <a:pt x="18" y="169"/>
                      </a:cubicBezTo>
                      <a:cubicBezTo>
                        <a:pt x="17" y="169"/>
                        <a:pt x="17" y="169"/>
                        <a:pt x="17" y="169"/>
                      </a:cubicBezTo>
                      <a:cubicBezTo>
                        <a:pt x="16" y="169"/>
                        <a:pt x="16" y="169"/>
                        <a:pt x="16" y="169"/>
                      </a:cubicBezTo>
                      <a:cubicBezTo>
                        <a:pt x="15" y="169"/>
                        <a:pt x="15" y="169"/>
                        <a:pt x="15" y="169"/>
                      </a:cubicBezTo>
                      <a:cubicBezTo>
                        <a:pt x="15" y="169"/>
                        <a:pt x="15" y="169"/>
                        <a:pt x="15" y="169"/>
                      </a:cubicBezTo>
                      <a:cubicBezTo>
                        <a:pt x="16" y="170"/>
                        <a:pt x="16" y="170"/>
                        <a:pt x="16" y="170"/>
                      </a:cubicBezTo>
                      <a:cubicBezTo>
                        <a:pt x="16" y="171"/>
                        <a:pt x="16" y="171"/>
                        <a:pt x="16" y="171"/>
                      </a:cubicBezTo>
                      <a:cubicBezTo>
                        <a:pt x="17" y="171"/>
                        <a:pt x="17" y="171"/>
                        <a:pt x="17" y="171"/>
                      </a:cubicBezTo>
                      <a:cubicBezTo>
                        <a:pt x="18" y="172"/>
                        <a:pt x="18" y="172"/>
                        <a:pt x="18" y="172"/>
                      </a:cubicBezTo>
                      <a:cubicBezTo>
                        <a:pt x="19" y="172"/>
                        <a:pt x="19" y="172"/>
                        <a:pt x="19" y="172"/>
                      </a:cubicBezTo>
                      <a:cubicBezTo>
                        <a:pt x="19" y="172"/>
                        <a:pt x="19" y="172"/>
                        <a:pt x="19" y="172"/>
                      </a:cubicBezTo>
                      <a:cubicBezTo>
                        <a:pt x="18" y="173"/>
                        <a:pt x="18" y="173"/>
                        <a:pt x="18" y="173"/>
                      </a:cubicBezTo>
                      <a:cubicBezTo>
                        <a:pt x="18" y="173"/>
                        <a:pt x="18" y="173"/>
                        <a:pt x="18" y="173"/>
                      </a:cubicBezTo>
                      <a:cubicBezTo>
                        <a:pt x="18" y="174"/>
                        <a:pt x="18" y="174"/>
                        <a:pt x="18" y="174"/>
                      </a:cubicBezTo>
                      <a:cubicBezTo>
                        <a:pt x="20" y="173"/>
                        <a:pt x="20" y="173"/>
                        <a:pt x="20" y="173"/>
                      </a:cubicBezTo>
                      <a:cubicBezTo>
                        <a:pt x="20" y="173"/>
                        <a:pt x="20" y="173"/>
                        <a:pt x="20" y="173"/>
                      </a:cubicBezTo>
                      <a:cubicBezTo>
                        <a:pt x="21" y="173"/>
                        <a:pt x="21" y="173"/>
                        <a:pt x="21" y="173"/>
                      </a:cubicBezTo>
                      <a:cubicBezTo>
                        <a:pt x="20" y="173"/>
                        <a:pt x="20" y="173"/>
                        <a:pt x="20" y="173"/>
                      </a:cubicBezTo>
                      <a:cubicBezTo>
                        <a:pt x="20" y="174"/>
                        <a:pt x="20" y="174"/>
                        <a:pt x="20" y="174"/>
                      </a:cubicBezTo>
                      <a:cubicBezTo>
                        <a:pt x="21" y="174"/>
                        <a:pt x="21" y="174"/>
                        <a:pt x="21" y="174"/>
                      </a:cubicBezTo>
                      <a:cubicBezTo>
                        <a:pt x="21" y="174"/>
                        <a:pt x="21" y="174"/>
                        <a:pt x="21" y="174"/>
                      </a:cubicBezTo>
                      <a:cubicBezTo>
                        <a:pt x="20" y="175"/>
                        <a:pt x="20" y="175"/>
                        <a:pt x="20" y="175"/>
                      </a:cubicBezTo>
                      <a:cubicBezTo>
                        <a:pt x="20" y="175"/>
                        <a:pt x="20" y="175"/>
                        <a:pt x="20" y="175"/>
                      </a:cubicBezTo>
                      <a:cubicBezTo>
                        <a:pt x="21" y="175"/>
                        <a:pt x="21" y="175"/>
                        <a:pt x="21" y="175"/>
                      </a:cubicBezTo>
                      <a:cubicBezTo>
                        <a:pt x="21" y="175"/>
                        <a:pt x="21" y="175"/>
                        <a:pt x="21" y="175"/>
                      </a:cubicBezTo>
                      <a:cubicBezTo>
                        <a:pt x="22" y="175"/>
                        <a:pt x="22" y="175"/>
                        <a:pt x="22" y="175"/>
                      </a:cubicBezTo>
                      <a:cubicBezTo>
                        <a:pt x="22" y="175"/>
                        <a:pt x="22" y="175"/>
                        <a:pt x="22" y="175"/>
                      </a:cubicBezTo>
                      <a:cubicBezTo>
                        <a:pt x="23" y="175"/>
                        <a:pt x="23" y="175"/>
                        <a:pt x="23" y="175"/>
                      </a:cubicBezTo>
                      <a:cubicBezTo>
                        <a:pt x="25" y="176"/>
                        <a:pt x="25" y="176"/>
                        <a:pt x="25" y="176"/>
                      </a:cubicBezTo>
                      <a:cubicBezTo>
                        <a:pt x="26" y="177"/>
                        <a:pt x="26" y="177"/>
                        <a:pt x="26" y="177"/>
                      </a:cubicBezTo>
                      <a:cubicBezTo>
                        <a:pt x="26" y="177"/>
                        <a:pt x="26" y="177"/>
                        <a:pt x="26" y="177"/>
                      </a:cubicBezTo>
                      <a:cubicBezTo>
                        <a:pt x="26" y="177"/>
                        <a:pt x="26" y="177"/>
                        <a:pt x="26" y="177"/>
                      </a:cubicBezTo>
                      <a:cubicBezTo>
                        <a:pt x="26" y="178"/>
                        <a:pt x="26" y="178"/>
                        <a:pt x="26" y="178"/>
                      </a:cubicBezTo>
                      <a:cubicBezTo>
                        <a:pt x="26" y="178"/>
                        <a:pt x="26" y="178"/>
                        <a:pt x="26" y="178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26" y="180"/>
                        <a:pt x="26" y="180"/>
                        <a:pt x="26" y="180"/>
                      </a:cubicBezTo>
                      <a:cubicBezTo>
                        <a:pt x="25" y="180"/>
                        <a:pt x="25" y="180"/>
                        <a:pt x="25" y="180"/>
                      </a:cubicBezTo>
                      <a:cubicBezTo>
                        <a:pt x="25" y="181"/>
                        <a:pt x="25" y="181"/>
                        <a:pt x="25" y="181"/>
                      </a:cubicBezTo>
                      <a:cubicBezTo>
                        <a:pt x="26" y="181"/>
                        <a:pt x="26" y="181"/>
                        <a:pt x="26" y="181"/>
                      </a:cubicBezTo>
                      <a:cubicBezTo>
                        <a:pt x="26" y="182"/>
                        <a:pt x="26" y="182"/>
                        <a:pt x="26" y="182"/>
                      </a:cubicBezTo>
                      <a:cubicBezTo>
                        <a:pt x="27" y="183"/>
                        <a:pt x="27" y="183"/>
                        <a:pt x="27" y="183"/>
                      </a:cubicBezTo>
                      <a:cubicBezTo>
                        <a:pt x="27" y="184"/>
                        <a:pt x="27" y="184"/>
                        <a:pt x="27" y="184"/>
                      </a:cubicBezTo>
                      <a:cubicBezTo>
                        <a:pt x="28" y="184"/>
                        <a:pt x="28" y="184"/>
                        <a:pt x="28" y="184"/>
                      </a:cubicBezTo>
                      <a:cubicBezTo>
                        <a:pt x="28" y="185"/>
                        <a:pt x="28" y="185"/>
                        <a:pt x="28" y="185"/>
                      </a:cubicBezTo>
                      <a:cubicBezTo>
                        <a:pt x="28" y="186"/>
                        <a:pt x="28" y="186"/>
                        <a:pt x="28" y="186"/>
                      </a:cubicBezTo>
                      <a:cubicBezTo>
                        <a:pt x="28" y="187"/>
                        <a:pt x="28" y="187"/>
                        <a:pt x="28" y="187"/>
                      </a:cubicBezTo>
                      <a:cubicBezTo>
                        <a:pt x="28" y="187"/>
                        <a:pt x="28" y="187"/>
                        <a:pt x="28" y="187"/>
                      </a:cubicBezTo>
                      <a:cubicBezTo>
                        <a:pt x="29" y="188"/>
                        <a:pt x="29" y="188"/>
                        <a:pt x="29" y="188"/>
                      </a:cubicBezTo>
                      <a:cubicBezTo>
                        <a:pt x="30" y="188"/>
                        <a:pt x="30" y="188"/>
                        <a:pt x="30" y="188"/>
                      </a:cubicBezTo>
                      <a:cubicBezTo>
                        <a:pt x="31" y="188"/>
                        <a:pt x="31" y="188"/>
                        <a:pt x="31" y="188"/>
                      </a:cubicBezTo>
                      <a:cubicBezTo>
                        <a:pt x="32" y="188"/>
                        <a:pt x="32" y="188"/>
                        <a:pt x="32" y="188"/>
                      </a:cubicBezTo>
                      <a:cubicBezTo>
                        <a:pt x="32" y="189"/>
                        <a:pt x="32" y="189"/>
                        <a:pt x="32" y="189"/>
                      </a:cubicBezTo>
                      <a:cubicBezTo>
                        <a:pt x="33" y="189"/>
                        <a:pt x="33" y="189"/>
                        <a:pt x="33" y="189"/>
                      </a:cubicBezTo>
                      <a:cubicBezTo>
                        <a:pt x="33" y="190"/>
                        <a:pt x="33" y="190"/>
                        <a:pt x="33" y="190"/>
                      </a:cubicBezTo>
                      <a:cubicBezTo>
                        <a:pt x="34" y="190"/>
                        <a:pt x="34" y="190"/>
                        <a:pt x="34" y="190"/>
                      </a:cubicBezTo>
                      <a:cubicBezTo>
                        <a:pt x="35" y="190"/>
                        <a:pt x="35" y="190"/>
                        <a:pt x="35" y="190"/>
                      </a:cubicBezTo>
                      <a:cubicBezTo>
                        <a:pt x="35" y="191"/>
                        <a:pt x="35" y="191"/>
                        <a:pt x="35" y="191"/>
                      </a:cubicBezTo>
                      <a:cubicBezTo>
                        <a:pt x="37" y="191"/>
                        <a:pt x="37" y="191"/>
                        <a:pt x="37" y="191"/>
                      </a:cubicBezTo>
                      <a:cubicBezTo>
                        <a:pt x="38" y="191"/>
                        <a:pt x="38" y="191"/>
                        <a:pt x="38" y="191"/>
                      </a:cubicBezTo>
                      <a:cubicBezTo>
                        <a:pt x="38" y="192"/>
                        <a:pt x="38" y="192"/>
                        <a:pt x="38" y="192"/>
                      </a:cubicBezTo>
                      <a:cubicBezTo>
                        <a:pt x="39" y="191"/>
                        <a:pt x="39" y="191"/>
                        <a:pt x="39" y="191"/>
                      </a:cubicBezTo>
                      <a:cubicBezTo>
                        <a:pt x="40" y="191"/>
                        <a:pt x="40" y="191"/>
                        <a:pt x="40" y="191"/>
                      </a:cubicBezTo>
                      <a:cubicBezTo>
                        <a:pt x="40" y="190"/>
                        <a:pt x="40" y="190"/>
                        <a:pt x="40" y="190"/>
                      </a:cubicBezTo>
                      <a:cubicBezTo>
                        <a:pt x="40" y="189"/>
                        <a:pt x="40" y="189"/>
                        <a:pt x="40" y="189"/>
                      </a:cubicBezTo>
                      <a:cubicBezTo>
                        <a:pt x="40" y="189"/>
                        <a:pt x="40" y="189"/>
                        <a:pt x="40" y="189"/>
                      </a:cubicBezTo>
                      <a:cubicBezTo>
                        <a:pt x="40" y="188"/>
                        <a:pt x="40" y="188"/>
                        <a:pt x="40" y="188"/>
                      </a:cubicBezTo>
                      <a:cubicBezTo>
                        <a:pt x="40" y="188"/>
                        <a:pt x="40" y="188"/>
                        <a:pt x="40" y="188"/>
                      </a:cubicBezTo>
                      <a:cubicBezTo>
                        <a:pt x="39" y="187"/>
                        <a:pt x="39" y="187"/>
                        <a:pt x="39" y="187"/>
                      </a:cubicBezTo>
                      <a:cubicBezTo>
                        <a:pt x="39" y="187"/>
                        <a:pt x="39" y="187"/>
                        <a:pt x="39" y="187"/>
                      </a:cubicBezTo>
                      <a:cubicBezTo>
                        <a:pt x="38" y="187"/>
                        <a:pt x="38" y="187"/>
                        <a:pt x="38" y="187"/>
                      </a:cubicBezTo>
                      <a:cubicBezTo>
                        <a:pt x="38" y="187"/>
                        <a:pt x="38" y="187"/>
                        <a:pt x="38" y="187"/>
                      </a:cubicBezTo>
                      <a:cubicBezTo>
                        <a:pt x="37" y="188"/>
                        <a:pt x="37" y="188"/>
                        <a:pt x="37" y="188"/>
                      </a:cubicBezTo>
                      <a:cubicBezTo>
                        <a:pt x="36" y="187"/>
                        <a:pt x="36" y="187"/>
                        <a:pt x="36" y="187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34" y="186"/>
                        <a:pt x="34" y="186"/>
                        <a:pt x="34" y="186"/>
                      </a:cubicBezTo>
                      <a:cubicBezTo>
                        <a:pt x="33" y="185"/>
                        <a:pt x="33" y="185"/>
                        <a:pt x="33" y="185"/>
                      </a:cubicBezTo>
                      <a:cubicBezTo>
                        <a:pt x="33" y="184"/>
                        <a:pt x="33" y="184"/>
                        <a:pt x="33" y="184"/>
                      </a:cubicBezTo>
                      <a:cubicBezTo>
                        <a:pt x="34" y="184"/>
                        <a:pt x="34" y="184"/>
                        <a:pt x="34" y="184"/>
                      </a:cubicBezTo>
                      <a:cubicBezTo>
                        <a:pt x="34" y="183"/>
                        <a:pt x="34" y="183"/>
                        <a:pt x="34" y="183"/>
                      </a:cubicBezTo>
                      <a:cubicBezTo>
                        <a:pt x="34" y="183"/>
                        <a:pt x="34" y="183"/>
                        <a:pt x="34" y="183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181"/>
                        <a:pt x="34" y="181"/>
                        <a:pt x="34" y="181"/>
                      </a:cubicBezTo>
                      <a:cubicBezTo>
                        <a:pt x="35" y="181"/>
                        <a:pt x="35" y="181"/>
                        <a:pt x="35" y="181"/>
                      </a:cubicBezTo>
                      <a:cubicBezTo>
                        <a:pt x="36" y="182"/>
                        <a:pt x="36" y="182"/>
                        <a:pt x="36" y="182"/>
                      </a:cubicBezTo>
                      <a:cubicBezTo>
                        <a:pt x="37" y="182"/>
                        <a:pt x="37" y="182"/>
                        <a:pt x="37" y="182"/>
                      </a:cubicBezTo>
                      <a:cubicBezTo>
                        <a:pt x="38" y="183"/>
                        <a:pt x="38" y="183"/>
                        <a:pt x="38" y="183"/>
                      </a:cubicBezTo>
                      <a:cubicBezTo>
                        <a:pt x="39" y="184"/>
                        <a:pt x="39" y="184"/>
                        <a:pt x="39" y="184"/>
                      </a:cubicBezTo>
                      <a:cubicBezTo>
                        <a:pt x="40" y="184"/>
                        <a:pt x="40" y="184"/>
                        <a:pt x="40" y="184"/>
                      </a:cubicBezTo>
                      <a:cubicBezTo>
                        <a:pt x="41" y="184"/>
                        <a:pt x="41" y="184"/>
                        <a:pt x="41" y="184"/>
                      </a:cubicBezTo>
                      <a:cubicBezTo>
                        <a:pt x="42" y="184"/>
                        <a:pt x="42" y="184"/>
                        <a:pt x="42" y="184"/>
                      </a:cubicBezTo>
                      <a:cubicBezTo>
                        <a:pt x="44" y="185"/>
                        <a:pt x="44" y="185"/>
                        <a:pt x="44" y="185"/>
                      </a:cubicBezTo>
                      <a:cubicBezTo>
                        <a:pt x="46" y="186"/>
                        <a:pt x="46" y="186"/>
                        <a:pt x="46" y="186"/>
                      </a:cubicBezTo>
                      <a:cubicBezTo>
                        <a:pt x="46" y="186"/>
                        <a:pt x="46" y="186"/>
                        <a:pt x="46" y="186"/>
                      </a:cubicBezTo>
                      <a:cubicBezTo>
                        <a:pt x="47" y="185"/>
                        <a:pt x="47" y="185"/>
                        <a:pt x="47" y="185"/>
                      </a:cubicBezTo>
                      <a:cubicBezTo>
                        <a:pt x="47" y="184"/>
                        <a:pt x="47" y="184"/>
                        <a:pt x="47" y="184"/>
                      </a:cubicBezTo>
                      <a:cubicBezTo>
                        <a:pt x="47" y="184"/>
                        <a:pt x="47" y="184"/>
                        <a:pt x="47" y="184"/>
                      </a:cubicBezTo>
                      <a:cubicBezTo>
                        <a:pt x="48" y="184"/>
                        <a:pt x="48" y="184"/>
                        <a:pt x="48" y="184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45" y="180"/>
                        <a:pt x="45" y="180"/>
                        <a:pt x="45" y="180"/>
                      </a:cubicBezTo>
                      <a:cubicBezTo>
                        <a:pt x="45" y="179"/>
                        <a:pt x="45" y="179"/>
                        <a:pt x="45" y="179"/>
                      </a:cubicBezTo>
                      <a:cubicBezTo>
                        <a:pt x="45" y="178"/>
                        <a:pt x="45" y="178"/>
                        <a:pt x="45" y="178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47" y="176"/>
                        <a:pt x="47" y="176"/>
                        <a:pt x="47" y="176"/>
                      </a:cubicBezTo>
                      <a:cubicBezTo>
                        <a:pt x="47" y="175"/>
                        <a:pt x="47" y="175"/>
                        <a:pt x="47" y="175"/>
                      </a:cubicBezTo>
                      <a:cubicBezTo>
                        <a:pt x="48" y="175"/>
                        <a:pt x="48" y="175"/>
                        <a:pt x="48" y="175"/>
                      </a:cubicBezTo>
                      <a:cubicBezTo>
                        <a:pt x="49" y="174"/>
                        <a:pt x="49" y="174"/>
                        <a:pt x="49" y="174"/>
                      </a:cubicBezTo>
                      <a:cubicBezTo>
                        <a:pt x="50" y="173"/>
                        <a:pt x="50" y="173"/>
                        <a:pt x="50" y="173"/>
                      </a:cubicBezTo>
                      <a:cubicBezTo>
                        <a:pt x="51" y="171"/>
                        <a:pt x="51" y="171"/>
                        <a:pt x="51" y="171"/>
                      </a:cubicBezTo>
                      <a:cubicBezTo>
                        <a:pt x="52" y="171"/>
                        <a:pt x="52" y="171"/>
                        <a:pt x="52" y="171"/>
                      </a:cubicBezTo>
                      <a:cubicBezTo>
                        <a:pt x="53" y="171"/>
                        <a:pt x="53" y="171"/>
                        <a:pt x="53" y="171"/>
                      </a:cubicBezTo>
                      <a:cubicBezTo>
                        <a:pt x="54" y="172"/>
                        <a:pt x="54" y="172"/>
                        <a:pt x="54" y="172"/>
                      </a:cubicBezTo>
                      <a:cubicBezTo>
                        <a:pt x="55" y="172"/>
                        <a:pt x="55" y="172"/>
                        <a:pt x="55" y="172"/>
                      </a:cubicBezTo>
                      <a:cubicBezTo>
                        <a:pt x="57" y="172"/>
                        <a:pt x="57" y="172"/>
                        <a:pt x="57" y="172"/>
                      </a:cubicBezTo>
                      <a:cubicBezTo>
                        <a:pt x="57" y="172"/>
                        <a:pt x="57" y="172"/>
                        <a:pt x="57" y="172"/>
                      </a:cubicBezTo>
                      <a:cubicBezTo>
                        <a:pt x="57" y="173"/>
                        <a:pt x="57" y="173"/>
                        <a:pt x="57" y="173"/>
                      </a:cubicBezTo>
                      <a:cubicBezTo>
                        <a:pt x="58" y="172"/>
                        <a:pt x="58" y="172"/>
                        <a:pt x="58" y="172"/>
                      </a:cubicBezTo>
                      <a:cubicBezTo>
                        <a:pt x="59" y="173"/>
                        <a:pt x="59" y="173"/>
                        <a:pt x="59" y="173"/>
                      </a:cubicBezTo>
                      <a:cubicBezTo>
                        <a:pt x="59" y="174"/>
                        <a:pt x="59" y="174"/>
                        <a:pt x="59" y="174"/>
                      </a:cubicBezTo>
                      <a:cubicBezTo>
                        <a:pt x="60" y="175"/>
                        <a:pt x="60" y="175"/>
                        <a:pt x="60" y="175"/>
                      </a:cubicBezTo>
                      <a:cubicBezTo>
                        <a:pt x="60" y="173"/>
                        <a:pt x="60" y="173"/>
                        <a:pt x="60" y="173"/>
                      </a:cubicBezTo>
                      <a:cubicBezTo>
                        <a:pt x="59" y="172"/>
                        <a:pt x="59" y="172"/>
                        <a:pt x="59" y="172"/>
                      </a:cubicBezTo>
                      <a:cubicBezTo>
                        <a:pt x="60" y="172"/>
                        <a:pt x="60" y="172"/>
                        <a:pt x="60" y="172"/>
                      </a:cubicBezTo>
                      <a:cubicBezTo>
                        <a:pt x="60" y="170"/>
                        <a:pt x="60" y="170"/>
                        <a:pt x="60" y="170"/>
                      </a:cubicBezTo>
                      <a:cubicBezTo>
                        <a:pt x="60" y="169"/>
                        <a:pt x="60" y="169"/>
                        <a:pt x="60" y="169"/>
                      </a:cubicBezTo>
                      <a:cubicBezTo>
                        <a:pt x="59" y="169"/>
                        <a:pt x="59" y="169"/>
                        <a:pt x="59" y="169"/>
                      </a:cubicBezTo>
                      <a:cubicBezTo>
                        <a:pt x="59" y="168"/>
                        <a:pt x="59" y="168"/>
                        <a:pt x="59" y="168"/>
                      </a:cubicBezTo>
                      <a:cubicBezTo>
                        <a:pt x="60" y="168"/>
                        <a:pt x="60" y="168"/>
                        <a:pt x="60" y="168"/>
                      </a:cubicBezTo>
                      <a:cubicBezTo>
                        <a:pt x="59" y="167"/>
                        <a:pt x="59" y="167"/>
                        <a:pt x="59" y="167"/>
                      </a:cubicBezTo>
                      <a:cubicBezTo>
                        <a:pt x="60" y="167"/>
                        <a:pt x="60" y="167"/>
                        <a:pt x="60" y="167"/>
                      </a:cubicBezTo>
                      <a:cubicBezTo>
                        <a:pt x="59" y="166"/>
                        <a:pt x="59" y="166"/>
                        <a:pt x="59" y="166"/>
                      </a:cubicBezTo>
                      <a:cubicBezTo>
                        <a:pt x="58" y="166"/>
                        <a:pt x="58" y="166"/>
                        <a:pt x="58" y="166"/>
                      </a:cubicBezTo>
                      <a:cubicBezTo>
                        <a:pt x="57" y="166"/>
                        <a:pt x="57" y="166"/>
                        <a:pt x="57" y="166"/>
                      </a:cubicBezTo>
                      <a:cubicBezTo>
                        <a:pt x="56" y="165"/>
                        <a:pt x="56" y="165"/>
                        <a:pt x="56" y="165"/>
                      </a:cubicBezTo>
                      <a:cubicBezTo>
                        <a:pt x="57" y="164"/>
                        <a:pt x="57" y="164"/>
                        <a:pt x="57" y="164"/>
                      </a:cubicBezTo>
                      <a:cubicBezTo>
                        <a:pt x="57" y="162"/>
                        <a:pt x="57" y="162"/>
                        <a:pt x="57" y="162"/>
                      </a:cubicBezTo>
                      <a:cubicBezTo>
                        <a:pt x="57" y="162"/>
                        <a:pt x="57" y="162"/>
                        <a:pt x="57" y="162"/>
                      </a:cubicBezTo>
                      <a:cubicBezTo>
                        <a:pt x="57" y="161"/>
                        <a:pt x="57" y="161"/>
                        <a:pt x="57" y="161"/>
                      </a:cubicBezTo>
                      <a:cubicBezTo>
                        <a:pt x="57" y="161"/>
                        <a:pt x="57" y="161"/>
                        <a:pt x="57" y="161"/>
                      </a:cubicBezTo>
                      <a:cubicBezTo>
                        <a:pt x="57" y="160"/>
                        <a:pt x="57" y="160"/>
                        <a:pt x="57" y="160"/>
                      </a:cubicBezTo>
                      <a:cubicBezTo>
                        <a:pt x="57" y="160"/>
                        <a:pt x="57" y="160"/>
                        <a:pt x="57" y="16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6" y="157"/>
                        <a:pt x="56" y="157"/>
                        <a:pt x="56" y="157"/>
                      </a:cubicBezTo>
                      <a:cubicBezTo>
                        <a:pt x="55" y="156"/>
                        <a:pt x="55" y="156"/>
                        <a:pt x="55" y="156"/>
                      </a:cubicBezTo>
                      <a:cubicBezTo>
                        <a:pt x="53" y="155"/>
                        <a:pt x="53" y="155"/>
                        <a:pt x="53" y="155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4" y="154"/>
                        <a:pt x="54" y="154"/>
                        <a:pt x="54" y="154"/>
                      </a:cubicBezTo>
                      <a:cubicBezTo>
                        <a:pt x="55" y="155"/>
                        <a:pt x="55" y="155"/>
                        <a:pt x="55" y="155"/>
                      </a:cubicBezTo>
                      <a:cubicBezTo>
                        <a:pt x="56" y="155"/>
                        <a:pt x="56" y="155"/>
                        <a:pt x="56" y="155"/>
                      </a:cubicBezTo>
                      <a:cubicBezTo>
                        <a:pt x="57" y="155"/>
                        <a:pt x="57" y="155"/>
                        <a:pt x="57" y="155"/>
                      </a:cubicBezTo>
                      <a:cubicBezTo>
                        <a:pt x="59" y="155"/>
                        <a:pt x="59" y="155"/>
                        <a:pt x="59" y="155"/>
                      </a:cubicBezTo>
                      <a:cubicBezTo>
                        <a:pt x="61" y="155"/>
                        <a:pt x="61" y="155"/>
                        <a:pt x="61" y="155"/>
                      </a:cubicBezTo>
                      <a:cubicBezTo>
                        <a:pt x="62" y="156"/>
                        <a:pt x="62" y="156"/>
                        <a:pt x="62" y="156"/>
                      </a:cubicBezTo>
                      <a:cubicBezTo>
                        <a:pt x="62" y="156"/>
                        <a:pt x="62" y="156"/>
                        <a:pt x="62" y="156"/>
                      </a:cubicBezTo>
                      <a:cubicBezTo>
                        <a:pt x="63" y="157"/>
                        <a:pt x="63" y="157"/>
                        <a:pt x="63" y="157"/>
                      </a:cubicBezTo>
                      <a:cubicBezTo>
                        <a:pt x="64" y="158"/>
                        <a:pt x="64" y="158"/>
                        <a:pt x="64" y="158"/>
                      </a:cubicBezTo>
                      <a:cubicBezTo>
                        <a:pt x="64" y="158"/>
                        <a:pt x="64" y="158"/>
                        <a:pt x="64" y="158"/>
                      </a:cubicBezTo>
                      <a:cubicBezTo>
                        <a:pt x="66" y="160"/>
                        <a:pt x="66" y="160"/>
                        <a:pt x="66" y="160"/>
                      </a:cubicBezTo>
                      <a:cubicBezTo>
                        <a:pt x="65" y="160"/>
                        <a:pt x="65" y="160"/>
                        <a:pt x="65" y="160"/>
                      </a:cubicBezTo>
                      <a:cubicBezTo>
                        <a:pt x="64" y="160"/>
                        <a:pt x="64" y="160"/>
                        <a:pt x="64" y="160"/>
                      </a:cubicBezTo>
                      <a:cubicBezTo>
                        <a:pt x="63" y="161"/>
                        <a:pt x="63" y="161"/>
                        <a:pt x="63" y="161"/>
                      </a:cubicBezTo>
                      <a:cubicBezTo>
                        <a:pt x="62" y="161"/>
                        <a:pt x="62" y="161"/>
                        <a:pt x="62" y="161"/>
                      </a:cubicBezTo>
                      <a:cubicBezTo>
                        <a:pt x="62" y="161"/>
                        <a:pt x="62" y="161"/>
                        <a:pt x="62" y="161"/>
                      </a:cubicBezTo>
                      <a:cubicBezTo>
                        <a:pt x="62" y="162"/>
                        <a:pt x="62" y="162"/>
                        <a:pt x="62" y="162"/>
                      </a:cubicBezTo>
                      <a:cubicBezTo>
                        <a:pt x="61" y="162"/>
                        <a:pt x="61" y="162"/>
                        <a:pt x="61" y="162"/>
                      </a:cubicBezTo>
                      <a:cubicBezTo>
                        <a:pt x="61" y="162"/>
                        <a:pt x="61" y="162"/>
                        <a:pt x="61" y="162"/>
                      </a:cubicBezTo>
                      <a:cubicBezTo>
                        <a:pt x="61" y="162"/>
                        <a:pt x="61" y="162"/>
                        <a:pt x="61" y="162"/>
                      </a:cubicBezTo>
                      <a:cubicBezTo>
                        <a:pt x="61" y="164"/>
                        <a:pt x="61" y="164"/>
                        <a:pt x="61" y="164"/>
                      </a:cubicBezTo>
                      <a:cubicBezTo>
                        <a:pt x="61" y="164"/>
                        <a:pt x="61" y="164"/>
                        <a:pt x="61" y="164"/>
                      </a:cubicBezTo>
                      <a:cubicBezTo>
                        <a:pt x="63" y="165"/>
                        <a:pt x="63" y="165"/>
                        <a:pt x="63" y="165"/>
                      </a:cubicBezTo>
                      <a:cubicBezTo>
                        <a:pt x="65" y="167"/>
                        <a:pt x="65" y="167"/>
                        <a:pt x="65" y="167"/>
                      </a:cubicBezTo>
                      <a:cubicBezTo>
                        <a:pt x="66" y="167"/>
                        <a:pt x="66" y="167"/>
                        <a:pt x="66" y="167"/>
                      </a:cubicBezTo>
                      <a:cubicBezTo>
                        <a:pt x="67" y="167"/>
                        <a:pt x="67" y="167"/>
                        <a:pt x="67" y="167"/>
                      </a:cubicBezTo>
                      <a:cubicBezTo>
                        <a:pt x="67" y="168"/>
                        <a:pt x="67" y="168"/>
                        <a:pt x="67" y="168"/>
                      </a:cubicBezTo>
                      <a:cubicBezTo>
                        <a:pt x="68" y="167"/>
                        <a:pt x="68" y="167"/>
                        <a:pt x="68" y="167"/>
                      </a:cubicBezTo>
                      <a:cubicBezTo>
                        <a:pt x="69" y="167"/>
                        <a:pt x="69" y="167"/>
                        <a:pt x="69" y="167"/>
                      </a:cubicBezTo>
                      <a:cubicBezTo>
                        <a:pt x="69" y="167"/>
                        <a:pt x="69" y="167"/>
                        <a:pt x="69" y="167"/>
                      </a:cubicBezTo>
                      <a:cubicBezTo>
                        <a:pt x="71" y="166"/>
                        <a:pt x="71" y="166"/>
                        <a:pt x="71" y="166"/>
                      </a:cubicBezTo>
                      <a:cubicBezTo>
                        <a:pt x="71" y="165"/>
                        <a:pt x="71" y="165"/>
                        <a:pt x="71" y="165"/>
                      </a:cubicBezTo>
                      <a:cubicBezTo>
                        <a:pt x="70" y="164"/>
                        <a:pt x="70" y="164"/>
                        <a:pt x="70" y="164"/>
                      </a:cubicBezTo>
                      <a:cubicBezTo>
                        <a:pt x="71" y="163"/>
                        <a:pt x="71" y="163"/>
                        <a:pt x="71" y="163"/>
                      </a:cubicBezTo>
                      <a:cubicBezTo>
                        <a:pt x="71" y="162"/>
                        <a:pt x="71" y="162"/>
                        <a:pt x="71" y="162"/>
                      </a:cubicBezTo>
                      <a:cubicBezTo>
                        <a:pt x="70" y="162"/>
                        <a:pt x="70" y="162"/>
                        <a:pt x="70" y="162"/>
                      </a:cubicBezTo>
                      <a:cubicBezTo>
                        <a:pt x="71" y="161"/>
                        <a:pt x="71" y="161"/>
                        <a:pt x="71" y="161"/>
                      </a:cubicBezTo>
                      <a:cubicBezTo>
                        <a:pt x="73" y="161"/>
                        <a:pt x="73" y="161"/>
                        <a:pt x="73" y="161"/>
                      </a:cubicBezTo>
                      <a:cubicBezTo>
                        <a:pt x="74" y="161"/>
                        <a:pt x="74" y="161"/>
                        <a:pt x="74" y="161"/>
                      </a:cubicBezTo>
                      <a:cubicBezTo>
                        <a:pt x="75" y="161"/>
                        <a:pt x="75" y="161"/>
                        <a:pt x="75" y="161"/>
                      </a:cubicBezTo>
                      <a:cubicBezTo>
                        <a:pt x="75" y="160"/>
                        <a:pt x="75" y="160"/>
                        <a:pt x="75" y="160"/>
                      </a:cubicBezTo>
                      <a:cubicBezTo>
                        <a:pt x="74" y="160"/>
                        <a:pt x="74" y="160"/>
                        <a:pt x="74" y="160"/>
                      </a:cubicBezTo>
                      <a:cubicBezTo>
                        <a:pt x="73" y="159"/>
                        <a:pt x="73" y="159"/>
                        <a:pt x="73" y="159"/>
                      </a:cubicBezTo>
                      <a:cubicBezTo>
                        <a:pt x="74" y="159"/>
                        <a:pt x="74" y="159"/>
                        <a:pt x="74" y="159"/>
                      </a:cubicBezTo>
                      <a:cubicBezTo>
                        <a:pt x="74" y="159"/>
                        <a:pt x="74" y="159"/>
                        <a:pt x="74" y="159"/>
                      </a:cubicBezTo>
                      <a:cubicBezTo>
                        <a:pt x="75" y="159"/>
                        <a:pt x="75" y="159"/>
                        <a:pt x="75" y="159"/>
                      </a:cubicBezTo>
                      <a:cubicBezTo>
                        <a:pt x="77" y="157"/>
                        <a:pt x="77" y="157"/>
                        <a:pt x="77" y="157"/>
                      </a:cubicBezTo>
                      <a:cubicBezTo>
                        <a:pt x="77" y="157"/>
                        <a:pt x="77" y="157"/>
                        <a:pt x="77" y="157"/>
                      </a:cubicBezTo>
                      <a:cubicBezTo>
                        <a:pt x="79" y="155"/>
                        <a:pt x="79" y="155"/>
                        <a:pt x="79" y="155"/>
                      </a:cubicBezTo>
                      <a:cubicBezTo>
                        <a:pt x="79" y="155"/>
                        <a:pt x="79" y="155"/>
                        <a:pt x="79" y="155"/>
                      </a:cubicBezTo>
                      <a:cubicBezTo>
                        <a:pt x="80" y="154"/>
                        <a:pt x="80" y="154"/>
                        <a:pt x="80" y="154"/>
                      </a:cubicBezTo>
                      <a:cubicBezTo>
                        <a:pt x="81" y="155"/>
                        <a:pt x="81" y="155"/>
                        <a:pt x="81" y="155"/>
                      </a:cubicBezTo>
                      <a:cubicBezTo>
                        <a:pt x="82" y="154"/>
                        <a:pt x="82" y="154"/>
                        <a:pt x="82" y="154"/>
                      </a:cubicBezTo>
                      <a:cubicBezTo>
                        <a:pt x="82" y="154"/>
                        <a:pt x="82" y="154"/>
                        <a:pt x="82" y="154"/>
                      </a:cubicBezTo>
                      <a:cubicBezTo>
                        <a:pt x="84" y="153"/>
                        <a:pt x="84" y="153"/>
                        <a:pt x="84" y="153"/>
                      </a:cubicBezTo>
                      <a:cubicBezTo>
                        <a:pt x="84" y="154"/>
                        <a:pt x="84" y="154"/>
                        <a:pt x="84" y="154"/>
                      </a:cubicBezTo>
                      <a:cubicBezTo>
                        <a:pt x="84" y="154"/>
                        <a:pt x="84" y="154"/>
                        <a:pt x="84" y="154"/>
                      </a:cubicBezTo>
                      <a:cubicBezTo>
                        <a:pt x="84" y="154"/>
                        <a:pt x="84" y="154"/>
                        <a:pt x="84" y="154"/>
                      </a:cubicBezTo>
                      <a:cubicBezTo>
                        <a:pt x="84" y="155"/>
                        <a:pt x="84" y="155"/>
                        <a:pt x="84" y="155"/>
                      </a:cubicBezTo>
                      <a:cubicBezTo>
                        <a:pt x="84" y="155"/>
                        <a:pt x="84" y="155"/>
                        <a:pt x="84" y="155"/>
                      </a:cubicBezTo>
                      <a:cubicBezTo>
                        <a:pt x="85" y="154"/>
                        <a:pt x="85" y="154"/>
                        <a:pt x="85" y="154"/>
                      </a:cubicBezTo>
                      <a:cubicBezTo>
                        <a:pt x="86" y="154"/>
                        <a:pt x="86" y="154"/>
                        <a:pt x="86" y="154"/>
                      </a:cubicBezTo>
                      <a:cubicBezTo>
                        <a:pt x="85" y="153"/>
                        <a:pt x="85" y="153"/>
                        <a:pt x="85" y="153"/>
                      </a:cubicBezTo>
                      <a:cubicBezTo>
                        <a:pt x="84" y="153"/>
                        <a:pt x="84" y="153"/>
                        <a:pt x="84" y="153"/>
                      </a:cubicBezTo>
                      <a:cubicBezTo>
                        <a:pt x="84" y="152"/>
                        <a:pt x="84" y="152"/>
                        <a:pt x="84" y="152"/>
                      </a:cubicBezTo>
                      <a:cubicBezTo>
                        <a:pt x="86" y="151"/>
                        <a:pt x="86" y="151"/>
                        <a:pt x="86" y="151"/>
                      </a:cubicBezTo>
                      <a:cubicBezTo>
                        <a:pt x="86" y="151"/>
                        <a:pt x="86" y="151"/>
                        <a:pt x="86" y="151"/>
                      </a:cubicBezTo>
                      <a:cubicBezTo>
                        <a:pt x="86" y="151"/>
                        <a:pt x="86" y="151"/>
                        <a:pt x="86" y="151"/>
                      </a:cubicBezTo>
                      <a:cubicBezTo>
                        <a:pt x="86" y="152"/>
                        <a:pt x="86" y="152"/>
                        <a:pt x="86" y="152"/>
                      </a:cubicBezTo>
                      <a:cubicBezTo>
                        <a:pt x="86" y="152"/>
                        <a:pt x="86" y="152"/>
                        <a:pt x="86" y="152"/>
                      </a:cubicBezTo>
                      <a:cubicBezTo>
                        <a:pt x="87" y="153"/>
                        <a:pt x="87" y="153"/>
                        <a:pt x="87" y="153"/>
                      </a:cubicBezTo>
                      <a:cubicBezTo>
                        <a:pt x="87" y="153"/>
                        <a:pt x="87" y="153"/>
                        <a:pt x="87" y="153"/>
                      </a:cubicBezTo>
                      <a:cubicBezTo>
                        <a:pt x="88" y="152"/>
                        <a:pt x="88" y="152"/>
                        <a:pt x="88" y="152"/>
                      </a:cubicBezTo>
                      <a:cubicBezTo>
                        <a:pt x="87" y="152"/>
                        <a:pt x="87" y="152"/>
                        <a:pt x="87" y="152"/>
                      </a:cubicBezTo>
                      <a:cubicBezTo>
                        <a:pt x="87" y="151"/>
                        <a:pt x="87" y="151"/>
                        <a:pt x="87" y="151"/>
                      </a:cubicBezTo>
                      <a:cubicBezTo>
                        <a:pt x="87" y="150"/>
                        <a:pt x="87" y="150"/>
                        <a:pt x="87" y="150"/>
                      </a:cubicBezTo>
                      <a:cubicBezTo>
                        <a:pt x="87" y="150"/>
                        <a:pt x="87" y="150"/>
                        <a:pt x="87" y="150"/>
                      </a:cubicBezTo>
                      <a:cubicBezTo>
                        <a:pt x="90" y="149"/>
                        <a:pt x="90" y="149"/>
                        <a:pt x="90" y="149"/>
                      </a:cubicBezTo>
                      <a:cubicBezTo>
                        <a:pt x="91" y="149"/>
                        <a:pt x="91" y="149"/>
                        <a:pt x="91" y="149"/>
                      </a:cubicBezTo>
                      <a:cubicBezTo>
                        <a:pt x="92" y="149"/>
                        <a:pt x="92" y="149"/>
                        <a:pt x="92" y="149"/>
                      </a:cubicBezTo>
                      <a:cubicBezTo>
                        <a:pt x="91" y="150"/>
                        <a:pt x="91" y="150"/>
                        <a:pt x="91" y="150"/>
                      </a:cubicBezTo>
                      <a:cubicBezTo>
                        <a:pt x="90" y="150"/>
                        <a:pt x="90" y="150"/>
                        <a:pt x="90" y="150"/>
                      </a:cubicBezTo>
                      <a:cubicBezTo>
                        <a:pt x="88" y="150"/>
                        <a:pt x="88" y="150"/>
                        <a:pt x="88" y="150"/>
                      </a:cubicBezTo>
                      <a:cubicBezTo>
                        <a:pt x="89" y="151"/>
                        <a:pt x="89" y="151"/>
                        <a:pt x="89" y="151"/>
                      </a:cubicBezTo>
                      <a:cubicBezTo>
                        <a:pt x="89" y="151"/>
                        <a:pt x="89" y="151"/>
                        <a:pt x="89" y="151"/>
                      </a:cubicBezTo>
                      <a:cubicBezTo>
                        <a:pt x="90" y="151"/>
                        <a:pt x="90" y="151"/>
                        <a:pt x="90" y="151"/>
                      </a:cubicBezTo>
                      <a:cubicBezTo>
                        <a:pt x="91" y="151"/>
                        <a:pt x="91" y="151"/>
                        <a:pt x="91" y="151"/>
                      </a:cubicBezTo>
                      <a:cubicBezTo>
                        <a:pt x="90" y="152"/>
                        <a:pt x="90" y="152"/>
                        <a:pt x="90" y="152"/>
                      </a:cubicBezTo>
                      <a:cubicBezTo>
                        <a:pt x="90" y="152"/>
                        <a:pt x="90" y="152"/>
                        <a:pt x="90" y="152"/>
                      </a:cubicBez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0" y="153"/>
                        <a:pt x="90" y="153"/>
                        <a:pt x="90" y="153"/>
                      </a:cubicBezTo>
                      <a:cubicBezTo>
                        <a:pt x="89" y="153"/>
                        <a:pt x="89" y="153"/>
                        <a:pt x="89" y="153"/>
                      </a:cubicBezTo>
                      <a:cubicBezTo>
                        <a:pt x="88" y="154"/>
                        <a:pt x="88" y="154"/>
                        <a:pt x="88" y="154"/>
                      </a:cubicBezTo>
                      <a:cubicBezTo>
                        <a:pt x="89" y="155"/>
                        <a:pt x="89" y="155"/>
                        <a:pt x="89" y="155"/>
                      </a:cubicBezTo>
                      <a:cubicBezTo>
                        <a:pt x="89" y="155"/>
                        <a:pt x="89" y="155"/>
                        <a:pt x="89" y="155"/>
                      </a:cubicBezTo>
                      <a:cubicBezTo>
                        <a:pt x="90" y="155"/>
                        <a:pt x="90" y="155"/>
                        <a:pt x="90" y="155"/>
                      </a:cubicBezTo>
                      <a:cubicBezTo>
                        <a:pt x="91" y="155"/>
                        <a:pt x="91" y="155"/>
                        <a:pt x="91" y="155"/>
                      </a:cubicBezTo>
                      <a:cubicBezTo>
                        <a:pt x="91" y="155"/>
                        <a:pt x="91" y="155"/>
                        <a:pt x="91" y="155"/>
                      </a:cubicBezTo>
                      <a:cubicBezTo>
                        <a:pt x="92" y="155"/>
                        <a:pt x="92" y="155"/>
                        <a:pt x="92" y="155"/>
                      </a:cubicBezTo>
                      <a:cubicBezTo>
                        <a:pt x="92" y="156"/>
                        <a:pt x="92" y="156"/>
                        <a:pt x="92" y="156"/>
                      </a:cubicBezTo>
                      <a:cubicBezTo>
                        <a:pt x="92" y="155"/>
                        <a:pt x="92" y="155"/>
                        <a:pt x="92" y="155"/>
                      </a:cubicBezTo>
                      <a:cubicBezTo>
                        <a:pt x="93" y="154"/>
                        <a:pt x="93" y="154"/>
                        <a:pt x="93" y="154"/>
                      </a:cubicBezTo>
                      <a:cubicBezTo>
                        <a:pt x="94" y="154"/>
                        <a:pt x="94" y="154"/>
                        <a:pt x="94" y="154"/>
                      </a:cubicBezTo>
                      <a:cubicBezTo>
                        <a:pt x="94" y="154"/>
                        <a:pt x="94" y="154"/>
                        <a:pt x="94" y="154"/>
                      </a:cubicBezTo>
                      <a:cubicBezTo>
                        <a:pt x="95" y="155"/>
                        <a:pt x="95" y="155"/>
                        <a:pt x="95" y="155"/>
                      </a:cubicBezTo>
                      <a:cubicBezTo>
                        <a:pt x="95" y="155"/>
                        <a:pt x="95" y="155"/>
                        <a:pt x="95" y="155"/>
                      </a:cubicBezTo>
                      <a:cubicBezTo>
                        <a:pt x="95" y="154"/>
                        <a:pt x="95" y="154"/>
                        <a:pt x="95" y="154"/>
                      </a:cubicBezTo>
                      <a:cubicBezTo>
                        <a:pt x="95" y="154"/>
                        <a:pt x="95" y="154"/>
                        <a:pt x="95" y="154"/>
                      </a:cubicBezTo>
                      <a:cubicBezTo>
                        <a:pt x="95" y="153"/>
                        <a:pt x="95" y="153"/>
                        <a:pt x="95" y="153"/>
                      </a:cubicBezTo>
                      <a:cubicBezTo>
                        <a:pt x="95" y="153"/>
                        <a:pt x="95" y="153"/>
                        <a:pt x="95" y="153"/>
                      </a:cubicBezTo>
                      <a:cubicBezTo>
                        <a:pt x="95" y="152"/>
                        <a:pt x="95" y="152"/>
                        <a:pt x="95" y="152"/>
                      </a:cubicBezTo>
                      <a:cubicBezTo>
                        <a:pt x="96" y="152"/>
                        <a:pt x="96" y="152"/>
                        <a:pt x="96" y="152"/>
                      </a:cubicBezTo>
                      <a:cubicBezTo>
                        <a:pt x="97" y="151"/>
                        <a:pt x="97" y="151"/>
                        <a:pt x="97" y="151"/>
                      </a:cubicBezTo>
                      <a:cubicBezTo>
                        <a:pt x="98" y="151"/>
                        <a:pt x="98" y="151"/>
                        <a:pt x="98" y="151"/>
                      </a:cubicBezTo>
                      <a:cubicBezTo>
                        <a:pt x="98" y="151"/>
                        <a:pt x="98" y="151"/>
                        <a:pt x="98" y="151"/>
                      </a:cubicBezTo>
                      <a:cubicBezTo>
                        <a:pt x="99" y="151"/>
                        <a:pt x="99" y="151"/>
                        <a:pt x="99" y="151"/>
                      </a:cubicBezTo>
                      <a:cubicBezTo>
                        <a:pt x="99" y="151"/>
                        <a:pt x="99" y="151"/>
                        <a:pt x="99" y="151"/>
                      </a:cubicBezTo>
                      <a:cubicBezTo>
                        <a:pt x="100" y="151"/>
                        <a:pt x="100" y="151"/>
                        <a:pt x="100" y="151"/>
                      </a:cubicBezTo>
                      <a:cubicBezTo>
                        <a:pt x="102" y="151"/>
                        <a:pt x="102" y="151"/>
                        <a:pt x="102" y="151"/>
                      </a:cubicBezTo>
                      <a:cubicBezTo>
                        <a:pt x="102" y="151"/>
                        <a:pt x="102" y="151"/>
                        <a:pt x="102" y="151"/>
                      </a:cubicBezTo>
                      <a:cubicBezTo>
                        <a:pt x="102" y="150"/>
                        <a:pt x="102" y="150"/>
                        <a:pt x="102" y="150"/>
                      </a:cubicBezTo>
                      <a:cubicBezTo>
                        <a:pt x="103" y="150"/>
                        <a:pt x="103" y="150"/>
                        <a:pt x="103" y="150"/>
                      </a:cubicBezTo>
                      <a:cubicBezTo>
                        <a:pt x="104" y="150"/>
                        <a:pt x="104" y="150"/>
                        <a:pt x="104" y="150"/>
                      </a:cubicBezTo>
                      <a:cubicBezTo>
                        <a:pt x="104" y="149"/>
                        <a:pt x="104" y="149"/>
                        <a:pt x="104" y="149"/>
                      </a:cubicBezTo>
                      <a:cubicBezTo>
                        <a:pt x="105" y="149"/>
                        <a:pt x="105" y="149"/>
                        <a:pt x="105" y="149"/>
                      </a:cubicBezTo>
                      <a:cubicBezTo>
                        <a:pt x="106" y="148"/>
                        <a:pt x="106" y="148"/>
                        <a:pt x="106" y="148"/>
                      </a:cubicBezTo>
                      <a:cubicBezTo>
                        <a:pt x="107" y="147"/>
                        <a:pt x="107" y="147"/>
                        <a:pt x="107" y="147"/>
                      </a:cubicBezTo>
                      <a:cubicBezTo>
                        <a:pt x="107" y="147"/>
                        <a:pt x="107" y="147"/>
                        <a:pt x="107" y="147"/>
                      </a:cubicBezTo>
                      <a:cubicBezTo>
                        <a:pt x="108" y="147"/>
                        <a:pt x="108" y="147"/>
                        <a:pt x="108" y="147"/>
                      </a:cubicBezTo>
                      <a:cubicBezTo>
                        <a:pt x="108" y="147"/>
                        <a:pt x="108" y="147"/>
                        <a:pt x="108" y="147"/>
                      </a:cubicBezTo>
                      <a:cubicBezTo>
                        <a:pt x="107" y="148"/>
                        <a:pt x="107" y="148"/>
                        <a:pt x="107" y="148"/>
                      </a:cubicBezTo>
                      <a:cubicBezTo>
                        <a:pt x="108" y="148"/>
                        <a:pt x="108" y="148"/>
                        <a:pt x="108" y="148"/>
                      </a:cubicBezTo>
                      <a:cubicBezTo>
                        <a:pt x="109" y="149"/>
                        <a:pt x="109" y="149"/>
                        <a:pt x="109" y="149"/>
                      </a:cubicBezTo>
                      <a:cubicBezTo>
                        <a:pt x="109" y="150"/>
                        <a:pt x="109" y="150"/>
                        <a:pt x="109" y="150"/>
                      </a:cubicBezTo>
                      <a:cubicBezTo>
                        <a:pt x="108" y="150"/>
                        <a:pt x="108" y="150"/>
                        <a:pt x="108" y="150"/>
                      </a:cubicBezTo>
                      <a:cubicBezTo>
                        <a:pt x="109" y="151"/>
                        <a:pt x="109" y="151"/>
                        <a:pt x="109" y="151"/>
                      </a:cubicBezTo>
                      <a:cubicBezTo>
                        <a:pt x="109" y="152"/>
                        <a:pt x="109" y="152"/>
                        <a:pt x="109" y="152"/>
                      </a:cubicBezTo>
                      <a:cubicBezTo>
                        <a:pt x="109" y="152"/>
                        <a:pt x="109" y="152"/>
                        <a:pt x="109" y="152"/>
                      </a:cubicBezTo>
                      <a:cubicBezTo>
                        <a:pt x="111" y="152"/>
                        <a:pt x="111" y="152"/>
                        <a:pt x="111" y="152"/>
                      </a:cubicBezTo>
                      <a:cubicBezTo>
                        <a:pt x="112" y="152"/>
                        <a:pt x="112" y="152"/>
                        <a:pt x="112" y="152"/>
                      </a:cubicBezTo>
                      <a:cubicBezTo>
                        <a:pt x="112" y="151"/>
                        <a:pt x="112" y="151"/>
                        <a:pt x="112" y="151"/>
                      </a:cubicBezTo>
                      <a:cubicBezTo>
                        <a:pt x="111" y="151"/>
                        <a:pt x="111" y="151"/>
                        <a:pt x="111" y="151"/>
                      </a:cubicBezTo>
                      <a:cubicBezTo>
                        <a:pt x="110" y="150"/>
                        <a:pt x="110" y="150"/>
                        <a:pt x="110" y="150"/>
                      </a:cubicBezTo>
                      <a:cubicBezTo>
                        <a:pt x="111" y="150"/>
                        <a:pt x="111" y="150"/>
                        <a:pt x="111" y="150"/>
                      </a:cubicBezTo>
                      <a:cubicBezTo>
                        <a:pt x="111" y="149"/>
                        <a:pt x="111" y="149"/>
                        <a:pt x="111" y="149"/>
                      </a:cubicBezTo>
                      <a:cubicBezTo>
                        <a:pt x="112" y="150"/>
                        <a:pt x="112" y="150"/>
                        <a:pt x="112" y="150"/>
                      </a:cubicBezTo>
                      <a:cubicBezTo>
                        <a:pt x="113" y="149"/>
                        <a:pt x="113" y="149"/>
                        <a:pt x="113" y="149"/>
                      </a:cubicBezTo>
                      <a:cubicBezTo>
                        <a:pt x="114" y="148"/>
                        <a:pt x="114" y="148"/>
                        <a:pt x="114" y="148"/>
                      </a:cubicBezTo>
                      <a:cubicBezTo>
                        <a:pt x="114" y="148"/>
                        <a:pt x="114" y="148"/>
                        <a:pt x="114" y="148"/>
                      </a:cubicBezTo>
                      <a:cubicBezTo>
                        <a:pt x="115" y="148"/>
                        <a:pt x="115" y="148"/>
                        <a:pt x="115" y="148"/>
                      </a:cubicBezTo>
                      <a:cubicBezTo>
                        <a:pt x="116" y="148"/>
                        <a:pt x="116" y="148"/>
                        <a:pt x="116" y="148"/>
                      </a:cubicBezTo>
                      <a:cubicBezTo>
                        <a:pt x="115" y="147"/>
                        <a:pt x="115" y="147"/>
                        <a:pt x="115" y="147"/>
                      </a:cubicBezTo>
                      <a:cubicBezTo>
                        <a:pt x="114" y="147"/>
                        <a:pt x="114" y="147"/>
                        <a:pt x="114" y="147"/>
                      </a:cubicBezTo>
                      <a:cubicBezTo>
                        <a:pt x="114" y="146"/>
                        <a:pt x="114" y="146"/>
                        <a:pt x="114" y="146"/>
                      </a:cubicBezTo>
                      <a:cubicBezTo>
                        <a:pt x="113" y="145"/>
                        <a:pt x="113" y="145"/>
                        <a:pt x="113" y="145"/>
                      </a:cubicBezTo>
                      <a:cubicBezTo>
                        <a:pt x="112" y="145"/>
                        <a:pt x="112" y="145"/>
                        <a:pt x="112" y="145"/>
                      </a:cubicBezTo>
                      <a:cubicBezTo>
                        <a:pt x="112" y="145"/>
                        <a:pt x="112" y="145"/>
                        <a:pt x="112" y="145"/>
                      </a:cubicBezTo>
                      <a:cubicBezTo>
                        <a:pt x="112" y="145"/>
                        <a:pt x="112" y="145"/>
                        <a:pt x="112" y="145"/>
                      </a:cubicBezTo>
                      <a:cubicBezTo>
                        <a:pt x="111" y="143"/>
                        <a:pt x="111" y="143"/>
                        <a:pt x="111" y="143"/>
                      </a:cubicBezTo>
                      <a:cubicBezTo>
                        <a:pt x="111" y="143"/>
                        <a:pt x="111" y="143"/>
                        <a:pt x="111" y="143"/>
                      </a:cubicBezTo>
                      <a:cubicBezTo>
                        <a:pt x="110" y="142"/>
                        <a:pt x="110" y="142"/>
                        <a:pt x="110" y="142"/>
                      </a:cubicBezTo>
                      <a:cubicBezTo>
                        <a:pt x="110" y="142"/>
                        <a:pt x="110" y="142"/>
                        <a:pt x="110" y="142"/>
                      </a:cubicBezTo>
                      <a:cubicBezTo>
                        <a:pt x="111" y="141"/>
                        <a:pt x="111" y="141"/>
                        <a:pt x="111" y="141"/>
                      </a:cubicBezTo>
                      <a:cubicBezTo>
                        <a:pt x="111" y="141"/>
                        <a:pt x="111" y="141"/>
                        <a:pt x="111" y="141"/>
                      </a:cubicBezTo>
                      <a:cubicBezTo>
                        <a:pt x="110" y="140"/>
                        <a:pt x="110" y="140"/>
                        <a:pt x="110" y="140"/>
                      </a:cubicBezTo>
                      <a:cubicBezTo>
                        <a:pt x="111" y="139"/>
                        <a:pt x="111" y="139"/>
                        <a:pt x="111" y="139"/>
                      </a:cubicBezTo>
                      <a:cubicBezTo>
                        <a:pt x="112" y="140"/>
                        <a:pt x="112" y="140"/>
                        <a:pt x="112" y="140"/>
                      </a:cubicBezTo>
                      <a:cubicBezTo>
                        <a:pt x="112" y="139"/>
                        <a:pt x="112" y="139"/>
                        <a:pt x="112" y="139"/>
                      </a:cubicBezTo>
                      <a:cubicBezTo>
                        <a:pt x="113" y="140"/>
                        <a:pt x="113" y="140"/>
                        <a:pt x="113" y="140"/>
                      </a:cubicBezTo>
                      <a:cubicBezTo>
                        <a:pt x="114" y="140"/>
                        <a:pt x="114" y="140"/>
                        <a:pt x="114" y="140"/>
                      </a:cubicBezTo>
                      <a:cubicBezTo>
                        <a:pt x="115" y="140"/>
                        <a:pt x="115" y="140"/>
                        <a:pt x="115" y="140"/>
                      </a:cubicBezTo>
                      <a:cubicBezTo>
                        <a:pt x="118" y="140"/>
                        <a:pt x="118" y="140"/>
                        <a:pt x="118" y="140"/>
                      </a:cubicBezTo>
                      <a:cubicBezTo>
                        <a:pt x="122" y="140"/>
                        <a:pt x="122" y="140"/>
                        <a:pt x="122" y="140"/>
                      </a:cubicBezTo>
                      <a:cubicBezTo>
                        <a:pt x="123" y="141"/>
                        <a:pt x="123" y="141"/>
                        <a:pt x="123" y="141"/>
                      </a:cubicBezTo>
                      <a:cubicBezTo>
                        <a:pt x="126" y="141"/>
                        <a:pt x="126" y="141"/>
                        <a:pt x="126" y="141"/>
                      </a:cubicBezTo>
                      <a:cubicBezTo>
                        <a:pt x="126" y="142"/>
                        <a:pt x="126" y="142"/>
                        <a:pt x="126" y="142"/>
                      </a:cubicBezTo>
                      <a:cubicBezTo>
                        <a:pt x="126" y="142"/>
                        <a:pt x="126" y="142"/>
                        <a:pt x="126" y="142"/>
                      </a:cubicBezTo>
                      <a:cubicBezTo>
                        <a:pt x="127" y="143"/>
                        <a:pt x="127" y="143"/>
                        <a:pt x="127" y="143"/>
                      </a:cubicBezTo>
                      <a:cubicBezTo>
                        <a:pt x="127" y="143"/>
                        <a:pt x="127" y="143"/>
                        <a:pt x="127" y="143"/>
                      </a:cubicBezTo>
                      <a:cubicBezTo>
                        <a:pt x="129" y="142"/>
                        <a:pt x="129" y="142"/>
                        <a:pt x="129" y="142"/>
                      </a:cubicBezTo>
                      <a:cubicBezTo>
                        <a:pt x="129" y="143"/>
                        <a:pt x="129" y="143"/>
                        <a:pt x="129" y="143"/>
                      </a:cubicBezTo>
                      <a:cubicBezTo>
                        <a:pt x="130" y="143"/>
                        <a:pt x="130" y="143"/>
                        <a:pt x="130" y="143"/>
                      </a:cubicBezTo>
                      <a:cubicBezTo>
                        <a:pt x="130" y="144"/>
                        <a:pt x="130" y="144"/>
                        <a:pt x="130" y="144"/>
                      </a:cubicBezTo>
                      <a:cubicBezTo>
                        <a:pt x="132" y="144"/>
                        <a:pt x="132" y="144"/>
                        <a:pt x="132" y="144"/>
                      </a:cubicBezTo>
                      <a:cubicBezTo>
                        <a:pt x="134" y="145"/>
                        <a:pt x="134" y="145"/>
                        <a:pt x="134" y="145"/>
                      </a:cubicBezTo>
                      <a:cubicBezTo>
                        <a:pt x="137" y="145"/>
                        <a:pt x="137" y="145"/>
                        <a:pt x="137" y="145"/>
                      </a:cubicBezTo>
                      <a:cubicBezTo>
                        <a:pt x="137" y="146"/>
                        <a:pt x="137" y="146"/>
                        <a:pt x="137" y="146"/>
                      </a:cubicBezTo>
                      <a:cubicBezTo>
                        <a:pt x="138" y="147"/>
                        <a:pt x="138" y="147"/>
                        <a:pt x="138" y="147"/>
                      </a:cubicBezTo>
                      <a:cubicBezTo>
                        <a:pt x="139" y="147"/>
                        <a:pt x="139" y="147"/>
                        <a:pt x="139" y="147"/>
                      </a:cubicBezTo>
                      <a:cubicBezTo>
                        <a:pt x="141" y="148"/>
                        <a:pt x="141" y="148"/>
                        <a:pt x="141" y="148"/>
                      </a:cubicBezTo>
                      <a:cubicBezTo>
                        <a:pt x="142" y="150"/>
                        <a:pt x="142" y="150"/>
                        <a:pt x="142" y="150"/>
                      </a:cubicBezTo>
                      <a:cubicBezTo>
                        <a:pt x="143" y="150"/>
                        <a:pt x="143" y="150"/>
                        <a:pt x="143" y="150"/>
                      </a:cubicBezTo>
                      <a:cubicBezTo>
                        <a:pt x="143" y="150"/>
                        <a:pt x="143" y="150"/>
                        <a:pt x="143" y="150"/>
                      </a:cubicBezTo>
                      <a:cubicBezTo>
                        <a:pt x="142" y="149"/>
                        <a:pt x="142" y="149"/>
                        <a:pt x="142" y="149"/>
                      </a:cubicBezTo>
                      <a:cubicBezTo>
                        <a:pt x="143" y="148"/>
                        <a:pt x="143" y="148"/>
                        <a:pt x="143" y="148"/>
                      </a:cubicBezTo>
                      <a:cubicBezTo>
                        <a:pt x="143" y="148"/>
                        <a:pt x="143" y="148"/>
                        <a:pt x="143" y="148"/>
                      </a:cubicBezTo>
                      <a:cubicBezTo>
                        <a:pt x="143" y="147"/>
                        <a:pt x="143" y="147"/>
                        <a:pt x="143" y="147"/>
                      </a:cubicBezTo>
                      <a:cubicBezTo>
                        <a:pt x="143" y="147"/>
                        <a:pt x="143" y="147"/>
                        <a:pt x="143" y="147"/>
                      </a:cubicBezTo>
                      <a:cubicBezTo>
                        <a:pt x="143" y="144"/>
                        <a:pt x="143" y="144"/>
                        <a:pt x="143" y="144"/>
                      </a:cubicBezTo>
                      <a:cubicBezTo>
                        <a:pt x="144" y="144"/>
                        <a:pt x="144" y="144"/>
                        <a:pt x="144" y="144"/>
                      </a:cubicBezTo>
                      <a:cubicBezTo>
                        <a:pt x="143" y="144"/>
                        <a:pt x="143" y="144"/>
                        <a:pt x="143" y="144"/>
                      </a:cubicBezTo>
                      <a:cubicBezTo>
                        <a:pt x="143" y="144"/>
                        <a:pt x="143" y="144"/>
                        <a:pt x="143" y="144"/>
                      </a:cubicBezTo>
                      <a:cubicBezTo>
                        <a:pt x="142" y="144"/>
                        <a:pt x="142" y="144"/>
                        <a:pt x="142" y="144"/>
                      </a:cubicBezTo>
                      <a:cubicBezTo>
                        <a:pt x="141" y="144"/>
                        <a:pt x="141" y="144"/>
                        <a:pt x="141" y="144"/>
                      </a:cubicBezTo>
                      <a:cubicBezTo>
                        <a:pt x="140" y="144"/>
                        <a:pt x="140" y="144"/>
                        <a:pt x="140" y="144"/>
                      </a:cubicBezTo>
                      <a:cubicBezTo>
                        <a:pt x="138" y="142"/>
                        <a:pt x="138" y="142"/>
                        <a:pt x="138" y="142"/>
                      </a:cubicBezTo>
                      <a:cubicBezTo>
                        <a:pt x="138" y="142"/>
                        <a:pt x="138" y="142"/>
                        <a:pt x="138" y="142"/>
                      </a:cubicBezTo>
                      <a:cubicBezTo>
                        <a:pt x="137" y="141"/>
                        <a:pt x="137" y="141"/>
                        <a:pt x="137" y="141"/>
                      </a:cubicBezTo>
                      <a:cubicBezTo>
                        <a:pt x="137" y="140"/>
                        <a:pt x="137" y="140"/>
                        <a:pt x="137" y="140"/>
                      </a:cubicBezTo>
                      <a:cubicBezTo>
                        <a:pt x="137" y="139"/>
                        <a:pt x="137" y="139"/>
                        <a:pt x="137" y="139"/>
                      </a:cubicBezTo>
                      <a:cubicBezTo>
                        <a:pt x="136" y="140"/>
                        <a:pt x="136" y="140"/>
                        <a:pt x="136" y="140"/>
                      </a:cubicBezTo>
                      <a:cubicBezTo>
                        <a:pt x="135" y="140"/>
                        <a:pt x="135" y="140"/>
                        <a:pt x="135" y="140"/>
                      </a:cubicBezTo>
                      <a:cubicBezTo>
                        <a:pt x="134" y="140"/>
                        <a:pt x="134" y="140"/>
                        <a:pt x="134" y="140"/>
                      </a:cubicBezTo>
                      <a:cubicBezTo>
                        <a:pt x="133" y="139"/>
                        <a:pt x="133" y="139"/>
                        <a:pt x="133" y="139"/>
                      </a:cubicBezTo>
                      <a:cubicBezTo>
                        <a:pt x="133" y="140"/>
                        <a:pt x="133" y="140"/>
                        <a:pt x="133" y="140"/>
                      </a:cubicBezTo>
                      <a:cubicBezTo>
                        <a:pt x="132" y="138"/>
                        <a:pt x="132" y="138"/>
                        <a:pt x="132" y="138"/>
                      </a:cubicBezTo>
                      <a:cubicBezTo>
                        <a:pt x="132" y="138"/>
                        <a:pt x="132" y="138"/>
                        <a:pt x="132" y="138"/>
                      </a:cubicBezTo>
                      <a:cubicBezTo>
                        <a:pt x="131" y="136"/>
                        <a:pt x="131" y="136"/>
                        <a:pt x="131" y="136"/>
                      </a:cubicBezTo>
                      <a:cubicBezTo>
                        <a:pt x="131" y="136"/>
                        <a:pt x="131" y="136"/>
                        <a:pt x="131" y="136"/>
                      </a:cubicBezTo>
                      <a:cubicBezTo>
                        <a:pt x="132" y="136"/>
                        <a:pt x="132" y="136"/>
                        <a:pt x="132" y="136"/>
                      </a:cubicBezTo>
                      <a:cubicBezTo>
                        <a:pt x="132" y="135"/>
                        <a:pt x="132" y="135"/>
                        <a:pt x="132" y="135"/>
                      </a:cubicBezTo>
                      <a:cubicBezTo>
                        <a:pt x="132" y="134"/>
                        <a:pt x="132" y="134"/>
                        <a:pt x="132" y="134"/>
                      </a:cubicBezTo>
                      <a:cubicBezTo>
                        <a:pt x="131" y="134"/>
                        <a:pt x="131" y="134"/>
                        <a:pt x="131" y="134"/>
                      </a:cubicBezTo>
                      <a:cubicBezTo>
                        <a:pt x="131" y="133"/>
                        <a:pt x="131" y="133"/>
                        <a:pt x="131" y="133"/>
                      </a:cubicBezTo>
                      <a:cubicBezTo>
                        <a:pt x="132" y="132"/>
                        <a:pt x="132" y="132"/>
                        <a:pt x="132" y="132"/>
                      </a:cubicBezTo>
                      <a:cubicBezTo>
                        <a:pt x="132" y="132"/>
                        <a:pt x="132" y="132"/>
                        <a:pt x="132" y="132"/>
                      </a:cubicBezTo>
                      <a:cubicBezTo>
                        <a:pt x="131" y="131"/>
                        <a:pt x="131" y="131"/>
                        <a:pt x="131" y="131"/>
                      </a:cubicBezTo>
                      <a:cubicBezTo>
                        <a:pt x="130" y="131"/>
                        <a:pt x="130" y="131"/>
                        <a:pt x="130" y="131"/>
                      </a:cubicBezTo>
                      <a:cubicBezTo>
                        <a:pt x="130" y="130"/>
                        <a:pt x="130" y="130"/>
                        <a:pt x="130" y="130"/>
                      </a:cubicBezTo>
                      <a:cubicBezTo>
                        <a:pt x="129" y="129"/>
                        <a:pt x="129" y="129"/>
                        <a:pt x="129" y="129"/>
                      </a:cubicBezTo>
                      <a:cubicBezTo>
                        <a:pt x="129" y="130"/>
                        <a:pt x="129" y="130"/>
                        <a:pt x="129" y="130"/>
                      </a:cubicBezTo>
                      <a:cubicBezTo>
                        <a:pt x="128" y="129"/>
                        <a:pt x="128" y="129"/>
                        <a:pt x="128" y="129"/>
                      </a:cubicBezTo>
                      <a:cubicBezTo>
                        <a:pt x="128" y="127"/>
                        <a:pt x="128" y="127"/>
                        <a:pt x="128" y="127"/>
                      </a:cubicBezTo>
                      <a:cubicBezTo>
                        <a:pt x="128" y="127"/>
                        <a:pt x="128" y="127"/>
                        <a:pt x="128" y="127"/>
                      </a:cubicBezTo>
                      <a:cubicBezTo>
                        <a:pt x="128" y="126"/>
                        <a:pt x="128" y="126"/>
                        <a:pt x="128" y="126"/>
                      </a:cubicBezTo>
                      <a:cubicBezTo>
                        <a:pt x="127" y="125"/>
                        <a:pt x="127" y="125"/>
                        <a:pt x="127" y="125"/>
                      </a:cubicBezTo>
                      <a:cubicBezTo>
                        <a:pt x="128" y="125"/>
                        <a:pt x="128" y="125"/>
                        <a:pt x="128" y="125"/>
                      </a:cubicBezTo>
                      <a:cubicBezTo>
                        <a:pt x="130" y="123"/>
                        <a:pt x="130" y="123"/>
                        <a:pt x="130" y="123"/>
                      </a:cubicBezTo>
                      <a:cubicBezTo>
                        <a:pt x="131" y="122"/>
                        <a:pt x="131" y="122"/>
                        <a:pt x="131" y="122"/>
                      </a:cubicBezTo>
                      <a:cubicBezTo>
                        <a:pt x="131" y="122"/>
                        <a:pt x="131" y="122"/>
                        <a:pt x="131" y="122"/>
                      </a:cubicBezTo>
                      <a:cubicBezTo>
                        <a:pt x="130" y="121"/>
                        <a:pt x="130" y="121"/>
                        <a:pt x="130" y="121"/>
                      </a:cubicBezTo>
                      <a:cubicBezTo>
                        <a:pt x="130" y="120"/>
                        <a:pt x="130" y="120"/>
                        <a:pt x="130" y="120"/>
                      </a:cubicBezTo>
                      <a:cubicBezTo>
                        <a:pt x="131" y="119"/>
                        <a:pt x="131" y="119"/>
                        <a:pt x="131" y="119"/>
                      </a:cubicBezTo>
                      <a:cubicBezTo>
                        <a:pt x="130" y="118"/>
                        <a:pt x="130" y="118"/>
                        <a:pt x="130" y="118"/>
                      </a:cubicBezTo>
                      <a:cubicBezTo>
                        <a:pt x="130" y="117"/>
                        <a:pt x="130" y="117"/>
                        <a:pt x="130" y="117"/>
                      </a:cubicBezTo>
                      <a:cubicBezTo>
                        <a:pt x="130" y="116"/>
                        <a:pt x="130" y="116"/>
                        <a:pt x="130" y="116"/>
                      </a:cubicBezTo>
                      <a:cubicBezTo>
                        <a:pt x="130" y="115"/>
                        <a:pt x="130" y="115"/>
                        <a:pt x="130" y="115"/>
                      </a:cubicBezTo>
                      <a:cubicBezTo>
                        <a:pt x="130" y="115"/>
                        <a:pt x="130" y="115"/>
                        <a:pt x="130" y="115"/>
                      </a:cubicBezTo>
                      <a:cubicBezTo>
                        <a:pt x="130" y="114"/>
                        <a:pt x="130" y="114"/>
                        <a:pt x="130" y="114"/>
                      </a:cubicBezTo>
                      <a:cubicBezTo>
                        <a:pt x="130" y="113"/>
                        <a:pt x="130" y="113"/>
                        <a:pt x="130" y="113"/>
                      </a:cubicBezTo>
                      <a:cubicBezTo>
                        <a:pt x="130" y="112"/>
                        <a:pt x="130" y="112"/>
                        <a:pt x="130" y="112"/>
                      </a:cubicBezTo>
                      <a:cubicBezTo>
                        <a:pt x="130" y="111"/>
                        <a:pt x="130" y="111"/>
                        <a:pt x="130" y="111"/>
                      </a:cubicBezTo>
                      <a:cubicBezTo>
                        <a:pt x="130" y="110"/>
                        <a:pt x="130" y="110"/>
                        <a:pt x="130" y="110"/>
                      </a:cubicBezTo>
                      <a:cubicBezTo>
                        <a:pt x="130" y="108"/>
                        <a:pt x="130" y="108"/>
                        <a:pt x="130" y="108"/>
                      </a:cubicBezTo>
                      <a:cubicBezTo>
                        <a:pt x="130" y="108"/>
                        <a:pt x="130" y="108"/>
                        <a:pt x="130" y="108"/>
                      </a:cubicBezTo>
                      <a:cubicBezTo>
                        <a:pt x="131" y="108"/>
                        <a:pt x="131" y="108"/>
                        <a:pt x="131" y="108"/>
                      </a:cubicBezTo>
                      <a:cubicBezTo>
                        <a:pt x="131" y="109"/>
                        <a:pt x="131" y="109"/>
                        <a:pt x="131" y="109"/>
                      </a:cubicBezTo>
                      <a:cubicBezTo>
                        <a:pt x="131" y="109"/>
                        <a:pt x="131" y="109"/>
                        <a:pt x="131" y="109"/>
                      </a:cubicBezTo>
                      <a:cubicBezTo>
                        <a:pt x="132" y="109"/>
                        <a:pt x="132" y="109"/>
                        <a:pt x="132" y="109"/>
                      </a:cubicBezTo>
                      <a:cubicBezTo>
                        <a:pt x="133" y="109"/>
                        <a:pt x="133" y="109"/>
                        <a:pt x="133" y="109"/>
                      </a:cubicBezTo>
                      <a:cubicBezTo>
                        <a:pt x="135" y="108"/>
                        <a:pt x="135" y="108"/>
                        <a:pt x="135" y="108"/>
                      </a:cubicBezTo>
                      <a:cubicBezTo>
                        <a:pt x="135" y="108"/>
                        <a:pt x="135" y="108"/>
                        <a:pt x="135" y="108"/>
                      </a:cubicBezTo>
                      <a:cubicBezTo>
                        <a:pt x="136" y="109"/>
                        <a:pt x="136" y="109"/>
                        <a:pt x="136" y="109"/>
                      </a:cubicBezTo>
                      <a:cubicBezTo>
                        <a:pt x="137" y="108"/>
                        <a:pt x="137" y="108"/>
                        <a:pt x="137" y="108"/>
                      </a:cubicBezTo>
                      <a:cubicBezTo>
                        <a:pt x="138" y="108"/>
                        <a:pt x="138" y="108"/>
                        <a:pt x="138" y="108"/>
                      </a:cubicBezTo>
                      <a:cubicBezTo>
                        <a:pt x="140" y="109"/>
                        <a:pt x="140" y="109"/>
                        <a:pt x="140" y="109"/>
                      </a:cubicBezTo>
                      <a:cubicBezTo>
                        <a:pt x="142" y="109"/>
                        <a:pt x="142" y="109"/>
                        <a:pt x="142" y="109"/>
                      </a:cubicBezTo>
                      <a:cubicBezTo>
                        <a:pt x="142" y="109"/>
                        <a:pt x="142" y="109"/>
                        <a:pt x="142" y="109"/>
                      </a:cubicBezTo>
                      <a:cubicBezTo>
                        <a:pt x="143" y="110"/>
                        <a:pt x="143" y="110"/>
                        <a:pt x="143" y="110"/>
                      </a:cubicBezTo>
                      <a:cubicBezTo>
                        <a:pt x="142" y="110"/>
                        <a:pt x="142" y="110"/>
                        <a:pt x="142" y="110"/>
                      </a:cubicBezTo>
                      <a:cubicBezTo>
                        <a:pt x="143" y="111"/>
                        <a:pt x="143" y="111"/>
                        <a:pt x="143" y="111"/>
                      </a:cubicBezTo>
                      <a:cubicBezTo>
                        <a:pt x="143" y="112"/>
                        <a:pt x="143" y="112"/>
                        <a:pt x="143" y="112"/>
                      </a:cubicBezTo>
                      <a:cubicBezTo>
                        <a:pt x="143" y="113"/>
                        <a:pt x="143" y="113"/>
                        <a:pt x="143" y="113"/>
                      </a:cubicBezTo>
                      <a:cubicBezTo>
                        <a:pt x="143" y="114"/>
                        <a:pt x="143" y="114"/>
                        <a:pt x="143" y="114"/>
                      </a:cubicBezTo>
                      <a:cubicBezTo>
                        <a:pt x="144" y="115"/>
                        <a:pt x="144" y="115"/>
                        <a:pt x="144" y="115"/>
                      </a:cubicBezTo>
                      <a:cubicBezTo>
                        <a:pt x="143" y="118"/>
                        <a:pt x="143" y="118"/>
                        <a:pt x="143" y="118"/>
                      </a:cubicBezTo>
                      <a:cubicBezTo>
                        <a:pt x="144" y="118"/>
                        <a:pt x="144" y="118"/>
                        <a:pt x="144" y="118"/>
                      </a:cubicBezTo>
                      <a:cubicBezTo>
                        <a:pt x="144" y="119"/>
                        <a:pt x="144" y="119"/>
                        <a:pt x="144" y="119"/>
                      </a:cubicBezTo>
                      <a:cubicBezTo>
                        <a:pt x="144" y="119"/>
                        <a:pt x="144" y="119"/>
                        <a:pt x="144" y="119"/>
                      </a:cubicBezTo>
                      <a:cubicBezTo>
                        <a:pt x="144" y="120"/>
                        <a:pt x="144" y="120"/>
                        <a:pt x="144" y="120"/>
                      </a:cubicBezTo>
                      <a:cubicBezTo>
                        <a:pt x="143" y="120"/>
                        <a:pt x="143" y="120"/>
                        <a:pt x="143" y="120"/>
                      </a:cubicBezTo>
                      <a:cubicBezTo>
                        <a:pt x="144" y="121"/>
                        <a:pt x="144" y="121"/>
                        <a:pt x="144" y="121"/>
                      </a:cubicBezTo>
                      <a:cubicBezTo>
                        <a:pt x="144" y="122"/>
                        <a:pt x="144" y="122"/>
                        <a:pt x="144" y="122"/>
                      </a:cubicBezTo>
                      <a:cubicBezTo>
                        <a:pt x="145" y="123"/>
                        <a:pt x="145" y="123"/>
                        <a:pt x="145" y="123"/>
                      </a:cubicBezTo>
                      <a:cubicBezTo>
                        <a:pt x="146" y="123"/>
                        <a:pt x="146" y="123"/>
                        <a:pt x="146" y="123"/>
                      </a:cubicBezTo>
                      <a:cubicBezTo>
                        <a:pt x="146" y="124"/>
                        <a:pt x="146" y="124"/>
                        <a:pt x="146" y="124"/>
                      </a:cubicBezTo>
                      <a:cubicBezTo>
                        <a:pt x="147" y="123"/>
                        <a:pt x="147" y="123"/>
                        <a:pt x="147" y="123"/>
                      </a:cubicBezTo>
                      <a:cubicBezTo>
                        <a:pt x="147" y="124"/>
                        <a:pt x="147" y="124"/>
                        <a:pt x="147" y="124"/>
                      </a:cubicBezTo>
                      <a:cubicBezTo>
                        <a:pt x="148" y="125"/>
                        <a:pt x="148" y="125"/>
                        <a:pt x="148" y="125"/>
                      </a:cubicBezTo>
                      <a:cubicBezTo>
                        <a:pt x="149" y="126"/>
                        <a:pt x="149" y="126"/>
                        <a:pt x="149" y="126"/>
                      </a:cubicBezTo>
                      <a:cubicBezTo>
                        <a:pt x="149" y="127"/>
                        <a:pt x="149" y="127"/>
                        <a:pt x="149" y="127"/>
                      </a:cubicBezTo>
                      <a:cubicBezTo>
                        <a:pt x="150" y="129"/>
                        <a:pt x="150" y="129"/>
                        <a:pt x="150" y="129"/>
                      </a:cubicBezTo>
                      <a:cubicBezTo>
                        <a:pt x="150" y="130"/>
                        <a:pt x="150" y="130"/>
                        <a:pt x="150" y="130"/>
                      </a:cubicBezTo>
                      <a:cubicBezTo>
                        <a:pt x="150" y="130"/>
                        <a:pt x="150" y="130"/>
                        <a:pt x="150" y="130"/>
                      </a:cubicBezTo>
                      <a:cubicBezTo>
                        <a:pt x="150" y="131"/>
                        <a:pt x="150" y="131"/>
                        <a:pt x="150" y="131"/>
                      </a:cubicBezTo>
                      <a:cubicBezTo>
                        <a:pt x="151" y="132"/>
                        <a:pt x="151" y="132"/>
                        <a:pt x="151" y="132"/>
                      </a:cubicBezTo>
                      <a:cubicBezTo>
                        <a:pt x="151" y="133"/>
                        <a:pt x="151" y="133"/>
                        <a:pt x="151" y="133"/>
                      </a:cubicBezTo>
                      <a:cubicBezTo>
                        <a:pt x="152" y="135"/>
                        <a:pt x="152" y="135"/>
                        <a:pt x="152" y="135"/>
                      </a:cubicBezTo>
                      <a:cubicBezTo>
                        <a:pt x="152" y="136"/>
                        <a:pt x="152" y="136"/>
                        <a:pt x="152" y="136"/>
                      </a:cubicBezTo>
                      <a:cubicBezTo>
                        <a:pt x="153" y="137"/>
                        <a:pt x="153" y="137"/>
                        <a:pt x="153" y="137"/>
                      </a:cubicBezTo>
                      <a:cubicBezTo>
                        <a:pt x="153" y="137"/>
                        <a:pt x="153" y="137"/>
                        <a:pt x="153" y="137"/>
                      </a:cubicBezTo>
                      <a:cubicBezTo>
                        <a:pt x="153" y="138"/>
                        <a:pt x="153" y="138"/>
                        <a:pt x="153" y="138"/>
                      </a:cubicBezTo>
                      <a:cubicBezTo>
                        <a:pt x="154" y="139"/>
                        <a:pt x="154" y="139"/>
                        <a:pt x="154" y="139"/>
                      </a:cubicBezTo>
                      <a:cubicBezTo>
                        <a:pt x="154" y="140"/>
                        <a:pt x="154" y="140"/>
                        <a:pt x="154" y="140"/>
                      </a:cubicBezTo>
                      <a:cubicBezTo>
                        <a:pt x="156" y="142"/>
                        <a:pt x="156" y="142"/>
                        <a:pt x="156" y="142"/>
                      </a:cubicBezTo>
                      <a:cubicBezTo>
                        <a:pt x="157" y="143"/>
                        <a:pt x="157" y="143"/>
                        <a:pt x="157" y="143"/>
                      </a:cubicBezTo>
                      <a:cubicBezTo>
                        <a:pt x="158" y="143"/>
                        <a:pt x="158" y="143"/>
                        <a:pt x="158" y="143"/>
                      </a:cubicBezTo>
                      <a:cubicBezTo>
                        <a:pt x="158" y="144"/>
                        <a:pt x="158" y="144"/>
                        <a:pt x="158" y="144"/>
                      </a:cubicBezTo>
                      <a:cubicBezTo>
                        <a:pt x="160" y="145"/>
                        <a:pt x="160" y="145"/>
                        <a:pt x="160" y="145"/>
                      </a:cubicBezTo>
                      <a:cubicBezTo>
                        <a:pt x="160" y="145"/>
                        <a:pt x="160" y="145"/>
                        <a:pt x="160" y="145"/>
                      </a:cubicBezTo>
                      <a:cubicBezTo>
                        <a:pt x="159" y="145"/>
                        <a:pt x="159" y="145"/>
                        <a:pt x="159" y="145"/>
                      </a:cubicBezTo>
                      <a:cubicBezTo>
                        <a:pt x="159" y="146"/>
                        <a:pt x="159" y="146"/>
                        <a:pt x="159" y="146"/>
                      </a:cubicBezTo>
                      <a:cubicBezTo>
                        <a:pt x="159" y="147"/>
                        <a:pt x="159" y="147"/>
                        <a:pt x="159" y="147"/>
                      </a:cubicBezTo>
                      <a:cubicBezTo>
                        <a:pt x="160" y="149"/>
                        <a:pt x="160" y="149"/>
                        <a:pt x="160" y="149"/>
                      </a:cubicBezTo>
                      <a:cubicBezTo>
                        <a:pt x="161" y="150"/>
                        <a:pt x="161" y="150"/>
                        <a:pt x="161" y="150"/>
                      </a:cubicBezTo>
                      <a:cubicBezTo>
                        <a:pt x="161" y="151"/>
                        <a:pt x="161" y="151"/>
                        <a:pt x="161" y="151"/>
                      </a:cubicBezTo>
                      <a:cubicBezTo>
                        <a:pt x="160" y="152"/>
                        <a:pt x="160" y="152"/>
                        <a:pt x="160" y="152"/>
                      </a:cubicBezTo>
                      <a:cubicBezTo>
                        <a:pt x="160" y="152"/>
                        <a:pt x="160" y="152"/>
                        <a:pt x="160" y="152"/>
                      </a:cubicBezTo>
                      <a:cubicBezTo>
                        <a:pt x="159" y="153"/>
                        <a:pt x="159" y="153"/>
                        <a:pt x="159" y="153"/>
                      </a:cubicBezTo>
                      <a:cubicBezTo>
                        <a:pt x="160" y="153"/>
                        <a:pt x="160" y="153"/>
                        <a:pt x="160" y="153"/>
                      </a:cubicBezTo>
                      <a:cubicBezTo>
                        <a:pt x="160" y="155"/>
                        <a:pt x="160" y="155"/>
                        <a:pt x="160" y="155"/>
                      </a:cubicBezTo>
                      <a:cubicBezTo>
                        <a:pt x="159" y="155"/>
                        <a:pt x="159" y="155"/>
                        <a:pt x="159" y="155"/>
                      </a:cubicBezTo>
                      <a:cubicBezTo>
                        <a:pt x="159" y="156"/>
                        <a:pt x="159" y="156"/>
                        <a:pt x="159" y="156"/>
                      </a:cubicBezTo>
                      <a:cubicBezTo>
                        <a:pt x="160" y="155"/>
                        <a:pt x="160" y="155"/>
                        <a:pt x="160" y="155"/>
                      </a:cubicBezTo>
                      <a:cubicBezTo>
                        <a:pt x="160" y="156"/>
                        <a:pt x="160" y="156"/>
                        <a:pt x="160" y="156"/>
                      </a:cubicBezTo>
                      <a:cubicBezTo>
                        <a:pt x="159" y="156"/>
                        <a:pt x="159" y="156"/>
                        <a:pt x="159" y="156"/>
                      </a:cubicBezTo>
                      <a:cubicBezTo>
                        <a:pt x="159" y="158"/>
                        <a:pt x="159" y="158"/>
                        <a:pt x="159" y="158"/>
                      </a:cubicBezTo>
                      <a:cubicBezTo>
                        <a:pt x="158" y="159"/>
                        <a:pt x="158" y="159"/>
                        <a:pt x="158" y="159"/>
                      </a:cubicBezTo>
                      <a:cubicBezTo>
                        <a:pt x="157" y="158"/>
                        <a:pt x="157" y="158"/>
                        <a:pt x="157" y="158"/>
                      </a:cubicBezTo>
                      <a:cubicBezTo>
                        <a:pt x="157" y="159"/>
                        <a:pt x="157" y="159"/>
                        <a:pt x="157" y="159"/>
                      </a:cubicBezTo>
                      <a:cubicBezTo>
                        <a:pt x="158" y="160"/>
                        <a:pt x="158" y="160"/>
                        <a:pt x="158" y="160"/>
                      </a:cubicBezTo>
                      <a:cubicBezTo>
                        <a:pt x="158" y="160"/>
                        <a:pt x="158" y="160"/>
                        <a:pt x="158" y="160"/>
                      </a:cubicBezTo>
                      <a:cubicBezTo>
                        <a:pt x="157" y="161"/>
                        <a:pt x="157" y="161"/>
                        <a:pt x="157" y="161"/>
                      </a:cubicBezTo>
                      <a:cubicBezTo>
                        <a:pt x="156" y="161"/>
                        <a:pt x="156" y="161"/>
                        <a:pt x="156" y="161"/>
                      </a:cubicBezTo>
                      <a:cubicBezTo>
                        <a:pt x="155" y="161"/>
                        <a:pt x="155" y="161"/>
                        <a:pt x="155" y="161"/>
                      </a:cubicBezTo>
                      <a:cubicBezTo>
                        <a:pt x="154" y="161"/>
                        <a:pt x="154" y="161"/>
                        <a:pt x="154" y="161"/>
                      </a:cubicBezTo>
                      <a:cubicBezTo>
                        <a:pt x="155" y="160"/>
                        <a:pt x="155" y="160"/>
                        <a:pt x="155" y="160"/>
                      </a:cubicBezTo>
                      <a:cubicBezTo>
                        <a:pt x="155" y="160"/>
                        <a:pt x="155" y="160"/>
                        <a:pt x="155" y="160"/>
                      </a:cubicBezTo>
                      <a:cubicBezTo>
                        <a:pt x="154" y="160"/>
                        <a:pt x="154" y="160"/>
                        <a:pt x="154" y="160"/>
                      </a:cubicBezTo>
                      <a:cubicBezTo>
                        <a:pt x="154" y="160"/>
                        <a:pt x="154" y="160"/>
                        <a:pt x="154" y="160"/>
                      </a:cubicBezTo>
                      <a:cubicBezTo>
                        <a:pt x="154" y="160"/>
                        <a:pt x="154" y="160"/>
                        <a:pt x="154" y="160"/>
                      </a:cubicBezTo>
                      <a:cubicBezTo>
                        <a:pt x="152" y="159"/>
                        <a:pt x="152" y="159"/>
                        <a:pt x="152" y="159"/>
                      </a:cubicBezTo>
                      <a:cubicBezTo>
                        <a:pt x="151" y="160"/>
                        <a:pt x="151" y="160"/>
                        <a:pt x="151" y="160"/>
                      </a:cubicBezTo>
                      <a:cubicBezTo>
                        <a:pt x="149" y="160"/>
                        <a:pt x="149" y="160"/>
                        <a:pt x="149" y="160"/>
                      </a:cubicBezTo>
                      <a:cubicBezTo>
                        <a:pt x="147" y="160"/>
                        <a:pt x="147" y="160"/>
                        <a:pt x="147" y="160"/>
                      </a:cubicBezTo>
                      <a:cubicBezTo>
                        <a:pt x="147" y="161"/>
                        <a:pt x="147" y="161"/>
                        <a:pt x="147" y="161"/>
                      </a:cubicBezTo>
                      <a:cubicBezTo>
                        <a:pt x="147" y="161"/>
                        <a:pt x="147" y="161"/>
                        <a:pt x="147" y="161"/>
                      </a:cubicBezTo>
                      <a:cubicBezTo>
                        <a:pt x="148" y="161"/>
                        <a:pt x="148" y="161"/>
                        <a:pt x="148" y="161"/>
                      </a:cubicBezTo>
                      <a:cubicBezTo>
                        <a:pt x="148" y="161"/>
                        <a:pt x="148" y="161"/>
                        <a:pt x="148" y="161"/>
                      </a:cubicBezTo>
                      <a:cubicBezTo>
                        <a:pt x="149" y="160"/>
                        <a:pt x="149" y="160"/>
                        <a:pt x="149" y="160"/>
                      </a:cubicBezTo>
                      <a:cubicBezTo>
                        <a:pt x="150" y="161"/>
                        <a:pt x="150" y="161"/>
                        <a:pt x="150" y="161"/>
                      </a:cubicBezTo>
                      <a:cubicBezTo>
                        <a:pt x="151" y="162"/>
                        <a:pt x="151" y="162"/>
                        <a:pt x="151" y="162"/>
                      </a:cubicBezTo>
                      <a:cubicBezTo>
                        <a:pt x="154" y="163"/>
                        <a:pt x="154" y="163"/>
                        <a:pt x="154" y="163"/>
                      </a:cubicBezTo>
                      <a:cubicBezTo>
                        <a:pt x="156" y="163"/>
                        <a:pt x="156" y="163"/>
                        <a:pt x="156" y="163"/>
                      </a:cubicBezTo>
                      <a:cubicBezTo>
                        <a:pt x="157" y="163"/>
                        <a:pt x="157" y="163"/>
                        <a:pt x="157" y="163"/>
                      </a:cubicBezTo>
                      <a:cubicBezTo>
                        <a:pt x="159" y="163"/>
                        <a:pt x="159" y="163"/>
                        <a:pt x="159" y="163"/>
                      </a:cubicBezTo>
                      <a:cubicBezTo>
                        <a:pt x="159" y="163"/>
                        <a:pt x="159" y="163"/>
                        <a:pt x="159" y="163"/>
                      </a:cubicBezTo>
                      <a:cubicBezTo>
                        <a:pt x="161" y="164"/>
                        <a:pt x="161" y="164"/>
                        <a:pt x="161" y="164"/>
                      </a:cubicBezTo>
                      <a:cubicBezTo>
                        <a:pt x="162" y="163"/>
                        <a:pt x="162" y="163"/>
                        <a:pt x="162" y="163"/>
                      </a:cubicBezTo>
                      <a:cubicBezTo>
                        <a:pt x="162" y="162"/>
                        <a:pt x="162" y="162"/>
                        <a:pt x="162" y="162"/>
                      </a:cubicBezTo>
                      <a:cubicBezTo>
                        <a:pt x="162" y="162"/>
                        <a:pt x="162" y="162"/>
                        <a:pt x="162" y="162"/>
                      </a:cubicBezTo>
                      <a:cubicBezTo>
                        <a:pt x="162" y="161"/>
                        <a:pt x="162" y="161"/>
                        <a:pt x="162" y="161"/>
                      </a:cubicBezTo>
                      <a:cubicBezTo>
                        <a:pt x="162" y="160"/>
                        <a:pt x="162" y="160"/>
                        <a:pt x="162" y="160"/>
                      </a:cubicBezTo>
                      <a:cubicBezTo>
                        <a:pt x="163" y="159"/>
                        <a:pt x="163" y="159"/>
                        <a:pt x="163" y="159"/>
                      </a:cubicBezTo>
                      <a:cubicBezTo>
                        <a:pt x="163" y="159"/>
                        <a:pt x="163" y="159"/>
                        <a:pt x="163" y="159"/>
                      </a:cubicBezTo>
                      <a:cubicBezTo>
                        <a:pt x="164" y="158"/>
                        <a:pt x="164" y="158"/>
                        <a:pt x="164" y="158"/>
                      </a:cubicBezTo>
                      <a:cubicBezTo>
                        <a:pt x="164" y="157"/>
                        <a:pt x="164" y="157"/>
                        <a:pt x="164" y="157"/>
                      </a:cubicBezTo>
                      <a:cubicBezTo>
                        <a:pt x="165" y="155"/>
                        <a:pt x="165" y="155"/>
                        <a:pt x="165" y="155"/>
                      </a:cubicBezTo>
                      <a:cubicBezTo>
                        <a:pt x="164" y="154"/>
                        <a:pt x="164" y="154"/>
                        <a:pt x="164" y="154"/>
                      </a:cubicBezTo>
                      <a:cubicBezTo>
                        <a:pt x="165" y="153"/>
                        <a:pt x="165" y="153"/>
                        <a:pt x="165" y="153"/>
                      </a:cubicBezTo>
                      <a:cubicBezTo>
                        <a:pt x="166" y="150"/>
                        <a:pt x="166" y="150"/>
                        <a:pt x="166" y="150"/>
                      </a:cubicBezTo>
                      <a:cubicBezTo>
                        <a:pt x="166" y="150"/>
                        <a:pt x="166" y="150"/>
                        <a:pt x="166" y="150"/>
                      </a:cubicBezTo>
                      <a:cubicBezTo>
                        <a:pt x="165" y="147"/>
                        <a:pt x="165" y="147"/>
                        <a:pt x="165" y="147"/>
                      </a:cubicBezTo>
                      <a:cubicBezTo>
                        <a:pt x="163" y="146"/>
                        <a:pt x="163" y="146"/>
                        <a:pt x="163" y="146"/>
                      </a:cubicBezTo>
                      <a:cubicBezTo>
                        <a:pt x="163" y="145"/>
                        <a:pt x="163" y="145"/>
                        <a:pt x="163" y="145"/>
                      </a:cubicBezTo>
                      <a:cubicBezTo>
                        <a:pt x="162" y="143"/>
                        <a:pt x="162" y="143"/>
                        <a:pt x="162" y="143"/>
                      </a:cubicBezTo>
                      <a:cubicBezTo>
                        <a:pt x="164" y="142"/>
                        <a:pt x="164" y="142"/>
                        <a:pt x="164" y="142"/>
                      </a:cubicBezTo>
                      <a:cubicBezTo>
                        <a:pt x="164" y="141"/>
                        <a:pt x="164" y="141"/>
                        <a:pt x="164" y="141"/>
                      </a:cubicBezTo>
                      <a:cubicBezTo>
                        <a:pt x="166" y="141"/>
                        <a:pt x="166" y="141"/>
                        <a:pt x="166" y="141"/>
                      </a:cubicBezTo>
                      <a:cubicBezTo>
                        <a:pt x="167" y="139"/>
                        <a:pt x="167" y="139"/>
                        <a:pt x="167" y="139"/>
                      </a:cubicBezTo>
                      <a:cubicBezTo>
                        <a:pt x="169" y="139"/>
                        <a:pt x="169" y="139"/>
                        <a:pt x="169" y="139"/>
                      </a:cubicBezTo>
                      <a:cubicBezTo>
                        <a:pt x="170" y="140"/>
                        <a:pt x="170" y="140"/>
                        <a:pt x="170" y="140"/>
                      </a:cubicBezTo>
                      <a:cubicBezTo>
                        <a:pt x="170" y="141"/>
                        <a:pt x="170" y="141"/>
                        <a:pt x="170" y="141"/>
                      </a:cubicBezTo>
                      <a:cubicBezTo>
                        <a:pt x="171" y="142"/>
                        <a:pt x="171" y="142"/>
                        <a:pt x="171" y="142"/>
                      </a:cubicBezTo>
                      <a:cubicBezTo>
                        <a:pt x="172" y="143"/>
                        <a:pt x="172" y="143"/>
                        <a:pt x="172" y="143"/>
                      </a:cubicBezTo>
                      <a:cubicBezTo>
                        <a:pt x="172" y="143"/>
                        <a:pt x="172" y="143"/>
                        <a:pt x="172" y="143"/>
                      </a:cubicBezTo>
                      <a:cubicBezTo>
                        <a:pt x="173" y="144"/>
                        <a:pt x="173" y="144"/>
                        <a:pt x="173" y="144"/>
                      </a:cubicBezTo>
                      <a:cubicBezTo>
                        <a:pt x="173" y="145"/>
                        <a:pt x="173" y="145"/>
                        <a:pt x="173" y="145"/>
                      </a:cubicBezTo>
                      <a:cubicBezTo>
                        <a:pt x="174" y="145"/>
                        <a:pt x="174" y="145"/>
                        <a:pt x="174" y="145"/>
                      </a:cubicBezTo>
                      <a:cubicBezTo>
                        <a:pt x="174" y="146"/>
                        <a:pt x="174" y="146"/>
                        <a:pt x="174" y="146"/>
                      </a:cubicBezTo>
                      <a:cubicBezTo>
                        <a:pt x="175" y="147"/>
                        <a:pt x="175" y="147"/>
                        <a:pt x="175" y="147"/>
                      </a:cubicBezTo>
                      <a:cubicBezTo>
                        <a:pt x="175" y="148"/>
                        <a:pt x="175" y="148"/>
                        <a:pt x="175" y="148"/>
                      </a:cubicBezTo>
                      <a:cubicBezTo>
                        <a:pt x="175" y="149"/>
                        <a:pt x="175" y="149"/>
                        <a:pt x="175" y="149"/>
                      </a:cubicBezTo>
                      <a:cubicBezTo>
                        <a:pt x="175" y="149"/>
                        <a:pt x="175" y="149"/>
                        <a:pt x="175" y="149"/>
                      </a:cubicBezTo>
                      <a:cubicBezTo>
                        <a:pt x="177" y="150"/>
                        <a:pt x="177" y="150"/>
                        <a:pt x="177" y="150"/>
                      </a:cubicBezTo>
                      <a:cubicBezTo>
                        <a:pt x="178" y="150"/>
                        <a:pt x="178" y="150"/>
                        <a:pt x="178" y="150"/>
                      </a:cubicBezTo>
                      <a:cubicBezTo>
                        <a:pt x="179" y="150"/>
                        <a:pt x="179" y="150"/>
                        <a:pt x="179" y="150"/>
                      </a:cubicBezTo>
                      <a:cubicBezTo>
                        <a:pt x="180" y="150"/>
                        <a:pt x="180" y="150"/>
                        <a:pt x="180" y="150"/>
                      </a:cubicBezTo>
                      <a:cubicBezTo>
                        <a:pt x="181" y="150"/>
                        <a:pt x="181" y="150"/>
                        <a:pt x="181" y="150"/>
                      </a:cubicBezTo>
                      <a:cubicBezTo>
                        <a:pt x="181" y="149"/>
                        <a:pt x="181" y="149"/>
                        <a:pt x="181" y="149"/>
                      </a:cubicBezTo>
                      <a:cubicBezTo>
                        <a:pt x="182" y="149"/>
                        <a:pt x="182" y="149"/>
                        <a:pt x="182" y="149"/>
                      </a:cubicBezTo>
                      <a:cubicBezTo>
                        <a:pt x="181" y="149"/>
                        <a:pt x="181" y="149"/>
                        <a:pt x="181" y="149"/>
                      </a:cubicBezTo>
                      <a:cubicBezTo>
                        <a:pt x="180" y="149"/>
                        <a:pt x="180" y="149"/>
                        <a:pt x="180" y="149"/>
                      </a:cubicBezTo>
                      <a:cubicBezTo>
                        <a:pt x="180" y="148"/>
                        <a:pt x="180" y="148"/>
                        <a:pt x="180" y="148"/>
                      </a:cubicBezTo>
                      <a:cubicBezTo>
                        <a:pt x="179" y="149"/>
                        <a:pt x="179" y="149"/>
                        <a:pt x="179" y="149"/>
                      </a:cubicBezTo>
                      <a:cubicBezTo>
                        <a:pt x="178" y="149"/>
                        <a:pt x="178" y="149"/>
                        <a:pt x="178" y="149"/>
                      </a:cubicBezTo>
                      <a:cubicBezTo>
                        <a:pt x="177" y="149"/>
                        <a:pt x="177" y="149"/>
                        <a:pt x="177" y="149"/>
                      </a:cubicBezTo>
                      <a:cubicBezTo>
                        <a:pt x="176" y="149"/>
                        <a:pt x="176" y="149"/>
                        <a:pt x="176" y="149"/>
                      </a:cubicBezTo>
                      <a:cubicBezTo>
                        <a:pt x="176" y="148"/>
                        <a:pt x="176" y="148"/>
                        <a:pt x="176" y="148"/>
                      </a:cubicBezTo>
                      <a:cubicBezTo>
                        <a:pt x="176" y="147"/>
                        <a:pt x="176" y="147"/>
                        <a:pt x="176" y="147"/>
                      </a:cubicBezTo>
                      <a:cubicBezTo>
                        <a:pt x="176" y="147"/>
                        <a:pt x="176" y="147"/>
                        <a:pt x="176" y="147"/>
                      </a:cubicBezTo>
                      <a:cubicBezTo>
                        <a:pt x="175" y="146"/>
                        <a:pt x="175" y="146"/>
                        <a:pt x="175" y="146"/>
                      </a:cubicBezTo>
                      <a:cubicBezTo>
                        <a:pt x="175" y="145"/>
                        <a:pt x="175" y="145"/>
                        <a:pt x="175" y="145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177" y="144"/>
                        <a:pt x="177" y="144"/>
                        <a:pt x="177" y="144"/>
                      </a:cubicBezTo>
                      <a:cubicBezTo>
                        <a:pt x="176" y="143"/>
                        <a:pt x="176" y="143"/>
                        <a:pt x="176" y="143"/>
                      </a:cubicBezTo>
                      <a:cubicBezTo>
                        <a:pt x="176" y="143"/>
                        <a:pt x="176" y="143"/>
                        <a:pt x="176" y="143"/>
                      </a:cubicBezTo>
                      <a:cubicBezTo>
                        <a:pt x="176" y="143"/>
                        <a:pt x="176" y="143"/>
                        <a:pt x="176" y="143"/>
                      </a:cubicBezTo>
                      <a:cubicBezTo>
                        <a:pt x="175" y="142"/>
                        <a:pt x="175" y="142"/>
                        <a:pt x="175" y="142"/>
                      </a:cubicBezTo>
                      <a:cubicBezTo>
                        <a:pt x="174" y="141"/>
                        <a:pt x="174" y="141"/>
                        <a:pt x="174" y="141"/>
                      </a:cubicBezTo>
                      <a:cubicBezTo>
                        <a:pt x="174" y="141"/>
                        <a:pt x="174" y="141"/>
                        <a:pt x="174" y="141"/>
                      </a:cubicBezTo>
                      <a:cubicBezTo>
                        <a:pt x="173" y="139"/>
                        <a:pt x="173" y="139"/>
                        <a:pt x="173" y="139"/>
                      </a:cubicBezTo>
                      <a:cubicBezTo>
                        <a:pt x="171" y="139"/>
                        <a:pt x="171" y="139"/>
                        <a:pt x="171" y="139"/>
                      </a:cubicBezTo>
                      <a:cubicBezTo>
                        <a:pt x="169" y="139"/>
                        <a:pt x="169" y="139"/>
                        <a:pt x="169" y="139"/>
                      </a:cubicBezTo>
                      <a:cubicBezTo>
                        <a:pt x="169" y="138"/>
                        <a:pt x="169" y="138"/>
                        <a:pt x="169" y="138"/>
                      </a:cubicBezTo>
                      <a:cubicBezTo>
                        <a:pt x="168" y="138"/>
                        <a:pt x="168" y="138"/>
                        <a:pt x="168" y="138"/>
                      </a:cubicBezTo>
                      <a:cubicBezTo>
                        <a:pt x="166" y="137"/>
                        <a:pt x="166" y="137"/>
                        <a:pt x="166" y="137"/>
                      </a:cubicBezTo>
                      <a:cubicBezTo>
                        <a:pt x="165" y="137"/>
                        <a:pt x="165" y="137"/>
                        <a:pt x="165" y="137"/>
                      </a:cubicBezTo>
                      <a:cubicBezTo>
                        <a:pt x="164" y="137"/>
                        <a:pt x="164" y="137"/>
                        <a:pt x="164" y="137"/>
                      </a:cubicBezTo>
                      <a:cubicBezTo>
                        <a:pt x="163" y="138"/>
                        <a:pt x="163" y="138"/>
                        <a:pt x="163" y="138"/>
                      </a:cubicBezTo>
                      <a:cubicBezTo>
                        <a:pt x="163" y="139"/>
                        <a:pt x="163" y="139"/>
                        <a:pt x="163" y="139"/>
                      </a:cubicBezTo>
                      <a:cubicBezTo>
                        <a:pt x="162" y="140"/>
                        <a:pt x="162" y="140"/>
                        <a:pt x="162" y="140"/>
                      </a:cubicBezTo>
                      <a:cubicBezTo>
                        <a:pt x="161" y="139"/>
                        <a:pt x="161" y="139"/>
                        <a:pt x="161" y="139"/>
                      </a:cubicBezTo>
                      <a:cubicBezTo>
                        <a:pt x="159" y="140"/>
                        <a:pt x="159" y="140"/>
                        <a:pt x="159" y="140"/>
                      </a:cubicBezTo>
                      <a:cubicBezTo>
                        <a:pt x="158" y="140"/>
                        <a:pt x="158" y="140"/>
                        <a:pt x="158" y="140"/>
                      </a:cubicBezTo>
                      <a:cubicBezTo>
                        <a:pt x="158" y="139"/>
                        <a:pt x="158" y="139"/>
                        <a:pt x="158" y="139"/>
                      </a:cubicBezTo>
                      <a:cubicBezTo>
                        <a:pt x="158" y="138"/>
                        <a:pt x="158" y="138"/>
                        <a:pt x="158" y="138"/>
                      </a:cubicBezTo>
                      <a:cubicBezTo>
                        <a:pt x="158" y="137"/>
                        <a:pt x="158" y="137"/>
                        <a:pt x="158" y="137"/>
                      </a:cubicBezTo>
                      <a:cubicBezTo>
                        <a:pt x="156" y="136"/>
                        <a:pt x="156" y="136"/>
                        <a:pt x="156" y="136"/>
                      </a:cubicBezTo>
                      <a:cubicBezTo>
                        <a:pt x="156" y="135"/>
                        <a:pt x="156" y="135"/>
                        <a:pt x="156" y="135"/>
                      </a:cubicBezTo>
                      <a:cubicBezTo>
                        <a:pt x="156" y="133"/>
                        <a:pt x="156" y="133"/>
                        <a:pt x="156" y="133"/>
                      </a:cubicBezTo>
                      <a:cubicBezTo>
                        <a:pt x="155" y="131"/>
                        <a:pt x="155" y="131"/>
                        <a:pt x="155" y="131"/>
                      </a:cubicBezTo>
                      <a:cubicBezTo>
                        <a:pt x="155" y="130"/>
                        <a:pt x="155" y="130"/>
                        <a:pt x="155" y="130"/>
                      </a:cubicBezTo>
                      <a:cubicBezTo>
                        <a:pt x="155" y="128"/>
                        <a:pt x="155" y="128"/>
                        <a:pt x="155" y="128"/>
                      </a:cubicBezTo>
                      <a:cubicBezTo>
                        <a:pt x="154" y="126"/>
                        <a:pt x="154" y="126"/>
                        <a:pt x="154" y="126"/>
                      </a:cubicBezTo>
                      <a:cubicBezTo>
                        <a:pt x="153" y="125"/>
                        <a:pt x="153" y="125"/>
                        <a:pt x="153" y="125"/>
                      </a:cubicBezTo>
                      <a:cubicBezTo>
                        <a:pt x="152" y="125"/>
                        <a:pt x="152" y="125"/>
                        <a:pt x="152" y="125"/>
                      </a:cubicBezTo>
                      <a:cubicBezTo>
                        <a:pt x="152" y="124"/>
                        <a:pt x="152" y="124"/>
                        <a:pt x="152" y="124"/>
                      </a:cubicBezTo>
                      <a:cubicBezTo>
                        <a:pt x="150" y="123"/>
                        <a:pt x="150" y="123"/>
                        <a:pt x="150" y="123"/>
                      </a:cubicBezTo>
                      <a:cubicBezTo>
                        <a:pt x="148" y="122"/>
                        <a:pt x="148" y="122"/>
                        <a:pt x="148" y="122"/>
                      </a:cubicBezTo>
                      <a:cubicBezTo>
                        <a:pt x="148" y="121"/>
                        <a:pt x="148" y="121"/>
                        <a:pt x="148" y="121"/>
                      </a:cubicBezTo>
                      <a:cubicBezTo>
                        <a:pt x="149" y="119"/>
                        <a:pt x="149" y="119"/>
                        <a:pt x="149" y="119"/>
                      </a:cubicBezTo>
                      <a:cubicBezTo>
                        <a:pt x="148" y="118"/>
                        <a:pt x="148" y="118"/>
                        <a:pt x="148" y="118"/>
                      </a:cubicBezTo>
                      <a:cubicBezTo>
                        <a:pt x="148" y="117"/>
                        <a:pt x="148" y="117"/>
                        <a:pt x="148" y="117"/>
                      </a:cubicBezTo>
                      <a:cubicBezTo>
                        <a:pt x="148" y="117"/>
                        <a:pt x="148" y="117"/>
                        <a:pt x="148" y="117"/>
                      </a:cubicBezTo>
                      <a:cubicBezTo>
                        <a:pt x="149" y="116"/>
                        <a:pt x="149" y="116"/>
                        <a:pt x="149" y="116"/>
                      </a:cubicBezTo>
                      <a:cubicBezTo>
                        <a:pt x="150" y="114"/>
                        <a:pt x="150" y="114"/>
                        <a:pt x="150" y="114"/>
                      </a:cubicBezTo>
                      <a:cubicBezTo>
                        <a:pt x="151" y="113"/>
                        <a:pt x="151" y="113"/>
                        <a:pt x="151" y="113"/>
                      </a:cubicBezTo>
                      <a:cubicBezTo>
                        <a:pt x="150" y="111"/>
                        <a:pt x="150" y="111"/>
                        <a:pt x="150" y="111"/>
                      </a:cubicBezTo>
                      <a:cubicBezTo>
                        <a:pt x="148" y="107"/>
                        <a:pt x="148" y="107"/>
                        <a:pt x="148" y="107"/>
                      </a:cubicBezTo>
                      <a:cubicBezTo>
                        <a:pt x="149" y="107"/>
                        <a:pt x="149" y="107"/>
                        <a:pt x="149" y="107"/>
                      </a:cubicBezTo>
                      <a:cubicBezTo>
                        <a:pt x="150" y="108"/>
                        <a:pt x="150" y="108"/>
                        <a:pt x="150" y="108"/>
                      </a:cubicBezTo>
                      <a:cubicBezTo>
                        <a:pt x="150" y="109"/>
                        <a:pt x="150" y="109"/>
                        <a:pt x="150" y="109"/>
                      </a:cubicBezTo>
                      <a:cubicBezTo>
                        <a:pt x="151" y="109"/>
                        <a:pt x="151" y="109"/>
                        <a:pt x="151" y="109"/>
                      </a:cubicBezTo>
                      <a:cubicBezTo>
                        <a:pt x="151" y="109"/>
                        <a:pt x="151" y="109"/>
                        <a:pt x="151" y="109"/>
                      </a:cubicBezTo>
                      <a:cubicBezTo>
                        <a:pt x="151" y="111"/>
                        <a:pt x="151" y="111"/>
                        <a:pt x="151" y="111"/>
                      </a:cubicBezTo>
                      <a:cubicBezTo>
                        <a:pt x="152" y="112"/>
                        <a:pt x="152" y="112"/>
                        <a:pt x="152" y="112"/>
                      </a:cubicBezTo>
                      <a:cubicBezTo>
                        <a:pt x="152" y="113"/>
                        <a:pt x="152" y="113"/>
                        <a:pt x="152" y="113"/>
                      </a:cubicBezTo>
                      <a:cubicBezTo>
                        <a:pt x="153" y="114"/>
                        <a:pt x="153" y="114"/>
                        <a:pt x="153" y="114"/>
                      </a:cubicBezTo>
                      <a:cubicBezTo>
                        <a:pt x="153" y="115"/>
                        <a:pt x="153" y="115"/>
                        <a:pt x="153" y="115"/>
                      </a:cubicBezTo>
                      <a:cubicBezTo>
                        <a:pt x="153" y="116"/>
                        <a:pt x="153" y="116"/>
                        <a:pt x="153" y="116"/>
                      </a:cubicBezTo>
                      <a:cubicBezTo>
                        <a:pt x="154" y="117"/>
                        <a:pt x="154" y="117"/>
                        <a:pt x="154" y="117"/>
                      </a:cubicBezTo>
                      <a:cubicBezTo>
                        <a:pt x="154" y="118"/>
                        <a:pt x="154" y="118"/>
                        <a:pt x="154" y="118"/>
                      </a:cubicBezTo>
                      <a:cubicBezTo>
                        <a:pt x="155" y="119"/>
                        <a:pt x="155" y="119"/>
                        <a:pt x="155" y="119"/>
                      </a:cubicBezTo>
                      <a:cubicBezTo>
                        <a:pt x="155" y="119"/>
                        <a:pt x="155" y="119"/>
                        <a:pt x="155" y="119"/>
                      </a:cubicBezTo>
                      <a:cubicBezTo>
                        <a:pt x="154" y="120"/>
                        <a:pt x="154" y="120"/>
                        <a:pt x="154" y="120"/>
                      </a:cubicBezTo>
                      <a:cubicBezTo>
                        <a:pt x="155" y="120"/>
                        <a:pt x="155" y="120"/>
                        <a:pt x="155" y="120"/>
                      </a:cubicBezTo>
                      <a:cubicBezTo>
                        <a:pt x="156" y="120"/>
                        <a:pt x="156" y="120"/>
                        <a:pt x="156" y="120"/>
                      </a:cubicBezTo>
                      <a:cubicBezTo>
                        <a:pt x="157" y="121"/>
                        <a:pt x="157" y="121"/>
                        <a:pt x="157" y="121"/>
                      </a:cubicBezTo>
                      <a:cubicBezTo>
                        <a:pt x="159" y="121"/>
                        <a:pt x="159" y="121"/>
                        <a:pt x="159" y="121"/>
                      </a:cubicBezTo>
                      <a:cubicBezTo>
                        <a:pt x="160" y="120"/>
                        <a:pt x="160" y="120"/>
                        <a:pt x="160" y="120"/>
                      </a:cubicBezTo>
                      <a:cubicBezTo>
                        <a:pt x="160" y="121"/>
                        <a:pt x="160" y="121"/>
                        <a:pt x="160" y="121"/>
                      </a:cubicBezTo>
                      <a:cubicBezTo>
                        <a:pt x="161" y="122"/>
                        <a:pt x="161" y="122"/>
                        <a:pt x="161" y="122"/>
                      </a:cubicBezTo>
                      <a:cubicBezTo>
                        <a:pt x="161" y="121"/>
                        <a:pt x="161" y="121"/>
                        <a:pt x="161" y="121"/>
                      </a:cubicBezTo>
                      <a:cubicBezTo>
                        <a:pt x="162" y="121"/>
                        <a:pt x="162" y="121"/>
                        <a:pt x="162" y="121"/>
                      </a:cubicBezTo>
                      <a:cubicBezTo>
                        <a:pt x="163" y="120"/>
                        <a:pt x="163" y="120"/>
                        <a:pt x="163" y="120"/>
                      </a:cubicBezTo>
                      <a:cubicBezTo>
                        <a:pt x="164" y="120"/>
                        <a:pt x="164" y="120"/>
                        <a:pt x="164" y="120"/>
                      </a:cubicBezTo>
                      <a:cubicBezTo>
                        <a:pt x="165" y="122"/>
                        <a:pt x="165" y="122"/>
                        <a:pt x="165" y="122"/>
                      </a:cubicBezTo>
                      <a:cubicBezTo>
                        <a:pt x="166" y="122"/>
                        <a:pt x="166" y="122"/>
                        <a:pt x="166" y="122"/>
                      </a:cubicBezTo>
                      <a:cubicBezTo>
                        <a:pt x="167" y="122"/>
                        <a:pt x="167" y="122"/>
                        <a:pt x="167" y="122"/>
                      </a:cubicBezTo>
                      <a:cubicBezTo>
                        <a:pt x="169" y="122"/>
                        <a:pt x="169" y="122"/>
                        <a:pt x="169" y="122"/>
                      </a:cubicBezTo>
                      <a:cubicBezTo>
                        <a:pt x="170" y="121"/>
                        <a:pt x="170" y="121"/>
                        <a:pt x="170" y="121"/>
                      </a:cubicBezTo>
                      <a:cubicBezTo>
                        <a:pt x="169" y="122"/>
                        <a:pt x="169" y="122"/>
                        <a:pt x="169" y="122"/>
                      </a:cubicBezTo>
                      <a:cubicBezTo>
                        <a:pt x="167" y="122"/>
                        <a:pt x="167" y="122"/>
                        <a:pt x="167" y="122"/>
                      </a:cubicBezTo>
                      <a:cubicBezTo>
                        <a:pt x="167" y="121"/>
                        <a:pt x="167" y="121"/>
                        <a:pt x="167" y="121"/>
                      </a:cubicBezTo>
                      <a:cubicBezTo>
                        <a:pt x="166" y="121"/>
                        <a:pt x="166" y="121"/>
                        <a:pt x="166" y="121"/>
                      </a:cubicBezTo>
                      <a:cubicBezTo>
                        <a:pt x="166" y="120"/>
                        <a:pt x="166" y="120"/>
                        <a:pt x="166" y="120"/>
                      </a:cubicBezTo>
                      <a:cubicBezTo>
                        <a:pt x="164" y="120"/>
                        <a:pt x="164" y="120"/>
                        <a:pt x="164" y="120"/>
                      </a:cubicBezTo>
                      <a:cubicBezTo>
                        <a:pt x="164" y="119"/>
                        <a:pt x="164" y="119"/>
                        <a:pt x="164" y="119"/>
                      </a:cubicBezTo>
                      <a:cubicBezTo>
                        <a:pt x="164" y="119"/>
                        <a:pt x="164" y="119"/>
                        <a:pt x="164" y="119"/>
                      </a:cubicBezTo>
                      <a:cubicBezTo>
                        <a:pt x="163" y="119"/>
                        <a:pt x="163" y="119"/>
                        <a:pt x="163" y="119"/>
                      </a:cubicBezTo>
                      <a:cubicBezTo>
                        <a:pt x="161" y="119"/>
                        <a:pt x="161" y="119"/>
                        <a:pt x="161" y="119"/>
                      </a:cubicBezTo>
                      <a:cubicBezTo>
                        <a:pt x="160" y="119"/>
                        <a:pt x="160" y="119"/>
                        <a:pt x="160" y="119"/>
                      </a:cubicBezTo>
                      <a:cubicBezTo>
                        <a:pt x="159" y="119"/>
                        <a:pt x="159" y="119"/>
                        <a:pt x="159" y="119"/>
                      </a:cubicBezTo>
                      <a:cubicBezTo>
                        <a:pt x="157" y="117"/>
                        <a:pt x="157" y="117"/>
                        <a:pt x="157" y="117"/>
                      </a:cubicBezTo>
                      <a:cubicBezTo>
                        <a:pt x="157" y="116"/>
                        <a:pt x="157" y="116"/>
                        <a:pt x="157" y="116"/>
                      </a:cubicBezTo>
                      <a:cubicBezTo>
                        <a:pt x="156" y="116"/>
                        <a:pt x="156" y="116"/>
                        <a:pt x="156" y="116"/>
                      </a:cubicBezTo>
                      <a:cubicBezTo>
                        <a:pt x="155" y="114"/>
                        <a:pt x="155" y="114"/>
                        <a:pt x="155" y="114"/>
                      </a:cubicBezTo>
                      <a:cubicBezTo>
                        <a:pt x="156" y="114"/>
                        <a:pt x="156" y="114"/>
                        <a:pt x="156" y="114"/>
                      </a:cubicBezTo>
                      <a:cubicBezTo>
                        <a:pt x="156" y="114"/>
                        <a:pt x="156" y="114"/>
                        <a:pt x="156" y="114"/>
                      </a:cubicBezTo>
                      <a:cubicBezTo>
                        <a:pt x="157" y="113"/>
                        <a:pt x="157" y="113"/>
                        <a:pt x="157" y="113"/>
                      </a:cubicBezTo>
                      <a:cubicBezTo>
                        <a:pt x="158" y="113"/>
                        <a:pt x="158" y="113"/>
                        <a:pt x="158" y="113"/>
                      </a:cubicBezTo>
                      <a:cubicBezTo>
                        <a:pt x="159" y="114"/>
                        <a:pt x="159" y="114"/>
                        <a:pt x="159" y="114"/>
                      </a:cubicBezTo>
                      <a:cubicBezTo>
                        <a:pt x="161" y="115"/>
                        <a:pt x="161" y="115"/>
                        <a:pt x="161" y="115"/>
                      </a:cubicBezTo>
                      <a:cubicBezTo>
                        <a:pt x="162" y="115"/>
                        <a:pt x="162" y="115"/>
                        <a:pt x="162" y="115"/>
                      </a:cubicBezTo>
                      <a:cubicBezTo>
                        <a:pt x="163" y="113"/>
                        <a:pt x="163" y="113"/>
                        <a:pt x="163" y="113"/>
                      </a:cubicBezTo>
                      <a:cubicBezTo>
                        <a:pt x="163" y="112"/>
                        <a:pt x="163" y="112"/>
                        <a:pt x="163" y="112"/>
                      </a:cubicBezTo>
                      <a:cubicBezTo>
                        <a:pt x="161" y="111"/>
                        <a:pt x="161" y="111"/>
                        <a:pt x="161" y="111"/>
                      </a:cubicBezTo>
                      <a:cubicBezTo>
                        <a:pt x="159" y="112"/>
                        <a:pt x="159" y="112"/>
                        <a:pt x="159" y="112"/>
                      </a:cubicBezTo>
                      <a:cubicBezTo>
                        <a:pt x="159" y="112"/>
                        <a:pt x="159" y="112"/>
                        <a:pt x="159" y="112"/>
                      </a:cubicBezTo>
                      <a:cubicBezTo>
                        <a:pt x="159" y="111"/>
                        <a:pt x="159" y="111"/>
                        <a:pt x="159" y="111"/>
                      </a:cubicBezTo>
                      <a:cubicBezTo>
                        <a:pt x="160" y="111"/>
                        <a:pt x="160" y="111"/>
                        <a:pt x="160" y="111"/>
                      </a:cubicBezTo>
                      <a:cubicBezTo>
                        <a:pt x="160" y="111"/>
                        <a:pt x="160" y="111"/>
                        <a:pt x="160" y="111"/>
                      </a:cubicBezTo>
                      <a:cubicBezTo>
                        <a:pt x="160" y="110"/>
                        <a:pt x="160" y="110"/>
                        <a:pt x="160" y="110"/>
                      </a:cubicBezTo>
                      <a:cubicBezTo>
                        <a:pt x="161" y="109"/>
                        <a:pt x="161" y="109"/>
                        <a:pt x="161" y="109"/>
                      </a:cubicBezTo>
                      <a:cubicBezTo>
                        <a:pt x="162" y="108"/>
                        <a:pt x="162" y="108"/>
                        <a:pt x="162" y="108"/>
                      </a:cubicBezTo>
                      <a:cubicBezTo>
                        <a:pt x="163" y="108"/>
                        <a:pt x="163" y="108"/>
                        <a:pt x="163" y="108"/>
                      </a:cubicBezTo>
                      <a:cubicBezTo>
                        <a:pt x="166" y="108"/>
                        <a:pt x="166" y="108"/>
                        <a:pt x="166" y="108"/>
                      </a:cubicBezTo>
                      <a:cubicBezTo>
                        <a:pt x="167" y="109"/>
                        <a:pt x="167" y="109"/>
                        <a:pt x="167" y="109"/>
                      </a:cubicBezTo>
                      <a:cubicBezTo>
                        <a:pt x="168" y="110"/>
                        <a:pt x="168" y="110"/>
                        <a:pt x="168" y="110"/>
                      </a:cubicBezTo>
                      <a:cubicBezTo>
                        <a:pt x="171" y="110"/>
                        <a:pt x="171" y="110"/>
                        <a:pt x="171" y="110"/>
                      </a:cubicBezTo>
                      <a:cubicBezTo>
                        <a:pt x="171" y="111"/>
                        <a:pt x="171" y="111"/>
                        <a:pt x="171" y="111"/>
                      </a:cubicBezTo>
                      <a:cubicBezTo>
                        <a:pt x="172" y="112"/>
                        <a:pt x="172" y="112"/>
                        <a:pt x="172" y="112"/>
                      </a:cubicBezTo>
                      <a:cubicBezTo>
                        <a:pt x="174" y="113"/>
                        <a:pt x="174" y="113"/>
                        <a:pt x="174" y="113"/>
                      </a:cubicBezTo>
                      <a:cubicBezTo>
                        <a:pt x="175" y="113"/>
                        <a:pt x="175" y="113"/>
                        <a:pt x="175" y="113"/>
                      </a:cubicBezTo>
                      <a:cubicBezTo>
                        <a:pt x="178" y="113"/>
                        <a:pt x="178" y="113"/>
                        <a:pt x="178" y="113"/>
                      </a:cubicBezTo>
                      <a:cubicBezTo>
                        <a:pt x="180" y="112"/>
                        <a:pt x="180" y="112"/>
                        <a:pt x="180" y="112"/>
                      </a:cubicBezTo>
                      <a:cubicBezTo>
                        <a:pt x="180" y="113"/>
                        <a:pt x="180" y="113"/>
                        <a:pt x="180" y="113"/>
                      </a:cubicBezTo>
                      <a:cubicBezTo>
                        <a:pt x="181" y="113"/>
                        <a:pt x="181" y="113"/>
                        <a:pt x="181" y="113"/>
                      </a:cubicBezTo>
                      <a:cubicBezTo>
                        <a:pt x="182" y="113"/>
                        <a:pt x="182" y="113"/>
                        <a:pt x="182" y="113"/>
                      </a:cubicBezTo>
                      <a:cubicBezTo>
                        <a:pt x="181" y="114"/>
                        <a:pt x="181" y="114"/>
                        <a:pt x="181" y="114"/>
                      </a:cubicBezTo>
                      <a:cubicBezTo>
                        <a:pt x="182" y="115"/>
                        <a:pt x="182" y="115"/>
                        <a:pt x="182" y="115"/>
                      </a:cubicBezTo>
                      <a:cubicBezTo>
                        <a:pt x="181" y="115"/>
                        <a:pt x="181" y="115"/>
                        <a:pt x="181" y="115"/>
                      </a:cubicBezTo>
                      <a:cubicBezTo>
                        <a:pt x="180" y="116"/>
                        <a:pt x="180" y="116"/>
                        <a:pt x="180" y="116"/>
                      </a:cubicBezTo>
                      <a:cubicBezTo>
                        <a:pt x="180" y="117"/>
                        <a:pt x="180" y="117"/>
                        <a:pt x="180" y="117"/>
                      </a:cubicBezTo>
                      <a:cubicBezTo>
                        <a:pt x="181" y="118"/>
                        <a:pt x="181" y="118"/>
                        <a:pt x="181" y="118"/>
                      </a:cubicBezTo>
                      <a:cubicBezTo>
                        <a:pt x="181" y="119"/>
                        <a:pt x="181" y="119"/>
                        <a:pt x="181" y="119"/>
                      </a:cubicBezTo>
                      <a:cubicBezTo>
                        <a:pt x="182" y="121"/>
                        <a:pt x="182" y="121"/>
                        <a:pt x="182" y="121"/>
                      </a:cubicBezTo>
                      <a:cubicBezTo>
                        <a:pt x="182" y="121"/>
                        <a:pt x="182" y="121"/>
                        <a:pt x="182" y="121"/>
                      </a:cubicBezTo>
                      <a:cubicBezTo>
                        <a:pt x="182" y="122"/>
                        <a:pt x="182" y="122"/>
                        <a:pt x="182" y="122"/>
                      </a:cubicBezTo>
                      <a:cubicBezTo>
                        <a:pt x="182" y="125"/>
                        <a:pt x="182" y="125"/>
                        <a:pt x="182" y="125"/>
                      </a:cubicBezTo>
                      <a:cubicBezTo>
                        <a:pt x="183" y="125"/>
                        <a:pt x="183" y="125"/>
                        <a:pt x="183" y="125"/>
                      </a:cubicBezTo>
                      <a:cubicBezTo>
                        <a:pt x="183" y="124"/>
                        <a:pt x="183" y="124"/>
                        <a:pt x="183" y="124"/>
                      </a:cubicBezTo>
                      <a:cubicBezTo>
                        <a:pt x="183" y="123"/>
                        <a:pt x="183" y="123"/>
                        <a:pt x="183" y="123"/>
                      </a:cubicBezTo>
                      <a:cubicBezTo>
                        <a:pt x="183" y="123"/>
                        <a:pt x="183" y="123"/>
                        <a:pt x="183" y="123"/>
                      </a:cubicBezTo>
                      <a:cubicBezTo>
                        <a:pt x="183" y="122"/>
                        <a:pt x="183" y="122"/>
                        <a:pt x="183" y="122"/>
                      </a:cubicBezTo>
                      <a:cubicBezTo>
                        <a:pt x="184" y="121"/>
                        <a:pt x="184" y="121"/>
                        <a:pt x="184" y="121"/>
                      </a:cubicBezTo>
                      <a:cubicBezTo>
                        <a:pt x="184" y="120"/>
                        <a:pt x="184" y="120"/>
                        <a:pt x="184" y="120"/>
                      </a:cubicBezTo>
                      <a:cubicBezTo>
                        <a:pt x="185" y="121"/>
                        <a:pt x="185" y="121"/>
                        <a:pt x="185" y="121"/>
                      </a:cubicBezTo>
                      <a:cubicBezTo>
                        <a:pt x="185" y="122"/>
                        <a:pt x="185" y="122"/>
                        <a:pt x="185" y="122"/>
                      </a:cubicBezTo>
                      <a:cubicBezTo>
                        <a:pt x="186" y="124"/>
                        <a:pt x="186" y="124"/>
                        <a:pt x="186" y="124"/>
                      </a:cubicBezTo>
                      <a:cubicBezTo>
                        <a:pt x="186" y="124"/>
                        <a:pt x="186" y="124"/>
                        <a:pt x="186" y="124"/>
                      </a:cubicBezTo>
                      <a:cubicBezTo>
                        <a:pt x="185" y="125"/>
                        <a:pt x="185" y="125"/>
                        <a:pt x="185" y="125"/>
                      </a:cubicBezTo>
                      <a:cubicBezTo>
                        <a:pt x="185" y="126"/>
                        <a:pt x="185" y="126"/>
                        <a:pt x="185" y="126"/>
                      </a:cubicBezTo>
                      <a:cubicBezTo>
                        <a:pt x="185" y="126"/>
                        <a:pt x="185" y="126"/>
                        <a:pt x="185" y="126"/>
                      </a:cubicBezTo>
                      <a:cubicBezTo>
                        <a:pt x="186" y="127"/>
                        <a:pt x="186" y="127"/>
                        <a:pt x="186" y="127"/>
                      </a:cubicBezTo>
                      <a:cubicBezTo>
                        <a:pt x="188" y="127"/>
                        <a:pt x="188" y="127"/>
                        <a:pt x="188" y="127"/>
                      </a:cubicBezTo>
                      <a:cubicBezTo>
                        <a:pt x="189" y="127"/>
                        <a:pt x="189" y="127"/>
                        <a:pt x="189" y="127"/>
                      </a:cubicBezTo>
                      <a:cubicBezTo>
                        <a:pt x="190" y="128"/>
                        <a:pt x="190" y="128"/>
                        <a:pt x="190" y="128"/>
                      </a:cubicBezTo>
                      <a:cubicBezTo>
                        <a:pt x="190" y="129"/>
                        <a:pt x="190" y="129"/>
                        <a:pt x="190" y="129"/>
                      </a:cubicBezTo>
                      <a:cubicBezTo>
                        <a:pt x="191" y="130"/>
                        <a:pt x="191" y="130"/>
                        <a:pt x="191" y="130"/>
                      </a:cubicBezTo>
                      <a:cubicBezTo>
                        <a:pt x="193" y="130"/>
                        <a:pt x="193" y="130"/>
                        <a:pt x="193" y="130"/>
                      </a:cubicBezTo>
                      <a:cubicBezTo>
                        <a:pt x="195" y="131"/>
                        <a:pt x="195" y="131"/>
                        <a:pt x="195" y="131"/>
                      </a:cubicBezTo>
                      <a:cubicBezTo>
                        <a:pt x="194" y="131"/>
                        <a:pt x="194" y="131"/>
                        <a:pt x="194" y="131"/>
                      </a:cubicBezTo>
                      <a:cubicBezTo>
                        <a:pt x="194" y="130"/>
                        <a:pt x="194" y="130"/>
                        <a:pt x="194" y="130"/>
                      </a:cubicBezTo>
                      <a:cubicBezTo>
                        <a:pt x="196" y="129"/>
                        <a:pt x="196" y="129"/>
                        <a:pt x="196" y="129"/>
                      </a:cubicBezTo>
                      <a:cubicBezTo>
                        <a:pt x="197" y="128"/>
                        <a:pt x="197" y="128"/>
                        <a:pt x="197" y="128"/>
                      </a:cubicBezTo>
                      <a:cubicBezTo>
                        <a:pt x="199" y="130"/>
                        <a:pt x="199" y="130"/>
                        <a:pt x="199" y="130"/>
                      </a:cubicBezTo>
                      <a:cubicBezTo>
                        <a:pt x="200" y="130"/>
                        <a:pt x="200" y="130"/>
                        <a:pt x="200" y="130"/>
                      </a:cubicBezTo>
                      <a:cubicBezTo>
                        <a:pt x="201" y="131"/>
                        <a:pt x="201" y="131"/>
                        <a:pt x="201" y="131"/>
                      </a:cubicBezTo>
                      <a:cubicBezTo>
                        <a:pt x="201" y="132"/>
                        <a:pt x="201" y="132"/>
                        <a:pt x="201" y="132"/>
                      </a:cubicBezTo>
                      <a:cubicBezTo>
                        <a:pt x="201" y="131"/>
                        <a:pt x="201" y="131"/>
                        <a:pt x="201" y="131"/>
                      </a:cubicBezTo>
                      <a:cubicBezTo>
                        <a:pt x="200" y="129"/>
                        <a:pt x="200" y="129"/>
                        <a:pt x="200" y="129"/>
                      </a:cubicBezTo>
                      <a:cubicBezTo>
                        <a:pt x="200" y="129"/>
                        <a:pt x="200" y="129"/>
                        <a:pt x="200" y="129"/>
                      </a:cubicBezTo>
                      <a:cubicBezTo>
                        <a:pt x="198" y="129"/>
                        <a:pt x="198" y="129"/>
                        <a:pt x="198" y="129"/>
                      </a:cubicBezTo>
                      <a:cubicBezTo>
                        <a:pt x="197" y="128"/>
                        <a:pt x="197" y="128"/>
                        <a:pt x="197" y="128"/>
                      </a:cubicBezTo>
                      <a:cubicBezTo>
                        <a:pt x="195" y="128"/>
                        <a:pt x="195" y="128"/>
                        <a:pt x="195" y="128"/>
                      </a:cubicBezTo>
                      <a:cubicBezTo>
                        <a:pt x="194" y="129"/>
                        <a:pt x="194" y="129"/>
                        <a:pt x="194" y="129"/>
                      </a:cubicBezTo>
                      <a:cubicBezTo>
                        <a:pt x="193" y="129"/>
                        <a:pt x="193" y="129"/>
                        <a:pt x="193" y="129"/>
                      </a:cubicBezTo>
                      <a:cubicBezTo>
                        <a:pt x="193" y="129"/>
                        <a:pt x="193" y="129"/>
                        <a:pt x="193" y="129"/>
                      </a:cubicBezTo>
                      <a:cubicBezTo>
                        <a:pt x="191" y="129"/>
                        <a:pt x="191" y="129"/>
                        <a:pt x="191" y="129"/>
                      </a:cubicBezTo>
                      <a:cubicBezTo>
                        <a:pt x="190" y="127"/>
                        <a:pt x="190" y="127"/>
                        <a:pt x="190" y="127"/>
                      </a:cubicBezTo>
                      <a:cubicBezTo>
                        <a:pt x="189" y="127"/>
                        <a:pt x="189" y="127"/>
                        <a:pt x="189" y="127"/>
                      </a:cubicBezTo>
                      <a:cubicBezTo>
                        <a:pt x="187" y="126"/>
                        <a:pt x="187" y="126"/>
                        <a:pt x="187" y="126"/>
                      </a:cubicBezTo>
                      <a:cubicBezTo>
                        <a:pt x="187" y="125"/>
                        <a:pt x="187" y="125"/>
                        <a:pt x="187" y="125"/>
                      </a:cubicBezTo>
                      <a:cubicBezTo>
                        <a:pt x="187" y="125"/>
                        <a:pt x="187" y="125"/>
                        <a:pt x="187" y="125"/>
                      </a:cubicBezTo>
                      <a:cubicBezTo>
                        <a:pt x="188" y="125"/>
                        <a:pt x="188" y="125"/>
                        <a:pt x="188" y="125"/>
                      </a:cubicBezTo>
                      <a:cubicBezTo>
                        <a:pt x="189" y="124"/>
                        <a:pt x="189" y="124"/>
                        <a:pt x="189" y="124"/>
                      </a:cubicBezTo>
                      <a:cubicBezTo>
                        <a:pt x="189" y="123"/>
                        <a:pt x="189" y="123"/>
                        <a:pt x="189" y="123"/>
                      </a:cubicBezTo>
                      <a:cubicBezTo>
                        <a:pt x="187" y="122"/>
                        <a:pt x="187" y="122"/>
                        <a:pt x="187" y="122"/>
                      </a:cubicBezTo>
                      <a:cubicBezTo>
                        <a:pt x="187" y="120"/>
                        <a:pt x="187" y="120"/>
                        <a:pt x="187" y="120"/>
                      </a:cubicBezTo>
                      <a:cubicBezTo>
                        <a:pt x="185" y="118"/>
                        <a:pt x="185" y="118"/>
                        <a:pt x="185" y="118"/>
                      </a:cubicBezTo>
                      <a:cubicBezTo>
                        <a:pt x="184" y="118"/>
                        <a:pt x="184" y="118"/>
                        <a:pt x="184" y="118"/>
                      </a:cubicBezTo>
                      <a:cubicBezTo>
                        <a:pt x="183" y="117"/>
                        <a:pt x="183" y="117"/>
                        <a:pt x="183" y="117"/>
                      </a:cubicBezTo>
                      <a:cubicBezTo>
                        <a:pt x="184" y="116"/>
                        <a:pt x="184" y="116"/>
                        <a:pt x="184" y="116"/>
                      </a:cubicBezTo>
                      <a:cubicBezTo>
                        <a:pt x="183" y="115"/>
                        <a:pt x="183" y="115"/>
                        <a:pt x="183" y="115"/>
                      </a:cubicBezTo>
                      <a:cubicBezTo>
                        <a:pt x="183" y="113"/>
                        <a:pt x="183" y="113"/>
                        <a:pt x="183" y="113"/>
                      </a:cubicBezTo>
                      <a:cubicBezTo>
                        <a:pt x="182" y="112"/>
                        <a:pt x="182" y="112"/>
                        <a:pt x="182" y="112"/>
                      </a:cubicBezTo>
                      <a:cubicBezTo>
                        <a:pt x="182" y="112"/>
                        <a:pt x="182" y="112"/>
                        <a:pt x="182" y="112"/>
                      </a:cubicBezTo>
                      <a:cubicBezTo>
                        <a:pt x="180" y="111"/>
                        <a:pt x="180" y="111"/>
                        <a:pt x="180" y="111"/>
                      </a:cubicBezTo>
                      <a:cubicBezTo>
                        <a:pt x="178" y="111"/>
                        <a:pt x="178" y="111"/>
                        <a:pt x="178" y="111"/>
                      </a:cubicBezTo>
                      <a:cubicBezTo>
                        <a:pt x="177" y="110"/>
                        <a:pt x="177" y="110"/>
                        <a:pt x="177" y="110"/>
                      </a:cubicBezTo>
                      <a:cubicBezTo>
                        <a:pt x="176" y="109"/>
                        <a:pt x="176" y="109"/>
                        <a:pt x="176" y="109"/>
                      </a:cubicBezTo>
                      <a:cubicBezTo>
                        <a:pt x="176" y="108"/>
                        <a:pt x="176" y="108"/>
                        <a:pt x="176" y="108"/>
                      </a:cubicBezTo>
                      <a:cubicBezTo>
                        <a:pt x="175" y="107"/>
                        <a:pt x="175" y="107"/>
                        <a:pt x="175" y="107"/>
                      </a:cubicBezTo>
                      <a:cubicBezTo>
                        <a:pt x="175" y="107"/>
                        <a:pt x="175" y="107"/>
                        <a:pt x="175" y="107"/>
                      </a:cubicBezTo>
                      <a:cubicBezTo>
                        <a:pt x="174" y="107"/>
                        <a:pt x="174" y="107"/>
                        <a:pt x="174" y="107"/>
                      </a:cubicBezTo>
                      <a:cubicBezTo>
                        <a:pt x="171" y="107"/>
                        <a:pt x="171" y="107"/>
                        <a:pt x="171" y="107"/>
                      </a:cubicBezTo>
                      <a:cubicBezTo>
                        <a:pt x="170" y="107"/>
                        <a:pt x="170" y="107"/>
                        <a:pt x="170" y="107"/>
                      </a:cubicBezTo>
                      <a:cubicBezTo>
                        <a:pt x="169" y="107"/>
                        <a:pt x="169" y="107"/>
                        <a:pt x="169" y="107"/>
                      </a:cubicBezTo>
                      <a:cubicBezTo>
                        <a:pt x="169" y="105"/>
                        <a:pt x="169" y="105"/>
                        <a:pt x="169" y="105"/>
                      </a:cubicBezTo>
                      <a:cubicBezTo>
                        <a:pt x="168" y="105"/>
                        <a:pt x="168" y="105"/>
                        <a:pt x="168" y="105"/>
                      </a:cubicBezTo>
                      <a:cubicBezTo>
                        <a:pt x="168" y="105"/>
                        <a:pt x="168" y="105"/>
                        <a:pt x="168" y="105"/>
                      </a:cubicBezTo>
                      <a:cubicBezTo>
                        <a:pt x="168" y="103"/>
                        <a:pt x="168" y="103"/>
                        <a:pt x="168" y="103"/>
                      </a:cubicBezTo>
                      <a:cubicBezTo>
                        <a:pt x="167" y="102"/>
                        <a:pt x="167" y="102"/>
                        <a:pt x="167" y="102"/>
                      </a:cubicBezTo>
                      <a:cubicBezTo>
                        <a:pt x="165" y="101"/>
                        <a:pt x="165" y="101"/>
                        <a:pt x="165" y="101"/>
                      </a:cubicBezTo>
                      <a:cubicBezTo>
                        <a:pt x="166" y="100"/>
                        <a:pt x="166" y="100"/>
                        <a:pt x="166" y="100"/>
                      </a:cubicBezTo>
                      <a:cubicBezTo>
                        <a:pt x="166" y="100"/>
                        <a:pt x="166" y="100"/>
                        <a:pt x="166" y="100"/>
                      </a:cubicBezTo>
                      <a:cubicBezTo>
                        <a:pt x="165" y="100"/>
                        <a:pt x="165" y="100"/>
                        <a:pt x="165" y="100"/>
                      </a:cubicBezTo>
                      <a:cubicBezTo>
                        <a:pt x="164" y="99"/>
                        <a:pt x="164" y="99"/>
                        <a:pt x="164" y="99"/>
                      </a:cubicBezTo>
                      <a:cubicBezTo>
                        <a:pt x="165" y="98"/>
                        <a:pt x="165" y="98"/>
                        <a:pt x="165" y="98"/>
                      </a:cubicBezTo>
                      <a:cubicBezTo>
                        <a:pt x="165" y="97"/>
                        <a:pt x="165" y="97"/>
                        <a:pt x="165" y="97"/>
                      </a:cubicBezTo>
                      <a:cubicBezTo>
                        <a:pt x="164" y="97"/>
                        <a:pt x="164" y="97"/>
                        <a:pt x="164" y="97"/>
                      </a:cubicBezTo>
                      <a:cubicBezTo>
                        <a:pt x="164" y="96"/>
                        <a:pt x="164" y="96"/>
                        <a:pt x="164" y="96"/>
                      </a:cubicBezTo>
                      <a:cubicBezTo>
                        <a:pt x="165" y="96"/>
                        <a:pt x="165" y="96"/>
                        <a:pt x="165" y="96"/>
                      </a:cubicBezTo>
                      <a:cubicBezTo>
                        <a:pt x="167" y="95"/>
                        <a:pt x="167" y="95"/>
                        <a:pt x="167" y="95"/>
                      </a:cubicBezTo>
                      <a:cubicBezTo>
                        <a:pt x="168" y="95"/>
                        <a:pt x="168" y="95"/>
                        <a:pt x="168" y="95"/>
                      </a:cubicBezTo>
                      <a:cubicBezTo>
                        <a:pt x="170" y="95"/>
                        <a:pt x="170" y="95"/>
                        <a:pt x="170" y="95"/>
                      </a:cubicBezTo>
                      <a:cubicBezTo>
                        <a:pt x="173" y="93"/>
                        <a:pt x="173" y="93"/>
                        <a:pt x="173" y="93"/>
                      </a:cubicBezTo>
                      <a:cubicBezTo>
                        <a:pt x="175" y="92"/>
                        <a:pt x="175" y="92"/>
                        <a:pt x="175" y="92"/>
                      </a:cubicBezTo>
                      <a:cubicBezTo>
                        <a:pt x="176" y="92"/>
                        <a:pt x="176" y="92"/>
                        <a:pt x="176" y="92"/>
                      </a:cubicBezTo>
                      <a:cubicBezTo>
                        <a:pt x="177" y="93"/>
                        <a:pt x="177" y="93"/>
                        <a:pt x="177" y="93"/>
                      </a:cubicBezTo>
                      <a:cubicBezTo>
                        <a:pt x="178" y="92"/>
                        <a:pt x="178" y="92"/>
                        <a:pt x="178" y="92"/>
                      </a:cubicBezTo>
                      <a:cubicBezTo>
                        <a:pt x="178" y="91"/>
                        <a:pt x="178" y="91"/>
                        <a:pt x="178" y="91"/>
                      </a:cubicBezTo>
                      <a:cubicBezTo>
                        <a:pt x="180" y="91"/>
                        <a:pt x="180" y="91"/>
                        <a:pt x="180" y="91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83" y="90"/>
                        <a:pt x="183" y="90"/>
                        <a:pt x="183" y="90"/>
                      </a:cubicBezTo>
                      <a:cubicBezTo>
                        <a:pt x="183" y="91"/>
                        <a:pt x="183" y="91"/>
                        <a:pt x="183" y="91"/>
                      </a:cubicBezTo>
                      <a:cubicBezTo>
                        <a:pt x="183" y="91"/>
                        <a:pt x="183" y="91"/>
                        <a:pt x="183" y="91"/>
                      </a:cubicBezTo>
                      <a:cubicBezTo>
                        <a:pt x="182" y="92"/>
                        <a:pt x="182" y="92"/>
                        <a:pt x="182" y="92"/>
                      </a:cubicBezTo>
                      <a:cubicBezTo>
                        <a:pt x="181" y="93"/>
                        <a:pt x="181" y="93"/>
                        <a:pt x="181" y="93"/>
                      </a:cubicBezTo>
                      <a:cubicBezTo>
                        <a:pt x="181" y="94"/>
                        <a:pt x="181" y="94"/>
                        <a:pt x="181" y="94"/>
                      </a:cubicBezTo>
                      <a:cubicBezTo>
                        <a:pt x="183" y="96"/>
                        <a:pt x="183" y="96"/>
                        <a:pt x="183" y="96"/>
                      </a:cubicBezTo>
                      <a:cubicBezTo>
                        <a:pt x="185" y="96"/>
                        <a:pt x="185" y="96"/>
                        <a:pt x="185" y="96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2" y="94"/>
                        <a:pt x="182" y="94"/>
                        <a:pt x="182" y="94"/>
                      </a:cubicBezTo>
                      <a:cubicBezTo>
                        <a:pt x="182" y="93"/>
                        <a:pt x="182" y="93"/>
                        <a:pt x="182" y="93"/>
                      </a:cubicBezTo>
                      <a:cubicBezTo>
                        <a:pt x="183" y="92"/>
                        <a:pt x="183" y="92"/>
                        <a:pt x="183" y="92"/>
                      </a:cubicBezTo>
                      <a:cubicBezTo>
                        <a:pt x="185" y="91"/>
                        <a:pt x="185" y="91"/>
                        <a:pt x="185" y="91"/>
                      </a:cubicBezTo>
                      <a:cubicBezTo>
                        <a:pt x="185" y="90"/>
                        <a:pt x="185" y="90"/>
                        <a:pt x="185" y="90"/>
                      </a:cubicBezTo>
                      <a:cubicBezTo>
                        <a:pt x="185" y="89"/>
                        <a:pt x="185" y="89"/>
                        <a:pt x="185" y="89"/>
                      </a:cubicBezTo>
                      <a:cubicBezTo>
                        <a:pt x="184" y="89"/>
                        <a:pt x="184" y="89"/>
                        <a:pt x="184" y="89"/>
                      </a:cubicBezTo>
                      <a:cubicBezTo>
                        <a:pt x="182" y="88"/>
                        <a:pt x="182" y="88"/>
                        <a:pt x="182" y="88"/>
                      </a:cubicBezTo>
                      <a:cubicBezTo>
                        <a:pt x="183" y="87"/>
                        <a:pt x="183" y="87"/>
                        <a:pt x="183" y="87"/>
                      </a:cubicBezTo>
                      <a:cubicBezTo>
                        <a:pt x="181" y="87"/>
                        <a:pt x="181" y="87"/>
                        <a:pt x="181" y="87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180" y="87"/>
                        <a:pt x="180" y="87"/>
                        <a:pt x="180" y="87"/>
                      </a:cubicBezTo>
                      <a:cubicBezTo>
                        <a:pt x="180" y="86"/>
                        <a:pt x="180" y="86"/>
                        <a:pt x="180" y="86"/>
                      </a:cubicBezTo>
                      <a:cubicBezTo>
                        <a:pt x="178" y="86"/>
                        <a:pt x="178" y="86"/>
                        <a:pt x="178" y="86"/>
                      </a:cubicBezTo>
                      <a:cubicBezTo>
                        <a:pt x="178" y="87"/>
                        <a:pt x="178" y="87"/>
                        <a:pt x="178" y="87"/>
                      </a:cubicBezTo>
                      <a:cubicBezTo>
                        <a:pt x="177" y="85"/>
                        <a:pt x="177" y="85"/>
                        <a:pt x="177" y="85"/>
                      </a:cubicBezTo>
                      <a:cubicBezTo>
                        <a:pt x="177" y="85"/>
                        <a:pt x="177" y="85"/>
                        <a:pt x="177" y="85"/>
                      </a:cubicBezTo>
                      <a:cubicBezTo>
                        <a:pt x="177" y="84"/>
                        <a:pt x="177" y="84"/>
                        <a:pt x="177" y="84"/>
                      </a:cubicBezTo>
                      <a:cubicBezTo>
                        <a:pt x="178" y="84"/>
                        <a:pt x="178" y="84"/>
                        <a:pt x="178" y="84"/>
                      </a:cubicBezTo>
                      <a:cubicBezTo>
                        <a:pt x="179" y="85"/>
                        <a:pt x="179" y="85"/>
                        <a:pt x="179" y="85"/>
                      </a:cubicBezTo>
                      <a:cubicBezTo>
                        <a:pt x="180" y="85"/>
                        <a:pt x="180" y="85"/>
                        <a:pt x="180" y="85"/>
                      </a:cubicBezTo>
                      <a:cubicBezTo>
                        <a:pt x="181" y="84"/>
                        <a:pt x="181" y="84"/>
                        <a:pt x="181" y="84"/>
                      </a:cubicBezTo>
                      <a:cubicBezTo>
                        <a:pt x="180" y="84"/>
                        <a:pt x="180" y="84"/>
                        <a:pt x="180" y="84"/>
                      </a:cubicBezTo>
                      <a:cubicBezTo>
                        <a:pt x="180" y="84"/>
                        <a:pt x="180" y="84"/>
                        <a:pt x="180" y="84"/>
                      </a:cubicBezTo>
                      <a:cubicBezTo>
                        <a:pt x="179" y="84"/>
                        <a:pt x="179" y="84"/>
                        <a:pt x="179" y="84"/>
                      </a:cubicBezTo>
                      <a:cubicBezTo>
                        <a:pt x="178" y="84"/>
                        <a:pt x="178" y="84"/>
                        <a:pt x="178" y="84"/>
                      </a:cubicBezTo>
                      <a:cubicBezTo>
                        <a:pt x="178" y="83"/>
                        <a:pt x="178" y="83"/>
                        <a:pt x="178" y="83"/>
                      </a:cubicBezTo>
                      <a:cubicBezTo>
                        <a:pt x="177" y="83"/>
                        <a:pt x="177" y="83"/>
                        <a:pt x="177" y="83"/>
                      </a:cubicBezTo>
                      <a:cubicBezTo>
                        <a:pt x="175" y="83"/>
                        <a:pt x="175" y="83"/>
                        <a:pt x="175" y="83"/>
                      </a:cubicBezTo>
                      <a:cubicBezTo>
                        <a:pt x="175" y="83"/>
                        <a:pt x="175" y="83"/>
                        <a:pt x="175" y="83"/>
                      </a:cubicBezTo>
                      <a:cubicBezTo>
                        <a:pt x="174" y="82"/>
                        <a:pt x="174" y="82"/>
                        <a:pt x="174" y="82"/>
                      </a:cubicBezTo>
                      <a:cubicBezTo>
                        <a:pt x="175" y="82"/>
                        <a:pt x="175" y="82"/>
                        <a:pt x="175" y="82"/>
                      </a:cubicBezTo>
                      <a:cubicBezTo>
                        <a:pt x="174" y="81"/>
                        <a:pt x="174" y="81"/>
                        <a:pt x="174" y="81"/>
                      </a:cubicBezTo>
                      <a:cubicBezTo>
                        <a:pt x="174" y="80"/>
                        <a:pt x="174" y="80"/>
                        <a:pt x="174" y="80"/>
                      </a:cubicBezTo>
                      <a:cubicBezTo>
                        <a:pt x="174" y="80"/>
                        <a:pt x="174" y="80"/>
                        <a:pt x="174" y="80"/>
                      </a:cubicBezTo>
                      <a:cubicBezTo>
                        <a:pt x="175" y="80"/>
                        <a:pt x="175" y="80"/>
                        <a:pt x="175" y="80"/>
                      </a:cubicBezTo>
                      <a:cubicBezTo>
                        <a:pt x="176" y="81"/>
                        <a:pt x="176" y="81"/>
                        <a:pt x="176" y="81"/>
                      </a:cubicBezTo>
                      <a:cubicBezTo>
                        <a:pt x="176" y="81"/>
                        <a:pt x="176" y="81"/>
                        <a:pt x="176" y="81"/>
                      </a:cubicBezTo>
                      <a:cubicBezTo>
                        <a:pt x="177" y="82"/>
                        <a:pt x="177" y="82"/>
                        <a:pt x="177" y="82"/>
                      </a:cubicBezTo>
                      <a:cubicBezTo>
                        <a:pt x="178" y="82"/>
                        <a:pt x="178" y="82"/>
                        <a:pt x="178" y="82"/>
                      </a:cubicBezTo>
                      <a:cubicBezTo>
                        <a:pt x="177" y="81"/>
                        <a:pt x="177" y="81"/>
                        <a:pt x="177" y="81"/>
                      </a:cubicBezTo>
                      <a:cubicBezTo>
                        <a:pt x="178" y="81"/>
                        <a:pt x="178" y="81"/>
                        <a:pt x="178" y="81"/>
                      </a:cubicBezTo>
                      <a:cubicBezTo>
                        <a:pt x="178" y="79"/>
                        <a:pt x="178" y="79"/>
                        <a:pt x="178" y="79"/>
                      </a:cubicBezTo>
                      <a:cubicBezTo>
                        <a:pt x="178" y="78"/>
                        <a:pt x="178" y="78"/>
                        <a:pt x="178" y="78"/>
                      </a:cubicBezTo>
                      <a:cubicBezTo>
                        <a:pt x="178" y="78"/>
                        <a:pt x="178" y="78"/>
                        <a:pt x="178" y="78"/>
                      </a:cubicBezTo>
                      <a:cubicBezTo>
                        <a:pt x="179" y="78"/>
                        <a:pt x="179" y="78"/>
                        <a:pt x="179" y="78"/>
                      </a:cubicBezTo>
                      <a:cubicBezTo>
                        <a:pt x="179" y="78"/>
                        <a:pt x="179" y="78"/>
                        <a:pt x="179" y="78"/>
                      </a:cubicBezTo>
                      <a:cubicBezTo>
                        <a:pt x="177" y="77"/>
                        <a:pt x="177" y="77"/>
                        <a:pt x="177" y="77"/>
                      </a:cubicBezTo>
                      <a:cubicBezTo>
                        <a:pt x="177" y="78"/>
                        <a:pt x="177" y="78"/>
                        <a:pt x="177" y="78"/>
                      </a:cubicBezTo>
                      <a:cubicBezTo>
                        <a:pt x="176" y="78"/>
                        <a:pt x="176" y="78"/>
                        <a:pt x="176" y="78"/>
                      </a:cubicBezTo>
                      <a:cubicBezTo>
                        <a:pt x="176" y="77"/>
                        <a:pt x="176" y="77"/>
                        <a:pt x="176" y="77"/>
                      </a:cubicBezTo>
                      <a:cubicBezTo>
                        <a:pt x="177" y="76"/>
                        <a:pt x="177" y="76"/>
                        <a:pt x="177" y="76"/>
                      </a:cubicBezTo>
                      <a:cubicBezTo>
                        <a:pt x="179" y="76"/>
                        <a:pt x="179" y="76"/>
                        <a:pt x="179" y="76"/>
                      </a:cubicBezTo>
                      <a:cubicBezTo>
                        <a:pt x="180" y="76"/>
                        <a:pt x="180" y="76"/>
                        <a:pt x="180" y="76"/>
                      </a:cubicBezTo>
                      <a:cubicBezTo>
                        <a:pt x="179" y="75"/>
                        <a:pt x="179" y="75"/>
                        <a:pt x="179" y="75"/>
                      </a:cubicBezTo>
                      <a:cubicBezTo>
                        <a:pt x="180" y="74"/>
                        <a:pt x="180" y="74"/>
                        <a:pt x="180" y="74"/>
                      </a:cubicBezTo>
                      <a:cubicBezTo>
                        <a:pt x="180" y="74"/>
                        <a:pt x="180" y="74"/>
                        <a:pt x="180" y="74"/>
                      </a:cubicBezTo>
                      <a:cubicBezTo>
                        <a:pt x="181" y="73"/>
                        <a:pt x="181" y="73"/>
                        <a:pt x="181" y="73"/>
                      </a:cubicBezTo>
                      <a:cubicBezTo>
                        <a:pt x="181" y="73"/>
                        <a:pt x="181" y="73"/>
                        <a:pt x="181" y="73"/>
                      </a:cubicBezTo>
                      <a:cubicBezTo>
                        <a:pt x="181" y="72"/>
                        <a:pt x="181" y="72"/>
                        <a:pt x="181" y="72"/>
                      </a:cubicBezTo>
                      <a:cubicBezTo>
                        <a:pt x="182" y="72"/>
                        <a:pt x="182" y="72"/>
                        <a:pt x="182" y="72"/>
                      </a:cubicBezTo>
                      <a:cubicBezTo>
                        <a:pt x="182" y="72"/>
                        <a:pt x="182" y="72"/>
                        <a:pt x="182" y="72"/>
                      </a:cubicBezTo>
                      <a:cubicBezTo>
                        <a:pt x="183" y="72"/>
                        <a:pt x="183" y="72"/>
                        <a:pt x="183" y="72"/>
                      </a:cubicBezTo>
                      <a:cubicBezTo>
                        <a:pt x="183" y="71"/>
                        <a:pt x="183" y="71"/>
                        <a:pt x="183" y="71"/>
                      </a:cubicBezTo>
                      <a:cubicBezTo>
                        <a:pt x="183" y="71"/>
                        <a:pt x="183" y="71"/>
                        <a:pt x="183" y="71"/>
                      </a:cubicBezTo>
                      <a:cubicBezTo>
                        <a:pt x="183" y="71"/>
                        <a:pt x="183" y="71"/>
                        <a:pt x="183" y="71"/>
                      </a:cubicBezTo>
                      <a:cubicBezTo>
                        <a:pt x="183" y="70"/>
                        <a:pt x="183" y="70"/>
                        <a:pt x="183" y="70"/>
                      </a:cubicBezTo>
                      <a:cubicBezTo>
                        <a:pt x="184" y="70"/>
                        <a:pt x="184" y="70"/>
                        <a:pt x="184" y="70"/>
                      </a:cubicBezTo>
                      <a:cubicBezTo>
                        <a:pt x="185" y="70"/>
                        <a:pt x="185" y="70"/>
                        <a:pt x="185" y="70"/>
                      </a:cubicBezTo>
                      <a:cubicBezTo>
                        <a:pt x="185" y="69"/>
                        <a:pt x="185" y="69"/>
                        <a:pt x="185" y="69"/>
                      </a:cubicBezTo>
                      <a:cubicBezTo>
                        <a:pt x="185" y="69"/>
                        <a:pt x="185" y="69"/>
                        <a:pt x="185" y="69"/>
                      </a:cubicBezTo>
                      <a:cubicBezTo>
                        <a:pt x="186" y="69"/>
                        <a:pt x="186" y="69"/>
                        <a:pt x="186" y="69"/>
                      </a:cubicBezTo>
                      <a:cubicBezTo>
                        <a:pt x="188" y="69"/>
                        <a:pt x="188" y="69"/>
                        <a:pt x="188" y="69"/>
                      </a:cubicBezTo>
                      <a:cubicBezTo>
                        <a:pt x="187" y="68"/>
                        <a:pt x="187" y="68"/>
                        <a:pt x="187" y="68"/>
                      </a:cubicBezTo>
                      <a:cubicBezTo>
                        <a:pt x="187" y="68"/>
                        <a:pt x="187" y="68"/>
                        <a:pt x="187" y="68"/>
                      </a:cubicBezTo>
                      <a:cubicBezTo>
                        <a:pt x="189" y="67"/>
                        <a:pt x="189" y="67"/>
                        <a:pt x="189" y="67"/>
                      </a:cubicBezTo>
                      <a:cubicBezTo>
                        <a:pt x="190" y="67"/>
                        <a:pt x="190" y="67"/>
                        <a:pt x="190" y="67"/>
                      </a:cubicBezTo>
                      <a:cubicBezTo>
                        <a:pt x="191" y="66"/>
                        <a:pt x="191" y="66"/>
                        <a:pt x="191" y="66"/>
                      </a:cubicBezTo>
                      <a:cubicBezTo>
                        <a:pt x="193" y="65"/>
                        <a:pt x="193" y="65"/>
                        <a:pt x="193" y="65"/>
                      </a:cubicBezTo>
                      <a:cubicBezTo>
                        <a:pt x="194" y="64"/>
                        <a:pt x="194" y="64"/>
                        <a:pt x="194" y="64"/>
                      </a:cubicBezTo>
                      <a:cubicBezTo>
                        <a:pt x="193" y="64"/>
                        <a:pt x="193" y="64"/>
                        <a:pt x="193" y="64"/>
                      </a:cubicBezTo>
                      <a:cubicBezTo>
                        <a:pt x="192" y="65"/>
                        <a:pt x="192" y="65"/>
                        <a:pt x="192" y="65"/>
                      </a:cubicBezTo>
                      <a:cubicBezTo>
                        <a:pt x="191" y="65"/>
                        <a:pt x="191" y="65"/>
                        <a:pt x="191" y="65"/>
                      </a:cubicBezTo>
                      <a:cubicBezTo>
                        <a:pt x="190" y="65"/>
                        <a:pt x="190" y="65"/>
                        <a:pt x="190" y="65"/>
                      </a:cubicBezTo>
                      <a:cubicBezTo>
                        <a:pt x="190" y="65"/>
                        <a:pt x="190" y="65"/>
                        <a:pt x="190" y="65"/>
                      </a:cubicBezTo>
                      <a:cubicBezTo>
                        <a:pt x="190" y="63"/>
                        <a:pt x="190" y="63"/>
                        <a:pt x="190" y="63"/>
                      </a:cubicBezTo>
                      <a:cubicBezTo>
                        <a:pt x="190" y="63"/>
                        <a:pt x="190" y="63"/>
                        <a:pt x="190" y="63"/>
                      </a:cubicBezTo>
                      <a:cubicBezTo>
                        <a:pt x="190" y="62"/>
                        <a:pt x="190" y="62"/>
                        <a:pt x="190" y="62"/>
                      </a:cubicBezTo>
                      <a:cubicBezTo>
                        <a:pt x="191" y="62"/>
                        <a:pt x="191" y="62"/>
                        <a:pt x="191" y="62"/>
                      </a:cubicBezTo>
                      <a:cubicBezTo>
                        <a:pt x="191" y="63"/>
                        <a:pt x="191" y="63"/>
                        <a:pt x="191" y="63"/>
                      </a:cubicBezTo>
                      <a:cubicBezTo>
                        <a:pt x="191" y="63"/>
                        <a:pt x="191" y="63"/>
                        <a:pt x="191" y="63"/>
                      </a:cubicBezTo>
                      <a:cubicBezTo>
                        <a:pt x="192" y="62"/>
                        <a:pt x="192" y="62"/>
                        <a:pt x="192" y="62"/>
                      </a:cubicBezTo>
                      <a:cubicBezTo>
                        <a:pt x="191" y="61"/>
                        <a:pt x="191" y="61"/>
                        <a:pt x="191" y="61"/>
                      </a:cubicBezTo>
                      <a:cubicBezTo>
                        <a:pt x="192" y="61"/>
                        <a:pt x="192" y="61"/>
                        <a:pt x="192" y="61"/>
                      </a:cubicBezTo>
                      <a:cubicBezTo>
                        <a:pt x="193" y="62"/>
                        <a:pt x="193" y="62"/>
                        <a:pt x="193" y="62"/>
                      </a:cubicBezTo>
                      <a:cubicBezTo>
                        <a:pt x="194" y="62"/>
                        <a:pt x="194" y="62"/>
                        <a:pt x="194" y="62"/>
                      </a:cubicBezTo>
                      <a:cubicBezTo>
                        <a:pt x="195" y="61"/>
                        <a:pt x="195" y="61"/>
                        <a:pt x="195" y="61"/>
                      </a:cubicBezTo>
                      <a:cubicBezTo>
                        <a:pt x="196" y="61"/>
                        <a:pt x="196" y="61"/>
                        <a:pt x="196" y="61"/>
                      </a:cubicBezTo>
                      <a:cubicBezTo>
                        <a:pt x="198" y="61"/>
                        <a:pt x="198" y="61"/>
                        <a:pt x="198" y="61"/>
                      </a:cubicBezTo>
                      <a:cubicBezTo>
                        <a:pt x="199" y="61"/>
                        <a:pt x="199" y="61"/>
                        <a:pt x="199" y="61"/>
                      </a:cubicBezTo>
                      <a:cubicBezTo>
                        <a:pt x="199" y="61"/>
                        <a:pt x="199" y="61"/>
                        <a:pt x="199" y="61"/>
                      </a:cubicBezTo>
                      <a:cubicBezTo>
                        <a:pt x="198" y="63"/>
                        <a:pt x="198" y="63"/>
                        <a:pt x="198" y="63"/>
                      </a:cubicBezTo>
                      <a:cubicBezTo>
                        <a:pt x="198" y="64"/>
                        <a:pt x="198" y="64"/>
                        <a:pt x="198" y="64"/>
                      </a:cubicBezTo>
                      <a:cubicBezTo>
                        <a:pt x="199" y="64"/>
                        <a:pt x="199" y="64"/>
                        <a:pt x="199" y="64"/>
                      </a:cubicBezTo>
                      <a:cubicBezTo>
                        <a:pt x="200" y="63"/>
                        <a:pt x="200" y="63"/>
                        <a:pt x="200" y="63"/>
                      </a:cubicBezTo>
                      <a:cubicBezTo>
                        <a:pt x="201" y="62"/>
                        <a:pt x="201" y="62"/>
                        <a:pt x="201" y="62"/>
                      </a:cubicBezTo>
                      <a:cubicBezTo>
                        <a:pt x="200" y="61"/>
                        <a:pt x="200" y="61"/>
                        <a:pt x="200" y="61"/>
                      </a:cubicBezTo>
                      <a:cubicBezTo>
                        <a:pt x="201" y="61"/>
                        <a:pt x="201" y="61"/>
                        <a:pt x="201" y="61"/>
                      </a:cubicBezTo>
                      <a:cubicBezTo>
                        <a:pt x="201" y="62"/>
                        <a:pt x="201" y="62"/>
                        <a:pt x="201" y="62"/>
                      </a:cubicBezTo>
                      <a:cubicBezTo>
                        <a:pt x="201" y="63"/>
                        <a:pt x="201" y="63"/>
                        <a:pt x="201" y="63"/>
                      </a:cubicBezTo>
                      <a:cubicBezTo>
                        <a:pt x="202" y="63"/>
                        <a:pt x="202" y="63"/>
                        <a:pt x="202" y="63"/>
                      </a:cubicBezTo>
                      <a:cubicBezTo>
                        <a:pt x="202" y="62"/>
                        <a:pt x="202" y="62"/>
                        <a:pt x="202" y="62"/>
                      </a:cubicBezTo>
                      <a:cubicBezTo>
                        <a:pt x="202" y="61"/>
                        <a:pt x="202" y="61"/>
                        <a:pt x="202" y="61"/>
                      </a:cubicBezTo>
                      <a:cubicBezTo>
                        <a:pt x="203" y="61"/>
                        <a:pt x="203" y="61"/>
                        <a:pt x="203" y="61"/>
                      </a:cubicBezTo>
                      <a:cubicBezTo>
                        <a:pt x="203" y="61"/>
                        <a:pt x="203" y="61"/>
                        <a:pt x="203" y="61"/>
                      </a:cubicBezTo>
                      <a:cubicBezTo>
                        <a:pt x="203" y="62"/>
                        <a:pt x="203" y="62"/>
                        <a:pt x="203" y="62"/>
                      </a:cubicBezTo>
                      <a:cubicBezTo>
                        <a:pt x="205" y="61"/>
                        <a:pt x="205" y="61"/>
                        <a:pt x="205" y="61"/>
                      </a:cubicBezTo>
                      <a:cubicBezTo>
                        <a:pt x="205" y="60"/>
                        <a:pt x="205" y="60"/>
                        <a:pt x="205" y="60"/>
                      </a:cubicBezTo>
                      <a:cubicBezTo>
                        <a:pt x="204" y="60"/>
                        <a:pt x="204" y="60"/>
                        <a:pt x="204" y="60"/>
                      </a:cubicBezTo>
                      <a:cubicBezTo>
                        <a:pt x="205" y="60"/>
                        <a:pt x="205" y="60"/>
                        <a:pt x="205" y="60"/>
                      </a:cubicBezTo>
                      <a:cubicBezTo>
                        <a:pt x="206" y="59"/>
                        <a:pt x="206" y="59"/>
                        <a:pt x="206" y="59"/>
                      </a:cubicBezTo>
                      <a:cubicBezTo>
                        <a:pt x="205" y="59"/>
                        <a:pt x="205" y="59"/>
                        <a:pt x="205" y="59"/>
                      </a:cubicBezTo>
                      <a:cubicBezTo>
                        <a:pt x="206" y="58"/>
                        <a:pt x="206" y="58"/>
                        <a:pt x="206" y="58"/>
                      </a:cubicBezTo>
                      <a:cubicBezTo>
                        <a:pt x="207" y="58"/>
                        <a:pt x="207" y="58"/>
                        <a:pt x="207" y="58"/>
                      </a:cubicBezTo>
                      <a:cubicBezTo>
                        <a:pt x="208" y="57"/>
                        <a:pt x="208" y="57"/>
                        <a:pt x="208" y="57"/>
                      </a:cubicBezTo>
                      <a:cubicBezTo>
                        <a:pt x="208" y="58"/>
                        <a:pt x="208" y="58"/>
                        <a:pt x="208" y="58"/>
                      </a:cubicBezTo>
                      <a:cubicBezTo>
                        <a:pt x="208" y="58"/>
                        <a:pt x="208" y="58"/>
                        <a:pt x="208" y="58"/>
                      </a:cubicBezTo>
                      <a:cubicBezTo>
                        <a:pt x="209" y="58"/>
                        <a:pt x="209" y="58"/>
                        <a:pt x="209" y="58"/>
                      </a:cubicBezTo>
                      <a:cubicBezTo>
                        <a:pt x="210" y="58"/>
                        <a:pt x="210" y="58"/>
                        <a:pt x="210" y="58"/>
                      </a:cubicBezTo>
                      <a:cubicBezTo>
                        <a:pt x="210" y="60"/>
                        <a:pt x="210" y="60"/>
                        <a:pt x="210" y="60"/>
                      </a:cubicBezTo>
                      <a:cubicBezTo>
                        <a:pt x="210" y="60"/>
                        <a:pt x="210" y="60"/>
                        <a:pt x="210" y="60"/>
                      </a:cubicBezTo>
                      <a:cubicBezTo>
                        <a:pt x="210" y="62"/>
                        <a:pt x="210" y="62"/>
                        <a:pt x="210" y="62"/>
                      </a:cubicBezTo>
                      <a:cubicBezTo>
                        <a:pt x="211" y="61"/>
                        <a:pt x="211" y="61"/>
                        <a:pt x="211" y="61"/>
                      </a:cubicBezTo>
                      <a:cubicBezTo>
                        <a:pt x="212" y="60"/>
                        <a:pt x="212" y="60"/>
                        <a:pt x="212" y="60"/>
                      </a:cubicBezTo>
                      <a:cubicBezTo>
                        <a:pt x="211" y="58"/>
                        <a:pt x="211" y="58"/>
                        <a:pt x="211" y="58"/>
                      </a:cubicBezTo>
                      <a:cubicBezTo>
                        <a:pt x="210" y="57"/>
                        <a:pt x="210" y="57"/>
                        <a:pt x="210" y="57"/>
                      </a:cubicBezTo>
                      <a:cubicBezTo>
                        <a:pt x="209" y="56"/>
                        <a:pt x="209" y="56"/>
                        <a:pt x="209" y="56"/>
                      </a:cubicBezTo>
                      <a:cubicBezTo>
                        <a:pt x="208" y="57"/>
                        <a:pt x="208" y="57"/>
                        <a:pt x="208" y="57"/>
                      </a:cubicBezTo>
                      <a:cubicBezTo>
                        <a:pt x="207" y="57"/>
                        <a:pt x="207" y="57"/>
                        <a:pt x="207" y="57"/>
                      </a:cubicBezTo>
                      <a:cubicBezTo>
                        <a:pt x="206" y="57"/>
                        <a:pt x="206" y="57"/>
                        <a:pt x="206" y="57"/>
                      </a:cubicBezTo>
                      <a:cubicBezTo>
                        <a:pt x="206" y="56"/>
                        <a:pt x="206" y="56"/>
                        <a:pt x="206" y="56"/>
                      </a:cubicBezTo>
                      <a:cubicBezTo>
                        <a:pt x="205" y="56"/>
                        <a:pt x="205" y="56"/>
                        <a:pt x="205" y="56"/>
                      </a:cubicBezTo>
                      <a:cubicBezTo>
                        <a:pt x="205" y="55"/>
                        <a:pt x="205" y="55"/>
                        <a:pt x="205" y="55"/>
                      </a:cubicBezTo>
                      <a:cubicBezTo>
                        <a:pt x="206" y="55"/>
                        <a:pt x="206" y="55"/>
                        <a:pt x="206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54"/>
                        <a:pt x="208" y="54"/>
                        <a:pt x="208" y="54"/>
                      </a:cubicBezTo>
                      <a:cubicBezTo>
                        <a:pt x="209" y="54"/>
                        <a:pt x="209" y="54"/>
                        <a:pt x="209" y="54"/>
                      </a:cubicBezTo>
                      <a:cubicBezTo>
                        <a:pt x="210" y="54"/>
                        <a:pt x="210" y="54"/>
                        <a:pt x="210" y="54"/>
                      </a:cubicBezTo>
                      <a:cubicBezTo>
                        <a:pt x="211" y="54"/>
                        <a:pt x="211" y="54"/>
                        <a:pt x="211" y="54"/>
                      </a:cubicBezTo>
                      <a:cubicBezTo>
                        <a:pt x="211" y="54"/>
                        <a:pt x="211" y="54"/>
                        <a:pt x="211" y="54"/>
                      </a:cubicBezTo>
                      <a:cubicBezTo>
                        <a:pt x="213" y="54"/>
                        <a:pt x="213" y="54"/>
                        <a:pt x="213" y="54"/>
                      </a:cubicBezTo>
                      <a:cubicBezTo>
                        <a:pt x="214" y="54"/>
                        <a:pt x="214" y="54"/>
                        <a:pt x="214" y="54"/>
                      </a:cubicBezTo>
                      <a:cubicBezTo>
                        <a:pt x="215" y="54"/>
                        <a:pt x="215" y="54"/>
                        <a:pt x="215" y="54"/>
                      </a:cubicBezTo>
                      <a:cubicBezTo>
                        <a:pt x="216" y="54"/>
                        <a:pt x="216" y="54"/>
                        <a:pt x="216" y="54"/>
                      </a:cubicBezTo>
                      <a:cubicBezTo>
                        <a:pt x="217" y="54"/>
                        <a:pt x="217" y="54"/>
                        <a:pt x="217" y="54"/>
                      </a:cubicBezTo>
                      <a:cubicBezTo>
                        <a:pt x="216" y="53"/>
                        <a:pt x="216" y="53"/>
                        <a:pt x="216" y="53"/>
                      </a:cubicBezTo>
                      <a:cubicBezTo>
                        <a:pt x="215" y="53"/>
                        <a:pt x="215" y="53"/>
                        <a:pt x="215" y="53"/>
                      </a:cubicBezTo>
                      <a:cubicBezTo>
                        <a:pt x="213" y="53"/>
                        <a:pt x="213" y="53"/>
                        <a:pt x="213" y="53"/>
                      </a:cubicBezTo>
                      <a:cubicBezTo>
                        <a:pt x="212" y="53"/>
                        <a:pt x="212" y="53"/>
                        <a:pt x="212" y="53"/>
                      </a:cubicBezTo>
                      <a:cubicBezTo>
                        <a:pt x="211" y="53"/>
                        <a:pt x="211" y="53"/>
                        <a:pt x="211" y="53"/>
                      </a:cubicBezTo>
                      <a:cubicBezTo>
                        <a:pt x="211" y="52"/>
                        <a:pt x="211" y="52"/>
                        <a:pt x="211" y="52"/>
                      </a:cubicBezTo>
                      <a:cubicBezTo>
                        <a:pt x="210" y="51"/>
                        <a:pt x="210" y="51"/>
                        <a:pt x="210" y="51"/>
                      </a:cubicBezTo>
                      <a:cubicBezTo>
                        <a:pt x="212" y="51"/>
                        <a:pt x="212" y="51"/>
                        <a:pt x="212" y="51"/>
                      </a:cubicBezTo>
                      <a:cubicBezTo>
                        <a:pt x="210" y="50"/>
                        <a:pt x="210" y="50"/>
                        <a:pt x="210" y="50"/>
                      </a:cubicBezTo>
                      <a:cubicBezTo>
                        <a:pt x="209" y="49"/>
                        <a:pt x="209" y="49"/>
                        <a:pt x="209" y="49"/>
                      </a:cubicBezTo>
                      <a:cubicBezTo>
                        <a:pt x="208" y="49"/>
                        <a:pt x="208" y="49"/>
                        <a:pt x="208" y="49"/>
                      </a:cubicBezTo>
                      <a:cubicBezTo>
                        <a:pt x="208" y="48"/>
                        <a:pt x="208" y="48"/>
                        <a:pt x="208" y="48"/>
                      </a:cubicBezTo>
                      <a:cubicBezTo>
                        <a:pt x="208" y="47"/>
                        <a:pt x="208" y="47"/>
                        <a:pt x="208" y="47"/>
                      </a:cubicBezTo>
                      <a:cubicBezTo>
                        <a:pt x="208" y="47"/>
                        <a:pt x="208" y="47"/>
                        <a:pt x="208" y="47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07" y="45"/>
                        <a:pt x="207" y="45"/>
                        <a:pt x="207" y="45"/>
                      </a:cubicBezTo>
                      <a:cubicBezTo>
                        <a:pt x="207" y="42"/>
                        <a:pt x="207" y="42"/>
                        <a:pt x="207" y="42"/>
                      </a:cubicBezTo>
                      <a:cubicBezTo>
                        <a:pt x="208" y="41"/>
                        <a:pt x="208" y="41"/>
                        <a:pt x="208" y="41"/>
                      </a:cubicBezTo>
                      <a:cubicBezTo>
                        <a:pt x="208" y="40"/>
                        <a:pt x="208" y="40"/>
                        <a:pt x="208" y="40"/>
                      </a:cubicBezTo>
                      <a:cubicBezTo>
                        <a:pt x="208" y="38"/>
                        <a:pt x="208" y="38"/>
                        <a:pt x="208" y="38"/>
                      </a:cubicBezTo>
                      <a:cubicBezTo>
                        <a:pt x="209" y="38"/>
                        <a:pt x="209" y="38"/>
                        <a:pt x="209" y="38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9" y="37"/>
                        <a:pt x="209" y="37"/>
                        <a:pt x="209" y="37"/>
                      </a:cubicBezTo>
                      <a:cubicBezTo>
                        <a:pt x="209" y="36"/>
                        <a:pt x="209" y="36"/>
                        <a:pt x="209" y="36"/>
                      </a:cubicBezTo>
                      <a:cubicBezTo>
                        <a:pt x="211" y="35"/>
                        <a:pt x="211" y="35"/>
                        <a:pt x="211" y="35"/>
                      </a:cubicBezTo>
                      <a:cubicBezTo>
                        <a:pt x="211" y="35"/>
                        <a:pt x="211" y="35"/>
                        <a:pt x="211" y="35"/>
                      </a:cubicBezTo>
                      <a:cubicBezTo>
                        <a:pt x="212" y="36"/>
                        <a:pt x="212" y="36"/>
                        <a:pt x="212" y="36"/>
                      </a:cubicBezTo>
                      <a:cubicBezTo>
                        <a:pt x="213" y="35"/>
                        <a:pt x="213" y="35"/>
                        <a:pt x="213" y="35"/>
                      </a:cubicBezTo>
                      <a:cubicBezTo>
                        <a:pt x="214" y="35"/>
                        <a:pt x="214" y="35"/>
                        <a:pt x="214" y="35"/>
                      </a:cubicBezTo>
                      <a:cubicBezTo>
                        <a:pt x="214" y="37"/>
                        <a:pt x="214" y="37"/>
                        <a:pt x="214" y="37"/>
                      </a:cubicBezTo>
                      <a:cubicBezTo>
                        <a:pt x="216" y="37"/>
                        <a:pt x="216" y="37"/>
                        <a:pt x="216" y="37"/>
                      </a:cubicBezTo>
                      <a:cubicBezTo>
                        <a:pt x="217" y="36"/>
                        <a:pt x="217" y="36"/>
                        <a:pt x="217" y="36"/>
                      </a:cubicBezTo>
                      <a:cubicBezTo>
                        <a:pt x="217" y="36"/>
                        <a:pt x="217" y="36"/>
                        <a:pt x="217" y="36"/>
                      </a:cubicBezTo>
                      <a:cubicBezTo>
                        <a:pt x="217" y="37"/>
                        <a:pt x="217" y="37"/>
                        <a:pt x="217" y="37"/>
                      </a:cubicBezTo>
                      <a:cubicBezTo>
                        <a:pt x="218" y="37"/>
                        <a:pt x="218" y="37"/>
                        <a:pt x="218" y="37"/>
                      </a:cubicBezTo>
                      <a:cubicBezTo>
                        <a:pt x="219" y="38"/>
                        <a:pt x="219" y="38"/>
                        <a:pt x="219" y="38"/>
                      </a:cubicBezTo>
                      <a:cubicBezTo>
                        <a:pt x="219" y="38"/>
                        <a:pt x="219" y="38"/>
                        <a:pt x="219" y="38"/>
                      </a:cubicBezTo>
                      <a:cubicBezTo>
                        <a:pt x="218" y="39"/>
                        <a:pt x="218" y="39"/>
                        <a:pt x="218" y="39"/>
                      </a:cubicBezTo>
                      <a:cubicBezTo>
                        <a:pt x="218" y="39"/>
                        <a:pt x="218" y="39"/>
                        <a:pt x="218" y="39"/>
                      </a:cubicBezTo>
                      <a:cubicBezTo>
                        <a:pt x="218" y="40"/>
                        <a:pt x="218" y="40"/>
                        <a:pt x="218" y="40"/>
                      </a:cubicBezTo>
                      <a:cubicBezTo>
                        <a:pt x="218" y="41"/>
                        <a:pt x="218" y="41"/>
                        <a:pt x="218" y="41"/>
                      </a:cubicBezTo>
                      <a:cubicBezTo>
                        <a:pt x="217" y="42"/>
                        <a:pt x="217" y="42"/>
                        <a:pt x="217" y="42"/>
                      </a:cubicBezTo>
                      <a:cubicBezTo>
                        <a:pt x="216" y="42"/>
                        <a:pt x="216" y="42"/>
                        <a:pt x="216" y="42"/>
                      </a:cubicBezTo>
                      <a:cubicBezTo>
                        <a:pt x="215" y="43"/>
                        <a:pt x="215" y="43"/>
                        <a:pt x="215" y="43"/>
                      </a:cubicBezTo>
                      <a:cubicBezTo>
                        <a:pt x="216" y="43"/>
                        <a:pt x="216" y="43"/>
                        <a:pt x="216" y="43"/>
                      </a:cubicBezTo>
                      <a:cubicBezTo>
                        <a:pt x="218" y="43"/>
                        <a:pt x="218" y="43"/>
                        <a:pt x="218" y="43"/>
                      </a:cubicBezTo>
                      <a:cubicBezTo>
                        <a:pt x="220" y="41"/>
                        <a:pt x="220" y="41"/>
                        <a:pt x="220" y="41"/>
                      </a:cubicBezTo>
                      <a:cubicBezTo>
                        <a:pt x="220" y="41"/>
                        <a:pt x="220" y="41"/>
                        <a:pt x="220" y="41"/>
                      </a:cubicBezTo>
                      <a:cubicBezTo>
                        <a:pt x="220" y="41"/>
                        <a:pt x="220" y="41"/>
                        <a:pt x="220" y="41"/>
                      </a:cubicBezTo>
                      <a:cubicBezTo>
                        <a:pt x="220" y="42"/>
                        <a:pt x="220" y="42"/>
                        <a:pt x="220" y="42"/>
                      </a:cubicBezTo>
                      <a:cubicBezTo>
                        <a:pt x="220" y="43"/>
                        <a:pt x="220" y="43"/>
                        <a:pt x="220" y="43"/>
                      </a:cubicBezTo>
                      <a:cubicBezTo>
                        <a:pt x="221" y="43"/>
                        <a:pt x="221" y="43"/>
                        <a:pt x="221" y="43"/>
                      </a:cubicBezTo>
                      <a:cubicBezTo>
                        <a:pt x="221" y="42"/>
                        <a:pt x="221" y="42"/>
                        <a:pt x="221" y="42"/>
                      </a:cubicBezTo>
                      <a:cubicBezTo>
                        <a:pt x="222" y="41"/>
                        <a:pt x="222" y="41"/>
                        <a:pt x="222" y="41"/>
                      </a:cubicBezTo>
                      <a:cubicBezTo>
                        <a:pt x="223" y="42"/>
                        <a:pt x="223" y="42"/>
                        <a:pt x="223" y="42"/>
                      </a:cubicBezTo>
                      <a:cubicBezTo>
                        <a:pt x="224" y="41"/>
                        <a:pt x="224" y="41"/>
                        <a:pt x="224" y="41"/>
                      </a:cubicBezTo>
                      <a:cubicBezTo>
                        <a:pt x="224" y="41"/>
                        <a:pt x="224" y="41"/>
                        <a:pt x="224" y="41"/>
                      </a:cubicBezTo>
                      <a:cubicBezTo>
                        <a:pt x="224" y="40"/>
                        <a:pt x="224" y="40"/>
                        <a:pt x="224" y="40"/>
                      </a:cubicBezTo>
                      <a:cubicBezTo>
                        <a:pt x="225" y="41"/>
                        <a:pt x="225" y="41"/>
                        <a:pt x="225" y="41"/>
                      </a:cubicBezTo>
                      <a:cubicBezTo>
                        <a:pt x="226" y="40"/>
                        <a:pt x="226" y="40"/>
                        <a:pt x="226" y="40"/>
                      </a:cubicBezTo>
                      <a:cubicBezTo>
                        <a:pt x="227" y="42"/>
                        <a:pt x="227" y="42"/>
                        <a:pt x="227" y="42"/>
                      </a:cubicBezTo>
                      <a:cubicBezTo>
                        <a:pt x="227" y="42"/>
                        <a:pt x="227" y="42"/>
                        <a:pt x="227" y="42"/>
                      </a:cubicBezTo>
                      <a:cubicBezTo>
                        <a:pt x="227" y="44"/>
                        <a:pt x="227" y="44"/>
                        <a:pt x="227" y="44"/>
                      </a:cubicBezTo>
                      <a:cubicBezTo>
                        <a:pt x="227" y="44"/>
                        <a:pt x="227" y="44"/>
                        <a:pt x="227" y="44"/>
                      </a:cubicBezTo>
                      <a:cubicBezTo>
                        <a:pt x="227" y="45"/>
                        <a:pt x="227" y="45"/>
                        <a:pt x="227" y="45"/>
                      </a:cubicBezTo>
                      <a:cubicBezTo>
                        <a:pt x="226" y="46"/>
                        <a:pt x="226" y="46"/>
                        <a:pt x="226" y="46"/>
                      </a:cubicBezTo>
                      <a:cubicBezTo>
                        <a:pt x="228" y="48"/>
                        <a:pt x="228" y="48"/>
                        <a:pt x="228" y="48"/>
                      </a:cubicBezTo>
                      <a:cubicBezTo>
                        <a:pt x="227" y="48"/>
                        <a:pt x="227" y="48"/>
                        <a:pt x="227" y="48"/>
                      </a:cubicBezTo>
                      <a:cubicBezTo>
                        <a:pt x="227" y="49"/>
                        <a:pt x="227" y="49"/>
                        <a:pt x="227" y="49"/>
                      </a:cubicBezTo>
                      <a:cubicBezTo>
                        <a:pt x="226" y="49"/>
                        <a:pt x="226" y="49"/>
                        <a:pt x="226" y="49"/>
                      </a:cubicBezTo>
                      <a:cubicBezTo>
                        <a:pt x="227" y="49"/>
                        <a:pt x="227" y="49"/>
                        <a:pt x="227" y="49"/>
                      </a:cubicBezTo>
                      <a:cubicBezTo>
                        <a:pt x="228" y="49"/>
                        <a:pt x="228" y="49"/>
                        <a:pt x="228" y="49"/>
                      </a:cubicBezTo>
                      <a:cubicBezTo>
                        <a:pt x="229" y="48"/>
                        <a:pt x="229" y="48"/>
                        <a:pt x="229" y="48"/>
                      </a:cubicBezTo>
                      <a:cubicBezTo>
                        <a:pt x="231" y="48"/>
                        <a:pt x="231" y="48"/>
                        <a:pt x="231" y="48"/>
                      </a:cubicBezTo>
                      <a:cubicBezTo>
                        <a:pt x="231" y="47"/>
                        <a:pt x="231" y="47"/>
                        <a:pt x="231" y="47"/>
                      </a:cubicBezTo>
                      <a:cubicBezTo>
                        <a:pt x="231" y="45"/>
                        <a:pt x="231" y="45"/>
                        <a:pt x="231" y="45"/>
                      </a:cubicBezTo>
                      <a:cubicBezTo>
                        <a:pt x="231" y="44"/>
                        <a:pt x="231" y="44"/>
                        <a:pt x="231" y="44"/>
                      </a:cubicBezTo>
                      <a:cubicBezTo>
                        <a:pt x="230" y="44"/>
                        <a:pt x="230" y="44"/>
                        <a:pt x="230" y="44"/>
                      </a:cubicBezTo>
                      <a:cubicBezTo>
                        <a:pt x="230" y="44"/>
                        <a:pt x="230" y="44"/>
                        <a:pt x="230" y="44"/>
                      </a:cubicBezTo>
                      <a:cubicBezTo>
                        <a:pt x="230" y="43"/>
                        <a:pt x="230" y="43"/>
                        <a:pt x="230" y="43"/>
                      </a:cubicBezTo>
                      <a:cubicBezTo>
                        <a:pt x="230" y="43"/>
                        <a:pt x="230" y="43"/>
                        <a:pt x="230" y="43"/>
                      </a:cubicBezTo>
                      <a:cubicBezTo>
                        <a:pt x="231" y="43"/>
                        <a:pt x="231" y="43"/>
                        <a:pt x="231" y="43"/>
                      </a:cubicBezTo>
                      <a:cubicBezTo>
                        <a:pt x="231" y="43"/>
                        <a:pt x="231" y="43"/>
                        <a:pt x="231" y="43"/>
                      </a:cubicBezTo>
                      <a:cubicBezTo>
                        <a:pt x="232" y="43"/>
                        <a:pt x="232" y="43"/>
                        <a:pt x="232" y="43"/>
                      </a:cubicBezTo>
                      <a:cubicBezTo>
                        <a:pt x="233" y="43"/>
                        <a:pt x="233" y="43"/>
                        <a:pt x="233" y="43"/>
                      </a:cubicBezTo>
                      <a:cubicBezTo>
                        <a:pt x="234" y="42"/>
                        <a:pt x="234" y="42"/>
                        <a:pt x="234" y="42"/>
                      </a:cubicBezTo>
                      <a:cubicBezTo>
                        <a:pt x="235" y="42"/>
                        <a:pt x="235" y="42"/>
                        <a:pt x="235" y="42"/>
                      </a:cubicBezTo>
                      <a:cubicBezTo>
                        <a:pt x="236" y="42"/>
                        <a:pt x="236" y="42"/>
                        <a:pt x="236" y="42"/>
                      </a:cubicBezTo>
                      <a:cubicBezTo>
                        <a:pt x="236" y="41"/>
                        <a:pt x="236" y="41"/>
                        <a:pt x="236" y="41"/>
                      </a:cubicBezTo>
                      <a:cubicBezTo>
                        <a:pt x="237" y="40"/>
                        <a:pt x="237" y="40"/>
                        <a:pt x="237" y="40"/>
                      </a:cubicBezTo>
                      <a:cubicBezTo>
                        <a:pt x="237" y="41"/>
                        <a:pt x="237" y="41"/>
                        <a:pt x="237" y="41"/>
                      </a:cubicBezTo>
                      <a:cubicBezTo>
                        <a:pt x="238" y="40"/>
                        <a:pt x="238" y="40"/>
                        <a:pt x="238" y="40"/>
                      </a:cubicBezTo>
                      <a:cubicBezTo>
                        <a:pt x="239" y="40"/>
                        <a:pt x="239" y="40"/>
                        <a:pt x="239" y="40"/>
                      </a:cubicBezTo>
                      <a:cubicBezTo>
                        <a:pt x="239" y="40"/>
                        <a:pt x="239" y="40"/>
                        <a:pt x="239" y="40"/>
                      </a:cubicBezTo>
                      <a:cubicBezTo>
                        <a:pt x="240" y="40"/>
                        <a:pt x="240" y="40"/>
                        <a:pt x="240" y="40"/>
                      </a:cubicBezTo>
                      <a:cubicBezTo>
                        <a:pt x="240" y="40"/>
                        <a:pt x="240" y="40"/>
                        <a:pt x="240" y="40"/>
                      </a:cubicBezTo>
                      <a:cubicBezTo>
                        <a:pt x="240" y="41"/>
                        <a:pt x="240" y="41"/>
                        <a:pt x="240" y="41"/>
                      </a:cubicBezTo>
                      <a:cubicBezTo>
                        <a:pt x="240" y="42"/>
                        <a:pt x="240" y="42"/>
                        <a:pt x="240" y="42"/>
                      </a:cubicBezTo>
                      <a:cubicBezTo>
                        <a:pt x="242" y="41"/>
                        <a:pt x="242" y="41"/>
                        <a:pt x="242" y="41"/>
                      </a:cubicBezTo>
                      <a:cubicBezTo>
                        <a:pt x="243" y="42"/>
                        <a:pt x="243" y="42"/>
                        <a:pt x="243" y="42"/>
                      </a:cubicBezTo>
                      <a:cubicBezTo>
                        <a:pt x="243" y="42"/>
                        <a:pt x="243" y="42"/>
                        <a:pt x="243" y="42"/>
                      </a:cubicBezTo>
                      <a:cubicBezTo>
                        <a:pt x="247" y="44"/>
                        <a:pt x="247" y="44"/>
                        <a:pt x="247" y="44"/>
                      </a:cubicBezTo>
                      <a:cubicBezTo>
                        <a:pt x="248" y="44"/>
                        <a:pt x="248" y="44"/>
                        <a:pt x="248" y="44"/>
                      </a:cubicBezTo>
                      <a:cubicBezTo>
                        <a:pt x="248" y="45"/>
                        <a:pt x="248" y="45"/>
                        <a:pt x="248" y="45"/>
                      </a:cubicBezTo>
                      <a:cubicBezTo>
                        <a:pt x="248" y="45"/>
                        <a:pt x="248" y="45"/>
                        <a:pt x="248" y="45"/>
                      </a:cubicBezTo>
                      <a:cubicBezTo>
                        <a:pt x="249" y="47"/>
                        <a:pt x="249" y="47"/>
                        <a:pt x="249" y="47"/>
                      </a:cubicBezTo>
                      <a:cubicBezTo>
                        <a:pt x="250" y="47"/>
                        <a:pt x="250" y="47"/>
                        <a:pt x="250" y="47"/>
                      </a:cubicBezTo>
                      <a:cubicBezTo>
                        <a:pt x="250" y="46"/>
                        <a:pt x="250" y="46"/>
                        <a:pt x="250" y="46"/>
                      </a:cubicBezTo>
                      <a:cubicBezTo>
                        <a:pt x="250" y="46"/>
                        <a:pt x="250" y="46"/>
                        <a:pt x="250" y="46"/>
                      </a:cubicBezTo>
                      <a:cubicBezTo>
                        <a:pt x="251" y="45"/>
                        <a:pt x="251" y="45"/>
                        <a:pt x="251" y="45"/>
                      </a:cubicBezTo>
                      <a:cubicBezTo>
                        <a:pt x="250" y="45"/>
                        <a:pt x="250" y="45"/>
                        <a:pt x="250" y="45"/>
                      </a:cubicBezTo>
                      <a:cubicBezTo>
                        <a:pt x="249" y="45"/>
                        <a:pt x="249" y="45"/>
                        <a:pt x="249" y="45"/>
                      </a:cubicBezTo>
                      <a:cubicBezTo>
                        <a:pt x="249" y="44"/>
                        <a:pt x="249" y="44"/>
                        <a:pt x="249" y="44"/>
                      </a:cubicBezTo>
                      <a:cubicBezTo>
                        <a:pt x="250" y="44"/>
                        <a:pt x="250" y="44"/>
                        <a:pt x="250" y="44"/>
                      </a:cubicBezTo>
                      <a:cubicBezTo>
                        <a:pt x="250" y="44"/>
                        <a:pt x="250" y="44"/>
                        <a:pt x="250" y="44"/>
                      </a:cubicBezTo>
                      <a:cubicBezTo>
                        <a:pt x="251" y="44"/>
                        <a:pt x="251" y="44"/>
                        <a:pt x="251" y="44"/>
                      </a:cubicBezTo>
                      <a:cubicBezTo>
                        <a:pt x="252" y="45"/>
                        <a:pt x="252" y="45"/>
                        <a:pt x="252" y="45"/>
                      </a:cubicBezTo>
                      <a:cubicBezTo>
                        <a:pt x="252" y="46"/>
                        <a:pt x="252" y="46"/>
                        <a:pt x="252" y="46"/>
                      </a:cubicBezTo>
                      <a:cubicBezTo>
                        <a:pt x="253" y="47"/>
                        <a:pt x="253" y="47"/>
                        <a:pt x="253" y="47"/>
                      </a:cubicBezTo>
                      <a:cubicBezTo>
                        <a:pt x="253" y="48"/>
                        <a:pt x="253" y="48"/>
                        <a:pt x="253" y="48"/>
                      </a:cubicBezTo>
                      <a:cubicBezTo>
                        <a:pt x="254" y="48"/>
                        <a:pt x="254" y="48"/>
                        <a:pt x="254" y="48"/>
                      </a:cubicBezTo>
                      <a:cubicBezTo>
                        <a:pt x="254" y="48"/>
                        <a:pt x="254" y="48"/>
                        <a:pt x="254" y="48"/>
                      </a:cubicBezTo>
                      <a:cubicBezTo>
                        <a:pt x="254" y="47"/>
                        <a:pt x="254" y="47"/>
                        <a:pt x="254" y="47"/>
                      </a:cubicBezTo>
                      <a:cubicBezTo>
                        <a:pt x="255" y="48"/>
                        <a:pt x="255" y="48"/>
                        <a:pt x="255" y="48"/>
                      </a:cubicBezTo>
                      <a:cubicBezTo>
                        <a:pt x="256" y="49"/>
                        <a:pt x="256" y="49"/>
                        <a:pt x="256" y="49"/>
                      </a:cubicBezTo>
                      <a:cubicBezTo>
                        <a:pt x="256" y="49"/>
                        <a:pt x="256" y="49"/>
                        <a:pt x="256" y="49"/>
                      </a:cubicBezTo>
                      <a:cubicBezTo>
                        <a:pt x="256" y="50"/>
                        <a:pt x="256" y="50"/>
                        <a:pt x="256" y="50"/>
                      </a:cubicBezTo>
                      <a:cubicBezTo>
                        <a:pt x="256" y="51"/>
                        <a:pt x="256" y="51"/>
                        <a:pt x="256" y="51"/>
                      </a:cubicBezTo>
                      <a:cubicBezTo>
                        <a:pt x="256" y="51"/>
                        <a:pt x="256" y="51"/>
                        <a:pt x="256" y="51"/>
                      </a:cubicBezTo>
                      <a:cubicBezTo>
                        <a:pt x="256" y="50"/>
                        <a:pt x="256" y="50"/>
                        <a:pt x="256" y="50"/>
                      </a:cubicBezTo>
                      <a:cubicBezTo>
                        <a:pt x="256" y="50"/>
                        <a:pt x="256" y="50"/>
                        <a:pt x="256" y="50"/>
                      </a:cubicBezTo>
                      <a:cubicBezTo>
                        <a:pt x="255" y="50"/>
                        <a:pt x="255" y="50"/>
                        <a:pt x="255" y="50"/>
                      </a:cubicBezTo>
                      <a:cubicBezTo>
                        <a:pt x="255" y="50"/>
                        <a:pt x="255" y="50"/>
                        <a:pt x="255" y="50"/>
                      </a:cubicBezTo>
                      <a:cubicBezTo>
                        <a:pt x="254" y="50"/>
                        <a:pt x="254" y="50"/>
                        <a:pt x="254" y="50"/>
                      </a:cubicBezTo>
                      <a:cubicBezTo>
                        <a:pt x="253" y="49"/>
                        <a:pt x="253" y="49"/>
                        <a:pt x="253" y="49"/>
                      </a:cubicBezTo>
                      <a:cubicBezTo>
                        <a:pt x="251" y="49"/>
                        <a:pt x="251" y="49"/>
                        <a:pt x="251" y="49"/>
                      </a:cubicBezTo>
                      <a:cubicBezTo>
                        <a:pt x="251" y="49"/>
                        <a:pt x="251" y="49"/>
                        <a:pt x="251" y="49"/>
                      </a:cubicBezTo>
                      <a:cubicBezTo>
                        <a:pt x="252" y="50"/>
                        <a:pt x="252" y="50"/>
                        <a:pt x="252" y="50"/>
                      </a:cubicBezTo>
                      <a:cubicBezTo>
                        <a:pt x="253" y="50"/>
                        <a:pt x="253" y="50"/>
                        <a:pt x="253" y="50"/>
                      </a:cubicBezTo>
                      <a:cubicBezTo>
                        <a:pt x="253" y="51"/>
                        <a:pt x="253" y="51"/>
                        <a:pt x="253" y="51"/>
                      </a:cubicBezTo>
                      <a:cubicBezTo>
                        <a:pt x="253" y="51"/>
                        <a:pt x="253" y="51"/>
                        <a:pt x="253" y="51"/>
                      </a:cubicBezTo>
                      <a:cubicBezTo>
                        <a:pt x="254" y="52"/>
                        <a:pt x="254" y="52"/>
                        <a:pt x="254" y="52"/>
                      </a:cubicBezTo>
                      <a:cubicBezTo>
                        <a:pt x="254" y="52"/>
                        <a:pt x="254" y="52"/>
                        <a:pt x="254" y="52"/>
                      </a:cubicBezTo>
                      <a:cubicBezTo>
                        <a:pt x="255" y="52"/>
                        <a:pt x="255" y="52"/>
                        <a:pt x="255" y="52"/>
                      </a:cubicBezTo>
                      <a:cubicBezTo>
                        <a:pt x="255" y="51"/>
                        <a:pt x="255" y="51"/>
                        <a:pt x="255" y="51"/>
                      </a:cubicBezTo>
                      <a:cubicBezTo>
                        <a:pt x="255" y="51"/>
                        <a:pt x="255" y="51"/>
                        <a:pt x="255" y="51"/>
                      </a:cubicBezTo>
                      <a:cubicBezTo>
                        <a:pt x="256" y="51"/>
                        <a:pt x="256" y="51"/>
                        <a:pt x="256" y="51"/>
                      </a:cubicBezTo>
                      <a:cubicBezTo>
                        <a:pt x="256" y="52"/>
                        <a:pt x="256" y="52"/>
                        <a:pt x="256" y="52"/>
                      </a:cubicBezTo>
                      <a:cubicBezTo>
                        <a:pt x="257" y="52"/>
                        <a:pt x="257" y="52"/>
                        <a:pt x="257" y="52"/>
                      </a:cubicBezTo>
                      <a:cubicBezTo>
                        <a:pt x="257" y="52"/>
                        <a:pt x="257" y="52"/>
                        <a:pt x="257" y="52"/>
                      </a:cubicBezTo>
                      <a:cubicBezTo>
                        <a:pt x="258" y="52"/>
                        <a:pt x="258" y="52"/>
                        <a:pt x="258" y="52"/>
                      </a:cubicBezTo>
                      <a:cubicBezTo>
                        <a:pt x="257" y="53"/>
                        <a:pt x="257" y="53"/>
                        <a:pt x="257" y="53"/>
                      </a:cubicBezTo>
                      <a:cubicBezTo>
                        <a:pt x="258" y="54"/>
                        <a:pt x="258" y="54"/>
                        <a:pt x="258" y="54"/>
                      </a:cubicBezTo>
                      <a:cubicBezTo>
                        <a:pt x="258" y="55"/>
                        <a:pt x="258" y="55"/>
                        <a:pt x="258" y="55"/>
                      </a:cubicBezTo>
                      <a:cubicBezTo>
                        <a:pt x="258" y="57"/>
                        <a:pt x="258" y="57"/>
                        <a:pt x="258" y="57"/>
                      </a:cubicBezTo>
                      <a:cubicBezTo>
                        <a:pt x="258" y="58"/>
                        <a:pt x="258" y="58"/>
                        <a:pt x="258" y="58"/>
                      </a:cubicBezTo>
                      <a:cubicBezTo>
                        <a:pt x="257" y="58"/>
                        <a:pt x="257" y="58"/>
                        <a:pt x="257" y="58"/>
                      </a:cubicBezTo>
                      <a:cubicBezTo>
                        <a:pt x="257" y="59"/>
                        <a:pt x="257" y="59"/>
                        <a:pt x="257" y="59"/>
                      </a:cubicBezTo>
                      <a:cubicBezTo>
                        <a:pt x="257" y="60"/>
                        <a:pt x="257" y="60"/>
                        <a:pt x="257" y="60"/>
                      </a:cubicBezTo>
                      <a:cubicBezTo>
                        <a:pt x="257" y="61"/>
                        <a:pt x="257" y="61"/>
                        <a:pt x="257" y="61"/>
                      </a:cubicBezTo>
                      <a:cubicBezTo>
                        <a:pt x="257" y="61"/>
                        <a:pt x="257" y="61"/>
                        <a:pt x="257" y="61"/>
                      </a:cubicBezTo>
                      <a:cubicBezTo>
                        <a:pt x="257" y="62"/>
                        <a:pt x="257" y="62"/>
                        <a:pt x="257" y="62"/>
                      </a:cubicBezTo>
                      <a:cubicBezTo>
                        <a:pt x="257" y="62"/>
                        <a:pt x="257" y="62"/>
                        <a:pt x="257" y="62"/>
                      </a:cubicBezTo>
                      <a:cubicBezTo>
                        <a:pt x="256" y="63"/>
                        <a:pt x="256" y="63"/>
                        <a:pt x="256" y="63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55" y="65"/>
                        <a:pt x="255" y="65"/>
                        <a:pt x="255" y="65"/>
                      </a:cubicBezTo>
                      <a:cubicBezTo>
                        <a:pt x="255" y="66"/>
                        <a:pt x="255" y="66"/>
                        <a:pt x="255" y="66"/>
                      </a:cubicBezTo>
                      <a:cubicBezTo>
                        <a:pt x="255" y="66"/>
                        <a:pt x="255" y="66"/>
                        <a:pt x="255" y="66"/>
                      </a:cubicBezTo>
                      <a:cubicBezTo>
                        <a:pt x="255" y="67"/>
                        <a:pt x="255" y="67"/>
                        <a:pt x="255" y="67"/>
                      </a:cubicBezTo>
                      <a:cubicBezTo>
                        <a:pt x="254" y="67"/>
                        <a:pt x="254" y="67"/>
                        <a:pt x="254" y="67"/>
                      </a:cubicBezTo>
                      <a:cubicBezTo>
                        <a:pt x="253" y="68"/>
                        <a:pt x="253" y="68"/>
                        <a:pt x="253" y="68"/>
                      </a:cubicBezTo>
                      <a:cubicBezTo>
                        <a:pt x="252" y="68"/>
                        <a:pt x="252" y="68"/>
                        <a:pt x="252" y="68"/>
                      </a:cubicBezTo>
                      <a:cubicBezTo>
                        <a:pt x="253" y="68"/>
                        <a:pt x="253" y="68"/>
                        <a:pt x="253" y="68"/>
                      </a:cubicBezTo>
                      <a:cubicBezTo>
                        <a:pt x="254" y="68"/>
                        <a:pt x="254" y="68"/>
                        <a:pt x="254" y="68"/>
                      </a:cubicBezTo>
                      <a:cubicBezTo>
                        <a:pt x="254" y="68"/>
                        <a:pt x="254" y="68"/>
                        <a:pt x="254" y="68"/>
                      </a:cubicBezTo>
                      <a:cubicBezTo>
                        <a:pt x="254" y="68"/>
                        <a:pt x="254" y="68"/>
                        <a:pt x="254" y="68"/>
                      </a:cubicBezTo>
                      <a:cubicBezTo>
                        <a:pt x="255" y="69"/>
                        <a:pt x="255" y="69"/>
                        <a:pt x="255" y="69"/>
                      </a:cubicBezTo>
                      <a:cubicBezTo>
                        <a:pt x="254" y="70"/>
                        <a:pt x="254" y="70"/>
                        <a:pt x="254" y="70"/>
                      </a:cubicBezTo>
                      <a:cubicBezTo>
                        <a:pt x="253" y="71"/>
                        <a:pt x="253" y="71"/>
                        <a:pt x="253" y="71"/>
                      </a:cubicBezTo>
                      <a:cubicBezTo>
                        <a:pt x="253" y="73"/>
                        <a:pt x="253" y="73"/>
                        <a:pt x="253" y="73"/>
                      </a:cubicBezTo>
                      <a:cubicBezTo>
                        <a:pt x="253" y="74"/>
                        <a:pt x="253" y="74"/>
                        <a:pt x="253" y="74"/>
                      </a:cubicBezTo>
                      <a:cubicBezTo>
                        <a:pt x="253" y="75"/>
                        <a:pt x="253" y="75"/>
                        <a:pt x="253" y="75"/>
                      </a:cubicBezTo>
                      <a:cubicBezTo>
                        <a:pt x="253" y="76"/>
                        <a:pt x="253" y="76"/>
                        <a:pt x="253" y="76"/>
                      </a:cubicBezTo>
                      <a:cubicBezTo>
                        <a:pt x="252" y="77"/>
                        <a:pt x="252" y="77"/>
                        <a:pt x="252" y="77"/>
                      </a:cubicBezTo>
                      <a:cubicBezTo>
                        <a:pt x="251" y="77"/>
                        <a:pt x="251" y="77"/>
                        <a:pt x="251" y="77"/>
                      </a:cubicBezTo>
                      <a:cubicBezTo>
                        <a:pt x="251" y="77"/>
                        <a:pt x="251" y="77"/>
                        <a:pt x="251" y="77"/>
                      </a:cubicBezTo>
                      <a:cubicBezTo>
                        <a:pt x="250" y="77"/>
                        <a:pt x="250" y="77"/>
                        <a:pt x="250" y="77"/>
                      </a:cubicBezTo>
                      <a:cubicBezTo>
                        <a:pt x="251" y="78"/>
                        <a:pt x="251" y="78"/>
                        <a:pt x="251" y="78"/>
                      </a:cubicBezTo>
                      <a:cubicBezTo>
                        <a:pt x="251" y="79"/>
                        <a:pt x="251" y="79"/>
                        <a:pt x="251" y="79"/>
                      </a:cubicBezTo>
                      <a:cubicBezTo>
                        <a:pt x="251" y="80"/>
                        <a:pt x="251" y="80"/>
                        <a:pt x="251" y="80"/>
                      </a:cubicBezTo>
                      <a:cubicBezTo>
                        <a:pt x="250" y="80"/>
                        <a:pt x="250" y="80"/>
                        <a:pt x="250" y="80"/>
                      </a:cubicBezTo>
                      <a:cubicBezTo>
                        <a:pt x="249" y="82"/>
                        <a:pt x="249" y="82"/>
                        <a:pt x="249" y="82"/>
                      </a:cubicBezTo>
                      <a:cubicBezTo>
                        <a:pt x="250" y="83"/>
                        <a:pt x="250" y="83"/>
                        <a:pt x="250" y="83"/>
                      </a:cubicBezTo>
                      <a:cubicBezTo>
                        <a:pt x="250" y="84"/>
                        <a:pt x="250" y="84"/>
                        <a:pt x="250" y="84"/>
                      </a:cubicBezTo>
                      <a:cubicBezTo>
                        <a:pt x="250" y="84"/>
                        <a:pt x="250" y="84"/>
                        <a:pt x="250" y="84"/>
                      </a:cubicBezTo>
                      <a:cubicBezTo>
                        <a:pt x="250" y="85"/>
                        <a:pt x="250" y="85"/>
                        <a:pt x="250" y="85"/>
                      </a:cubicBezTo>
                      <a:cubicBezTo>
                        <a:pt x="250" y="85"/>
                        <a:pt x="250" y="85"/>
                        <a:pt x="250" y="85"/>
                      </a:cubicBezTo>
                      <a:cubicBezTo>
                        <a:pt x="250" y="87"/>
                        <a:pt x="250" y="87"/>
                        <a:pt x="250" y="87"/>
                      </a:cubicBezTo>
                      <a:cubicBezTo>
                        <a:pt x="249" y="88"/>
                        <a:pt x="249" y="88"/>
                        <a:pt x="249" y="88"/>
                      </a:cubicBezTo>
                      <a:cubicBezTo>
                        <a:pt x="249" y="88"/>
                        <a:pt x="249" y="88"/>
                        <a:pt x="249" y="88"/>
                      </a:cubicBezTo>
                      <a:cubicBezTo>
                        <a:pt x="249" y="88"/>
                        <a:pt x="249" y="88"/>
                        <a:pt x="249" y="88"/>
                      </a:cubicBezTo>
                      <a:cubicBezTo>
                        <a:pt x="250" y="88"/>
                        <a:pt x="250" y="88"/>
                        <a:pt x="250" y="88"/>
                      </a:cubicBezTo>
                      <a:cubicBezTo>
                        <a:pt x="251" y="87"/>
                        <a:pt x="251" y="87"/>
                        <a:pt x="251" y="87"/>
                      </a:cubicBezTo>
                      <a:cubicBezTo>
                        <a:pt x="251" y="86"/>
                        <a:pt x="251" y="86"/>
                        <a:pt x="251" y="86"/>
                      </a:cubicBezTo>
                      <a:cubicBezTo>
                        <a:pt x="251" y="86"/>
                        <a:pt x="251" y="86"/>
                        <a:pt x="251" y="86"/>
                      </a:cubicBezTo>
                      <a:cubicBezTo>
                        <a:pt x="251" y="86"/>
                        <a:pt x="251" y="86"/>
                        <a:pt x="251" y="86"/>
                      </a:cubicBezTo>
                      <a:cubicBezTo>
                        <a:pt x="252" y="85"/>
                        <a:pt x="252" y="85"/>
                        <a:pt x="252" y="85"/>
                      </a:cubicBezTo>
                      <a:cubicBezTo>
                        <a:pt x="253" y="85"/>
                        <a:pt x="253" y="85"/>
                        <a:pt x="253" y="85"/>
                      </a:cubicBezTo>
                      <a:cubicBezTo>
                        <a:pt x="252" y="85"/>
                        <a:pt x="252" y="85"/>
                        <a:pt x="252" y="85"/>
                      </a:cubicBezTo>
                      <a:cubicBezTo>
                        <a:pt x="251" y="84"/>
                        <a:pt x="251" y="84"/>
                        <a:pt x="251" y="84"/>
                      </a:cubicBezTo>
                      <a:cubicBezTo>
                        <a:pt x="250" y="83"/>
                        <a:pt x="250" y="83"/>
                        <a:pt x="250" y="83"/>
                      </a:cubicBezTo>
                      <a:cubicBezTo>
                        <a:pt x="251" y="82"/>
                        <a:pt x="251" y="82"/>
                        <a:pt x="251" y="82"/>
                      </a:cubicBezTo>
                      <a:cubicBezTo>
                        <a:pt x="252" y="82"/>
                        <a:pt x="252" y="82"/>
                        <a:pt x="252" y="82"/>
                      </a:cubicBezTo>
                      <a:cubicBezTo>
                        <a:pt x="254" y="81"/>
                        <a:pt x="254" y="81"/>
                        <a:pt x="254" y="81"/>
                      </a:cubicBezTo>
                      <a:cubicBezTo>
                        <a:pt x="255" y="80"/>
                        <a:pt x="255" y="80"/>
                        <a:pt x="255" y="80"/>
                      </a:cubicBezTo>
                      <a:cubicBezTo>
                        <a:pt x="256" y="80"/>
                        <a:pt x="256" y="80"/>
                        <a:pt x="256" y="80"/>
                      </a:cubicBezTo>
                      <a:cubicBezTo>
                        <a:pt x="256" y="80"/>
                        <a:pt x="256" y="80"/>
                        <a:pt x="256" y="80"/>
                      </a:cubicBezTo>
                      <a:cubicBezTo>
                        <a:pt x="256" y="79"/>
                        <a:pt x="256" y="79"/>
                        <a:pt x="256" y="79"/>
                      </a:cubicBezTo>
                      <a:cubicBezTo>
                        <a:pt x="257" y="78"/>
                        <a:pt x="257" y="78"/>
                        <a:pt x="257" y="78"/>
                      </a:cubicBezTo>
                      <a:cubicBezTo>
                        <a:pt x="258" y="77"/>
                        <a:pt x="258" y="77"/>
                        <a:pt x="258" y="77"/>
                      </a:cubicBezTo>
                      <a:cubicBezTo>
                        <a:pt x="257" y="77"/>
                        <a:pt x="257" y="77"/>
                        <a:pt x="257" y="77"/>
                      </a:cubicBezTo>
                      <a:cubicBezTo>
                        <a:pt x="257" y="76"/>
                        <a:pt x="257" y="76"/>
                        <a:pt x="257" y="76"/>
                      </a:cubicBezTo>
                      <a:cubicBezTo>
                        <a:pt x="258" y="77"/>
                        <a:pt x="258" y="77"/>
                        <a:pt x="258" y="77"/>
                      </a:cubicBezTo>
                      <a:cubicBezTo>
                        <a:pt x="259" y="77"/>
                        <a:pt x="259" y="77"/>
                        <a:pt x="259" y="77"/>
                      </a:cubicBezTo>
                      <a:cubicBezTo>
                        <a:pt x="260" y="76"/>
                        <a:pt x="260" y="76"/>
                        <a:pt x="260" y="76"/>
                      </a:cubicBezTo>
                      <a:cubicBezTo>
                        <a:pt x="260" y="75"/>
                        <a:pt x="260" y="75"/>
                        <a:pt x="260" y="75"/>
                      </a:cubicBezTo>
                      <a:cubicBezTo>
                        <a:pt x="261" y="74"/>
                        <a:pt x="261" y="74"/>
                        <a:pt x="261" y="74"/>
                      </a:cubicBezTo>
                      <a:cubicBezTo>
                        <a:pt x="261" y="73"/>
                        <a:pt x="261" y="73"/>
                        <a:pt x="261" y="73"/>
                      </a:cubicBezTo>
                      <a:cubicBezTo>
                        <a:pt x="261" y="72"/>
                        <a:pt x="261" y="72"/>
                        <a:pt x="261" y="72"/>
                      </a:cubicBezTo>
                      <a:cubicBezTo>
                        <a:pt x="259" y="73"/>
                        <a:pt x="259" y="73"/>
                        <a:pt x="259" y="73"/>
                      </a:cubicBezTo>
                      <a:cubicBezTo>
                        <a:pt x="259" y="74"/>
                        <a:pt x="259" y="74"/>
                        <a:pt x="259" y="74"/>
                      </a:cubicBezTo>
                      <a:cubicBezTo>
                        <a:pt x="258" y="75"/>
                        <a:pt x="258" y="75"/>
                        <a:pt x="258" y="75"/>
                      </a:cubicBezTo>
                      <a:cubicBezTo>
                        <a:pt x="257" y="74"/>
                        <a:pt x="257" y="74"/>
                        <a:pt x="257" y="74"/>
                      </a:cubicBezTo>
                      <a:cubicBezTo>
                        <a:pt x="256" y="73"/>
                        <a:pt x="256" y="73"/>
                        <a:pt x="256" y="73"/>
                      </a:cubicBezTo>
                      <a:cubicBezTo>
                        <a:pt x="257" y="72"/>
                        <a:pt x="257" y="72"/>
                        <a:pt x="257" y="72"/>
                      </a:cubicBezTo>
                      <a:cubicBezTo>
                        <a:pt x="257" y="71"/>
                        <a:pt x="257" y="71"/>
                        <a:pt x="257" y="71"/>
                      </a:cubicBezTo>
                      <a:cubicBezTo>
                        <a:pt x="258" y="70"/>
                        <a:pt x="258" y="70"/>
                        <a:pt x="258" y="70"/>
                      </a:cubicBezTo>
                      <a:cubicBezTo>
                        <a:pt x="259" y="70"/>
                        <a:pt x="259" y="70"/>
                        <a:pt x="259" y="70"/>
                      </a:cubicBezTo>
                      <a:cubicBezTo>
                        <a:pt x="260" y="71"/>
                        <a:pt x="260" y="71"/>
                        <a:pt x="260" y="71"/>
                      </a:cubicBezTo>
                      <a:cubicBezTo>
                        <a:pt x="261" y="71"/>
                        <a:pt x="261" y="71"/>
                        <a:pt x="261" y="71"/>
                      </a:cubicBezTo>
                      <a:cubicBezTo>
                        <a:pt x="261" y="70"/>
                        <a:pt x="261" y="70"/>
                        <a:pt x="261" y="70"/>
                      </a:cubicBezTo>
                      <a:cubicBezTo>
                        <a:pt x="262" y="69"/>
                        <a:pt x="262" y="69"/>
                        <a:pt x="262" y="69"/>
                      </a:cubicBezTo>
                      <a:cubicBezTo>
                        <a:pt x="262" y="70"/>
                        <a:pt x="262" y="70"/>
                        <a:pt x="262" y="70"/>
                      </a:cubicBezTo>
                      <a:cubicBezTo>
                        <a:pt x="262" y="70"/>
                        <a:pt x="262" y="70"/>
                        <a:pt x="262" y="70"/>
                      </a:cubicBezTo>
                      <a:cubicBezTo>
                        <a:pt x="262" y="71"/>
                        <a:pt x="262" y="71"/>
                        <a:pt x="262" y="71"/>
                      </a:cubicBezTo>
                      <a:cubicBezTo>
                        <a:pt x="264" y="73"/>
                        <a:pt x="264" y="73"/>
                        <a:pt x="264" y="73"/>
                      </a:cubicBezTo>
                      <a:cubicBezTo>
                        <a:pt x="265" y="73"/>
                        <a:pt x="265" y="73"/>
                        <a:pt x="265" y="73"/>
                      </a:cubicBezTo>
                      <a:cubicBezTo>
                        <a:pt x="266" y="73"/>
                        <a:pt x="266" y="73"/>
                        <a:pt x="266" y="73"/>
                      </a:cubicBezTo>
                      <a:cubicBezTo>
                        <a:pt x="268" y="72"/>
                        <a:pt x="268" y="72"/>
                        <a:pt x="268" y="72"/>
                      </a:cubicBezTo>
                      <a:cubicBezTo>
                        <a:pt x="268" y="72"/>
                        <a:pt x="268" y="72"/>
                        <a:pt x="268" y="72"/>
                      </a:cubicBezTo>
                      <a:cubicBezTo>
                        <a:pt x="268" y="71"/>
                        <a:pt x="268" y="71"/>
                        <a:pt x="268" y="71"/>
                      </a:cubicBezTo>
                      <a:cubicBezTo>
                        <a:pt x="267" y="69"/>
                        <a:pt x="267" y="69"/>
                        <a:pt x="267" y="69"/>
                      </a:cubicBezTo>
                      <a:cubicBezTo>
                        <a:pt x="267" y="69"/>
                        <a:pt x="267" y="69"/>
                        <a:pt x="267" y="69"/>
                      </a:cubicBezTo>
                      <a:cubicBezTo>
                        <a:pt x="267" y="69"/>
                        <a:pt x="267" y="69"/>
                        <a:pt x="267" y="69"/>
                      </a:cubicBezTo>
                      <a:cubicBezTo>
                        <a:pt x="269" y="70"/>
                        <a:pt x="269" y="70"/>
                        <a:pt x="269" y="70"/>
                      </a:cubicBezTo>
                      <a:cubicBezTo>
                        <a:pt x="270" y="71"/>
                        <a:pt x="270" y="71"/>
                        <a:pt x="270" y="71"/>
                      </a:cubicBezTo>
                      <a:cubicBezTo>
                        <a:pt x="271" y="71"/>
                        <a:pt x="271" y="71"/>
                        <a:pt x="271" y="71"/>
                      </a:cubicBezTo>
                      <a:cubicBezTo>
                        <a:pt x="270" y="72"/>
                        <a:pt x="270" y="72"/>
                        <a:pt x="270" y="72"/>
                      </a:cubicBezTo>
                      <a:cubicBezTo>
                        <a:pt x="271" y="72"/>
                        <a:pt x="271" y="72"/>
                        <a:pt x="271" y="72"/>
                      </a:cubicBezTo>
                      <a:cubicBezTo>
                        <a:pt x="272" y="73"/>
                        <a:pt x="272" y="73"/>
                        <a:pt x="272" y="73"/>
                      </a:cubicBezTo>
                      <a:cubicBezTo>
                        <a:pt x="272" y="75"/>
                        <a:pt x="272" y="75"/>
                        <a:pt x="272" y="75"/>
                      </a:cubicBezTo>
                      <a:cubicBezTo>
                        <a:pt x="272" y="75"/>
                        <a:pt x="272" y="75"/>
                        <a:pt x="272" y="75"/>
                      </a:cubicBezTo>
                      <a:cubicBezTo>
                        <a:pt x="272" y="75"/>
                        <a:pt x="272" y="75"/>
                        <a:pt x="272" y="75"/>
                      </a:cubicBezTo>
                      <a:cubicBezTo>
                        <a:pt x="273" y="74"/>
                        <a:pt x="273" y="74"/>
                        <a:pt x="273" y="74"/>
                      </a:cubicBezTo>
                      <a:cubicBezTo>
                        <a:pt x="273" y="74"/>
                        <a:pt x="273" y="74"/>
                        <a:pt x="273" y="74"/>
                      </a:cubicBezTo>
                      <a:cubicBezTo>
                        <a:pt x="274" y="73"/>
                        <a:pt x="274" y="73"/>
                        <a:pt x="274" y="73"/>
                      </a:cubicBezTo>
                      <a:cubicBezTo>
                        <a:pt x="274" y="73"/>
                        <a:pt x="274" y="73"/>
                        <a:pt x="274" y="73"/>
                      </a:cubicBezTo>
                      <a:cubicBezTo>
                        <a:pt x="273" y="73"/>
                        <a:pt x="273" y="73"/>
                        <a:pt x="273" y="73"/>
                      </a:cubicBezTo>
                      <a:cubicBezTo>
                        <a:pt x="272" y="73"/>
                        <a:pt x="272" y="73"/>
                        <a:pt x="272" y="73"/>
                      </a:cubicBezTo>
                      <a:cubicBezTo>
                        <a:pt x="272" y="72"/>
                        <a:pt x="272" y="72"/>
                        <a:pt x="272" y="72"/>
                      </a:cubicBezTo>
                      <a:cubicBezTo>
                        <a:pt x="273" y="71"/>
                        <a:pt x="273" y="71"/>
                        <a:pt x="273" y="71"/>
                      </a:cubicBezTo>
                      <a:cubicBezTo>
                        <a:pt x="274" y="71"/>
                        <a:pt x="274" y="71"/>
                        <a:pt x="274" y="71"/>
                      </a:cubicBezTo>
                      <a:cubicBezTo>
                        <a:pt x="274" y="70"/>
                        <a:pt x="274" y="70"/>
                        <a:pt x="274" y="70"/>
                      </a:cubicBezTo>
                      <a:cubicBezTo>
                        <a:pt x="275" y="70"/>
                        <a:pt x="275" y="70"/>
                        <a:pt x="275" y="70"/>
                      </a:cubicBezTo>
                      <a:cubicBezTo>
                        <a:pt x="275" y="70"/>
                        <a:pt x="275" y="70"/>
                        <a:pt x="275" y="70"/>
                      </a:cubicBezTo>
                      <a:cubicBezTo>
                        <a:pt x="277" y="69"/>
                        <a:pt x="277" y="69"/>
                        <a:pt x="277" y="69"/>
                      </a:cubicBezTo>
                      <a:cubicBezTo>
                        <a:pt x="280" y="69"/>
                        <a:pt x="280" y="69"/>
                        <a:pt x="280" y="69"/>
                      </a:cubicBezTo>
                      <a:cubicBezTo>
                        <a:pt x="283" y="68"/>
                        <a:pt x="283" y="68"/>
                        <a:pt x="283" y="68"/>
                      </a:cubicBezTo>
                      <a:cubicBezTo>
                        <a:pt x="286" y="67"/>
                        <a:pt x="286" y="67"/>
                        <a:pt x="286" y="67"/>
                      </a:cubicBezTo>
                      <a:cubicBezTo>
                        <a:pt x="287" y="67"/>
                        <a:pt x="287" y="67"/>
                        <a:pt x="287" y="67"/>
                      </a:cubicBezTo>
                      <a:cubicBezTo>
                        <a:pt x="289" y="68"/>
                        <a:pt x="289" y="68"/>
                        <a:pt x="289" y="68"/>
                      </a:cubicBezTo>
                      <a:cubicBezTo>
                        <a:pt x="289" y="68"/>
                        <a:pt x="289" y="68"/>
                        <a:pt x="289" y="68"/>
                      </a:cubicBezTo>
                      <a:cubicBezTo>
                        <a:pt x="288" y="69"/>
                        <a:pt x="288" y="69"/>
                        <a:pt x="288" y="69"/>
                      </a:cubicBezTo>
                      <a:cubicBezTo>
                        <a:pt x="288" y="69"/>
                        <a:pt x="288" y="69"/>
                        <a:pt x="288" y="69"/>
                      </a:cubicBezTo>
                      <a:cubicBezTo>
                        <a:pt x="288" y="71"/>
                        <a:pt x="288" y="71"/>
                        <a:pt x="288" y="71"/>
                      </a:cubicBezTo>
                      <a:cubicBezTo>
                        <a:pt x="289" y="72"/>
                        <a:pt x="289" y="72"/>
                        <a:pt x="289" y="72"/>
                      </a:cubicBezTo>
                      <a:cubicBezTo>
                        <a:pt x="293" y="72"/>
                        <a:pt x="293" y="72"/>
                        <a:pt x="293" y="72"/>
                      </a:cubicBezTo>
                      <a:cubicBezTo>
                        <a:pt x="294" y="72"/>
                        <a:pt x="294" y="72"/>
                        <a:pt x="294" y="72"/>
                      </a:cubicBezTo>
                      <a:cubicBezTo>
                        <a:pt x="294" y="72"/>
                        <a:pt x="294" y="72"/>
                        <a:pt x="294" y="72"/>
                      </a:cubicBezTo>
                      <a:cubicBezTo>
                        <a:pt x="296" y="72"/>
                        <a:pt x="296" y="72"/>
                        <a:pt x="296" y="72"/>
                      </a:cubicBezTo>
                      <a:cubicBezTo>
                        <a:pt x="297" y="72"/>
                        <a:pt x="297" y="72"/>
                        <a:pt x="297" y="72"/>
                      </a:cubicBezTo>
                      <a:cubicBezTo>
                        <a:pt x="300" y="72"/>
                        <a:pt x="300" y="72"/>
                        <a:pt x="300" y="72"/>
                      </a:cubicBezTo>
                      <a:cubicBezTo>
                        <a:pt x="302" y="71"/>
                        <a:pt x="302" y="71"/>
                        <a:pt x="302" y="71"/>
                      </a:cubicBezTo>
                      <a:cubicBezTo>
                        <a:pt x="302" y="71"/>
                        <a:pt x="302" y="71"/>
                        <a:pt x="302" y="71"/>
                      </a:cubicBezTo>
                      <a:cubicBezTo>
                        <a:pt x="303" y="71"/>
                        <a:pt x="303" y="71"/>
                        <a:pt x="303" y="71"/>
                      </a:cubicBezTo>
                      <a:cubicBezTo>
                        <a:pt x="304" y="70"/>
                        <a:pt x="304" y="70"/>
                        <a:pt x="304" y="70"/>
                      </a:cubicBezTo>
                      <a:cubicBezTo>
                        <a:pt x="303" y="70"/>
                        <a:pt x="303" y="70"/>
                        <a:pt x="303" y="70"/>
                      </a:cubicBezTo>
                      <a:cubicBezTo>
                        <a:pt x="304" y="70"/>
                        <a:pt x="304" y="70"/>
                        <a:pt x="304" y="70"/>
                      </a:cubicBezTo>
                      <a:cubicBezTo>
                        <a:pt x="305" y="70"/>
                        <a:pt x="305" y="70"/>
                        <a:pt x="305" y="70"/>
                      </a:cubicBezTo>
                      <a:cubicBezTo>
                        <a:pt x="306" y="70"/>
                        <a:pt x="306" y="70"/>
                        <a:pt x="306" y="70"/>
                      </a:cubicBezTo>
                      <a:cubicBezTo>
                        <a:pt x="306" y="70"/>
                        <a:pt x="306" y="70"/>
                        <a:pt x="306" y="70"/>
                      </a:cubicBezTo>
                      <a:cubicBezTo>
                        <a:pt x="307" y="70"/>
                        <a:pt x="307" y="70"/>
                        <a:pt x="307" y="70"/>
                      </a:cubicBezTo>
                      <a:cubicBezTo>
                        <a:pt x="307" y="69"/>
                        <a:pt x="307" y="69"/>
                        <a:pt x="307" y="69"/>
                      </a:cubicBezTo>
                      <a:cubicBezTo>
                        <a:pt x="307" y="69"/>
                        <a:pt x="307" y="69"/>
                        <a:pt x="307" y="69"/>
                      </a:cubicBezTo>
                      <a:cubicBezTo>
                        <a:pt x="306" y="68"/>
                        <a:pt x="306" y="68"/>
                        <a:pt x="306" y="68"/>
                      </a:cubicBezTo>
                      <a:cubicBezTo>
                        <a:pt x="307" y="67"/>
                        <a:pt x="307" y="67"/>
                        <a:pt x="307" y="67"/>
                      </a:cubicBezTo>
                      <a:cubicBezTo>
                        <a:pt x="306" y="67"/>
                        <a:pt x="306" y="67"/>
                        <a:pt x="306" y="67"/>
                      </a:cubicBezTo>
                      <a:cubicBezTo>
                        <a:pt x="305" y="67"/>
                        <a:pt x="305" y="67"/>
                        <a:pt x="305" y="67"/>
                      </a:cubicBezTo>
                      <a:cubicBezTo>
                        <a:pt x="305" y="66"/>
                        <a:pt x="305" y="66"/>
                        <a:pt x="305" y="66"/>
                      </a:cubicBezTo>
                      <a:cubicBezTo>
                        <a:pt x="304" y="65"/>
                        <a:pt x="304" y="65"/>
                        <a:pt x="304" y="65"/>
                      </a:cubicBezTo>
                      <a:cubicBezTo>
                        <a:pt x="304" y="65"/>
                        <a:pt x="304" y="65"/>
                        <a:pt x="304" y="65"/>
                      </a:cubicBezTo>
                      <a:cubicBezTo>
                        <a:pt x="304" y="64"/>
                        <a:pt x="304" y="64"/>
                        <a:pt x="304" y="64"/>
                      </a:cubicBezTo>
                      <a:cubicBezTo>
                        <a:pt x="304" y="63"/>
                        <a:pt x="304" y="63"/>
                        <a:pt x="304" y="63"/>
                      </a:cubicBezTo>
                      <a:cubicBezTo>
                        <a:pt x="304" y="62"/>
                        <a:pt x="304" y="62"/>
                        <a:pt x="304" y="62"/>
                      </a:cubicBezTo>
                      <a:cubicBezTo>
                        <a:pt x="304" y="63"/>
                        <a:pt x="304" y="63"/>
                        <a:pt x="304" y="63"/>
                      </a:cubicBezTo>
                      <a:cubicBezTo>
                        <a:pt x="305" y="63"/>
                        <a:pt x="305" y="63"/>
                        <a:pt x="305" y="63"/>
                      </a:cubicBezTo>
                      <a:cubicBezTo>
                        <a:pt x="306" y="62"/>
                        <a:pt x="306" y="62"/>
                        <a:pt x="306" y="62"/>
                      </a:cubicBezTo>
                      <a:cubicBezTo>
                        <a:pt x="305" y="62"/>
                        <a:pt x="305" y="62"/>
                        <a:pt x="305" y="62"/>
                      </a:cubicBezTo>
                      <a:cubicBezTo>
                        <a:pt x="305" y="61"/>
                        <a:pt x="305" y="61"/>
                        <a:pt x="305" y="61"/>
                      </a:cubicBezTo>
                      <a:cubicBezTo>
                        <a:pt x="306" y="61"/>
                        <a:pt x="306" y="61"/>
                        <a:pt x="306" y="61"/>
                      </a:cubicBezTo>
                      <a:cubicBezTo>
                        <a:pt x="307" y="62"/>
                        <a:pt x="307" y="62"/>
                        <a:pt x="307" y="62"/>
                      </a:cubicBezTo>
                      <a:cubicBezTo>
                        <a:pt x="307" y="62"/>
                        <a:pt x="307" y="62"/>
                        <a:pt x="307" y="62"/>
                      </a:cubicBezTo>
                      <a:cubicBezTo>
                        <a:pt x="308" y="61"/>
                        <a:pt x="308" y="61"/>
                        <a:pt x="308" y="61"/>
                      </a:cubicBezTo>
                      <a:cubicBezTo>
                        <a:pt x="308" y="61"/>
                        <a:pt x="308" y="61"/>
                        <a:pt x="308" y="61"/>
                      </a:cubicBezTo>
                      <a:cubicBezTo>
                        <a:pt x="309" y="61"/>
                        <a:pt x="309" y="61"/>
                        <a:pt x="309" y="61"/>
                      </a:cubicBezTo>
                      <a:cubicBezTo>
                        <a:pt x="310" y="61"/>
                        <a:pt x="310" y="61"/>
                        <a:pt x="310" y="61"/>
                      </a:cubicBezTo>
                      <a:cubicBezTo>
                        <a:pt x="310" y="61"/>
                        <a:pt x="310" y="61"/>
                        <a:pt x="310" y="61"/>
                      </a:cubicBezTo>
                      <a:cubicBezTo>
                        <a:pt x="311" y="61"/>
                        <a:pt x="311" y="61"/>
                        <a:pt x="311" y="61"/>
                      </a:cubicBezTo>
                      <a:cubicBezTo>
                        <a:pt x="312" y="62"/>
                        <a:pt x="312" y="62"/>
                        <a:pt x="312" y="62"/>
                      </a:cubicBezTo>
                      <a:cubicBezTo>
                        <a:pt x="312" y="62"/>
                        <a:pt x="312" y="62"/>
                        <a:pt x="312" y="62"/>
                      </a:cubicBezTo>
                      <a:cubicBezTo>
                        <a:pt x="313" y="62"/>
                        <a:pt x="313" y="62"/>
                        <a:pt x="313" y="62"/>
                      </a:cubicBezTo>
                      <a:cubicBezTo>
                        <a:pt x="313" y="61"/>
                        <a:pt x="313" y="61"/>
                        <a:pt x="313" y="61"/>
                      </a:cubicBezTo>
                      <a:cubicBezTo>
                        <a:pt x="313" y="61"/>
                        <a:pt x="313" y="61"/>
                        <a:pt x="313" y="61"/>
                      </a:cubicBezTo>
                      <a:cubicBezTo>
                        <a:pt x="314" y="62"/>
                        <a:pt x="314" y="62"/>
                        <a:pt x="314" y="62"/>
                      </a:cubicBezTo>
                      <a:cubicBezTo>
                        <a:pt x="313" y="63"/>
                        <a:pt x="313" y="63"/>
                        <a:pt x="313" y="63"/>
                      </a:cubicBezTo>
                      <a:cubicBezTo>
                        <a:pt x="313" y="63"/>
                        <a:pt x="313" y="63"/>
                        <a:pt x="313" y="63"/>
                      </a:cubicBezTo>
                      <a:cubicBezTo>
                        <a:pt x="313" y="63"/>
                        <a:pt x="313" y="63"/>
                        <a:pt x="313" y="63"/>
                      </a:cubicBezTo>
                      <a:cubicBezTo>
                        <a:pt x="314" y="63"/>
                        <a:pt x="314" y="63"/>
                        <a:pt x="314" y="63"/>
                      </a:cubicBezTo>
                      <a:cubicBezTo>
                        <a:pt x="315" y="63"/>
                        <a:pt x="315" y="63"/>
                        <a:pt x="315" y="63"/>
                      </a:cubicBezTo>
                      <a:cubicBezTo>
                        <a:pt x="315" y="63"/>
                        <a:pt x="315" y="63"/>
                        <a:pt x="315" y="63"/>
                      </a:cubicBezTo>
                      <a:cubicBezTo>
                        <a:pt x="315" y="63"/>
                        <a:pt x="315" y="63"/>
                        <a:pt x="315" y="63"/>
                      </a:cubicBezTo>
                      <a:cubicBezTo>
                        <a:pt x="316" y="63"/>
                        <a:pt x="316" y="63"/>
                        <a:pt x="316" y="63"/>
                      </a:cubicBezTo>
                      <a:cubicBezTo>
                        <a:pt x="315" y="62"/>
                        <a:pt x="315" y="62"/>
                        <a:pt x="315" y="62"/>
                      </a:cubicBezTo>
                      <a:cubicBezTo>
                        <a:pt x="315" y="62"/>
                        <a:pt x="315" y="62"/>
                        <a:pt x="315" y="62"/>
                      </a:cubicBezTo>
                      <a:cubicBezTo>
                        <a:pt x="315" y="61"/>
                        <a:pt x="315" y="61"/>
                        <a:pt x="315" y="61"/>
                      </a:cubicBezTo>
                      <a:cubicBezTo>
                        <a:pt x="316" y="61"/>
                        <a:pt x="316" y="61"/>
                        <a:pt x="316" y="61"/>
                      </a:cubicBezTo>
                      <a:cubicBezTo>
                        <a:pt x="317" y="61"/>
                        <a:pt x="317" y="61"/>
                        <a:pt x="317" y="61"/>
                      </a:cubicBezTo>
                      <a:cubicBezTo>
                        <a:pt x="318" y="61"/>
                        <a:pt x="318" y="61"/>
                        <a:pt x="318" y="61"/>
                      </a:cubicBezTo>
                      <a:cubicBezTo>
                        <a:pt x="318" y="61"/>
                        <a:pt x="318" y="61"/>
                        <a:pt x="318" y="61"/>
                      </a:cubicBezTo>
                      <a:cubicBezTo>
                        <a:pt x="319" y="61"/>
                        <a:pt x="319" y="61"/>
                        <a:pt x="319" y="61"/>
                      </a:cubicBezTo>
                      <a:cubicBezTo>
                        <a:pt x="319" y="62"/>
                        <a:pt x="319" y="62"/>
                        <a:pt x="319" y="62"/>
                      </a:cubicBezTo>
                      <a:cubicBezTo>
                        <a:pt x="320" y="63"/>
                        <a:pt x="320" y="63"/>
                        <a:pt x="320" y="63"/>
                      </a:cubicBezTo>
                      <a:cubicBezTo>
                        <a:pt x="320" y="62"/>
                        <a:pt x="320" y="62"/>
                        <a:pt x="320" y="62"/>
                      </a:cubicBezTo>
                      <a:cubicBezTo>
                        <a:pt x="320" y="62"/>
                        <a:pt x="320" y="62"/>
                        <a:pt x="320" y="62"/>
                      </a:cubicBezTo>
                      <a:cubicBezTo>
                        <a:pt x="321" y="61"/>
                        <a:pt x="321" y="61"/>
                        <a:pt x="321" y="61"/>
                      </a:cubicBezTo>
                      <a:cubicBezTo>
                        <a:pt x="321" y="62"/>
                        <a:pt x="321" y="62"/>
                        <a:pt x="321" y="62"/>
                      </a:cubicBezTo>
                      <a:cubicBezTo>
                        <a:pt x="322" y="63"/>
                        <a:pt x="322" y="63"/>
                        <a:pt x="322" y="63"/>
                      </a:cubicBezTo>
                      <a:cubicBezTo>
                        <a:pt x="323" y="62"/>
                        <a:pt x="323" y="62"/>
                        <a:pt x="323" y="62"/>
                      </a:cubicBezTo>
                      <a:cubicBezTo>
                        <a:pt x="323" y="63"/>
                        <a:pt x="323" y="63"/>
                        <a:pt x="323" y="63"/>
                      </a:cubicBezTo>
                      <a:cubicBezTo>
                        <a:pt x="324" y="64"/>
                        <a:pt x="324" y="64"/>
                        <a:pt x="324" y="64"/>
                      </a:cubicBezTo>
                      <a:cubicBezTo>
                        <a:pt x="324" y="63"/>
                        <a:pt x="324" y="63"/>
                        <a:pt x="324" y="63"/>
                      </a:cubicBezTo>
                      <a:cubicBezTo>
                        <a:pt x="325" y="63"/>
                        <a:pt x="325" y="63"/>
                        <a:pt x="325" y="63"/>
                      </a:cubicBezTo>
                      <a:cubicBezTo>
                        <a:pt x="325" y="63"/>
                        <a:pt x="325" y="63"/>
                        <a:pt x="325" y="63"/>
                      </a:cubicBezTo>
                      <a:cubicBezTo>
                        <a:pt x="325" y="64"/>
                        <a:pt x="325" y="64"/>
                        <a:pt x="325" y="64"/>
                      </a:cubicBezTo>
                      <a:cubicBezTo>
                        <a:pt x="325" y="65"/>
                        <a:pt x="325" y="65"/>
                        <a:pt x="325" y="65"/>
                      </a:cubicBezTo>
                      <a:cubicBezTo>
                        <a:pt x="326" y="65"/>
                        <a:pt x="326" y="65"/>
                        <a:pt x="326" y="65"/>
                      </a:cubicBezTo>
                      <a:cubicBezTo>
                        <a:pt x="327" y="65"/>
                        <a:pt x="327" y="65"/>
                        <a:pt x="327" y="65"/>
                      </a:cubicBezTo>
                      <a:cubicBezTo>
                        <a:pt x="327" y="66"/>
                        <a:pt x="327" y="66"/>
                        <a:pt x="327" y="66"/>
                      </a:cubicBezTo>
                      <a:cubicBezTo>
                        <a:pt x="327" y="65"/>
                        <a:pt x="327" y="65"/>
                        <a:pt x="327" y="65"/>
                      </a:cubicBezTo>
                      <a:cubicBezTo>
                        <a:pt x="328" y="65"/>
                        <a:pt x="328" y="65"/>
                        <a:pt x="328" y="65"/>
                      </a:cubicBezTo>
                      <a:cubicBezTo>
                        <a:pt x="328" y="66"/>
                        <a:pt x="328" y="66"/>
                        <a:pt x="328" y="66"/>
                      </a:cubicBezTo>
                      <a:cubicBezTo>
                        <a:pt x="327" y="67"/>
                        <a:pt x="327" y="67"/>
                        <a:pt x="327" y="67"/>
                      </a:cubicBezTo>
                      <a:cubicBezTo>
                        <a:pt x="327" y="68"/>
                        <a:pt x="327" y="68"/>
                        <a:pt x="327" y="68"/>
                      </a:cubicBezTo>
                      <a:cubicBezTo>
                        <a:pt x="328" y="67"/>
                        <a:pt x="328" y="67"/>
                        <a:pt x="328" y="67"/>
                      </a:cubicBezTo>
                      <a:cubicBezTo>
                        <a:pt x="329" y="67"/>
                        <a:pt x="329" y="67"/>
                        <a:pt x="329" y="67"/>
                      </a:cubicBezTo>
                      <a:cubicBezTo>
                        <a:pt x="329" y="67"/>
                        <a:pt x="329" y="67"/>
                        <a:pt x="329" y="67"/>
                      </a:cubicBezTo>
                      <a:cubicBezTo>
                        <a:pt x="328" y="69"/>
                        <a:pt x="328" y="69"/>
                        <a:pt x="328" y="69"/>
                      </a:cubicBezTo>
                      <a:cubicBezTo>
                        <a:pt x="328" y="70"/>
                        <a:pt x="328" y="70"/>
                        <a:pt x="328" y="70"/>
                      </a:cubicBezTo>
                      <a:cubicBezTo>
                        <a:pt x="329" y="70"/>
                        <a:pt x="329" y="70"/>
                        <a:pt x="329" y="70"/>
                      </a:cubicBezTo>
                      <a:cubicBezTo>
                        <a:pt x="330" y="70"/>
                        <a:pt x="330" y="70"/>
                        <a:pt x="330" y="70"/>
                      </a:cubicBezTo>
                      <a:cubicBezTo>
                        <a:pt x="330" y="69"/>
                        <a:pt x="330" y="69"/>
                        <a:pt x="330" y="69"/>
                      </a:cubicBezTo>
                      <a:cubicBezTo>
                        <a:pt x="331" y="69"/>
                        <a:pt x="331" y="69"/>
                        <a:pt x="331" y="69"/>
                      </a:cubicBezTo>
                      <a:cubicBezTo>
                        <a:pt x="331" y="70"/>
                        <a:pt x="331" y="70"/>
                        <a:pt x="331" y="70"/>
                      </a:cubicBezTo>
                      <a:cubicBezTo>
                        <a:pt x="332" y="70"/>
                        <a:pt x="332" y="70"/>
                        <a:pt x="332" y="70"/>
                      </a:cubicBezTo>
                      <a:cubicBezTo>
                        <a:pt x="332" y="71"/>
                        <a:pt x="332" y="71"/>
                        <a:pt x="332" y="71"/>
                      </a:cubicBezTo>
                      <a:cubicBezTo>
                        <a:pt x="332" y="72"/>
                        <a:pt x="332" y="72"/>
                        <a:pt x="332" y="72"/>
                      </a:cubicBezTo>
                      <a:cubicBezTo>
                        <a:pt x="333" y="72"/>
                        <a:pt x="333" y="72"/>
                        <a:pt x="333" y="72"/>
                      </a:cubicBezTo>
                      <a:cubicBezTo>
                        <a:pt x="333" y="72"/>
                        <a:pt x="333" y="72"/>
                        <a:pt x="333" y="72"/>
                      </a:cubicBezTo>
                      <a:cubicBezTo>
                        <a:pt x="334" y="72"/>
                        <a:pt x="334" y="72"/>
                        <a:pt x="334" y="72"/>
                      </a:cubicBezTo>
                      <a:cubicBezTo>
                        <a:pt x="334" y="73"/>
                        <a:pt x="334" y="73"/>
                        <a:pt x="334" y="73"/>
                      </a:cubicBezTo>
                      <a:cubicBezTo>
                        <a:pt x="333" y="74"/>
                        <a:pt x="333" y="74"/>
                        <a:pt x="333" y="74"/>
                      </a:cubicBezTo>
                      <a:cubicBezTo>
                        <a:pt x="332" y="74"/>
                        <a:pt x="332" y="74"/>
                        <a:pt x="332" y="74"/>
                      </a:cubicBezTo>
                      <a:cubicBezTo>
                        <a:pt x="331" y="74"/>
                        <a:pt x="331" y="74"/>
                        <a:pt x="331" y="74"/>
                      </a:cubicBezTo>
                      <a:cubicBezTo>
                        <a:pt x="330" y="73"/>
                        <a:pt x="330" y="73"/>
                        <a:pt x="330" y="73"/>
                      </a:cubicBezTo>
                      <a:cubicBezTo>
                        <a:pt x="328" y="73"/>
                        <a:pt x="328" y="73"/>
                        <a:pt x="328" y="73"/>
                      </a:cubicBezTo>
                      <a:cubicBezTo>
                        <a:pt x="329" y="74"/>
                        <a:pt x="329" y="74"/>
                        <a:pt x="329" y="74"/>
                      </a:cubicBezTo>
                      <a:cubicBezTo>
                        <a:pt x="329" y="75"/>
                        <a:pt x="329" y="75"/>
                        <a:pt x="329" y="75"/>
                      </a:cubicBezTo>
                      <a:cubicBezTo>
                        <a:pt x="331" y="75"/>
                        <a:pt x="331" y="75"/>
                        <a:pt x="331" y="75"/>
                      </a:cubicBezTo>
                      <a:cubicBezTo>
                        <a:pt x="331" y="76"/>
                        <a:pt x="331" y="76"/>
                        <a:pt x="331" y="76"/>
                      </a:cubicBezTo>
                      <a:cubicBezTo>
                        <a:pt x="333" y="77"/>
                        <a:pt x="333" y="77"/>
                        <a:pt x="333" y="77"/>
                      </a:cubicBezTo>
                      <a:cubicBezTo>
                        <a:pt x="334" y="77"/>
                        <a:pt x="334" y="77"/>
                        <a:pt x="334" y="77"/>
                      </a:cubicBezTo>
                      <a:cubicBezTo>
                        <a:pt x="335" y="76"/>
                        <a:pt x="335" y="76"/>
                        <a:pt x="335" y="76"/>
                      </a:cubicBezTo>
                      <a:cubicBezTo>
                        <a:pt x="335" y="76"/>
                        <a:pt x="335" y="76"/>
                        <a:pt x="335" y="76"/>
                      </a:cubicBezTo>
                      <a:cubicBezTo>
                        <a:pt x="335" y="75"/>
                        <a:pt x="335" y="75"/>
                        <a:pt x="335" y="75"/>
                      </a:cubicBezTo>
                      <a:cubicBezTo>
                        <a:pt x="334" y="74"/>
                        <a:pt x="334" y="74"/>
                        <a:pt x="334" y="74"/>
                      </a:cubicBezTo>
                      <a:cubicBezTo>
                        <a:pt x="335" y="74"/>
                        <a:pt x="335" y="74"/>
                        <a:pt x="335" y="74"/>
                      </a:cubicBezTo>
                      <a:cubicBezTo>
                        <a:pt x="336" y="75"/>
                        <a:pt x="336" y="75"/>
                        <a:pt x="336" y="75"/>
                      </a:cubicBezTo>
                      <a:cubicBezTo>
                        <a:pt x="337" y="76"/>
                        <a:pt x="337" y="76"/>
                        <a:pt x="337" y="76"/>
                      </a:cubicBezTo>
                      <a:cubicBezTo>
                        <a:pt x="337" y="76"/>
                        <a:pt x="337" y="76"/>
                        <a:pt x="337" y="76"/>
                      </a:cubicBezTo>
                      <a:cubicBezTo>
                        <a:pt x="336" y="76"/>
                        <a:pt x="336" y="76"/>
                        <a:pt x="336" y="76"/>
                      </a:cubicBezTo>
                      <a:cubicBezTo>
                        <a:pt x="335" y="78"/>
                        <a:pt x="335" y="78"/>
                        <a:pt x="335" y="78"/>
                      </a:cubicBezTo>
                      <a:cubicBezTo>
                        <a:pt x="335" y="78"/>
                        <a:pt x="335" y="78"/>
                        <a:pt x="335" y="78"/>
                      </a:cubicBezTo>
                      <a:cubicBezTo>
                        <a:pt x="336" y="78"/>
                        <a:pt x="336" y="78"/>
                        <a:pt x="336" y="78"/>
                      </a:cubicBezTo>
                      <a:cubicBezTo>
                        <a:pt x="336" y="78"/>
                        <a:pt x="336" y="78"/>
                        <a:pt x="336" y="78"/>
                      </a:cubicBezTo>
                      <a:cubicBezTo>
                        <a:pt x="337" y="78"/>
                        <a:pt x="337" y="78"/>
                        <a:pt x="337" y="78"/>
                      </a:cubicBezTo>
                      <a:cubicBezTo>
                        <a:pt x="340" y="80"/>
                        <a:pt x="340" y="80"/>
                        <a:pt x="340" y="80"/>
                      </a:cubicBezTo>
                      <a:cubicBezTo>
                        <a:pt x="341" y="80"/>
                        <a:pt x="341" y="80"/>
                        <a:pt x="341" y="80"/>
                      </a:cubicBezTo>
                      <a:cubicBezTo>
                        <a:pt x="341" y="81"/>
                        <a:pt x="341" y="81"/>
                        <a:pt x="341" y="81"/>
                      </a:cubicBezTo>
                      <a:cubicBezTo>
                        <a:pt x="344" y="82"/>
                        <a:pt x="344" y="82"/>
                        <a:pt x="344" y="82"/>
                      </a:cubicBezTo>
                      <a:cubicBezTo>
                        <a:pt x="345" y="83"/>
                        <a:pt x="345" y="83"/>
                        <a:pt x="345" y="83"/>
                      </a:cubicBezTo>
                      <a:cubicBezTo>
                        <a:pt x="346" y="83"/>
                        <a:pt x="346" y="83"/>
                        <a:pt x="346" y="83"/>
                      </a:cubicBezTo>
                      <a:cubicBezTo>
                        <a:pt x="346" y="83"/>
                        <a:pt x="346" y="83"/>
                        <a:pt x="346" y="83"/>
                      </a:cubicBezTo>
                      <a:cubicBezTo>
                        <a:pt x="346" y="82"/>
                        <a:pt x="346" y="82"/>
                        <a:pt x="346" y="82"/>
                      </a:cubicBezTo>
                      <a:cubicBezTo>
                        <a:pt x="347" y="82"/>
                        <a:pt x="347" y="82"/>
                        <a:pt x="347" y="82"/>
                      </a:cubicBezTo>
                      <a:cubicBezTo>
                        <a:pt x="347" y="83"/>
                        <a:pt x="347" y="83"/>
                        <a:pt x="347" y="83"/>
                      </a:cubicBezTo>
                      <a:cubicBezTo>
                        <a:pt x="348" y="83"/>
                        <a:pt x="348" y="83"/>
                        <a:pt x="348" y="83"/>
                      </a:cubicBezTo>
                      <a:cubicBezTo>
                        <a:pt x="348" y="84"/>
                        <a:pt x="348" y="84"/>
                        <a:pt x="348" y="84"/>
                      </a:cubicBezTo>
                      <a:cubicBezTo>
                        <a:pt x="349" y="84"/>
                        <a:pt x="349" y="84"/>
                        <a:pt x="349" y="84"/>
                      </a:cubicBezTo>
                      <a:cubicBezTo>
                        <a:pt x="349" y="83"/>
                        <a:pt x="349" y="83"/>
                        <a:pt x="349" y="83"/>
                      </a:cubicBezTo>
                      <a:cubicBezTo>
                        <a:pt x="348" y="79"/>
                        <a:pt x="348" y="79"/>
                        <a:pt x="348" y="79"/>
                      </a:cubicBezTo>
                      <a:cubicBezTo>
                        <a:pt x="347" y="77"/>
                        <a:pt x="347" y="77"/>
                        <a:pt x="347" y="77"/>
                      </a:cubicBezTo>
                      <a:cubicBezTo>
                        <a:pt x="346" y="74"/>
                        <a:pt x="346" y="74"/>
                        <a:pt x="346" y="74"/>
                      </a:cubicBezTo>
                      <a:cubicBezTo>
                        <a:pt x="346" y="72"/>
                        <a:pt x="346" y="72"/>
                        <a:pt x="346" y="72"/>
                      </a:cubicBezTo>
                      <a:cubicBezTo>
                        <a:pt x="345" y="71"/>
                        <a:pt x="345" y="71"/>
                        <a:pt x="345" y="71"/>
                      </a:cubicBezTo>
                      <a:cubicBezTo>
                        <a:pt x="345" y="70"/>
                        <a:pt x="345" y="70"/>
                        <a:pt x="345" y="70"/>
                      </a:cubicBezTo>
                      <a:cubicBezTo>
                        <a:pt x="346" y="71"/>
                        <a:pt x="346" y="71"/>
                        <a:pt x="346" y="71"/>
                      </a:cubicBezTo>
                      <a:cubicBezTo>
                        <a:pt x="346" y="72"/>
                        <a:pt x="346" y="72"/>
                        <a:pt x="346" y="72"/>
                      </a:cubicBezTo>
                      <a:cubicBezTo>
                        <a:pt x="347" y="73"/>
                        <a:pt x="347" y="73"/>
                        <a:pt x="347" y="73"/>
                      </a:cubicBezTo>
                      <a:cubicBezTo>
                        <a:pt x="348" y="73"/>
                        <a:pt x="348" y="73"/>
                        <a:pt x="348" y="73"/>
                      </a:cubicBezTo>
                      <a:cubicBezTo>
                        <a:pt x="349" y="74"/>
                        <a:pt x="349" y="74"/>
                        <a:pt x="349" y="74"/>
                      </a:cubicBezTo>
                      <a:cubicBezTo>
                        <a:pt x="351" y="74"/>
                        <a:pt x="351" y="74"/>
                        <a:pt x="351" y="74"/>
                      </a:cubicBezTo>
                      <a:cubicBezTo>
                        <a:pt x="354" y="74"/>
                        <a:pt x="354" y="74"/>
                        <a:pt x="354" y="74"/>
                      </a:cubicBezTo>
                      <a:cubicBezTo>
                        <a:pt x="355" y="74"/>
                        <a:pt x="355" y="74"/>
                        <a:pt x="355" y="74"/>
                      </a:cubicBezTo>
                      <a:cubicBezTo>
                        <a:pt x="356" y="74"/>
                        <a:pt x="356" y="74"/>
                        <a:pt x="356" y="74"/>
                      </a:cubicBezTo>
                      <a:cubicBezTo>
                        <a:pt x="357" y="74"/>
                        <a:pt x="357" y="74"/>
                        <a:pt x="357" y="74"/>
                      </a:cubicBezTo>
                      <a:cubicBezTo>
                        <a:pt x="357" y="74"/>
                        <a:pt x="357" y="74"/>
                        <a:pt x="357" y="74"/>
                      </a:cubicBezTo>
                      <a:cubicBezTo>
                        <a:pt x="356" y="73"/>
                        <a:pt x="356" y="73"/>
                        <a:pt x="356" y="73"/>
                      </a:cubicBezTo>
                      <a:cubicBezTo>
                        <a:pt x="356" y="73"/>
                        <a:pt x="356" y="73"/>
                        <a:pt x="356" y="73"/>
                      </a:cubicBezTo>
                      <a:cubicBezTo>
                        <a:pt x="356" y="72"/>
                        <a:pt x="356" y="72"/>
                        <a:pt x="356" y="72"/>
                      </a:cubicBezTo>
                      <a:cubicBezTo>
                        <a:pt x="356" y="72"/>
                        <a:pt x="356" y="72"/>
                        <a:pt x="356" y="72"/>
                      </a:cubicBezTo>
                      <a:cubicBezTo>
                        <a:pt x="356" y="71"/>
                        <a:pt x="356" y="71"/>
                        <a:pt x="356" y="71"/>
                      </a:cubicBezTo>
                      <a:cubicBezTo>
                        <a:pt x="359" y="70"/>
                        <a:pt x="359" y="70"/>
                        <a:pt x="359" y="70"/>
                      </a:cubicBezTo>
                      <a:cubicBezTo>
                        <a:pt x="360" y="70"/>
                        <a:pt x="360" y="70"/>
                        <a:pt x="360" y="70"/>
                      </a:cubicBezTo>
                      <a:cubicBezTo>
                        <a:pt x="360" y="70"/>
                        <a:pt x="360" y="70"/>
                        <a:pt x="360" y="70"/>
                      </a:cubicBezTo>
                      <a:cubicBezTo>
                        <a:pt x="361" y="70"/>
                        <a:pt x="361" y="70"/>
                        <a:pt x="361" y="70"/>
                      </a:cubicBezTo>
                      <a:cubicBezTo>
                        <a:pt x="363" y="70"/>
                        <a:pt x="363" y="70"/>
                        <a:pt x="363" y="70"/>
                      </a:cubicBezTo>
                      <a:cubicBezTo>
                        <a:pt x="364" y="71"/>
                        <a:pt x="364" y="71"/>
                        <a:pt x="364" y="71"/>
                      </a:cubicBezTo>
                      <a:cubicBezTo>
                        <a:pt x="365" y="72"/>
                        <a:pt x="365" y="72"/>
                        <a:pt x="365" y="72"/>
                      </a:cubicBezTo>
                      <a:cubicBezTo>
                        <a:pt x="365" y="72"/>
                        <a:pt x="365" y="72"/>
                        <a:pt x="365" y="72"/>
                      </a:cubicBezTo>
                      <a:cubicBezTo>
                        <a:pt x="367" y="73"/>
                        <a:pt x="367" y="73"/>
                        <a:pt x="367" y="73"/>
                      </a:cubicBezTo>
                      <a:cubicBezTo>
                        <a:pt x="367" y="73"/>
                        <a:pt x="367" y="73"/>
                        <a:pt x="367" y="73"/>
                      </a:cubicBezTo>
                      <a:cubicBezTo>
                        <a:pt x="369" y="73"/>
                        <a:pt x="369" y="73"/>
                        <a:pt x="369" y="73"/>
                      </a:cubicBezTo>
                      <a:cubicBezTo>
                        <a:pt x="368" y="73"/>
                        <a:pt x="368" y="73"/>
                        <a:pt x="368" y="73"/>
                      </a:cubicBezTo>
                      <a:cubicBezTo>
                        <a:pt x="368" y="72"/>
                        <a:pt x="368" y="72"/>
                        <a:pt x="368" y="72"/>
                      </a:cubicBezTo>
                      <a:cubicBezTo>
                        <a:pt x="369" y="73"/>
                        <a:pt x="369" y="73"/>
                        <a:pt x="369" y="73"/>
                      </a:cubicBezTo>
                      <a:cubicBezTo>
                        <a:pt x="370" y="72"/>
                        <a:pt x="370" y="72"/>
                        <a:pt x="370" y="72"/>
                      </a:cubicBezTo>
                      <a:cubicBezTo>
                        <a:pt x="369" y="72"/>
                        <a:pt x="369" y="72"/>
                        <a:pt x="369" y="72"/>
                      </a:cubicBezTo>
                      <a:cubicBezTo>
                        <a:pt x="370" y="71"/>
                        <a:pt x="370" y="71"/>
                        <a:pt x="370" y="71"/>
                      </a:cubicBezTo>
                      <a:cubicBezTo>
                        <a:pt x="369" y="70"/>
                        <a:pt x="369" y="70"/>
                        <a:pt x="369" y="70"/>
                      </a:cubicBezTo>
                      <a:cubicBezTo>
                        <a:pt x="368" y="71"/>
                        <a:pt x="368" y="71"/>
                        <a:pt x="368" y="71"/>
                      </a:cubicBezTo>
                      <a:cubicBezTo>
                        <a:pt x="367" y="71"/>
                        <a:pt x="367" y="71"/>
                        <a:pt x="367" y="71"/>
                      </a:cubicBezTo>
                      <a:cubicBezTo>
                        <a:pt x="367" y="69"/>
                        <a:pt x="367" y="69"/>
                        <a:pt x="367" y="69"/>
                      </a:cubicBezTo>
                      <a:cubicBezTo>
                        <a:pt x="366" y="68"/>
                        <a:pt x="366" y="68"/>
                        <a:pt x="366" y="68"/>
                      </a:cubicBezTo>
                      <a:cubicBezTo>
                        <a:pt x="367" y="68"/>
                        <a:pt x="367" y="68"/>
                        <a:pt x="367" y="68"/>
                      </a:cubicBezTo>
                      <a:cubicBezTo>
                        <a:pt x="367" y="68"/>
                        <a:pt x="367" y="68"/>
                        <a:pt x="367" y="68"/>
                      </a:cubicBezTo>
                      <a:cubicBezTo>
                        <a:pt x="368" y="68"/>
                        <a:pt x="368" y="68"/>
                        <a:pt x="368" y="68"/>
                      </a:cubicBezTo>
                      <a:cubicBezTo>
                        <a:pt x="368" y="67"/>
                        <a:pt x="368" y="67"/>
                        <a:pt x="368" y="67"/>
                      </a:cubicBezTo>
                      <a:cubicBezTo>
                        <a:pt x="368" y="67"/>
                        <a:pt x="368" y="67"/>
                        <a:pt x="368" y="67"/>
                      </a:cubicBezTo>
                      <a:cubicBezTo>
                        <a:pt x="370" y="68"/>
                        <a:pt x="370" y="68"/>
                        <a:pt x="370" y="68"/>
                      </a:cubicBezTo>
                      <a:cubicBezTo>
                        <a:pt x="370" y="69"/>
                        <a:pt x="370" y="69"/>
                        <a:pt x="370" y="69"/>
                      </a:cubicBezTo>
                      <a:cubicBezTo>
                        <a:pt x="371" y="69"/>
                        <a:pt x="371" y="69"/>
                        <a:pt x="371" y="69"/>
                      </a:cubicBezTo>
                      <a:cubicBezTo>
                        <a:pt x="371" y="69"/>
                        <a:pt x="371" y="69"/>
                        <a:pt x="371" y="69"/>
                      </a:cubicBezTo>
                      <a:cubicBezTo>
                        <a:pt x="372" y="69"/>
                        <a:pt x="372" y="69"/>
                        <a:pt x="372" y="69"/>
                      </a:cubicBezTo>
                      <a:cubicBezTo>
                        <a:pt x="371" y="68"/>
                        <a:pt x="371" y="68"/>
                        <a:pt x="371" y="68"/>
                      </a:cubicBezTo>
                      <a:cubicBezTo>
                        <a:pt x="372" y="68"/>
                        <a:pt x="372" y="68"/>
                        <a:pt x="372" y="68"/>
                      </a:cubicBezTo>
                      <a:cubicBezTo>
                        <a:pt x="373" y="68"/>
                        <a:pt x="373" y="68"/>
                        <a:pt x="373" y="68"/>
                      </a:cubicBezTo>
                      <a:cubicBezTo>
                        <a:pt x="373" y="67"/>
                        <a:pt x="373" y="67"/>
                        <a:pt x="373" y="67"/>
                      </a:cubicBezTo>
                      <a:cubicBezTo>
                        <a:pt x="372" y="66"/>
                        <a:pt x="372" y="66"/>
                        <a:pt x="372" y="66"/>
                      </a:cubicBezTo>
                      <a:cubicBezTo>
                        <a:pt x="371" y="66"/>
                        <a:pt x="371" y="66"/>
                        <a:pt x="371" y="66"/>
                      </a:cubicBezTo>
                      <a:cubicBezTo>
                        <a:pt x="370" y="65"/>
                        <a:pt x="370" y="65"/>
                        <a:pt x="370" y="65"/>
                      </a:cubicBezTo>
                      <a:cubicBezTo>
                        <a:pt x="370" y="64"/>
                        <a:pt x="370" y="64"/>
                        <a:pt x="370" y="64"/>
                      </a:cubicBezTo>
                      <a:cubicBezTo>
                        <a:pt x="369" y="63"/>
                        <a:pt x="369" y="63"/>
                        <a:pt x="369" y="63"/>
                      </a:cubicBezTo>
                      <a:cubicBezTo>
                        <a:pt x="368" y="64"/>
                        <a:pt x="368" y="64"/>
                        <a:pt x="368" y="64"/>
                      </a:cubicBezTo>
                      <a:cubicBezTo>
                        <a:pt x="367" y="63"/>
                        <a:pt x="367" y="63"/>
                        <a:pt x="367" y="63"/>
                      </a:cubicBezTo>
                      <a:cubicBezTo>
                        <a:pt x="369" y="63"/>
                        <a:pt x="369" y="63"/>
                        <a:pt x="369" y="63"/>
                      </a:cubicBezTo>
                      <a:cubicBezTo>
                        <a:pt x="368" y="62"/>
                        <a:pt x="368" y="62"/>
                        <a:pt x="368" y="62"/>
                      </a:cubicBezTo>
                      <a:cubicBezTo>
                        <a:pt x="368" y="62"/>
                        <a:pt x="368" y="62"/>
                        <a:pt x="368" y="62"/>
                      </a:cubicBezTo>
                      <a:cubicBezTo>
                        <a:pt x="368" y="61"/>
                        <a:pt x="368" y="61"/>
                        <a:pt x="368" y="61"/>
                      </a:cubicBezTo>
                      <a:cubicBezTo>
                        <a:pt x="369" y="61"/>
                        <a:pt x="369" y="61"/>
                        <a:pt x="369" y="61"/>
                      </a:cubicBezTo>
                      <a:cubicBezTo>
                        <a:pt x="369" y="59"/>
                        <a:pt x="369" y="59"/>
                        <a:pt x="369" y="59"/>
                      </a:cubicBezTo>
                      <a:cubicBezTo>
                        <a:pt x="368" y="60"/>
                        <a:pt x="368" y="60"/>
                        <a:pt x="368" y="60"/>
                      </a:cubicBezTo>
                      <a:cubicBezTo>
                        <a:pt x="367" y="61"/>
                        <a:pt x="367" y="61"/>
                        <a:pt x="367" y="61"/>
                      </a:cubicBezTo>
                      <a:cubicBezTo>
                        <a:pt x="367" y="62"/>
                        <a:pt x="367" y="62"/>
                        <a:pt x="367" y="62"/>
                      </a:cubicBezTo>
                      <a:cubicBezTo>
                        <a:pt x="365" y="61"/>
                        <a:pt x="365" y="61"/>
                        <a:pt x="365" y="61"/>
                      </a:cubicBezTo>
                      <a:cubicBezTo>
                        <a:pt x="364" y="60"/>
                        <a:pt x="364" y="60"/>
                        <a:pt x="364" y="60"/>
                      </a:cubicBezTo>
                      <a:cubicBezTo>
                        <a:pt x="365" y="59"/>
                        <a:pt x="365" y="59"/>
                        <a:pt x="365" y="59"/>
                      </a:cubicBezTo>
                      <a:cubicBezTo>
                        <a:pt x="365" y="58"/>
                        <a:pt x="365" y="58"/>
                        <a:pt x="365" y="58"/>
                      </a:cubicBezTo>
                      <a:cubicBezTo>
                        <a:pt x="366" y="57"/>
                        <a:pt x="366" y="57"/>
                        <a:pt x="366" y="57"/>
                      </a:cubicBezTo>
                      <a:cubicBezTo>
                        <a:pt x="367" y="57"/>
                        <a:pt x="367" y="57"/>
                        <a:pt x="367" y="57"/>
                      </a:cubicBezTo>
                      <a:cubicBezTo>
                        <a:pt x="369" y="56"/>
                        <a:pt x="369" y="56"/>
                        <a:pt x="369" y="56"/>
                      </a:cubicBezTo>
                      <a:cubicBezTo>
                        <a:pt x="369" y="56"/>
                        <a:pt x="369" y="56"/>
                        <a:pt x="369" y="56"/>
                      </a:cubicBezTo>
                      <a:cubicBezTo>
                        <a:pt x="368" y="55"/>
                        <a:pt x="368" y="55"/>
                        <a:pt x="368" y="55"/>
                      </a:cubicBezTo>
                      <a:cubicBezTo>
                        <a:pt x="367" y="55"/>
                        <a:pt x="367" y="55"/>
                        <a:pt x="367" y="55"/>
                      </a:cubicBezTo>
                      <a:cubicBezTo>
                        <a:pt x="366" y="54"/>
                        <a:pt x="366" y="54"/>
                        <a:pt x="366" y="54"/>
                      </a:cubicBezTo>
                      <a:cubicBezTo>
                        <a:pt x="365" y="54"/>
                        <a:pt x="365" y="54"/>
                        <a:pt x="365" y="54"/>
                      </a:cubicBezTo>
                      <a:cubicBezTo>
                        <a:pt x="364" y="53"/>
                        <a:pt x="364" y="53"/>
                        <a:pt x="364" y="53"/>
                      </a:cubicBezTo>
                      <a:cubicBezTo>
                        <a:pt x="365" y="53"/>
                        <a:pt x="365" y="53"/>
                        <a:pt x="365" y="53"/>
                      </a:cubicBezTo>
                      <a:cubicBezTo>
                        <a:pt x="367" y="53"/>
                        <a:pt x="367" y="53"/>
                        <a:pt x="367" y="53"/>
                      </a:cubicBezTo>
                      <a:cubicBezTo>
                        <a:pt x="369" y="53"/>
                        <a:pt x="369" y="53"/>
                        <a:pt x="369" y="53"/>
                      </a:cubicBezTo>
                      <a:cubicBezTo>
                        <a:pt x="371" y="53"/>
                        <a:pt x="371" y="53"/>
                        <a:pt x="371" y="53"/>
                      </a:cubicBezTo>
                      <a:cubicBezTo>
                        <a:pt x="374" y="53"/>
                        <a:pt x="374" y="53"/>
                        <a:pt x="374" y="53"/>
                      </a:cubicBezTo>
                      <a:cubicBezTo>
                        <a:pt x="379" y="53"/>
                        <a:pt x="379" y="53"/>
                        <a:pt x="379" y="53"/>
                      </a:cubicBezTo>
                      <a:cubicBezTo>
                        <a:pt x="380" y="52"/>
                        <a:pt x="380" y="52"/>
                        <a:pt x="380" y="52"/>
                      </a:cubicBezTo>
                      <a:cubicBezTo>
                        <a:pt x="383" y="52"/>
                        <a:pt x="383" y="52"/>
                        <a:pt x="383" y="52"/>
                      </a:cubicBezTo>
                      <a:cubicBezTo>
                        <a:pt x="385" y="52"/>
                        <a:pt x="385" y="52"/>
                        <a:pt x="385" y="52"/>
                      </a:cubicBezTo>
                      <a:cubicBezTo>
                        <a:pt x="386" y="52"/>
                        <a:pt x="386" y="52"/>
                        <a:pt x="386" y="52"/>
                      </a:cubicBezTo>
                      <a:cubicBezTo>
                        <a:pt x="389" y="52"/>
                        <a:pt x="389" y="52"/>
                        <a:pt x="389" y="52"/>
                      </a:cubicBezTo>
                      <a:cubicBezTo>
                        <a:pt x="387" y="53"/>
                        <a:pt x="387" y="53"/>
                        <a:pt x="387" y="53"/>
                      </a:cubicBezTo>
                      <a:cubicBezTo>
                        <a:pt x="385" y="54"/>
                        <a:pt x="385" y="54"/>
                        <a:pt x="385" y="54"/>
                      </a:cubicBezTo>
                      <a:cubicBezTo>
                        <a:pt x="384" y="53"/>
                        <a:pt x="384" y="53"/>
                        <a:pt x="384" y="53"/>
                      </a:cubicBezTo>
                      <a:cubicBezTo>
                        <a:pt x="383" y="53"/>
                        <a:pt x="383" y="53"/>
                        <a:pt x="383" y="53"/>
                      </a:cubicBezTo>
                      <a:cubicBezTo>
                        <a:pt x="382" y="53"/>
                        <a:pt x="382" y="53"/>
                        <a:pt x="382" y="53"/>
                      </a:cubicBezTo>
                      <a:cubicBezTo>
                        <a:pt x="382" y="55"/>
                        <a:pt x="382" y="55"/>
                        <a:pt x="382" y="55"/>
                      </a:cubicBezTo>
                      <a:cubicBezTo>
                        <a:pt x="382" y="56"/>
                        <a:pt x="382" y="56"/>
                        <a:pt x="382" y="56"/>
                      </a:cubicBezTo>
                      <a:cubicBezTo>
                        <a:pt x="382" y="56"/>
                        <a:pt x="382" y="56"/>
                        <a:pt x="382" y="56"/>
                      </a:cubicBezTo>
                      <a:cubicBezTo>
                        <a:pt x="382" y="57"/>
                        <a:pt x="382" y="57"/>
                        <a:pt x="382" y="57"/>
                      </a:cubicBezTo>
                      <a:cubicBezTo>
                        <a:pt x="382" y="57"/>
                        <a:pt x="382" y="57"/>
                        <a:pt x="382" y="57"/>
                      </a:cubicBezTo>
                      <a:cubicBezTo>
                        <a:pt x="384" y="56"/>
                        <a:pt x="384" y="56"/>
                        <a:pt x="384" y="56"/>
                      </a:cubicBezTo>
                      <a:cubicBezTo>
                        <a:pt x="384" y="55"/>
                        <a:pt x="384" y="55"/>
                        <a:pt x="384" y="55"/>
                      </a:cubicBezTo>
                      <a:cubicBezTo>
                        <a:pt x="386" y="54"/>
                        <a:pt x="386" y="54"/>
                        <a:pt x="386" y="54"/>
                      </a:cubicBezTo>
                      <a:cubicBezTo>
                        <a:pt x="389" y="53"/>
                        <a:pt x="389" y="53"/>
                        <a:pt x="389" y="53"/>
                      </a:cubicBezTo>
                      <a:cubicBezTo>
                        <a:pt x="390" y="54"/>
                        <a:pt x="390" y="54"/>
                        <a:pt x="390" y="54"/>
                      </a:cubicBezTo>
                      <a:cubicBezTo>
                        <a:pt x="390" y="56"/>
                        <a:pt x="390" y="56"/>
                        <a:pt x="390" y="56"/>
                      </a:cubicBezTo>
                      <a:cubicBezTo>
                        <a:pt x="389" y="57"/>
                        <a:pt x="389" y="57"/>
                        <a:pt x="389" y="57"/>
                      </a:cubicBezTo>
                      <a:cubicBezTo>
                        <a:pt x="389" y="56"/>
                        <a:pt x="389" y="56"/>
                        <a:pt x="389" y="56"/>
                      </a:cubicBezTo>
                      <a:cubicBezTo>
                        <a:pt x="388" y="55"/>
                        <a:pt x="388" y="55"/>
                        <a:pt x="388" y="55"/>
                      </a:cubicBezTo>
                      <a:cubicBezTo>
                        <a:pt x="388" y="54"/>
                        <a:pt x="388" y="54"/>
                        <a:pt x="388" y="54"/>
                      </a:cubicBezTo>
                      <a:cubicBezTo>
                        <a:pt x="387" y="55"/>
                        <a:pt x="387" y="55"/>
                        <a:pt x="387" y="55"/>
                      </a:cubicBezTo>
                      <a:cubicBezTo>
                        <a:pt x="386" y="54"/>
                        <a:pt x="386" y="54"/>
                        <a:pt x="386" y="54"/>
                      </a:cubicBezTo>
                      <a:cubicBezTo>
                        <a:pt x="387" y="56"/>
                        <a:pt x="387" y="56"/>
                        <a:pt x="387" y="56"/>
                      </a:cubicBezTo>
                      <a:cubicBezTo>
                        <a:pt x="388" y="56"/>
                        <a:pt x="388" y="56"/>
                        <a:pt x="388" y="56"/>
                      </a:cubicBezTo>
                      <a:cubicBezTo>
                        <a:pt x="388" y="58"/>
                        <a:pt x="388" y="58"/>
                        <a:pt x="388" y="58"/>
                      </a:cubicBezTo>
                      <a:cubicBezTo>
                        <a:pt x="388" y="59"/>
                        <a:pt x="388" y="59"/>
                        <a:pt x="388" y="59"/>
                      </a:cubicBezTo>
                      <a:cubicBezTo>
                        <a:pt x="387" y="59"/>
                        <a:pt x="387" y="59"/>
                        <a:pt x="387" y="59"/>
                      </a:cubicBezTo>
                      <a:cubicBezTo>
                        <a:pt x="386" y="59"/>
                        <a:pt x="386" y="59"/>
                        <a:pt x="386" y="59"/>
                      </a:cubicBezTo>
                      <a:cubicBezTo>
                        <a:pt x="387" y="60"/>
                        <a:pt x="387" y="60"/>
                        <a:pt x="387" y="60"/>
                      </a:cubicBezTo>
                      <a:cubicBezTo>
                        <a:pt x="387" y="61"/>
                        <a:pt x="387" y="61"/>
                        <a:pt x="387" y="61"/>
                      </a:cubicBezTo>
                      <a:cubicBezTo>
                        <a:pt x="388" y="61"/>
                        <a:pt x="388" y="61"/>
                        <a:pt x="388" y="61"/>
                      </a:cubicBezTo>
                      <a:cubicBezTo>
                        <a:pt x="388" y="61"/>
                        <a:pt x="388" y="61"/>
                        <a:pt x="388" y="61"/>
                      </a:cubicBezTo>
                      <a:cubicBezTo>
                        <a:pt x="390" y="60"/>
                        <a:pt x="390" y="60"/>
                        <a:pt x="390" y="60"/>
                      </a:cubicBezTo>
                      <a:cubicBezTo>
                        <a:pt x="390" y="59"/>
                        <a:pt x="390" y="59"/>
                        <a:pt x="390" y="59"/>
                      </a:cubicBezTo>
                      <a:cubicBezTo>
                        <a:pt x="390" y="58"/>
                        <a:pt x="390" y="58"/>
                        <a:pt x="390" y="58"/>
                      </a:cubicBezTo>
                      <a:cubicBezTo>
                        <a:pt x="390" y="57"/>
                        <a:pt x="390" y="57"/>
                        <a:pt x="390" y="57"/>
                      </a:cubicBezTo>
                      <a:cubicBezTo>
                        <a:pt x="390" y="56"/>
                        <a:pt x="390" y="56"/>
                        <a:pt x="390" y="56"/>
                      </a:cubicBezTo>
                      <a:cubicBezTo>
                        <a:pt x="390" y="52"/>
                        <a:pt x="390" y="52"/>
                        <a:pt x="390" y="52"/>
                      </a:cubicBezTo>
                      <a:cubicBezTo>
                        <a:pt x="391" y="51"/>
                        <a:pt x="391" y="51"/>
                        <a:pt x="391" y="51"/>
                      </a:cubicBezTo>
                      <a:cubicBezTo>
                        <a:pt x="394" y="50"/>
                        <a:pt x="394" y="50"/>
                        <a:pt x="394" y="50"/>
                      </a:cubicBezTo>
                      <a:cubicBezTo>
                        <a:pt x="396" y="50"/>
                        <a:pt x="396" y="50"/>
                        <a:pt x="396" y="50"/>
                      </a:cubicBezTo>
                      <a:cubicBezTo>
                        <a:pt x="399" y="50"/>
                        <a:pt x="399" y="50"/>
                        <a:pt x="399" y="50"/>
                      </a:cubicBezTo>
                      <a:cubicBezTo>
                        <a:pt x="402" y="51"/>
                        <a:pt x="402" y="51"/>
                        <a:pt x="402" y="51"/>
                      </a:cubicBezTo>
                      <a:cubicBezTo>
                        <a:pt x="403" y="53"/>
                        <a:pt x="403" y="53"/>
                        <a:pt x="403" y="53"/>
                      </a:cubicBezTo>
                      <a:cubicBezTo>
                        <a:pt x="403" y="54"/>
                        <a:pt x="403" y="54"/>
                        <a:pt x="403" y="54"/>
                      </a:cubicBezTo>
                      <a:cubicBezTo>
                        <a:pt x="402" y="54"/>
                        <a:pt x="402" y="54"/>
                        <a:pt x="402" y="54"/>
                      </a:cubicBezTo>
                      <a:cubicBezTo>
                        <a:pt x="401" y="53"/>
                        <a:pt x="401" y="53"/>
                        <a:pt x="401" y="53"/>
                      </a:cubicBezTo>
                      <a:cubicBezTo>
                        <a:pt x="401" y="53"/>
                        <a:pt x="401" y="53"/>
                        <a:pt x="401" y="53"/>
                      </a:cubicBezTo>
                      <a:cubicBezTo>
                        <a:pt x="401" y="54"/>
                        <a:pt x="401" y="54"/>
                        <a:pt x="401" y="54"/>
                      </a:cubicBezTo>
                      <a:cubicBezTo>
                        <a:pt x="401" y="55"/>
                        <a:pt x="401" y="55"/>
                        <a:pt x="401" y="55"/>
                      </a:cubicBezTo>
                      <a:cubicBezTo>
                        <a:pt x="401" y="56"/>
                        <a:pt x="401" y="56"/>
                        <a:pt x="401" y="56"/>
                      </a:cubicBezTo>
                      <a:cubicBezTo>
                        <a:pt x="400" y="56"/>
                        <a:pt x="400" y="56"/>
                        <a:pt x="400" y="56"/>
                      </a:cubicBezTo>
                      <a:cubicBezTo>
                        <a:pt x="401" y="56"/>
                        <a:pt x="401" y="56"/>
                        <a:pt x="401" y="56"/>
                      </a:cubicBezTo>
                      <a:cubicBezTo>
                        <a:pt x="402" y="56"/>
                        <a:pt x="402" y="56"/>
                        <a:pt x="402" y="56"/>
                      </a:cubicBezTo>
                      <a:cubicBezTo>
                        <a:pt x="403" y="56"/>
                        <a:pt x="403" y="56"/>
                        <a:pt x="403" y="56"/>
                      </a:cubicBezTo>
                      <a:cubicBezTo>
                        <a:pt x="404" y="55"/>
                        <a:pt x="404" y="55"/>
                        <a:pt x="404" y="55"/>
                      </a:cubicBezTo>
                      <a:cubicBezTo>
                        <a:pt x="405" y="56"/>
                        <a:pt x="405" y="56"/>
                        <a:pt x="405" y="56"/>
                      </a:cubicBezTo>
                      <a:cubicBezTo>
                        <a:pt x="405" y="57"/>
                        <a:pt x="405" y="57"/>
                        <a:pt x="405" y="57"/>
                      </a:cubicBezTo>
                      <a:cubicBezTo>
                        <a:pt x="405" y="58"/>
                        <a:pt x="405" y="58"/>
                        <a:pt x="405" y="58"/>
                      </a:cubicBezTo>
                      <a:cubicBezTo>
                        <a:pt x="406" y="59"/>
                        <a:pt x="406" y="59"/>
                        <a:pt x="406" y="59"/>
                      </a:cubicBezTo>
                      <a:cubicBezTo>
                        <a:pt x="406" y="58"/>
                        <a:pt x="406" y="58"/>
                        <a:pt x="406" y="58"/>
                      </a:cubicBezTo>
                      <a:cubicBezTo>
                        <a:pt x="406" y="57"/>
                        <a:pt x="406" y="57"/>
                        <a:pt x="406" y="57"/>
                      </a:cubicBezTo>
                      <a:cubicBezTo>
                        <a:pt x="407" y="56"/>
                        <a:pt x="407" y="56"/>
                        <a:pt x="407" y="56"/>
                      </a:cubicBezTo>
                      <a:cubicBezTo>
                        <a:pt x="408" y="57"/>
                        <a:pt x="408" y="57"/>
                        <a:pt x="408" y="57"/>
                      </a:cubicBezTo>
                      <a:cubicBezTo>
                        <a:pt x="409" y="58"/>
                        <a:pt x="409" y="58"/>
                        <a:pt x="409" y="58"/>
                      </a:cubicBezTo>
                      <a:cubicBezTo>
                        <a:pt x="408" y="58"/>
                        <a:pt x="408" y="58"/>
                        <a:pt x="408" y="58"/>
                      </a:cubicBezTo>
                      <a:cubicBezTo>
                        <a:pt x="408" y="59"/>
                        <a:pt x="408" y="59"/>
                        <a:pt x="408" y="59"/>
                      </a:cubicBezTo>
                      <a:cubicBezTo>
                        <a:pt x="408" y="60"/>
                        <a:pt x="408" y="60"/>
                        <a:pt x="408" y="60"/>
                      </a:cubicBezTo>
                      <a:cubicBezTo>
                        <a:pt x="409" y="59"/>
                        <a:pt x="409" y="59"/>
                        <a:pt x="409" y="59"/>
                      </a:cubicBezTo>
                      <a:cubicBezTo>
                        <a:pt x="409" y="58"/>
                        <a:pt x="409" y="58"/>
                        <a:pt x="409" y="58"/>
                      </a:cubicBezTo>
                      <a:cubicBezTo>
                        <a:pt x="410" y="58"/>
                        <a:pt x="410" y="58"/>
                        <a:pt x="410" y="58"/>
                      </a:cubicBezTo>
                      <a:cubicBezTo>
                        <a:pt x="410" y="59"/>
                        <a:pt x="410" y="59"/>
                        <a:pt x="410" y="59"/>
                      </a:cubicBezTo>
                      <a:cubicBezTo>
                        <a:pt x="410" y="58"/>
                        <a:pt x="410" y="58"/>
                        <a:pt x="410" y="58"/>
                      </a:cubicBezTo>
                      <a:cubicBezTo>
                        <a:pt x="411" y="56"/>
                        <a:pt x="411" y="56"/>
                        <a:pt x="411" y="56"/>
                      </a:cubicBezTo>
                      <a:cubicBezTo>
                        <a:pt x="411" y="56"/>
                        <a:pt x="411" y="56"/>
                        <a:pt x="411" y="56"/>
                      </a:cubicBezTo>
                      <a:cubicBezTo>
                        <a:pt x="412" y="56"/>
                        <a:pt x="412" y="56"/>
                        <a:pt x="412" y="56"/>
                      </a:cubicBezTo>
                      <a:cubicBezTo>
                        <a:pt x="414" y="58"/>
                        <a:pt x="414" y="58"/>
                        <a:pt x="414" y="58"/>
                      </a:cubicBezTo>
                      <a:cubicBezTo>
                        <a:pt x="416" y="58"/>
                        <a:pt x="416" y="58"/>
                        <a:pt x="416" y="58"/>
                      </a:cubicBezTo>
                      <a:cubicBezTo>
                        <a:pt x="418" y="59"/>
                        <a:pt x="418" y="59"/>
                        <a:pt x="418" y="59"/>
                      </a:cubicBezTo>
                      <a:cubicBezTo>
                        <a:pt x="417" y="60"/>
                        <a:pt x="417" y="60"/>
                        <a:pt x="417" y="60"/>
                      </a:cubicBezTo>
                      <a:cubicBezTo>
                        <a:pt x="416" y="61"/>
                        <a:pt x="416" y="61"/>
                        <a:pt x="416" y="61"/>
                      </a:cubicBezTo>
                      <a:cubicBezTo>
                        <a:pt x="415" y="62"/>
                        <a:pt x="415" y="62"/>
                        <a:pt x="415" y="62"/>
                      </a:cubicBezTo>
                      <a:cubicBezTo>
                        <a:pt x="416" y="61"/>
                        <a:pt x="416" y="61"/>
                        <a:pt x="416" y="61"/>
                      </a:cubicBezTo>
                      <a:cubicBezTo>
                        <a:pt x="418" y="61"/>
                        <a:pt x="418" y="61"/>
                        <a:pt x="418" y="61"/>
                      </a:cubicBezTo>
                      <a:cubicBezTo>
                        <a:pt x="419" y="61"/>
                        <a:pt x="419" y="61"/>
                        <a:pt x="419" y="61"/>
                      </a:cubicBezTo>
                      <a:cubicBezTo>
                        <a:pt x="421" y="61"/>
                        <a:pt x="421" y="61"/>
                        <a:pt x="421" y="61"/>
                      </a:cubicBezTo>
                      <a:cubicBezTo>
                        <a:pt x="422" y="60"/>
                        <a:pt x="422" y="60"/>
                        <a:pt x="422" y="60"/>
                      </a:cubicBezTo>
                      <a:cubicBezTo>
                        <a:pt x="423" y="60"/>
                        <a:pt x="423" y="60"/>
                        <a:pt x="423" y="60"/>
                      </a:cubicBezTo>
                      <a:cubicBezTo>
                        <a:pt x="425" y="58"/>
                        <a:pt x="425" y="58"/>
                        <a:pt x="425" y="58"/>
                      </a:cubicBezTo>
                      <a:cubicBezTo>
                        <a:pt x="426" y="58"/>
                        <a:pt x="426" y="58"/>
                        <a:pt x="426" y="58"/>
                      </a:cubicBezTo>
                      <a:cubicBezTo>
                        <a:pt x="427" y="57"/>
                        <a:pt x="427" y="57"/>
                        <a:pt x="427" y="57"/>
                      </a:cubicBezTo>
                      <a:cubicBezTo>
                        <a:pt x="428" y="56"/>
                        <a:pt x="428" y="56"/>
                        <a:pt x="428" y="56"/>
                      </a:cubicBezTo>
                      <a:cubicBezTo>
                        <a:pt x="432" y="55"/>
                        <a:pt x="432" y="55"/>
                        <a:pt x="432" y="55"/>
                      </a:cubicBezTo>
                      <a:cubicBezTo>
                        <a:pt x="433" y="54"/>
                        <a:pt x="433" y="54"/>
                        <a:pt x="433" y="54"/>
                      </a:cubicBezTo>
                      <a:cubicBezTo>
                        <a:pt x="434" y="55"/>
                        <a:pt x="434" y="55"/>
                        <a:pt x="434" y="55"/>
                      </a:cubicBezTo>
                      <a:cubicBezTo>
                        <a:pt x="434" y="54"/>
                        <a:pt x="434" y="54"/>
                        <a:pt x="434" y="54"/>
                      </a:cubicBezTo>
                      <a:cubicBezTo>
                        <a:pt x="436" y="53"/>
                        <a:pt x="436" y="53"/>
                        <a:pt x="436" y="53"/>
                      </a:cubicBezTo>
                      <a:cubicBezTo>
                        <a:pt x="437" y="53"/>
                        <a:pt x="437" y="53"/>
                        <a:pt x="437" y="53"/>
                      </a:cubicBezTo>
                      <a:cubicBezTo>
                        <a:pt x="440" y="53"/>
                        <a:pt x="440" y="53"/>
                        <a:pt x="440" y="53"/>
                      </a:cubicBezTo>
                      <a:cubicBezTo>
                        <a:pt x="444" y="54"/>
                        <a:pt x="444" y="54"/>
                        <a:pt x="444" y="54"/>
                      </a:cubicBezTo>
                      <a:cubicBezTo>
                        <a:pt x="446" y="56"/>
                        <a:pt x="446" y="56"/>
                        <a:pt x="446" y="56"/>
                      </a:cubicBezTo>
                      <a:cubicBezTo>
                        <a:pt x="448" y="57"/>
                        <a:pt x="448" y="57"/>
                        <a:pt x="448" y="57"/>
                      </a:cubicBezTo>
                      <a:cubicBezTo>
                        <a:pt x="449" y="59"/>
                        <a:pt x="449" y="59"/>
                        <a:pt x="449" y="59"/>
                      </a:cubicBezTo>
                      <a:cubicBezTo>
                        <a:pt x="450" y="60"/>
                        <a:pt x="450" y="60"/>
                        <a:pt x="450" y="60"/>
                      </a:cubicBezTo>
                      <a:cubicBezTo>
                        <a:pt x="450" y="61"/>
                        <a:pt x="450" y="61"/>
                        <a:pt x="450" y="61"/>
                      </a:cubicBezTo>
                      <a:cubicBezTo>
                        <a:pt x="451" y="61"/>
                        <a:pt x="451" y="61"/>
                        <a:pt x="451" y="61"/>
                      </a:cubicBezTo>
                      <a:cubicBezTo>
                        <a:pt x="450" y="62"/>
                        <a:pt x="450" y="62"/>
                        <a:pt x="450" y="62"/>
                      </a:cubicBezTo>
                      <a:cubicBezTo>
                        <a:pt x="451" y="64"/>
                        <a:pt x="451" y="64"/>
                        <a:pt x="451" y="64"/>
                      </a:cubicBezTo>
                      <a:cubicBezTo>
                        <a:pt x="451" y="65"/>
                        <a:pt x="451" y="65"/>
                        <a:pt x="451" y="65"/>
                      </a:cubicBezTo>
                      <a:cubicBezTo>
                        <a:pt x="451" y="65"/>
                        <a:pt x="451" y="65"/>
                        <a:pt x="451" y="65"/>
                      </a:cubicBezTo>
                      <a:cubicBezTo>
                        <a:pt x="452" y="65"/>
                        <a:pt x="452" y="65"/>
                        <a:pt x="452" y="65"/>
                      </a:cubicBezTo>
                      <a:cubicBezTo>
                        <a:pt x="453" y="64"/>
                        <a:pt x="453" y="64"/>
                        <a:pt x="453" y="64"/>
                      </a:cubicBezTo>
                      <a:cubicBezTo>
                        <a:pt x="454" y="64"/>
                        <a:pt x="454" y="64"/>
                        <a:pt x="454" y="64"/>
                      </a:cubicBezTo>
                      <a:cubicBezTo>
                        <a:pt x="455" y="65"/>
                        <a:pt x="455" y="65"/>
                        <a:pt x="455" y="65"/>
                      </a:cubicBezTo>
                      <a:cubicBezTo>
                        <a:pt x="455" y="64"/>
                        <a:pt x="455" y="64"/>
                        <a:pt x="455" y="64"/>
                      </a:cubicBezTo>
                      <a:cubicBezTo>
                        <a:pt x="456" y="64"/>
                        <a:pt x="456" y="64"/>
                        <a:pt x="456" y="64"/>
                      </a:cubicBezTo>
                      <a:cubicBezTo>
                        <a:pt x="457" y="64"/>
                        <a:pt x="457" y="64"/>
                        <a:pt x="457" y="64"/>
                      </a:cubicBezTo>
                      <a:cubicBezTo>
                        <a:pt x="457" y="65"/>
                        <a:pt x="457" y="65"/>
                        <a:pt x="457" y="65"/>
                      </a:cubicBezTo>
                      <a:cubicBezTo>
                        <a:pt x="458" y="65"/>
                        <a:pt x="458" y="65"/>
                        <a:pt x="458" y="65"/>
                      </a:cubicBezTo>
                      <a:cubicBezTo>
                        <a:pt x="457" y="63"/>
                        <a:pt x="457" y="63"/>
                        <a:pt x="457" y="63"/>
                      </a:cubicBezTo>
                      <a:cubicBezTo>
                        <a:pt x="458" y="63"/>
                        <a:pt x="458" y="63"/>
                        <a:pt x="458" y="63"/>
                      </a:cubicBezTo>
                      <a:cubicBezTo>
                        <a:pt x="459" y="64"/>
                        <a:pt x="459" y="64"/>
                        <a:pt x="459" y="64"/>
                      </a:cubicBezTo>
                      <a:cubicBezTo>
                        <a:pt x="460" y="66"/>
                        <a:pt x="460" y="66"/>
                        <a:pt x="460" y="66"/>
                      </a:cubicBezTo>
                      <a:cubicBezTo>
                        <a:pt x="460" y="67"/>
                        <a:pt x="460" y="67"/>
                        <a:pt x="460" y="67"/>
                      </a:cubicBezTo>
                      <a:cubicBezTo>
                        <a:pt x="461" y="67"/>
                        <a:pt x="461" y="67"/>
                        <a:pt x="461" y="67"/>
                      </a:cubicBezTo>
                      <a:cubicBezTo>
                        <a:pt x="462" y="69"/>
                        <a:pt x="462" y="69"/>
                        <a:pt x="462" y="69"/>
                      </a:cubicBezTo>
                      <a:cubicBezTo>
                        <a:pt x="462" y="68"/>
                        <a:pt x="462" y="68"/>
                        <a:pt x="462" y="68"/>
                      </a:cubicBezTo>
                      <a:cubicBezTo>
                        <a:pt x="462" y="67"/>
                        <a:pt x="462" y="67"/>
                        <a:pt x="462" y="67"/>
                      </a:cubicBezTo>
                      <a:cubicBezTo>
                        <a:pt x="461" y="67"/>
                        <a:pt x="461" y="67"/>
                        <a:pt x="461" y="67"/>
                      </a:cubicBezTo>
                      <a:cubicBezTo>
                        <a:pt x="461" y="66"/>
                        <a:pt x="461" y="66"/>
                        <a:pt x="461" y="66"/>
                      </a:cubicBezTo>
                      <a:cubicBezTo>
                        <a:pt x="462" y="66"/>
                        <a:pt x="462" y="66"/>
                        <a:pt x="462" y="66"/>
                      </a:cubicBezTo>
                      <a:cubicBezTo>
                        <a:pt x="463" y="66"/>
                        <a:pt x="463" y="66"/>
                        <a:pt x="463" y="66"/>
                      </a:cubicBezTo>
                      <a:cubicBezTo>
                        <a:pt x="464" y="67"/>
                        <a:pt x="464" y="67"/>
                        <a:pt x="464" y="67"/>
                      </a:cubicBezTo>
                      <a:cubicBezTo>
                        <a:pt x="465" y="69"/>
                        <a:pt x="465" y="69"/>
                        <a:pt x="465" y="69"/>
                      </a:cubicBezTo>
                      <a:cubicBezTo>
                        <a:pt x="464" y="67"/>
                        <a:pt x="464" y="67"/>
                        <a:pt x="464" y="67"/>
                      </a:cubicBezTo>
                      <a:cubicBezTo>
                        <a:pt x="463" y="65"/>
                        <a:pt x="463" y="65"/>
                        <a:pt x="463" y="65"/>
                      </a:cubicBezTo>
                      <a:cubicBezTo>
                        <a:pt x="463" y="63"/>
                        <a:pt x="463" y="63"/>
                        <a:pt x="463" y="63"/>
                      </a:cubicBezTo>
                      <a:cubicBezTo>
                        <a:pt x="463" y="62"/>
                        <a:pt x="463" y="62"/>
                        <a:pt x="463" y="62"/>
                      </a:cubicBezTo>
                      <a:cubicBezTo>
                        <a:pt x="464" y="61"/>
                        <a:pt x="464" y="61"/>
                        <a:pt x="464" y="61"/>
                      </a:cubicBezTo>
                      <a:cubicBezTo>
                        <a:pt x="466" y="61"/>
                        <a:pt x="466" y="61"/>
                        <a:pt x="466" y="61"/>
                      </a:cubicBezTo>
                      <a:cubicBezTo>
                        <a:pt x="467" y="60"/>
                        <a:pt x="467" y="60"/>
                        <a:pt x="467" y="60"/>
                      </a:cubicBezTo>
                      <a:cubicBezTo>
                        <a:pt x="468" y="59"/>
                        <a:pt x="468" y="59"/>
                        <a:pt x="468" y="59"/>
                      </a:cubicBezTo>
                      <a:cubicBezTo>
                        <a:pt x="468" y="59"/>
                        <a:pt x="468" y="59"/>
                        <a:pt x="468" y="59"/>
                      </a:cubicBezTo>
                      <a:cubicBezTo>
                        <a:pt x="468" y="58"/>
                        <a:pt x="468" y="58"/>
                        <a:pt x="468" y="58"/>
                      </a:cubicBezTo>
                      <a:cubicBezTo>
                        <a:pt x="469" y="58"/>
                        <a:pt x="469" y="58"/>
                        <a:pt x="469" y="58"/>
                      </a:cubicBezTo>
                      <a:cubicBezTo>
                        <a:pt x="470" y="59"/>
                        <a:pt x="470" y="59"/>
                        <a:pt x="470" y="59"/>
                      </a:cubicBezTo>
                      <a:cubicBezTo>
                        <a:pt x="471" y="59"/>
                        <a:pt x="471" y="59"/>
                        <a:pt x="471" y="59"/>
                      </a:cubicBezTo>
                      <a:cubicBezTo>
                        <a:pt x="472" y="59"/>
                        <a:pt x="472" y="59"/>
                        <a:pt x="472" y="59"/>
                      </a:cubicBezTo>
                      <a:cubicBezTo>
                        <a:pt x="473" y="58"/>
                        <a:pt x="473" y="58"/>
                        <a:pt x="473" y="58"/>
                      </a:cubicBezTo>
                      <a:cubicBezTo>
                        <a:pt x="474" y="59"/>
                        <a:pt x="474" y="59"/>
                        <a:pt x="474" y="59"/>
                      </a:cubicBezTo>
                      <a:cubicBezTo>
                        <a:pt x="475" y="58"/>
                        <a:pt x="475" y="58"/>
                        <a:pt x="475" y="58"/>
                      </a:cubicBezTo>
                      <a:cubicBezTo>
                        <a:pt x="477" y="58"/>
                        <a:pt x="477" y="58"/>
                        <a:pt x="477" y="58"/>
                      </a:cubicBezTo>
                      <a:cubicBezTo>
                        <a:pt x="478" y="58"/>
                        <a:pt x="478" y="58"/>
                        <a:pt x="478" y="58"/>
                      </a:cubicBezTo>
                      <a:cubicBezTo>
                        <a:pt x="478" y="58"/>
                        <a:pt x="478" y="58"/>
                        <a:pt x="478" y="58"/>
                      </a:cubicBezTo>
                      <a:cubicBezTo>
                        <a:pt x="478" y="58"/>
                        <a:pt x="478" y="58"/>
                        <a:pt x="478" y="58"/>
                      </a:cubicBezTo>
                      <a:cubicBezTo>
                        <a:pt x="479" y="59"/>
                        <a:pt x="479" y="59"/>
                        <a:pt x="479" y="59"/>
                      </a:cubicBezTo>
                      <a:cubicBezTo>
                        <a:pt x="479" y="58"/>
                        <a:pt x="479" y="58"/>
                        <a:pt x="479" y="58"/>
                      </a:cubicBezTo>
                      <a:cubicBezTo>
                        <a:pt x="480" y="57"/>
                        <a:pt x="480" y="57"/>
                        <a:pt x="480" y="57"/>
                      </a:cubicBezTo>
                      <a:cubicBezTo>
                        <a:pt x="480" y="56"/>
                        <a:pt x="480" y="56"/>
                        <a:pt x="480" y="56"/>
                      </a:cubicBezTo>
                      <a:cubicBezTo>
                        <a:pt x="480" y="55"/>
                        <a:pt x="480" y="55"/>
                        <a:pt x="480" y="55"/>
                      </a:cubicBezTo>
                      <a:cubicBezTo>
                        <a:pt x="480" y="54"/>
                        <a:pt x="480" y="54"/>
                        <a:pt x="480" y="54"/>
                      </a:cubicBezTo>
                      <a:cubicBezTo>
                        <a:pt x="481" y="54"/>
                        <a:pt x="481" y="54"/>
                        <a:pt x="481" y="54"/>
                      </a:cubicBezTo>
                      <a:cubicBezTo>
                        <a:pt x="482" y="54"/>
                        <a:pt x="482" y="54"/>
                        <a:pt x="482" y="54"/>
                      </a:cubicBezTo>
                      <a:cubicBezTo>
                        <a:pt x="483" y="55"/>
                        <a:pt x="483" y="55"/>
                        <a:pt x="483" y="55"/>
                      </a:cubicBezTo>
                      <a:cubicBezTo>
                        <a:pt x="483" y="55"/>
                        <a:pt x="483" y="55"/>
                        <a:pt x="483" y="55"/>
                      </a:cubicBezTo>
                      <a:cubicBezTo>
                        <a:pt x="484" y="55"/>
                        <a:pt x="484" y="55"/>
                        <a:pt x="484" y="55"/>
                      </a:cubicBezTo>
                      <a:cubicBezTo>
                        <a:pt x="485" y="56"/>
                        <a:pt x="485" y="56"/>
                        <a:pt x="485" y="56"/>
                      </a:cubicBezTo>
                      <a:cubicBezTo>
                        <a:pt x="485" y="57"/>
                        <a:pt x="485" y="57"/>
                        <a:pt x="485" y="57"/>
                      </a:cubicBezTo>
                      <a:cubicBezTo>
                        <a:pt x="486" y="58"/>
                        <a:pt x="486" y="58"/>
                        <a:pt x="486" y="58"/>
                      </a:cubicBezTo>
                      <a:cubicBezTo>
                        <a:pt x="487" y="59"/>
                        <a:pt x="487" y="59"/>
                        <a:pt x="487" y="59"/>
                      </a:cubicBezTo>
                      <a:cubicBezTo>
                        <a:pt x="488" y="58"/>
                        <a:pt x="488" y="58"/>
                        <a:pt x="488" y="58"/>
                      </a:cubicBezTo>
                      <a:cubicBezTo>
                        <a:pt x="490" y="59"/>
                        <a:pt x="490" y="59"/>
                        <a:pt x="490" y="59"/>
                      </a:cubicBezTo>
                      <a:cubicBezTo>
                        <a:pt x="490" y="59"/>
                        <a:pt x="490" y="59"/>
                        <a:pt x="490" y="59"/>
                      </a:cubicBezTo>
                      <a:cubicBezTo>
                        <a:pt x="491" y="59"/>
                        <a:pt x="491" y="59"/>
                        <a:pt x="491" y="59"/>
                      </a:cubicBezTo>
                      <a:cubicBezTo>
                        <a:pt x="493" y="61"/>
                        <a:pt x="493" y="61"/>
                        <a:pt x="493" y="61"/>
                      </a:cubicBezTo>
                      <a:cubicBezTo>
                        <a:pt x="493" y="61"/>
                        <a:pt x="493" y="61"/>
                        <a:pt x="493" y="61"/>
                      </a:cubicBezTo>
                      <a:cubicBezTo>
                        <a:pt x="493" y="62"/>
                        <a:pt x="493" y="62"/>
                        <a:pt x="493" y="62"/>
                      </a:cubicBezTo>
                      <a:cubicBezTo>
                        <a:pt x="495" y="62"/>
                        <a:pt x="495" y="62"/>
                        <a:pt x="495" y="62"/>
                      </a:cubicBezTo>
                      <a:cubicBezTo>
                        <a:pt x="495" y="62"/>
                        <a:pt x="495" y="62"/>
                        <a:pt x="495" y="62"/>
                      </a:cubicBezTo>
                      <a:cubicBezTo>
                        <a:pt x="496" y="62"/>
                        <a:pt x="496" y="62"/>
                        <a:pt x="496" y="62"/>
                      </a:cubicBezTo>
                      <a:cubicBezTo>
                        <a:pt x="496" y="61"/>
                        <a:pt x="496" y="61"/>
                        <a:pt x="496" y="61"/>
                      </a:cubicBezTo>
                      <a:cubicBezTo>
                        <a:pt x="497" y="60"/>
                        <a:pt x="497" y="60"/>
                        <a:pt x="497" y="60"/>
                      </a:cubicBezTo>
                      <a:cubicBezTo>
                        <a:pt x="498" y="60"/>
                        <a:pt x="498" y="60"/>
                        <a:pt x="498" y="60"/>
                      </a:cubicBezTo>
                      <a:cubicBezTo>
                        <a:pt x="498" y="60"/>
                        <a:pt x="498" y="60"/>
                        <a:pt x="498" y="60"/>
                      </a:cubicBezTo>
                      <a:cubicBezTo>
                        <a:pt x="498" y="59"/>
                        <a:pt x="498" y="59"/>
                        <a:pt x="498" y="59"/>
                      </a:cubicBezTo>
                      <a:cubicBezTo>
                        <a:pt x="498" y="59"/>
                        <a:pt x="498" y="59"/>
                        <a:pt x="498" y="59"/>
                      </a:cubicBezTo>
                      <a:cubicBezTo>
                        <a:pt x="498" y="59"/>
                        <a:pt x="498" y="59"/>
                        <a:pt x="498" y="59"/>
                      </a:cubicBezTo>
                      <a:cubicBezTo>
                        <a:pt x="498" y="58"/>
                        <a:pt x="498" y="58"/>
                        <a:pt x="498" y="58"/>
                      </a:cubicBezTo>
                      <a:cubicBezTo>
                        <a:pt x="497" y="57"/>
                        <a:pt x="497" y="57"/>
                        <a:pt x="497" y="57"/>
                      </a:cubicBezTo>
                      <a:cubicBezTo>
                        <a:pt x="496" y="57"/>
                        <a:pt x="496" y="57"/>
                        <a:pt x="496" y="57"/>
                      </a:cubicBezTo>
                      <a:cubicBezTo>
                        <a:pt x="496" y="55"/>
                        <a:pt x="496" y="55"/>
                        <a:pt x="496" y="55"/>
                      </a:cubicBezTo>
                      <a:cubicBezTo>
                        <a:pt x="494" y="54"/>
                        <a:pt x="494" y="54"/>
                        <a:pt x="494" y="54"/>
                      </a:cubicBezTo>
                      <a:cubicBezTo>
                        <a:pt x="493" y="54"/>
                        <a:pt x="493" y="54"/>
                        <a:pt x="493" y="54"/>
                      </a:cubicBezTo>
                      <a:cubicBezTo>
                        <a:pt x="493" y="53"/>
                        <a:pt x="493" y="53"/>
                        <a:pt x="493" y="53"/>
                      </a:cubicBezTo>
                      <a:cubicBezTo>
                        <a:pt x="491" y="52"/>
                        <a:pt x="491" y="52"/>
                        <a:pt x="491" y="52"/>
                      </a:cubicBezTo>
                      <a:cubicBezTo>
                        <a:pt x="490" y="53"/>
                        <a:pt x="490" y="53"/>
                        <a:pt x="490" y="53"/>
                      </a:cubicBezTo>
                      <a:cubicBezTo>
                        <a:pt x="490" y="53"/>
                        <a:pt x="490" y="53"/>
                        <a:pt x="490" y="53"/>
                      </a:cubicBezTo>
                      <a:cubicBezTo>
                        <a:pt x="490" y="52"/>
                        <a:pt x="490" y="52"/>
                        <a:pt x="490" y="52"/>
                      </a:cubicBezTo>
                      <a:cubicBezTo>
                        <a:pt x="490" y="52"/>
                        <a:pt x="490" y="52"/>
                        <a:pt x="490" y="52"/>
                      </a:cubicBezTo>
                      <a:cubicBezTo>
                        <a:pt x="490" y="50"/>
                        <a:pt x="490" y="50"/>
                        <a:pt x="490" y="50"/>
                      </a:cubicBezTo>
                      <a:cubicBezTo>
                        <a:pt x="489" y="50"/>
                        <a:pt x="489" y="50"/>
                        <a:pt x="489" y="50"/>
                      </a:cubicBezTo>
                      <a:cubicBezTo>
                        <a:pt x="489" y="49"/>
                        <a:pt x="489" y="49"/>
                        <a:pt x="489" y="49"/>
                      </a:cubicBezTo>
                      <a:cubicBezTo>
                        <a:pt x="488" y="48"/>
                        <a:pt x="488" y="48"/>
                        <a:pt x="488" y="48"/>
                      </a:cubicBezTo>
                      <a:cubicBezTo>
                        <a:pt x="487" y="47"/>
                        <a:pt x="487" y="47"/>
                        <a:pt x="487" y="47"/>
                      </a:cubicBezTo>
                      <a:cubicBezTo>
                        <a:pt x="487" y="47"/>
                        <a:pt x="487" y="47"/>
                        <a:pt x="487" y="47"/>
                      </a:cubicBezTo>
                      <a:cubicBezTo>
                        <a:pt x="489" y="47"/>
                        <a:pt x="489" y="47"/>
                        <a:pt x="489" y="47"/>
                      </a:cubicBezTo>
                      <a:cubicBezTo>
                        <a:pt x="490" y="47"/>
                        <a:pt x="490" y="47"/>
                        <a:pt x="490" y="47"/>
                      </a:cubicBezTo>
                      <a:cubicBezTo>
                        <a:pt x="492" y="47"/>
                        <a:pt x="492" y="47"/>
                        <a:pt x="492" y="47"/>
                      </a:cubicBezTo>
                      <a:cubicBezTo>
                        <a:pt x="494" y="47"/>
                        <a:pt x="494" y="47"/>
                        <a:pt x="494" y="47"/>
                      </a:cubicBezTo>
                      <a:cubicBezTo>
                        <a:pt x="494" y="46"/>
                        <a:pt x="494" y="46"/>
                        <a:pt x="494" y="46"/>
                      </a:cubicBezTo>
                      <a:cubicBezTo>
                        <a:pt x="495" y="46"/>
                        <a:pt x="495" y="46"/>
                        <a:pt x="495" y="46"/>
                      </a:cubicBezTo>
                      <a:cubicBezTo>
                        <a:pt x="497" y="46"/>
                        <a:pt x="497" y="46"/>
                        <a:pt x="497" y="46"/>
                      </a:cubicBezTo>
                      <a:cubicBezTo>
                        <a:pt x="497" y="46"/>
                        <a:pt x="497" y="46"/>
                        <a:pt x="497" y="46"/>
                      </a:cubicBezTo>
                      <a:cubicBezTo>
                        <a:pt x="498" y="46"/>
                        <a:pt x="498" y="46"/>
                        <a:pt x="498" y="46"/>
                      </a:cubicBezTo>
                      <a:cubicBezTo>
                        <a:pt x="498" y="45"/>
                        <a:pt x="498" y="45"/>
                        <a:pt x="498" y="45"/>
                      </a:cubicBezTo>
                      <a:cubicBezTo>
                        <a:pt x="499" y="45"/>
                        <a:pt x="499" y="45"/>
                        <a:pt x="499" y="45"/>
                      </a:cubicBezTo>
                      <a:cubicBezTo>
                        <a:pt x="499" y="46"/>
                        <a:pt x="499" y="46"/>
                        <a:pt x="499" y="46"/>
                      </a:cubicBezTo>
                      <a:cubicBezTo>
                        <a:pt x="500" y="46"/>
                        <a:pt x="500" y="46"/>
                        <a:pt x="500" y="46"/>
                      </a:cubicBezTo>
                      <a:cubicBezTo>
                        <a:pt x="500" y="45"/>
                        <a:pt x="500" y="45"/>
                        <a:pt x="500" y="45"/>
                      </a:cubicBezTo>
                      <a:cubicBezTo>
                        <a:pt x="501" y="45"/>
                        <a:pt x="501" y="45"/>
                        <a:pt x="501" y="45"/>
                      </a:cubicBezTo>
                      <a:cubicBezTo>
                        <a:pt x="501" y="44"/>
                        <a:pt x="501" y="44"/>
                        <a:pt x="501" y="44"/>
                      </a:cubicBezTo>
                      <a:cubicBezTo>
                        <a:pt x="505" y="44"/>
                        <a:pt x="505" y="44"/>
                        <a:pt x="505" y="44"/>
                      </a:cubicBezTo>
                      <a:cubicBezTo>
                        <a:pt x="505" y="44"/>
                        <a:pt x="505" y="44"/>
                        <a:pt x="505" y="44"/>
                      </a:cubicBezTo>
                      <a:cubicBezTo>
                        <a:pt x="505" y="44"/>
                        <a:pt x="505" y="44"/>
                        <a:pt x="505" y="44"/>
                      </a:cubicBezTo>
                      <a:cubicBezTo>
                        <a:pt x="506" y="43"/>
                        <a:pt x="506" y="43"/>
                        <a:pt x="506" y="43"/>
                      </a:cubicBezTo>
                      <a:cubicBezTo>
                        <a:pt x="506" y="43"/>
                        <a:pt x="506" y="43"/>
                        <a:pt x="506" y="43"/>
                      </a:cubicBezTo>
                      <a:cubicBezTo>
                        <a:pt x="507" y="43"/>
                        <a:pt x="507" y="43"/>
                        <a:pt x="507" y="43"/>
                      </a:cubicBezTo>
                      <a:cubicBezTo>
                        <a:pt x="508" y="43"/>
                        <a:pt x="508" y="43"/>
                        <a:pt x="508" y="43"/>
                      </a:cubicBezTo>
                      <a:cubicBezTo>
                        <a:pt x="509" y="44"/>
                        <a:pt x="509" y="44"/>
                        <a:pt x="509" y="44"/>
                      </a:cubicBezTo>
                      <a:cubicBezTo>
                        <a:pt x="510" y="44"/>
                        <a:pt x="510" y="44"/>
                        <a:pt x="510" y="44"/>
                      </a:cubicBezTo>
                      <a:cubicBezTo>
                        <a:pt x="511" y="43"/>
                        <a:pt x="511" y="43"/>
                        <a:pt x="511" y="43"/>
                      </a:cubicBezTo>
                      <a:cubicBezTo>
                        <a:pt x="512" y="44"/>
                        <a:pt x="512" y="44"/>
                        <a:pt x="512" y="44"/>
                      </a:cubicBezTo>
                      <a:cubicBezTo>
                        <a:pt x="512" y="44"/>
                        <a:pt x="512" y="44"/>
                        <a:pt x="512" y="44"/>
                      </a:cubicBezTo>
                      <a:cubicBezTo>
                        <a:pt x="513" y="44"/>
                        <a:pt x="513" y="44"/>
                        <a:pt x="513" y="44"/>
                      </a:cubicBezTo>
                      <a:cubicBezTo>
                        <a:pt x="514" y="43"/>
                        <a:pt x="514" y="43"/>
                        <a:pt x="514" y="43"/>
                      </a:cubicBezTo>
                      <a:cubicBezTo>
                        <a:pt x="517" y="44"/>
                        <a:pt x="517" y="44"/>
                        <a:pt x="517" y="44"/>
                      </a:cubicBezTo>
                      <a:cubicBezTo>
                        <a:pt x="518" y="45"/>
                        <a:pt x="518" y="45"/>
                        <a:pt x="518" y="45"/>
                      </a:cubicBezTo>
                      <a:cubicBezTo>
                        <a:pt x="519" y="44"/>
                        <a:pt x="519" y="44"/>
                        <a:pt x="519" y="44"/>
                      </a:cubicBezTo>
                      <a:cubicBezTo>
                        <a:pt x="518" y="44"/>
                        <a:pt x="518" y="44"/>
                        <a:pt x="518" y="44"/>
                      </a:cubicBezTo>
                      <a:cubicBezTo>
                        <a:pt x="519" y="44"/>
                        <a:pt x="519" y="44"/>
                        <a:pt x="519" y="44"/>
                      </a:cubicBezTo>
                      <a:cubicBezTo>
                        <a:pt x="520" y="44"/>
                        <a:pt x="520" y="44"/>
                        <a:pt x="520" y="44"/>
                      </a:cubicBezTo>
                      <a:cubicBezTo>
                        <a:pt x="520" y="45"/>
                        <a:pt x="520" y="45"/>
                        <a:pt x="520" y="45"/>
                      </a:cubicBezTo>
                      <a:cubicBezTo>
                        <a:pt x="520" y="45"/>
                        <a:pt x="520" y="45"/>
                        <a:pt x="520" y="45"/>
                      </a:cubicBezTo>
                      <a:cubicBezTo>
                        <a:pt x="521" y="45"/>
                        <a:pt x="521" y="45"/>
                        <a:pt x="521" y="45"/>
                      </a:cubicBezTo>
                      <a:cubicBezTo>
                        <a:pt x="524" y="45"/>
                        <a:pt x="524" y="45"/>
                        <a:pt x="524" y="45"/>
                      </a:cubicBezTo>
                      <a:cubicBezTo>
                        <a:pt x="527" y="47"/>
                        <a:pt x="527" y="47"/>
                        <a:pt x="527" y="47"/>
                      </a:cubicBezTo>
                      <a:cubicBezTo>
                        <a:pt x="527" y="47"/>
                        <a:pt x="527" y="47"/>
                        <a:pt x="527" y="47"/>
                      </a:cubicBezTo>
                      <a:cubicBezTo>
                        <a:pt x="526" y="47"/>
                        <a:pt x="526" y="47"/>
                        <a:pt x="526" y="47"/>
                      </a:cubicBezTo>
                      <a:cubicBezTo>
                        <a:pt x="524" y="46"/>
                        <a:pt x="524" y="46"/>
                        <a:pt x="524" y="46"/>
                      </a:cubicBezTo>
                      <a:cubicBezTo>
                        <a:pt x="524" y="46"/>
                        <a:pt x="524" y="46"/>
                        <a:pt x="524" y="46"/>
                      </a:cubicBezTo>
                      <a:cubicBezTo>
                        <a:pt x="527" y="47"/>
                        <a:pt x="527" y="47"/>
                        <a:pt x="527" y="47"/>
                      </a:cubicBezTo>
                      <a:cubicBezTo>
                        <a:pt x="528" y="47"/>
                        <a:pt x="528" y="47"/>
                        <a:pt x="528" y="47"/>
                      </a:cubicBezTo>
                      <a:cubicBezTo>
                        <a:pt x="529" y="47"/>
                        <a:pt x="529" y="47"/>
                        <a:pt x="529" y="47"/>
                      </a:cubicBezTo>
                      <a:cubicBezTo>
                        <a:pt x="530" y="47"/>
                        <a:pt x="530" y="47"/>
                        <a:pt x="530" y="47"/>
                      </a:cubicBezTo>
                      <a:cubicBezTo>
                        <a:pt x="531" y="47"/>
                        <a:pt x="531" y="47"/>
                        <a:pt x="531" y="47"/>
                      </a:cubicBezTo>
                      <a:cubicBezTo>
                        <a:pt x="531" y="46"/>
                        <a:pt x="531" y="46"/>
                        <a:pt x="531" y="46"/>
                      </a:cubicBezTo>
                      <a:cubicBezTo>
                        <a:pt x="531" y="46"/>
                        <a:pt x="531" y="46"/>
                        <a:pt x="531" y="46"/>
                      </a:cubicBezTo>
                      <a:cubicBezTo>
                        <a:pt x="532" y="46"/>
                        <a:pt x="532" y="46"/>
                        <a:pt x="532" y="46"/>
                      </a:cubicBezTo>
                      <a:cubicBezTo>
                        <a:pt x="533" y="47"/>
                        <a:pt x="533" y="47"/>
                        <a:pt x="533" y="47"/>
                      </a:cubicBezTo>
                      <a:cubicBezTo>
                        <a:pt x="533" y="47"/>
                        <a:pt x="533" y="47"/>
                        <a:pt x="533" y="47"/>
                      </a:cubicBezTo>
                      <a:cubicBezTo>
                        <a:pt x="534" y="46"/>
                        <a:pt x="534" y="46"/>
                        <a:pt x="534" y="46"/>
                      </a:cubicBezTo>
                      <a:cubicBezTo>
                        <a:pt x="534" y="46"/>
                        <a:pt x="534" y="46"/>
                        <a:pt x="534" y="46"/>
                      </a:cubicBezTo>
                      <a:cubicBezTo>
                        <a:pt x="535" y="47"/>
                        <a:pt x="535" y="47"/>
                        <a:pt x="535" y="47"/>
                      </a:cubicBezTo>
                      <a:cubicBezTo>
                        <a:pt x="535" y="47"/>
                        <a:pt x="535" y="47"/>
                        <a:pt x="535" y="47"/>
                      </a:cubicBezTo>
                      <a:cubicBezTo>
                        <a:pt x="536" y="48"/>
                        <a:pt x="536" y="48"/>
                        <a:pt x="536" y="48"/>
                      </a:cubicBezTo>
                      <a:cubicBezTo>
                        <a:pt x="537" y="47"/>
                        <a:pt x="537" y="47"/>
                        <a:pt x="537" y="47"/>
                      </a:cubicBezTo>
                      <a:cubicBezTo>
                        <a:pt x="541" y="48"/>
                        <a:pt x="541" y="48"/>
                        <a:pt x="541" y="48"/>
                      </a:cubicBezTo>
                      <a:cubicBezTo>
                        <a:pt x="541" y="47"/>
                        <a:pt x="541" y="47"/>
                        <a:pt x="541" y="47"/>
                      </a:cubicBezTo>
                      <a:cubicBezTo>
                        <a:pt x="542" y="47"/>
                        <a:pt x="542" y="47"/>
                        <a:pt x="542" y="47"/>
                      </a:cubicBezTo>
                      <a:cubicBezTo>
                        <a:pt x="543" y="48"/>
                        <a:pt x="543" y="48"/>
                        <a:pt x="543" y="48"/>
                      </a:cubicBezTo>
                      <a:cubicBezTo>
                        <a:pt x="543" y="48"/>
                        <a:pt x="543" y="48"/>
                        <a:pt x="543" y="48"/>
                      </a:cubicBezTo>
                      <a:cubicBezTo>
                        <a:pt x="543" y="47"/>
                        <a:pt x="543" y="47"/>
                        <a:pt x="543" y="47"/>
                      </a:cubicBezTo>
                      <a:cubicBezTo>
                        <a:pt x="543" y="47"/>
                        <a:pt x="543" y="47"/>
                        <a:pt x="543" y="47"/>
                      </a:cubicBezTo>
                      <a:cubicBezTo>
                        <a:pt x="545" y="47"/>
                        <a:pt x="545" y="47"/>
                        <a:pt x="545" y="47"/>
                      </a:cubicBezTo>
                      <a:cubicBezTo>
                        <a:pt x="545" y="48"/>
                        <a:pt x="545" y="48"/>
                        <a:pt x="545" y="48"/>
                      </a:cubicBezTo>
                      <a:cubicBezTo>
                        <a:pt x="545" y="49"/>
                        <a:pt x="545" y="49"/>
                        <a:pt x="545" y="49"/>
                      </a:cubicBezTo>
                      <a:cubicBezTo>
                        <a:pt x="547" y="48"/>
                        <a:pt x="547" y="48"/>
                        <a:pt x="547" y="48"/>
                      </a:cubicBezTo>
                      <a:cubicBezTo>
                        <a:pt x="547" y="48"/>
                        <a:pt x="547" y="48"/>
                        <a:pt x="547" y="48"/>
                      </a:cubicBezTo>
                      <a:cubicBezTo>
                        <a:pt x="546" y="48"/>
                        <a:pt x="546" y="48"/>
                        <a:pt x="546" y="48"/>
                      </a:cubicBezTo>
                      <a:cubicBezTo>
                        <a:pt x="547" y="48"/>
                        <a:pt x="547" y="48"/>
                        <a:pt x="547" y="48"/>
                      </a:cubicBezTo>
                      <a:cubicBezTo>
                        <a:pt x="548" y="48"/>
                        <a:pt x="548" y="48"/>
                        <a:pt x="548" y="48"/>
                      </a:cubicBezTo>
                      <a:cubicBezTo>
                        <a:pt x="548" y="49"/>
                        <a:pt x="548" y="49"/>
                        <a:pt x="548" y="49"/>
                      </a:cubicBezTo>
                      <a:cubicBezTo>
                        <a:pt x="549" y="49"/>
                        <a:pt x="549" y="49"/>
                        <a:pt x="549" y="49"/>
                      </a:cubicBezTo>
                      <a:cubicBezTo>
                        <a:pt x="550" y="50"/>
                        <a:pt x="550" y="50"/>
                        <a:pt x="550" y="50"/>
                      </a:cubicBezTo>
                      <a:cubicBezTo>
                        <a:pt x="551" y="49"/>
                        <a:pt x="551" y="49"/>
                        <a:pt x="551" y="49"/>
                      </a:cubicBezTo>
                      <a:cubicBezTo>
                        <a:pt x="550" y="49"/>
                        <a:pt x="550" y="49"/>
                        <a:pt x="550" y="49"/>
                      </a:cubicBezTo>
                      <a:cubicBezTo>
                        <a:pt x="549" y="48"/>
                        <a:pt x="549" y="48"/>
                        <a:pt x="549" y="48"/>
                      </a:cubicBezTo>
                      <a:cubicBezTo>
                        <a:pt x="549" y="48"/>
                        <a:pt x="549" y="48"/>
                        <a:pt x="549" y="48"/>
                      </a:cubicBezTo>
                      <a:cubicBezTo>
                        <a:pt x="550" y="48"/>
                        <a:pt x="550" y="48"/>
                        <a:pt x="550" y="48"/>
                      </a:cubicBezTo>
                      <a:cubicBezTo>
                        <a:pt x="551" y="48"/>
                        <a:pt x="551" y="48"/>
                        <a:pt x="551" y="48"/>
                      </a:cubicBezTo>
                      <a:cubicBezTo>
                        <a:pt x="552" y="49"/>
                        <a:pt x="552" y="49"/>
                        <a:pt x="552" y="49"/>
                      </a:cubicBezTo>
                      <a:cubicBezTo>
                        <a:pt x="553" y="50"/>
                        <a:pt x="553" y="50"/>
                        <a:pt x="553" y="50"/>
                      </a:cubicBezTo>
                      <a:cubicBezTo>
                        <a:pt x="553" y="50"/>
                        <a:pt x="553" y="50"/>
                        <a:pt x="553" y="50"/>
                      </a:cubicBezTo>
                      <a:cubicBezTo>
                        <a:pt x="553" y="49"/>
                        <a:pt x="553" y="49"/>
                        <a:pt x="553" y="49"/>
                      </a:cubicBezTo>
                      <a:cubicBezTo>
                        <a:pt x="553" y="49"/>
                        <a:pt x="553" y="49"/>
                        <a:pt x="553" y="49"/>
                      </a:cubicBezTo>
                      <a:cubicBezTo>
                        <a:pt x="554" y="49"/>
                        <a:pt x="554" y="49"/>
                        <a:pt x="554" y="49"/>
                      </a:cubicBezTo>
                      <a:cubicBezTo>
                        <a:pt x="554" y="49"/>
                        <a:pt x="554" y="49"/>
                        <a:pt x="554" y="49"/>
                      </a:cubicBezTo>
                      <a:cubicBezTo>
                        <a:pt x="554" y="50"/>
                        <a:pt x="554" y="50"/>
                        <a:pt x="554" y="50"/>
                      </a:cubicBezTo>
                      <a:cubicBezTo>
                        <a:pt x="555" y="51"/>
                        <a:pt x="555" y="51"/>
                        <a:pt x="555" y="51"/>
                      </a:cubicBezTo>
                      <a:cubicBezTo>
                        <a:pt x="557" y="53"/>
                        <a:pt x="557" y="53"/>
                        <a:pt x="557" y="53"/>
                      </a:cubicBezTo>
                      <a:cubicBezTo>
                        <a:pt x="558" y="54"/>
                        <a:pt x="558" y="54"/>
                        <a:pt x="558" y="54"/>
                      </a:cubicBezTo>
                      <a:cubicBezTo>
                        <a:pt x="558" y="54"/>
                        <a:pt x="558" y="54"/>
                        <a:pt x="558" y="54"/>
                      </a:cubicBezTo>
                      <a:cubicBezTo>
                        <a:pt x="559" y="55"/>
                        <a:pt x="559" y="55"/>
                        <a:pt x="559" y="55"/>
                      </a:cubicBezTo>
                      <a:cubicBezTo>
                        <a:pt x="560" y="56"/>
                        <a:pt x="560" y="56"/>
                        <a:pt x="560" y="56"/>
                      </a:cubicBezTo>
                      <a:cubicBezTo>
                        <a:pt x="559" y="56"/>
                        <a:pt x="559" y="56"/>
                        <a:pt x="559" y="56"/>
                      </a:cubicBezTo>
                      <a:cubicBezTo>
                        <a:pt x="560" y="57"/>
                        <a:pt x="560" y="57"/>
                        <a:pt x="560" y="57"/>
                      </a:cubicBezTo>
                      <a:cubicBezTo>
                        <a:pt x="560" y="57"/>
                        <a:pt x="560" y="57"/>
                        <a:pt x="560" y="57"/>
                      </a:cubicBezTo>
                      <a:cubicBezTo>
                        <a:pt x="561" y="57"/>
                        <a:pt x="561" y="57"/>
                        <a:pt x="561" y="57"/>
                      </a:cubicBezTo>
                      <a:cubicBezTo>
                        <a:pt x="562" y="57"/>
                        <a:pt x="562" y="57"/>
                        <a:pt x="562" y="57"/>
                      </a:cubicBezTo>
                      <a:cubicBezTo>
                        <a:pt x="563" y="58"/>
                        <a:pt x="563" y="58"/>
                        <a:pt x="563" y="58"/>
                      </a:cubicBezTo>
                      <a:cubicBezTo>
                        <a:pt x="564" y="58"/>
                        <a:pt x="564" y="58"/>
                        <a:pt x="564" y="58"/>
                      </a:cubicBezTo>
                      <a:cubicBezTo>
                        <a:pt x="564" y="58"/>
                        <a:pt x="564" y="58"/>
                        <a:pt x="564" y="58"/>
                      </a:cubicBezTo>
                      <a:cubicBezTo>
                        <a:pt x="564" y="58"/>
                        <a:pt x="564" y="58"/>
                        <a:pt x="564" y="58"/>
                      </a:cubicBezTo>
                      <a:cubicBezTo>
                        <a:pt x="563" y="57"/>
                        <a:pt x="563" y="57"/>
                        <a:pt x="563" y="57"/>
                      </a:cubicBezTo>
                      <a:cubicBezTo>
                        <a:pt x="564" y="56"/>
                        <a:pt x="564" y="56"/>
                        <a:pt x="564" y="56"/>
                      </a:cubicBezTo>
                      <a:cubicBezTo>
                        <a:pt x="564" y="56"/>
                        <a:pt x="564" y="56"/>
                        <a:pt x="564" y="56"/>
                      </a:cubicBezTo>
                      <a:cubicBezTo>
                        <a:pt x="565" y="57"/>
                        <a:pt x="565" y="57"/>
                        <a:pt x="565" y="57"/>
                      </a:cubicBezTo>
                      <a:cubicBezTo>
                        <a:pt x="566" y="58"/>
                        <a:pt x="566" y="58"/>
                        <a:pt x="566" y="58"/>
                      </a:cubicBezTo>
                      <a:cubicBezTo>
                        <a:pt x="566" y="58"/>
                        <a:pt x="566" y="58"/>
                        <a:pt x="566" y="58"/>
                      </a:cubicBezTo>
                      <a:cubicBezTo>
                        <a:pt x="565" y="57"/>
                        <a:pt x="565" y="57"/>
                        <a:pt x="565" y="57"/>
                      </a:cubicBezTo>
                      <a:cubicBezTo>
                        <a:pt x="565" y="56"/>
                        <a:pt x="565" y="56"/>
                        <a:pt x="565" y="56"/>
                      </a:cubicBezTo>
                      <a:cubicBezTo>
                        <a:pt x="564" y="55"/>
                        <a:pt x="564" y="55"/>
                        <a:pt x="564" y="55"/>
                      </a:cubicBezTo>
                      <a:cubicBezTo>
                        <a:pt x="563" y="56"/>
                        <a:pt x="563" y="56"/>
                        <a:pt x="563" y="56"/>
                      </a:cubicBezTo>
                      <a:cubicBezTo>
                        <a:pt x="562" y="56"/>
                        <a:pt x="562" y="56"/>
                        <a:pt x="562" y="56"/>
                      </a:cubicBezTo>
                      <a:cubicBezTo>
                        <a:pt x="562" y="55"/>
                        <a:pt x="562" y="55"/>
                        <a:pt x="562" y="55"/>
                      </a:cubicBezTo>
                      <a:cubicBezTo>
                        <a:pt x="562" y="55"/>
                        <a:pt x="562" y="55"/>
                        <a:pt x="562" y="55"/>
                      </a:cubicBezTo>
                      <a:cubicBezTo>
                        <a:pt x="562" y="54"/>
                        <a:pt x="562" y="54"/>
                        <a:pt x="562" y="54"/>
                      </a:cubicBezTo>
                      <a:cubicBezTo>
                        <a:pt x="561" y="53"/>
                        <a:pt x="561" y="53"/>
                        <a:pt x="561" y="53"/>
                      </a:cubicBezTo>
                      <a:cubicBezTo>
                        <a:pt x="560" y="52"/>
                        <a:pt x="560" y="52"/>
                        <a:pt x="560" y="52"/>
                      </a:cubicBezTo>
                      <a:cubicBezTo>
                        <a:pt x="559" y="51"/>
                        <a:pt x="559" y="51"/>
                        <a:pt x="559" y="51"/>
                      </a:cubicBezTo>
                      <a:cubicBezTo>
                        <a:pt x="559" y="51"/>
                        <a:pt x="559" y="51"/>
                        <a:pt x="559" y="51"/>
                      </a:cubicBezTo>
                      <a:cubicBezTo>
                        <a:pt x="558" y="52"/>
                        <a:pt x="558" y="52"/>
                        <a:pt x="558" y="52"/>
                      </a:cubicBezTo>
                      <a:cubicBezTo>
                        <a:pt x="558" y="52"/>
                        <a:pt x="558" y="52"/>
                        <a:pt x="558" y="52"/>
                      </a:cubicBezTo>
                      <a:cubicBezTo>
                        <a:pt x="558" y="51"/>
                        <a:pt x="558" y="51"/>
                        <a:pt x="558" y="51"/>
                      </a:cubicBezTo>
                      <a:cubicBezTo>
                        <a:pt x="559" y="50"/>
                        <a:pt x="559" y="50"/>
                        <a:pt x="559" y="50"/>
                      </a:cubicBezTo>
                      <a:cubicBezTo>
                        <a:pt x="560" y="48"/>
                        <a:pt x="560" y="48"/>
                        <a:pt x="560" y="48"/>
                      </a:cubicBezTo>
                      <a:cubicBezTo>
                        <a:pt x="561" y="48"/>
                        <a:pt x="561" y="48"/>
                        <a:pt x="561" y="48"/>
                      </a:cubicBezTo>
                      <a:cubicBezTo>
                        <a:pt x="561" y="49"/>
                        <a:pt x="561" y="49"/>
                        <a:pt x="561" y="49"/>
                      </a:cubicBezTo>
                      <a:cubicBezTo>
                        <a:pt x="561" y="50"/>
                        <a:pt x="561" y="50"/>
                        <a:pt x="561" y="50"/>
                      </a:cubicBezTo>
                      <a:cubicBezTo>
                        <a:pt x="562" y="50"/>
                        <a:pt x="562" y="50"/>
                        <a:pt x="562" y="50"/>
                      </a:cubicBezTo>
                      <a:cubicBezTo>
                        <a:pt x="562" y="50"/>
                        <a:pt x="562" y="50"/>
                        <a:pt x="562" y="50"/>
                      </a:cubicBezTo>
                      <a:cubicBezTo>
                        <a:pt x="562" y="49"/>
                        <a:pt x="562" y="49"/>
                        <a:pt x="562" y="49"/>
                      </a:cubicBezTo>
                      <a:cubicBezTo>
                        <a:pt x="561" y="49"/>
                        <a:pt x="561" y="49"/>
                        <a:pt x="561" y="49"/>
                      </a:cubicBezTo>
                      <a:cubicBezTo>
                        <a:pt x="562" y="49"/>
                        <a:pt x="562" y="49"/>
                        <a:pt x="562" y="49"/>
                      </a:cubicBezTo>
                      <a:cubicBezTo>
                        <a:pt x="563" y="48"/>
                        <a:pt x="563" y="48"/>
                        <a:pt x="563" y="48"/>
                      </a:cubicBezTo>
                      <a:cubicBezTo>
                        <a:pt x="563" y="47"/>
                        <a:pt x="563" y="47"/>
                        <a:pt x="563" y="47"/>
                      </a:cubicBezTo>
                      <a:cubicBezTo>
                        <a:pt x="562" y="47"/>
                        <a:pt x="562" y="47"/>
                        <a:pt x="562" y="47"/>
                      </a:cubicBezTo>
                      <a:cubicBezTo>
                        <a:pt x="563" y="47"/>
                        <a:pt x="563" y="47"/>
                        <a:pt x="563" y="47"/>
                      </a:cubicBezTo>
                      <a:cubicBezTo>
                        <a:pt x="563" y="47"/>
                        <a:pt x="563" y="47"/>
                        <a:pt x="563" y="47"/>
                      </a:cubicBezTo>
                      <a:cubicBezTo>
                        <a:pt x="564" y="47"/>
                        <a:pt x="564" y="47"/>
                        <a:pt x="564" y="47"/>
                      </a:cubicBezTo>
                      <a:cubicBezTo>
                        <a:pt x="565" y="46"/>
                        <a:pt x="565" y="46"/>
                        <a:pt x="565" y="46"/>
                      </a:cubicBezTo>
                      <a:cubicBezTo>
                        <a:pt x="565" y="46"/>
                        <a:pt x="565" y="46"/>
                        <a:pt x="565" y="46"/>
                      </a:cubicBezTo>
                      <a:cubicBezTo>
                        <a:pt x="566" y="46"/>
                        <a:pt x="566" y="46"/>
                        <a:pt x="566" y="46"/>
                      </a:cubicBezTo>
                      <a:cubicBezTo>
                        <a:pt x="566" y="46"/>
                        <a:pt x="566" y="46"/>
                        <a:pt x="566" y="46"/>
                      </a:cubicBezTo>
                      <a:cubicBezTo>
                        <a:pt x="567" y="46"/>
                        <a:pt x="567" y="46"/>
                        <a:pt x="567" y="46"/>
                      </a:cubicBezTo>
                      <a:cubicBezTo>
                        <a:pt x="567" y="47"/>
                        <a:pt x="567" y="47"/>
                        <a:pt x="567" y="47"/>
                      </a:cubicBezTo>
                      <a:cubicBezTo>
                        <a:pt x="568" y="47"/>
                        <a:pt x="568" y="47"/>
                        <a:pt x="568" y="47"/>
                      </a:cubicBezTo>
                      <a:cubicBezTo>
                        <a:pt x="569" y="47"/>
                        <a:pt x="569" y="47"/>
                        <a:pt x="569" y="47"/>
                      </a:cubicBezTo>
                      <a:cubicBezTo>
                        <a:pt x="570" y="47"/>
                        <a:pt x="570" y="47"/>
                        <a:pt x="570" y="47"/>
                      </a:cubicBezTo>
                      <a:cubicBezTo>
                        <a:pt x="572" y="48"/>
                        <a:pt x="572" y="48"/>
                        <a:pt x="572" y="48"/>
                      </a:cubicBezTo>
                      <a:cubicBezTo>
                        <a:pt x="572" y="48"/>
                        <a:pt x="572" y="48"/>
                        <a:pt x="572" y="48"/>
                      </a:cubicBezTo>
                      <a:cubicBezTo>
                        <a:pt x="572" y="49"/>
                        <a:pt x="572" y="49"/>
                        <a:pt x="572" y="49"/>
                      </a:cubicBezTo>
                      <a:cubicBezTo>
                        <a:pt x="573" y="49"/>
                        <a:pt x="573" y="49"/>
                        <a:pt x="573" y="49"/>
                      </a:cubicBezTo>
                      <a:cubicBezTo>
                        <a:pt x="573" y="48"/>
                        <a:pt x="573" y="48"/>
                        <a:pt x="573" y="48"/>
                      </a:cubicBezTo>
                      <a:cubicBezTo>
                        <a:pt x="574" y="48"/>
                        <a:pt x="574" y="48"/>
                        <a:pt x="574" y="48"/>
                      </a:cubicBezTo>
                      <a:cubicBezTo>
                        <a:pt x="574" y="49"/>
                        <a:pt x="574" y="49"/>
                        <a:pt x="574" y="49"/>
                      </a:cubicBezTo>
                      <a:cubicBezTo>
                        <a:pt x="575" y="49"/>
                        <a:pt x="575" y="49"/>
                        <a:pt x="575" y="49"/>
                      </a:cubicBezTo>
                      <a:cubicBezTo>
                        <a:pt x="576" y="48"/>
                        <a:pt x="576" y="48"/>
                        <a:pt x="576" y="48"/>
                      </a:cubicBezTo>
                      <a:cubicBezTo>
                        <a:pt x="576" y="48"/>
                        <a:pt x="576" y="48"/>
                        <a:pt x="576" y="48"/>
                      </a:cubicBezTo>
                      <a:cubicBezTo>
                        <a:pt x="576" y="49"/>
                        <a:pt x="576" y="49"/>
                        <a:pt x="576" y="49"/>
                      </a:cubicBezTo>
                      <a:cubicBezTo>
                        <a:pt x="576" y="49"/>
                        <a:pt x="576" y="49"/>
                        <a:pt x="576" y="49"/>
                      </a:cubicBezTo>
                      <a:cubicBezTo>
                        <a:pt x="576" y="50"/>
                        <a:pt x="576" y="50"/>
                        <a:pt x="576" y="50"/>
                      </a:cubicBezTo>
                      <a:cubicBezTo>
                        <a:pt x="576" y="52"/>
                        <a:pt x="576" y="52"/>
                        <a:pt x="576" y="52"/>
                      </a:cubicBezTo>
                      <a:cubicBezTo>
                        <a:pt x="576" y="53"/>
                        <a:pt x="576" y="53"/>
                        <a:pt x="576" y="53"/>
                      </a:cubicBezTo>
                      <a:cubicBezTo>
                        <a:pt x="576" y="53"/>
                        <a:pt x="576" y="53"/>
                        <a:pt x="576" y="53"/>
                      </a:cubicBezTo>
                      <a:cubicBezTo>
                        <a:pt x="577" y="53"/>
                        <a:pt x="577" y="53"/>
                        <a:pt x="577" y="53"/>
                      </a:cubicBezTo>
                      <a:cubicBezTo>
                        <a:pt x="578" y="54"/>
                        <a:pt x="578" y="54"/>
                        <a:pt x="578" y="54"/>
                      </a:cubicBezTo>
                      <a:cubicBezTo>
                        <a:pt x="579" y="54"/>
                        <a:pt x="579" y="54"/>
                        <a:pt x="579" y="54"/>
                      </a:cubicBezTo>
                      <a:cubicBezTo>
                        <a:pt x="579" y="55"/>
                        <a:pt x="579" y="55"/>
                        <a:pt x="579" y="55"/>
                      </a:cubicBezTo>
                      <a:cubicBezTo>
                        <a:pt x="578" y="56"/>
                        <a:pt x="578" y="56"/>
                        <a:pt x="578" y="56"/>
                      </a:cubicBezTo>
                      <a:cubicBezTo>
                        <a:pt x="577" y="56"/>
                        <a:pt x="577" y="56"/>
                        <a:pt x="577" y="56"/>
                      </a:cubicBezTo>
                      <a:cubicBezTo>
                        <a:pt x="576" y="56"/>
                        <a:pt x="576" y="56"/>
                        <a:pt x="576" y="56"/>
                      </a:cubicBezTo>
                      <a:cubicBezTo>
                        <a:pt x="577" y="56"/>
                        <a:pt x="577" y="56"/>
                        <a:pt x="577" y="56"/>
                      </a:cubicBezTo>
                      <a:cubicBezTo>
                        <a:pt x="578" y="57"/>
                        <a:pt x="578" y="57"/>
                        <a:pt x="578" y="57"/>
                      </a:cubicBezTo>
                      <a:cubicBezTo>
                        <a:pt x="578" y="58"/>
                        <a:pt x="578" y="58"/>
                        <a:pt x="578" y="58"/>
                      </a:cubicBezTo>
                      <a:cubicBezTo>
                        <a:pt x="577" y="58"/>
                        <a:pt x="577" y="58"/>
                        <a:pt x="577" y="58"/>
                      </a:cubicBezTo>
                      <a:cubicBezTo>
                        <a:pt x="576" y="59"/>
                        <a:pt x="576" y="59"/>
                        <a:pt x="576" y="59"/>
                      </a:cubicBezTo>
                      <a:cubicBezTo>
                        <a:pt x="576" y="59"/>
                        <a:pt x="576" y="59"/>
                        <a:pt x="576" y="59"/>
                      </a:cubicBezTo>
                      <a:cubicBezTo>
                        <a:pt x="575" y="60"/>
                        <a:pt x="575" y="60"/>
                        <a:pt x="575" y="60"/>
                      </a:cubicBezTo>
                      <a:cubicBezTo>
                        <a:pt x="573" y="60"/>
                        <a:pt x="573" y="60"/>
                        <a:pt x="573" y="60"/>
                      </a:cubicBezTo>
                      <a:cubicBezTo>
                        <a:pt x="572" y="60"/>
                        <a:pt x="572" y="60"/>
                        <a:pt x="572" y="60"/>
                      </a:cubicBezTo>
                      <a:cubicBezTo>
                        <a:pt x="574" y="60"/>
                        <a:pt x="574" y="60"/>
                        <a:pt x="574" y="60"/>
                      </a:cubicBezTo>
                      <a:cubicBezTo>
                        <a:pt x="574" y="60"/>
                        <a:pt x="574" y="60"/>
                        <a:pt x="574" y="60"/>
                      </a:cubicBezTo>
                      <a:cubicBezTo>
                        <a:pt x="575" y="61"/>
                        <a:pt x="575" y="61"/>
                        <a:pt x="575" y="61"/>
                      </a:cubicBezTo>
                      <a:cubicBezTo>
                        <a:pt x="576" y="60"/>
                        <a:pt x="576" y="60"/>
                        <a:pt x="576" y="60"/>
                      </a:cubicBezTo>
                      <a:cubicBezTo>
                        <a:pt x="576" y="60"/>
                        <a:pt x="576" y="60"/>
                        <a:pt x="576" y="60"/>
                      </a:cubicBezTo>
                      <a:cubicBezTo>
                        <a:pt x="576" y="61"/>
                        <a:pt x="576" y="61"/>
                        <a:pt x="576" y="61"/>
                      </a:cubicBezTo>
                      <a:cubicBezTo>
                        <a:pt x="577" y="62"/>
                        <a:pt x="577" y="62"/>
                        <a:pt x="577" y="62"/>
                      </a:cubicBezTo>
                      <a:cubicBezTo>
                        <a:pt x="576" y="63"/>
                        <a:pt x="576" y="63"/>
                        <a:pt x="576" y="63"/>
                      </a:cubicBezTo>
                      <a:cubicBezTo>
                        <a:pt x="576" y="64"/>
                        <a:pt x="576" y="64"/>
                        <a:pt x="576" y="64"/>
                      </a:cubicBezTo>
                      <a:cubicBezTo>
                        <a:pt x="577" y="63"/>
                        <a:pt x="577" y="63"/>
                        <a:pt x="577" y="63"/>
                      </a:cubicBezTo>
                      <a:cubicBezTo>
                        <a:pt x="578" y="63"/>
                        <a:pt x="578" y="63"/>
                        <a:pt x="578" y="63"/>
                      </a:cubicBezTo>
                      <a:cubicBezTo>
                        <a:pt x="579" y="64"/>
                        <a:pt x="579" y="64"/>
                        <a:pt x="579" y="64"/>
                      </a:cubicBezTo>
                      <a:cubicBezTo>
                        <a:pt x="579" y="64"/>
                        <a:pt x="579" y="64"/>
                        <a:pt x="579" y="64"/>
                      </a:cubicBezTo>
                      <a:cubicBezTo>
                        <a:pt x="580" y="65"/>
                        <a:pt x="580" y="65"/>
                        <a:pt x="580" y="65"/>
                      </a:cubicBezTo>
                      <a:cubicBezTo>
                        <a:pt x="579" y="66"/>
                        <a:pt x="579" y="66"/>
                        <a:pt x="579" y="66"/>
                      </a:cubicBezTo>
                      <a:cubicBezTo>
                        <a:pt x="579" y="66"/>
                        <a:pt x="579" y="66"/>
                        <a:pt x="579" y="66"/>
                      </a:cubicBezTo>
                      <a:cubicBezTo>
                        <a:pt x="580" y="67"/>
                        <a:pt x="580" y="67"/>
                        <a:pt x="580" y="67"/>
                      </a:cubicBezTo>
                      <a:cubicBezTo>
                        <a:pt x="579" y="68"/>
                        <a:pt x="579" y="68"/>
                        <a:pt x="579" y="68"/>
                      </a:cubicBezTo>
                      <a:cubicBezTo>
                        <a:pt x="578" y="68"/>
                        <a:pt x="578" y="68"/>
                        <a:pt x="578" y="68"/>
                      </a:cubicBezTo>
                      <a:cubicBezTo>
                        <a:pt x="579" y="69"/>
                        <a:pt x="579" y="69"/>
                        <a:pt x="579" y="69"/>
                      </a:cubicBezTo>
                      <a:cubicBezTo>
                        <a:pt x="579" y="68"/>
                        <a:pt x="579" y="68"/>
                        <a:pt x="579" y="68"/>
                      </a:cubicBezTo>
                      <a:cubicBezTo>
                        <a:pt x="580" y="68"/>
                        <a:pt x="580" y="68"/>
                        <a:pt x="580" y="68"/>
                      </a:cubicBezTo>
                      <a:cubicBezTo>
                        <a:pt x="580" y="69"/>
                        <a:pt x="580" y="69"/>
                        <a:pt x="580" y="69"/>
                      </a:cubicBezTo>
                      <a:cubicBezTo>
                        <a:pt x="580" y="70"/>
                        <a:pt x="580" y="70"/>
                        <a:pt x="580" y="70"/>
                      </a:cubicBezTo>
                      <a:cubicBezTo>
                        <a:pt x="581" y="69"/>
                        <a:pt x="581" y="69"/>
                        <a:pt x="581" y="69"/>
                      </a:cubicBezTo>
                      <a:cubicBezTo>
                        <a:pt x="581" y="70"/>
                        <a:pt x="581" y="70"/>
                        <a:pt x="581" y="70"/>
                      </a:cubicBezTo>
                      <a:cubicBezTo>
                        <a:pt x="581" y="69"/>
                        <a:pt x="581" y="69"/>
                        <a:pt x="581" y="69"/>
                      </a:cubicBezTo>
                      <a:cubicBezTo>
                        <a:pt x="582" y="69"/>
                        <a:pt x="582" y="69"/>
                        <a:pt x="582" y="69"/>
                      </a:cubicBezTo>
                      <a:cubicBezTo>
                        <a:pt x="583" y="69"/>
                        <a:pt x="583" y="69"/>
                        <a:pt x="583" y="69"/>
                      </a:cubicBezTo>
                      <a:cubicBezTo>
                        <a:pt x="584" y="69"/>
                        <a:pt x="584" y="69"/>
                        <a:pt x="584" y="69"/>
                      </a:cubicBezTo>
                      <a:cubicBezTo>
                        <a:pt x="584" y="70"/>
                        <a:pt x="584" y="70"/>
                        <a:pt x="584" y="70"/>
                      </a:cubicBezTo>
                      <a:cubicBezTo>
                        <a:pt x="583" y="71"/>
                        <a:pt x="583" y="71"/>
                        <a:pt x="583" y="71"/>
                      </a:cubicBezTo>
                      <a:cubicBezTo>
                        <a:pt x="582" y="70"/>
                        <a:pt x="582" y="70"/>
                        <a:pt x="582" y="70"/>
                      </a:cubicBezTo>
                      <a:cubicBezTo>
                        <a:pt x="582" y="71"/>
                        <a:pt x="582" y="71"/>
                        <a:pt x="582" y="71"/>
                      </a:cubicBezTo>
                      <a:cubicBezTo>
                        <a:pt x="583" y="71"/>
                        <a:pt x="583" y="71"/>
                        <a:pt x="583" y="71"/>
                      </a:cubicBezTo>
                      <a:cubicBezTo>
                        <a:pt x="583" y="71"/>
                        <a:pt x="583" y="71"/>
                        <a:pt x="583" y="71"/>
                      </a:cubicBezTo>
                      <a:cubicBezTo>
                        <a:pt x="584" y="72"/>
                        <a:pt x="584" y="72"/>
                        <a:pt x="584" y="72"/>
                      </a:cubicBezTo>
                      <a:cubicBezTo>
                        <a:pt x="584" y="73"/>
                        <a:pt x="584" y="73"/>
                        <a:pt x="584" y="73"/>
                      </a:cubicBezTo>
                      <a:cubicBezTo>
                        <a:pt x="583" y="73"/>
                        <a:pt x="583" y="73"/>
                        <a:pt x="583" y="73"/>
                      </a:cubicBezTo>
                      <a:cubicBezTo>
                        <a:pt x="582" y="72"/>
                        <a:pt x="582" y="72"/>
                        <a:pt x="582" y="72"/>
                      </a:cubicBezTo>
                      <a:cubicBezTo>
                        <a:pt x="581" y="72"/>
                        <a:pt x="581" y="72"/>
                        <a:pt x="581" y="72"/>
                      </a:cubicBezTo>
                      <a:cubicBezTo>
                        <a:pt x="582" y="73"/>
                        <a:pt x="582" y="73"/>
                        <a:pt x="582" y="73"/>
                      </a:cubicBezTo>
                      <a:cubicBezTo>
                        <a:pt x="581" y="74"/>
                        <a:pt x="581" y="74"/>
                        <a:pt x="581" y="74"/>
                      </a:cubicBezTo>
                      <a:cubicBezTo>
                        <a:pt x="581" y="74"/>
                        <a:pt x="581" y="74"/>
                        <a:pt x="581" y="74"/>
                      </a:cubicBezTo>
                      <a:cubicBezTo>
                        <a:pt x="580" y="74"/>
                        <a:pt x="580" y="74"/>
                        <a:pt x="580" y="74"/>
                      </a:cubicBezTo>
                      <a:cubicBezTo>
                        <a:pt x="580" y="74"/>
                        <a:pt x="580" y="74"/>
                        <a:pt x="580" y="74"/>
                      </a:cubicBezTo>
                      <a:cubicBezTo>
                        <a:pt x="579" y="73"/>
                        <a:pt x="579" y="73"/>
                        <a:pt x="579" y="73"/>
                      </a:cubicBezTo>
                      <a:cubicBezTo>
                        <a:pt x="577" y="73"/>
                        <a:pt x="577" y="73"/>
                        <a:pt x="577" y="73"/>
                      </a:cubicBezTo>
                      <a:cubicBezTo>
                        <a:pt x="576" y="74"/>
                        <a:pt x="576" y="74"/>
                        <a:pt x="576" y="74"/>
                      </a:cubicBezTo>
                      <a:cubicBezTo>
                        <a:pt x="576" y="74"/>
                        <a:pt x="576" y="74"/>
                        <a:pt x="576" y="74"/>
                      </a:cubicBezTo>
                      <a:cubicBezTo>
                        <a:pt x="576" y="73"/>
                        <a:pt x="576" y="73"/>
                        <a:pt x="576" y="73"/>
                      </a:cubicBezTo>
                      <a:cubicBezTo>
                        <a:pt x="575" y="72"/>
                        <a:pt x="575" y="72"/>
                        <a:pt x="575" y="72"/>
                      </a:cubicBezTo>
                      <a:cubicBezTo>
                        <a:pt x="575" y="72"/>
                        <a:pt x="575" y="72"/>
                        <a:pt x="575" y="72"/>
                      </a:cubicBezTo>
                      <a:cubicBezTo>
                        <a:pt x="575" y="73"/>
                        <a:pt x="575" y="73"/>
                        <a:pt x="575" y="73"/>
                      </a:cubicBezTo>
                      <a:cubicBezTo>
                        <a:pt x="574" y="73"/>
                        <a:pt x="574" y="73"/>
                        <a:pt x="574" y="73"/>
                      </a:cubicBezTo>
                      <a:cubicBezTo>
                        <a:pt x="574" y="74"/>
                        <a:pt x="574" y="74"/>
                        <a:pt x="574" y="74"/>
                      </a:cubicBezTo>
                      <a:cubicBezTo>
                        <a:pt x="575" y="74"/>
                        <a:pt x="575" y="74"/>
                        <a:pt x="575" y="74"/>
                      </a:cubicBezTo>
                      <a:cubicBezTo>
                        <a:pt x="574" y="75"/>
                        <a:pt x="574" y="75"/>
                        <a:pt x="574" y="75"/>
                      </a:cubicBezTo>
                      <a:cubicBezTo>
                        <a:pt x="574" y="75"/>
                        <a:pt x="574" y="75"/>
                        <a:pt x="574" y="75"/>
                      </a:cubicBezTo>
                      <a:cubicBezTo>
                        <a:pt x="574" y="75"/>
                        <a:pt x="574" y="75"/>
                        <a:pt x="574" y="75"/>
                      </a:cubicBezTo>
                      <a:cubicBezTo>
                        <a:pt x="573" y="74"/>
                        <a:pt x="573" y="74"/>
                        <a:pt x="573" y="74"/>
                      </a:cubicBezTo>
                      <a:cubicBezTo>
                        <a:pt x="571" y="75"/>
                        <a:pt x="571" y="75"/>
                        <a:pt x="571" y="75"/>
                      </a:cubicBezTo>
                      <a:cubicBezTo>
                        <a:pt x="571" y="75"/>
                        <a:pt x="571" y="75"/>
                        <a:pt x="571" y="75"/>
                      </a:cubicBezTo>
                      <a:cubicBezTo>
                        <a:pt x="571" y="74"/>
                        <a:pt x="571" y="74"/>
                        <a:pt x="571" y="74"/>
                      </a:cubicBezTo>
                      <a:cubicBezTo>
                        <a:pt x="571" y="73"/>
                        <a:pt x="571" y="73"/>
                        <a:pt x="571" y="73"/>
                      </a:cubicBezTo>
                      <a:cubicBezTo>
                        <a:pt x="570" y="73"/>
                        <a:pt x="570" y="73"/>
                        <a:pt x="570" y="73"/>
                      </a:cubicBezTo>
                      <a:cubicBezTo>
                        <a:pt x="568" y="72"/>
                        <a:pt x="568" y="72"/>
                        <a:pt x="568" y="72"/>
                      </a:cubicBezTo>
                      <a:cubicBezTo>
                        <a:pt x="568" y="71"/>
                        <a:pt x="568" y="71"/>
                        <a:pt x="568" y="71"/>
                      </a:cubicBezTo>
                      <a:cubicBezTo>
                        <a:pt x="568" y="71"/>
                        <a:pt x="568" y="71"/>
                        <a:pt x="568" y="71"/>
                      </a:cubicBezTo>
                      <a:cubicBezTo>
                        <a:pt x="567" y="70"/>
                        <a:pt x="567" y="70"/>
                        <a:pt x="567" y="70"/>
                      </a:cubicBezTo>
                      <a:cubicBezTo>
                        <a:pt x="566" y="71"/>
                        <a:pt x="566" y="71"/>
                        <a:pt x="566" y="71"/>
                      </a:cubicBezTo>
                      <a:cubicBezTo>
                        <a:pt x="565" y="72"/>
                        <a:pt x="565" y="72"/>
                        <a:pt x="565" y="72"/>
                      </a:cubicBezTo>
                      <a:cubicBezTo>
                        <a:pt x="564" y="72"/>
                        <a:pt x="564" y="72"/>
                        <a:pt x="564" y="72"/>
                      </a:cubicBezTo>
                      <a:cubicBezTo>
                        <a:pt x="564" y="72"/>
                        <a:pt x="564" y="72"/>
                        <a:pt x="564" y="72"/>
                      </a:cubicBezTo>
                      <a:cubicBezTo>
                        <a:pt x="564" y="71"/>
                        <a:pt x="564" y="71"/>
                        <a:pt x="564" y="71"/>
                      </a:cubicBezTo>
                      <a:cubicBezTo>
                        <a:pt x="563" y="71"/>
                        <a:pt x="563" y="71"/>
                        <a:pt x="563" y="71"/>
                      </a:cubicBezTo>
                      <a:cubicBezTo>
                        <a:pt x="563" y="71"/>
                        <a:pt x="563" y="71"/>
                        <a:pt x="563" y="71"/>
                      </a:cubicBezTo>
                      <a:cubicBezTo>
                        <a:pt x="563" y="73"/>
                        <a:pt x="563" y="73"/>
                        <a:pt x="563" y="73"/>
                      </a:cubicBezTo>
                      <a:cubicBezTo>
                        <a:pt x="564" y="74"/>
                        <a:pt x="564" y="74"/>
                        <a:pt x="564" y="74"/>
                      </a:cubicBezTo>
                      <a:cubicBezTo>
                        <a:pt x="563" y="75"/>
                        <a:pt x="563" y="75"/>
                        <a:pt x="563" y="75"/>
                      </a:cubicBezTo>
                      <a:cubicBezTo>
                        <a:pt x="562" y="77"/>
                        <a:pt x="562" y="77"/>
                        <a:pt x="562" y="77"/>
                      </a:cubicBezTo>
                      <a:cubicBezTo>
                        <a:pt x="561" y="77"/>
                        <a:pt x="561" y="77"/>
                        <a:pt x="561" y="77"/>
                      </a:cubicBezTo>
                      <a:cubicBezTo>
                        <a:pt x="561" y="75"/>
                        <a:pt x="561" y="75"/>
                        <a:pt x="561" y="75"/>
                      </a:cubicBezTo>
                      <a:cubicBezTo>
                        <a:pt x="560" y="75"/>
                        <a:pt x="560" y="75"/>
                        <a:pt x="560" y="75"/>
                      </a:cubicBezTo>
                      <a:cubicBezTo>
                        <a:pt x="559" y="76"/>
                        <a:pt x="559" y="76"/>
                        <a:pt x="559" y="76"/>
                      </a:cubicBezTo>
                      <a:cubicBezTo>
                        <a:pt x="557" y="74"/>
                        <a:pt x="557" y="74"/>
                        <a:pt x="557" y="74"/>
                      </a:cubicBezTo>
                      <a:cubicBezTo>
                        <a:pt x="557" y="73"/>
                        <a:pt x="557" y="73"/>
                        <a:pt x="557" y="73"/>
                      </a:cubicBezTo>
                      <a:cubicBezTo>
                        <a:pt x="557" y="71"/>
                        <a:pt x="557" y="71"/>
                        <a:pt x="557" y="71"/>
                      </a:cubicBezTo>
                      <a:cubicBezTo>
                        <a:pt x="556" y="71"/>
                        <a:pt x="556" y="71"/>
                        <a:pt x="556" y="71"/>
                      </a:cubicBezTo>
                      <a:cubicBezTo>
                        <a:pt x="556" y="71"/>
                        <a:pt x="556" y="71"/>
                        <a:pt x="556" y="71"/>
                      </a:cubicBezTo>
                      <a:cubicBezTo>
                        <a:pt x="555" y="70"/>
                        <a:pt x="555" y="70"/>
                        <a:pt x="555" y="70"/>
                      </a:cubicBezTo>
                      <a:cubicBezTo>
                        <a:pt x="555" y="71"/>
                        <a:pt x="555" y="71"/>
                        <a:pt x="555" y="71"/>
                      </a:cubicBezTo>
                      <a:cubicBezTo>
                        <a:pt x="555" y="71"/>
                        <a:pt x="555" y="71"/>
                        <a:pt x="555" y="71"/>
                      </a:cubicBezTo>
                      <a:cubicBezTo>
                        <a:pt x="555" y="72"/>
                        <a:pt x="555" y="72"/>
                        <a:pt x="555" y="72"/>
                      </a:cubicBezTo>
                      <a:cubicBezTo>
                        <a:pt x="555" y="72"/>
                        <a:pt x="555" y="72"/>
                        <a:pt x="555" y="72"/>
                      </a:cubicBezTo>
                      <a:cubicBezTo>
                        <a:pt x="555" y="73"/>
                        <a:pt x="555" y="73"/>
                        <a:pt x="555" y="73"/>
                      </a:cubicBezTo>
                      <a:cubicBezTo>
                        <a:pt x="554" y="72"/>
                        <a:pt x="554" y="72"/>
                        <a:pt x="554" y="72"/>
                      </a:cubicBezTo>
                      <a:cubicBezTo>
                        <a:pt x="553" y="71"/>
                        <a:pt x="553" y="71"/>
                        <a:pt x="553" y="71"/>
                      </a:cubicBezTo>
                      <a:cubicBezTo>
                        <a:pt x="553" y="71"/>
                        <a:pt x="553" y="71"/>
                        <a:pt x="553" y="71"/>
                      </a:cubicBezTo>
                      <a:cubicBezTo>
                        <a:pt x="553" y="72"/>
                        <a:pt x="553" y="72"/>
                        <a:pt x="553" y="72"/>
                      </a:cubicBezTo>
                      <a:cubicBezTo>
                        <a:pt x="553" y="73"/>
                        <a:pt x="553" y="73"/>
                        <a:pt x="553" y="73"/>
                      </a:cubicBezTo>
                      <a:cubicBezTo>
                        <a:pt x="553" y="73"/>
                        <a:pt x="553" y="73"/>
                        <a:pt x="553" y="73"/>
                      </a:cubicBezTo>
                      <a:cubicBezTo>
                        <a:pt x="554" y="73"/>
                        <a:pt x="554" y="73"/>
                        <a:pt x="554" y="73"/>
                      </a:cubicBezTo>
                      <a:cubicBezTo>
                        <a:pt x="555" y="74"/>
                        <a:pt x="555" y="74"/>
                        <a:pt x="555" y="74"/>
                      </a:cubicBezTo>
                      <a:cubicBezTo>
                        <a:pt x="554" y="75"/>
                        <a:pt x="554" y="75"/>
                        <a:pt x="554" y="75"/>
                      </a:cubicBezTo>
                      <a:cubicBezTo>
                        <a:pt x="553" y="75"/>
                        <a:pt x="553" y="75"/>
                        <a:pt x="553" y="75"/>
                      </a:cubicBezTo>
                      <a:cubicBezTo>
                        <a:pt x="553" y="75"/>
                        <a:pt x="553" y="75"/>
                        <a:pt x="553" y="75"/>
                      </a:cubicBezTo>
                      <a:cubicBezTo>
                        <a:pt x="553" y="75"/>
                        <a:pt x="553" y="75"/>
                        <a:pt x="553" y="75"/>
                      </a:cubicBezTo>
                      <a:cubicBezTo>
                        <a:pt x="556" y="78"/>
                        <a:pt x="556" y="78"/>
                        <a:pt x="556" y="78"/>
                      </a:cubicBezTo>
                      <a:cubicBezTo>
                        <a:pt x="558" y="78"/>
                        <a:pt x="558" y="78"/>
                        <a:pt x="558" y="78"/>
                      </a:cubicBezTo>
                      <a:cubicBezTo>
                        <a:pt x="559" y="78"/>
                        <a:pt x="559" y="78"/>
                        <a:pt x="559" y="78"/>
                      </a:cubicBezTo>
                      <a:cubicBezTo>
                        <a:pt x="560" y="79"/>
                        <a:pt x="560" y="79"/>
                        <a:pt x="560" y="79"/>
                      </a:cubicBezTo>
                      <a:cubicBezTo>
                        <a:pt x="560" y="80"/>
                        <a:pt x="560" y="80"/>
                        <a:pt x="560" y="80"/>
                      </a:cubicBezTo>
                      <a:cubicBezTo>
                        <a:pt x="560" y="80"/>
                        <a:pt x="560" y="80"/>
                        <a:pt x="560" y="80"/>
                      </a:cubicBezTo>
                      <a:cubicBezTo>
                        <a:pt x="559" y="79"/>
                        <a:pt x="559" y="79"/>
                        <a:pt x="559" y="79"/>
                      </a:cubicBezTo>
                      <a:cubicBezTo>
                        <a:pt x="559" y="79"/>
                        <a:pt x="559" y="79"/>
                        <a:pt x="559" y="79"/>
                      </a:cubicBezTo>
                      <a:cubicBezTo>
                        <a:pt x="559" y="80"/>
                        <a:pt x="559" y="80"/>
                        <a:pt x="559" y="80"/>
                      </a:cubicBezTo>
                      <a:cubicBezTo>
                        <a:pt x="560" y="81"/>
                        <a:pt x="560" y="81"/>
                        <a:pt x="560" y="81"/>
                      </a:cubicBezTo>
                      <a:cubicBezTo>
                        <a:pt x="561" y="82"/>
                        <a:pt x="561" y="82"/>
                        <a:pt x="561" y="82"/>
                      </a:cubicBezTo>
                      <a:cubicBezTo>
                        <a:pt x="562" y="83"/>
                        <a:pt x="562" y="83"/>
                        <a:pt x="562" y="83"/>
                      </a:cubicBezTo>
                      <a:cubicBezTo>
                        <a:pt x="562" y="84"/>
                        <a:pt x="562" y="84"/>
                        <a:pt x="562" y="84"/>
                      </a:cubicBezTo>
                      <a:cubicBezTo>
                        <a:pt x="561" y="87"/>
                        <a:pt x="561" y="87"/>
                        <a:pt x="561" y="87"/>
                      </a:cubicBezTo>
                      <a:cubicBezTo>
                        <a:pt x="561" y="89"/>
                        <a:pt x="561" y="89"/>
                        <a:pt x="561" y="89"/>
                      </a:cubicBezTo>
                      <a:cubicBezTo>
                        <a:pt x="561" y="90"/>
                        <a:pt x="561" y="90"/>
                        <a:pt x="561" y="90"/>
                      </a:cubicBezTo>
                      <a:cubicBezTo>
                        <a:pt x="562" y="90"/>
                        <a:pt x="562" y="90"/>
                        <a:pt x="562" y="90"/>
                      </a:cubicBezTo>
                      <a:cubicBezTo>
                        <a:pt x="561" y="92"/>
                        <a:pt x="561" y="92"/>
                        <a:pt x="561" y="92"/>
                      </a:cubicBezTo>
                      <a:cubicBezTo>
                        <a:pt x="561" y="93"/>
                        <a:pt x="561" y="93"/>
                        <a:pt x="561" y="93"/>
                      </a:cubicBezTo>
                      <a:cubicBezTo>
                        <a:pt x="560" y="93"/>
                        <a:pt x="560" y="93"/>
                        <a:pt x="560" y="93"/>
                      </a:cubicBezTo>
                      <a:cubicBezTo>
                        <a:pt x="560" y="92"/>
                        <a:pt x="560" y="92"/>
                        <a:pt x="560" y="92"/>
                      </a:cubicBezTo>
                      <a:cubicBezTo>
                        <a:pt x="560" y="92"/>
                        <a:pt x="560" y="92"/>
                        <a:pt x="560" y="92"/>
                      </a:cubicBezTo>
                      <a:cubicBezTo>
                        <a:pt x="558" y="94"/>
                        <a:pt x="558" y="94"/>
                        <a:pt x="558" y="94"/>
                      </a:cubicBezTo>
                      <a:cubicBezTo>
                        <a:pt x="557" y="93"/>
                        <a:pt x="557" y="93"/>
                        <a:pt x="557" y="93"/>
                      </a:cubicBezTo>
                      <a:cubicBezTo>
                        <a:pt x="556" y="94"/>
                        <a:pt x="556" y="94"/>
                        <a:pt x="556" y="94"/>
                      </a:cubicBezTo>
                      <a:cubicBezTo>
                        <a:pt x="556" y="93"/>
                        <a:pt x="556" y="93"/>
                        <a:pt x="556" y="93"/>
                      </a:cubicBezTo>
                      <a:cubicBezTo>
                        <a:pt x="555" y="93"/>
                        <a:pt x="555" y="93"/>
                        <a:pt x="555" y="93"/>
                      </a:cubicBezTo>
                      <a:cubicBezTo>
                        <a:pt x="554" y="93"/>
                        <a:pt x="554" y="93"/>
                        <a:pt x="554" y="93"/>
                      </a:cubicBezTo>
                      <a:cubicBezTo>
                        <a:pt x="553" y="91"/>
                        <a:pt x="553" y="91"/>
                        <a:pt x="553" y="91"/>
                      </a:cubicBezTo>
                      <a:cubicBezTo>
                        <a:pt x="552" y="91"/>
                        <a:pt x="552" y="91"/>
                        <a:pt x="552" y="91"/>
                      </a:cubicBezTo>
                      <a:cubicBezTo>
                        <a:pt x="551" y="91"/>
                        <a:pt x="551" y="91"/>
                        <a:pt x="551" y="91"/>
                      </a:cubicBezTo>
                      <a:cubicBezTo>
                        <a:pt x="550" y="90"/>
                        <a:pt x="550" y="90"/>
                        <a:pt x="550" y="90"/>
                      </a:cubicBezTo>
                      <a:cubicBezTo>
                        <a:pt x="549" y="90"/>
                        <a:pt x="549" y="90"/>
                        <a:pt x="549" y="90"/>
                      </a:cubicBezTo>
                      <a:cubicBezTo>
                        <a:pt x="548" y="91"/>
                        <a:pt x="548" y="91"/>
                        <a:pt x="548" y="91"/>
                      </a:cubicBezTo>
                      <a:cubicBezTo>
                        <a:pt x="547" y="91"/>
                        <a:pt x="547" y="91"/>
                        <a:pt x="547" y="91"/>
                      </a:cubicBezTo>
                      <a:cubicBezTo>
                        <a:pt x="548" y="92"/>
                        <a:pt x="548" y="92"/>
                        <a:pt x="548" y="92"/>
                      </a:cubicBezTo>
                      <a:cubicBezTo>
                        <a:pt x="550" y="92"/>
                        <a:pt x="550" y="92"/>
                        <a:pt x="550" y="92"/>
                      </a:cubicBezTo>
                      <a:cubicBezTo>
                        <a:pt x="550" y="91"/>
                        <a:pt x="550" y="91"/>
                        <a:pt x="550" y="91"/>
                      </a:cubicBezTo>
                      <a:cubicBezTo>
                        <a:pt x="553" y="92"/>
                        <a:pt x="553" y="92"/>
                        <a:pt x="553" y="92"/>
                      </a:cubicBezTo>
                      <a:cubicBezTo>
                        <a:pt x="553" y="93"/>
                        <a:pt x="553" y="93"/>
                        <a:pt x="553" y="93"/>
                      </a:cubicBezTo>
                      <a:cubicBezTo>
                        <a:pt x="552" y="93"/>
                        <a:pt x="552" y="93"/>
                        <a:pt x="552" y="93"/>
                      </a:cubicBezTo>
                      <a:cubicBezTo>
                        <a:pt x="551" y="93"/>
                        <a:pt x="551" y="93"/>
                        <a:pt x="551" y="93"/>
                      </a:cubicBezTo>
                      <a:cubicBezTo>
                        <a:pt x="550" y="93"/>
                        <a:pt x="550" y="93"/>
                        <a:pt x="550" y="93"/>
                      </a:cubicBezTo>
                      <a:cubicBezTo>
                        <a:pt x="550" y="94"/>
                        <a:pt x="550" y="94"/>
                        <a:pt x="550" y="94"/>
                      </a:cubicBezTo>
                      <a:cubicBezTo>
                        <a:pt x="549" y="93"/>
                        <a:pt x="549" y="93"/>
                        <a:pt x="549" y="93"/>
                      </a:cubicBezTo>
                      <a:cubicBezTo>
                        <a:pt x="548" y="93"/>
                        <a:pt x="548" y="93"/>
                        <a:pt x="548" y="93"/>
                      </a:cubicBezTo>
                      <a:cubicBezTo>
                        <a:pt x="549" y="93"/>
                        <a:pt x="549" y="93"/>
                        <a:pt x="549" y="93"/>
                      </a:cubicBezTo>
                      <a:cubicBezTo>
                        <a:pt x="549" y="94"/>
                        <a:pt x="549" y="94"/>
                        <a:pt x="549" y="94"/>
                      </a:cubicBezTo>
                      <a:cubicBezTo>
                        <a:pt x="551" y="95"/>
                        <a:pt x="551" y="95"/>
                        <a:pt x="551" y="95"/>
                      </a:cubicBezTo>
                      <a:cubicBezTo>
                        <a:pt x="550" y="96"/>
                        <a:pt x="550" y="96"/>
                        <a:pt x="550" y="96"/>
                      </a:cubicBezTo>
                      <a:cubicBezTo>
                        <a:pt x="551" y="97"/>
                        <a:pt x="551" y="97"/>
                        <a:pt x="551" y="97"/>
                      </a:cubicBezTo>
                      <a:cubicBezTo>
                        <a:pt x="552" y="98"/>
                        <a:pt x="552" y="98"/>
                        <a:pt x="552" y="98"/>
                      </a:cubicBezTo>
                      <a:cubicBezTo>
                        <a:pt x="551" y="97"/>
                        <a:pt x="551" y="97"/>
                        <a:pt x="551" y="97"/>
                      </a:cubicBezTo>
                      <a:cubicBezTo>
                        <a:pt x="551" y="95"/>
                        <a:pt x="551" y="95"/>
                        <a:pt x="551" y="95"/>
                      </a:cubicBezTo>
                      <a:cubicBezTo>
                        <a:pt x="552" y="95"/>
                        <a:pt x="552" y="95"/>
                        <a:pt x="552" y="95"/>
                      </a:cubicBezTo>
                      <a:cubicBezTo>
                        <a:pt x="553" y="95"/>
                        <a:pt x="553" y="95"/>
                        <a:pt x="553" y="95"/>
                      </a:cubicBezTo>
                      <a:cubicBezTo>
                        <a:pt x="553" y="95"/>
                        <a:pt x="553" y="95"/>
                        <a:pt x="553" y="95"/>
                      </a:cubicBezTo>
                      <a:cubicBezTo>
                        <a:pt x="554" y="94"/>
                        <a:pt x="554" y="94"/>
                        <a:pt x="554" y="94"/>
                      </a:cubicBezTo>
                      <a:cubicBezTo>
                        <a:pt x="555" y="94"/>
                        <a:pt x="555" y="94"/>
                        <a:pt x="555" y="94"/>
                      </a:cubicBezTo>
                      <a:cubicBezTo>
                        <a:pt x="555" y="94"/>
                        <a:pt x="555" y="94"/>
                        <a:pt x="555" y="94"/>
                      </a:cubicBezTo>
                      <a:cubicBezTo>
                        <a:pt x="555" y="95"/>
                        <a:pt x="555" y="95"/>
                        <a:pt x="555" y="95"/>
                      </a:cubicBezTo>
                      <a:cubicBezTo>
                        <a:pt x="556" y="96"/>
                        <a:pt x="556" y="96"/>
                        <a:pt x="556" y="96"/>
                      </a:cubicBezTo>
                      <a:cubicBezTo>
                        <a:pt x="558" y="96"/>
                        <a:pt x="558" y="96"/>
                        <a:pt x="558" y="96"/>
                      </a:cubicBezTo>
                      <a:cubicBezTo>
                        <a:pt x="559" y="97"/>
                        <a:pt x="559" y="97"/>
                        <a:pt x="559" y="97"/>
                      </a:cubicBezTo>
                      <a:cubicBezTo>
                        <a:pt x="560" y="97"/>
                        <a:pt x="560" y="97"/>
                        <a:pt x="560" y="97"/>
                      </a:cubicBezTo>
                      <a:cubicBezTo>
                        <a:pt x="560" y="96"/>
                        <a:pt x="560" y="96"/>
                        <a:pt x="560" y="96"/>
                      </a:cubicBezTo>
                      <a:cubicBezTo>
                        <a:pt x="560" y="96"/>
                        <a:pt x="560" y="96"/>
                        <a:pt x="560" y="96"/>
                      </a:cubicBezTo>
                      <a:cubicBezTo>
                        <a:pt x="560" y="96"/>
                        <a:pt x="560" y="96"/>
                        <a:pt x="560" y="96"/>
                      </a:cubicBezTo>
                      <a:cubicBezTo>
                        <a:pt x="563" y="98"/>
                        <a:pt x="563" y="98"/>
                        <a:pt x="563" y="98"/>
                      </a:cubicBezTo>
                      <a:cubicBezTo>
                        <a:pt x="563" y="98"/>
                        <a:pt x="563" y="98"/>
                        <a:pt x="563" y="98"/>
                      </a:cubicBezTo>
                      <a:cubicBezTo>
                        <a:pt x="562" y="98"/>
                        <a:pt x="562" y="98"/>
                        <a:pt x="562" y="98"/>
                      </a:cubicBezTo>
                      <a:cubicBezTo>
                        <a:pt x="562" y="99"/>
                        <a:pt x="562" y="99"/>
                        <a:pt x="562" y="99"/>
                      </a:cubicBezTo>
                      <a:cubicBezTo>
                        <a:pt x="564" y="100"/>
                        <a:pt x="564" y="100"/>
                        <a:pt x="564" y="100"/>
                      </a:cubicBezTo>
                      <a:cubicBezTo>
                        <a:pt x="564" y="100"/>
                        <a:pt x="564" y="100"/>
                        <a:pt x="564" y="100"/>
                      </a:cubicBezTo>
                      <a:cubicBezTo>
                        <a:pt x="564" y="100"/>
                        <a:pt x="564" y="100"/>
                        <a:pt x="564" y="100"/>
                      </a:cubicBezTo>
                      <a:cubicBezTo>
                        <a:pt x="564" y="99"/>
                        <a:pt x="564" y="99"/>
                        <a:pt x="564" y="99"/>
                      </a:cubicBezTo>
                      <a:cubicBezTo>
                        <a:pt x="566" y="100"/>
                        <a:pt x="566" y="100"/>
                        <a:pt x="566" y="100"/>
                      </a:cubicBezTo>
                      <a:cubicBezTo>
                        <a:pt x="567" y="102"/>
                        <a:pt x="567" y="102"/>
                        <a:pt x="567" y="102"/>
                      </a:cubicBezTo>
                      <a:cubicBezTo>
                        <a:pt x="567" y="102"/>
                        <a:pt x="567" y="102"/>
                        <a:pt x="567" y="102"/>
                      </a:cubicBezTo>
                      <a:cubicBezTo>
                        <a:pt x="566" y="102"/>
                        <a:pt x="566" y="102"/>
                        <a:pt x="566" y="102"/>
                      </a:cubicBezTo>
                      <a:cubicBezTo>
                        <a:pt x="566" y="102"/>
                        <a:pt x="566" y="102"/>
                        <a:pt x="566" y="102"/>
                      </a:cubicBezTo>
                      <a:cubicBezTo>
                        <a:pt x="567" y="103"/>
                        <a:pt x="567" y="103"/>
                        <a:pt x="567" y="103"/>
                      </a:cubicBezTo>
                      <a:cubicBezTo>
                        <a:pt x="566" y="103"/>
                        <a:pt x="566" y="103"/>
                        <a:pt x="566" y="103"/>
                      </a:cubicBezTo>
                      <a:cubicBezTo>
                        <a:pt x="566" y="104"/>
                        <a:pt x="566" y="104"/>
                        <a:pt x="566" y="104"/>
                      </a:cubicBezTo>
                      <a:cubicBezTo>
                        <a:pt x="566" y="105"/>
                        <a:pt x="566" y="105"/>
                        <a:pt x="566" y="105"/>
                      </a:cubicBezTo>
                      <a:cubicBezTo>
                        <a:pt x="567" y="104"/>
                        <a:pt x="567" y="104"/>
                        <a:pt x="567" y="104"/>
                      </a:cubicBezTo>
                      <a:cubicBezTo>
                        <a:pt x="567" y="104"/>
                        <a:pt x="567" y="104"/>
                        <a:pt x="567" y="104"/>
                      </a:cubicBezTo>
                      <a:cubicBezTo>
                        <a:pt x="567" y="103"/>
                        <a:pt x="567" y="103"/>
                        <a:pt x="567" y="103"/>
                      </a:cubicBezTo>
                      <a:cubicBezTo>
                        <a:pt x="568" y="104"/>
                        <a:pt x="568" y="104"/>
                        <a:pt x="568" y="104"/>
                      </a:cubicBezTo>
                      <a:cubicBezTo>
                        <a:pt x="568" y="103"/>
                        <a:pt x="568" y="103"/>
                        <a:pt x="568" y="103"/>
                      </a:cubicBezTo>
                      <a:cubicBezTo>
                        <a:pt x="569" y="104"/>
                        <a:pt x="569" y="104"/>
                        <a:pt x="569" y="104"/>
                      </a:cubicBezTo>
                      <a:cubicBezTo>
                        <a:pt x="571" y="105"/>
                        <a:pt x="571" y="105"/>
                        <a:pt x="571" y="105"/>
                      </a:cubicBezTo>
                      <a:cubicBezTo>
                        <a:pt x="573" y="106"/>
                        <a:pt x="573" y="106"/>
                        <a:pt x="573" y="106"/>
                      </a:cubicBezTo>
                      <a:cubicBezTo>
                        <a:pt x="574" y="107"/>
                        <a:pt x="574" y="107"/>
                        <a:pt x="574" y="107"/>
                      </a:cubicBezTo>
                      <a:cubicBezTo>
                        <a:pt x="573" y="107"/>
                        <a:pt x="573" y="107"/>
                        <a:pt x="573" y="107"/>
                      </a:cubicBezTo>
                      <a:cubicBezTo>
                        <a:pt x="575" y="109"/>
                        <a:pt x="575" y="109"/>
                        <a:pt x="575" y="109"/>
                      </a:cubicBezTo>
                      <a:cubicBezTo>
                        <a:pt x="576" y="109"/>
                        <a:pt x="576" y="109"/>
                        <a:pt x="576" y="109"/>
                      </a:cubicBezTo>
                      <a:cubicBezTo>
                        <a:pt x="577" y="110"/>
                        <a:pt x="577" y="110"/>
                        <a:pt x="577" y="110"/>
                      </a:cubicBezTo>
                      <a:cubicBezTo>
                        <a:pt x="577" y="113"/>
                        <a:pt x="577" y="113"/>
                        <a:pt x="577" y="113"/>
                      </a:cubicBezTo>
                      <a:cubicBezTo>
                        <a:pt x="576" y="113"/>
                        <a:pt x="576" y="113"/>
                        <a:pt x="576" y="113"/>
                      </a:cubicBezTo>
                      <a:cubicBezTo>
                        <a:pt x="576" y="113"/>
                        <a:pt x="576" y="113"/>
                        <a:pt x="576" y="113"/>
                      </a:cubicBezTo>
                      <a:cubicBezTo>
                        <a:pt x="577" y="114"/>
                        <a:pt x="577" y="114"/>
                        <a:pt x="577" y="114"/>
                      </a:cubicBezTo>
                      <a:cubicBezTo>
                        <a:pt x="578" y="115"/>
                        <a:pt x="578" y="115"/>
                        <a:pt x="578" y="115"/>
                      </a:cubicBezTo>
                      <a:cubicBezTo>
                        <a:pt x="577" y="115"/>
                        <a:pt x="577" y="115"/>
                        <a:pt x="577" y="115"/>
                      </a:cubicBezTo>
                      <a:cubicBezTo>
                        <a:pt x="577" y="115"/>
                        <a:pt x="577" y="115"/>
                        <a:pt x="577" y="115"/>
                      </a:cubicBezTo>
                      <a:cubicBezTo>
                        <a:pt x="573" y="115"/>
                        <a:pt x="573" y="115"/>
                        <a:pt x="573" y="115"/>
                      </a:cubicBezTo>
                      <a:cubicBezTo>
                        <a:pt x="572" y="114"/>
                        <a:pt x="572" y="114"/>
                        <a:pt x="572" y="114"/>
                      </a:cubicBezTo>
                      <a:cubicBezTo>
                        <a:pt x="572" y="114"/>
                        <a:pt x="572" y="114"/>
                        <a:pt x="572" y="114"/>
                      </a:cubicBezTo>
                      <a:cubicBezTo>
                        <a:pt x="571" y="114"/>
                        <a:pt x="571" y="114"/>
                        <a:pt x="571" y="114"/>
                      </a:cubicBezTo>
                      <a:cubicBezTo>
                        <a:pt x="571" y="113"/>
                        <a:pt x="571" y="113"/>
                        <a:pt x="571" y="113"/>
                      </a:cubicBezTo>
                      <a:cubicBezTo>
                        <a:pt x="570" y="113"/>
                        <a:pt x="570" y="113"/>
                        <a:pt x="570" y="113"/>
                      </a:cubicBezTo>
                      <a:cubicBezTo>
                        <a:pt x="570" y="114"/>
                        <a:pt x="570" y="114"/>
                        <a:pt x="570" y="114"/>
                      </a:cubicBezTo>
                      <a:cubicBezTo>
                        <a:pt x="570" y="114"/>
                        <a:pt x="570" y="114"/>
                        <a:pt x="570" y="114"/>
                      </a:cubicBezTo>
                      <a:cubicBezTo>
                        <a:pt x="569" y="115"/>
                        <a:pt x="569" y="115"/>
                        <a:pt x="569" y="115"/>
                      </a:cubicBezTo>
                      <a:cubicBezTo>
                        <a:pt x="568" y="115"/>
                        <a:pt x="568" y="115"/>
                        <a:pt x="568" y="115"/>
                      </a:cubicBezTo>
                      <a:cubicBezTo>
                        <a:pt x="568" y="115"/>
                        <a:pt x="568" y="115"/>
                        <a:pt x="568" y="115"/>
                      </a:cubicBezTo>
                      <a:cubicBezTo>
                        <a:pt x="568" y="116"/>
                        <a:pt x="568" y="116"/>
                        <a:pt x="568" y="116"/>
                      </a:cubicBezTo>
                      <a:cubicBezTo>
                        <a:pt x="567" y="117"/>
                        <a:pt x="567" y="117"/>
                        <a:pt x="567" y="117"/>
                      </a:cubicBezTo>
                      <a:cubicBezTo>
                        <a:pt x="566" y="117"/>
                        <a:pt x="566" y="117"/>
                        <a:pt x="566" y="117"/>
                      </a:cubicBezTo>
                      <a:cubicBezTo>
                        <a:pt x="566" y="118"/>
                        <a:pt x="566" y="118"/>
                        <a:pt x="566" y="118"/>
                      </a:cubicBezTo>
                      <a:cubicBezTo>
                        <a:pt x="566" y="118"/>
                        <a:pt x="566" y="118"/>
                        <a:pt x="566" y="118"/>
                      </a:cubicBezTo>
                      <a:cubicBezTo>
                        <a:pt x="565" y="119"/>
                        <a:pt x="565" y="119"/>
                        <a:pt x="565" y="119"/>
                      </a:cubicBezTo>
                      <a:cubicBezTo>
                        <a:pt x="565" y="120"/>
                        <a:pt x="565" y="120"/>
                        <a:pt x="565" y="120"/>
                      </a:cubicBezTo>
                      <a:cubicBezTo>
                        <a:pt x="564" y="120"/>
                        <a:pt x="564" y="120"/>
                        <a:pt x="564" y="120"/>
                      </a:cubicBezTo>
                      <a:cubicBezTo>
                        <a:pt x="564" y="120"/>
                        <a:pt x="564" y="120"/>
                        <a:pt x="564" y="120"/>
                      </a:cubicBezTo>
                      <a:cubicBezTo>
                        <a:pt x="564" y="121"/>
                        <a:pt x="564" y="121"/>
                        <a:pt x="564" y="121"/>
                      </a:cubicBezTo>
                      <a:cubicBezTo>
                        <a:pt x="564" y="122"/>
                        <a:pt x="564" y="122"/>
                        <a:pt x="564" y="122"/>
                      </a:cubicBezTo>
                      <a:cubicBezTo>
                        <a:pt x="563" y="123"/>
                        <a:pt x="563" y="123"/>
                        <a:pt x="563" y="123"/>
                      </a:cubicBezTo>
                      <a:cubicBezTo>
                        <a:pt x="563" y="122"/>
                        <a:pt x="563" y="122"/>
                        <a:pt x="563" y="122"/>
                      </a:cubicBezTo>
                      <a:cubicBezTo>
                        <a:pt x="563" y="123"/>
                        <a:pt x="563" y="123"/>
                        <a:pt x="563" y="123"/>
                      </a:cubicBezTo>
                      <a:cubicBezTo>
                        <a:pt x="563" y="124"/>
                        <a:pt x="563" y="124"/>
                        <a:pt x="563" y="124"/>
                      </a:cubicBezTo>
                      <a:cubicBezTo>
                        <a:pt x="562" y="124"/>
                        <a:pt x="562" y="124"/>
                        <a:pt x="562" y="124"/>
                      </a:cubicBezTo>
                      <a:cubicBezTo>
                        <a:pt x="561" y="125"/>
                        <a:pt x="561" y="125"/>
                        <a:pt x="561" y="125"/>
                      </a:cubicBezTo>
                      <a:cubicBezTo>
                        <a:pt x="562" y="125"/>
                        <a:pt x="562" y="125"/>
                        <a:pt x="562" y="125"/>
                      </a:cubicBezTo>
                      <a:cubicBezTo>
                        <a:pt x="562" y="125"/>
                        <a:pt x="562" y="125"/>
                        <a:pt x="562" y="125"/>
                      </a:cubicBezTo>
                      <a:cubicBezTo>
                        <a:pt x="561" y="126"/>
                        <a:pt x="561" y="126"/>
                        <a:pt x="561" y="126"/>
                      </a:cubicBezTo>
                      <a:cubicBezTo>
                        <a:pt x="561" y="126"/>
                        <a:pt x="561" y="126"/>
                        <a:pt x="561" y="126"/>
                      </a:cubicBezTo>
                      <a:cubicBezTo>
                        <a:pt x="560" y="126"/>
                        <a:pt x="560" y="126"/>
                        <a:pt x="560" y="126"/>
                      </a:cubicBezTo>
                      <a:cubicBezTo>
                        <a:pt x="561" y="127"/>
                        <a:pt x="561" y="127"/>
                        <a:pt x="561" y="127"/>
                      </a:cubicBezTo>
                      <a:cubicBezTo>
                        <a:pt x="561" y="127"/>
                        <a:pt x="561" y="127"/>
                        <a:pt x="561" y="127"/>
                      </a:cubicBezTo>
                      <a:cubicBezTo>
                        <a:pt x="560" y="128"/>
                        <a:pt x="560" y="128"/>
                        <a:pt x="560" y="128"/>
                      </a:cubicBezTo>
                      <a:cubicBezTo>
                        <a:pt x="560" y="129"/>
                        <a:pt x="560" y="129"/>
                        <a:pt x="560" y="129"/>
                      </a:cubicBezTo>
                      <a:cubicBezTo>
                        <a:pt x="560" y="129"/>
                        <a:pt x="560" y="129"/>
                        <a:pt x="560" y="129"/>
                      </a:cubicBezTo>
                      <a:cubicBezTo>
                        <a:pt x="559" y="129"/>
                        <a:pt x="559" y="129"/>
                        <a:pt x="559" y="129"/>
                      </a:cubicBezTo>
                      <a:cubicBezTo>
                        <a:pt x="559" y="129"/>
                        <a:pt x="559" y="129"/>
                        <a:pt x="559" y="129"/>
                      </a:cubicBezTo>
                      <a:cubicBezTo>
                        <a:pt x="558" y="129"/>
                        <a:pt x="558" y="129"/>
                        <a:pt x="558" y="129"/>
                      </a:cubicBezTo>
                      <a:cubicBezTo>
                        <a:pt x="559" y="130"/>
                        <a:pt x="559" y="130"/>
                        <a:pt x="559" y="130"/>
                      </a:cubicBezTo>
                      <a:cubicBezTo>
                        <a:pt x="560" y="130"/>
                        <a:pt x="560" y="130"/>
                        <a:pt x="560" y="130"/>
                      </a:cubicBezTo>
                      <a:cubicBezTo>
                        <a:pt x="560" y="131"/>
                        <a:pt x="560" y="131"/>
                        <a:pt x="560" y="131"/>
                      </a:cubicBezTo>
                      <a:cubicBezTo>
                        <a:pt x="558" y="131"/>
                        <a:pt x="558" y="131"/>
                        <a:pt x="558" y="131"/>
                      </a:cubicBezTo>
                      <a:cubicBezTo>
                        <a:pt x="558" y="132"/>
                        <a:pt x="558" y="132"/>
                        <a:pt x="558" y="132"/>
                      </a:cubicBezTo>
                      <a:cubicBezTo>
                        <a:pt x="559" y="132"/>
                        <a:pt x="559" y="132"/>
                        <a:pt x="559" y="132"/>
                      </a:cubicBezTo>
                      <a:cubicBezTo>
                        <a:pt x="560" y="133"/>
                        <a:pt x="560" y="133"/>
                        <a:pt x="560" y="133"/>
                      </a:cubicBezTo>
                      <a:cubicBezTo>
                        <a:pt x="559" y="134"/>
                        <a:pt x="559" y="134"/>
                        <a:pt x="559" y="134"/>
                      </a:cubicBezTo>
                      <a:cubicBezTo>
                        <a:pt x="560" y="134"/>
                        <a:pt x="560" y="134"/>
                        <a:pt x="560" y="134"/>
                      </a:cubicBezTo>
                      <a:cubicBezTo>
                        <a:pt x="559" y="136"/>
                        <a:pt x="559" y="136"/>
                        <a:pt x="559" y="136"/>
                      </a:cubicBezTo>
                      <a:cubicBezTo>
                        <a:pt x="559" y="136"/>
                        <a:pt x="559" y="136"/>
                        <a:pt x="559" y="136"/>
                      </a:cubicBezTo>
                      <a:cubicBezTo>
                        <a:pt x="558" y="138"/>
                        <a:pt x="558" y="138"/>
                        <a:pt x="558" y="138"/>
                      </a:cubicBezTo>
                      <a:cubicBezTo>
                        <a:pt x="558" y="139"/>
                        <a:pt x="558" y="139"/>
                        <a:pt x="558" y="139"/>
                      </a:cubicBezTo>
                      <a:cubicBezTo>
                        <a:pt x="557" y="140"/>
                        <a:pt x="557" y="140"/>
                        <a:pt x="557" y="140"/>
                      </a:cubicBezTo>
                      <a:cubicBezTo>
                        <a:pt x="557" y="141"/>
                        <a:pt x="557" y="141"/>
                        <a:pt x="557" y="141"/>
                      </a:cubicBezTo>
                      <a:cubicBezTo>
                        <a:pt x="558" y="141"/>
                        <a:pt x="558" y="141"/>
                        <a:pt x="558" y="141"/>
                      </a:cubicBezTo>
                      <a:cubicBezTo>
                        <a:pt x="558" y="142"/>
                        <a:pt x="558" y="142"/>
                        <a:pt x="558" y="142"/>
                      </a:cubicBezTo>
                      <a:cubicBezTo>
                        <a:pt x="558" y="142"/>
                        <a:pt x="558" y="142"/>
                        <a:pt x="558" y="142"/>
                      </a:cubicBezTo>
                      <a:cubicBezTo>
                        <a:pt x="559" y="144"/>
                        <a:pt x="559" y="144"/>
                        <a:pt x="559" y="144"/>
                      </a:cubicBezTo>
                      <a:cubicBezTo>
                        <a:pt x="559" y="144"/>
                        <a:pt x="559" y="144"/>
                        <a:pt x="559" y="144"/>
                      </a:cubicBezTo>
                      <a:cubicBezTo>
                        <a:pt x="558" y="144"/>
                        <a:pt x="558" y="144"/>
                        <a:pt x="558" y="144"/>
                      </a:cubicBezTo>
                      <a:cubicBezTo>
                        <a:pt x="557" y="144"/>
                        <a:pt x="557" y="144"/>
                        <a:pt x="557" y="144"/>
                      </a:cubicBezTo>
                      <a:cubicBezTo>
                        <a:pt x="557" y="143"/>
                        <a:pt x="557" y="143"/>
                        <a:pt x="557" y="143"/>
                      </a:cubicBezTo>
                      <a:cubicBezTo>
                        <a:pt x="556" y="144"/>
                        <a:pt x="556" y="144"/>
                        <a:pt x="556" y="144"/>
                      </a:cubicBezTo>
                      <a:cubicBezTo>
                        <a:pt x="555" y="143"/>
                        <a:pt x="555" y="143"/>
                        <a:pt x="555" y="143"/>
                      </a:cubicBezTo>
                      <a:cubicBezTo>
                        <a:pt x="555" y="142"/>
                        <a:pt x="555" y="142"/>
                        <a:pt x="555" y="142"/>
                      </a:cubicBezTo>
                      <a:cubicBezTo>
                        <a:pt x="555" y="142"/>
                        <a:pt x="555" y="142"/>
                        <a:pt x="555" y="142"/>
                      </a:cubicBezTo>
                      <a:cubicBezTo>
                        <a:pt x="554" y="142"/>
                        <a:pt x="554" y="142"/>
                        <a:pt x="554" y="142"/>
                      </a:cubicBezTo>
                      <a:cubicBezTo>
                        <a:pt x="553" y="142"/>
                        <a:pt x="553" y="142"/>
                        <a:pt x="553" y="142"/>
                      </a:cubicBezTo>
                      <a:cubicBezTo>
                        <a:pt x="553" y="141"/>
                        <a:pt x="553" y="141"/>
                        <a:pt x="553" y="141"/>
                      </a:cubicBezTo>
                      <a:cubicBezTo>
                        <a:pt x="551" y="140"/>
                        <a:pt x="551" y="140"/>
                        <a:pt x="551" y="140"/>
                      </a:cubicBezTo>
                      <a:cubicBezTo>
                        <a:pt x="550" y="140"/>
                        <a:pt x="550" y="140"/>
                        <a:pt x="550" y="140"/>
                      </a:cubicBezTo>
                      <a:cubicBezTo>
                        <a:pt x="548" y="141"/>
                        <a:pt x="548" y="141"/>
                        <a:pt x="548" y="141"/>
                      </a:cubicBezTo>
                      <a:cubicBezTo>
                        <a:pt x="548" y="140"/>
                        <a:pt x="548" y="140"/>
                        <a:pt x="548" y="140"/>
                      </a:cubicBezTo>
                      <a:cubicBezTo>
                        <a:pt x="547" y="141"/>
                        <a:pt x="547" y="141"/>
                        <a:pt x="547" y="141"/>
                      </a:cubicBezTo>
                      <a:cubicBezTo>
                        <a:pt x="546" y="142"/>
                        <a:pt x="546" y="142"/>
                        <a:pt x="546" y="142"/>
                      </a:cubicBezTo>
                      <a:cubicBezTo>
                        <a:pt x="545" y="142"/>
                        <a:pt x="545" y="142"/>
                        <a:pt x="545" y="142"/>
                      </a:cubicBezTo>
                      <a:cubicBezTo>
                        <a:pt x="544" y="143"/>
                        <a:pt x="544" y="143"/>
                        <a:pt x="544" y="143"/>
                      </a:cubicBezTo>
                      <a:cubicBezTo>
                        <a:pt x="544" y="144"/>
                        <a:pt x="544" y="144"/>
                        <a:pt x="544" y="144"/>
                      </a:cubicBezTo>
                      <a:cubicBezTo>
                        <a:pt x="543" y="143"/>
                        <a:pt x="543" y="143"/>
                        <a:pt x="543" y="143"/>
                      </a:cubicBezTo>
                      <a:cubicBezTo>
                        <a:pt x="544" y="145"/>
                        <a:pt x="544" y="145"/>
                        <a:pt x="544" y="145"/>
                      </a:cubicBezTo>
                      <a:cubicBezTo>
                        <a:pt x="543" y="145"/>
                        <a:pt x="543" y="145"/>
                        <a:pt x="543" y="145"/>
                      </a:cubicBezTo>
                      <a:cubicBezTo>
                        <a:pt x="543" y="146"/>
                        <a:pt x="543" y="146"/>
                        <a:pt x="543" y="146"/>
                      </a:cubicBezTo>
                      <a:cubicBezTo>
                        <a:pt x="543" y="147"/>
                        <a:pt x="543" y="147"/>
                        <a:pt x="543" y="147"/>
                      </a:cubicBezTo>
                      <a:cubicBezTo>
                        <a:pt x="543" y="149"/>
                        <a:pt x="543" y="149"/>
                        <a:pt x="543" y="149"/>
                      </a:cubicBezTo>
                      <a:cubicBezTo>
                        <a:pt x="542" y="149"/>
                        <a:pt x="542" y="149"/>
                        <a:pt x="542" y="149"/>
                      </a:cubicBezTo>
                      <a:cubicBezTo>
                        <a:pt x="542" y="149"/>
                        <a:pt x="542" y="149"/>
                        <a:pt x="542" y="149"/>
                      </a:cubicBezTo>
                      <a:cubicBezTo>
                        <a:pt x="541" y="146"/>
                        <a:pt x="541" y="146"/>
                        <a:pt x="541" y="146"/>
                      </a:cubicBezTo>
                      <a:cubicBezTo>
                        <a:pt x="541" y="145"/>
                        <a:pt x="541" y="145"/>
                        <a:pt x="541" y="145"/>
                      </a:cubicBezTo>
                      <a:cubicBezTo>
                        <a:pt x="540" y="145"/>
                        <a:pt x="540" y="145"/>
                        <a:pt x="540" y="145"/>
                      </a:cubicBezTo>
                      <a:cubicBezTo>
                        <a:pt x="539" y="144"/>
                        <a:pt x="539" y="144"/>
                        <a:pt x="539" y="144"/>
                      </a:cubicBezTo>
                      <a:cubicBezTo>
                        <a:pt x="539" y="145"/>
                        <a:pt x="539" y="145"/>
                        <a:pt x="539" y="145"/>
                      </a:cubicBezTo>
                      <a:cubicBezTo>
                        <a:pt x="538" y="147"/>
                        <a:pt x="538" y="147"/>
                        <a:pt x="538" y="147"/>
                      </a:cubicBezTo>
                      <a:cubicBezTo>
                        <a:pt x="537" y="147"/>
                        <a:pt x="537" y="147"/>
                        <a:pt x="537" y="147"/>
                      </a:cubicBezTo>
                      <a:cubicBezTo>
                        <a:pt x="537" y="148"/>
                        <a:pt x="537" y="148"/>
                        <a:pt x="537" y="148"/>
                      </a:cubicBezTo>
                      <a:cubicBezTo>
                        <a:pt x="538" y="148"/>
                        <a:pt x="538" y="148"/>
                        <a:pt x="538" y="148"/>
                      </a:cubicBezTo>
                      <a:cubicBezTo>
                        <a:pt x="537" y="150"/>
                        <a:pt x="537" y="150"/>
                        <a:pt x="537" y="150"/>
                      </a:cubicBezTo>
                      <a:cubicBezTo>
                        <a:pt x="536" y="149"/>
                        <a:pt x="536" y="149"/>
                        <a:pt x="536" y="149"/>
                      </a:cubicBezTo>
                      <a:cubicBezTo>
                        <a:pt x="536" y="149"/>
                        <a:pt x="536" y="149"/>
                        <a:pt x="536" y="149"/>
                      </a:cubicBezTo>
                      <a:cubicBezTo>
                        <a:pt x="536" y="148"/>
                        <a:pt x="536" y="148"/>
                        <a:pt x="536" y="148"/>
                      </a:cubicBezTo>
                      <a:cubicBezTo>
                        <a:pt x="535" y="148"/>
                        <a:pt x="535" y="148"/>
                        <a:pt x="535" y="148"/>
                      </a:cubicBezTo>
                      <a:cubicBezTo>
                        <a:pt x="535" y="150"/>
                        <a:pt x="535" y="150"/>
                        <a:pt x="535" y="150"/>
                      </a:cubicBezTo>
                      <a:cubicBezTo>
                        <a:pt x="534" y="150"/>
                        <a:pt x="534" y="150"/>
                        <a:pt x="534" y="150"/>
                      </a:cubicBezTo>
                      <a:cubicBezTo>
                        <a:pt x="533" y="149"/>
                        <a:pt x="533" y="149"/>
                        <a:pt x="533" y="149"/>
                      </a:cubicBezTo>
                      <a:cubicBezTo>
                        <a:pt x="532" y="149"/>
                        <a:pt x="532" y="149"/>
                        <a:pt x="532" y="149"/>
                      </a:cubicBezTo>
                      <a:cubicBezTo>
                        <a:pt x="532" y="150"/>
                        <a:pt x="532" y="150"/>
                        <a:pt x="532" y="150"/>
                      </a:cubicBezTo>
                      <a:cubicBezTo>
                        <a:pt x="533" y="151"/>
                        <a:pt x="533" y="151"/>
                        <a:pt x="533" y="151"/>
                      </a:cubicBezTo>
                      <a:cubicBezTo>
                        <a:pt x="533" y="151"/>
                        <a:pt x="533" y="151"/>
                        <a:pt x="533" y="151"/>
                      </a:cubicBezTo>
                      <a:cubicBezTo>
                        <a:pt x="532" y="152"/>
                        <a:pt x="532" y="152"/>
                        <a:pt x="532" y="152"/>
                      </a:cubicBezTo>
                      <a:cubicBezTo>
                        <a:pt x="532" y="152"/>
                        <a:pt x="532" y="152"/>
                        <a:pt x="532" y="152"/>
                      </a:cubicBezTo>
                      <a:cubicBezTo>
                        <a:pt x="533" y="153"/>
                        <a:pt x="533" y="153"/>
                        <a:pt x="533" y="153"/>
                      </a:cubicBezTo>
                      <a:cubicBezTo>
                        <a:pt x="533" y="154"/>
                        <a:pt x="533" y="154"/>
                        <a:pt x="533" y="154"/>
                      </a:cubicBezTo>
                      <a:cubicBezTo>
                        <a:pt x="533" y="154"/>
                        <a:pt x="533" y="154"/>
                        <a:pt x="533" y="154"/>
                      </a:cubicBezTo>
                      <a:cubicBezTo>
                        <a:pt x="533" y="155"/>
                        <a:pt x="533" y="155"/>
                        <a:pt x="533" y="155"/>
                      </a:cubicBezTo>
                      <a:cubicBezTo>
                        <a:pt x="534" y="155"/>
                        <a:pt x="534" y="155"/>
                        <a:pt x="534" y="155"/>
                      </a:cubicBezTo>
                      <a:cubicBezTo>
                        <a:pt x="535" y="156"/>
                        <a:pt x="535" y="156"/>
                        <a:pt x="535" y="156"/>
                      </a:cubicBezTo>
                      <a:cubicBezTo>
                        <a:pt x="535" y="156"/>
                        <a:pt x="535" y="156"/>
                        <a:pt x="535" y="156"/>
                      </a:cubicBezTo>
                      <a:cubicBezTo>
                        <a:pt x="534" y="156"/>
                        <a:pt x="534" y="156"/>
                        <a:pt x="534" y="156"/>
                      </a:cubicBezTo>
                      <a:cubicBezTo>
                        <a:pt x="534" y="157"/>
                        <a:pt x="534" y="157"/>
                        <a:pt x="534" y="157"/>
                      </a:cubicBezTo>
                      <a:cubicBezTo>
                        <a:pt x="535" y="157"/>
                        <a:pt x="535" y="157"/>
                        <a:pt x="535" y="157"/>
                      </a:cubicBezTo>
                      <a:cubicBezTo>
                        <a:pt x="535" y="158"/>
                        <a:pt x="535" y="158"/>
                        <a:pt x="535" y="158"/>
                      </a:cubicBezTo>
                      <a:cubicBezTo>
                        <a:pt x="535" y="158"/>
                        <a:pt x="535" y="158"/>
                        <a:pt x="535" y="158"/>
                      </a:cubicBezTo>
                      <a:cubicBezTo>
                        <a:pt x="535" y="158"/>
                        <a:pt x="535" y="158"/>
                        <a:pt x="535" y="158"/>
                      </a:cubicBezTo>
                      <a:cubicBezTo>
                        <a:pt x="534" y="158"/>
                        <a:pt x="534" y="158"/>
                        <a:pt x="534" y="158"/>
                      </a:cubicBezTo>
                      <a:cubicBezTo>
                        <a:pt x="534" y="158"/>
                        <a:pt x="534" y="158"/>
                        <a:pt x="534" y="158"/>
                      </a:cubicBezTo>
                      <a:cubicBezTo>
                        <a:pt x="535" y="159"/>
                        <a:pt x="535" y="159"/>
                        <a:pt x="535" y="159"/>
                      </a:cubicBezTo>
                      <a:cubicBezTo>
                        <a:pt x="535" y="159"/>
                        <a:pt x="535" y="159"/>
                        <a:pt x="535" y="159"/>
                      </a:cubicBezTo>
                      <a:cubicBezTo>
                        <a:pt x="535" y="160"/>
                        <a:pt x="535" y="160"/>
                        <a:pt x="535" y="160"/>
                      </a:cubicBezTo>
                      <a:cubicBezTo>
                        <a:pt x="535" y="161"/>
                        <a:pt x="535" y="161"/>
                        <a:pt x="535" y="161"/>
                      </a:cubicBezTo>
                      <a:cubicBezTo>
                        <a:pt x="535" y="161"/>
                        <a:pt x="535" y="161"/>
                        <a:pt x="535" y="161"/>
                      </a:cubicBezTo>
                      <a:cubicBezTo>
                        <a:pt x="534" y="162"/>
                        <a:pt x="534" y="162"/>
                        <a:pt x="534" y="162"/>
                      </a:cubicBezTo>
                      <a:cubicBezTo>
                        <a:pt x="535" y="163"/>
                        <a:pt x="535" y="163"/>
                        <a:pt x="535" y="163"/>
                      </a:cubicBezTo>
                      <a:cubicBezTo>
                        <a:pt x="535" y="164"/>
                        <a:pt x="535" y="164"/>
                        <a:pt x="535" y="164"/>
                      </a:cubicBezTo>
                      <a:cubicBezTo>
                        <a:pt x="535" y="164"/>
                        <a:pt x="535" y="164"/>
                        <a:pt x="535" y="164"/>
                      </a:cubicBezTo>
                      <a:cubicBezTo>
                        <a:pt x="535" y="165"/>
                        <a:pt x="535" y="165"/>
                        <a:pt x="535" y="165"/>
                      </a:cubicBezTo>
                      <a:cubicBezTo>
                        <a:pt x="535" y="166"/>
                        <a:pt x="535" y="166"/>
                        <a:pt x="535" y="166"/>
                      </a:cubicBezTo>
                      <a:cubicBezTo>
                        <a:pt x="536" y="167"/>
                        <a:pt x="536" y="167"/>
                        <a:pt x="536" y="167"/>
                      </a:cubicBezTo>
                      <a:cubicBezTo>
                        <a:pt x="535" y="168"/>
                        <a:pt x="535" y="168"/>
                        <a:pt x="535" y="168"/>
                      </a:cubicBezTo>
                      <a:cubicBezTo>
                        <a:pt x="536" y="168"/>
                        <a:pt x="536" y="168"/>
                        <a:pt x="536" y="168"/>
                      </a:cubicBezTo>
                      <a:cubicBezTo>
                        <a:pt x="537" y="169"/>
                        <a:pt x="537" y="169"/>
                        <a:pt x="537" y="169"/>
                      </a:cubicBezTo>
                      <a:cubicBezTo>
                        <a:pt x="538" y="170"/>
                        <a:pt x="538" y="170"/>
                        <a:pt x="538" y="170"/>
                      </a:cubicBezTo>
                      <a:cubicBezTo>
                        <a:pt x="539" y="171"/>
                        <a:pt x="539" y="171"/>
                        <a:pt x="539" y="171"/>
                      </a:cubicBezTo>
                      <a:cubicBezTo>
                        <a:pt x="540" y="170"/>
                        <a:pt x="540" y="170"/>
                        <a:pt x="540" y="170"/>
                      </a:cubicBezTo>
                      <a:cubicBezTo>
                        <a:pt x="540" y="170"/>
                        <a:pt x="540" y="170"/>
                        <a:pt x="540" y="170"/>
                      </a:cubicBezTo>
                      <a:cubicBezTo>
                        <a:pt x="539" y="169"/>
                        <a:pt x="539" y="169"/>
                        <a:pt x="539" y="169"/>
                      </a:cubicBezTo>
                      <a:cubicBezTo>
                        <a:pt x="538" y="168"/>
                        <a:pt x="538" y="168"/>
                        <a:pt x="538" y="168"/>
                      </a:cubicBezTo>
                      <a:cubicBezTo>
                        <a:pt x="539" y="168"/>
                        <a:pt x="539" y="168"/>
                        <a:pt x="539" y="168"/>
                      </a:cubicBezTo>
                      <a:cubicBezTo>
                        <a:pt x="540" y="168"/>
                        <a:pt x="540" y="168"/>
                        <a:pt x="540" y="168"/>
                      </a:cubicBezTo>
                      <a:cubicBezTo>
                        <a:pt x="542" y="169"/>
                        <a:pt x="542" y="169"/>
                        <a:pt x="542" y="169"/>
                      </a:cubicBezTo>
                      <a:cubicBezTo>
                        <a:pt x="542" y="168"/>
                        <a:pt x="542" y="168"/>
                        <a:pt x="542" y="168"/>
                      </a:cubicBezTo>
                      <a:cubicBezTo>
                        <a:pt x="543" y="169"/>
                        <a:pt x="543" y="169"/>
                        <a:pt x="543" y="169"/>
                      </a:cubicBezTo>
                      <a:cubicBezTo>
                        <a:pt x="543" y="169"/>
                        <a:pt x="543" y="169"/>
                        <a:pt x="543" y="169"/>
                      </a:cubicBezTo>
                      <a:cubicBezTo>
                        <a:pt x="543" y="170"/>
                        <a:pt x="543" y="170"/>
                        <a:pt x="543" y="170"/>
                      </a:cubicBezTo>
                      <a:cubicBezTo>
                        <a:pt x="543" y="171"/>
                        <a:pt x="543" y="171"/>
                        <a:pt x="543" y="171"/>
                      </a:cubicBezTo>
                      <a:cubicBezTo>
                        <a:pt x="543" y="171"/>
                        <a:pt x="543" y="171"/>
                        <a:pt x="543" y="171"/>
                      </a:cubicBezTo>
                      <a:cubicBezTo>
                        <a:pt x="543" y="172"/>
                        <a:pt x="543" y="172"/>
                        <a:pt x="543" y="172"/>
                      </a:cubicBezTo>
                      <a:cubicBezTo>
                        <a:pt x="543" y="172"/>
                        <a:pt x="543" y="172"/>
                        <a:pt x="543" y="172"/>
                      </a:cubicBezTo>
                      <a:cubicBezTo>
                        <a:pt x="542" y="173"/>
                        <a:pt x="542" y="173"/>
                        <a:pt x="542" y="173"/>
                      </a:cubicBezTo>
                      <a:cubicBezTo>
                        <a:pt x="543" y="174"/>
                        <a:pt x="543" y="174"/>
                        <a:pt x="543" y="174"/>
                      </a:cubicBezTo>
                      <a:cubicBezTo>
                        <a:pt x="543" y="175"/>
                        <a:pt x="543" y="175"/>
                        <a:pt x="543" y="175"/>
                      </a:cubicBezTo>
                      <a:cubicBezTo>
                        <a:pt x="543" y="177"/>
                        <a:pt x="543" y="177"/>
                        <a:pt x="543" y="177"/>
                      </a:cubicBezTo>
                      <a:cubicBezTo>
                        <a:pt x="544" y="177"/>
                        <a:pt x="544" y="177"/>
                        <a:pt x="544" y="177"/>
                      </a:cubicBezTo>
                      <a:cubicBezTo>
                        <a:pt x="545" y="177"/>
                        <a:pt x="545" y="177"/>
                        <a:pt x="545" y="177"/>
                      </a:cubicBezTo>
                      <a:cubicBezTo>
                        <a:pt x="545" y="177"/>
                        <a:pt x="545" y="177"/>
                        <a:pt x="545" y="177"/>
                      </a:cubicBezTo>
                      <a:cubicBezTo>
                        <a:pt x="546" y="176"/>
                        <a:pt x="546" y="176"/>
                        <a:pt x="546" y="176"/>
                      </a:cubicBezTo>
                      <a:cubicBezTo>
                        <a:pt x="546" y="176"/>
                        <a:pt x="546" y="176"/>
                        <a:pt x="546" y="176"/>
                      </a:cubicBezTo>
                      <a:cubicBezTo>
                        <a:pt x="546" y="176"/>
                        <a:pt x="546" y="176"/>
                        <a:pt x="546" y="176"/>
                      </a:cubicBezTo>
                      <a:cubicBezTo>
                        <a:pt x="547" y="176"/>
                        <a:pt x="547" y="176"/>
                        <a:pt x="547" y="176"/>
                      </a:cubicBezTo>
                      <a:cubicBezTo>
                        <a:pt x="547" y="178"/>
                        <a:pt x="547" y="178"/>
                        <a:pt x="547" y="178"/>
                      </a:cubicBezTo>
                      <a:cubicBezTo>
                        <a:pt x="549" y="180"/>
                        <a:pt x="549" y="180"/>
                        <a:pt x="549" y="180"/>
                      </a:cubicBezTo>
                      <a:cubicBezTo>
                        <a:pt x="550" y="181"/>
                        <a:pt x="550" y="181"/>
                        <a:pt x="550" y="181"/>
                      </a:cubicBezTo>
                      <a:cubicBezTo>
                        <a:pt x="549" y="182"/>
                        <a:pt x="549" y="182"/>
                        <a:pt x="549" y="182"/>
                      </a:cubicBezTo>
                      <a:cubicBezTo>
                        <a:pt x="549" y="183"/>
                        <a:pt x="549" y="183"/>
                        <a:pt x="549" y="183"/>
                      </a:cubicBezTo>
                      <a:cubicBezTo>
                        <a:pt x="549" y="183"/>
                        <a:pt x="549" y="183"/>
                        <a:pt x="549" y="183"/>
                      </a:cubicBezTo>
                      <a:cubicBezTo>
                        <a:pt x="547" y="182"/>
                        <a:pt x="547" y="182"/>
                        <a:pt x="547" y="182"/>
                      </a:cubicBezTo>
                      <a:cubicBezTo>
                        <a:pt x="546" y="182"/>
                        <a:pt x="546" y="182"/>
                        <a:pt x="546" y="182"/>
                      </a:cubicBezTo>
                      <a:cubicBezTo>
                        <a:pt x="546" y="181"/>
                        <a:pt x="546" y="181"/>
                        <a:pt x="546" y="181"/>
                      </a:cubicBezTo>
                      <a:cubicBezTo>
                        <a:pt x="546" y="180"/>
                        <a:pt x="546" y="180"/>
                        <a:pt x="546" y="180"/>
                      </a:cubicBezTo>
                      <a:cubicBezTo>
                        <a:pt x="546" y="179"/>
                        <a:pt x="546" y="179"/>
                        <a:pt x="546" y="179"/>
                      </a:cubicBezTo>
                      <a:cubicBezTo>
                        <a:pt x="546" y="178"/>
                        <a:pt x="546" y="178"/>
                        <a:pt x="546" y="178"/>
                      </a:cubicBezTo>
                      <a:cubicBezTo>
                        <a:pt x="546" y="178"/>
                        <a:pt x="546" y="178"/>
                        <a:pt x="546" y="178"/>
                      </a:cubicBezTo>
                      <a:cubicBezTo>
                        <a:pt x="546" y="179"/>
                        <a:pt x="546" y="179"/>
                        <a:pt x="546" y="179"/>
                      </a:cubicBezTo>
                      <a:cubicBezTo>
                        <a:pt x="546" y="179"/>
                        <a:pt x="546" y="179"/>
                        <a:pt x="546" y="179"/>
                      </a:cubicBezTo>
                      <a:cubicBezTo>
                        <a:pt x="545" y="179"/>
                        <a:pt x="545" y="179"/>
                        <a:pt x="545" y="179"/>
                      </a:cubicBezTo>
                      <a:cubicBezTo>
                        <a:pt x="544" y="181"/>
                        <a:pt x="544" y="181"/>
                        <a:pt x="544" y="181"/>
                      </a:cubicBezTo>
                      <a:cubicBezTo>
                        <a:pt x="544" y="181"/>
                        <a:pt x="544" y="181"/>
                        <a:pt x="544" y="181"/>
                      </a:cubicBezTo>
                      <a:cubicBezTo>
                        <a:pt x="546" y="181"/>
                        <a:pt x="546" y="181"/>
                        <a:pt x="546" y="181"/>
                      </a:cubicBezTo>
                      <a:cubicBezTo>
                        <a:pt x="546" y="182"/>
                        <a:pt x="546" y="182"/>
                        <a:pt x="546" y="182"/>
                      </a:cubicBezTo>
                      <a:cubicBezTo>
                        <a:pt x="545" y="183"/>
                        <a:pt x="545" y="183"/>
                        <a:pt x="545" y="183"/>
                      </a:cubicBezTo>
                      <a:cubicBezTo>
                        <a:pt x="545" y="184"/>
                        <a:pt x="545" y="184"/>
                        <a:pt x="545" y="184"/>
                      </a:cubicBezTo>
                      <a:cubicBezTo>
                        <a:pt x="545" y="184"/>
                        <a:pt x="545" y="184"/>
                        <a:pt x="545" y="184"/>
                      </a:cubicBezTo>
                      <a:cubicBezTo>
                        <a:pt x="545" y="187"/>
                        <a:pt x="545" y="187"/>
                        <a:pt x="545" y="187"/>
                      </a:cubicBezTo>
                      <a:cubicBezTo>
                        <a:pt x="546" y="188"/>
                        <a:pt x="546" y="188"/>
                        <a:pt x="546" y="188"/>
                      </a:cubicBezTo>
                      <a:cubicBezTo>
                        <a:pt x="546" y="188"/>
                        <a:pt x="546" y="188"/>
                        <a:pt x="546" y="188"/>
                      </a:cubicBezTo>
                      <a:cubicBezTo>
                        <a:pt x="548" y="191"/>
                        <a:pt x="548" y="191"/>
                        <a:pt x="548" y="191"/>
                      </a:cubicBezTo>
                      <a:cubicBezTo>
                        <a:pt x="549" y="191"/>
                        <a:pt x="549" y="191"/>
                        <a:pt x="549" y="191"/>
                      </a:cubicBezTo>
                      <a:cubicBezTo>
                        <a:pt x="550" y="193"/>
                        <a:pt x="550" y="193"/>
                        <a:pt x="550" y="193"/>
                      </a:cubicBezTo>
                      <a:cubicBezTo>
                        <a:pt x="551" y="194"/>
                        <a:pt x="551" y="194"/>
                        <a:pt x="551" y="194"/>
                      </a:cubicBezTo>
                      <a:cubicBezTo>
                        <a:pt x="551" y="194"/>
                        <a:pt x="551" y="194"/>
                        <a:pt x="551" y="194"/>
                      </a:cubicBezTo>
                      <a:cubicBezTo>
                        <a:pt x="551" y="195"/>
                        <a:pt x="551" y="195"/>
                        <a:pt x="551" y="195"/>
                      </a:cubicBezTo>
                      <a:cubicBezTo>
                        <a:pt x="548" y="196"/>
                        <a:pt x="548" y="196"/>
                        <a:pt x="548" y="196"/>
                      </a:cubicBezTo>
                      <a:cubicBezTo>
                        <a:pt x="548" y="196"/>
                        <a:pt x="548" y="196"/>
                        <a:pt x="548" y="196"/>
                      </a:cubicBezTo>
                      <a:cubicBezTo>
                        <a:pt x="546" y="197"/>
                        <a:pt x="546" y="197"/>
                        <a:pt x="546" y="197"/>
                      </a:cubicBezTo>
                      <a:cubicBezTo>
                        <a:pt x="546" y="197"/>
                        <a:pt x="546" y="197"/>
                        <a:pt x="546" y="197"/>
                      </a:cubicBezTo>
                      <a:cubicBezTo>
                        <a:pt x="546" y="197"/>
                        <a:pt x="546" y="197"/>
                        <a:pt x="546" y="197"/>
                      </a:cubicBezTo>
                      <a:cubicBezTo>
                        <a:pt x="545" y="199"/>
                        <a:pt x="545" y="199"/>
                        <a:pt x="545" y="199"/>
                      </a:cubicBezTo>
                      <a:cubicBezTo>
                        <a:pt x="545" y="200"/>
                        <a:pt x="545" y="200"/>
                        <a:pt x="545" y="200"/>
                      </a:cubicBezTo>
                      <a:cubicBezTo>
                        <a:pt x="545" y="200"/>
                        <a:pt x="545" y="200"/>
                        <a:pt x="545" y="200"/>
                      </a:cubicBezTo>
                      <a:cubicBezTo>
                        <a:pt x="545" y="201"/>
                        <a:pt x="545" y="201"/>
                        <a:pt x="545" y="201"/>
                      </a:cubicBezTo>
                      <a:cubicBezTo>
                        <a:pt x="545" y="203"/>
                        <a:pt x="545" y="203"/>
                        <a:pt x="545" y="203"/>
                      </a:cubicBezTo>
                      <a:cubicBezTo>
                        <a:pt x="546" y="205"/>
                        <a:pt x="546" y="205"/>
                        <a:pt x="546" y="205"/>
                      </a:cubicBezTo>
                      <a:cubicBezTo>
                        <a:pt x="547" y="206"/>
                        <a:pt x="547" y="206"/>
                        <a:pt x="547" y="206"/>
                      </a:cubicBezTo>
                      <a:cubicBezTo>
                        <a:pt x="547" y="207"/>
                        <a:pt x="547" y="207"/>
                        <a:pt x="547" y="207"/>
                      </a:cubicBezTo>
                      <a:cubicBezTo>
                        <a:pt x="548" y="207"/>
                        <a:pt x="548" y="207"/>
                        <a:pt x="548" y="207"/>
                      </a:cubicBezTo>
                      <a:cubicBezTo>
                        <a:pt x="549" y="208"/>
                        <a:pt x="549" y="208"/>
                        <a:pt x="549" y="208"/>
                      </a:cubicBezTo>
                      <a:cubicBezTo>
                        <a:pt x="548" y="208"/>
                        <a:pt x="548" y="208"/>
                        <a:pt x="548" y="208"/>
                      </a:cubicBezTo>
                      <a:cubicBezTo>
                        <a:pt x="547" y="208"/>
                        <a:pt x="547" y="208"/>
                        <a:pt x="547" y="208"/>
                      </a:cubicBezTo>
                      <a:cubicBezTo>
                        <a:pt x="547" y="208"/>
                        <a:pt x="547" y="208"/>
                        <a:pt x="547" y="208"/>
                      </a:cubicBezTo>
                      <a:cubicBezTo>
                        <a:pt x="546" y="209"/>
                        <a:pt x="546" y="209"/>
                        <a:pt x="546" y="209"/>
                      </a:cubicBezTo>
                      <a:cubicBezTo>
                        <a:pt x="545" y="209"/>
                        <a:pt x="545" y="209"/>
                        <a:pt x="545" y="209"/>
                      </a:cubicBezTo>
                      <a:cubicBezTo>
                        <a:pt x="544" y="210"/>
                        <a:pt x="544" y="210"/>
                        <a:pt x="544" y="210"/>
                      </a:cubicBezTo>
                      <a:cubicBezTo>
                        <a:pt x="543" y="209"/>
                        <a:pt x="543" y="209"/>
                        <a:pt x="543" y="209"/>
                      </a:cubicBezTo>
                      <a:cubicBezTo>
                        <a:pt x="542" y="210"/>
                        <a:pt x="542" y="210"/>
                        <a:pt x="542" y="210"/>
                      </a:cubicBezTo>
                      <a:cubicBezTo>
                        <a:pt x="543" y="210"/>
                        <a:pt x="543" y="210"/>
                        <a:pt x="543" y="210"/>
                      </a:cubicBezTo>
                      <a:cubicBezTo>
                        <a:pt x="544" y="210"/>
                        <a:pt x="544" y="210"/>
                        <a:pt x="544" y="210"/>
                      </a:cubicBezTo>
                      <a:cubicBezTo>
                        <a:pt x="544" y="211"/>
                        <a:pt x="544" y="211"/>
                        <a:pt x="544" y="211"/>
                      </a:cubicBezTo>
                      <a:cubicBezTo>
                        <a:pt x="543" y="212"/>
                        <a:pt x="543" y="212"/>
                        <a:pt x="543" y="212"/>
                      </a:cubicBezTo>
                      <a:cubicBezTo>
                        <a:pt x="544" y="213"/>
                        <a:pt x="544" y="213"/>
                        <a:pt x="544" y="213"/>
                      </a:cubicBezTo>
                      <a:cubicBezTo>
                        <a:pt x="544" y="213"/>
                        <a:pt x="544" y="213"/>
                        <a:pt x="544" y="213"/>
                      </a:cubicBezTo>
                      <a:cubicBezTo>
                        <a:pt x="544" y="213"/>
                        <a:pt x="544" y="213"/>
                        <a:pt x="544" y="213"/>
                      </a:cubicBezTo>
                      <a:cubicBezTo>
                        <a:pt x="544" y="214"/>
                        <a:pt x="544" y="214"/>
                        <a:pt x="544" y="214"/>
                      </a:cubicBezTo>
                      <a:cubicBezTo>
                        <a:pt x="544" y="215"/>
                        <a:pt x="544" y="215"/>
                        <a:pt x="544" y="215"/>
                      </a:cubicBezTo>
                      <a:cubicBezTo>
                        <a:pt x="544" y="215"/>
                        <a:pt x="544" y="215"/>
                        <a:pt x="544" y="215"/>
                      </a:cubicBezTo>
                      <a:cubicBezTo>
                        <a:pt x="545" y="214"/>
                        <a:pt x="545" y="214"/>
                        <a:pt x="545" y="214"/>
                      </a:cubicBezTo>
                      <a:cubicBezTo>
                        <a:pt x="546" y="215"/>
                        <a:pt x="546" y="215"/>
                        <a:pt x="546" y="215"/>
                      </a:cubicBezTo>
                      <a:cubicBezTo>
                        <a:pt x="545" y="216"/>
                        <a:pt x="545" y="216"/>
                        <a:pt x="545" y="216"/>
                      </a:cubicBezTo>
                      <a:cubicBezTo>
                        <a:pt x="545" y="217"/>
                        <a:pt x="545" y="217"/>
                        <a:pt x="545" y="217"/>
                      </a:cubicBezTo>
                      <a:cubicBezTo>
                        <a:pt x="545" y="218"/>
                        <a:pt x="545" y="218"/>
                        <a:pt x="545" y="218"/>
                      </a:cubicBezTo>
                      <a:cubicBezTo>
                        <a:pt x="545" y="219"/>
                        <a:pt x="545" y="219"/>
                        <a:pt x="545" y="219"/>
                      </a:cubicBezTo>
                      <a:cubicBezTo>
                        <a:pt x="545" y="220"/>
                        <a:pt x="545" y="220"/>
                        <a:pt x="545" y="220"/>
                      </a:cubicBezTo>
                      <a:cubicBezTo>
                        <a:pt x="545" y="220"/>
                        <a:pt x="545" y="220"/>
                        <a:pt x="545" y="220"/>
                      </a:cubicBezTo>
                      <a:cubicBezTo>
                        <a:pt x="545" y="221"/>
                        <a:pt x="545" y="221"/>
                        <a:pt x="545" y="221"/>
                      </a:cubicBezTo>
                      <a:cubicBezTo>
                        <a:pt x="544" y="222"/>
                        <a:pt x="544" y="222"/>
                        <a:pt x="544" y="222"/>
                      </a:cubicBezTo>
                      <a:cubicBezTo>
                        <a:pt x="544" y="223"/>
                        <a:pt x="544" y="223"/>
                        <a:pt x="544" y="223"/>
                      </a:cubicBezTo>
                      <a:cubicBezTo>
                        <a:pt x="543" y="223"/>
                        <a:pt x="543" y="223"/>
                        <a:pt x="543" y="223"/>
                      </a:cubicBezTo>
                      <a:cubicBezTo>
                        <a:pt x="543" y="225"/>
                        <a:pt x="543" y="225"/>
                        <a:pt x="543" y="225"/>
                      </a:cubicBezTo>
                      <a:cubicBezTo>
                        <a:pt x="542" y="227"/>
                        <a:pt x="542" y="227"/>
                        <a:pt x="542" y="227"/>
                      </a:cubicBezTo>
                      <a:cubicBezTo>
                        <a:pt x="542" y="226"/>
                        <a:pt x="542" y="226"/>
                        <a:pt x="542" y="226"/>
                      </a:cubicBezTo>
                      <a:cubicBezTo>
                        <a:pt x="542" y="225"/>
                        <a:pt x="542" y="225"/>
                        <a:pt x="542" y="225"/>
                      </a:cubicBezTo>
                      <a:cubicBezTo>
                        <a:pt x="542" y="224"/>
                        <a:pt x="542" y="224"/>
                        <a:pt x="542" y="224"/>
                      </a:cubicBezTo>
                      <a:cubicBezTo>
                        <a:pt x="542" y="224"/>
                        <a:pt x="542" y="224"/>
                        <a:pt x="542" y="224"/>
                      </a:cubicBezTo>
                      <a:cubicBezTo>
                        <a:pt x="540" y="224"/>
                        <a:pt x="540" y="224"/>
                        <a:pt x="540" y="224"/>
                      </a:cubicBezTo>
                      <a:cubicBezTo>
                        <a:pt x="539" y="222"/>
                        <a:pt x="539" y="222"/>
                        <a:pt x="539" y="222"/>
                      </a:cubicBezTo>
                      <a:cubicBezTo>
                        <a:pt x="539" y="221"/>
                        <a:pt x="539" y="221"/>
                        <a:pt x="539" y="221"/>
                      </a:cubicBezTo>
                      <a:cubicBezTo>
                        <a:pt x="537" y="217"/>
                        <a:pt x="537" y="217"/>
                        <a:pt x="537" y="217"/>
                      </a:cubicBezTo>
                      <a:cubicBezTo>
                        <a:pt x="536" y="216"/>
                        <a:pt x="536" y="216"/>
                        <a:pt x="536" y="216"/>
                      </a:cubicBezTo>
                      <a:cubicBezTo>
                        <a:pt x="536" y="216"/>
                        <a:pt x="536" y="216"/>
                        <a:pt x="536" y="216"/>
                      </a:cubicBezTo>
                      <a:cubicBezTo>
                        <a:pt x="537" y="216"/>
                        <a:pt x="537" y="216"/>
                        <a:pt x="537" y="216"/>
                      </a:cubicBezTo>
                      <a:cubicBezTo>
                        <a:pt x="538" y="215"/>
                        <a:pt x="538" y="215"/>
                        <a:pt x="538" y="215"/>
                      </a:cubicBezTo>
                      <a:cubicBezTo>
                        <a:pt x="537" y="215"/>
                        <a:pt x="537" y="215"/>
                        <a:pt x="537" y="215"/>
                      </a:cubicBezTo>
                      <a:cubicBezTo>
                        <a:pt x="536" y="215"/>
                        <a:pt x="536" y="215"/>
                        <a:pt x="536" y="215"/>
                      </a:cubicBezTo>
                      <a:cubicBezTo>
                        <a:pt x="534" y="214"/>
                        <a:pt x="534" y="214"/>
                        <a:pt x="534" y="214"/>
                      </a:cubicBezTo>
                      <a:cubicBezTo>
                        <a:pt x="531" y="209"/>
                        <a:pt x="531" y="209"/>
                        <a:pt x="531" y="209"/>
                      </a:cubicBezTo>
                      <a:cubicBezTo>
                        <a:pt x="528" y="206"/>
                        <a:pt x="528" y="206"/>
                        <a:pt x="528" y="206"/>
                      </a:cubicBezTo>
                      <a:cubicBezTo>
                        <a:pt x="527" y="204"/>
                        <a:pt x="527" y="204"/>
                        <a:pt x="527" y="204"/>
                      </a:cubicBezTo>
                      <a:cubicBezTo>
                        <a:pt x="526" y="203"/>
                        <a:pt x="526" y="203"/>
                        <a:pt x="526" y="203"/>
                      </a:cubicBezTo>
                      <a:cubicBezTo>
                        <a:pt x="524" y="200"/>
                        <a:pt x="524" y="200"/>
                        <a:pt x="524" y="200"/>
                      </a:cubicBezTo>
                      <a:cubicBezTo>
                        <a:pt x="522" y="195"/>
                        <a:pt x="522" y="195"/>
                        <a:pt x="522" y="195"/>
                      </a:cubicBezTo>
                      <a:cubicBezTo>
                        <a:pt x="520" y="191"/>
                        <a:pt x="520" y="191"/>
                        <a:pt x="520" y="191"/>
                      </a:cubicBezTo>
                      <a:cubicBezTo>
                        <a:pt x="520" y="190"/>
                        <a:pt x="520" y="190"/>
                        <a:pt x="520" y="190"/>
                      </a:cubicBezTo>
                      <a:cubicBezTo>
                        <a:pt x="518" y="188"/>
                        <a:pt x="518" y="188"/>
                        <a:pt x="518" y="188"/>
                      </a:cubicBezTo>
                      <a:cubicBezTo>
                        <a:pt x="518" y="185"/>
                        <a:pt x="518" y="185"/>
                        <a:pt x="518" y="185"/>
                      </a:cubicBezTo>
                      <a:cubicBezTo>
                        <a:pt x="517" y="184"/>
                        <a:pt x="517" y="184"/>
                        <a:pt x="517" y="184"/>
                      </a:cubicBezTo>
                      <a:cubicBezTo>
                        <a:pt x="517" y="182"/>
                        <a:pt x="517" y="182"/>
                        <a:pt x="517" y="182"/>
                      </a:cubicBezTo>
                      <a:cubicBezTo>
                        <a:pt x="518" y="181"/>
                        <a:pt x="518" y="181"/>
                        <a:pt x="518" y="181"/>
                      </a:cubicBezTo>
                      <a:cubicBezTo>
                        <a:pt x="519" y="180"/>
                        <a:pt x="519" y="180"/>
                        <a:pt x="519" y="180"/>
                      </a:cubicBezTo>
                      <a:cubicBezTo>
                        <a:pt x="519" y="180"/>
                        <a:pt x="519" y="180"/>
                        <a:pt x="519" y="180"/>
                      </a:cubicBezTo>
                      <a:cubicBezTo>
                        <a:pt x="519" y="179"/>
                        <a:pt x="519" y="179"/>
                        <a:pt x="519" y="179"/>
                      </a:cubicBezTo>
                      <a:cubicBezTo>
                        <a:pt x="519" y="179"/>
                        <a:pt x="519" y="179"/>
                        <a:pt x="519" y="179"/>
                      </a:cubicBezTo>
                      <a:cubicBezTo>
                        <a:pt x="519" y="177"/>
                        <a:pt x="519" y="177"/>
                        <a:pt x="519" y="177"/>
                      </a:cubicBezTo>
                      <a:cubicBezTo>
                        <a:pt x="518" y="175"/>
                        <a:pt x="518" y="175"/>
                        <a:pt x="518" y="175"/>
                      </a:cubicBezTo>
                      <a:cubicBezTo>
                        <a:pt x="516" y="175"/>
                        <a:pt x="516" y="175"/>
                        <a:pt x="516" y="175"/>
                      </a:cubicBezTo>
                      <a:cubicBezTo>
                        <a:pt x="516" y="174"/>
                        <a:pt x="516" y="174"/>
                        <a:pt x="516" y="174"/>
                      </a:cubicBezTo>
                      <a:cubicBezTo>
                        <a:pt x="517" y="173"/>
                        <a:pt x="517" y="173"/>
                        <a:pt x="517" y="173"/>
                      </a:cubicBezTo>
                      <a:cubicBezTo>
                        <a:pt x="519" y="174"/>
                        <a:pt x="519" y="174"/>
                        <a:pt x="519" y="174"/>
                      </a:cubicBezTo>
                      <a:cubicBezTo>
                        <a:pt x="520" y="173"/>
                        <a:pt x="520" y="173"/>
                        <a:pt x="520" y="173"/>
                      </a:cubicBezTo>
                      <a:cubicBezTo>
                        <a:pt x="520" y="172"/>
                        <a:pt x="520" y="172"/>
                        <a:pt x="520" y="172"/>
                      </a:cubicBezTo>
                      <a:cubicBezTo>
                        <a:pt x="520" y="171"/>
                        <a:pt x="520" y="171"/>
                        <a:pt x="520" y="171"/>
                      </a:cubicBezTo>
                      <a:cubicBezTo>
                        <a:pt x="521" y="171"/>
                        <a:pt x="521" y="171"/>
                        <a:pt x="521" y="171"/>
                      </a:cubicBezTo>
                      <a:cubicBezTo>
                        <a:pt x="522" y="171"/>
                        <a:pt x="522" y="171"/>
                        <a:pt x="522" y="171"/>
                      </a:cubicBezTo>
                      <a:cubicBezTo>
                        <a:pt x="521" y="170"/>
                        <a:pt x="521" y="170"/>
                        <a:pt x="521" y="170"/>
                      </a:cubicBezTo>
                      <a:cubicBezTo>
                        <a:pt x="523" y="168"/>
                        <a:pt x="523" y="168"/>
                        <a:pt x="523" y="168"/>
                      </a:cubicBezTo>
                      <a:cubicBezTo>
                        <a:pt x="522" y="166"/>
                        <a:pt x="522" y="166"/>
                        <a:pt x="522" y="166"/>
                      </a:cubicBezTo>
                      <a:cubicBezTo>
                        <a:pt x="522" y="165"/>
                        <a:pt x="522" y="165"/>
                        <a:pt x="522" y="165"/>
                      </a:cubicBezTo>
                      <a:cubicBezTo>
                        <a:pt x="522" y="164"/>
                        <a:pt x="522" y="164"/>
                        <a:pt x="522" y="164"/>
                      </a:cubicBezTo>
                      <a:cubicBezTo>
                        <a:pt x="522" y="163"/>
                        <a:pt x="522" y="163"/>
                        <a:pt x="522" y="163"/>
                      </a:cubicBezTo>
                      <a:cubicBezTo>
                        <a:pt x="522" y="162"/>
                        <a:pt x="522" y="162"/>
                        <a:pt x="522" y="162"/>
                      </a:cubicBezTo>
                      <a:cubicBezTo>
                        <a:pt x="522" y="162"/>
                        <a:pt x="522" y="162"/>
                        <a:pt x="522" y="162"/>
                      </a:cubicBezTo>
                      <a:cubicBezTo>
                        <a:pt x="522" y="160"/>
                        <a:pt x="522" y="160"/>
                        <a:pt x="522" y="160"/>
                      </a:cubicBezTo>
                      <a:cubicBezTo>
                        <a:pt x="523" y="160"/>
                        <a:pt x="523" y="160"/>
                        <a:pt x="523" y="160"/>
                      </a:cubicBezTo>
                      <a:cubicBezTo>
                        <a:pt x="522" y="159"/>
                        <a:pt x="522" y="159"/>
                        <a:pt x="522" y="159"/>
                      </a:cubicBezTo>
                      <a:cubicBezTo>
                        <a:pt x="522" y="159"/>
                        <a:pt x="522" y="159"/>
                        <a:pt x="522" y="159"/>
                      </a:cubicBezTo>
                      <a:cubicBezTo>
                        <a:pt x="522" y="158"/>
                        <a:pt x="522" y="158"/>
                        <a:pt x="522" y="158"/>
                      </a:cubicBezTo>
                      <a:cubicBezTo>
                        <a:pt x="523" y="157"/>
                        <a:pt x="523" y="157"/>
                        <a:pt x="523" y="157"/>
                      </a:cubicBezTo>
                      <a:cubicBezTo>
                        <a:pt x="522" y="157"/>
                        <a:pt x="522" y="157"/>
                        <a:pt x="522" y="157"/>
                      </a:cubicBezTo>
                      <a:cubicBezTo>
                        <a:pt x="522" y="156"/>
                        <a:pt x="522" y="156"/>
                        <a:pt x="522" y="156"/>
                      </a:cubicBezTo>
                      <a:cubicBezTo>
                        <a:pt x="523" y="155"/>
                        <a:pt x="523" y="155"/>
                        <a:pt x="523" y="155"/>
                      </a:cubicBezTo>
                      <a:cubicBezTo>
                        <a:pt x="524" y="155"/>
                        <a:pt x="524" y="155"/>
                        <a:pt x="524" y="155"/>
                      </a:cubicBezTo>
                      <a:cubicBezTo>
                        <a:pt x="523" y="154"/>
                        <a:pt x="523" y="154"/>
                        <a:pt x="523" y="154"/>
                      </a:cubicBezTo>
                      <a:cubicBezTo>
                        <a:pt x="524" y="152"/>
                        <a:pt x="524" y="152"/>
                        <a:pt x="524" y="152"/>
                      </a:cubicBezTo>
                      <a:cubicBezTo>
                        <a:pt x="523" y="152"/>
                        <a:pt x="523" y="152"/>
                        <a:pt x="523" y="152"/>
                      </a:cubicBezTo>
                      <a:cubicBezTo>
                        <a:pt x="523" y="151"/>
                        <a:pt x="523" y="151"/>
                        <a:pt x="523" y="151"/>
                      </a:cubicBezTo>
                      <a:cubicBezTo>
                        <a:pt x="524" y="150"/>
                        <a:pt x="524" y="150"/>
                        <a:pt x="524" y="150"/>
                      </a:cubicBezTo>
                      <a:cubicBezTo>
                        <a:pt x="524" y="149"/>
                        <a:pt x="524" y="149"/>
                        <a:pt x="524" y="149"/>
                      </a:cubicBezTo>
                      <a:cubicBezTo>
                        <a:pt x="523" y="149"/>
                        <a:pt x="523" y="149"/>
                        <a:pt x="523" y="149"/>
                      </a:cubicBezTo>
                      <a:cubicBezTo>
                        <a:pt x="523" y="148"/>
                        <a:pt x="523" y="148"/>
                        <a:pt x="523" y="148"/>
                      </a:cubicBezTo>
                      <a:cubicBezTo>
                        <a:pt x="523" y="147"/>
                        <a:pt x="523" y="147"/>
                        <a:pt x="523" y="147"/>
                      </a:cubicBezTo>
                      <a:cubicBezTo>
                        <a:pt x="524" y="147"/>
                        <a:pt x="524" y="147"/>
                        <a:pt x="524" y="147"/>
                      </a:cubicBezTo>
                      <a:cubicBezTo>
                        <a:pt x="524" y="146"/>
                        <a:pt x="524" y="146"/>
                        <a:pt x="524" y="146"/>
                      </a:cubicBezTo>
                      <a:cubicBezTo>
                        <a:pt x="524" y="146"/>
                        <a:pt x="524" y="146"/>
                        <a:pt x="524" y="146"/>
                      </a:cubicBezTo>
                      <a:cubicBezTo>
                        <a:pt x="525" y="145"/>
                        <a:pt x="525" y="145"/>
                        <a:pt x="525" y="145"/>
                      </a:cubicBezTo>
                      <a:cubicBezTo>
                        <a:pt x="526" y="145"/>
                        <a:pt x="526" y="145"/>
                        <a:pt x="526" y="145"/>
                      </a:cubicBezTo>
                      <a:cubicBezTo>
                        <a:pt x="527" y="144"/>
                        <a:pt x="527" y="144"/>
                        <a:pt x="527" y="144"/>
                      </a:cubicBezTo>
                      <a:cubicBezTo>
                        <a:pt x="527" y="144"/>
                        <a:pt x="527" y="144"/>
                        <a:pt x="527" y="144"/>
                      </a:cubicBezTo>
                      <a:cubicBezTo>
                        <a:pt x="528" y="143"/>
                        <a:pt x="528" y="143"/>
                        <a:pt x="528" y="143"/>
                      </a:cubicBezTo>
                      <a:cubicBezTo>
                        <a:pt x="528" y="143"/>
                        <a:pt x="528" y="143"/>
                        <a:pt x="528" y="143"/>
                      </a:cubicBezTo>
                      <a:cubicBezTo>
                        <a:pt x="528" y="143"/>
                        <a:pt x="528" y="143"/>
                        <a:pt x="528" y="143"/>
                      </a:cubicBezTo>
                      <a:cubicBezTo>
                        <a:pt x="528" y="142"/>
                        <a:pt x="528" y="142"/>
                        <a:pt x="528" y="142"/>
                      </a:cubicBezTo>
                      <a:cubicBezTo>
                        <a:pt x="527" y="142"/>
                        <a:pt x="527" y="142"/>
                        <a:pt x="527" y="142"/>
                      </a:cubicBezTo>
                      <a:cubicBezTo>
                        <a:pt x="527" y="143"/>
                        <a:pt x="527" y="143"/>
                        <a:pt x="527" y="143"/>
                      </a:cubicBezTo>
                      <a:cubicBezTo>
                        <a:pt x="526" y="142"/>
                        <a:pt x="526" y="142"/>
                        <a:pt x="526" y="142"/>
                      </a:cubicBezTo>
                      <a:cubicBezTo>
                        <a:pt x="526" y="141"/>
                        <a:pt x="526" y="141"/>
                        <a:pt x="526" y="141"/>
                      </a:cubicBezTo>
                      <a:cubicBezTo>
                        <a:pt x="527" y="139"/>
                        <a:pt x="527" y="139"/>
                        <a:pt x="527" y="139"/>
                      </a:cubicBezTo>
                      <a:cubicBezTo>
                        <a:pt x="526" y="139"/>
                        <a:pt x="526" y="139"/>
                        <a:pt x="526" y="139"/>
                      </a:cubicBezTo>
                      <a:cubicBezTo>
                        <a:pt x="526" y="138"/>
                        <a:pt x="526" y="138"/>
                        <a:pt x="526" y="138"/>
                      </a:cubicBezTo>
                      <a:cubicBezTo>
                        <a:pt x="526" y="138"/>
                        <a:pt x="526" y="138"/>
                        <a:pt x="526" y="138"/>
                      </a:cubicBezTo>
                      <a:cubicBezTo>
                        <a:pt x="525" y="138"/>
                        <a:pt x="525" y="138"/>
                        <a:pt x="525" y="138"/>
                      </a:cubicBezTo>
                      <a:cubicBezTo>
                        <a:pt x="525" y="138"/>
                        <a:pt x="525" y="138"/>
                        <a:pt x="525" y="138"/>
                      </a:cubicBezTo>
                      <a:cubicBezTo>
                        <a:pt x="525" y="136"/>
                        <a:pt x="525" y="136"/>
                        <a:pt x="525" y="136"/>
                      </a:cubicBezTo>
                      <a:cubicBezTo>
                        <a:pt x="525" y="136"/>
                        <a:pt x="525" y="136"/>
                        <a:pt x="525" y="136"/>
                      </a:cubicBezTo>
                      <a:cubicBezTo>
                        <a:pt x="525" y="136"/>
                        <a:pt x="525" y="136"/>
                        <a:pt x="525" y="136"/>
                      </a:cubicBezTo>
                      <a:cubicBezTo>
                        <a:pt x="525" y="135"/>
                        <a:pt x="525" y="135"/>
                        <a:pt x="525" y="135"/>
                      </a:cubicBezTo>
                      <a:cubicBezTo>
                        <a:pt x="524" y="134"/>
                        <a:pt x="524" y="134"/>
                        <a:pt x="524" y="134"/>
                      </a:cubicBezTo>
                      <a:cubicBezTo>
                        <a:pt x="524" y="134"/>
                        <a:pt x="524" y="134"/>
                        <a:pt x="524" y="134"/>
                      </a:cubicBezTo>
                      <a:cubicBezTo>
                        <a:pt x="524" y="134"/>
                        <a:pt x="524" y="134"/>
                        <a:pt x="524" y="134"/>
                      </a:cubicBezTo>
                      <a:cubicBezTo>
                        <a:pt x="524" y="133"/>
                        <a:pt x="524" y="133"/>
                        <a:pt x="524" y="133"/>
                      </a:cubicBezTo>
                      <a:cubicBezTo>
                        <a:pt x="523" y="132"/>
                        <a:pt x="523" y="132"/>
                        <a:pt x="523" y="132"/>
                      </a:cubicBezTo>
                      <a:cubicBezTo>
                        <a:pt x="523" y="132"/>
                        <a:pt x="523" y="132"/>
                        <a:pt x="523" y="132"/>
                      </a:cubicBezTo>
                      <a:cubicBezTo>
                        <a:pt x="522" y="131"/>
                        <a:pt x="522" y="131"/>
                        <a:pt x="522" y="131"/>
                      </a:cubicBezTo>
                      <a:cubicBezTo>
                        <a:pt x="522" y="131"/>
                        <a:pt x="522" y="131"/>
                        <a:pt x="522" y="131"/>
                      </a:cubicBezTo>
                      <a:cubicBezTo>
                        <a:pt x="522" y="130"/>
                        <a:pt x="522" y="130"/>
                        <a:pt x="522" y="130"/>
                      </a:cubicBezTo>
                      <a:cubicBezTo>
                        <a:pt x="522" y="129"/>
                        <a:pt x="522" y="129"/>
                        <a:pt x="522" y="129"/>
                      </a:cubicBezTo>
                      <a:cubicBezTo>
                        <a:pt x="523" y="128"/>
                        <a:pt x="523" y="128"/>
                        <a:pt x="523" y="128"/>
                      </a:cubicBezTo>
                      <a:cubicBezTo>
                        <a:pt x="524" y="128"/>
                        <a:pt x="524" y="128"/>
                        <a:pt x="524" y="128"/>
                      </a:cubicBezTo>
                      <a:cubicBezTo>
                        <a:pt x="525" y="128"/>
                        <a:pt x="525" y="128"/>
                        <a:pt x="525" y="128"/>
                      </a:cubicBezTo>
                      <a:cubicBezTo>
                        <a:pt x="524" y="127"/>
                        <a:pt x="524" y="127"/>
                        <a:pt x="524" y="127"/>
                      </a:cubicBezTo>
                      <a:cubicBezTo>
                        <a:pt x="526" y="127"/>
                        <a:pt x="526" y="127"/>
                        <a:pt x="526" y="127"/>
                      </a:cubicBezTo>
                      <a:cubicBezTo>
                        <a:pt x="525" y="127"/>
                        <a:pt x="525" y="127"/>
                        <a:pt x="525" y="127"/>
                      </a:cubicBezTo>
                      <a:cubicBezTo>
                        <a:pt x="524" y="127"/>
                        <a:pt x="524" y="127"/>
                        <a:pt x="524" y="127"/>
                      </a:cubicBezTo>
                      <a:cubicBezTo>
                        <a:pt x="524" y="127"/>
                        <a:pt x="524" y="127"/>
                        <a:pt x="524" y="127"/>
                      </a:cubicBezTo>
                      <a:cubicBezTo>
                        <a:pt x="522" y="127"/>
                        <a:pt x="522" y="127"/>
                        <a:pt x="522" y="127"/>
                      </a:cubicBezTo>
                      <a:cubicBezTo>
                        <a:pt x="521" y="126"/>
                        <a:pt x="521" y="126"/>
                        <a:pt x="521" y="126"/>
                      </a:cubicBezTo>
                      <a:cubicBezTo>
                        <a:pt x="521" y="126"/>
                        <a:pt x="521" y="126"/>
                        <a:pt x="521" y="126"/>
                      </a:cubicBezTo>
                      <a:cubicBezTo>
                        <a:pt x="520" y="126"/>
                        <a:pt x="520" y="126"/>
                        <a:pt x="520" y="126"/>
                      </a:cubicBezTo>
                      <a:cubicBezTo>
                        <a:pt x="519" y="127"/>
                        <a:pt x="519" y="127"/>
                        <a:pt x="519" y="127"/>
                      </a:cubicBezTo>
                      <a:cubicBezTo>
                        <a:pt x="518" y="127"/>
                        <a:pt x="518" y="127"/>
                        <a:pt x="518" y="127"/>
                      </a:cubicBezTo>
                      <a:cubicBezTo>
                        <a:pt x="517" y="128"/>
                        <a:pt x="517" y="128"/>
                        <a:pt x="517" y="128"/>
                      </a:cubicBezTo>
                      <a:cubicBezTo>
                        <a:pt x="517" y="128"/>
                        <a:pt x="517" y="128"/>
                        <a:pt x="517" y="128"/>
                      </a:cubicBezTo>
                      <a:cubicBezTo>
                        <a:pt x="517" y="129"/>
                        <a:pt x="517" y="129"/>
                        <a:pt x="517" y="129"/>
                      </a:cubicBezTo>
                      <a:cubicBezTo>
                        <a:pt x="518" y="130"/>
                        <a:pt x="518" y="130"/>
                        <a:pt x="518" y="130"/>
                      </a:cubicBezTo>
                      <a:cubicBezTo>
                        <a:pt x="518" y="130"/>
                        <a:pt x="518" y="130"/>
                        <a:pt x="518" y="130"/>
                      </a:cubicBezTo>
                      <a:cubicBezTo>
                        <a:pt x="518" y="131"/>
                        <a:pt x="518" y="131"/>
                        <a:pt x="518" y="131"/>
                      </a:cubicBezTo>
                      <a:cubicBezTo>
                        <a:pt x="518" y="132"/>
                        <a:pt x="518" y="132"/>
                        <a:pt x="518" y="132"/>
                      </a:cubicBezTo>
                      <a:cubicBezTo>
                        <a:pt x="519" y="133"/>
                        <a:pt x="519" y="133"/>
                        <a:pt x="519" y="133"/>
                      </a:cubicBezTo>
                      <a:cubicBezTo>
                        <a:pt x="519" y="133"/>
                        <a:pt x="519" y="133"/>
                        <a:pt x="519" y="133"/>
                      </a:cubicBezTo>
                      <a:cubicBezTo>
                        <a:pt x="520" y="133"/>
                        <a:pt x="520" y="133"/>
                        <a:pt x="520" y="133"/>
                      </a:cubicBezTo>
                      <a:cubicBezTo>
                        <a:pt x="520" y="135"/>
                        <a:pt x="520" y="135"/>
                        <a:pt x="520" y="135"/>
                      </a:cubicBezTo>
                      <a:cubicBezTo>
                        <a:pt x="521" y="135"/>
                        <a:pt x="521" y="135"/>
                        <a:pt x="521" y="135"/>
                      </a:cubicBezTo>
                      <a:cubicBezTo>
                        <a:pt x="521" y="136"/>
                        <a:pt x="521" y="136"/>
                        <a:pt x="521" y="136"/>
                      </a:cubicBezTo>
                      <a:cubicBezTo>
                        <a:pt x="522" y="137"/>
                        <a:pt x="522" y="137"/>
                        <a:pt x="522" y="137"/>
                      </a:cubicBezTo>
                      <a:cubicBezTo>
                        <a:pt x="521" y="137"/>
                        <a:pt x="521" y="137"/>
                        <a:pt x="521" y="137"/>
                      </a:cubicBezTo>
                      <a:cubicBezTo>
                        <a:pt x="521" y="137"/>
                        <a:pt x="521" y="137"/>
                        <a:pt x="521" y="137"/>
                      </a:cubicBezTo>
                      <a:cubicBezTo>
                        <a:pt x="520" y="136"/>
                        <a:pt x="520" y="136"/>
                        <a:pt x="520" y="136"/>
                      </a:cubicBezTo>
                      <a:cubicBezTo>
                        <a:pt x="519" y="136"/>
                        <a:pt x="519" y="136"/>
                        <a:pt x="519" y="136"/>
                      </a:cubicBezTo>
                      <a:cubicBezTo>
                        <a:pt x="519" y="137"/>
                        <a:pt x="519" y="137"/>
                        <a:pt x="519" y="137"/>
                      </a:cubicBezTo>
                      <a:cubicBezTo>
                        <a:pt x="518" y="138"/>
                        <a:pt x="518" y="138"/>
                        <a:pt x="518" y="138"/>
                      </a:cubicBezTo>
                      <a:cubicBezTo>
                        <a:pt x="519" y="139"/>
                        <a:pt x="519" y="139"/>
                        <a:pt x="519" y="139"/>
                      </a:cubicBezTo>
                      <a:cubicBezTo>
                        <a:pt x="518" y="140"/>
                        <a:pt x="518" y="140"/>
                        <a:pt x="518" y="140"/>
                      </a:cubicBezTo>
                      <a:cubicBezTo>
                        <a:pt x="518" y="140"/>
                        <a:pt x="518" y="140"/>
                        <a:pt x="518" y="140"/>
                      </a:cubicBezTo>
                      <a:cubicBezTo>
                        <a:pt x="518" y="140"/>
                        <a:pt x="518" y="140"/>
                        <a:pt x="518" y="140"/>
                      </a:cubicBezTo>
                      <a:cubicBezTo>
                        <a:pt x="518" y="141"/>
                        <a:pt x="518" y="141"/>
                        <a:pt x="518" y="141"/>
                      </a:cubicBezTo>
                      <a:cubicBezTo>
                        <a:pt x="518" y="141"/>
                        <a:pt x="518" y="141"/>
                        <a:pt x="518" y="141"/>
                      </a:cubicBezTo>
                      <a:cubicBezTo>
                        <a:pt x="518" y="142"/>
                        <a:pt x="518" y="142"/>
                        <a:pt x="518" y="142"/>
                      </a:cubicBezTo>
                      <a:cubicBezTo>
                        <a:pt x="518" y="142"/>
                        <a:pt x="518" y="142"/>
                        <a:pt x="518" y="142"/>
                      </a:cubicBezTo>
                      <a:cubicBezTo>
                        <a:pt x="518" y="143"/>
                        <a:pt x="518" y="143"/>
                        <a:pt x="518" y="143"/>
                      </a:cubicBezTo>
                      <a:cubicBezTo>
                        <a:pt x="518" y="145"/>
                        <a:pt x="518" y="145"/>
                        <a:pt x="518" y="145"/>
                      </a:cubicBezTo>
                      <a:cubicBezTo>
                        <a:pt x="517" y="145"/>
                        <a:pt x="517" y="145"/>
                        <a:pt x="517" y="145"/>
                      </a:cubicBezTo>
                      <a:cubicBezTo>
                        <a:pt x="517" y="146"/>
                        <a:pt x="517" y="146"/>
                        <a:pt x="517" y="146"/>
                      </a:cubicBezTo>
                      <a:cubicBezTo>
                        <a:pt x="517" y="146"/>
                        <a:pt x="517" y="146"/>
                        <a:pt x="517" y="146"/>
                      </a:cubicBezTo>
                      <a:cubicBezTo>
                        <a:pt x="516" y="147"/>
                        <a:pt x="516" y="147"/>
                        <a:pt x="516" y="147"/>
                      </a:cubicBezTo>
                      <a:cubicBezTo>
                        <a:pt x="516" y="147"/>
                        <a:pt x="516" y="147"/>
                        <a:pt x="516" y="147"/>
                      </a:cubicBezTo>
                      <a:cubicBezTo>
                        <a:pt x="515" y="146"/>
                        <a:pt x="515" y="146"/>
                        <a:pt x="515" y="146"/>
                      </a:cubicBezTo>
                      <a:cubicBezTo>
                        <a:pt x="516" y="145"/>
                        <a:pt x="516" y="145"/>
                        <a:pt x="516" y="145"/>
                      </a:cubicBezTo>
                      <a:cubicBezTo>
                        <a:pt x="515" y="144"/>
                        <a:pt x="515" y="144"/>
                        <a:pt x="515" y="144"/>
                      </a:cubicBezTo>
                      <a:cubicBezTo>
                        <a:pt x="515" y="144"/>
                        <a:pt x="515" y="144"/>
                        <a:pt x="515" y="144"/>
                      </a:cubicBezTo>
                      <a:cubicBezTo>
                        <a:pt x="514" y="145"/>
                        <a:pt x="514" y="145"/>
                        <a:pt x="514" y="145"/>
                      </a:cubicBezTo>
                      <a:cubicBezTo>
                        <a:pt x="514" y="145"/>
                        <a:pt x="514" y="145"/>
                        <a:pt x="514" y="145"/>
                      </a:cubicBezTo>
                      <a:cubicBezTo>
                        <a:pt x="513" y="146"/>
                        <a:pt x="513" y="146"/>
                        <a:pt x="513" y="146"/>
                      </a:cubicBezTo>
                      <a:cubicBezTo>
                        <a:pt x="513" y="144"/>
                        <a:pt x="513" y="144"/>
                        <a:pt x="513" y="144"/>
                      </a:cubicBezTo>
                      <a:cubicBezTo>
                        <a:pt x="512" y="144"/>
                        <a:pt x="512" y="144"/>
                        <a:pt x="512" y="144"/>
                      </a:cubicBezTo>
                      <a:cubicBezTo>
                        <a:pt x="512" y="144"/>
                        <a:pt x="512" y="144"/>
                        <a:pt x="512" y="144"/>
                      </a:cubicBezTo>
                      <a:cubicBezTo>
                        <a:pt x="511" y="144"/>
                        <a:pt x="511" y="144"/>
                        <a:pt x="511" y="144"/>
                      </a:cubicBezTo>
                      <a:cubicBezTo>
                        <a:pt x="511" y="144"/>
                        <a:pt x="511" y="144"/>
                        <a:pt x="511" y="144"/>
                      </a:cubicBezTo>
                      <a:cubicBezTo>
                        <a:pt x="511" y="144"/>
                        <a:pt x="511" y="144"/>
                        <a:pt x="511" y="144"/>
                      </a:cubicBezTo>
                      <a:cubicBezTo>
                        <a:pt x="512" y="143"/>
                        <a:pt x="512" y="143"/>
                        <a:pt x="512" y="143"/>
                      </a:cubicBezTo>
                      <a:cubicBezTo>
                        <a:pt x="511" y="143"/>
                        <a:pt x="511" y="143"/>
                        <a:pt x="511" y="143"/>
                      </a:cubicBezTo>
                      <a:cubicBezTo>
                        <a:pt x="511" y="142"/>
                        <a:pt x="511" y="142"/>
                        <a:pt x="511" y="142"/>
                      </a:cubicBezTo>
                      <a:cubicBezTo>
                        <a:pt x="512" y="142"/>
                        <a:pt x="512" y="142"/>
                        <a:pt x="512" y="142"/>
                      </a:cubicBezTo>
                      <a:cubicBezTo>
                        <a:pt x="511" y="141"/>
                        <a:pt x="511" y="141"/>
                        <a:pt x="511" y="141"/>
                      </a:cubicBezTo>
                      <a:cubicBezTo>
                        <a:pt x="511" y="141"/>
                        <a:pt x="511" y="141"/>
                        <a:pt x="511" y="141"/>
                      </a:cubicBezTo>
                      <a:cubicBezTo>
                        <a:pt x="512" y="140"/>
                        <a:pt x="512" y="140"/>
                        <a:pt x="512" y="140"/>
                      </a:cubicBezTo>
                      <a:cubicBezTo>
                        <a:pt x="511" y="140"/>
                        <a:pt x="511" y="140"/>
                        <a:pt x="511" y="140"/>
                      </a:cubicBezTo>
                      <a:cubicBezTo>
                        <a:pt x="511" y="139"/>
                        <a:pt x="511" y="139"/>
                        <a:pt x="511" y="139"/>
                      </a:cubicBezTo>
                      <a:cubicBezTo>
                        <a:pt x="511" y="139"/>
                        <a:pt x="511" y="139"/>
                        <a:pt x="511" y="139"/>
                      </a:cubicBezTo>
                      <a:cubicBezTo>
                        <a:pt x="511" y="138"/>
                        <a:pt x="511" y="138"/>
                        <a:pt x="511" y="138"/>
                      </a:cubicBezTo>
                      <a:cubicBezTo>
                        <a:pt x="510" y="137"/>
                        <a:pt x="510" y="137"/>
                        <a:pt x="510" y="137"/>
                      </a:cubicBezTo>
                      <a:cubicBezTo>
                        <a:pt x="510" y="137"/>
                        <a:pt x="510" y="137"/>
                        <a:pt x="510" y="137"/>
                      </a:cubicBezTo>
                      <a:cubicBezTo>
                        <a:pt x="510" y="137"/>
                        <a:pt x="510" y="137"/>
                        <a:pt x="510" y="137"/>
                      </a:cubicBezTo>
                      <a:cubicBezTo>
                        <a:pt x="509" y="138"/>
                        <a:pt x="509" y="138"/>
                        <a:pt x="509" y="138"/>
                      </a:cubicBezTo>
                      <a:cubicBezTo>
                        <a:pt x="509" y="138"/>
                        <a:pt x="509" y="138"/>
                        <a:pt x="509" y="138"/>
                      </a:cubicBezTo>
                      <a:cubicBezTo>
                        <a:pt x="509" y="139"/>
                        <a:pt x="509" y="139"/>
                        <a:pt x="509" y="139"/>
                      </a:cubicBezTo>
                      <a:cubicBezTo>
                        <a:pt x="508" y="140"/>
                        <a:pt x="508" y="140"/>
                        <a:pt x="508" y="140"/>
                      </a:cubicBezTo>
                      <a:cubicBezTo>
                        <a:pt x="508" y="140"/>
                        <a:pt x="508" y="140"/>
                        <a:pt x="508" y="140"/>
                      </a:cubicBezTo>
                      <a:cubicBezTo>
                        <a:pt x="507" y="139"/>
                        <a:pt x="507" y="139"/>
                        <a:pt x="507" y="139"/>
                      </a:cubicBezTo>
                      <a:cubicBezTo>
                        <a:pt x="507" y="139"/>
                        <a:pt x="507" y="139"/>
                        <a:pt x="507" y="139"/>
                      </a:cubicBezTo>
                      <a:cubicBezTo>
                        <a:pt x="507" y="139"/>
                        <a:pt x="507" y="139"/>
                        <a:pt x="507" y="139"/>
                      </a:cubicBezTo>
                      <a:cubicBezTo>
                        <a:pt x="506" y="138"/>
                        <a:pt x="506" y="138"/>
                        <a:pt x="506" y="138"/>
                      </a:cubicBezTo>
                      <a:cubicBezTo>
                        <a:pt x="505" y="138"/>
                        <a:pt x="505" y="138"/>
                        <a:pt x="505" y="138"/>
                      </a:cubicBezTo>
                      <a:cubicBezTo>
                        <a:pt x="505" y="138"/>
                        <a:pt x="505" y="138"/>
                        <a:pt x="505" y="138"/>
                      </a:cubicBezTo>
                      <a:cubicBezTo>
                        <a:pt x="505" y="138"/>
                        <a:pt x="505" y="138"/>
                        <a:pt x="505" y="138"/>
                      </a:cubicBezTo>
                      <a:cubicBezTo>
                        <a:pt x="505" y="139"/>
                        <a:pt x="505" y="139"/>
                        <a:pt x="505" y="139"/>
                      </a:cubicBezTo>
                      <a:cubicBezTo>
                        <a:pt x="504" y="139"/>
                        <a:pt x="504" y="139"/>
                        <a:pt x="504" y="139"/>
                      </a:cubicBezTo>
                      <a:cubicBezTo>
                        <a:pt x="504" y="140"/>
                        <a:pt x="504" y="140"/>
                        <a:pt x="504" y="140"/>
                      </a:cubicBezTo>
                      <a:cubicBezTo>
                        <a:pt x="502" y="140"/>
                        <a:pt x="502" y="140"/>
                        <a:pt x="502" y="140"/>
                      </a:cubicBezTo>
                      <a:cubicBezTo>
                        <a:pt x="502" y="140"/>
                        <a:pt x="502" y="140"/>
                        <a:pt x="502" y="140"/>
                      </a:cubicBezTo>
                      <a:cubicBezTo>
                        <a:pt x="501" y="140"/>
                        <a:pt x="501" y="140"/>
                        <a:pt x="501" y="140"/>
                      </a:cubicBezTo>
                      <a:cubicBezTo>
                        <a:pt x="501" y="141"/>
                        <a:pt x="501" y="141"/>
                        <a:pt x="501" y="141"/>
                      </a:cubicBezTo>
                      <a:cubicBezTo>
                        <a:pt x="499" y="140"/>
                        <a:pt x="499" y="140"/>
                        <a:pt x="499" y="140"/>
                      </a:cubicBezTo>
                      <a:cubicBezTo>
                        <a:pt x="498" y="142"/>
                        <a:pt x="498" y="142"/>
                        <a:pt x="498" y="142"/>
                      </a:cubicBezTo>
                      <a:cubicBezTo>
                        <a:pt x="498" y="142"/>
                        <a:pt x="498" y="142"/>
                        <a:pt x="498" y="142"/>
                      </a:cubicBezTo>
                      <a:cubicBezTo>
                        <a:pt x="498" y="143"/>
                        <a:pt x="498" y="143"/>
                        <a:pt x="498" y="143"/>
                      </a:cubicBezTo>
                      <a:cubicBezTo>
                        <a:pt x="497" y="144"/>
                        <a:pt x="497" y="144"/>
                        <a:pt x="497" y="144"/>
                      </a:cubicBezTo>
                      <a:cubicBezTo>
                        <a:pt x="497" y="144"/>
                        <a:pt x="497" y="144"/>
                        <a:pt x="497" y="144"/>
                      </a:cubicBezTo>
                      <a:cubicBezTo>
                        <a:pt x="498" y="145"/>
                        <a:pt x="498" y="145"/>
                        <a:pt x="498" y="145"/>
                      </a:cubicBezTo>
                      <a:cubicBezTo>
                        <a:pt x="498" y="146"/>
                        <a:pt x="498" y="146"/>
                        <a:pt x="498" y="146"/>
                      </a:cubicBezTo>
                      <a:cubicBezTo>
                        <a:pt x="499" y="147"/>
                        <a:pt x="499" y="147"/>
                        <a:pt x="499" y="147"/>
                      </a:cubicBezTo>
                      <a:cubicBezTo>
                        <a:pt x="498" y="147"/>
                        <a:pt x="498" y="147"/>
                        <a:pt x="498" y="147"/>
                      </a:cubicBezTo>
                      <a:cubicBezTo>
                        <a:pt x="498" y="150"/>
                        <a:pt x="498" y="150"/>
                        <a:pt x="498" y="150"/>
                      </a:cubicBezTo>
                      <a:cubicBezTo>
                        <a:pt x="499" y="151"/>
                        <a:pt x="499" y="151"/>
                        <a:pt x="499" y="151"/>
                      </a:cubicBezTo>
                      <a:cubicBezTo>
                        <a:pt x="498" y="152"/>
                        <a:pt x="498" y="152"/>
                        <a:pt x="498" y="152"/>
                      </a:cubicBezTo>
                      <a:cubicBezTo>
                        <a:pt x="498" y="152"/>
                        <a:pt x="498" y="152"/>
                        <a:pt x="498" y="152"/>
                      </a:cubicBezTo>
                      <a:cubicBezTo>
                        <a:pt x="498" y="153"/>
                        <a:pt x="498" y="153"/>
                        <a:pt x="498" y="153"/>
                      </a:cubicBezTo>
                      <a:cubicBezTo>
                        <a:pt x="497" y="153"/>
                        <a:pt x="497" y="153"/>
                        <a:pt x="497" y="153"/>
                      </a:cubicBezTo>
                      <a:cubicBezTo>
                        <a:pt x="497" y="155"/>
                        <a:pt x="497" y="155"/>
                        <a:pt x="497" y="155"/>
                      </a:cubicBezTo>
                      <a:cubicBezTo>
                        <a:pt x="497" y="155"/>
                        <a:pt x="497" y="155"/>
                        <a:pt x="497" y="155"/>
                      </a:cubicBezTo>
                      <a:cubicBezTo>
                        <a:pt x="497" y="156"/>
                        <a:pt x="497" y="156"/>
                        <a:pt x="497" y="156"/>
                      </a:cubicBezTo>
                      <a:cubicBezTo>
                        <a:pt x="496" y="158"/>
                        <a:pt x="496" y="158"/>
                        <a:pt x="496" y="158"/>
                      </a:cubicBezTo>
                      <a:cubicBezTo>
                        <a:pt x="497" y="159"/>
                        <a:pt x="497" y="159"/>
                        <a:pt x="497" y="159"/>
                      </a:cubicBezTo>
                      <a:cubicBezTo>
                        <a:pt x="496" y="159"/>
                        <a:pt x="496" y="159"/>
                        <a:pt x="496" y="159"/>
                      </a:cubicBezTo>
                      <a:cubicBezTo>
                        <a:pt x="497" y="161"/>
                        <a:pt x="497" y="161"/>
                        <a:pt x="497" y="161"/>
                      </a:cubicBezTo>
                      <a:cubicBezTo>
                        <a:pt x="497" y="161"/>
                        <a:pt x="497" y="161"/>
                        <a:pt x="497" y="161"/>
                      </a:cubicBezTo>
                      <a:cubicBezTo>
                        <a:pt x="497" y="162"/>
                        <a:pt x="497" y="162"/>
                        <a:pt x="497" y="162"/>
                      </a:cubicBezTo>
                      <a:cubicBezTo>
                        <a:pt x="497" y="162"/>
                        <a:pt x="497" y="162"/>
                        <a:pt x="497" y="162"/>
                      </a:cubicBezTo>
                      <a:cubicBezTo>
                        <a:pt x="498" y="162"/>
                        <a:pt x="498" y="162"/>
                        <a:pt x="498" y="162"/>
                      </a:cubicBezTo>
                      <a:cubicBezTo>
                        <a:pt x="499" y="162"/>
                        <a:pt x="499" y="162"/>
                        <a:pt x="499" y="162"/>
                      </a:cubicBezTo>
                      <a:cubicBezTo>
                        <a:pt x="499" y="161"/>
                        <a:pt x="499" y="161"/>
                        <a:pt x="499" y="161"/>
                      </a:cubicBezTo>
                      <a:cubicBezTo>
                        <a:pt x="499" y="161"/>
                        <a:pt x="499" y="161"/>
                        <a:pt x="499" y="161"/>
                      </a:cubicBezTo>
                      <a:cubicBezTo>
                        <a:pt x="500" y="161"/>
                        <a:pt x="500" y="161"/>
                        <a:pt x="500" y="161"/>
                      </a:cubicBezTo>
                      <a:cubicBezTo>
                        <a:pt x="500" y="161"/>
                        <a:pt x="500" y="161"/>
                        <a:pt x="500" y="161"/>
                      </a:cubicBezTo>
                      <a:cubicBezTo>
                        <a:pt x="500" y="161"/>
                        <a:pt x="500" y="161"/>
                        <a:pt x="500" y="161"/>
                      </a:cubicBezTo>
                      <a:cubicBezTo>
                        <a:pt x="500" y="161"/>
                        <a:pt x="500" y="161"/>
                        <a:pt x="500" y="161"/>
                      </a:cubicBezTo>
                      <a:cubicBezTo>
                        <a:pt x="501" y="161"/>
                        <a:pt x="501" y="161"/>
                        <a:pt x="501" y="161"/>
                      </a:cubicBezTo>
                      <a:cubicBezTo>
                        <a:pt x="502" y="162"/>
                        <a:pt x="502" y="162"/>
                        <a:pt x="502" y="162"/>
                      </a:cubicBezTo>
                      <a:cubicBezTo>
                        <a:pt x="502" y="162"/>
                        <a:pt x="502" y="162"/>
                        <a:pt x="502" y="162"/>
                      </a:cubicBezTo>
                      <a:cubicBezTo>
                        <a:pt x="501" y="162"/>
                        <a:pt x="501" y="162"/>
                        <a:pt x="501" y="162"/>
                      </a:cubicBezTo>
                      <a:cubicBezTo>
                        <a:pt x="502" y="163"/>
                        <a:pt x="502" y="163"/>
                        <a:pt x="502" y="163"/>
                      </a:cubicBezTo>
                      <a:cubicBezTo>
                        <a:pt x="502" y="163"/>
                        <a:pt x="502" y="163"/>
                        <a:pt x="502" y="163"/>
                      </a:cubicBezTo>
                      <a:cubicBezTo>
                        <a:pt x="501" y="163"/>
                        <a:pt x="501" y="163"/>
                        <a:pt x="501" y="163"/>
                      </a:cubicBezTo>
                      <a:cubicBezTo>
                        <a:pt x="501" y="164"/>
                        <a:pt x="501" y="164"/>
                        <a:pt x="501" y="164"/>
                      </a:cubicBezTo>
                      <a:cubicBezTo>
                        <a:pt x="500" y="163"/>
                        <a:pt x="500" y="163"/>
                        <a:pt x="500" y="163"/>
                      </a:cubicBezTo>
                      <a:cubicBezTo>
                        <a:pt x="500" y="164"/>
                        <a:pt x="500" y="164"/>
                        <a:pt x="500" y="164"/>
                      </a:cubicBezTo>
                      <a:cubicBezTo>
                        <a:pt x="500" y="164"/>
                        <a:pt x="500" y="164"/>
                        <a:pt x="500" y="164"/>
                      </a:cubicBezTo>
                      <a:cubicBezTo>
                        <a:pt x="500" y="165"/>
                        <a:pt x="500" y="165"/>
                        <a:pt x="500" y="165"/>
                      </a:cubicBezTo>
                      <a:cubicBezTo>
                        <a:pt x="499" y="166"/>
                        <a:pt x="499" y="166"/>
                        <a:pt x="499" y="166"/>
                      </a:cubicBezTo>
                      <a:cubicBezTo>
                        <a:pt x="498" y="165"/>
                        <a:pt x="498" y="165"/>
                        <a:pt x="498" y="165"/>
                      </a:cubicBezTo>
                      <a:cubicBezTo>
                        <a:pt x="498" y="165"/>
                        <a:pt x="498" y="165"/>
                        <a:pt x="498" y="165"/>
                      </a:cubicBezTo>
                      <a:cubicBezTo>
                        <a:pt x="498" y="164"/>
                        <a:pt x="498" y="164"/>
                        <a:pt x="498" y="164"/>
                      </a:cubicBezTo>
                      <a:cubicBezTo>
                        <a:pt x="497" y="165"/>
                        <a:pt x="497" y="165"/>
                        <a:pt x="497" y="165"/>
                      </a:cubicBezTo>
                      <a:cubicBezTo>
                        <a:pt x="497" y="164"/>
                        <a:pt x="497" y="164"/>
                        <a:pt x="497" y="164"/>
                      </a:cubicBezTo>
                      <a:cubicBezTo>
                        <a:pt x="496" y="164"/>
                        <a:pt x="496" y="164"/>
                        <a:pt x="496" y="164"/>
                      </a:cubicBezTo>
                      <a:cubicBezTo>
                        <a:pt x="496" y="165"/>
                        <a:pt x="496" y="165"/>
                        <a:pt x="496" y="165"/>
                      </a:cubicBezTo>
                      <a:cubicBezTo>
                        <a:pt x="496" y="166"/>
                        <a:pt x="496" y="166"/>
                        <a:pt x="496" y="166"/>
                      </a:cubicBezTo>
                      <a:cubicBezTo>
                        <a:pt x="496" y="166"/>
                        <a:pt x="496" y="166"/>
                        <a:pt x="496" y="166"/>
                      </a:cubicBezTo>
                      <a:cubicBezTo>
                        <a:pt x="495" y="166"/>
                        <a:pt x="495" y="166"/>
                        <a:pt x="495" y="166"/>
                      </a:cubicBezTo>
                      <a:cubicBezTo>
                        <a:pt x="495" y="167"/>
                        <a:pt x="495" y="167"/>
                        <a:pt x="495" y="167"/>
                      </a:cubicBezTo>
                      <a:cubicBezTo>
                        <a:pt x="495" y="167"/>
                        <a:pt x="495" y="167"/>
                        <a:pt x="495" y="167"/>
                      </a:cubicBezTo>
                      <a:cubicBezTo>
                        <a:pt x="495" y="168"/>
                        <a:pt x="495" y="168"/>
                        <a:pt x="495" y="168"/>
                      </a:cubicBezTo>
                      <a:cubicBezTo>
                        <a:pt x="494" y="167"/>
                        <a:pt x="494" y="167"/>
                        <a:pt x="494" y="167"/>
                      </a:cubicBezTo>
                      <a:cubicBezTo>
                        <a:pt x="493" y="166"/>
                        <a:pt x="493" y="166"/>
                        <a:pt x="493" y="166"/>
                      </a:cubicBezTo>
                      <a:cubicBezTo>
                        <a:pt x="492" y="166"/>
                        <a:pt x="492" y="166"/>
                        <a:pt x="492" y="166"/>
                      </a:cubicBezTo>
                      <a:cubicBezTo>
                        <a:pt x="493" y="167"/>
                        <a:pt x="493" y="167"/>
                        <a:pt x="493" y="167"/>
                      </a:cubicBezTo>
                      <a:cubicBezTo>
                        <a:pt x="492" y="168"/>
                        <a:pt x="492" y="168"/>
                        <a:pt x="492" y="168"/>
                      </a:cubicBezTo>
                      <a:cubicBezTo>
                        <a:pt x="492" y="168"/>
                        <a:pt x="492" y="168"/>
                        <a:pt x="492" y="168"/>
                      </a:cubicBezTo>
                      <a:cubicBezTo>
                        <a:pt x="492" y="169"/>
                        <a:pt x="492" y="169"/>
                        <a:pt x="492" y="169"/>
                      </a:cubicBezTo>
                      <a:cubicBezTo>
                        <a:pt x="491" y="169"/>
                        <a:pt x="491" y="169"/>
                        <a:pt x="491" y="169"/>
                      </a:cubicBezTo>
                      <a:cubicBezTo>
                        <a:pt x="490" y="169"/>
                        <a:pt x="490" y="169"/>
                        <a:pt x="490" y="169"/>
                      </a:cubicBezTo>
                      <a:cubicBezTo>
                        <a:pt x="489" y="168"/>
                        <a:pt x="489" y="168"/>
                        <a:pt x="489" y="168"/>
                      </a:cubicBezTo>
                      <a:cubicBezTo>
                        <a:pt x="488" y="168"/>
                        <a:pt x="488" y="168"/>
                        <a:pt x="488" y="168"/>
                      </a:cubicBezTo>
                      <a:cubicBezTo>
                        <a:pt x="488" y="168"/>
                        <a:pt x="488" y="168"/>
                        <a:pt x="488" y="168"/>
                      </a:cubicBezTo>
                      <a:cubicBezTo>
                        <a:pt x="488" y="167"/>
                        <a:pt x="488" y="167"/>
                        <a:pt x="488" y="167"/>
                      </a:cubicBezTo>
                      <a:cubicBezTo>
                        <a:pt x="489" y="167"/>
                        <a:pt x="489" y="167"/>
                        <a:pt x="489" y="167"/>
                      </a:cubicBezTo>
                      <a:cubicBezTo>
                        <a:pt x="489" y="166"/>
                        <a:pt x="489" y="166"/>
                        <a:pt x="489" y="166"/>
                      </a:cubicBezTo>
                      <a:cubicBezTo>
                        <a:pt x="489" y="166"/>
                        <a:pt x="489" y="166"/>
                        <a:pt x="489" y="166"/>
                      </a:cubicBezTo>
                      <a:cubicBezTo>
                        <a:pt x="491" y="166"/>
                        <a:pt x="491" y="166"/>
                        <a:pt x="491" y="166"/>
                      </a:cubicBezTo>
                      <a:cubicBezTo>
                        <a:pt x="492" y="165"/>
                        <a:pt x="492" y="165"/>
                        <a:pt x="492" y="165"/>
                      </a:cubicBezTo>
                      <a:cubicBezTo>
                        <a:pt x="492" y="165"/>
                        <a:pt x="492" y="165"/>
                        <a:pt x="492" y="165"/>
                      </a:cubicBezTo>
                      <a:cubicBezTo>
                        <a:pt x="491" y="164"/>
                        <a:pt x="491" y="164"/>
                        <a:pt x="491" y="164"/>
                      </a:cubicBezTo>
                      <a:cubicBezTo>
                        <a:pt x="490" y="165"/>
                        <a:pt x="490" y="165"/>
                        <a:pt x="490" y="165"/>
                      </a:cubicBezTo>
                      <a:cubicBezTo>
                        <a:pt x="489" y="165"/>
                        <a:pt x="489" y="165"/>
                        <a:pt x="489" y="165"/>
                      </a:cubicBezTo>
                      <a:cubicBezTo>
                        <a:pt x="489" y="165"/>
                        <a:pt x="489" y="165"/>
                        <a:pt x="489" y="165"/>
                      </a:cubicBezTo>
                      <a:cubicBezTo>
                        <a:pt x="488" y="164"/>
                        <a:pt x="488" y="164"/>
                        <a:pt x="488" y="164"/>
                      </a:cubicBezTo>
                      <a:cubicBezTo>
                        <a:pt x="488" y="164"/>
                        <a:pt x="488" y="164"/>
                        <a:pt x="488" y="164"/>
                      </a:cubicBezTo>
                      <a:cubicBezTo>
                        <a:pt x="486" y="164"/>
                        <a:pt x="486" y="164"/>
                        <a:pt x="486" y="164"/>
                      </a:cubicBezTo>
                      <a:cubicBezTo>
                        <a:pt x="485" y="164"/>
                        <a:pt x="485" y="164"/>
                        <a:pt x="485" y="164"/>
                      </a:cubicBezTo>
                      <a:cubicBezTo>
                        <a:pt x="485" y="164"/>
                        <a:pt x="485" y="164"/>
                        <a:pt x="485" y="164"/>
                      </a:cubicBezTo>
                      <a:cubicBezTo>
                        <a:pt x="485" y="164"/>
                        <a:pt x="485" y="164"/>
                        <a:pt x="485" y="164"/>
                      </a:cubicBezTo>
                      <a:cubicBezTo>
                        <a:pt x="484" y="164"/>
                        <a:pt x="484" y="164"/>
                        <a:pt x="484" y="164"/>
                      </a:cubicBezTo>
                      <a:cubicBezTo>
                        <a:pt x="484" y="164"/>
                        <a:pt x="484" y="164"/>
                        <a:pt x="484" y="164"/>
                      </a:cubicBezTo>
                      <a:cubicBezTo>
                        <a:pt x="483" y="164"/>
                        <a:pt x="483" y="164"/>
                        <a:pt x="483" y="164"/>
                      </a:cubicBezTo>
                      <a:cubicBezTo>
                        <a:pt x="482" y="163"/>
                        <a:pt x="482" y="163"/>
                        <a:pt x="482" y="163"/>
                      </a:cubicBezTo>
                      <a:cubicBezTo>
                        <a:pt x="481" y="164"/>
                        <a:pt x="481" y="164"/>
                        <a:pt x="481" y="164"/>
                      </a:cubicBezTo>
                      <a:cubicBezTo>
                        <a:pt x="480" y="163"/>
                        <a:pt x="480" y="163"/>
                        <a:pt x="480" y="163"/>
                      </a:cubicBezTo>
                      <a:cubicBezTo>
                        <a:pt x="479" y="163"/>
                        <a:pt x="479" y="163"/>
                        <a:pt x="479" y="163"/>
                      </a:cubicBezTo>
                      <a:cubicBezTo>
                        <a:pt x="478" y="164"/>
                        <a:pt x="478" y="164"/>
                        <a:pt x="478" y="164"/>
                      </a:cubicBezTo>
                      <a:cubicBezTo>
                        <a:pt x="477" y="165"/>
                        <a:pt x="477" y="165"/>
                        <a:pt x="477" y="165"/>
                      </a:cubicBezTo>
                      <a:cubicBezTo>
                        <a:pt x="477" y="165"/>
                        <a:pt x="477" y="165"/>
                        <a:pt x="477" y="165"/>
                      </a:cubicBezTo>
                      <a:cubicBezTo>
                        <a:pt x="478" y="166"/>
                        <a:pt x="478" y="166"/>
                        <a:pt x="478" y="166"/>
                      </a:cubicBezTo>
                      <a:cubicBezTo>
                        <a:pt x="477" y="166"/>
                        <a:pt x="477" y="166"/>
                        <a:pt x="477" y="166"/>
                      </a:cubicBezTo>
                      <a:cubicBezTo>
                        <a:pt x="477" y="166"/>
                        <a:pt x="477" y="166"/>
                        <a:pt x="477" y="166"/>
                      </a:cubicBezTo>
                      <a:cubicBezTo>
                        <a:pt x="476" y="167"/>
                        <a:pt x="476" y="167"/>
                        <a:pt x="476" y="167"/>
                      </a:cubicBezTo>
                      <a:cubicBezTo>
                        <a:pt x="477" y="167"/>
                        <a:pt x="477" y="167"/>
                        <a:pt x="477" y="167"/>
                      </a:cubicBezTo>
                      <a:cubicBezTo>
                        <a:pt x="478" y="167"/>
                        <a:pt x="478" y="167"/>
                        <a:pt x="478" y="167"/>
                      </a:cubicBezTo>
                      <a:cubicBezTo>
                        <a:pt x="478" y="167"/>
                        <a:pt x="478" y="167"/>
                        <a:pt x="478" y="167"/>
                      </a:cubicBezTo>
                      <a:cubicBezTo>
                        <a:pt x="478" y="168"/>
                        <a:pt x="478" y="168"/>
                        <a:pt x="478" y="168"/>
                      </a:cubicBezTo>
                      <a:cubicBezTo>
                        <a:pt x="476" y="168"/>
                        <a:pt x="476" y="168"/>
                        <a:pt x="476" y="168"/>
                      </a:cubicBezTo>
                      <a:cubicBezTo>
                        <a:pt x="476" y="168"/>
                        <a:pt x="476" y="168"/>
                        <a:pt x="476" y="168"/>
                      </a:cubicBezTo>
                      <a:cubicBezTo>
                        <a:pt x="474" y="168"/>
                        <a:pt x="474" y="168"/>
                        <a:pt x="474" y="168"/>
                      </a:cubicBezTo>
                      <a:cubicBezTo>
                        <a:pt x="474" y="168"/>
                        <a:pt x="474" y="168"/>
                        <a:pt x="474" y="168"/>
                      </a:cubicBezTo>
                      <a:cubicBezTo>
                        <a:pt x="474" y="169"/>
                        <a:pt x="474" y="169"/>
                        <a:pt x="474" y="169"/>
                      </a:cubicBezTo>
                      <a:cubicBezTo>
                        <a:pt x="473" y="168"/>
                        <a:pt x="473" y="168"/>
                        <a:pt x="473" y="168"/>
                      </a:cubicBezTo>
                      <a:cubicBezTo>
                        <a:pt x="473" y="169"/>
                        <a:pt x="473" y="169"/>
                        <a:pt x="473" y="169"/>
                      </a:cubicBezTo>
                      <a:cubicBezTo>
                        <a:pt x="472" y="169"/>
                        <a:pt x="472" y="169"/>
                        <a:pt x="472" y="169"/>
                      </a:cubicBezTo>
                      <a:cubicBezTo>
                        <a:pt x="472" y="168"/>
                        <a:pt x="472" y="168"/>
                        <a:pt x="472" y="168"/>
                      </a:cubicBezTo>
                      <a:cubicBezTo>
                        <a:pt x="470" y="168"/>
                        <a:pt x="470" y="168"/>
                        <a:pt x="470" y="168"/>
                      </a:cubicBezTo>
                      <a:cubicBezTo>
                        <a:pt x="470" y="169"/>
                        <a:pt x="470" y="169"/>
                        <a:pt x="470" y="169"/>
                      </a:cubicBezTo>
                      <a:cubicBezTo>
                        <a:pt x="468" y="168"/>
                        <a:pt x="468" y="168"/>
                        <a:pt x="468" y="168"/>
                      </a:cubicBezTo>
                      <a:cubicBezTo>
                        <a:pt x="467" y="169"/>
                        <a:pt x="467" y="169"/>
                        <a:pt x="467" y="169"/>
                      </a:cubicBezTo>
                      <a:cubicBezTo>
                        <a:pt x="467" y="169"/>
                        <a:pt x="467" y="169"/>
                        <a:pt x="467" y="169"/>
                      </a:cubicBezTo>
                      <a:cubicBezTo>
                        <a:pt x="468" y="170"/>
                        <a:pt x="468" y="170"/>
                        <a:pt x="468" y="170"/>
                      </a:cubicBezTo>
                      <a:cubicBezTo>
                        <a:pt x="467" y="171"/>
                        <a:pt x="467" y="171"/>
                        <a:pt x="467" y="171"/>
                      </a:cubicBezTo>
                      <a:cubicBezTo>
                        <a:pt x="467" y="172"/>
                        <a:pt x="467" y="172"/>
                        <a:pt x="467" y="172"/>
                      </a:cubicBezTo>
                      <a:cubicBezTo>
                        <a:pt x="466" y="171"/>
                        <a:pt x="466" y="171"/>
                        <a:pt x="466" y="171"/>
                      </a:cubicBezTo>
                      <a:cubicBezTo>
                        <a:pt x="466" y="171"/>
                        <a:pt x="466" y="171"/>
                        <a:pt x="466" y="171"/>
                      </a:cubicBezTo>
                      <a:cubicBezTo>
                        <a:pt x="466" y="170"/>
                        <a:pt x="466" y="170"/>
                        <a:pt x="466" y="170"/>
                      </a:cubicBezTo>
                      <a:cubicBezTo>
                        <a:pt x="465" y="169"/>
                        <a:pt x="465" y="169"/>
                        <a:pt x="465" y="169"/>
                      </a:cubicBezTo>
                      <a:cubicBezTo>
                        <a:pt x="465" y="170"/>
                        <a:pt x="465" y="170"/>
                        <a:pt x="465" y="170"/>
                      </a:cubicBezTo>
                      <a:cubicBezTo>
                        <a:pt x="464" y="170"/>
                        <a:pt x="464" y="170"/>
                        <a:pt x="464" y="170"/>
                      </a:cubicBezTo>
                      <a:cubicBezTo>
                        <a:pt x="463" y="170"/>
                        <a:pt x="463" y="170"/>
                        <a:pt x="463" y="170"/>
                      </a:cubicBezTo>
                      <a:cubicBezTo>
                        <a:pt x="462" y="171"/>
                        <a:pt x="462" y="171"/>
                        <a:pt x="462" y="171"/>
                      </a:cubicBezTo>
                      <a:cubicBezTo>
                        <a:pt x="461" y="170"/>
                        <a:pt x="461" y="170"/>
                        <a:pt x="461" y="170"/>
                      </a:cubicBezTo>
                      <a:cubicBezTo>
                        <a:pt x="460" y="171"/>
                        <a:pt x="460" y="171"/>
                        <a:pt x="460" y="171"/>
                      </a:cubicBezTo>
                      <a:cubicBezTo>
                        <a:pt x="459" y="171"/>
                        <a:pt x="459" y="171"/>
                        <a:pt x="459" y="171"/>
                      </a:cubicBezTo>
                      <a:cubicBezTo>
                        <a:pt x="457" y="172"/>
                        <a:pt x="457" y="172"/>
                        <a:pt x="457" y="172"/>
                      </a:cubicBezTo>
                      <a:cubicBezTo>
                        <a:pt x="456" y="173"/>
                        <a:pt x="456" y="173"/>
                        <a:pt x="456" y="173"/>
                      </a:cubicBezTo>
                      <a:cubicBezTo>
                        <a:pt x="456" y="172"/>
                        <a:pt x="456" y="172"/>
                        <a:pt x="456" y="172"/>
                      </a:cubicBezTo>
                      <a:cubicBezTo>
                        <a:pt x="455" y="172"/>
                        <a:pt x="455" y="172"/>
                        <a:pt x="455" y="172"/>
                      </a:cubicBezTo>
                      <a:cubicBezTo>
                        <a:pt x="455" y="173"/>
                        <a:pt x="455" y="173"/>
                        <a:pt x="455" y="173"/>
                      </a:cubicBezTo>
                      <a:cubicBezTo>
                        <a:pt x="453" y="174"/>
                        <a:pt x="453" y="174"/>
                        <a:pt x="453" y="174"/>
                      </a:cubicBezTo>
                      <a:cubicBezTo>
                        <a:pt x="453" y="175"/>
                        <a:pt x="453" y="175"/>
                        <a:pt x="453" y="175"/>
                      </a:cubicBezTo>
                      <a:cubicBezTo>
                        <a:pt x="452" y="175"/>
                        <a:pt x="452" y="175"/>
                        <a:pt x="452" y="175"/>
                      </a:cubicBezTo>
                      <a:cubicBezTo>
                        <a:pt x="452" y="176"/>
                        <a:pt x="452" y="176"/>
                        <a:pt x="452" y="176"/>
                      </a:cubicBezTo>
                      <a:cubicBezTo>
                        <a:pt x="453" y="178"/>
                        <a:pt x="453" y="178"/>
                        <a:pt x="453" y="178"/>
                      </a:cubicBezTo>
                      <a:cubicBezTo>
                        <a:pt x="453" y="180"/>
                        <a:pt x="453" y="180"/>
                        <a:pt x="453" y="180"/>
                      </a:cubicBezTo>
                      <a:cubicBezTo>
                        <a:pt x="452" y="181"/>
                        <a:pt x="452" y="181"/>
                        <a:pt x="452" y="181"/>
                      </a:cubicBezTo>
                      <a:cubicBezTo>
                        <a:pt x="451" y="182"/>
                        <a:pt x="451" y="182"/>
                        <a:pt x="451" y="182"/>
                      </a:cubicBezTo>
                      <a:cubicBezTo>
                        <a:pt x="451" y="183"/>
                        <a:pt x="451" y="183"/>
                        <a:pt x="451" y="183"/>
                      </a:cubicBezTo>
                      <a:cubicBezTo>
                        <a:pt x="451" y="185"/>
                        <a:pt x="451" y="185"/>
                        <a:pt x="451" y="185"/>
                      </a:cubicBezTo>
                      <a:cubicBezTo>
                        <a:pt x="452" y="185"/>
                        <a:pt x="452" y="185"/>
                        <a:pt x="452" y="185"/>
                      </a:cubicBezTo>
                      <a:cubicBezTo>
                        <a:pt x="452" y="186"/>
                        <a:pt x="452" y="186"/>
                        <a:pt x="452" y="186"/>
                      </a:cubicBezTo>
                      <a:cubicBezTo>
                        <a:pt x="451" y="186"/>
                        <a:pt x="451" y="186"/>
                        <a:pt x="451" y="186"/>
                      </a:cubicBezTo>
                      <a:cubicBezTo>
                        <a:pt x="451" y="186"/>
                        <a:pt x="451" y="186"/>
                        <a:pt x="451" y="186"/>
                      </a:cubicBezTo>
                      <a:cubicBezTo>
                        <a:pt x="451" y="187"/>
                        <a:pt x="451" y="187"/>
                        <a:pt x="451" y="187"/>
                      </a:cubicBezTo>
                      <a:cubicBezTo>
                        <a:pt x="450" y="188"/>
                        <a:pt x="450" y="188"/>
                        <a:pt x="450" y="188"/>
                      </a:cubicBezTo>
                      <a:cubicBezTo>
                        <a:pt x="451" y="189"/>
                        <a:pt x="451" y="189"/>
                        <a:pt x="451" y="189"/>
                      </a:cubicBezTo>
                      <a:cubicBezTo>
                        <a:pt x="450" y="190"/>
                        <a:pt x="450" y="190"/>
                        <a:pt x="450" y="190"/>
                      </a:cubicBezTo>
                      <a:cubicBezTo>
                        <a:pt x="450" y="191"/>
                        <a:pt x="450" y="191"/>
                        <a:pt x="450" y="191"/>
                      </a:cubicBezTo>
                      <a:cubicBezTo>
                        <a:pt x="448" y="192"/>
                        <a:pt x="448" y="192"/>
                        <a:pt x="448" y="192"/>
                      </a:cubicBezTo>
                      <a:cubicBezTo>
                        <a:pt x="449" y="193"/>
                        <a:pt x="449" y="193"/>
                        <a:pt x="449" y="193"/>
                      </a:cubicBezTo>
                      <a:cubicBezTo>
                        <a:pt x="448" y="193"/>
                        <a:pt x="448" y="193"/>
                        <a:pt x="448" y="193"/>
                      </a:cubicBezTo>
                      <a:cubicBezTo>
                        <a:pt x="448" y="195"/>
                        <a:pt x="448" y="195"/>
                        <a:pt x="448" y="195"/>
                      </a:cubicBezTo>
                      <a:cubicBezTo>
                        <a:pt x="447" y="195"/>
                        <a:pt x="447" y="195"/>
                        <a:pt x="447" y="195"/>
                      </a:cubicBezTo>
                      <a:cubicBezTo>
                        <a:pt x="447" y="197"/>
                        <a:pt x="447" y="197"/>
                        <a:pt x="447" y="197"/>
                      </a:cubicBezTo>
                      <a:cubicBezTo>
                        <a:pt x="447" y="198"/>
                        <a:pt x="447" y="198"/>
                        <a:pt x="447" y="198"/>
                      </a:cubicBezTo>
                      <a:cubicBezTo>
                        <a:pt x="447" y="199"/>
                        <a:pt x="447" y="199"/>
                        <a:pt x="447" y="199"/>
                      </a:cubicBezTo>
                      <a:cubicBezTo>
                        <a:pt x="447" y="200"/>
                        <a:pt x="447" y="200"/>
                        <a:pt x="447" y="200"/>
                      </a:cubicBezTo>
                      <a:cubicBezTo>
                        <a:pt x="446" y="200"/>
                        <a:pt x="446" y="200"/>
                        <a:pt x="446" y="200"/>
                      </a:cubicBezTo>
                      <a:cubicBezTo>
                        <a:pt x="446" y="201"/>
                        <a:pt x="446" y="201"/>
                        <a:pt x="446" y="201"/>
                      </a:cubicBezTo>
                      <a:cubicBezTo>
                        <a:pt x="445" y="202"/>
                        <a:pt x="445" y="202"/>
                        <a:pt x="445" y="202"/>
                      </a:cubicBezTo>
                      <a:cubicBezTo>
                        <a:pt x="445" y="203"/>
                        <a:pt x="445" y="203"/>
                        <a:pt x="445" y="203"/>
                      </a:cubicBezTo>
                      <a:cubicBezTo>
                        <a:pt x="445" y="203"/>
                        <a:pt x="445" y="203"/>
                        <a:pt x="445" y="203"/>
                      </a:cubicBezTo>
                      <a:cubicBezTo>
                        <a:pt x="445" y="204"/>
                        <a:pt x="445" y="204"/>
                        <a:pt x="445" y="204"/>
                      </a:cubicBezTo>
                      <a:cubicBezTo>
                        <a:pt x="444" y="205"/>
                        <a:pt x="444" y="205"/>
                        <a:pt x="444" y="205"/>
                      </a:cubicBezTo>
                      <a:cubicBezTo>
                        <a:pt x="444" y="206"/>
                        <a:pt x="444" y="206"/>
                        <a:pt x="444" y="206"/>
                      </a:cubicBezTo>
                      <a:cubicBezTo>
                        <a:pt x="442" y="207"/>
                        <a:pt x="442" y="207"/>
                        <a:pt x="442" y="207"/>
                      </a:cubicBezTo>
                      <a:cubicBezTo>
                        <a:pt x="442" y="208"/>
                        <a:pt x="442" y="208"/>
                        <a:pt x="442" y="208"/>
                      </a:cubicBezTo>
                      <a:cubicBezTo>
                        <a:pt x="441" y="209"/>
                        <a:pt x="441" y="209"/>
                        <a:pt x="441" y="209"/>
                      </a:cubicBezTo>
                      <a:cubicBezTo>
                        <a:pt x="441" y="210"/>
                        <a:pt x="441" y="210"/>
                        <a:pt x="441" y="210"/>
                      </a:cubicBezTo>
                      <a:cubicBezTo>
                        <a:pt x="441" y="211"/>
                        <a:pt x="441" y="211"/>
                        <a:pt x="441" y="211"/>
                      </a:cubicBezTo>
                      <a:cubicBezTo>
                        <a:pt x="441" y="212"/>
                        <a:pt x="441" y="212"/>
                        <a:pt x="441" y="212"/>
                      </a:cubicBezTo>
                      <a:cubicBezTo>
                        <a:pt x="442" y="212"/>
                        <a:pt x="442" y="212"/>
                        <a:pt x="442" y="212"/>
                      </a:cubicBezTo>
                      <a:cubicBezTo>
                        <a:pt x="443" y="212"/>
                        <a:pt x="443" y="212"/>
                        <a:pt x="443" y="212"/>
                      </a:cubicBezTo>
                      <a:cubicBezTo>
                        <a:pt x="444" y="212"/>
                        <a:pt x="444" y="212"/>
                        <a:pt x="444" y="212"/>
                      </a:cubicBezTo>
                      <a:cubicBezTo>
                        <a:pt x="444" y="212"/>
                        <a:pt x="444" y="212"/>
                        <a:pt x="444" y="212"/>
                      </a:cubicBezTo>
                      <a:cubicBezTo>
                        <a:pt x="446" y="212"/>
                        <a:pt x="446" y="212"/>
                        <a:pt x="446" y="212"/>
                      </a:cubicBezTo>
                      <a:cubicBezTo>
                        <a:pt x="446" y="212"/>
                        <a:pt x="446" y="212"/>
                        <a:pt x="446" y="212"/>
                      </a:cubicBezTo>
                      <a:cubicBezTo>
                        <a:pt x="447" y="211"/>
                        <a:pt x="447" y="211"/>
                        <a:pt x="447" y="211"/>
                      </a:cubicBezTo>
                      <a:cubicBezTo>
                        <a:pt x="447" y="211"/>
                        <a:pt x="447" y="211"/>
                        <a:pt x="447" y="211"/>
                      </a:cubicBezTo>
                      <a:cubicBezTo>
                        <a:pt x="448" y="211"/>
                        <a:pt x="448" y="211"/>
                        <a:pt x="448" y="211"/>
                      </a:cubicBezTo>
                      <a:cubicBezTo>
                        <a:pt x="448" y="213"/>
                        <a:pt x="448" y="213"/>
                        <a:pt x="448" y="213"/>
                      </a:cubicBezTo>
                      <a:cubicBezTo>
                        <a:pt x="449" y="214"/>
                        <a:pt x="449" y="214"/>
                        <a:pt x="449" y="214"/>
                      </a:cubicBezTo>
                      <a:cubicBezTo>
                        <a:pt x="450" y="215"/>
                        <a:pt x="450" y="215"/>
                        <a:pt x="450" y="215"/>
                      </a:cubicBezTo>
                      <a:cubicBezTo>
                        <a:pt x="450" y="216"/>
                        <a:pt x="450" y="216"/>
                        <a:pt x="450" y="216"/>
                      </a:cubicBezTo>
                      <a:cubicBezTo>
                        <a:pt x="451" y="217"/>
                        <a:pt x="451" y="217"/>
                        <a:pt x="451" y="217"/>
                      </a:cubicBezTo>
                      <a:cubicBezTo>
                        <a:pt x="451" y="217"/>
                        <a:pt x="451" y="217"/>
                        <a:pt x="451" y="217"/>
                      </a:cubicBezTo>
                      <a:cubicBezTo>
                        <a:pt x="452" y="217"/>
                        <a:pt x="452" y="217"/>
                        <a:pt x="452" y="217"/>
                      </a:cubicBezTo>
                      <a:cubicBezTo>
                        <a:pt x="452" y="216"/>
                        <a:pt x="452" y="216"/>
                        <a:pt x="452" y="216"/>
                      </a:cubicBezTo>
                      <a:cubicBezTo>
                        <a:pt x="453" y="216"/>
                        <a:pt x="453" y="216"/>
                        <a:pt x="453" y="216"/>
                      </a:cubicBezTo>
                      <a:cubicBezTo>
                        <a:pt x="453" y="215"/>
                        <a:pt x="453" y="215"/>
                        <a:pt x="453" y="215"/>
                      </a:cubicBezTo>
                      <a:cubicBezTo>
                        <a:pt x="453" y="216"/>
                        <a:pt x="453" y="216"/>
                        <a:pt x="453" y="216"/>
                      </a:cubicBezTo>
                      <a:cubicBezTo>
                        <a:pt x="454" y="215"/>
                        <a:pt x="454" y="215"/>
                        <a:pt x="454" y="215"/>
                      </a:cubicBezTo>
                      <a:cubicBezTo>
                        <a:pt x="455" y="216"/>
                        <a:pt x="455" y="216"/>
                        <a:pt x="455" y="216"/>
                      </a:cubicBezTo>
                      <a:cubicBezTo>
                        <a:pt x="455" y="216"/>
                        <a:pt x="455" y="216"/>
                        <a:pt x="455" y="216"/>
                      </a:cubicBezTo>
                      <a:cubicBezTo>
                        <a:pt x="454" y="216"/>
                        <a:pt x="454" y="216"/>
                        <a:pt x="454" y="216"/>
                      </a:cubicBezTo>
                      <a:cubicBezTo>
                        <a:pt x="454" y="218"/>
                        <a:pt x="454" y="218"/>
                        <a:pt x="454" y="218"/>
                      </a:cubicBezTo>
                      <a:cubicBezTo>
                        <a:pt x="454" y="218"/>
                        <a:pt x="454" y="218"/>
                        <a:pt x="454" y="218"/>
                      </a:cubicBezTo>
                      <a:cubicBezTo>
                        <a:pt x="453" y="218"/>
                        <a:pt x="453" y="218"/>
                        <a:pt x="453" y="218"/>
                      </a:cubicBezTo>
                      <a:cubicBezTo>
                        <a:pt x="453" y="219"/>
                        <a:pt x="453" y="219"/>
                        <a:pt x="453" y="219"/>
                      </a:cubicBezTo>
                      <a:cubicBezTo>
                        <a:pt x="455" y="218"/>
                        <a:pt x="455" y="218"/>
                        <a:pt x="455" y="218"/>
                      </a:cubicBezTo>
                      <a:cubicBezTo>
                        <a:pt x="456" y="218"/>
                        <a:pt x="456" y="218"/>
                        <a:pt x="456" y="218"/>
                      </a:cubicBezTo>
                      <a:cubicBezTo>
                        <a:pt x="457" y="217"/>
                        <a:pt x="457" y="217"/>
                        <a:pt x="457" y="217"/>
                      </a:cubicBezTo>
                      <a:cubicBezTo>
                        <a:pt x="457" y="216"/>
                        <a:pt x="457" y="216"/>
                        <a:pt x="457" y="216"/>
                      </a:cubicBezTo>
                      <a:cubicBezTo>
                        <a:pt x="457" y="215"/>
                        <a:pt x="457" y="215"/>
                        <a:pt x="457" y="215"/>
                      </a:cubicBezTo>
                      <a:cubicBezTo>
                        <a:pt x="457" y="216"/>
                        <a:pt x="457" y="216"/>
                        <a:pt x="457" y="216"/>
                      </a:cubicBezTo>
                      <a:cubicBezTo>
                        <a:pt x="457" y="217"/>
                        <a:pt x="457" y="217"/>
                        <a:pt x="457" y="217"/>
                      </a:cubicBezTo>
                      <a:cubicBezTo>
                        <a:pt x="457" y="218"/>
                        <a:pt x="457" y="218"/>
                        <a:pt x="457" y="218"/>
                      </a:cubicBezTo>
                      <a:cubicBezTo>
                        <a:pt x="458" y="218"/>
                        <a:pt x="458" y="218"/>
                        <a:pt x="458" y="218"/>
                      </a:cubicBezTo>
                      <a:cubicBezTo>
                        <a:pt x="458" y="217"/>
                        <a:pt x="458" y="217"/>
                        <a:pt x="458" y="217"/>
                      </a:cubicBezTo>
                      <a:cubicBezTo>
                        <a:pt x="458" y="215"/>
                        <a:pt x="458" y="215"/>
                        <a:pt x="458" y="215"/>
                      </a:cubicBezTo>
                      <a:cubicBezTo>
                        <a:pt x="458" y="215"/>
                        <a:pt x="458" y="215"/>
                        <a:pt x="458" y="215"/>
                      </a:cubicBezTo>
                      <a:cubicBezTo>
                        <a:pt x="457" y="214"/>
                        <a:pt x="457" y="214"/>
                        <a:pt x="457" y="214"/>
                      </a:cubicBezTo>
                      <a:cubicBezTo>
                        <a:pt x="457" y="213"/>
                        <a:pt x="457" y="213"/>
                        <a:pt x="457" y="213"/>
                      </a:cubicBezTo>
                      <a:cubicBezTo>
                        <a:pt x="458" y="213"/>
                        <a:pt x="458" y="213"/>
                        <a:pt x="458" y="213"/>
                      </a:cubicBezTo>
                      <a:cubicBezTo>
                        <a:pt x="459" y="213"/>
                        <a:pt x="459" y="213"/>
                        <a:pt x="459" y="213"/>
                      </a:cubicBezTo>
                      <a:cubicBezTo>
                        <a:pt x="459" y="213"/>
                        <a:pt x="459" y="213"/>
                        <a:pt x="459" y="213"/>
                      </a:cubicBezTo>
                      <a:cubicBezTo>
                        <a:pt x="459" y="214"/>
                        <a:pt x="459" y="214"/>
                        <a:pt x="459" y="214"/>
                      </a:cubicBezTo>
                      <a:cubicBezTo>
                        <a:pt x="459" y="214"/>
                        <a:pt x="459" y="214"/>
                        <a:pt x="459" y="214"/>
                      </a:cubicBezTo>
                      <a:cubicBezTo>
                        <a:pt x="460" y="213"/>
                        <a:pt x="460" y="213"/>
                        <a:pt x="460" y="213"/>
                      </a:cubicBezTo>
                      <a:cubicBezTo>
                        <a:pt x="461" y="213"/>
                        <a:pt x="461" y="213"/>
                        <a:pt x="461" y="213"/>
                      </a:cubicBezTo>
                      <a:cubicBezTo>
                        <a:pt x="462" y="213"/>
                        <a:pt x="462" y="213"/>
                        <a:pt x="462" y="213"/>
                      </a:cubicBezTo>
                      <a:cubicBezTo>
                        <a:pt x="463" y="213"/>
                        <a:pt x="463" y="213"/>
                        <a:pt x="463" y="213"/>
                      </a:cubicBezTo>
                      <a:cubicBezTo>
                        <a:pt x="464" y="213"/>
                        <a:pt x="464" y="213"/>
                        <a:pt x="464" y="213"/>
                      </a:cubicBezTo>
                      <a:cubicBezTo>
                        <a:pt x="464" y="214"/>
                        <a:pt x="464" y="214"/>
                        <a:pt x="464" y="214"/>
                      </a:cubicBezTo>
                      <a:cubicBezTo>
                        <a:pt x="465" y="215"/>
                        <a:pt x="465" y="215"/>
                        <a:pt x="465" y="215"/>
                      </a:cubicBezTo>
                      <a:cubicBezTo>
                        <a:pt x="465" y="215"/>
                        <a:pt x="465" y="215"/>
                        <a:pt x="465" y="215"/>
                      </a:cubicBezTo>
                      <a:cubicBezTo>
                        <a:pt x="467" y="215"/>
                        <a:pt x="467" y="215"/>
                        <a:pt x="467" y="215"/>
                      </a:cubicBezTo>
                      <a:cubicBezTo>
                        <a:pt x="467" y="216"/>
                        <a:pt x="467" y="216"/>
                        <a:pt x="467" y="216"/>
                      </a:cubicBezTo>
                      <a:cubicBezTo>
                        <a:pt x="469" y="216"/>
                        <a:pt x="469" y="216"/>
                        <a:pt x="469" y="216"/>
                      </a:cubicBezTo>
                      <a:cubicBezTo>
                        <a:pt x="469" y="217"/>
                        <a:pt x="469" y="217"/>
                        <a:pt x="469" y="217"/>
                      </a:cubicBezTo>
                      <a:cubicBezTo>
                        <a:pt x="470" y="217"/>
                        <a:pt x="470" y="217"/>
                        <a:pt x="470" y="217"/>
                      </a:cubicBezTo>
                      <a:cubicBezTo>
                        <a:pt x="470" y="218"/>
                        <a:pt x="470" y="218"/>
                        <a:pt x="470" y="218"/>
                      </a:cubicBezTo>
                      <a:cubicBezTo>
                        <a:pt x="471" y="218"/>
                        <a:pt x="471" y="218"/>
                        <a:pt x="471" y="218"/>
                      </a:cubicBezTo>
                      <a:cubicBezTo>
                        <a:pt x="472" y="219"/>
                        <a:pt x="472" y="219"/>
                        <a:pt x="472" y="219"/>
                      </a:cubicBezTo>
                      <a:cubicBezTo>
                        <a:pt x="471" y="220"/>
                        <a:pt x="471" y="220"/>
                        <a:pt x="471" y="220"/>
                      </a:cubicBezTo>
                      <a:cubicBezTo>
                        <a:pt x="471" y="220"/>
                        <a:pt x="471" y="220"/>
                        <a:pt x="471" y="220"/>
                      </a:cubicBezTo>
                      <a:cubicBezTo>
                        <a:pt x="471" y="221"/>
                        <a:pt x="471" y="221"/>
                        <a:pt x="471" y="221"/>
                      </a:cubicBezTo>
                      <a:cubicBezTo>
                        <a:pt x="471" y="222"/>
                        <a:pt x="471" y="222"/>
                        <a:pt x="471" y="222"/>
                      </a:cubicBezTo>
                      <a:cubicBezTo>
                        <a:pt x="472" y="222"/>
                        <a:pt x="472" y="222"/>
                        <a:pt x="472" y="222"/>
                      </a:cubicBezTo>
                      <a:cubicBezTo>
                        <a:pt x="473" y="223"/>
                        <a:pt x="473" y="223"/>
                        <a:pt x="473" y="223"/>
                      </a:cubicBezTo>
                      <a:cubicBezTo>
                        <a:pt x="473" y="224"/>
                        <a:pt x="473" y="224"/>
                        <a:pt x="473" y="224"/>
                      </a:cubicBezTo>
                      <a:cubicBezTo>
                        <a:pt x="473" y="224"/>
                        <a:pt x="473" y="224"/>
                        <a:pt x="473" y="224"/>
                      </a:cubicBezTo>
                      <a:cubicBezTo>
                        <a:pt x="473" y="225"/>
                        <a:pt x="473" y="225"/>
                        <a:pt x="473" y="225"/>
                      </a:cubicBezTo>
                      <a:cubicBezTo>
                        <a:pt x="474" y="226"/>
                        <a:pt x="474" y="226"/>
                        <a:pt x="474" y="226"/>
                      </a:cubicBezTo>
                      <a:cubicBezTo>
                        <a:pt x="474" y="226"/>
                        <a:pt x="474" y="226"/>
                        <a:pt x="474" y="226"/>
                      </a:cubicBezTo>
                      <a:cubicBezTo>
                        <a:pt x="475" y="225"/>
                        <a:pt x="475" y="225"/>
                        <a:pt x="475" y="225"/>
                      </a:cubicBezTo>
                      <a:cubicBezTo>
                        <a:pt x="475" y="226"/>
                        <a:pt x="475" y="226"/>
                        <a:pt x="475" y="226"/>
                      </a:cubicBezTo>
                      <a:cubicBezTo>
                        <a:pt x="475" y="227"/>
                        <a:pt x="475" y="227"/>
                        <a:pt x="475" y="227"/>
                      </a:cubicBezTo>
                      <a:cubicBezTo>
                        <a:pt x="475" y="228"/>
                        <a:pt x="475" y="228"/>
                        <a:pt x="475" y="228"/>
                      </a:cubicBezTo>
                      <a:cubicBezTo>
                        <a:pt x="476" y="228"/>
                        <a:pt x="476" y="228"/>
                        <a:pt x="476" y="228"/>
                      </a:cubicBezTo>
                      <a:cubicBezTo>
                        <a:pt x="475" y="229"/>
                        <a:pt x="475" y="229"/>
                        <a:pt x="475" y="229"/>
                      </a:cubicBezTo>
                      <a:cubicBezTo>
                        <a:pt x="475" y="229"/>
                        <a:pt x="475" y="229"/>
                        <a:pt x="475" y="229"/>
                      </a:cubicBezTo>
                      <a:cubicBezTo>
                        <a:pt x="475" y="230"/>
                        <a:pt x="475" y="230"/>
                        <a:pt x="475" y="230"/>
                      </a:cubicBezTo>
                      <a:cubicBezTo>
                        <a:pt x="475" y="231"/>
                        <a:pt x="475" y="231"/>
                        <a:pt x="475" y="231"/>
                      </a:cubicBezTo>
                      <a:cubicBezTo>
                        <a:pt x="475" y="231"/>
                        <a:pt x="475" y="231"/>
                        <a:pt x="475" y="231"/>
                      </a:cubicBezTo>
                      <a:cubicBezTo>
                        <a:pt x="475" y="231"/>
                        <a:pt x="475" y="231"/>
                        <a:pt x="475" y="231"/>
                      </a:cubicBezTo>
                      <a:cubicBezTo>
                        <a:pt x="475" y="232"/>
                        <a:pt x="475" y="232"/>
                        <a:pt x="475" y="232"/>
                      </a:cubicBezTo>
                      <a:cubicBezTo>
                        <a:pt x="475" y="232"/>
                        <a:pt x="475" y="232"/>
                        <a:pt x="475" y="232"/>
                      </a:cubicBezTo>
                      <a:cubicBezTo>
                        <a:pt x="475" y="233"/>
                        <a:pt x="475" y="233"/>
                        <a:pt x="475" y="233"/>
                      </a:cubicBezTo>
                      <a:cubicBezTo>
                        <a:pt x="476" y="235"/>
                        <a:pt x="476" y="235"/>
                        <a:pt x="476" y="235"/>
                      </a:cubicBezTo>
                      <a:cubicBezTo>
                        <a:pt x="475" y="235"/>
                        <a:pt x="475" y="235"/>
                        <a:pt x="475" y="235"/>
                      </a:cubicBezTo>
                      <a:cubicBezTo>
                        <a:pt x="476" y="237"/>
                        <a:pt x="476" y="237"/>
                        <a:pt x="476" y="237"/>
                      </a:cubicBezTo>
                      <a:cubicBezTo>
                        <a:pt x="476" y="237"/>
                        <a:pt x="476" y="237"/>
                        <a:pt x="476" y="237"/>
                      </a:cubicBezTo>
                      <a:cubicBezTo>
                        <a:pt x="476" y="238"/>
                        <a:pt x="476" y="238"/>
                        <a:pt x="476" y="238"/>
                      </a:cubicBezTo>
                      <a:cubicBezTo>
                        <a:pt x="477" y="241"/>
                        <a:pt x="477" y="241"/>
                        <a:pt x="477" y="241"/>
                      </a:cubicBezTo>
                      <a:cubicBezTo>
                        <a:pt x="477" y="241"/>
                        <a:pt x="477" y="241"/>
                        <a:pt x="477" y="241"/>
                      </a:cubicBezTo>
                      <a:cubicBezTo>
                        <a:pt x="478" y="240"/>
                        <a:pt x="478" y="240"/>
                        <a:pt x="478" y="240"/>
                      </a:cubicBezTo>
                      <a:cubicBezTo>
                        <a:pt x="478" y="241"/>
                        <a:pt x="478" y="241"/>
                        <a:pt x="478" y="241"/>
                      </a:cubicBezTo>
                      <a:cubicBezTo>
                        <a:pt x="477" y="242"/>
                        <a:pt x="477" y="242"/>
                        <a:pt x="477" y="242"/>
                      </a:cubicBezTo>
                      <a:cubicBezTo>
                        <a:pt x="477" y="242"/>
                        <a:pt x="477" y="242"/>
                        <a:pt x="477" y="242"/>
                      </a:cubicBezTo>
                      <a:cubicBezTo>
                        <a:pt x="478" y="243"/>
                        <a:pt x="478" y="243"/>
                        <a:pt x="478" y="243"/>
                      </a:cubicBezTo>
                      <a:cubicBezTo>
                        <a:pt x="478" y="243"/>
                        <a:pt x="478" y="243"/>
                        <a:pt x="478" y="243"/>
                      </a:cubicBezTo>
                      <a:cubicBezTo>
                        <a:pt x="479" y="244"/>
                        <a:pt x="479" y="244"/>
                        <a:pt x="479" y="244"/>
                      </a:cubicBezTo>
                      <a:cubicBezTo>
                        <a:pt x="479" y="245"/>
                        <a:pt x="479" y="245"/>
                        <a:pt x="479" y="245"/>
                      </a:cubicBezTo>
                      <a:cubicBezTo>
                        <a:pt x="479" y="246"/>
                        <a:pt x="479" y="246"/>
                        <a:pt x="479" y="246"/>
                      </a:cubicBezTo>
                      <a:cubicBezTo>
                        <a:pt x="479" y="246"/>
                        <a:pt x="479" y="246"/>
                        <a:pt x="479" y="246"/>
                      </a:cubicBezTo>
                      <a:cubicBezTo>
                        <a:pt x="480" y="248"/>
                        <a:pt x="480" y="248"/>
                        <a:pt x="480" y="248"/>
                      </a:cubicBezTo>
                      <a:cubicBezTo>
                        <a:pt x="480" y="248"/>
                        <a:pt x="480" y="248"/>
                        <a:pt x="480" y="248"/>
                      </a:cubicBezTo>
                      <a:cubicBezTo>
                        <a:pt x="480" y="249"/>
                        <a:pt x="480" y="249"/>
                        <a:pt x="480" y="249"/>
                      </a:cubicBezTo>
                      <a:cubicBezTo>
                        <a:pt x="480" y="250"/>
                        <a:pt x="480" y="250"/>
                        <a:pt x="480" y="250"/>
                      </a:cubicBezTo>
                      <a:cubicBezTo>
                        <a:pt x="480" y="251"/>
                        <a:pt x="480" y="251"/>
                        <a:pt x="480" y="251"/>
                      </a:cubicBezTo>
                      <a:cubicBezTo>
                        <a:pt x="480" y="252"/>
                        <a:pt x="480" y="252"/>
                        <a:pt x="480" y="252"/>
                      </a:cubicBezTo>
                      <a:cubicBezTo>
                        <a:pt x="480" y="253"/>
                        <a:pt x="480" y="253"/>
                        <a:pt x="480" y="253"/>
                      </a:cubicBezTo>
                      <a:cubicBezTo>
                        <a:pt x="479" y="254"/>
                        <a:pt x="479" y="254"/>
                        <a:pt x="479" y="254"/>
                      </a:cubicBezTo>
                      <a:cubicBezTo>
                        <a:pt x="479" y="255"/>
                        <a:pt x="479" y="255"/>
                        <a:pt x="479" y="255"/>
                      </a:cubicBezTo>
                      <a:cubicBezTo>
                        <a:pt x="479" y="256"/>
                        <a:pt x="479" y="256"/>
                        <a:pt x="479" y="256"/>
                      </a:cubicBezTo>
                      <a:cubicBezTo>
                        <a:pt x="479" y="258"/>
                        <a:pt x="479" y="258"/>
                        <a:pt x="479" y="258"/>
                      </a:cubicBezTo>
                      <a:cubicBezTo>
                        <a:pt x="479" y="258"/>
                        <a:pt x="479" y="258"/>
                        <a:pt x="479" y="258"/>
                      </a:cubicBezTo>
                      <a:cubicBezTo>
                        <a:pt x="479" y="259"/>
                        <a:pt x="479" y="259"/>
                        <a:pt x="479" y="259"/>
                      </a:cubicBezTo>
                      <a:cubicBezTo>
                        <a:pt x="478" y="260"/>
                        <a:pt x="478" y="260"/>
                        <a:pt x="478" y="260"/>
                      </a:cubicBezTo>
                      <a:cubicBezTo>
                        <a:pt x="478" y="261"/>
                        <a:pt x="478" y="261"/>
                        <a:pt x="478" y="261"/>
                      </a:cubicBezTo>
                      <a:cubicBezTo>
                        <a:pt x="477" y="262"/>
                        <a:pt x="477" y="262"/>
                        <a:pt x="477" y="262"/>
                      </a:cubicBezTo>
                      <a:cubicBezTo>
                        <a:pt x="478" y="262"/>
                        <a:pt x="478" y="262"/>
                        <a:pt x="478" y="262"/>
                      </a:cubicBezTo>
                      <a:cubicBezTo>
                        <a:pt x="478" y="263"/>
                        <a:pt x="478" y="263"/>
                        <a:pt x="478" y="263"/>
                      </a:cubicBezTo>
                      <a:cubicBezTo>
                        <a:pt x="477" y="263"/>
                        <a:pt x="477" y="263"/>
                        <a:pt x="477" y="263"/>
                      </a:cubicBezTo>
                      <a:cubicBezTo>
                        <a:pt x="478" y="265"/>
                        <a:pt x="478" y="265"/>
                        <a:pt x="478" y="265"/>
                      </a:cubicBezTo>
                      <a:cubicBezTo>
                        <a:pt x="477" y="266"/>
                        <a:pt x="477" y="266"/>
                        <a:pt x="477" y="266"/>
                      </a:cubicBezTo>
                      <a:cubicBezTo>
                        <a:pt x="477" y="267"/>
                        <a:pt x="477" y="267"/>
                        <a:pt x="477" y="267"/>
                      </a:cubicBezTo>
                      <a:cubicBezTo>
                        <a:pt x="477" y="267"/>
                        <a:pt x="477" y="267"/>
                        <a:pt x="477" y="267"/>
                      </a:cubicBezTo>
                      <a:cubicBezTo>
                        <a:pt x="477" y="268"/>
                        <a:pt x="477" y="268"/>
                        <a:pt x="477" y="268"/>
                      </a:cubicBezTo>
                      <a:cubicBezTo>
                        <a:pt x="476" y="269"/>
                        <a:pt x="476" y="269"/>
                        <a:pt x="476" y="269"/>
                      </a:cubicBezTo>
                      <a:cubicBezTo>
                        <a:pt x="476" y="270"/>
                        <a:pt x="476" y="270"/>
                        <a:pt x="476" y="270"/>
                      </a:cubicBezTo>
                      <a:cubicBezTo>
                        <a:pt x="475" y="271"/>
                        <a:pt x="475" y="271"/>
                        <a:pt x="475" y="271"/>
                      </a:cubicBezTo>
                      <a:cubicBezTo>
                        <a:pt x="475" y="272"/>
                        <a:pt x="475" y="272"/>
                        <a:pt x="475" y="272"/>
                      </a:cubicBezTo>
                      <a:cubicBezTo>
                        <a:pt x="474" y="273"/>
                        <a:pt x="474" y="273"/>
                        <a:pt x="474" y="273"/>
                      </a:cubicBezTo>
                      <a:cubicBezTo>
                        <a:pt x="473" y="276"/>
                        <a:pt x="473" y="276"/>
                        <a:pt x="473" y="276"/>
                      </a:cubicBezTo>
                      <a:cubicBezTo>
                        <a:pt x="473" y="276"/>
                        <a:pt x="473" y="276"/>
                        <a:pt x="473" y="276"/>
                      </a:cubicBezTo>
                      <a:cubicBezTo>
                        <a:pt x="473" y="277"/>
                        <a:pt x="473" y="277"/>
                        <a:pt x="473" y="277"/>
                      </a:cubicBezTo>
                      <a:cubicBezTo>
                        <a:pt x="473" y="278"/>
                        <a:pt x="473" y="278"/>
                        <a:pt x="473" y="278"/>
                      </a:cubicBezTo>
                      <a:cubicBezTo>
                        <a:pt x="473" y="278"/>
                        <a:pt x="473" y="278"/>
                        <a:pt x="473" y="278"/>
                      </a:cubicBezTo>
                      <a:cubicBezTo>
                        <a:pt x="472" y="279"/>
                        <a:pt x="472" y="279"/>
                        <a:pt x="472" y="279"/>
                      </a:cubicBezTo>
                      <a:cubicBezTo>
                        <a:pt x="472" y="280"/>
                        <a:pt x="472" y="280"/>
                        <a:pt x="472" y="280"/>
                      </a:cubicBezTo>
                      <a:cubicBezTo>
                        <a:pt x="471" y="280"/>
                        <a:pt x="471" y="280"/>
                        <a:pt x="471" y="280"/>
                      </a:cubicBezTo>
                      <a:cubicBezTo>
                        <a:pt x="471" y="281"/>
                        <a:pt x="471" y="281"/>
                        <a:pt x="471" y="281"/>
                      </a:cubicBezTo>
                      <a:cubicBezTo>
                        <a:pt x="470" y="281"/>
                        <a:pt x="470" y="281"/>
                        <a:pt x="470" y="281"/>
                      </a:cubicBezTo>
                      <a:cubicBezTo>
                        <a:pt x="471" y="282"/>
                        <a:pt x="471" y="282"/>
                        <a:pt x="471" y="282"/>
                      </a:cubicBezTo>
                      <a:cubicBezTo>
                        <a:pt x="470" y="283"/>
                        <a:pt x="470" y="283"/>
                        <a:pt x="470" y="283"/>
                      </a:cubicBezTo>
                      <a:cubicBezTo>
                        <a:pt x="470" y="283"/>
                        <a:pt x="470" y="283"/>
                        <a:pt x="470" y="283"/>
                      </a:cubicBezTo>
                      <a:cubicBezTo>
                        <a:pt x="469" y="283"/>
                        <a:pt x="469" y="283"/>
                        <a:pt x="469" y="283"/>
                      </a:cubicBezTo>
                      <a:cubicBezTo>
                        <a:pt x="469" y="284"/>
                        <a:pt x="469" y="284"/>
                        <a:pt x="469" y="284"/>
                      </a:cubicBezTo>
                      <a:cubicBezTo>
                        <a:pt x="469" y="285"/>
                        <a:pt x="469" y="285"/>
                        <a:pt x="469" y="285"/>
                      </a:cubicBezTo>
                      <a:cubicBezTo>
                        <a:pt x="468" y="285"/>
                        <a:pt x="468" y="285"/>
                        <a:pt x="468" y="285"/>
                      </a:cubicBezTo>
                      <a:cubicBezTo>
                        <a:pt x="469" y="286"/>
                        <a:pt x="469" y="286"/>
                        <a:pt x="469" y="286"/>
                      </a:cubicBezTo>
                      <a:cubicBezTo>
                        <a:pt x="467" y="287"/>
                        <a:pt x="467" y="287"/>
                        <a:pt x="467" y="287"/>
                      </a:cubicBezTo>
                      <a:cubicBezTo>
                        <a:pt x="466" y="288"/>
                        <a:pt x="466" y="288"/>
                        <a:pt x="466" y="288"/>
                      </a:cubicBezTo>
                      <a:cubicBezTo>
                        <a:pt x="466" y="288"/>
                        <a:pt x="466" y="288"/>
                        <a:pt x="466" y="288"/>
                      </a:cubicBezTo>
                      <a:cubicBezTo>
                        <a:pt x="466" y="289"/>
                        <a:pt x="466" y="289"/>
                        <a:pt x="466" y="289"/>
                      </a:cubicBezTo>
                      <a:cubicBezTo>
                        <a:pt x="464" y="289"/>
                        <a:pt x="464" y="289"/>
                        <a:pt x="464" y="289"/>
                      </a:cubicBezTo>
                      <a:cubicBezTo>
                        <a:pt x="463" y="290"/>
                        <a:pt x="463" y="290"/>
                        <a:pt x="463" y="290"/>
                      </a:cubicBezTo>
                      <a:cubicBezTo>
                        <a:pt x="463" y="290"/>
                        <a:pt x="463" y="290"/>
                        <a:pt x="463" y="290"/>
                      </a:cubicBezTo>
                      <a:cubicBezTo>
                        <a:pt x="462" y="290"/>
                        <a:pt x="462" y="290"/>
                        <a:pt x="462" y="290"/>
                      </a:cubicBezTo>
                      <a:cubicBezTo>
                        <a:pt x="461" y="289"/>
                        <a:pt x="461" y="289"/>
                        <a:pt x="461" y="289"/>
                      </a:cubicBezTo>
                      <a:cubicBezTo>
                        <a:pt x="460" y="289"/>
                        <a:pt x="460" y="289"/>
                        <a:pt x="460" y="289"/>
                      </a:cubicBezTo>
                      <a:cubicBezTo>
                        <a:pt x="460" y="287"/>
                        <a:pt x="460" y="287"/>
                        <a:pt x="460" y="287"/>
                      </a:cubicBezTo>
                      <a:cubicBezTo>
                        <a:pt x="459" y="287"/>
                        <a:pt x="459" y="287"/>
                        <a:pt x="459" y="287"/>
                      </a:cubicBezTo>
                      <a:cubicBezTo>
                        <a:pt x="458" y="287"/>
                        <a:pt x="458" y="287"/>
                        <a:pt x="458" y="287"/>
                      </a:cubicBezTo>
                      <a:cubicBezTo>
                        <a:pt x="457" y="287"/>
                        <a:pt x="457" y="287"/>
                        <a:pt x="457" y="287"/>
                      </a:cubicBezTo>
                      <a:cubicBezTo>
                        <a:pt x="457" y="287"/>
                        <a:pt x="457" y="287"/>
                        <a:pt x="457" y="287"/>
                      </a:cubicBezTo>
                      <a:cubicBezTo>
                        <a:pt x="457" y="288"/>
                        <a:pt x="457" y="288"/>
                        <a:pt x="457" y="288"/>
                      </a:cubicBezTo>
                      <a:cubicBezTo>
                        <a:pt x="456" y="289"/>
                        <a:pt x="456" y="289"/>
                        <a:pt x="456" y="289"/>
                      </a:cubicBezTo>
                      <a:cubicBezTo>
                        <a:pt x="456" y="290"/>
                        <a:pt x="456" y="290"/>
                        <a:pt x="456" y="290"/>
                      </a:cubicBezTo>
                      <a:cubicBezTo>
                        <a:pt x="455" y="290"/>
                        <a:pt x="455" y="290"/>
                        <a:pt x="455" y="290"/>
                      </a:cubicBezTo>
                      <a:cubicBezTo>
                        <a:pt x="455" y="292"/>
                        <a:pt x="455" y="292"/>
                        <a:pt x="455" y="292"/>
                      </a:cubicBezTo>
                      <a:cubicBezTo>
                        <a:pt x="455" y="291"/>
                        <a:pt x="455" y="291"/>
                        <a:pt x="455" y="291"/>
                      </a:cubicBezTo>
                      <a:cubicBezTo>
                        <a:pt x="453" y="292"/>
                        <a:pt x="453" y="292"/>
                        <a:pt x="453" y="292"/>
                      </a:cubicBezTo>
                      <a:cubicBezTo>
                        <a:pt x="453" y="293"/>
                        <a:pt x="453" y="293"/>
                        <a:pt x="453" y="293"/>
                      </a:cubicBezTo>
                      <a:cubicBezTo>
                        <a:pt x="453" y="293"/>
                        <a:pt x="453" y="293"/>
                        <a:pt x="453" y="293"/>
                      </a:cubicBezTo>
                      <a:close/>
                      <a:moveTo>
                        <a:pt x="147" y="296"/>
                      </a:moveTo>
                      <a:cubicBezTo>
                        <a:pt x="146" y="295"/>
                        <a:pt x="146" y="295"/>
                        <a:pt x="146" y="295"/>
                      </a:cubicBezTo>
                      <a:cubicBezTo>
                        <a:pt x="140" y="296"/>
                        <a:pt x="140" y="296"/>
                        <a:pt x="140" y="296"/>
                      </a:cubicBezTo>
                      <a:cubicBezTo>
                        <a:pt x="147" y="296"/>
                        <a:pt x="147" y="296"/>
                        <a:pt x="147" y="296"/>
                      </a:cubicBezTo>
                      <a:close/>
                      <a:moveTo>
                        <a:pt x="518" y="279"/>
                      </a:moveTo>
                      <a:cubicBezTo>
                        <a:pt x="519" y="279"/>
                        <a:pt x="519" y="279"/>
                        <a:pt x="519" y="279"/>
                      </a:cubicBezTo>
                      <a:cubicBezTo>
                        <a:pt x="519" y="278"/>
                        <a:pt x="519" y="278"/>
                        <a:pt x="519" y="278"/>
                      </a:cubicBezTo>
                      <a:cubicBezTo>
                        <a:pt x="520" y="278"/>
                        <a:pt x="520" y="278"/>
                        <a:pt x="520" y="278"/>
                      </a:cubicBezTo>
                      <a:cubicBezTo>
                        <a:pt x="519" y="278"/>
                        <a:pt x="519" y="278"/>
                        <a:pt x="519" y="278"/>
                      </a:cubicBezTo>
                      <a:cubicBezTo>
                        <a:pt x="518" y="279"/>
                        <a:pt x="518" y="279"/>
                        <a:pt x="518" y="279"/>
                      </a:cubicBezTo>
                      <a:close/>
                      <a:moveTo>
                        <a:pt x="29" y="41"/>
                      </a:move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8" y="37"/>
                        <a:pt x="28" y="37"/>
                        <a:pt x="28" y="37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30" y="36"/>
                        <a:pt x="30" y="36"/>
                        <a:pt x="30" y="36"/>
                      </a:cubicBezTo>
                      <a:cubicBezTo>
                        <a:pt x="30" y="36"/>
                        <a:pt x="30" y="36"/>
                        <a:pt x="30" y="36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1" y="37"/>
                        <a:pt x="31" y="37"/>
                        <a:pt x="31" y="37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4"/>
                        <a:pt x="30" y="34"/>
                        <a:pt x="30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4" y="37"/>
                        <a:pt x="24" y="37"/>
                        <a:pt x="24" y="37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2" y="40"/>
                        <a:pt x="22" y="40"/>
                        <a:pt x="22" y="40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5" y="40"/>
                        <a:pt x="25" y="40"/>
                        <a:pt x="25" y="40"/>
                      </a:cubicBezTo>
                      <a:cubicBezTo>
                        <a:pt x="25" y="41"/>
                        <a:pt x="25" y="41"/>
                        <a:pt x="25" y="41"/>
                      </a:cubicBezTo>
                      <a:cubicBezTo>
                        <a:pt x="26" y="41"/>
                        <a:pt x="26" y="41"/>
                        <a:pt x="26" y="41"/>
                      </a:cubicBezTo>
                      <a:cubicBezTo>
                        <a:pt x="26" y="40"/>
                        <a:pt x="26" y="40"/>
                        <a:pt x="26" y="40"/>
                      </a:cubicBezTo>
                      <a:cubicBezTo>
                        <a:pt x="26" y="40"/>
                        <a:pt x="26" y="40"/>
                        <a:pt x="26" y="40"/>
                      </a:cubicBezTo>
                      <a:cubicBezTo>
                        <a:pt x="27" y="40"/>
                        <a:pt x="27" y="40"/>
                        <a:pt x="27" y="40"/>
                      </a:cubicBezTo>
                      <a:cubicBezTo>
                        <a:pt x="27" y="40"/>
                        <a:pt x="27" y="40"/>
                        <a:pt x="27" y="40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lose/>
                      <a:moveTo>
                        <a:pt x="36" y="29"/>
                      </a:move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7" y="28"/>
                        <a:pt x="37" y="28"/>
                        <a:pt x="37" y="28"/>
                      </a:cubicBezTo>
                      <a:cubicBezTo>
                        <a:pt x="37" y="28"/>
                        <a:pt x="37" y="28"/>
                        <a:pt x="37" y="28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6" y="30"/>
                        <a:pt x="36" y="29"/>
                        <a:pt x="36" y="29"/>
                      </a:cubicBezTo>
                      <a:close/>
                      <a:moveTo>
                        <a:pt x="34" y="45"/>
                      </a:moveTo>
                      <a:cubicBezTo>
                        <a:pt x="34" y="45"/>
                        <a:pt x="34" y="45"/>
                        <a:pt x="34" y="45"/>
                      </a:cubicBezTo>
                      <a:cubicBezTo>
                        <a:pt x="35" y="45"/>
                        <a:pt x="35" y="45"/>
                        <a:pt x="35" y="45"/>
                      </a:cubicBezTo>
                      <a:cubicBezTo>
                        <a:pt x="35" y="45"/>
                        <a:pt x="35" y="45"/>
                        <a:pt x="35" y="45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6" y="44"/>
                        <a:pt x="36" y="44"/>
                        <a:pt x="36" y="44"/>
                      </a:cubicBezTo>
                      <a:cubicBezTo>
                        <a:pt x="36" y="43"/>
                        <a:pt x="36" y="43"/>
                        <a:pt x="36" y="43"/>
                      </a:cubicBezTo>
                      <a:cubicBezTo>
                        <a:pt x="37" y="42"/>
                        <a:pt x="37" y="42"/>
                        <a:pt x="37" y="42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37" y="40"/>
                        <a:pt x="37" y="40"/>
                        <a:pt x="37" y="40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9" y="38"/>
                        <a:pt x="39" y="38"/>
                        <a:pt x="39" y="38"/>
                      </a:cubicBezTo>
                      <a:cubicBezTo>
                        <a:pt x="40" y="37"/>
                        <a:pt x="40" y="37"/>
                        <a:pt x="40" y="37"/>
                      </a:cubicBezTo>
                      <a:cubicBezTo>
                        <a:pt x="40" y="37"/>
                        <a:pt x="40" y="37"/>
                        <a:pt x="40" y="37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41" y="35"/>
                        <a:pt x="41" y="35"/>
                        <a:pt x="41" y="35"/>
                      </a:cubicBezTo>
                      <a:cubicBezTo>
                        <a:pt x="41" y="35"/>
                        <a:pt x="41" y="35"/>
                        <a:pt x="41" y="35"/>
                      </a:cubicBezTo>
                      <a:cubicBezTo>
                        <a:pt x="40" y="34"/>
                        <a:pt x="40" y="34"/>
                        <a:pt x="40" y="34"/>
                      </a:cubicBezTo>
                      <a:cubicBezTo>
                        <a:pt x="40" y="34"/>
                        <a:pt x="40" y="34"/>
                        <a:pt x="40" y="34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8" y="32"/>
                        <a:pt x="38" y="32"/>
                        <a:pt x="38" y="32"/>
                      </a:cubicBezTo>
                      <a:cubicBezTo>
                        <a:pt x="38" y="31"/>
                        <a:pt x="38" y="31"/>
                        <a:pt x="38" y="31"/>
                      </a:cubicBezTo>
                      <a:cubicBezTo>
                        <a:pt x="38" y="31"/>
                        <a:pt x="38" y="31"/>
                        <a:pt x="38" y="31"/>
                      </a:cubicBez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36" y="32"/>
                        <a:pt x="36" y="32"/>
                        <a:pt x="36" y="32"/>
                      </a:cubicBezTo>
                      <a:cubicBezTo>
                        <a:pt x="36" y="32"/>
                        <a:pt x="36" y="32"/>
                        <a:pt x="36" y="32"/>
                      </a:cubicBez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5" y="34"/>
                        <a:pt x="35" y="34"/>
                        <a:pt x="35" y="34"/>
                      </a:cubicBezTo>
                      <a:cubicBezTo>
                        <a:pt x="35" y="34"/>
                        <a:pt x="35" y="34"/>
                        <a:pt x="35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4" y="37"/>
                        <a:pt x="34" y="37"/>
                        <a:pt x="34" y="37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1" y="39"/>
                        <a:pt x="31" y="39"/>
                        <a:pt x="31" y="39"/>
                      </a:cubicBezTo>
                      <a:cubicBezTo>
                        <a:pt x="31" y="39"/>
                        <a:pt x="31" y="39"/>
                        <a:pt x="31" y="39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32" y="40"/>
                        <a:pt x="32" y="40"/>
                        <a:pt x="32" y="40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0" y="41"/>
                        <a:pt x="30" y="41"/>
                        <a:pt x="30" y="41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1" y="44"/>
                        <a:pt x="31" y="44"/>
                        <a:pt x="31" y="44"/>
                      </a:cubicBezTo>
                      <a:cubicBezTo>
                        <a:pt x="31" y="44"/>
                        <a:pt x="31" y="44"/>
                        <a:pt x="31" y="44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4"/>
                        <a:pt x="33" y="44"/>
                        <a:pt x="33" y="44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5"/>
                        <a:pt x="34" y="45"/>
                        <a:pt x="34" y="45"/>
                      </a:cubicBezTo>
                      <a:close/>
                      <a:moveTo>
                        <a:pt x="40" y="44"/>
                      </a:move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8" y="41"/>
                        <a:pt x="38" y="41"/>
                        <a:pt x="38" y="41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8" y="43"/>
                        <a:pt x="38" y="43"/>
                        <a:pt x="38" y="43"/>
                      </a:cubicBezTo>
                      <a:cubicBezTo>
                        <a:pt x="38" y="43"/>
                        <a:pt x="38" y="43"/>
                        <a:pt x="38" y="43"/>
                      </a:cubicBezTo>
                      <a:cubicBezTo>
                        <a:pt x="40" y="44"/>
                        <a:pt x="40" y="44"/>
                        <a:pt x="40" y="44"/>
                      </a:cubicBezTo>
                      <a:close/>
                      <a:moveTo>
                        <a:pt x="41" y="46"/>
                      </a:moveTo>
                      <a:cubicBezTo>
                        <a:pt x="41" y="46"/>
                        <a:pt x="42" y="46"/>
                        <a:pt x="42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44" y="46"/>
                        <a:pt x="44" y="46"/>
                        <a:pt x="44" y="46"/>
                      </a:cubicBezTo>
                      <a:cubicBezTo>
                        <a:pt x="44" y="45"/>
                        <a:pt x="44" y="45"/>
                        <a:pt x="44" y="45"/>
                      </a:cubicBezTo>
                      <a:cubicBezTo>
                        <a:pt x="44" y="45"/>
                        <a:pt x="44" y="45"/>
                        <a:pt x="44" y="45"/>
                      </a:cubicBezTo>
                      <a:cubicBezTo>
                        <a:pt x="43" y="44"/>
                        <a:pt x="43" y="44"/>
                        <a:pt x="43" y="44"/>
                      </a:cubicBezTo>
                      <a:cubicBezTo>
                        <a:pt x="43" y="44"/>
                        <a:pt x="43" y="44"/>
                        <a:pt x="43" y="44"/>
                      </a:cubicBezTo>
                      <a:cubicBezTo>
                        <a:pt x="42" y="42"/>
                        <a:pt x="42" y="42"/>
                        <a:pt x="42" y="42"/>
                      </a:cubicBezTo>
                      <a:cubicBezTo>
                        <a:pt x="42" y="43"/>
                        <a:pt x="42" y="43"/>
                        <a:pt x="42" y="43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40" y="45"/>
                        <a:pt x="40" y="45"/>
                        <a:pt x="40" y="45"/>
                      </a:cubicBezTo>
                      <a:cubicBezTo>
                        <a:pt x="40" y="45"/>
                        <a:pt x="40" y="45"/>
                        <a:pt x="40" y="45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41" y="46"/>
                        <a:pt x="41" y="46"/>
                        <a:pt x="41" y="46"/>
                      </a:cubicBezTo>
                      <a:close/>
                      <a:moveTo>
                        <a:pt x="52" y="18"/>
                      </a:move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5" y="16"/>
                        <a:pt x="55" y="16"/>
                        <a:pt x="55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4" y="15"/>
                        <a:pt x="54" y="15"/>
                        <a:pt x="54" y="15"/>
                      </a:cubicBezTo>
                      <a:cubicBezTo>
                        <a:pt x="54" y="15"/>
                        <a:pt x="54" y="15"/>
                        <a:pt x="54" y="15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1" y="16"/>
                        <a:pt x="51" y="16"/>
                        <a:pt x="51" y="16"/>
                      </a:cubicBezTo>
                      <a:cubicBezTo>
                        <a:pt x="51" y="16"/>
                        <a:pt x="51" y="16"/>
                        <a:pt x="51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lose/>
                      <a:moveTo>
                        <a:pt x="53" y="19"/>
                      </a:move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lose/>
                      <a:moveTo>
                        <a:pt x="54" y="22"/>
                      </a:move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3" y="20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3" y="20"/>
                      </a:cubicBezTo>
                      <a:cubicBezTo>
                        <a:pt x="52" y="20"/>
                        <a:pt x="52" y="20"/>
                        <a:pt x="52" y="20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2" y="22"/>
                        <a:pt x="52" y="22"/>
                        <a:pt x="52" y="22"/>
                      </a:cubicBezTo>
                      <a:cubicBezTo>
                        <a:pt x="53" y="22"/>
                        <a:pt x="53" y="22"/>
                        <a:pt x="53" y="22"/>
                      </a:cubicBezTo>
                      <a:cubicBezTo>
                        <a:pt x="53" y="22"/>
                        <a:pt x="53" y="22"/>
                        <a:pt x="53" y="22"/>
                      </a:cubicBezTo>
                      <a:cubicBezTo>
                        <a:pt x="54" y="22"/>
                        <a:pt x="54" y="22"/>
                        <a:pt x="54" y="22"/>
                      </a:cubicBezTo>
                      <a:close/>
                      <a:moveTo>
                        <a:pt x="56" y="22"/>
                      </a:move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7" y="21"/>
                        <a:pt x="57" y="21"/>
                        <a:pt x="57" y="21"/>
                      </a:cubicBezTo>
                      <a:cubicBezTo>
                        <a:pt x="57" y="21"/>
                        <a:pt x="57" y="21"/>
                        <a:pt x="57" y="21"/>
                      </a:cubicBezTo>
                      <a:cubicBezTo>
                        <a:pt x="57" y="22"/>
                        <a:pt x="57" y="22"/>
                        <a:pt x="57" y="22"/>
                      </a:cubicBezTo>
                      <a:cubicBezTo>
                        <a:pt x="56" y="22"/>
                        <a:pt x="56" y="22"/>
                        <a:pt x="56" y="22"/>
                      </a:cubicBezTo>
                      <a:cubicBezTo>
                        <a:pt x="56" y="22"/>
                        <a:pt x="56" y="22"/>
                        <a:pt x="56" y="22"/>
                      </a:cubicBezTo>
                      <a:close/>
                      <a:moveTo>
                        <a:pt x="52" y="26"/>
                      </a:move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4"/>
                        <a:pt x="53" y="24"/>
                        <a:pt x="53" y="24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2"/>
                        <a:pt x="54" y="22"/>
                        <a:pt x="54" y="22"/>
                      </a:cubicBezTo>
                      <a:cubicBezTo>
                        <a:pt x="53" y="23"/>
                        <a:pt x="53" y="23"/>
                        <a:pt x="53" y="23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0" y="23"/>
                        <a:pt x="50" y="23"/>
                        <a:pt x="50" y="23"/>
                      </a:cubicBezTo>
                      <a:cubicBezTo>
                        <a:pt x="50" y="24"/>
                        <a:pt x="50" y="24"/>
                        <a:pt x="50" y="24"/>
                      </a:cubicBezTo>
                      <a:cubicBezTo>
                        <a:pt x="50" y="24"/>
                        <a:pt x="50" y="24"/>
                        <a:pt x="50" y="24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5"/>
                        <a:pt x="51" y="25"/>
                        <a:pt x="51" y="25"/>
                      </a:cubicBezTo>
                      <a:cubicBezTo>
                        <a:pt x="51" y="25"/>
                        <a:pt x="51" y="25"/>
                        <a:pt x="51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7"/>
                        <a:pt x="49" y="27"/>
                        <a:pt x="49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51" y="26"/>
                        <a:pt x="51" y="26"/>
                        <a:pt x="51" y="26"/>
                      </a:cubicBezTo>
                      <a:cubicBezTo>
                        <a:pt x="51" y="26"/>
                        <a:pt x="52" y="26"/>
                        <a:pt x="52" y="26"/>
                      </a:cubicBezTo>
                      <a:close/>
                      <a:moveTo>
                        <a:pt x="55" y="26"/>
                      </a:move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4" y="25"/>
                        <a:pt x="54" y="25"/>
                        <a:pt x="54" y="25"/>
                      </a:cubicBez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6"/>
                        <a:pt x="55" y="26"/>
                        <a:pt x="55" y="26"/>
                      </a:cubicBezTo>
                      <a:close/>
                      <a:moveTo>
                        <a:pt x="57" y="28"/>
                      </a:moveTo>
                      <a:cubicBezTo>
                        <a:pt x="56" y="27"/>
                        <a:pt x="56" y="27"/>
                        <a:pt x="56" y="27"/>
                      </a:cubicBezTo>
                      <a:cubicBezTo>
                        <a:pt x="56" y="26"/>
                        <a:pt x="56" y="26"/>
                        <a:pt x="56" y="26"/>
                      </a:cubicBezTo>
                      <a:cubicBezTo>
                        <a:pt x="56" y="26"/>
                        <a:pt x="56" y="26"/>
                        <a:pt x="56" y="26"/>
                      </a:cubicBezTo>
                      <a:cubicBezTo>
                        <a:pt x="56" y="26"/>
                        <a:pt x="56" y="26"/>
                        <a:pt x="56" y="26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57" y="28"/>
                        <a:pt x="57" y="28"/>
                        <a:pt x="57" y="28"/>
                      </a:cubicBezTo>
                      <a:close/>
                      <a:moveTo>
                        <a:pt x="56" y="30"/>
                      </a:moveTo>
                      <a:cubicBezTo>
                        <a:pt x="55" y="29"/>
                        <a:pt x="55" y="29"/>
                        <a:pt x="55" y="29"/>
                      </a:cubicBezTo>
                      <a:cubicBezTo>
                        <a:pt x="54" y="28"/>
                        <a:pt x="54" y="28"/>
                        <a:pt x="54" y="28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51" y="27"/>
                        <a:pt x="51" y="27"/>
                        <a:pt x="51" y="27"/>
                      </a:cubicBezTo>
                      <a:cubicBezTo>
                        <a:pt x="51" y="27"/>
                        <a:pt x="51" y="27"/>
                        <a:pt x="51" y="27"/>
                      </a:cubicBezTo>
                      <a:cubicBezTo>
                        <a:pt x="51" y="27"/>
                        <a:pt x="51" y="27"/>
                        <a:pt x="51" y="27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53" y="27"/>
                        <a:pt x="53" y="27"/>
                        <a:pt x="53" y="27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6" y="28"/>
                        <a:pt x="56" y="28"/>
                        <a:pt x="56" y="28"/>
                      </a:cubicBezTo>
                      <a:cubicBezTo>
                        <a:pt x="56" y="28"/>
                        <a:pt x="56" y="28"/>
                        <a:pt x="56" y="28"/>
                      </a:cubicBezTo>
                      <a:cubicBezTo>
                        <a:pt x="57" y="28"/>
                        <a:pt x="57" y="28"/>
                        <a:pt x="57" y="28"/>
                      </a:cubicBezTo>
                      <a:cubicBezTo>
                        <a:pt x="57" y="28"/>
                        <a:pt x="57" y="28"/>
                        <a:pt x="57" y="28"/>
                      </a:cubicBezTo>
                      <a:cubicBezTo>
                        <a:pt x="57" y="29"/>
                        <a:pt x="57" y="29"/>
                        <a:pt x="57" y="29"/>
                      </a:cubicBez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6" y="30"/>
                        <a:pt x="56" y="30"/>
                        <a:pt x="56" y="30"/>
                      </a:cubicBezTo>
                      <a:close/>
                      <a:moveTo>
                        <a:pt x="57" y="32"/>
                      </a:moveTo>
                      <a:cubicBezTo>
                        <a:pt x="57" y="31"/>
                        <a:pt x="57" y="31"/>
                        <a:pt x="57" y="31"/>
                      </a:cubicBezTo>
                      <a:cubicBezTo>
                        <a:pt x="56" y="30"/>
                        <a:pt x="56" y="30"/>
                        <a:pt x="56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4" y="30"/>
                        <a:pt x="54" y="30"/>
                        <a:pt x="54" y="30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2" y="29"/>
                        <a:pt x="52" y="29"/>
                        <a:pt x="52" y="29"/>
                      </a:cubicBezTo>
                      <a:cubicBezTo>
                        <a:pt x="52" y="28"/>
                        <a:pt x="52" y="28"/>
                        <a:pt x="52" y="28"/>
                      </a:cubicBezTo>
                      <a:cubicBezTo>
                        <a:pt x="51" y="28"/>
                        <a:pt x="51" y="28"/>
                        <a:pt x="51" y="28"/>
                      </a:cubicBezTo>
                      <a:cubicBezTo>
                        <a:pt x="50" y="28"/>
                        <a:pt x="50" y="28"/>
                        <a:pt x="50" y="28"/>
                      </a:cubicBezTo>
                      <a:cubicBezTo>
                        <a:pt x="48" y="28"/>
                        <a:pt x="48" y="28"/>
                        <a:pt x="48" y="28"/>
                      </a:cubicBezTo>
                      <a:cubicBezTo>
                        <a:pt x="47" y="28"/>
                        <a:pt x="47" y="28"/>
                        <a:pt x="47" y="28"/>
                      </a:cubicBezTo>
                      <a:cubicBezTo>
                        <a:pt x="47" y="29"/>
                        <a:pt x="47" y="29"/>
                        <a:pt x="47" y="29"/>
                      </a:cubicBezTo>
                      <a:cubicBezTo>
                        <a:pt x="47" y="29"/>
                        <a:pt x="47" y="29"/>
                        <a:pt x="47" y="29"/>
                      </a:cubicBezTo>
                      <a:cubicBezTo>
                        <a:pt x="47" y="30"/>
                        <a:pt x="47" y="30"/>
                        <a:pt x="47" y="30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50" y="30"/>
                        <a:pt x="50" y="30"/>
                        <a:pt x="50" y="30"/>
                      </a:cubicBezTo>
                      <a:cubicBezTo>
                        <a:pt x="50" y="30"/>
                        <a:pt x="50" y="30"/>
                        <a:pt x="50" y="30"/>
                      </a:cubicBezTo>
                      <a:cubicBezTo>
                        <a:pt x="51" y="31"/>
                        <a:pt x="51" y="31"/>
                        <a:pt x="51" y="31"/>
                      </a:cubicBezTo>
                      <a:cubicBezTo>
                        <a:pt x="51" y="31"/>
                        <a:pt x="51" y="31"/>
                        <a:pt x="51" y="31"/>
                      </a:cubicBezTo>
                      <a:cubicBezTo>
                        <a:pt x="52" y="31"/>
                        <a:pt x="52" y="31"/>
                        <a:pt x="52" y="31"/>
                      </a:cubicBezTo>
                      <a:cubicBezTo>
                        <a:pt x="52" y="31"/>
                        <a:pt x="52" y="31"/>
                        <a:pt x="52" y="31"/>
                      </a:cubicBezTo>
                      <a:cubicBezTo>
                        <a:pt x="53" y="32"/>
                        <a:pt x="53" y="32"/>
                        <a:pt x="53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7" y="32"/>
                        <a:pt x="57" y="32"/>
                        <a:pt x="57" y="32"/>
                      </a:cubicBezTo>
                      <a:close/>
                      <a:moveTo>
                        <a:pt x="50" y="33"/>
                      </a:moveTo>
                      <a:cubicBezTo>
                        <a:pt x="50" y="33"/>
                        <a:pt x="50" y="33"/>
                        <a:pt x="50" y="33"/>
                      </a:cubicBezTo>
                      <a:cubicBezTo>
                        <a:pt x="49" y="33"/>
                        <a:pt x="49" y="33"/>
                        <a:pt x="49" y="33"/>
                      </a:cubicBezTo>
                      <a:cubicBezTo>
                        <a:pt x="48" y="33"/>
                        <a:pt x="48" y="33"/>
                        <a:pt x="48" y="33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9" y="31"/>
                        <a:pt x="49" y="31"/>
                        <a:pt x="49" y="31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0" y="31"/>
                        <a:pt x="50" y="31"/>
                        <a:pt x="50" y="31"/>
                      </a:cubicBezTo>
                      <a:cubicBezTo>
                        <a:pt x="51" y="32"/>
                        <a:pt x="51" y="32"/>
                        <a:pt x="51" y="32"/>
                      </a:cubicBezTo>
                      <a:cubicBezTo>
                        <a:pt x="51" y="32"/>
                        <a:pt x="51" y="32"/>
                        <a:pt x="51" y="32"/>
                      </a:cubicBezTo>
                      <a:cubicBezTo>
                        <a:pt x="51" y="32"/>
                        <a:pt x="51" y="32"/>
                        <a:pt x="51" y="32"/>
                      </a:cubicBezTo>
                      <a:cubicBezTo>
                        <a:pt x="52" y="32"/>
                        <a:pt x="52" y="32"/>
                        <a:pt x="52" y="32"/>
                      </a:cubicBezTo>
                      <a:cubicBezTo>
                        <a:pt x="52" y="32"/>
                        <a:pt x="52" y="32"/>
                        <a:pt x="52" y="32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0" y="33"/>
                        <a:pt x="50" y="33"/>
                        <a:pt x="50" y="33"/>
                      </a:cubicBezTo>
                      <a:close/>
                      <a:moveTo>
                        <a:pt x="48" y="38"/>
                      </a:move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7" y="38"/>
                        <a:pt x="47" y="38"/>
                        <a:pt x="47" y="38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lose/>
                      <a:moveTo>
                        <a:pt x="49" y="37"/>
                      </a:move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5"/>
                        <a:pt x="49" y="35"/>
                        <a:pt x="49" y="35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lose/>
                      <a:moveTo>
                        <a:pt x="51" y="37"/>
                      </a:moveTo>
                      <a:cubicBezTo>
                        <a:pt x="51" y="37"/>
                        <a:pt x="52" y="37"/>
                        <a:pt x="52" y="37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1" y="36"/>
                        <a:pt x="51" y="36"/>
                        <a:pt x="51" y="36"/>
                      </a:cubicBezTo>
                      <a:cubicBezTo>
                        <a:pt x="50" y="36"/>
                        <a:pt x="50" y="36"/>
                        <a:pt x="50" y="36"/>
                      </a:cubicBezTo>
                      <a:cubicBezTo>
                        <a:pt x="50" y="36"/>
                        <a:pt x="50" y="36"/>
                        <a:pt x="50" y="36"/>
                      </a:cubicBezTo>
                      <a:cubicBezTo>
                        <a:pt x="51" y="37"/>
                        <a:pt x="51" y="37"/>
                        <a:pt x="51" y="37"/>
                      </a:cubicBezTo>
                      <a:close/>
                      <a:moveTo>
                        <a:pt x="51" y="39"/>
                      </a:move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1" y="37"/>
                        <a:pt x="51" y="37"/>
                        <a:pt x="51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1" y="39"/>
                        <a:pt x="51" y="39"/>
                        <a:pt x="51" y="39"/>
                      </a:cubicBezTo>
                      <a:close/>
                      <a:moveTo>
                        <a:pt x="49" y="41"/>
                      </a:moveTo>
                      <a:cubicBezTo>
                        <a:pt x="49" y="40"/>
                        <a:pt x="49" y="40"/>
                        <a:pt x="49" y="40"/>
                      </a:cubicBezTo>
                      <a:cubicBezTo>
                        <a:pt x="49" y="40"/>
                        <a:pt x="49" y="40"/>
                        <a:pt x="49" y="40"/>
                      </a:cubicBez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47" y="39"/>
                        <a:pt x="47" y="39"/>
                        <a:pt x="47" y="39"/>
                      </a:cubicBezTo>
                      <a:cubicBezTo>
                        <a:pt x="47" y="40"/>
                        <a:pt x="47" y="40"/>
                        <a:pt x="47" y="40"/>
                      </a:cubicBezTo>
                      <a:cubicBezTo>
                        <a:pt x="47" y="40"/>
                        <a:pt x="47" y="40"/>
                        <a:pt x="47" y="40"/>
                      </a:cubicBezTo>
                      <a:cubicBezTo>
                        <a:pt x="47" y="41"/>
                        <a:pt x="47" y="41"/>
                        <a:pt x="47" y="41"/>
                      </a:cubicBezTo>
                      <a:cubicBezTo>
                        <a:pt x="46" y="41"/>
                        <a:pt x="46" y="41"/>
                        <a:pt x="46" y="41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49" y="42"/>
                        <a:pt x="49" y="42"/>
                        <a:pt x="49" y="42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lose/>
                      <a:moveTo>
                        <a:pt x="50" y="39"/>
                      </a:moveTo>
                      <a:cubicBezTo>
                        <a:pt x="50" y="40"/>
                        <a:pt x="50" y="40"/>
                        <a:pt x="50" y="40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1" y="40"/>
                        <a:pt x="51" y="40"/>
                        <a:pt x="51" y="40"/>
                      </a:cubicBezTo>
                      <a:cubicBezTo>
                        <a:pt x="51" y="40"/>
                        <a:pt x="51" y="40"/>
                        <a:pt x="51" y="40"/>
                      </a:cubicBezTo>
                      <a:cubicBezTo>
                        <a:pt x="50" y="39"/>
                        <a:pt x="50" y="39"/>
                        <a:pt x="50" y="39"/>
                      </a:cubicBezTo>
                      <a:close/>
                      <a:moveTo>
                        <a:pt x="57" y="30"/>
                      </a:move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8" y="30"/>
                        <a:pt x="58" y="30"/>
                        <a:pt x="58" y="30"/>
                      </a:cubicBezTo>
                      <a:cubicBezTo>
                        <a:pt x="58" y="29"/>
                        <a:pt x="58" y="29"/>
                        <a:pt x="58" y="29"/>
                      </a:cubicBezTo>
                      <a:cubicBezTo>
                        <a:pt x="58" y="28"/>
                        <a:pt x="58" y="28"/>
                        <a:pt x="58" y="28"/>
                      </a:cubicBezTo>
                      <a:cubicBezTo>
                        <a:pt x="59" y="28"/>
                        <a:pt x="59" y="28"/>
                        <a:pt x="59" y="28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8" y="31"/>
                        <a:pt x="58" y="31"/>
                        <a:pt x="58" y="31"/>
                      </a:cubicBezTo>
                      <a:cubicBezTo>
                        <a:pt x="57" y="31"/>
                        <a:pt x="57" y="31"/>
                        <a:pt x="57" y="31"/>
                      </a:cubicBezTo>
                      <a:cubicBezTo>
                        <a:pt x="57" y="30"/>
                        <a:pt x="57" y="30"/>
                        <a:pt x="57" y="30"/>
                      </a:cubicBezTo>
                      <a:close/>
                      <a:moveTo>
                        <a:pt x="52" y="39"/>
                      </a:move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4" y="40"/>
                        <a:pt x="54" y="40"/>
                        <a:pt x="54" y="40"/>
                      </a:cubicBezTo>
                      <a:cubicBezTo>
                        <a:pt x="54" y="39"/>
                        <a:pt x="54" y="39"/>
                        <a:pt x="54" y="39"/>
                      </a:cubicBezTo>
                      <a:cubicBezTo>
                        <a:pt x="54" y="39"/>
                        <a:pt x="54" y="39"/>
                        <a:pt x="54" y="39"/>
                      </a:cubicBez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lose/>
                      <a:moveTo>
                        <a:pt x="52" y="38"/>
                      </a:moveTo>
                      <a:cubicBezTo>
                        <a:pt x="53" y="38"/>
                        <a:pt x="53" y="38"/>
                        <a:pt x="53" y="38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lose/>
                      <a:moveTo>
                        <a:pt x="54" y="37"/>
                      </a:moveTo>
                      <a:cubicBezTo>
                        <a:pt x="54" y="37"/>
                        <a:pt x="54" y="37"/>
                        <a:pt x="54" y="37"/>
                      </a:cubicBezTo>
                      <a:cubicBezTo>
                        <a:pt x="54" y="37"/>
                        <a:pt x="54" y="37"/>
                        <a:pt x="54" y="37"/>
                      </a:cubicBezTo>
                      <a:cubicBezTo>
                        <a:pt x="55" y="37"/>
                        <a:pt x="55" y="37"/>
                        <a:pt x="55" y="37"/>
                      </a:cubicBezTo>
                      <a:cubicBezTo>
                        <a:pt x="55" y="37"/>
                        <a:pt x="55" y="37"/>
                        <a:pt x="55" y="37"/>
                      </a:cubicBezTo>
                      <a:cubicBezTo>
                        <a:pt x="55" y="37"/>
                        <a:pt x="55" y="37"/>
                        <a:pt x="55" y="37"/>
                      </a:cubicBezTo>
                      <a:cubicBezTo>
                        <a:pt x="54" y="37"/>
                        <a:pt x="54" y="37"/>
                        <a:pt x="54" y="37"/>
                      </a:cubicBezTo>
                      <a:cubicBezTo>
                        <a:pt x="54" y="37"/>
                        <a:pt x="54" y="37"/>
                        <a:pt x="54" y="37"/>
                      </a:cubicBezTo>
                      <a:cubicBezTo>
                        <a:pt x="54" y="37"/>
                        <a:pt x="54" y="37"/>
                        <a:pt x="54" y="37"/>
                      </a:cubicBezTo>
                      <a:close/>
                      <a:moveTo>
                        <a:pt x="54" y="34"/>
                      </a:move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53" y="34"/>
                        <a:pt x="53" y="34"/>
                        <a:pt x="53" y="34"/>
                      </a:cubicBezTo>
                      <a:cubicBezTo>
                        <a:pt x="52" y="34"/>
                        <a:pt x="52" y="34"/>
                        <a:pt x="52" y="34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3" y="32"/>
                        <a:pt x="53" y="32"/>
                        <a:pt x="53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5" y="32"/>
                        <a:pt x="55" y="32"/>
                        <a:pt x="55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6" y="33"/>
                        <a:pt x="56" y="33"/>
                        <a:pt x="56" y="33"/>
                      </a:cubicBezTo>
                      <a:cubicBezTo>
                        <a:pt x="56" y="34"/>
                        <a:pt x="56" y="34"/>
                        <a:pt x="56" y="34"/>
                      </a:cubicBezTo>
                      <a:cubicBezTo>
                        <a:pt x="55" y="34"/>
                        <a:pt x="55" y="34"/>
                        <a:pt x="55" y="34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lose/>
                      <a:moveTo>
                        <a:pt x="57" y="33"/>
                      </a:moveTo>
                      <a:cubicBezTo>
                        <a:pt x="58" y="34"/>
                        <a:pt x="58" y="34"/>
                        <a:pt x="58" y="34"/>
                      </a:cubicBezTo>
                      <a:cubicBezTo>
                        <a:pt x="58" y="34"/>
                        <a:pt x="58" y="34"/>
                        <a:pt x="58" y="34"/>
                      </a:cubicBezTo>
                      <a:cubicBezTo>
                        <a:pt x="59" y="34"/>
                        <a:pt x="59" y="34"/>
                        <a:pt x="59" y="34"/>
                      </a:cubicBezTo>
                      <a:cubicBezTo>
                        <a:pt x="59" y="33"/>
                        <a:pt x="59" y="33"/>
                        <a:pt x="59" y="33"/>
                      </a:cubicBezTo>
                      <a:cubicBezTo>
                        <a:pt x="59" y="33"/>
                        <a:pt x="59" y="33"/>
                        <a:pt x="59" y="33"/>
                      </a:cubicBezTo>
                      <a:cubicBezTo>
                        <a:pt x="58" y="33"/>
                        <a:pt x="58" y="33"/>
                        <a:pt x="58" y="33"/>
                      </a:cubicBezTo>
                      <a:cubicBezTo>
                        <a:pt x="58" y="33"/>
                        <a:pt x="58" y="33"/>
                        <a:pt x="58" y="33"/>
                      </a:cubicBezTo>
                      <a:cubicBezTo>
                        <a:pt x="57" y="33"/>
                        <a:pt x="57" y="33"/>
                        <a:pt x="57" y="33"/>
                      </a:cubicBezTo>
                      <a:close/>
                      <a:moveTo>
                        <a:pt x="59" y="41"/>
                      </a:moveTo>
                      <a:cubicBezTo>
                        <a:pt x="59" y="41"/>
                        <a:pt x="59" y="41"/>
                        <a:pt x="59" y="41"/>
                      </a:cubicBezTo>
                      <a:cubicBezTo>
                        <a:pt x="59" y="40"/>
                        <a:pt x="59" y="40"/>
                        <a:pt x="59" y="40"/>
                      </a:cubicBezTo>
                      <a:cubicBezTo>
                        <a:pt x="59" y="39"/>
                        <a:pt x="59" y="39"/>
                        <a:pt x="59" y="39"/>
                      </a:cubicBezTo>
                      <a:cubicBezTo>
                        <a:pt x="59" y="38"/>
                        <a:pt x="59" y="38"/>
                        <a:pt x="59" y="38"/>
                      </a:cubicBezTo>
                      <a:cubicBezTo>
                        <a:pt x="58" y="37"/>
                        <a:pt x="58" y="37"/>
                        <a:pt x="58" y="37"/>
                      </a:cubicBezTo>
                      <a:cubicBezTo>
                        <a:pt x="57" y="37"/>
                        <a:pt x="57" y="37"/>
                        <a:pt x="57" y="37"/>
                      </a:cubicBezTo>
                      <a:cubicBezTo>
                        <a:pt x="57" y="37"/>
                        <a:pt x="57" y="37"/>
                        <a:pt x="57" y="37"/>
                      </a:cubicBezTo>
                      <a:cubicBezTo>
                        <a:pt x="56" y="37"/>
                        <a:pt x="56" y="37"/>
                        <a:pt x="56" y="37"/>
                      </a:cubicBezTo>
                      <a:cubicBezTo>
                        <a:pt x="55" y="38"/>
                        <a:pt x="55" y="38"/>
                        <a:pt x="55" y="38"/>
                      </a:cubicBezTo>
                      <a:cubicBezTo>
                        <a:pt x="55" y="38"/>
                        <a:pt x="55" y="38"/>
                        <a:pt x="55" y="38"/>
                      </a:cubicBezTo>
                      <a:cubicBezTo>
                        <a:pt x="55" y="39"/>
                        <a:pt x="55" y="39"/>
                        <a:pt x="55" y="39"/>
                      </a:cubicBezTo>
                      <a:cubicBezTo>
                        <a:pt x="56" y="41"/>
                        <a:pt x="56" y="41"/>
                        <a:pt x="56" y="41"/>
                      </a:cubicBezTo>
                      <a:cubicBezTo>
                        <a:pt x="56" y="41"/>
                        <a:pt x="56" y="41"/>
                        <a:pt x="56" y="41"/>
                      </a:cubicBezTo>
                      <a:cubicBezTo>
                        <a:pt x="57" y="41"/>
                        <a:pt x="57" y="41"/>
                        <a:pt x="57" y="41"/>
                      </a:cubicBezTo>
                      <a:cubicBezTo>
                        <a:pt x="58" y="41"/>
                        <a:pt x="58" y="41"/>
                        <a:pt x="58" y="41"/>
                      </a:cubicBezTo>
                      <a:cubicBezTo>
                        <a:pt x="59" y="41"/>
                        <a:pt x="59" y="41"/>
                        <a:pt x="59" y="41"/>
                      </a:cubicBezTo>
                      <a:close/>
                      <a:moveTo>
                        <a:pt x="61" y="40"/>
                      </a:move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1" y="39"/>
                        <a:pt x="61" y="39"/>
                        <a:pt x="61" y="39"/>
                      </a:cubicBezTo>
                      <a:cubicBezTo>
                        <a:pt x="61" y="39"/>
                        <a:pt x="61" y="39"/>
                        <a:pt x="61" y="39"/>
                      </a:cubicBezTo>
                      <a:cubicBezTo>
                        <a:pt x="61" y="39"/>
                        <a:pt x="61" y="39"/>
                        <a:pt x="61" y="39"/>
                      </a:cubicBezTo>
                      <a:cubicBezTo>
                        <a:pt x="62" y="38"/>
                        <a:pt x="62" y="38"/>
                        <a:pt x="62" y="38"/>
                      </a:cubicBezTo>
                      <a:cubicBezTo>
                        <a:pt x="62" y="37"/>
                        <a:pt x="62" y="37"/>
                        <a:pt x="62" y="37"/>
                      </a:cubicBezTo>
                      <a:cubicBezTo>
                        <a:pt x="63" y="37"/>
                        <a:pt x="63" y="37"/>
                        <a:pt x="63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63" y="36"/>
                        <a:pt x="63" y="36"/>
                        <a:pt x="63" y="36"/>
                      </a:cubicBezTo>
                      <a:cubicBezTo>
                        <a:pt x="62" y="36"/>
                        <a:pt x="62" y="36"/>
                        <a:pt x="62" y="36"/>
                      </a:cubicBezTo>
                      <a:cubicBezTo>
                        <a:pt x="61" y="36"/>
                        <a:pt x="61" y="36"/>
                        <a:pt x="61" y="36"/>
                      </a:cubicBezTo>
                      <a:cubicBezTo>
                        <a:pt x="60" y="35"/>
                        <a:pt x="60" y="35"/>
                        <a:pt x="60" y="35"/>
                      </a:cubicBezTo>
                      <a:cubicBezTo>
                        <a:pt x="59" y="35"/>
                        <a:pt x="59" y="35"/>
                        <a:pt x="59" y="35"/>
                      </a:cubicBezTo>
                      <a:cubicBezTo>
                        <a:pt x="58" y="35"/>
                        <a:pt x="58" y="35"/>
                        <a:pt x="58" y="35"/>
                      </a:cubicBezTo>
                      <a:cubicBezTo>
                        <a:pt x="58" y="35"/>
                        <a:pt x="58" y="35"/>
                        <a:pt x="58" y="35"/>
                      </a:cubicBezTo>
                      <a:cubicBezTo>
                        <a:pt x="58" y="36"/>
                        <a:pt x="58" y="36"/>
                        <a:pt x="58" y="36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9"/>
                        <a:pt x="59" y="39"/>
                        <a:pt x="59" y="39"/>
                      </a:cubicBezTo>
                      <a:cubicBezTo>
                        <a:pt x="60" y="40"/>
                        <a:pt x="60" y="40"/>
                        <a:pt x="60" y="40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lose/>
                      <a:moveTo>
                        <a:pt x="64" y="40"/>
                      </a:move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5" y="41"/>
                        <a:pt x="65" y="41"/>
                        <a:pt x="65" y="41"/>
                      </a:cubicBezTo>
                      <a:cubicBezTo>
                        <a:pt x="66" y="42"/>
                        <a:pt x="66" y="42"/>
                        <a:pt x="66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cubicBezTo>
                        <a:pt x="68" y="41"/>
                        <a:pt x="68" y="41"/>
                        <a:pt x="68" y="41"/>
                      </a:cubicBezTo>
                      <a:cubicBezTo>
                        <a:pt x="67" y="40"/>
                        <a:pt x="67" y="40"/>
                        <a:pt x="67" y="40"/>
                      </a:cubicBezTo>
                      <a:cubicBezTo>
                        <a:pt x="67" y="39"/>
                        <a:pt x="67" y="39"/>
                        <a:pt x="67" y="39"/>
                      </a:cubicBezTo>
                      <a:cubicBezTo>
                        <a:pt x="65" y="40"/>
                        <a:pt x="65" y="40"/>
                        <a:pt x="65" y="40"/>
                      </a:cubicBezTo>
                      <a:cubicBezTo>
                        <a:pt x="64" y="40"/>
                        <a:pt x="64" y="40"/>
                        <a:pt x="64" y="40"/>
                      </a:cubicBezTo>
                      <a:close/>
                      <a:moveTo>
                        <a:pt x="64" y="42"/>
                      </a:moveTo>
                      <a:cubicBezTo>
                        <a:pt x="64" y="43"/>
                        <a:pt x="64" y="43"/>
                        <a:pt x="64" y="43"/>
                      </a:cubicBezTo>
                      <a:cubicBezTo>
                        <a:pt x="65" y="43"/>
                        <a:pt x="65" y="43"/>
                        <a:pt x="65" y="43"/>
                      </a:cubicBezTo>
                      <a:cubicBezTo>
                        <a:pt x="65" y="43"/>
                        <a:pt x="65" y="43"/>
                        <a:pt x="65" y="43"/>
                      </a:cubicBezTo>
                      <a:cubicBezTo>
                        <a:pt x="66" y="43"/>
                        <a:pt x="66" y="43"/>
                        <a:pt x="66" y="43"/>
                      </a:cubicBezTo>
                      <a:cubicBezTo>
                        <a:pt x="65" y="42"/>
                        <a:pt x="65" y="42"/>
                        <a:pt x="65" y="42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lose/>
                      <a:moveTo>
                        <a:pt x="64" y="16"/>
                      </a:move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6" y="15"/>
                        <a:pt x="66" y="15"/>
                        <a:pt x="66" y="15"/>
                      </a:cubicBezTo>
                      <a:cubicBezTo>
                        <a:pt x="66" y="16"/>
                        <a:pt x="66" y="16"/>
                        <a:pt x="66" y="16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8" y="16"/>
                        <a:pt x="68" y="16"/>
                        <a:pt x="68" y="16"/>
                      </a:cubicBezTo>
                      <a:cubicBezTo>
                        <a:pt x="67" y="17"/>
                        <a:pt x="67" y="17"/>
                        <a:pt x="67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64" y="17"/>
                        <a:pt x="64" y="17"/>
                        <a:pt x="64" y="17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lose/>
                      <a:moveTo>
                        <a:pt x="66" y="28"/>
                      </a:moveTo>
                      <a:cubicBezTo>
                        <a:pt x="66" y="27"/>
                        <a:pt x="66" y="27"/>
                        <a:pt x="66" y="27"/>
                      </a:cubicBezTo>
                      <a:cubicBezTo>
                        <a:pt x="67" y="26"/>
                        <a:pt x="67" y="26"/>
                        <a:pt x="67" y="26"/>
                      </a:cubicBezTo>
                      <a:cubicBezTo>
                        <a:pt x="67" y="26"/>
                        <a:pt x="67" y="26"/>
                        <a:pt x="67" y="26"/>
                      </a:cubicBezTo>
                      <a:cubicBezTo>
                        <a:pt x="66" y="25"/>
                        <a:pt x="66" y="25"/>
                        <a:pt x="66" y="25"/>
                      </a:cubicBezTo>
                      <a:cubicBezTo>
                        <a:pt x="66" y="25"/>
                        <a:pt x="66" y="25"/>
                        <a:pt x="66" y="25"/>
                      </a:cubicBezTo>
                      <a:cubicBezTo>
                        <a:pt x="65" y="25"/>
                        <a:pt x="65" y="25"/>
                        <a:pt x="65" y="25"/>
                      </a:cubicBez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3" y="26"/>
                        <a:pt x="63" y="26"/>
                        <a:pt x="63" y="26"/>
                      </a:cubicBezTo>
                      <a:cubicBezTo>
                        <a:pt x="62" y="26"/>
                        <a:pt x="62" y="26"/>
                        <a:pt x="62" y="26"/>
                      </a:cubicBezTo>
                      <a:cubicBezTo>
                        <a:pt x="62" y="27"/>
                        <a:pt x="62" y="27"/>
                        <a:pt x="62" y="27"/>
                      </a:cubicBezTo>
                      <a:cubicBezTo>
                        <a:pt x="64" y="28"/>
                        <a:pt x="64" y="28"/>
                        <a:pt x="64" y="28"/>
                      </a:cubicBezTo>
                      <a:cubicBezTo>
                        <a:pt x="65" y="28"/>
                        <a:pt x="65" y="28"/>
                        <a:pt x="65" y="28"/>
                      </a:cubicBezTo>
                      <a:cubicBezTo>
                        <a:pt x="66" y="28"/>
                        <a:pt x="66" y="28"/>
                        <a:pt x="66" y="28"/>
                      </a:cubicBezTo>
                      <a:close/>
                      <a:moveTo>
                        <a:pt x="68" y="26"/>
                      </a:move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68" y="28"/>
                        <a:pt x="68" y="28"/>
                        <a:pt x="68" y="28"/>
                      </a:cubicBezTo>
                      <a:cubicBezTo>
                        <a:pt x="67" y="28"/>
                        <a:pt x="67" y="28"/>
                        <a:pt x="67" y="28"/>
                      </a:cubicBezTo>
                      <a:cubicBezTo>
                        <a:pt x="67" y="28"/>
                        <a:pt x="67" y="28"/>
                        <a:pt x="67" y="28"/>
                      </a:cubicBezTo>
                      <a:cubicBezTo>
                        <a:pt x="66" y="28"/>
                        <a:pt x="66" y="28"/>
                        <a:pt x="66" y="28"/>
                      </a:cubicBezTo>
                      <a:cubicBezTo>
                        <a:pt x="65" y="29"/>
                        <a:pt x="65" y="29"/>
                        <a:pt x="65" y="29"/>
                      </a:cubicBezTo>
                      <a:cubicBezTo>
                        <a:pt x="64" y="29"/>
                        <a:pt x="64" y="29"/>
                        <a:pt x="64" y="29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30"/>
                        <a:pt x="63" y="30"/>
                        <a:pt x="63" y="30"/>
                      </a:cubicBezTo>
                      <a:cubicBezTo>
                        <a:pt x="63" y="30"/>
                        <a:pt x="63" y="30"/>
                        <a:pt x="63" y="30"/>
                      </a:cubicBezTo>
                      <a:cubicBezTo>
                        <a:pt x="63" y="33"/>
                        <a:pt x="63" y="33"/>
                        <a:pt x="63" y="33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65" y="35"/>
                        <a:pt x="65" y="35"/>
                        <a:pt x="65" y="35"/>
                      </a:cubicBezTo>
                      <a:cubicBezTo>
                        <a:pt x="66" y="35"/>
                        <a:pt x="66" y="35"/>
                        <a:pt x="66" y="35"/>
                      </a:cubicBezTo>
                      <a:cubicBezTo>
                        <a:pt x="67" y="35"/>
                        <a:pt x="67" y="35"/>
                        <a:pt x="67" y="35"/>
                      </a:cubicBezTo>
                      <a:cubicBezTo>
                        <a:pt x="68" y="35"/>
                        <a:pt x="68" y="35"/>
                        <a:pt x="68" y="35"/>
                      </a:cubicBezTo>
                      <a:cubicBezTo>
                        <a:pt x="69" y="34"/>
                        <a:pt x="69" y="34"/>
                        <a:pt x="69" y="34"/>
                      </a:cubicBezTo>
                      <a:cubicBezTo>
                        <a:pt x="70" y="34"/>
                        <a:pt x="70" y="34"/>
                        <a:pt x="70" y="34"/>
                      </a:cubicBezTo>
                      <a:cubicBezTo>
                        <a:pt x="70" y="33"/>
                        <a:pt x="70" y="33"/>
                        <a:pt x="70" y="33"/>
                      </a:cubicBezTo>
                      <a:cubicBezTo>
                        <a:pt x="69" y="33"/>
                        <a:pt x="69" y="33"/>
                        <a:pt x="69" y="33"/>
                      </a:cubicBezTo>
                      <a:cubicBezTo>
                        <a:pt x="69" y="32"/>
                        <a:pt x="69" y="32"/>
                        <a:pt x="69" y="32"/>
                      </a:cubicBezTo>
                      <a:cubicBezTo>
                        <a:pt x="68" y="32"/>
                        <a:pt x="68" y="32"/>
                        <a:pt x="68" y="32"/>
                      </a:cubicBezTo>
                      <a:cubicBezTo>
                        <a:pt x="67" y="31"/>
                        <a:pt x="67" y="31"/>
                        <a:pt x="67" y="31"/>
                      </a:cubicBezTo>
                      <a:cubicBezTo>
                        <a:pt x="67" y="30"/>
                        <a:pt x="67" y="30"/>
                        <a:pt x="67" y="30"/>
                      </a:cubicBezTo>
                      <a:cubicBezTo>
                        <a:pt x="68" y="30"/>
                        <a:pt x="68" y="30"/>
                        <a:pt x="68" y="30"/>
                      </a:cubicBezTo>
                      <a:cubicBezTo>
                        <a:pt x="69" y="30"/>
                        <a:pt x="69" y="30"/>
                        <a:pt x="69" y="30"/>
                      </a:cubicBezTo>
                      <a:cubicBezTo>
                        <a:pt x="70" y="29"/>
                        <a:pt x="70" y="29"/>
                        <a:pt x="70" y="29"/>
                      </a:cubicBezTo>
                      <a:cubicBezTo>
                        <a:pt x="70" y="29"/>
                        <a:pt x="70" y="29"/>
                        <a:pt x="70" y="29"/>
                      </a:cubicBezTo>
                      <a:cubicBezTo>
                        <a:pt x="69" y="28"/>
                        <a:pt x="69" y="28"/>
                        <a:pt x="69" y="28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68" y="26"/>
                        <a:pt x="68" y="26"/>
                        <a:pt x="68" y="26"/>
                      </a:cubicBezTo>
                      <a:close/>
                      <a:moveTo>
                        <a:pt x="72" y="28"/>
                      </a:move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71" y="27"/>
                        <a:pt x="71" y="27"/>
                        <a:pt x="71" y="27"/>
                      </a:cubicBezTo>
                      <a:cubicBezTo>
                        <a:pt x="71" y="26"/>
                        <a:pt x="71" y="26"/>
                        <a:pt x="71" y="26"/>
                      </a:cubicBezTo>
                      <a:cubicBezTo>
                        <a:pt x="70" y="26"/>
                        <a:pt x="70" y="26"/>
                        <a:pt x="70" y="26"/>
                      </a:cubicBezTo>
                      <a:cubicBezTo>
                        <a:pt x="69" y="26"/>
                        <a:pt x="69" y="26"/>
                        <a:pt x="69" y="26"/>
                      </a:cubicBezTo>
                      <a:cubicBezTo>
                        <a:pt x="69" y="25"/>
                        <a:pt x="69" y="25"/>
                        <a:pt x="69" y="25"/>
                      </a:cubicBezTo>
                      <a:cubicBezTo>
                        <a:pt x="69" y="25"/>
                        <a:pt x="69" y="25"/>
                        <a:pt x="69" y="25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70" y="21"/>
                        <a:pt x="70" y="21"/>
                        <a:pt x="70" y="21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1" y="19"/>
                        <a:pt x="71" y="19"/>
                        <a:pt x="71" y="19"/>
                      </a:cubicBezTo>
                      <a:cubicBezTo>
                        <a:pt x="71" y="19"/>
                        <a:pt x="71" y="19"/>
                        <a:pt x="71" y="19"/>
                      </a:cubicBezTo>
                      <a:cubicBezTo>
                        <a:pt x="72" y="19"/>
                        <a:pt x="72" y="19"/>
                        <a:pt x="72" y="19"/>
                      </a:cubicBezTo>
                      <a:cubicBezTo>
                        <a:pt x="73" y="19"/>
                        <a:pt x="73" y="19"/>
                        <a:pt x="73" y="19"/>
                      </a:cubicBezTo>
                      <a:cubicBezTo>
                        <a:pt x="73" y="20"/>
                        <a:pt x="73" y="20"/>
                        <a:pt x="73" y="20"/>
                      </a:cubicBezTo>
                      <a:cubicBezTo>
                        <a:pt x="73" y="21"/>
                        <a:pt x="73" y="21"/>
                        <a:pt x="73" y="21"/>
                      </a:cubicBez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4" y="22"/>
                        <a:pt x="74" y="22"/>
                        <a:pt x="74" y="22"/>
                      </a:cubicBezTo>
                      <a:cubicBezTo>
                        <a:pt x="75" y="23"/>
                        <a:pt x="75" y="23"/>
                        <a:pt x="75" y="23"/>
                      </a:cubicBezTo>
                      <a:cubicBezTo>
                        <a:pt x="76" y="23"/>
                        <a:pt x="76" y="23"/>
                        <a:pt x="76" y="23"/>
                      </a:cubicBezTo>
                      <a:cubicBezTo>
                        <a:pt x="76" y="24"/>
                        <a:pt x="76" y="24"/>
                        <a:pt x="76" y="24"/>
                      </a:cubicBezTo>
                      <a:cubicBezTo>
                        <a:pt x="74" y="24"/>
                        <a:pt x="74" y="24"/>
                        <a:pt x="74" y="24"/>
                      </a:cubicBezTo>
                      <a:cubicBezTo>
                        <a:pt x="73" y="25"/>
                        <a:pt x="73" y="25"/>
                        <a:pt x="73" y="25"/>
                      </a:cubicBezTo>
                      <a:cubicBezTo>
                        <a:pt x="73" y="25"/>
                        <a:pt x="73" y="25"/>
                        <a:pt x="73" y="25"/>
                      </a:cubicBezTo>
                      <a:cubicBezTo>
                        <a:pt x="73" y="26"/>
                        <a:pt x="73" y="26"/>
                        <a:pt x="73" y="26"/>
                      </a:cubicBezTo>
                      <a:cubicBezTo>
                        <a:pt x="73" y="27"/>
                        <a:pt x="73" y="27"/>
                        <a:pt x="73" y="27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lose/>
                      <a:moveTo>
                        <a:pt x="453" y="50"/>
                      </a:moveTo>
                      <a:cubicBezTo>
                        <a:pt x="453" y="50"/>
                        <a:pt x="453" y="50"/>
                        <a:pt x="453" y="50"/>
                      </a:cubicBezTo>
                      <a:cubicBezTo>
                        <a:pt x="453" y="50"/>
                        <a:pt x="453" y="50"/>
                        <a:pt x="453" y="50"/>
                      </a:cubicBezTo>
                      <a:cubicBezTo>
                        <a:pt x="453" y="50"/>
                        <a:pt x="453" y="50"/>
                        <a:pt x="453" y="50"/>
                      </a:cubicBezTo>
                      <a:cubicBezTo>
                        <a:pt x="452" y="50"/>
                        <a:pt x="452" y="50"/>
                        <a:pt x="452" y="50"/>
                      </a:cubicBezTo>
                      <a:cubicBezTo>
                        <a:pt x="453" y="50"/>
                        <a:pt x="453" y="50"/>
                        <a:pt x="453" y="50"/>
                      </a:cubicBezTo>
                      <a:close/>
                      <a:moveTo>
                        <a:pt x="449" y="50"/>
                      </a:moveTo>
                      <a:cubicBezTo>
                        <a:pt x="450" y="50"/>
                        <a:pt x="450" y="50"/>
                        <a:pt x="450" y="50"/>
                      </a:cubicBezTo>
                      <a:cubicBezTo>
                        <a:pt x="450" y="49"/>
                        <a:pt x="450" y="49"/>
                        <a:pt x="450" y="49"/>
                      </a:cubicBezTo>
                      <a:cubicBezTo>
                        <a:pt x="449" y="49"/>
                        <a:pt x="449" y="49"/>
                        <a:pt x="449" y="49"/>
                      </a:cubicBezTo>
                      <a:cubicBezTo>
                        <a:pt x="449" y="49"/>
                        <a:pt x="449" y="49"/>
                        <a:pt x="449" y="49"/>
                      </a:cubicBezTo>
                      <a:cubicBezTo>
                        <a:pt x="449" y="50"/>
                        <a:pt x="449" y="50"/>
                        <a:pt x="449" y="50"/>
                      </a:cubicBezTo>
                      <a:close/>
                      <a:moveTo>
                        <a:pt x="446" y="51"/>
                      </a:moveTo>
                      <a:cubicBezTo>
                        <a:pt x="446" y="51"/>
                        <a:pt x="446" y="51"/>
                        <a:pt x="446" y="51"/>
                      </a:cubicBezTo>
                      <a:cubicBezTo>
                        <a:pt x="446" y="51"/>
                        <a:pt x="446" y="51"/>
                        <a:pt x="446" y="51"/>
                      </a:cubicBezTo>
                      <a:cubicBezTo>
                        <a:pt x="446" y="50"/>
                        <a:pt x="446" y="50"/>
                        <a:pt x="446" y="50"/>
                      </a:cubicBezTo>
                      <a:cubicBezTo>
                        <a:pt x="446" y="50"/>
                        <a:pt x="446" y="50"/>
                        <a:pt x="446" y="50"/>
                      </a:cubicBezTo>
                      <a:cubicBezTo>
                        <a:pt x="445" y="50"/>
                        <a:pt x="445" y="50"/>
                        <a:pt x="445" y="50"/>
                      </a:cubicBezTo>
                      <a:cubicBezTo>
                        <a:pt x="446" y="51"/>
                        <a:pt x="446" y="51"/>
                        <a:pt x="446" y="51"/>
                      </a:cubicBezTo>
                      <a:close/>
                      <a:moveTo>
                        <a:pt x="523" y="136"/>
                      </a:moveTo>
                      <a:cubicBezTo>
                        <a:pt x="522" y="136"/>
                        <a:pt x="522" y="136"/>
                        <a:pt x="522" y="136"/>
                      </a:cubicBezTo>
                      <a:cubicBezTo>
                        <a:pt x="523" y="137"/>
                        <a:pt x="523" y="137"/>
                        <a:pt x="523" y="137"/>
                      </a:cubicBezTo>
                      <a:cubicBezTo>
                        <a:pt x="523" y="137"/>
                        <a:pt x="523" y="137"/>
                        <a:pt x="523" y="137"/>
                      </a:cubicBezTo>
                      <a:cubicBezTo>
                        <a:pt x="523" y="136"/>
                        <a:pt x="523" y="136"/>
                        <a:pt x="523" y="136"/>
                      </a:cubicBezTo>
                      <a:cubicBezTo>
                        <a:pt x="523" y="136"/>
                        <a:pt x="523" y="136"/>
                        <a:pt x="523" y="136"/>
                      </a:cubicBezTo>
                      <a:cubicBezTo>
                        <a:pt x="523" y="136"/>
                        <a:pt x="523" y="136"/>
                        <a:pt x="523" y="136"/>
                      </a:cubicBezTo>
                      <a:close/>
                      <a:moveTo>
                        <a:pt x="522" y="134"/>
                      </a:moveTo>
                      <a:cubicBezTo>
                        <a:pt x="522" y="135"/>
                        <a:pt x="522" y="135"/>
                        <a:pt x="522" y="135"/>
                      </a:cubicBezTo>
                      <a:cubicBezTo>
                        <a:pt x="523" y="135"/>
                        <a:pt x="523" y="135"/>
                        <a:pt x="523" y="135"/>
                      </a:cubicBezTo>
                      <a:cubicBezTo>
                        <a:pt x="523" y="135"/>
                        <a:pt x="523" y="135"/>
                        <a:pt x="523" y="135"/>
                      </a:cubicBezTo>
                      <a:cubicBezTo>
                        <a:pt x="522" y="134"/>
                        <a:pt x="522" y="134"/>
                        <a:pt x="522" y="134"/>
                      </a:cubicBezTo>
                      <a:cubicBezTo>
                        <a:pt x="522" y="134"/>
                        <a:pt x="522" y="134"/>
                        <a:pt x="522" y="134"/>
                      </a:cubicBezTo>
                      <a:cubicBezTo>
                        <a:pt x="522" y="134"/>
                        <a:pt x="522" y="134"/>
                        <a:pt x="522" y="134"/>
                      </a:cubicBezTo>
                      <a:close/>
                      <a:moveTo>
                        <a:pt x="83" y="86"/>
                      </a:moveTo>
                      <a:cubicBezTo>
                        <a:pt x="83" y="86"/>
                        <a:pt x="83" y="86"/>
                        <a:pt x="83" y="86"/>
                      </a:cubicBezTo>
                      <a:cubicBezTo>
                        <a:pt x="83" y="85"/>
                        <a:pt x="83" y="85"/>
                        <a:pt x="83" y="85"/>
                      </a:cubicBezTo>
                      <a:cubicBezTo>
                        <a:pt x="85" y="85"/>
                        <a:pt x="85" y="85"/>
                        <a:pt x="85" y="85"/>
                      </a:cubicBezTo>
                      <a:cubicBezTo>
                        <a:pt x="85" y="84"/>
                        <a:pt x="85" y="84"/>
                        <a:pt x="85" y="84"/>
                      </a:cubicBezTo>
                      <a:cubicBezTo>
                        <a:pt x="84" y="84"/>
                        <a:pt x="84" y="84"/>
                        <a:pt x="84" y="84"/>
                      </a:cubicBezTo>
                      <a:cubicBezTo>
                        <a:pt x="83" y="85"/>
                        <a:pt x="83" y="85"/>
                        <a:pt x="83" y="85"/>
                      </a:cubicBezTo>
                      <a:cubicBezTo>
                        <a:pt x="83" y="85"/>
                        <a:pt x="83" y="85"/>
                        <a:pt x="83" y="85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3" y="86"/>
                        <a:pt x="83" y="86"/>
                        <a:pt x="83" y="86"/>
                      </a:cubicBezTo>
                      <a:close/>
                      <a:moveTo>
                        <a:pt x="77" y="111"/>
                      </a:moveTo>
                      <a:cubicBezTo>
                        <a:pt x="79" y="112"/>
                        <a:pt x="79" y="112"/>
                        <a:pt x="79" y="112"/>
                      </a:cubicBezTo>
                      <a:cubicBezTo>
                        <a:pt x="80" y="111"/>
                        <a:pt x="80" y="111"/>
                        <a:pt x="80" y="111"/>
                      </a:cubicBezTo>
                      <a:cubicBezTo>
                        <a:pt x="81" y="111"/>
                        <a:pt x="81" y="111"/>
                        <a:pt x="81" y="111"/>
                      </a:cubicBezTo>
                      <a:cubicBezTo>
                        <a:pt x="82" y="111"/>
                        <a:pt x="82" y="111"/>
                        <a:pt x="82" y="111"/>
                      </a:cubicBezTo>
                      <a:cubicBezTo>
                        <a:pt x="82" y="111"/>
                        <a:pt x="82" y="111"/>
                        <a:pt x="82" y="111"/>
                      </a:cubicBezTo>
                      <a:cubicBezTo>
                        <a:pt x="83" y="111"/>
                        <a:pt x="83" y="111"/>
                        <a:pt x="83" y="111"/>
                      </a:cubicBezTo>
                      <a:cubicBezTo>
                        <a:pt x="84" y="111"/>
                        <a:pt x="84" y="111"/>
                        <a:pt x="84" y="111"/>
                      </a:cubicBezTo>
                      <a:cubicBezTo>
                        <a:pt x="84" y="111"/>
                        <a:pt x="84" y="111"/>
                        <a:pt x="84" y="111"/>
                      </a:cubicBezTo>
                      <a:cubicBezTo>
                        <a:pt x="84" y="110"/>
                        <a:pt x="84" y="110"/>
                        <a:pt x="84" y="110"/>
                      </a:cubicBezTo>
                      <a:cubicBezTo>
                        <a:pt x="84" y="110"/>
                        <a:pt x="84" y="110"/>
                        <a:pt x="84" y="110"/>
                      </a:cubicBezTo>
                      <a:cubicBezTo>
                        <a:pt x="84" y="111"/>
                        <a:pt x="84" y="111"/>
                        <a:pt x="84" y="111"/>
                      </a:cubicBezTo>
                      <a:cubicBezTo>
                        <a:pt x="85" y="111"/>
                        <a:pt x="85" y="111"/>
                        <a:pt x="85" y="111"/>
                      </a:cubicBezTo>
                      <a:cubicBezTo>
                        <a:pt x="86" y="111"/>
                        <a:pt x="86" y="111"/>
                        <a:pt x="86" y="111"/>
                      </a:cubicBezTo>
                      <a:cubicBezTo>
                        <a:pt x="87" y="111"/>
                        <a:pt x="87" y="111"/>
                        <a:pt x="87" y="111"/>
                      </a:cubicBezTo>
                      <a:cubicBezTo>
                        <a:pt x="87" y="111"/>
                        <a:pt x="87" y="111"/>
                        <a:pt x="87" y="111"/>
                      </a:cubicBezTo>
                      <a:cubicBezTo>
                        <a:pt x="88" y="110"/>
                        <a:pt x="88" y="110"/>
                        <a:pt x="88" y="110"/>
                      </a:cubicBezTo>
                      <a:cubicBezTo>
                        <a:pt x="88" y="109"/>
                        <a:pt x="88" y="109"/>
                        <a:pt x="88" y="109"/>
                      </a:cubicBezTo>
                      <a:cubicBezTo>
                        <a:pt x="88" y="108"/>
                        <a:pt x="88" y="108"/>
                        <a:pt x="88" y="108"/>
                      </a:cubicBezTo>
                      <a:cubicBezTo>
                        <a:pt x="88" y="107"/>
                        <a:pt x="88" y="107"/>
                        <a:pt x="88" y="107"/>
                      </a:cubicBezTo>
                      <a:cubicBezTo>
                        <a:pt x="88" y="107"/>
                        <a:pt x="88" y="107"/>
                        <a:pt x="88" y="107"/>
                      </a:cubicBezTo>
                      <a:cubicBezTo>
                        <a:pt x="87" y="106"/>
                        <a:pt x="87" y="106"/>
                        <a:pt x="87" y="106"/>
                      </a:cubicBezTo>
                      <a:cubicBezTo>
                        <a:pt x="86" y="106"/>
                        <a:pt x="86" y="106"/>
                        <a:pt x="86" y="106"/>
                      </a:cubicBezTo>
                      <a:cubicBezTo>
                        <a:pt x="86" y="106"/>
                        <a:pt x="86" y="106"/>
                        <a:pt x="86" y="106"/>
                      </a:cubicBezTo>
                      <a:cubicBezTo>
                        <a:pt x="86" y="105"/>
                        <a:pt x="86" y="105"/>
                        <a:pt x="86" y="105"/>
                      </a:cubicBezTo>
                      <a:cubicBezTo>
                        <a:pt x="86" y="105"/>
                        <a:pt x="86" y="105"/>
                        <a:pt x="86" y="105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88" y="106"/>
                        <a:pt x="88" y="106"/>
                        <a:pt x="88" y="106"/>
                      </a:cubicBezTo>
                      <a:cubicBezTo>
                        <a:pt x="88" y="106"/>
                        <a:pt x="88" y="106"/>
                        <a:pt x="88" y="106"/>
                      </a:cubicBezTo>
                      <a:cubicBezTo>
                        <a:pt x="88" y="106"/>
                        <a:pt x="88" y="106"/>
                        <a:pt x="88" y="106"/>
                      </a:cubicBezTo>
                      <a:cubicBezTo>
                        <a:pt x="89" y="106"/>
                        <a:pt x="89" y="106"/>
                        <a:pt x="89" y="106"/>
                      </a:cubicBezTo>
                      <a:cubicBezTo>
                        <a:pt x="88" y="105"/>
                        <a:pt x="88" y="105"/>
                        <a:pt x="88" y="105"/>
                      </a:cubicBezTo>
                      <a:cubicBezTo>
                        <a:pt x="87" y="103"/>
                        <a:pt x="87" y="103"/>
                        <a:pt x="87" y="103"/>
                      </a:cubicBezTo>
                      <a:cubicBezTo>
                        <a:pt x="87" y="102"/>
                        <a:pt x="87" y="102"/>
                        <a:pt x="87" y="102"/>
                      </a:cubicBezTo>
                      <a:cubicBezTo>
                        <a:pt x="87" y="102"/>
                        <a:pt x="87" y="102"/>
                        <a:pt x="87" y="102"/>
                      </a:cubicBezTo>
                      <a:cubicBezTo>
                        <a:pt x="87" y="103"/>
                        <a:pt x="87" y="103"/>
                        <a:pt x="87" y="103"/>
                      </a:cubicBezTo>
                      <a:cubicBezTo>
                        <a:pt x="88" y="103"/>
                        <a:pt x="88" y="103"/>
                        <a:pt x="88" y="103"/>
                      </a:cubicBezTo>
                      <a:cubicBezTo>
                        <a:pt x="88" y="104"/>
                        <a:pt x="88" y="104"/>
                        <a:pt x="88" y="104"/>
                      </a:cubicBezTo>
                      <a:cubicBezTo>
                        <a:pt x="89" y="104"/>
                        <a:pt x="89" y="104"/>
                        <a:pt x="89" y="104"/>
                      </a:cubicBezTo>
                      <a:cubicBezTo>
                        <a:pt x="89" y="103"/>
                        <a:pt x="89" y="103"/>
                        <a:pt x="89" y="103"/>
                      </a:cubicBezTo>
                      <a:cubicBezTo>
                        <a:pt x="89" y="103"/>
                        <a:pt x="89" y="103"/>
                        <a:pt x="89" y="103"/>
                      </a:cubicBezTo>
                      <a:cubicBezTo>
                        <a:pt x="89" y="102"/>
                        <a:pt x="89" y="102"/>
                        <a:pt x="89" y="102"/>
                      </a:cubicBezTo>
                      <a:cubicBezTo>
                        <a:pt x="89" y="102"/>
                        <a:pt x="89" y="102"/>
                        <a:pt x="89" y="102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9" y="100"/>
                        <a:pt x="89" y="100"/>
                        <a:pt x="89" y="100"/>
                      </a:cubicBezTo>
                      <a:cubicBezTo>
                        <a:pt x="89" y="100"/>
                        <a:pt x="89" y="100"/>
                        <a:pt x="89" y="100"/>
                      </a:cubicBezTo>
                      <a:cubicBezTo>
                        <a:pt x="88" y="99"/>
                        <a:pt x="88" y="99"/>
                        <a:pt x="88" y="99"/>
                      </a:cubicBezTo>
                      <a:cubicBezTo>
                        <a:pt x="88" y="98"/>
                        <a:pt x="88" y="98"/>
                        <a:pt x="88" y="98"/>
                      </a:cubicBezTo>
                      <a:cubicBezTo>
                        <a:pt x="89" y="99"/>
                        <a:pt x="89" y="99"/>
                        <a:pt x="89" y="99"/>
                      </a:cubicBezTo>
                      <a:cubicBezTo>
                        <a:pt x="90" y="99"/>
                        <a:pt x="90" y="99"/>
                        <a:pt x="90" y="99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9" y="97"/>
                        <a:pt x="89" y="97"/>
                        <a:pt x="89" y="97"/>
                      </a:cubicBezTo>
                      <a:cubicBezTo>
                        <a:pt x="90" y="97"/>
                        <a:pt x="90" y="97"/>
                        <a:pt x="90" y="97"/>
                      </a:cubicBezTo>
                      <a:cubicBezTo>
                        <a:pt x="91" y="97"/>
                        <a:pt x="91" y="97"/>
                        <a:pt x="91" y="97"/>
                      </a:cubicBezTo>
                      <a:cubicBezTo>
                        <a:pt x="92" y="98"/>
                        <a:pt x="92" y="98"/>
                        <a:pt x="92" y="98"/>
                      </a:cubicBezTo>
                      <a:cubicBezTo>
                        <a:pt x="92" y="97"/>
                        <a:pt x="92" y="97"/>
                        <a:pt x="92" y="97"/>
                      </a:cubicBezTo>
                      <a:cubicBezTo>
                        <a:pt x="92" y="97"/>
                        <a:pt x="92" y="97"/>
                        <a:pt x="92" y="97"/>
                      </a:cubicBezTo>
                      <a:cubicBezTo>
                        <a:pt x="91" y="96"/>
                        <a:pt x="91" y="96"/>
                        <a:pt x="91" y="96"/>
                      </a:cubicBezTo>
                      <a:cubicBezTo>
                        <a:pt x="92" y="96"/>
                        <a:pt x="92" y="96"/>
                        <a:pt x="92" y="96"/>
                      </a:cubicBezTo>
                      <a:cubicBezTo>
                        <a:pt x="93" y="97"/>
                        <a:pt x="93" y="97"/>
                        <a:pt x="93" y="97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3" y="95"/>
                        <a:pt x="93" y="95"/>
                        <a:pt x="93" y="95"/>
                      </a:cubicBezTo>
                      <a:cubicBezTo>
                        <a:pt x="93" y="95"/>
                        <a:pt x="93" y="95"/>
                        <a:pt x="93" y="95"/>
                      </a:cubicBezTo>
                      <a:cubicBezTo>
                        <a:pt x="93" y="95"/>
                        <a:pt x="93" y="95"/>
                        <a:pt x="93" y="95"/>
                      </a:cubicBezTo>
                      <a:cubicBezTo>
                        <a:pt x="94" y="94"/>
                        <a:pt x="94" y="94"/>
                        <a:pt x="94" y="94"/>
                      </a:cubicBezTo>
                      <a:cubicBezTo>
                        <a:pt x="95" y="94"/>
                        <a:pt x="95" y="94"/>
                        <a:pt x="95" y="94"/>
                      </a:cubicBezTo>
                      <a:cubicBezTo>
                        <a:pt x="94" y="93"/>
                        <a:pt x="94" y="93"/>
                        <a:pt x="94" y="93"/>
                      </a:cubicBezTo>
                      <a:cubicBezTo>
                        <a:pt x="94" y="93"/>
                        <a:pt x="94" y="93"/>
                        <a:pt x="94" y="93"/>
                      </a:cubicBezTo>
                      <a:cubicBezTo>
                        <a:pt x="94" y="92"/>
                        <a:pt x="94" y="92"/>
                        <a:pt x="94" y="92"/>
                      </a:cubicBezTo>
                      <a:cubicBezTo>
                        <a:pt x="94" y="93"/>
                        <a:pt x="94" y="93"/>
                        <a:pt x="94" y="93"/>
                      </a:cubicBezTo>
                      <a:cubicBezTo>
                        <a:pt x="95" y="92"/>
                        <a:pt x="95" y="92"/>
                        <a:pt x="95" y="92"/>
                      </a:cubicBezTo>
                      <a:cubicBezTo>
                        <a:pt x="96" y="91"/>
                        <a:pt x="96" y="91"/>
                        <a:pt x="96" y="91"/>
                      </a:cubicBezTo>
                      <a:cubicBezTo>
                        <a:pt x="96" y="90"/>
                        <a:pt x="96" y="90"/>
                        <a:pt x="96" y="90"/>
                      </a:cubicBezTo>
                      <a:cubicBezTo>
                        <a:pt x="97" y="89"/>
                        <a:pt x="97" y="89"/>
                        <a:pt x="97" y="89"/>
                      </a:cubicBezTo>
                      <a:cubicBezTo>
                        <a:pt x="97" y="88"/>
                        <a:pt x="97" y="88"/>
                        <a:pt x="97" y="88"/>
                      </a:cubicBezTo>
                      <a:cubicBezTo>
                        <a:pt x="98" y="88"/>
                        <a:pt x="98" y="88"/>
                        <a:pt x="98" y="88"/>
                      </a:cubicBezTo>
                      <a:cubicBezTo>
                        <a:pt x="99" y="87"/>
                        <a:pt x="99" y="87"/>
                        <a:pt x="99" y="87"/>
                      </a:cubicBezTo>
                      <a:cubicBezTo>
                        <a:pt x="100" y="85"/>
                        <a:pt x="100" y="85"/>
                        <a:pt x="100" y="85"/>
                      </a:cubicBezTo>
                      <a:cubicBezTo>
                        <a:pt x="100" y="85"/>
                        <a:pt x="100" y="85"/>
                        <a:pt x="100" y="85"/>
                      </a:cubicBezTo>
                      <a:cubicBezTo>
                        <a:pt x="102" y="84"/>
                        <a:pt x="102" y="84"/>
                        <a:pt x="102" y="84"/>
                      </a:cubicBezTo>
                      <a:cubicBezTo>
                        <a:pt x="104" y="82"/>
                        <a:pt x="104" y="82"/>
                        <a:pt x="104" y="82"/>
                      </a:cubicBezTo>
                      <a:cubicBezTo>
                        <a:pt x="105" y="81"/>
                        <a:pt x="105" y="81"/>
                        <a:pt x="105" y="81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107" y="80"/>
                        <a:pt x="107" y="80"/>
                        <a:pt x="107" y="80"/>
                      </a:cubicBezTo>
                      <a:cubicBezTo>
                        <a:pt x="108" y="80"/>
                        <a:pt x="108" y="80"/>
                        <a:pt x="108" y="80"/>
                      </a:cubicBezTo>
                      <a:cubicBezTo>
                        <a:pt x="109" y="79"/>
                        <a:pt x="109" y="79"/>
                        <a:pt x="109" y="79"/>
                      </a:cubicBezTo>
                      <a:cubicBezTo>
                        <a:pt x="110" y="78"/>
                        <a:pt x="110" y="78"/>
                        <a:pt x="110" y="78"/>
                      </a:cubicBezTo>
                      <a:cubicBezTo>
                        <a:pt x="111" y="77"/>
                        <a:pt x="111" y="77"/>
                        <a:pt x="111" y="77"/>
                      </a:cubicBezTo>
                      <a:cubicBezTo>
                        <a:pt x="112" y="77"/>
                        <a:pt x="112" y="77"/>
                        <a:pt x="112" y="77"/>
                      </a:cubicBezTo>
                      <a:cubicBezTo>
                        <a:pt x="112" y="77"/>
                        <a:pt x="112" y="77"/>
                        <a:pt x="112" y="77"/>
                      </a:cubicBezTo>
                      <a:cubicBezTo>
                        <a:pt x="112" y="77"/>
                        <a:pt x="112" y="77"/>
                        <a:pt x="112" y="77"/>
                      </a:cubicBezTo>
                      <a:cubicBezTo>
                        <a:pt x="112" y="76"/>
                        <a:pt x="112" y="76"/>
                        <a:pt x="112" y="76"/>
                      </a:cubicBezTo>
                      <a:cubicBezTo>
                        <a:pt x="112" y="75"/>
                        <a:pt x="112" y="75"/>
                        <a:pt x="112" y="75"/>
                      </a:cubicBezTo>
                      <a:cubicBezTo>
                        <a:pt x="112" y="75"/>
                        <a:pt x="112" y="75"/>
                        <a:pt x="112" y="75"/>
                      </a:cubicBezTo>
                      <a:cubicBezTo>
                        <a:pt x="112" y="74"/>
                        <a:pt x="112" y="74"/>
                        <a:pt x="112" y="74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1" y="73"/>
                        <a:pt x="111" y="73"/>
                        <a:pt x="111" y="73"/>
                      </a:cubicBezTo>
                      <a:cubicBezTo>
                        <a:pt x="111" y="72"/>
                        <a:pt x="111" y="72"/>
                        <a:pt x="111" y="72"/>
                      </a:cubicBezTo>
                      <a:cubicBezTo>
                        <a:pt x="112" y="71"/>
                        <a:pt x="112" y="71"/>
                        <a:pt x="112" y="71"/>
                      </a:cubicBezTo>
                      <a:cubicBezTo>
                        <a:pt x="112" y="71"/>
                        <a:pt x="112" y="71"/>
                        <a:pt x="112" y="71"/>
                      </a:cubicBezTo>
                      <a:cubicBezTo>
                        <a:pt x="111" y="71"/>
                        <a:pt x="111" y="71"/>
                        <a:pt x="111" y="71"/>
                      </a:cubicBezTo>
                      <a:cubicBezTo>
                        <a:pt x="110" y="70"/>
                        <a:pt x="110" y="70"/>
                        <a:pt x="110" y="70"/>
                      </a:cubicBezTo>
                      <a:cubicBezTo>
                        <a:pt x="109" y="70"/>
                        <a:pt x="109" y="70"/>
                        <a:pt x="109" y="70"/>
                      </a:cubicBezTo>
                      <a:cubicBezTo>
                        <a:pt x="109" y="70"/>
                        <a:pt x="109" y="70"/>
                        <a:pt x="109" y="70"/>
                      </a:cubicBezTo>
                      <a:cubicBezTo>
                        <a:pt x="109" y="69"/>
                        <a:pt x="109" y="69"/>
                        <a:pt x="109" y="69"/>
                      </a:cubicBezTo>
                      <a:cubicBezTo>
                        <a:pt x="108" y="69"/>
                        <a:pt x="108" y="69"/>
                        <a:pt x="108" y="69"/>
                      </a:cubicBezTo>
                      <a:cubicBezTo>
                        <a:pt x="107" y="69"/>
                        <a:pt x="107" y="69"/>
                        <a:pt x="107" y="69"/>
                      </a:cubicBezTo>
                      <a:cubicBezTo>
                        <a:pt x="107" y="70"/>
                        <a:pt x="107" y="70"/>
                        <a:pt x="107" y="70"/>
                      </a:cubicBezTo>
                      <a:cubicBezTo>
                        <a:pt x="107" y="70"/>
                        <a:pt x="107" y="70"/>
                        <a:pt x="107" y="70"/>
                      </a:cubicBezTo>
                      <a:cubicBezTo>
                        <a:pt x="106" y="69"/>
                        <a:pt x="106" y="69"/>
                        <a:pt x="106" y="69"/>
                      </a:cubicBezTo>
                      <a:cubicBezTo>
                        <a:pt x="105" y="69"/>
                        <a:pt x="105" y="69"/>
                        <a:pt x="105" y="69"/>
                      </a:cubicBezTo>
                      <a:cubicBezTo>
                        <a:pt x="104" y="70"/>
                        <a:pt x="104" y="70"/>
                        <a:pt x="104" y="70"/>
                      </a:cubicBezTo>
                      <a:cubicBezTo>
                        <a:pt x="104" y="71"/>
                        <a:pt x="104" y="71"/>
                        <a:pt x="104" y="71"/>
                      </a:cubicBezTo>
                      <a:cubicBezTo>
                        <a:pt x="103" y="71"/>
                        <a:pt x="103" y="71"/>
                        <a:pt x="103" y="71"/>
                      </a:cubicBezTo>
                      <a:cubicBezTo>
                        <a:pt x="103" y="71"/>
                        <a:pt x="103" y="71"/>
                        <a:pt x="103" y="71"/>
                      </a:cubicBezTo>
                      <a:cubicBezTo>
                        <a:pt x="102" y="72"/>
                        <a:pt x="102" y="72"/>
                        <a:pt x="102" y="72"/>
                      </a:cubicBezTo>
                      <a:cubicBezTo>
                        <a:pt x="102" y="72"/>
                        <a:pt x="102" y="72"/>
                        <a:pt x="102" y="72"/>
                      </a:cubicBezTo>
                      <a:cubicBezTo>
                        <a:pt x="102" y="73"/>
                        <a:pt x="102" y="73"/>
                        <a:pt x="102" y="73"/>
                      </a:cubicBezTo>
                      <a:cubicBezTo>
                        <a:pt x="101" y="73"/>
                        <a:pt x="101" y="73"/>
                        <a:pt x="101" y="73"/>
                      </a:cubicBezTo>
                      <a:cubicBezTo>
                        <a:pt x="102" y="74"/>
                        <a:pt x="102" y="74"/>
                        <a:pt x="102" y="74"/>
                      </a:cubicBezTo>
                      <a:cubicBezTo>
                        <a:pt x="102" y="75"/>
                        <a:pt x="102" y="75"/>
                        <a:pt x="102" y="75"/>
                      </a:cubicBezTo>
                      <a:cubicBezTo>
                        <a:pt x="101" y="75"/>
                        <a:pt x="101" y="75"/>
                        <a:pt x="101" y="75"/>
                      </a:cubicBezTo>
                      <a:cubicBezTo>
                        <a:pt x="101" y="75"/>
                        <a:pt x="101" y="75"/>
                        <a:pt x="101" y="75"/>
                      </a:cubicBezTo>
                      <a:cubicBezTo>
                        <a:pt x="101" y="76"/>
                        <a:pt x="101" y="76"/>
                        <a:pt x="101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7"/>
                        <a:pt x="100" y="77"/>
                        <a:pt x="100" y="77"/>
                      </a:cubicBezTo>
                      <a:cubicBezTo>
                        <a:pt x="98" y="77"/>
                        <a:pt x="98" y="77"/>
                        <a:pt x="98" y="77"/>
                      </a:cubicBezTo>
                      <a:cubicBezTo>
                        <a:pt x="98" y="78"/>
                        <a:pt x="98" y="78"/>
                        <a:pt x="98" y="78"/>
                      </a:cubicBezTo>
                      <a:cubicBezTo>
                        <a:pt x="98" y="78"/>
                        <a:pt x="98" y="78"/>
                        <a:pt x="98" y="78"/>
                      </a:cubicBezTo>
                      <a:cubicBezTo>
                        <a:pt x="97" y="78"/>
                        <a:pt x="97" y="78"/>
                        <a:pt x="97" y="78"/>
                      </a:cubicBezTo>
                      <a:cubicBezTo>
                        <a:pt x="96" y="78"/>
                        <a:pt x="96" y="78"/>
                        <a:pt x="96" y="78"/>
                      </a:cubicBezTo>
                      <a:cubicBezTo>
                        <a:pt x="95" y="79"/>
                        <a:pt x="95" y="79"/>
                        <a:pt x="95" y="79"/>
                      </a:cubicBezTo>
                      <a:cubicBezTo>
                        <a:pt x="95" y="80"/>
                        <a:pt x="95" y="80"/>
                        <a:pt x="95" y="80"/>
                      </a:cubicBezTo>
                      <a:cubicBezTo>
                        <a:pt x="94" y="79"/>
                        <a:pt x="94" y="79"/>
                        <a:pt x="94" y="79"/>
                      </a:cubicBezTo>
                      <a:cubicBezTo>
                        <a:pt x="94" y="79"/>
                        <a:pt x="94" y="79"/>
                        <a:pt x="94" y="79"/>
                      </a:cubicBezTo>
                      <a:cubicBezTo>
                        <a:pt x="94" y="79"/>
                        <a:pt x="94" y="79"/>
                        <a:pt x="94" y="79"/>
                      </a:cubicBezTo>
                      <a:cubicBezTo>
                        <a:pt x="94" y="79"/>
                        <a:pt x="94" y="79"/>
                        <a:pt x="94" y="79"/>
                      </a:cubicBezTo>
                      <a:cubicBezTo>
                        <a:pt x="94" y="80"/>
                        <a:pt x="94" y="80"/>
                        <a:pt x="94" y="80"/>
                      </a:cubicBezTo>
                      <a:cubicBezTo>
                        <a:pt x="93" y="80"/>
                        <a:pt x="93" y="80"/>
                        <a:pt x="93" y="80"/>
                      </a:cubicBezTo>
                      <a:cubicBezTo>
                        <a:pt x="93" y="80"/>
                        <a:pt x="93" y="80"/>
                        <a:pt x="93" y="80"/>
                      </a:cubicBezTo>
                      <a:cubicBezTo>
                        <a:pt x="93" y="79"/>
                        <a:pt x="93" y="79"/>
                        <a:pt x="93" y="79"/>
                      </a:cubicBezTo>
                      <a:cubicBezTo>
                        <a:pt x="91" y="79"/>
                        <a:pt x="91" y="79"/>
                        <a:pt x="91" y="79"/>
                      </a:cubicBezTo>
                      <a:cubicBezTo>
                        <a:pt x="90" y="80"/>
                        <a:pt x="90" y="80"/>
                        <a:pt x="90" y="80"/>
                      </a:cubicBezTo>
                      <a:cubicBezTo>
                        <a:pt x="89" y="80"/>
                        <a:pt x="89" y="80"/>
                        <a:pt x="89" y="80"/>
                      </a:cubicBezTo>
                      <a:cubicBezTo>
                        <a:pt x="89" y="80"/>
                        <a:pt x="89" y="80"/>
                        <a:pt x="89" y="80"/>
                      </a:cubicBezTo>
                      <a:cubicBezTo>
                        <a:pt x="89" y="80"/>
                        <a:pt x="89" y="80"/>
                        <a:pt x="89" y="80"/>
                      </a:cubicBezTo>
                      <a:cubicBezTo>
                        <a:pt x="89" y="81"/>
                        <a:pt x="89" y="81"/>
                        <a:pt x="89" y="81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88" y="83"/>
                        <a:pt x="88" y="83"/>
                        <a:pt x="88" y="83"/>
                      </a:cubicBezTo>
                      <a:cubicBezTo>
                        <a:pt x="88" y="82"/>
                        <a:pt x="88" y="82"/>
                        <a:pt x="88" y="82"/>
                      </a:cubicBezTo>
                      <a:cubicBezTo>
                        <a:pt x="88" y="82"/>
                        <a:pt x="88" y="82"/>
                        <a:pt x="88" y="82"/>
                      </a:cubicBezTo>
                      <a:cubicBezTo>
                        <a:pt x="88" y="82"/>
                        <a:pt x="88" y="82"/>
                        <a:pt x="88" y="82"/>
                      </a:cubicBezTo>
                      <a:cubicBezTo>
                        <a:pt x="88" y="82"/>
                        <a:pt x="88" y="82"/>
                        <a:pt x="88" y="82"/>
                      </a:cubicBezTo>
                      <a:cubicBezTo>
                        <a:pt x="87" y="82"/>
                        <a:pt x="87" y="82"/>
                        <a:pt x="87" y="82"/>
                      </a:cubicBezTo>
                      <a:cubicBezTo>
                        <a:pt x="86" y="83"/>
                        <a:pt x="86" y="83"/>
                        <a:pt x="86" y="83"/>
                      </a:cubicBezTo>
                      <a:cubicBezTo>
                        <a:pt x="86" y="83"/>
                        <a:pt x="86" y="83"/>
                        <a:pt x="86" y="83"/>
                      </a:cubicBezTo>
                      <a:cubicBezTo>
                        <a:pt x="87" y="84"/>
                        <a:pt x="87" y="84"/>
                        <a:pt x="87" y="84"/>
                      </a:cubicBezTo>
                      <a:cubicBezTo>
                        <a:pt x="87" y="84"/>
                        <a:pt x="87" y="84"/>
                        <a:pt x="87" y="84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85" y="85"/>
                        <a:pt x="85" y="85"/>
                        <a:pt x="85" y="85"/>
                      </a:cubicBezTo>
                      <a:cubicBezTo>
                        <a:pt x="85" y="85"/>
                        <a:pt x="85" y="85"/>
                        <a:pt x="85" y="85"/>
                      </a:cubicBezTo>
                      <a:cubicBezTo>
                        <a:pt x="85" y="86"/>
                        <a:pt x="85" y="86"/>
                        <a:pt x="85" y="86"/>
                      </a:cubicBezTo>
                      <a:cubicBezTo>
                        <a:pt x="84" y="86"/>
                        <a:pt x="84" y="86"/>
                        <a:pt x="84" y="86"/>
                      </a:cubicBezTo>
                      <a:cubicBezTo>
                        <a:pt x="83" y="86"/>
                        <a:pt x="83" y="86"/>
                        <a:pt x="83" y="86"/>
                      </a:cubicBezTo>
                      <a:cubicBezTo>
                        <a:pt x="83" y="87"/>
                        <a:pt x="83" y="87"/>
                        <a:pt x="83" y="87"/>
                      </a:cubicBezTo>
                      <a:cubicBezTo>
                        <a:pt x="83" y="88"/>
                        <a:pt x="83" y="88"/>
                        <a:pt x="83" y="88"/>
                      </a:cubicBezTo>
                      <a:cubicBezTo>
                        <a:pt x="84" y="88"/>
                        <a:pt x="84" y="88"/>
                        <a:pt x="84" y="88"/>
                      </a:cubicBezTo>
                      <a:cubicBezTo>
                        <a:pt x="83" y="88"/>
                        <a:pt x="83" y="88"/>
                        <a:pt x="83" y="88"/>
                      </a:cubicBezTo>
                      <a:cubicBezTo>
                        <a:pt x="82" y="88"/>
                        <a:pt x="82" y="88"/>
                        <a:pt x="82" y="88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cubicBezTo>
                        <a:pt x="81" y="90"/>
                        <a:pt x="81" y="90"/>
                        <a:pt x="81" y="90"/>
                      </a:cubicBezTo>
                      <a:cubicBezTo>
                        <a:pt x="81" y="90"/>
                        <a:pt x="81" y="90"/>
                        <a:pt x="81" y="90"/>
                      </a:cubicBezTo>
                      <a:cubicBezTo>
                        <a:pt x="82" y="90"/>
                        <a:pt x="82" y="90"/>
                        <a:pt x="82" y="90"/>
                      </a:cubicBezTo>
                      <a:cubicBezTo>
                        <a:pt x="82" y="90"/>
                        <a:pt x="82" y="90"/>
                        <a:pt x="82" y="90"/>
                      </a:cubicBezTo>
                      <a:cubicBezTo>
                        <a:pt x="83" y="91"/>
                        <a:pt x="83" y="91"/>
                        <a:pt x="83" y="91"/>
                      </a:cubicBezTo>
                      <a:cubicBezTo>
                        <a:pt x="83" y="91"/>
                        <a:pt x="83" y="91"/>
                        <a:pt x="83" y="91"/>
                      </a:cubicBezTo>
                      <a:cubicBezTo>
                        <a:pt x="83" y="92"/>
                        <a:pt x="83" y="92"/>
                        <a:pt x="83" y="92"/>
                      </a:cubicBezTo>
                      <a:cubicBezTo>
                        <a:pt x="82" y="92"/>
                        <a:pt x="82" y="92"/>
                        <a:pt x="82" y="92"/>
                      </a:cubicBezTo>
                      <a:cubicBezTo>
                        <a:pt x="82" y="92"/>
                        <a:pt x="82" y="92"/>
                        <a:pt x="82" y="92"/>
                      </a:cubicBezTo>
                      <a:cubicBezTo>
                        <a:pt x="81" y="92"/>
                        <a:pt x="81" y="92"/>
                        <a:pt x="81" y="92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79" y="93"/>
                        <a:pt x="79" y="93"/>
                        <a:pt x="79" y="93"/>
                      </a:cubicBezTo>
                      <a:cubicBezTo>
                        <a:pt x="79" y="93"/>
                        <a:pt x="79" y="93"/>
                        <a:pt x="79" y="93"/>
                      </a:cubicBezTo>
                      <a:cubicBezTo>
                        <a:pt x="79" y="94"/>
                        <a:pt x="79" y="94"/>
                        <a:pt x="79" y="94"/>
                      </a:cubicBezTo>
                      <a:cubicBezTo>
                        <a:pt x="78" y="94"/>
                        <a:pt x="78" y="94"/>
                        <a:pt x="78" y="94"/>
                      </a:cubicBezTo>
                      <a:cubicBezTo>
                        <a:pt x="78" y="94"/>
                        <a:pt x="78" y="94"/>
                        <a:pt x="78" y="94"/>
                      </a:cubicBezTo>
                      <a:cubicBezTo>
                        <a:pt x="77" y="94"/>
                        <a:pt x="77" y="94"/>
                        <a:pt x="77" y="94"/>
                      </a:cubicBezTo>
                      <a:cubicBezTo>
                        <a:pt x="77" y="93"/>
                        <a:pt x="77" y="93"/>
                        <a:pt x="77" y="93"/>
                      </a:cubicBezTo>
                      <a:cubicBezTo>
                        <a:pt x="77" y="93"/>
                        <a:pt x="77" y="93"/>
                        <a:pt x="77" y="93"/>
                      </a:cubicBezTo>
                      <a:cubicBezTo>
                        <a:pt x="76" y="94"/>
                        <a:pt x="76" y="94"/>
                        <a:pt x="76" y="94"/>
                      </a:cubicBezTo>
                      <a:cubicBezTo>
                        <a:pt x="76" y="95"/>
                        <a:pt x="76" y="95"/>
                        <a:pt x="76" y="95"/>
                      </a:cubicBezTo>
                      <a:cubicBezTo>
                        <a:pt x="77" y="96"/>
                        <a:pt x="77" y="96"/>
                        <a:pt x="77" y="96"/>
                      </a:cubicBezTo>
                      <a:cubicBezTo>
                        <a:pt x="78" y="96"/>
                        <a:pt x="78" y="96"/>
                        <a:pt x="78" y="96"/>
                      </a:cubicBezTo>
                      <a:cubicBezTo>
                        <a:pt x="78" y="96"/>
                        <a:pt x="78" y="96"/>
                        <a:pt x="78" y="96"/>
                      </a:cubicBezTo>
                      <a:cubicBezTo>
                        <a:pt x="78" y="96"/>
                        <a:pt x="78" y="96"/>
                        <a:pt x="78" y="96"/>
                      </a:cubicBezTo>
                      <a:cubicBezTo>
                        <a:pt x="78" y="97"/>
                        <a:pt x="78" y="97"/>
                        <a:pt x="78" y="97"/>
                      </a:cubicBezTo>
                      <a:cubicBezTo>
                        <a:pt x="78" y="97"/>
                        <a:pt x="78" y="97"/>
                        <a:pt x="78" y="97"/>
                      </a:cubicBezTo>
                      <a:cubicBezTo>
                        <a:pt x="78" y="98"/>
                        <a:pt x="78" y="98"/>
                        <a:pt x="78" y="98"/>
                      </a:cubicBezTo>
                      <a:cubicBezTo>
                        <a:pt x="79" y="97"/>
                        <a:pt x="79" y="97"/>
                        <a:pt x="79" y="97"/>
                      </a:cubicBezTo>
                      <a:cubicBezTo>
                        <a:pt x="79" y="97"/>
                        <a:pt x="79" y="97"/>
                        <a:pt x="79" y="97"/>
                      </a:cubicBezTo>
                      <a:cubicBezTo>
                        <a:pt x="80" y="97"/>
                        <a:pt x="80" y="97"/>
                        <a:pt x="80" y="97"/>
                      </a:cubicBezTo>
                      <a:cubicBezTo>
                        <a:pt x="80" y="97"/>
                        <a:pt x="80" y="97"/>
                        <a:pt x="80" y="97"/>
                      </a:cubicBezTo>
                      <a:cubicBezTo>
                        <a:pt x="81" y="97"/>
                        <a:pt x="81" y="97"/>
                        <a:pt x="81" y="97"/>
                      </a:cubicBezTo>
                      <a:cubicBezTo>
                        <a:pt x="81" y="97"/>
                        <a:pt x="81" y="97"/>
                        <a:pt x="81" y="97"/>
                      </a:cubicBezTo>
                      <a:cubicBezTo>
                        <a:pt x="81" y="98"/>
                        <a:pt x="81" y="98"/>
                        <a:pt x="81" y="98"/>
                      </a:cubicBezTo>
                      <a:cubicBezTo>
                        <a:pt x="80" y="98"/>
                        <a:pt x="80" y="98"/>
                        <a:pt x="80" y="98"/>
                      </a:cubicBezTo>
                      <a:cubicBezTo>
                        <a:pt x="79" y="98"/>
                        <a:pt x="79" y="98"/>
                        <a:pt x="79" y="98"/>
                      </a:cubicBezTo>
                      <a:cubicBezTo>
                        <a:pt x="79" y="98"/>
                        <a:pt x="79" y="98"/>
                        <a:pt x="79" y="98"/>
                      </a:cubicBezTo>
                      <a:cubicBezTo>
                        <a:pt x="78" y="98"/>
                        <a:pt x="78" y="98"/>
                        <a:pt x="78" y="98"/>
                      </a:cubicBezTo>
                      <a:cubicBezTo>
                        <a:pt x="78" y="99"/>
                        <a:pt x="78" y="99"/>
                        <a:pt x="78" y="99"/>
                      </a:cubicBezTo>
                      <a:cubicBezTo>
                        <a:pt x="78" y="100"/>
                        <a:pt x="78" y="100"/>
                        <a:pt x="78" y="100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80" y="100"/>
                        <a:pt x="80" y="100"/>
                        <a:pt x="80" y="100"/>
                      </a:cubicBezTo>
                      <a:cubicBezTo>
                        <a:pt x="80" y="100"/>
                        <a:pt x="80" y="100"/>
                        <a:pt x="80" y="100"/>
                      </a:cubicBezTo>
                      <a:cubicBezTo>
                        <a:pt x="80" y="100"/>
                        <a:pt x="80" y="100"/>
                        <a:pt x="80" y="100"/>
                      </a:cubicBezTo>
                      <a:cubicBezTo>
                        <a:pt x="80" y="100"/>
                        <a:pt x="80" y="100"/>
                        <a:pt x="80" y="100"/>
                      </a:cubicBezTo>
                      <a:cubicBezTo>
                        <a:pt x="79" y="101"/>
                        <a:pt x="79" y="101"/>
                        <a:pt x="79" y="101"/>
                      </a:cubicBezTo>
                      <a:cubicBezTo>
                        <a:pt x="78" y="101"/>
                        <a:pt x="78" y="101"/>
                        <a:pt x="78" y="101"/>
                      </a:cubicBezTo>
                      <a:cubicBezTo>
                        <a:pt x="78" y="101"/>
                        <a:pt x="78" y="101"/>
                        <a:pt x="78" y="101"/>
                      </a:cubicBezTo>
                      <a:cubicBezTo>
                        <a:pt x="78" y="102"/>
                        <a:pt x="78" y="102"/>
                        <a:pt x="78" y="102"/>
                      </a:cubicBezTo>
                      <a:cubicBezTo>
                        <a:pt x="78" y="102"/>
                        <a:pt x="78" y="102"/>
                        <a:pt x="78" y="102"/>
                      </a:cubicBezTo>
                      <a:cubicBezTo>
                        <a:pt x="79" y="102"/>
                        <a:pt x="79" y="102"/>
                        <a:pt x="79" y="102"/>
                      </a:cubicBezTo>
                      <a:cubicBezTo>
                        <a:pt x="80" y="102"/>
                        <a:pt x="80" y="102"/>
                        <a:pt x="80" y="102"/>
                      </a:cubicBezTo>
                      <a:cubicBezTo>
                        <a:pt x="80" y="102"/>
                        <a:pt x="80" y="102"/>
                        <a:pt x="80" y="102"/>
                      </a:cubicBezTo>
                      <a:cubicBezTo>
                        <a:pt x="79" y="102"/>
                        <a:pt x="79" y="102"/>
                        <a:pt x="79" y="102"/>
                      </a:cubicBezTo>
                      <a:cubicBezTo>
                        <a:pt x="78" y="102"/>
                        <a:pt x="78" y="102"/>
                        <a:pt x="78" y="102"/>
                      </a:cubicBezTo>
                      <a:cubicBezTo>
                        <a:pt x="78" y="103"/>
                        <a:pt x="78" y="103"/>
                        <a:pt x="78" y="103"/>
                      </a:cubicBezTo>
                      <a:cubicBezTo>
                        <a:pt x="79" y="103"/>
                        <a:pt x="79" y="103"/>
                        <a:pt x="79" y="103"/>
                      </a:cubicBezTo>
                      <a:cubicBezTo>
                        <a:pt x="80" y="103"/>
                        <a:pt x="80" y="103"/>
                        <a:pt x="80" y="103"/>
                      </a:cubicBezTo>
                      <a:cubicBezTo>
                        <a:pt x="81" y="104"/>
                        <a:pt x="81" y="104"/>
                        <a:pt x="81" y="104"/>
                      </a:cubicBezTo>
                      <a:cubicBezTo>
                        <a:pt x="82" y="104"/>
                        <a:pt x="82" y="104"/>
                        <a:pt x="82" y="104"/>
                      </a:cubicBezTo>
                      <a:cubicBezTo>
                        <a:pt x="82" y="104"/>
                        <a:pt x="82" y="104"/>
                        <a:pt x="82" y="104"/>
                      </a:cubicBezTo>
                      <a:cubicBezTo>
                        <a:pt x="82" y="105"/>
                        <a:pt x="82" y="105"/>
                        <a:pt x="82" y="105"/>
                      </a:cubicBezTo>
                      <a:cubicBezTo>
                        <a:pt x="81" y="104"/>
                        <a:pt x="81" y="104"/>
                        <a:pt x="81" y="104"/>
                      </a:cubicBezTo>
                      <a:cubicBezTo>
                        <a:pt x="80" y="104"/>
                        <a:pt x="80" y="104"/>
                        <a:pt x="80" y="104"/>
                      </a:cubicBezTo>
                      <a:cubicBezTo>
                        <a:pt x="79" y="104"/>
                        <a:pt x="79" y="104"/>
                        <a:pt x="79" y="104"/>
                      </a:cubicBezTo>
                      <a:cubicBezTo>
                        <a:pt x="79" y="103"/>
                        <a:pt x="79" y="103"/>
                        <a:pt x="79" y="103"/>
                      </a:cubicBezTo>
                      <a:cubicBezTo>
                        <a:pt x="78" y="103"/>
                        <a:pt x="78" y="103"/>
                        <a:pt x="78" y="103"/>
                      </a:cubicBezTo>
                      <a:cubicBezTo>
                        <a:pt x="77" y="104"/>
                        <a:pt x="77" y="104"/>
                        <a:pt x="77" y="104"/>
                      </a:cubicBezTo>
                      <a:cubicBezTo>
                        <a:pt x="77" y="104"/>
                        <a:pt x="77" y="104"/>
                        <a:pt x="77" y="104"/>
                      </a:cubicBezTo>
                      <a:cubicBezTo>
                        <a:pt x="77" y="105"/>
                        <a:pt x="77" y="105"/>
                        <a:pt x="77" y="105"/>
                      </a:cubicBezTo>
                      <a:cubicBezTo>
                        <a:pt x="77" y="105"/>
                        <a:pt x="77" y="105"/>
                        <a:pt x="77" y="105"/>
                      </a:cubicBezTo>
                      <a:cubicBezTo>
                        <a:pt x="77" y="105"/>
                        <a:pt x="77" y="105"/>
                        <a:pt x="77" y="105"/>
                      </a:cubicBezTo>
                      <a:cubicBezTo>
                        <a:pt x="77" y="106"/>
                        <a:pt x="77" y="106"/>
                        <a:pt x="77" y="106"/>
                      </a:cubicBezTo>
                      <a:cubicBezTo>
                        <a:pt x="77" y="106"/>
                        <a:pt x="77" y="106"/>
                        <a:pt x="77" y="106"/>
                      </a:cubicBezTo>
                      <a:cubicBezTo>
                        <a:pt x="76" y="106"/>
                        <a:pt x="76" y="106"/>
                        <a:pt x="76" y="106"/>
                      </a:cubicBezTo>
                      <a:cubicBezTo>
                        <a:pt x="76" y="106"/>
                        <a:pt x="76" y="106"/>
                        <a:pt x="76" y="106"/>
                      </a:cubicBezTo>
                      <a:cubicBezTo>
                        <a:pt x="76" y="107"/>
                        <a:pt x="76" y="107"/>
                        <a:pt x="76" y="107"/>
                      </a:cubicBezTo>
                      <a:cubicBezTo>
                        <a:pt x="76" y="107"/>
                        <a:pt x="76" y="107"/>
                        <a:pt x="76" y="107"/>
                      </a:cubicBezTo>
                      <a:cubicBezTo>
                        <a:pt x="75" y="108"/>
                        <a:pt x="75" y="108"/>
                        <a:pt x="75" y="108"/>
                      </a:cubicBezTo>
                      <a:cubicBezTo>
                        <a:pt x="75" y="108"/>
                        <a:pt x="75" y="108"/>
                        <a:pt x="75" y="108"/>
                      </a:cubicBezTo>
                      <a:cubicBezTo>
                        <a:pt x="75" y="108"/>
                        <a:pt x="75" y="108"/>
                        <a:pt x="75" y="108"/>
                      </a:cubicBezTo>
                      <a:cubicBezTo>
                        <a:pt x="76" y="109"/>
                        <a:pt x="76" y="109"/>
                        <a:pt x="76" y="109"/>
                      </a:cubicBezTo>
                      <a:cubicBezTo>
                        <a:pt x="76" y="109"/>
                        <a:pt x="76" y="109"/>
                        <a:pt x="76" y="109"/>
                      </a:cubicBezTo>
                      <a:cubicBezTo>
                        <a:pt x="77" y="109"/>
                        <a:pt x="77" y="109"/>
                        <a:pt x="77" y="109"/>
                      </a:cubicBezTo>
                      <a:cubicBezTo>
                        <a:pt x="77" y="109"/>
                        <a:pt x="77" y="109"/>
                        <a:pt x="77" y="109"/>
                      </a:cubicBezTo>
                      <a:cubicBezTo>
                        <a:pt x="78" y="108"/>
                        <a:pt x="78" y="108"/>
                        <a:pt x="78" y="108"/>
                      </a:cubicBezTo>
                      <a:cubicBezTo>
                        <a:pt x="79" y="108"/>
                        <a:pt x="79" y="108"/>
                        <a:pt x="79" y="108"/>
                      </a:cubicBezTo>
                      <a:cubicBezTo>
                        <a:pt x="80" y="107"/>
                        <a:pt x="80" y="107"/>
                        <a:pt x="80" y="107"/>
                      </a:cubicBezTo>
                      <a:cubicBezTo>
                        <a:pt x="81" y="107"/>
                        <a:pt x="81" y="107"/>
                        <a:pt x="81" y="107"/>
                      </a:cubicBezTo>
                      <a:cubicBezTo>
                        <a:pt x="81" y="108"/>
                        <a:pt x="81" y="108"/>
                        <a:pt x="81" y="108"/>
                      </a:cubicBezTo>
                      <a:cubicBezTo>
                        <a:pt x="81" y="108"/>
                        <a:pt x="81" y="108"/>
                        <a:pt x="81" y="108"/>
                      </a:cubicBezTo>
                      <a:cubicBezTo>
                        <a:pt x="81" y="108"/>
                        <a:pt x="81" y="108"/>
                        <a:pt x="81" y="108"/>
                      </a:cubicBezTo>
                      <a:cubicBezTo>
                        <a:pt x="80" y="108"/>
                        <a:pt x="80" y="108"/>
                        <a:pt x="80" y="108"/>
                      </a:cubicBezTo>
                      <a:cubicBezTo>
                        <a:pt x="80" y="108"/>
                        <a:pt x="80" y="108"/>
                        <a:pt x="80" y="108"/>
                      </a:cubicBezTo>
                      <a:cubicBezTo>
                        <a:pt x="79" y="108"/>
                        <a:pt x="79" y="108"/>
                        <a:pt x="79" y="108"/>
                      </a:cubicBezTo>
                      <a:cubicBezTo>
                        <a:pt x="78" y="109"/>
                        <a:pt x="78" y="109"/>
                        <a:pt x="78" y="109"/>
                      </a:cubicBezTo>
                      <a:cubicBezTo>
                        <a:pt x="78" y="109"/>
                        <a:pt x="78" y="109"/>
                        <a:pt x="78" y="109"/>
                      </a:cubicBezTo>
                      <a:cubicBezTo>
                        <a:pt x="77" y="110"/>
                        <a:pt x="77" y="110"/>
                        <a:pt x="77" y="110"/>
                      </a:cubicBezTo>
                      <a:cubicBezTo>
                        <a:pt x="78" y="111"/>
                        <a:pt x="78" y="111"/>
                        <a:pt x="78" y="111"/>
                      </a:cubicBezTo>
                      <a:cubicBezTo>
                        <a:pt x="77" y="111"/>
                        <a:pt x="77" y="111"/>
                        <a:pt x="77" y="111"/>
                      </a:cubicBezTo>
                      <a:cubicBezTo>
                        <a:pt x="77" y="111"/>
                        <a:pt x="77" y="112"/>
                        <a:pt x="77" y="111"/>
                      </a:cubicBezTo>
                      <a:close/>
                      <a:moveTo>
                        <a:pt x="81" y="133"/>
                      </a:move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82" y="133"/>
                        <a:pt x="82" y="133"/>
                        <a:pt x="82" y="133"/>
                      </a:cubicBezTo>
                      <a:cubicBezTo>
                        <a:pt x="81" y="132"/>
                        <a:pt x="81" y="132"/>
                        <a:pt x="81" y="132"/>
                      </a:cubicBezTo>
                      <a:cubicBezTo>
                        <a:pt x="82" y="132"/>
                        <a:pt x="82" y="132"/>
                        <a:pt x="82" y="132"/>
                      </a:cubicBezTo>
                      <a:cubicBezTo>
                        <a:pt x="81" y="131"/>
                        <a:pt x="81" y="131"/>
                        <a:pt x="81" y="131"/>
                      </a:cubicBezTo>
                      <a:cubicBezTo>
                        <a:pt x="80" y="131"/>
                        <a:pt x="80" y="131"/>
                        <a:pt x="80" y="131"/>
                      </a:cubicBezTo>
                      <a:cubicBezTo>
                        <a:pt x="80" y="130"/>
                        <a:pt x="80" y="130"/>
                        <a:pt x="80" y="130"/>
                      </a:cubicBezTo>
                      <a:cubicBezTo>
                        <a:pt x="80" y="130"/>
                        <a:pt x="80" y="130"/>
                        <a:pt x="80" y="130"/>
                      </a:cubicBezTo>
                      <a:cubicBezTo>
                        <a:pt x="79" y="130"/>
                        <a:pt x="79" y="130"/>
                        <a:pt x="79" y="130"/>
                      </a:cubicBezTo>
                      <a:cubicBezTo>
                        <a:pt x="78" y="131"/>
                        <a:pt x="78" y="131"/>
                        <a:pt x="78" y="131"/>
                      </a:cubicBezTo>
                      <a:cubicBezTo>
                        <a:pt x="78" y="131"/>
                        <a:pt x="78" y="131"/>
                        <a:pt x="78" y="131"/>
                      </a:cubicBezTo>
                      <a:cubicBezTo>
                        <a:pt x="79" y="131"/>
                        <a:pt x="79" y="131"/>
                        <a:pt x="79" y="131"/>
                      </a:cubicBezTo>
                      <a:cubicBezTo>
                        <a:pt x="79" y="131"/>
                        <a:pt x="79" y="131"/>
                        <a:pt x="79" y="131"/>
                      </a:cubicBezTo>
                      <a:cubicBezTo>
                        <a:pt x="80" y="131"/>
                        <a:pt x="80" y="131"/>
                        <a:pt x="80" y="131"/>
                      </a:cubicBezTo>
                      <a:cubicBezTo>
                        <a:pt x="80" y="132"/>
                        <a:pt x="80" y="132"/>
                        <a:pt x="80" y="132"/>
                      </a:cubicBezTo>
                      <a:cubicBezTo>
                        <a:pt x="81" y="132"/>
                        <a:pt x="81" y="132"/>
                        <a:pt x="81" y="132"/>
                      </a:cubicBezTo>
                      <a:cubicBezTo>
                        <a:pt x="81" y="133"/>
                        <a:pt x="81" y="133"/>
                        <a:pt x="81" y="133"/>
                      </a:cubicBezTo>
                      <a:close/>
                      <a:moveTo>
                        <a:pt x="97" y="133"/>
                      </a:moveTo>
                      <a:cubicBezTo>
                        <a:pt x="96" y="132"/>
                        <a:pt x="96" y="132"/>
                        <a:pt x="96" y="132"/>
                      </a:cubicBezTo>
                      <a:cubicBezTo>
                        <a:pt x="96" y="133"/>
                        <a:pt x="96" y="133"/>
                        <a:pt x="96" y="133"/>
                      </a:cubicBezTo>
                      <a:cubicBezTo>
                        <a:pt x="95" y="133"/>
                        <a:pt x="95" y="133"/>
                        <a:pt x="95" y="133"/>
                      </a:cubicBezTo>
                      <a:cubicBezTo>
                        <a:pt x="94" y="131"/>
                        <a:pt x="94" y="131"/>
                        <a:pt x="94" y="131"/>
                      </a:cubicBezTo>
                      <a:cubicBezTo>
                        <a:pt x="94" y="131"/>
                        <a:pt x="94" y="131"/>
                        <a:pt x="94" y="131"/>
                      </a:cubicBezTo>
                      <a:cubicBezTo>
                        <a:pt x="92" y="130"/>
                        <a:pt x="92" y="130"/>
                        <a:pt x="92" y="130"/>
                      </a:cubicBezTo>
                      <a:cubicBezTo>
                        <a:pt x="92" y="130"/>
                        <a:pt x="92" y="130"/>
                        <a:pt x="92" y="130"/>
                      </a:cubicBezTo>
                      <a:cubicBezTo>
                        <a:pt x="91" y="130"/>
                        <a:pt x="91" y="130"/>
                        <a:pt x="91" y="130"/>
                      </a:cubicBezTo>
                      <a:cubicBezTo>
                        <a:pt x="90" y="128"/>
                        <a:pt x="90" y="128"/>
                        <a:pt x="90" y="128"/>
                      </a:cubicBezTo>
                      <a:cubicBezTo>
                        <a:pt x="88" y="126"/>
                        <a:pt x="88" y="126"/>
                        <a:pt x="88" y="126"/>
                      </a:cubicBezTo>
                      <a:cubicBezTo>
                        <a:pt x="87" y="124"/>
                        <a:pt x="87" y="124"/>
                        <a:pt x="87" y="124"/>
                      </a:cubicBezTo>
                      <a:cubicBezTo>
                        <a:pt x="87" y="123"/>
                        <a:pt x="87" y="123"/>
                        <a:pt x="87" y="123"/>
                      </a:cubicBezTo>
                      <a:cubicBezTo>
                        <a:pt x="87" y="121"/>
                        <a:pt x="87" y="121"/>
                        <a:pt x="87" y="121"/>
                      </a:cubicBezTo>
                      <a:cubicBezTo>
                        <a:pt x="86" y="120"/>
                        <a:pt x="86" y="120"/>
                        <a:pt x="86" y="120"/>
                      </a:cubicBezTo>
                      <a:cubicBezTo>
                        <a:pt x="85" y="118"/>
                        <a:pt x="85" y="118"/>
                        <a:pt x="85" y="118"/>
                      </a:cubicBezTo>
                      <a:cubicBezTo>
                        <a:pt x="85" y="117"/>
                        <a:pt x="85" y="117"/>
                        <a:pt x="85" y="117"/>
                      </a:cubicBezTo>
                      <a:cubicBezTo>
                        <a:pt x="86" y="117"/>
                        <a:pt x="86" y="117"/>
                        <a:pt x="86" y="117"/>
                      </a:cubicBezTo>
                      <a:cubicBezTo>
                        <a:pt x="86" y="116"/>
                        <a:pt x="86" y="116"/>
                        <a:pt x="86" y="116"/>
                      </a:cubicBezTo>
                      <a:cubicBezTo>
                        <a:pt x="85" y="116"/>
                        <a:pt x="85" y="116"/>
                        <a:pt x="85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5" y="116"/>
                        <a:pt x="85" y="116"/>
                        <a:pt x="85" y="116"/>
                      </a:cubicBezTo>
                      <a:cubicBezTo>
                        <a:pt x="86" y="115"/>
                        <a:pt x="86" y="115"/>
                        <a:pt x="86" y="115"/>
                      </a:cubicBezTo>
                      <a:cubicBezTo>
                        <a:pt x="86" y="114"/>
                        <a:pt x="86" y="114"/>
                        <a:pt x="86" y="114"/>
                      </a:cubicBezTo>
                      <a:cubicBezTo>
                        <a:pt x="86" y="113"/>
                        <a:pt x="86" y="113"/>
                        <a:pt x="86" y="113"/>
                      </a:cubicBezTo>
                      <a:cubicBezTo>
                        <a:pt x="85" y="113"/>
                        <a:pt x="85" y="113"/>
                        <a:pt x="85" y="113"/>
                      </a:cubicBezTo>
                      <a:cubicBezTo>
                        <a:pt x="84" y="113"/>
                        <a:pt x="84" y="113"/>
                        <a:pt x="84" y="113"/>
                      </a:cubicBezTo>
                      <a:cubicBezTo>
                        <a:pt x="85" y="113"/>
                        <a:pt x="85" y="113"/>
                        <a:pt x="85" y="113"/>
                      </a:cubicBezTo>
                      <a:cubicBezTo>
                        <a:pt x="86" y="113"/>
                        <a:pt x="86" y="113"/>
                        <a:pt x="86" y="113"/>
                      </a:cubicBezTo>
                      <a:cubicBezTo>
                        <a:pt x="86" y="112"/>
                        <a:pt x="86" y="112"/>
                        <a:pt x="86" y="112"/>
                      </a:cubicBezTo>
                      <a:cubicBezTo>
                        <a:pt x="86" y="112"/>
                        <a:pt x="86" y="112"/>
                        <a:pt x="86" y="112"/>
                      </a:cubicBezTo>
                      <a:cubicBezTo>
                        <a:pt x="84" y="112"/>
                        <a:pt x="84" y="112"/>
                        <a:pt x="84" y="112"/>
                      </a:cubicBezTo>
                      <a:cubicBezTo>
                        <a:pt x="82" y="111"/>
                        <a:pt x="82" y="111"/>
                        <a:pt x="82" y="111"/>
                      </a:cubicBezTo>
                      <a:cubicBezTo>
                        <a:pt x="81" y="111"/>
                        <a:pt x="81" y="111"/>
                        <a:pt x="81" y="111"/>
                      </a:cubicBezTo>
                      <a:cubicBezTo>
                        <a:pt x="80" y="111"/>
                        <a:pt x="80" y="111"/>
                        <a:pt x="80" y="111"/>
                      </a:cubicBezTo>
                      <a:cubicBezTo>
                        <a:pt x="79" y="112"/>
                        <a:pt x="79" y="112"/>
                        <a:pt x="79" y="112"/>
                      </a:cubicBezTo>
                      <a:cubicBezTo>
                        <a:pt x="77" y="112"/>
                        <a:pt x="77" y="112"/>
                        <a:pt x="77" y="112"/>
                      </a:cubicBezTo>
                      <a:cubicBezTo>
                        <a:pt x="77" y="112"/>
                        <a:pt x="77" y="112"/>
                        <a:pt x="77" y="112"/>
                      </a:cubicBezTo>
                      <a:cubicBezTo>
                        <a:pt x="76" y="113"/>
                        <a:pt x="76" y="113"/>
                        <a:pt x="76" y="113"/>
                      </a:cubicBezTo>
                      <a:cubicBezTo>
                        <a:pt x="76" y="114"/>
                        <a:pt x="76" y="114"/>
                        <a:pt x="76" y="114"/>
                      </a:cubicBezTo>
                      <a:cubicBezTo>
                        <a:pt x="75" y="114"/>
                        <a:pt x="75" y="114"/>
                        <a:pt x="75" y="114"/>
                      </a:cubicBezTo>
                      <a:cubicBezTo>
                        <a:pt x="76" y="115"/>
                        <a:pt x="76" y="115"/>
                        <a:pt x="76" y="115"/>
                      </a:cubicBezTo>
                      <a:cubicBezTo>
                        <a:pt x="76" y="115"/>
                        <a:pt x="76" y="115"/>
                        <a:pt x="76" y="115"/>
                      </a:cubicBezTo>
                      <a:cubicBezTo>
                        <a:pt x="77" y="116"/>
                        <a:pt x="77" y="116"/>
                        <a:pt x="77" y="116"/>
                      </a:cubicBezTo>
                      <a:cubicBezTo>
                        <a:pt x="76" y="116"/>
                        <a:pt x="76" y="116"/>
                        <a:pt x="76" y="116"/>
                      </a:cubicBezTo>
                      <a:cubicBezTo>
                        <a:pt x="76" y="116"/>
                        <a:pt x="76" y="116"/>
                        <a:pt x="76" y="116"/>
                      </a:cubicBezTo>
                      <a:cubicBezTo>
                        <a:pt x="75" y="116"/>
                        <a:pt x="75" y="116"/>
                        <a:pt x="75" y="116"/>
                      </a:cubicBezTo>
                      <a:cubicBezTo>
                        <a:pt x="74" y="117"/>
                        <a:pt x="74" y="117"/>
                        <a:pt x="74" y="117"/>
                      </a:cubicBezTo>
                      <a:cubicBezTo>
                        <a:pt x="74" y="118"/>
                        <a:pt x="74" y="118"/>
                        <a:pt x="74" y="118"/>
                      </a:cubicBezTo>
                      <a:cubicBezTo>
                        <a:pt x="74" y="119"/>
                        <a:pt x="74" y="119"/>
                        <a:pt x="74" y="119"/>
                      </a:cubicBezTo>
                      <a:cubicBezTo>
                        <a:pt x="75" y="119"/>
                        <a:pt x="75" y="119"/>
                        <a:pt x="75" y="119"/>
                      </a:cubicBezTo>
                      <a:cubicBezTo>
                        <a:pt x="76" y="118"/>
                        <a:pt x="76" y="118"/>
                        <a:pt x="76" y="118"/>
                      </a:cubicBezTo>
                      <a:cubicBezTo>
                        <a:pt x="76" y="118"/>
                        <a:pt x="76" y="118"/>
                        <a:pt x="76" y="118"/>
                      </a:cubicBezTo>
                      <a:cubicBezTo>
                        <a:pt x="76" y="119"/>
                        <a:pt x="76" y="119"/>
                        <a:pt x="76" y="119"/>
                      </a:cubicBezTo>
                      <a:cubicBezTo>
                        <a:pt x="75" y="120"/>
                        <a:pt x="75" y="120"/>
                        <a:pt x="75" y="120"/>
                      </a:cubicBezTo>
                      <a:cubicBezTo>
                        <a:pt x="76" y="120"/>
                        <a:pt x="76" y="120"/>
                        <a:pt x="76" y="120"/>
                      </a:cubicBezTo>
                      <a:cubicBezTo>
                        <a:pt x="76" y="119"/>
                        <a:pt x="76" y="119"/>
                        <a:pt x="76" y="119"/>
                      </a:cubicBezTo>
                      <a:cubicBezTo>
                        <a:pt x="77" y="119"/>
                        <a:pt x="77" y="119"/>
                        <a:pt x="77" y="119"/>
                      </a:cubicBezTo>
                      <a:cubicBezTo>
                        <a:pt x="77" y="119"/>
                        <a:pt x="77" y="119"/>
                        <a:pt x="77" y="119"/>
                      </a:cubicBezTo>
                      <a:cubicBezTo>
                        <a:pt x="77" y="120"/>
                        <a:pt x="77" y="120"/>
                        <a:pt x="77" y="120"/>
                      </a:cubicBezTo>
                      <a:cubicBezTo>
                        <a:pt x="76" y="120"/>
                        <a:pt x="76" y="120"/>
                        <a:pt x="76" y="120"/>
                      </a:cubicBezTo>
                      <a:cubicBezTo>
                        <a:pt x="77" y="121"/>
                        <a:pt x="77" y="121"/>
                        <a:pt x="77" y="121"/>
                      </a:cubicBezTo>
                      <a:cubicBezTo>
                        <a:pt x="78" y="121"/>
                        <a:pt x="78" y="121"/>
                        <a:pt x="78" y="121"/>
                      </a:cubicBezTo>
                      <a:cubicBezTo>
                        <a:pt x="77" y="121"/>
                        <a:pt x="77" y="121"/>
                        <a:pt x="77" y="121"/>
                      </a:cubicBezTo>
                      <a:cubicBezTo>
                        <a:pt x="77" y="121"/>
                        <a:pt x="77" y="121"/>
                        <a:pt x="77" y="121"/>
                      </a:cubicBezTo>
                      <a:cubicBezTo>
                        <a:pt x="76" y="122"/>
                        <a:pt x="76" y="122"/>
                        <a:pt x="76" y="122"/>
                      </a:cubicBezTo>
                      <a:cubicBezTo>
                        <a:pt x="76" y="122"/>
                        <a:pt x="76" y="122"/>
                        <a:pt x="76" y="122"/>
                      </a:cubicBezTo>
                      <a:cubicBezTo>
                        <a:pt x="77" y="123"/>
                        <a:pt x="77" y="123"/>
                        <a:pt x="77" y="123"/>
                      </a:cubicBezTo>
                      <a:cubicBezTo>
                        <a:pt x="76" y="123"/>
                        <a:pt x="76" y="123"/>
                        <a:pt x="76" y="123"/>
                      </a:cubicBezTo>
                      <a:cubicBezTo>
                        <a:pt x="76" y="123"/>
                        <a:pt x="76" y="123"/>
                        <a:pt x="76" y="123"/>
                      </a:cubicBezTo>
                      <a:cubicBezTo>
                        <a:pt x="75" y="123"/>
                        <a:pt x="75" y="123"/>
                        <a:pt x="75" y="123"/>
                      </a:cubicBezTo>
                      <a:cubicBezTo>
                        <a:pt x="74" y="123"/>
                        <a:pt x="74" y="123"/>
                        <a:pt x="74" y="123"/>
                      </a:cubicBezTo>
                      <a:cubicBezTo>
                        <a:pt x="74" y="123"/>
                        <a:pt x="74" y="123"/>
                        <a:pt x="74" y="123"/>
                      </a:cubicBezTo>
                      <a:cubicBezTo>
                        <a:pt x="73" y="124"/>
                        <a:pt x="73" y="124"/>
                        <a:pt x="73" y="124"/>
                      </a:cubicBezTo>
                      <a:cubicBezTo>
                        <a:pt x="73" y="125"/>
                        <a:pt x="73" y="125"/>
                        <a:pt x="73" y="125"/>
                      </a:cubicBezTo>
                      <a:cubicBezTo>
                        <a:pt x="73" y="126"/>
                        <a:pt x="73" y="126"/>
                        <a:pt x="73" y="126"/>
                      </a:cubicBezTo>
                      <a:cubicBezTo>
                        <a:pt x="73" y="127"/>
                        <a:pt x="73" y="127"/>
                        <a:pt x="73" y="127"/>
                      </a:cubicBezTo>
                      <a:cubicBezTo>
                        <a:pt x="73" y="128"/>
                        <a:pt x="73" y="128"/>
                        <a:pt x="73" y="128"/>
                      </a:cubicBezTo>
                      <a:cubicBezTo>
                        <a:pt x="75" y="128"/>
                        <a:pt x="75" y="128"/>
                        <a:pt x="75" y="128"/>
                      </a:cubicBezTo>
                      <a:cubicBezTo>
                        <a:pt x="75" y="129"/>
                        <a:pt x="75" y="129"/>
                        <a:pt x="75" y="129"/>
                      </a:cubicBezTo>
                      <a:cubicBezTo>
                        <a:pt x="76" y="130"/>
                        <a:pt x="76" y="130"/>
                        <a:pt x="76" y="130"/>
                      </a:cubicBezTo>
                      <a:cubicBezTo>
                        <a:pt x="77" y="130"/>
                        <a:pt x="77" y="130"/>
                        <a:pt x="77" y="130"/>
                      </a:cubicBezTo>
                      <a:cubicBezTo>
                        <a:pt x="77" y="130"/>
                        <a:pt x="77" y="130"/>
                        <a:pt x="77" y="130"/>
                      </a:cubicBezTo>
                      <a:cubicBezTo>
                        <a:pt x="78" y="130"/>
                        <a:pt x="78" y="130"/>
                        <a:pt x="78" y="130"/>
                      </a:cubicBezTo>
                      <a:cubicBezTo>
                        <a:pt x="79" y="129"/>
                        <a:pt x="79" y="129"/>
                        <a:pt x="79" y="129"/>
                      </a:cubicBezTo>
                      <a:cubicBezTo>
                        <a:pt x="78" y="128"/>
                        <a:pt x="78" y="128"/>
                        <a:pt x="78" y="128"/>
                      </a:cubicBezTo>
                      <a:cubicBezTo>
                        <a:pt x="78" y="127"/>
                        <a:pt x="78" y="127"/>
                        <a:pt x="78" y="127"/>
                      </a:cubicBezTo>
                      <a:cubicBezTo>
                        <a:pt x="79" y="126"/>
                        <a:pt x="79" y="126"/>
                        <a:pt x="79" y="126"/>
                      </a:cubicBezTo>
                      <a:cubicBezTo>
                        <a:pt x="79" y="127"/>
                        <a:pt x="79" y="127"/>
                        <a:pt x="79" y="127"/>
                      </a:cubicBezTo>
                      <a:cubicBezTo>
                        <a:pt x="79" y="128"/>
                        <a:pt x="79" y="128"/>
                        <a:pt x="79" y="128"/>
                      </a:cubicBezTo>
                      <a:cubicBezTo>
                        <a:pt x="79" y="128"/>
                        <a:pt x="79" y="128"/>
                        <a:pt x="79" y="128"/>
                      </a:cubicBezTo>
                      <a:cubicBezTo>
                        <a:pt x="79" y="129"/>
                        <a:pt x="79" y="129"/>
                        <a:pt x="79" y="129"/>
                      </a:cubicBezTo>
                      <a:cubicBezTo>
                        <a:pt x="80" y="129"/>
                        <a:pt x="80" y="129"/>
                        <a:pt x="80" y="129"/>
                      </a:cubicBezTo>
                      <a:cubicBezTo>
                        <a:pt x="80" y="129"/>
                        <a:pt x="80" y="129"/>
                        <a:pt x="80" y="129"/>
                      </a:cubicBezTo>
                      <a:cubicBezTo>
                        <a:pt x="80" y="128"/>
                        <a:pt x="80" y="128"/>
                        <a:pt x="80" y="128"/>
                      </a:cubicBezTo>
                      <a:cubicBezTo>
                        <a:pt x="81" y="128"/>
                        <a:pt x="81" y="128"/>
                        <a:pt x="81" y="128"/>
                      </a:cubicBezTo>
                      <a:cubicBezTo>
                        <a:pt x="81" y="128"/>
                        <a:pt x="81" y="128"/>
                        <a:pt x="81" y="128"/>
                      </a:cubicBezTo>
                      <a:cubicBezTo>
                        <a:pt x="81" y="128"/>
                        <a:pt x="81" y="128"/>
                        <a:pt x="81" y="128"/>
                      </a:cubicBezTo>
                      <a:cubicBezTo>
                        <a:pt x="81" y="129"/>
                        <a:pt x="81" y="129"/>
                        <a:pt x="81" y="129"/>
                      </a:cubicBezTo>
                      <a:cubicBezTo>
                        <a:pt x="82" y="130"/>
                        <a:pt x="82" y="130"/>
                        <a:pt x="82" y="130"/>
                      </a:cubicBezTo>
                      <a:cubicBezTo>
                        <a:pt x="83" y="131"/>
                        <a:pt x="83" y="131"/>
                        <a:pt x="83" y="131"/>
                      </a:cubicBezTo>
                      <a:cubicBezTo>
                        <a:pt x="84" y="131"/>
                        <a:pt x="84" y="131"/>
                        <a:pt x="84" y="131"/>
                      </a:cubicBezTo>
                      <a:cubicBezTo>
                        <a:pt x="84" y="130"/>
                        <a:pt x="84" y="130"/>
                        <a:pt x="84" y="130"/>
                      </a:cubicBezTo>
                      <a:cubicBezTo>
                        <a:pt x="85" y="131"/>
                        <a:pt x="85" y="131"/>
                        <a:pt x="85" y="131"/>
                      </a:cubicBezTo>
                      <a:cubicBezTo>
                        <a:pt x="84" y="131"/>
                        <a:pt x="84" y="131"/>
                        <a:pt x="84" y="131"/>
                      </a:cubicBezTo>
                      <a:cubicBezTo>
                        <a:pt x="84" y="131"/>
                        <a:pt x="84" y="131"/>
                        <a:pt x="84" y="131"/>
                      </a:cubicBezTo>
                      <a:cubicBezTo>
                        <a:pt x="84" y="131"/>
                        <a:pt x="84" y="131"/>
                        <a:pt x="84" y="131"/>
                      </a:cubicBezTo>
                      <a:cubicBezTo>
                        <a:pt x="83" y="132"/>
                        <a:pt x="83" y="132"/>
                        <a:pt x="83" y="132"/>
                      </a:cubicBezTo>
                      <a:cubicBezTo>
                        <a:pt x="83" y="132"/>
                        <a:pt x="83" y="132"/>
                        <a:pt x="83" y="132"/>
                      </a:cubicBezTo>
                      <a:cubicBezTo>
                        <a:pt x="84" y="133"/>
                        <a:pt x="84" y="133"/>
                        <a:pt x="84" y="133"/>
                      </a:cubicBezTo>
                      <a:cubicBezTo>
                        <a:pt x="84" y="133"/>
                        <a:pt x="84" y="133"/>
                        <a:pt x="84" y="133"/>
                      </a:cubicBezTo>
                      <a:cubicBezTo>
                        <a:pt x="83" y="133"/>
                        <a:pt x="83" y="133"/>
                        <a:pt x="83" y="133"/>
                      </a:cubicBezTo>
                      <a:cubicBezTo>
                        <a:pt x="83" y="133"/>
                        <a:pt x="83" y="133"/>
                        <a:pt x="83" y="133"/>
                      </a:cubicBezTo>
                      <a:cubicBezTo>
                        <a:pt x="83" y="134"/>
                        <a:pt x="83" y="134"/>
                        <a:pt x="83" y="134"/>
                      </a:cubicBezTo>
                      <a:cubicBezTo>
                        <a:pt x="83" y="134"/>
                        <a:pt x="83" y="134"/>
                        <a:pt x="83" y="134"/>
                      </a:cubicBezTo>
                      <a:cubicBezTo>
                        <a:pt x="84" y="134"/>
                        <a:pt x="84" y="134"/>
                        <a:pt x="84" y="134"/>
                      </a:cubicBezTo>
                      <a:cubicBezTo>
                        <a:pt x="85" y="135"/>
                        <a:pt x="85" y="135"/>
                        <a:pt x="85" y="135"/>
                      </a:cubicBezTo>
                      <a:cubicBezTo>
                        <a:pt x="86" y="135"/>
                        <a:pt x="86" y="135"/>
                        <a:pt x="86" y="135"/>
                      </a:cubicBezTo>
                      <a:cubicBezTo>
                        <a:pt x="87" y="135"/>
                        <a:pt x="87" y="135"/>
                        <a:pt x="87" y="135"/>
                      </a:cubicBezTo>
                      <a:cubicBezTo>
                        <a:pt x="87" y="134"/>
                        <a:pt x="87" y="134"/>
                        <a:pt x="87" y="134"/>
                      </a:cubicBezTo>
                      <a:cubicBezTo>
                        <a:pt x="88" y="134"/>
                        <a:pt x="88" y="134"/>
                        <a:pt x="88" y="134"/>
                      </a:cubicBezTo>
                      <a:cubicBezTo>
                        <a:pt x="88" y="135"/>
                        <a:pt x="88" y="135"/>
                        <a:pt x="88" y="135"/>
                      </a:cubicBezTo>
                      <a:cubicBezTo>
                        <a:pt x="88" y="136"/>
                        <a:pt x="88" y="136"/>
                        <a:pt x="88" y="136"/>
                      </a:cubicBezTo>
                      <a:cubicBezTo>
                        <a:pt x="89" y="136"/>
                        <a:pt x="89" y="136"/>
                        <a:pt x="89" y="136"/>
                      </a:cubicBezTo>
                      <a:cubicBezTo>
                        <a:pt x="90" y="136"/>
                        <a:pt x="90" y="136"/>
                        <a:pt x="90" y="136"/>
                      </a:cubicBezTo>
                      <a:cubicBezTo>
                        <a:pt x="90" y="136"/>
                        <a:pt x="90" y="136"/>
                        <a:pt x="90" y="136"/>
                      </a:cubicBezTo>
                      <a:cubicBezTo>
                        <a:pt x="90" y="135"/>
                        <a:pt x="90" y="135"/>
                        <a:pt x="90" y="135"/>
                      </a:cubicBezTo>
                      <a:cubicBezTo>
                        <a:pt x="89" y="134"/>
                        <a:pt x="89" y="134"/>
                        <a:pt x="89" y="134"/>
                      </a:cubicBezTo>
                      <a:cubicBezTo>
                        <a:pt x="89" y="134"/>
                        <a:pt x="89" y="134"/>
                        <a:pt x="89" y="134"/>
                      </a:cubicBezTo>
                      <a:cubicBezTo>
                        <a:pt x="89" y="134"/>
                        <a:pt x="89" y="134"/>
                        <a:pt x="89" y="134"/>
                      </a:cubicBezTo>
                      <a:cubicBezTo>
                        <a:pt x="90" y="134"/>
                        <a:pt x="90" y="134"/>
                        <a:pt x="90" y="134"/>
                      </a:cubicBezTo>
                      <a:cubicBezTo>
                        <a:pt x="90" y="135"/>
                        <a:pt x="90" y="135"/>
                        <a:pt x="90" y="135"/>
                      </a:cubicBezTo>
                      <a:cubicBezTo>
                        <a:pt x="91" y="135"/>
                        <a:pt x="91" y="135"/>
                        <a:pt x="91" y="135"/>
                      </a:cubicBezTo>
                      <a:cubicBezTo>
                        <a:pt x="91" y="136"/>
                        <a:pt x="91" y="136"/>
                        <a:pt x="91" y="136"/>
                      </a:cubicBezTo>
                      <a:cubicBezTo>
                        <a:pt x="92" y="136"/>
                        <a:pt x="92" y="136"/>
                        <a:pt x="92" y="136"/>
                      </a:cubicBezTo>
                      <a:cubicBezTo>
                        <a:pt x="92" y="135"/>
                        <a:pt x="92" y="135"/>
                        <a:pt x="92" y="135"/>
                      </a:cubicBezTo>
                      <a:cubicBezTo>
                        <a:pt x="92" y="135"/>
                        <a:pt x="92" y="135"/>
                        <a:pt x="92" y="135"/>
                      </a:cubicBezTo>
                      <a:cubicBezTo>
                        <a:pt x="93" y="136"/>
                        <a:pt x="93" y="136"/>
                        <a:pt x="93" y="136"/>
                      </a:cubicBezTo>
                      <a:cubicBezTo>
                        <a:pt x="94" y="136"/>
                        <a:pt x="94" y="136"/>
                        <a:pt x="94" y="136"/>
                      </a:cubicBezTo>
                      <a:cubicBezTo>
                        <a:pt x="94" y="136"/>
                        <a:pt x="94" y="136"/>
                        <a:pt x="94" y="136"/>
                      </a:cubicBezTo>
                      <a:cubicBezTo>
                        <a:pt x="94" y="136"/>
                        <a:pt x="94" y="136"/>
                        <a:pt x="94" y="136"/>
                      </a:cubicBezTo>
                      <a:cubicBezTo>
                        <a:pt x="94" y="135"/>
                        <a:pt x="94" y="135"/>
                        <a:pt x="94" y="135"/>
                      </a:cubicBezTo>
                      <a:cubicBezTo>
                        <a:pt x="94" y="135"/>
                        <a:pt x="94" y="135"/>
                        <a:pt x="94" y="135"/>
                      </a:cubicBezTo>
                      <a:cubicBezTo>
                        <a:pt x="94" y="135"/>
                        <a:pt x="94" y="135"/>
                        <a:pt x="94" y="135"/>
                      </a:cubicBezTo>
                      <a:cubicBezTo>
                        <a:pt x="95" y="135"/>
                        <a:pt x="95" y="135"/>
                        <a:pt x="95" y="135"/>
                      </a:cubicBezTo>
                      <a:cubicBezTo>
                        <a:pt x="95" y="135"/>
                        <a:pt x="95" y="135"/>
                        <a:pt x="95" y="135"/>
                      </a:cubicBezTo>
                      <a:cubicBezTo>
                        <a:pt x="95" y="135"/>
                        <a:pt x="95" y="135"/>
                        <a:pt x="95" y="135"/>
                      </a:cubicBezTo>
                      <a:cubicBezTo>
                        <a:pt x="96" y="136"/>
                        <a:pt x="96" y="136"/>
                        <a:pt x="96" y="136"/>
                      </a:cubicBezTo>
                      <a:cubicBezTo>
                        <a:pt x="96" y="137"/>
                        <a:pt x="96" y="137"/>
                        <a:pt x="96" y="137"/>
                      </a:cubicBezTo>
                      <a:cubicBezTo>
                        <a:pt x="97" y="136"/>
                        <a:pt x="97" y="136"/>
                        <a:pt x="97" y="136"/>
                      </a:cubicBezTo>
                      <a:cubicBezTo>
                        <a:pt x="97" y="136"/>
                        <a:pt x="97" y="136"/>
                        <a:pt x="97" y="136"/>
                      </a:cubicBezTo>
                      <a:cubicBezTo>
                        <a:pt x="96" y="135"/>
                        <a:pt x="96" y="135"/>
                        <a:pt x="96" y="135"/>
                      </a:cubicBezTo>
                      <a:cubicBezTo>
                        <a:pt x="96" y="135"/>
                        <a:pt x="96" y="135"/>
                        <a:pt x="96" y="135"/>
                      </a:cubicBezTo>
                      <a:cubicBezTo>
                        <a:pt x="95" y="135"/>
                        <a:pt x="95" y="135"/>
                        <a:pt x="95" y="135"/>
                      </a:cubicBezTo>
                      <a:cubicBezTo>
                        <a:pt x="96" y="135"/>
                        <a:pt x="96" y="135"/>
                        <a:pt x="96" y="135"/>
                      </a:cubicBezTo>
                      <a:cubicBezTo>
                        <a:pt x="96" y="135"/>
                        <a:pt x="96" y="135"/>
                        <a:pt x="96" y="135"/>
                      </a:cubicBezTo>
                      <a:cubicBezTo>
                        <a:pt x="96" y="135"/>
                        <a:pt x="96" y="135"/>
                        <a:pt x="96" y="135"/>
                      </a:cubicBezTo>
                      <a:cubicBezTo>
                        <a:pt x="97" y="134"/>
                        <a:pt x="97" y="134"/>
                        <a:pt x="97" y="134"/>
                      </a:cubicBezTo>
                      <a:cubicBezTo>
                        <a:pt x="97" y="134"/>
                        <a:pt x="97" y="134"/>
                        <a:pt x="97" y="134"/>
                      </a:cubicBezTo>
                      <a:cubicBezTo>
                        <a:pt x="97" y="133"/>
                        <a:pt x="97" y="133"/>
                        <a:pt x="97" y="133"/>
                      </a:cubicBezTo>
                      <a:close/>
                      <a:moveTo>
                        <a:pt x="31" y="183"/>
                      </a:move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29" y="182"/>
                        <a:pt x="29" y="182"/>
                        <a:pt x="29" y="182"/>
                      </a:cubicBezTo>
                      <a:cubicBezTo>
                        <a:pt x="29" y="183"/>
                        <a:pt x="29" y="183"/>
                        <a:pt x="29" y="183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3"/>
                        <a:pt x="31" y="183"/>
                        <a:pt x="31" y="183"/>
                      </a:cubicBezTo>
                      <a:close/>
                      <a:moveTo>
                        <a:pt x="54" y="170"/>
                      </a:moveTo>
                      <a:cubicBezTo>
                        <a:pt x="54" y="170"/>
                        <a:pt x="54" y="170"/>
                        <a:pt x="54" y="170"/>
                      </a:cubicBezTo>
                      <a:cubicBezTo>
                        <a:pt x="54" y="170"/>
                        <a:pt x="54" y="170"/>
                        <a:pt x="54" y="170"/>
                      </a:cubicBezTo>
                      <a:cubicBezTo>
                        <a:pt x="53" y="169"/>
                        <a:pt x="53" y="169"/>
                        <a:pt x="53" y="169"/>
                      </a:cubicBezTo>
                      <a:cubicBezTo>
                        <a:pt x="53" y="169"/>
                        <a:pt x="53" y="169"/>
                        <a:pt x="53" y="169"/>
                      </a:cubicBezTo>
                      <a:cubicBezTo>
                        <a:pt x="53" y="170"/>
                        <a:pt x="53" y="170"/>
                        <a:pt x="53" y="170"/>
                      </a:cubicBezTo>
                      <a:cubicBezTo>
                        <a:pt x="54" y="170"/>
                        <a:pt x="54" y="170"/>
                        <a:pt x="54" y="170"/>
                      </a:cubicBezTo>
                      <a:close/>
                      <a:moveTo>
                        <a:pt x="71" y="153"/>
                      </a:moveTo>
                      <a:cubicBezTo>
                        <a:pt x="72" y="153"/>
                        <a:pt x="72" y="153"/>
                        <a:pt x="72" y="153"/>
                      </a:cubicBezTo>
                      <a:cubicBezTo>
                        <a:pt x="74" y="152"/>
                        <a:pt x="74" y="152"/>
                        <a:pt x="74" y="152"/>
                      </a:cubicBezTo>
                      <a:cubicBezTo>
                        <a:pt x="74" y="151"/>
                        <a:pt x="74" y="151"/>
                        <a:pt x="74" y="151"/>
                      </a:cubicBezTo>
                      <a:cubicBezTo>
                        <a:pt x="74" y="149"/>
                        <a:pt x="74" y="149"/>
                        <a:pt x="74" y="149"/>
                      </a:cubicBezTo>
                      <a:cubicBezTo>
                        <a:pt x="75" y="149"/>
                        <a:pt x="75" y="149"/>
                        <a:pt x="75" y="149"/>
                      </a:cubicBezTo>
                      <a:cubicBezTo>
                        <a:pt x="75" y="150"/>
                        <a:pt x="75" y="150"/>
                        <a:pt x="75" y="150"/>
                      </a:cubicBezTo>
                      <a:cubicBezTo>
                        <a:pt x="75" y="151"/>
                        <a:pt x="75" y="151"/>
                        <a:pt x="75" y="151"/>
                      </a:cubicBezTo>
                      <a:cubicBezTo>
                        <a:pt x="76" y="150"/>
                        <a:pt x="76" y="150"/>
                        <a:pt x="76" y="150"/>
                      </a:cubicBezTo>
                      <a:cubicBezTo>
                        <a:pt x="76" y="149"/>
                        <a:pt x="76" y="149"/>
                        <a:pt x="76" y="149"/>
                      </a:cubicBezTo>
                      <a:cubicBezTo>
                        <a:pt x="75" y="148"/>
                        <a:pt x="75" y="148"/>
                        <a:pt x="75" y="148"/>
                      </a:cubicBezTo>
                      <a:cubicBezTo>
                        <a:pt x="72" y="147"/>
                        <a:pt x="72" y="147"/>
                        <a:pt x="72" y="147"/>
                      </a:cubicBezTo>
                      <a:cubicBezTo>
                        <a:pt x="70" y="146"/>
                        <a:pt x="70" y="146"/>
                        <a:pt x="70" y="146"/>
                      </a:cubicBezTo>
                      <a:cubicBezTo>
                        <a:pt x="69" y="147"/>
                        <a:pt x="69" y="147"/>
                        <a:pt x="69" y="147"/>
                      </a:cubicBezTo>
                      <a:cubicBezTo>
                        <a:pt x="69" y="149"/>
                        <a:pt x="69" y="149"/>
                        <a:pt x="69" y="149"/>
                      </a:cubicBezTo>
                      <a:cubicBezTo>
                        <a:pt x="69" y="151"/>
                        <a:pt x="69" y="151"/>
                        <a:pt x="69" y="151"/>
                      </a:cubicBezTo>
                      <a:cubicBezTo>
                        <a:pt x="69" y="151"/>
                        <a:pt x="69" y="151"/>
                        <a:pt x="69" y="151"/>
                      </a:cubicBezTo>
                      <a:cubicBezTo>
                        <a:pt x="69" y="153"/>
                        <a:pt x="69" y="153"/>
                        <a:pt x="69" y="153"/>
                      </a:cubicBezTo>
                      <a:cubicBezTo>
                        <a:pt x="70" y="152"/>
                        <a:pt x="70" y="152"/>
                        <a:pt x="70" y="152"/>
                      </a:cubicBezTo>
                      <a:cubicBezTo>
                        <a:pt x="70" y="153"/>
                        <a:pt x="70" y="153"/>
                        <a:pt x="70" y="153"/>
                      </a:cubicBezTo>
                      <a:cubicBezTo>
                        <a:pt x="70" y="153"/>
                        <a:pt x="70" y="153"/>
                        <a:pt x="70" y="153"/>
                      </a:cubicBezTo>
                      <a:cubicBezTo>
                        <a:pt x="71" y="153"/>
                        <a:pt x="71" y="153"/>
                        <a:pt x="71" y="153"/>
                      </a:cubicBezTo>
                      <a:cubicBezTo>
                        <a:pt x="71" y="153"/>
                        <a:pt x="71" y="153"/>
                        <a:pt x="71" y="153"/>
                      </a:cubicBezTo>
                      <a:close/>
                      <a:moveTo>
                        <a:pt x="79" y="154"/>
                      </a:moveTo>
                      <a:cubicBezTo>
                        <a:pt x="80" y="154"/>
                        <a:pt x="80" y="154"/>
                        <a:pt x="80" y="154"/>
                      </a:cubicBezTo>
                      <a:cubicBezTo>
                        <a:pt x="80" y="154"/>
                        <a:pt x="80" y="154"/>
                        <a:pt x="80" y="154"/>
                      </a:cubicBezTo>
                      <a:cubicBezTo>
                        <a:pt x="81" y="154"/>
                        <a:pt x="81" y="154"/>
                        <a:pt x="81" y="154"/>
                      </a:cubicBezTo>
                      <a:cubicBezTo>
                        <a:pt x="81" y="153"/>
                        <a:pt x="81" y="153"/>
                        <a:pt x="81" y="153"/>
                      </a:cubicBezTo>
                      <a:cubicBezTo>
                        <a:pt x="80" y="153"/>
                        <a:pt x="80" y="153"/>
                        <a:pt x="80" y="153"/>
                      </a:cubicBezTo>
                      <a:cubicBezTo>
                        <a:pt x="79" y="154"/>
                        <a:pt x="79" y="154"/>
                        <a:pt x="79" y="154"/>
                      </a:cubicBezTo>
                      <a:cubicBezTo>
                        <a:pt x="79" y="154"/>
                        <a:pt x="79" y="154"/>
                        <a:pt x="79" y="154"/>
                      </a:cubicBezTo>
                      <a:close/>
                      <a:moveTo>
                        <a:pt x="92" y="154"/>
                      </a:moveTo>
                      <a:cubicBezTo>
                        <a:pt x="92" y="154"/>
                        <a:pt x="92" y="154"/>
                        <a:pt x="92" y="154"/>
                      </a:cubicBezTo>
                      <a:cubicBezTo>
                        <a:pt x="93" y="153"/>
                        <a:pt x="93" y="153"/>
                        <a:pt x="93" y="153"/>
                      </a:cubicBezTo>
                      <a:cubicBezTo>
                        <a:pt x="93" y="153"/>
                        <a:pt x="93" y="153"/>
                        <a:pt x="93" y="153"/>
                      </a:cubicBezTo>
                      <a:cubicBezTo>
                        <a:pt x="92" y="153"/>
                        <a:pt x="92" y="153"/>
                        <a:pt x="92" y="153"/>
                      </a:cubicBezTo>
                      <a:cubicBezTo>
                        <a:pt x="92" y="154"/>
                        <a:pt x="92" y="154"/>
                        <a:pt x="92" y="154"/>
                      </a:cubicBezTo>
                      <a:cubicBezTo>
                        <a:pt x="92" y="154"/>
                        <a:pt x="92" y="154"/>
                        <a:pt x="92" y="154"/>
                      </a:cubicBezTo>
                      <a:close/>
                      <a:moveTo>
                        <a:pt x="90" y="154"/>
                      </a:moveTo>
                      <a:cubicBezTo>
                        <a:pt x="91" y="154"/>
                        <a:pt x="91" y="154"/>
                        <a:pt x="91" y="154"/>
                      </a:cubicBezTo>
                      <a:cubicBezTo>
                        <a:pt x="92" y="154"/>
                        <a:pt x="92" y="154"/>
                        <a:pt x="92" y="154"/>
                      </a:cubicBez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0" y="154"/>
                        <a:pt x="90" y="154"/>
                        <a:pt x="90" y="154"/>
                      </a:cubicBezTo>
                      <a:close/>
                      <a:moveTo>
                        <a:pt x="101" y="150"/>
                      </a:moveTo>
                      <a:cubicBezTo>
                        <a:pt x="101" y="150"/>
                        <a:pt x="101" y="150"/>
                        <a:pt x="101" y="150"/>
                      </a:cubicBezTo>
                      <a:cubicBezTo>
                        <a:pt x="102" y="150"/>
                        <a:pt x="102" y="150"/>
                        <a:pt x="102" y="150"/>
                      </a:cubicBezTo>
                      <a:cubicBezTo>
                        <a:pt x="103" y="149"/>
                        <a:pt x="103" y="149"/>
                        <a:pt x="103" y="149"/>
                      </a:cubicBezTo>
                      <a:cubicBezTo>
                        <a:pt x="103" y="149"/>
                        <a:pt x="103" y="149"/>
                        <a:pt x="103" y="149"/>
                      </a:cubicBezTo>
                      <a:cubicBezTo>
                        <a:pt x="103" y="149"/>
                        <a:pt x="103" y="149"/>
                        <a:pt x="103" y="149"/>
                      </a:cubicBezTo>
                      <a:cubicBezTo>
                        <a:pt x="101" y="149"/>
                        <a:pt x="101" y="149"/>
                        <a:pt x="101" y="149"/>
                      </a:cubicBezTo>
                      <a:cubicBezTo>
                        <a:pt x="101" y="150"/>
                        <a:pt x="101" y="150"/>
                        <a:pt x="101" y="150"/>
                      </a:cubicBezTo>
                      <a:close/>
                      <a:moveTo>
                        <a:pt x="97" y="149"/>
                      </a:moveTo>
                      <a:cubicBezTo>
                        <a:pt x="97" y="150"/>
                        <a:pt x="97" y="150"/>
                        <a:pt x="97" y="150"/>
                      </a:cubicBezTo>
                      <a:cubicBezTo>
                        <a:pt x="98" y="150"/>
                        <a:pt x="98" y="150"/>
                        <a:pt x="98" y="150"/>
                      </a:cubicBezTo>
                      <a:cubicBezTo>
                        <a:pt x="98" y="149"/>
                        <a:pt x="98" y="149"/>
                        <a:pt x="98" y="149"/>
                      </a:cubicBezTo>
                      <a:cubicBezTo>
                        <a:pt x="97" y="149"/>
                        <a:pt x="97" y="149"/>
                        <a:pt x="97" y="149"/>
                      </a:cubicBezTo>
                      <a:cubicBezTo>
                        <a:pt x="97" y="149"/>
                        <a:pt x="97" y="149"/>
                        <a:pt x="97" y="149"/>
                      </a:cubicBezTo>
                      <a:close/>
                      <a:moveTo>
                        <a:pt x="94" y="149"/>
                      </a:moveTo>
                      <a:cubicBezTo>
                        <a:pt x="95" y="149"/>
                        <a:pt x="95" y="149"/>
                        <a:pt x="95" y="149"/>
                      </a:cubicBezTo>
                      <a:cubicBezTo>
                        <a:pt x="95" y="150"/>
                        <a:pt x="95" y="150"/>
                        <a:pt x="95" y="150"/>
                      </a:cubicBezTo>
                      <a:cubicBezTo>
                        <a:pt x="96" y="150"/>
                        <a:pt x="96" y="150"/>
                        <a:pt x="96" y="150"/>
                      </a:cubicBezTo>
                      <a:cubicBezTo>
                        <a:pt x="96" y="149"/>
                        <a:pt x="96" y="149"/>
                        <a:pt x="96" y="149"/>
                      </a:cubicBezTo>
                      <a:cubicBezTo>
                        <a:pt x="95" y="149"/>
                        <a:pt x="95" y="149"/>
                        <a:pt x="95" y="149"/>
                      </a:cubicBezTo>
                      <a:cubicBezTo>
                        <a:pt x="94" y="149"/>
                        <a:pt x="94" y="149"/>
                        <a:pt x="94" y="149"/>
                      </a:cubicBezTo>
                      <a:close/>
                      <a:moveTo>
                        <a:pt x="93" y="149"/>
                      </a:moveTo>
                      <a:cubicBezTo>
                        <a:pt x="93" y="149"/>
                        <a:pt x="93" y="149"/>
                        <a:pt x="93" y="149"/>
                      </a:cubicBezTo>
                      <a:cubicBezTo>
                        <a:pt x="93" y="149"/>
                        <a:pt x="93" y="149"/>
                        <a:pt x="93" y="149"/>
                      </a:cubicBezTo>
                      <a:cubicBezTo>
                        <a:pt x="94" y="149"/>
                        <a:pt x="94" y="149"/>
                        <a:pt x="94" y="149"/>
                      </a:cubicBezTo>
                      <a:cubicBezTo>
                        <a:pt x="93" y="149"/>
                        <a:pt x="93" y="149"/>
                        <a:pt x="93" y="149"/>
                      </a:cubicBezTo>
                      <a:cubicBezTo>
                        <a:pt x="93" y="149"/>
                        <a:pt x="93" y="149"/>
                        <a:pt x="93" y="149"/>
                      </a:cubicBezTo>
                      <a:close/>
                      <a:moveTo>
                        <a:pt x="188" y="123"/>
                      </a:moveTo>
                      <a:cubicBezTo>
                        <a:pt x="188" y="124"/>
                        <a:pt x="188" y="124"/>
                        <a:pt x="188" y="124"/>
                      </a:cubicBezTo>
                      <a:cubicBezTo>
                        <a:pt x="188" y="124"/>
                        <a:pt x="188" y="124"/>
                        <a:pt x="188" y="124"/>
                      </a:cubicBezTo>
                      <a:cubicBezTo>
                        <a:pt x="188" y="124"/>
                        <a:pt x="188" y="124"/>
                        <a:pt x="188" y="124"/>
                      </a:cubicBezTo>
                      <a:cubicBezTo>
                        <a:pt x="188" y="123"/>
                        <a:pt x="188" y="123"/>
                        <a:pt x="188" y="123"/>
                      </a:cubicBezTo>
                      <a:cubicBezTo>
                        <a:pt x="188" y="123"/>
                        <a:pt x="188" y="123"/>
                        <a:pt x="188" y="123"/>
                      </a:cubicBezTo>
                      <a:close/>
                      <a:moveTo>
                        <a:pt x="186" y="121"/>
                      </a:moveTo>
                      <a:cubicBezTo>
                        <a:pt x="186" y="122"/>
                        <a:pt x="186" y="122"/>
                        <a:pt x="186" y="122"/>
                      </a:cubicBezTo>
                      <a:cubicBezTo>
                        <a:pt x="186" y="123"/>
                        <a:pt x="186" y="123"/>
                        <a:pt x="186" y="123"/>
                      </a:cubicBezTo>
                      <a:cubicBezTo>
                        <a:pt x="186" y="124"/>
                        <a:pt x="186" y="124"/>
                        <a:pt x="186" y="124"/>
                      </a:cubicBezTo>
                      <a:cubicBezTo>
                        <a:pt x="186" y="124"/>
                        <a:pt x="186" y="124"/>
                        <a:pt x="186" y="124"/>
                      </a:cubicBezTo>
                      <a:cubicBezTo>
                        <a:pt x="187" y="124"/>
                        <a:pt x="187" y="124"/>
                        <a:pt x="187" y="124"/>
                      </a:cubicBezTo>
                      <a:cubicBezTo>
                        <a:pt x="187" y="122"/>
                        <a:pt x="187" y="122"/>
                        <a:pt x="187" y="122"/>
                      </a:cubicBezTo>
                      <a:cubicBezTo>
                        <a:pt x="186" y="121"/>
                        <a:pt x="186" y="121"/>
                        <a:pt x="186" y="121"/>
                      </a:cubicBezTo>
                      <a:cubicBezTo>
                        <a:pt x="186" y="121"/>
                        <a:pt x="186" y="121"/>
                        <a:pt x="186" y="121"/>
                      </a:cubicBezTo>
                      <a:close/>
                      <a:moveTo>
                        <a:pt x="185" y="119"/>
                      </a:moveTo>
                      <a:cubicBezTo>
                        <a:pt x="185" y="120"/>
                        <a:pt x="185" y="120"/>
                        <a:pt x="185" y="120"/>
                      </a:cubicBezTo>
                      <a:cubicBezTo>
                        <a:pt x="185" y="120"/>
                        <a:pt x="185" y="120"/>
                        <a:pt x="185" y="120"/>
                      </a:cubicBezTo>
                      <a:cubicBezTo>
                        <a:pt x="186" y="119"/>
                        <a:pt x="186" y="119"/>
                        <a:pt x="186" y="119"/>
                      </a:cubicBezTo>
                      <a:cubicBezTo>
                        <a:pt x="185" y="119"/>
                        <a:pt x="185" y="119"/>
                        <a:pt x="185" y="119"/>
                      </a:cubicBezTo>
                      <a:cubicBezTo>
                        <a:pt x="185" y="119"/>
                        <a:pt x="185" y="119"/>
                        <a:pt x="185" y="119"/>
                      </a:cubicBezTo>
                      <a:close/>
                      <a:moveTo>
                        <a:pt x="104" y="143"/>
                      </a:moveTo>
                      <a:cubicBezTo>
                        <a:pt x="104" y="143"/>
                        <a:pt x="104" y="143"/>
                        <a:pt x="104" y="143"/>
                      </a:cubicBezTo>
                      <a:cubicBezTo>
                        <a:pt x="104" y="142"/>
                        <a:pt x="104" y="142"/>
                        <a:pt x="104" y="142"/>
                      </a:cubicBezTo>
                      <a:cubicBezTo>
                        <a:pt x="104" y="142"/>
                        <a:pt x="104" y="142"/>
                        <a:pt x="104" y="142"/>
                      </a:cubicBezTo>
                      <a:cubicBezTo>
                        <a:pt x="104" y="143"/>
                        <a:pt x="104" y="143"/>
                        <a:pt x="104" y="143"/>
                      </a:cubicBezTo>
                      <a:close/>
                      <a:moveTo>
                        <a:pt x="108" y="146"/>
                      </a:moveTo>
                      <a:cubicBezTo>
                        <a:pt x="108" y="146"/>
                        <a:pt x="109" y="146"/>
                        <a:pt x="109" y="146"/>
                      </a:cubicBezTo>
                      <a:cubicBezTo>
                        <a:pt x="108" y="146"/>
                        <a:pt x="108" y="146"/>
                        <a:pt x="108" y="146"/>
                      </a:cubicBezTo>
                      <a:cubicBezTo>
                        <a:pt x="108" y="146"/>
                        <a:pt x="108" y="146"/>
                        <a:pt x="108" y="146"/>
                      </a:cubicBezTo>
                      <a:close/>
                      <a:moveTo>
                        <a:pt x="107" y="145"/>
                      </a:moveTo>
                      <a:cubicBezTo>
                        <a:pt x="107" y="144"/>
                        <a:pt x="107" y="144"/>
                        <a:pt x="107" y="144"/>
                      </a:cubicBezTo>
                      <a:cubicBezTo>
                        <a:pt x="106" y="144"/>
                        <a:pt x="106" y="144"/>
                        <a:pt x="106" y="144"/>
                      </a:cubicBezTo>
                      <a:cubicBezTo>
                        <a:pt x="105" y="143"/>
                        <a:pt x="105" y="143"/>
                        <a:pt x="105" y="143"/>
                      </a:cubicBezTo>
                      <a:cubicBezTo>
                        <a:pt x="105" y="144"/>
                        <a:pt x="105" y="144"/>
                        <a:pt x="105" y="144"/>
                      </a:cubicBezTo>
                      <a:cubicBezTo>
                        <a:pt x="106" y="144"/>
                        <a:pt x="106" y="144"/>
                        <a:pt x="106" y="144"/>
                      </a:cubicBezTo>
                      <a:cubicBezTo>
                        <a:pt x="107" y="145"/>
                        <a:pt x="107" y="145"/>
                        <a:pt x="107" y="145"/>
                      </a:cubicBezTo>
                      <a:close/>
                      <a:moveTo>
                        <a:pt x="110" y="141"/>
                      </a:moveTo>
                      <a:cubicBezTo>
                        <a:pt x="110" y="141"/>
                        <a:pt x="110" y="141"/>
                        <a:pt x="110" y="141"/>
                      </a:cubicBezTo>
                      <a:cubicBezTo>
                        <a:pt x="110" y="139"/>
                        <a:pt x="110" y="139"/>
                        <a:pt x="110" y="139"/>
                      </a:cubicBezTo>
                      <a:cubicBezTo>
                        <a:pt x="108" y="138"/>
                        <a:pt x="108" y="138"/>
                        <a:pt x="108" y="138"/>
                      </a:cubicBezTo>
                      <a:cubicBezTo>
                        <a:pt x="107" y="137"/>
                        <a:pt x="107" y="137"/>
                        <a:pt x="107" y="137"/>
                      </a:cubicBezTo>
                      <a:cubicBezTo>
                        <a:pt x="106" y="137"/>
                        <a:pt x="106" y="137"/>
                        <a:pt x="106" y="137"/>
                      </a:cubicBezTo>
                      <a:cubicBezTo>
                        <a:pt x="105" y="136"/>
                        <a:pt x="105" y="136"/>
                        <a:pt x="105" y="136"/>
                      </a:cubicBezTo>
                      <a:cubicBezTo>
                        <a:pt x="104" y="136"/>
                        <a:pt x="104" y="136"/>
                        <a:pt x="104" y="136"/>
                      </a:cubicBezTo>
                      <a:cubicBezTo>
                        <a:pt x="104" y="135"/>
                        <a:pt x="104" y="135"/>
                        <a:pt x="104" y="135"/>
                      </a:cubicBezTo>
                      <a:cubicBezTo>
                        <a:pt x="103" y="135"/>
                        <a:pt x="103" y="135"/>
                        <a:pt x="103" y="135"/>
                      </a:cubicBezTo>
                      <a:cubicBezTo>
                        <a:pt x="102" y="135"/>
                        <a:pt x="102" y="135"/>
                        <a:pt x="102" y="135"/>
                      </a:cubicBezTo>
                      <a:cubicBezTo>
                        <a:pt x="102" y="135"/>
                        <a:pt x="102" y="135"/>
                        <a:pt x="102" y="135"/>
                      </a:cubicBezTo>
                      <a:cubicBezTo>
                        <a:pt x="102" y="135"/>
                        <a:pt x="102" y="135"/>
                        <a:pt x="102" y="135"/>
                      </a:cubicBezTo>
                      <a:cubicBezTo>
                        <a:pt x="101" y="136"/>
                        <a:pt x="101" y="136"/>
                        <a:pt x="101" y="136"/>
                      </a:cubicBezTo>
                      <a:cubicBezTo>
                        <a:pt x="102" y="137"/>
                        <a:pt x="102" y="137"/>
                        <a:pt x="102" y="137"/>
                      </a:cubicBezTo>
                      <a:cubicBezTo>
                        <a:pt x="103" y="137"/>
                        <a:pt x="103" y="137"/>
                        <a:pt x="103" y="137"/>
                      </a:cubicBezTo>
                      <a:cubicBezTo>
                        <a:pt x="103" y="137"/>
                        <a:pt x="103" y="137"/>
                        <a:pt x="103" y="137"/>
                      </a:cubicBezTo>
                      <a:cubicBezTo>
                        <a:pt x="102" y="137"/>
                        <a:pt x="102" y="137"/>
                        <a:pt x="102" y="137"/>
                      </a:cubicBezTo>
                      <a:cubicBezTo>
                        <a:pt x="101" y="137"/>
                        <a:pt x="101" y="137"/>
                        <a:pt x="101" y="137"/>
                      </a:cubicBezTo>
                      <a:cubicBezTo>
                        <a:pt x="101" y="137"/>
                        <a:pt x="101" y="137"/>
                        <a:pt x="101" y="137"/>
                      </a:cubicBezTo>
                      <a:cubicBezTo>
                        <a:pt x="101" y="137"/>
                        <a:pt x="101" y="137"/>
                        <a:pt x="101" y="137"/>
                      </a:cubicBezTo>
                      <a:cubicBezTo>
                        <a:pt x="103" y="139"/>
                        <a:pt x="103" y="139"/>
                        <a:pt x="103" y="139"/>
                      </a:cubicBezTo>
                      <a:cubicBezTo>
                        <a:pt x="104" y="139"/>
                        <a:pt x="104" y="139"/>
                        <a:pt x="104" y="139"/>
                      </a:cubicBezTo>
                      <a:cubicBezTo>
                        <a:pt x="104" y="140"/>
                        <a:pt x="104" y="140"/>
                        <a:pt x="104" y="140"/>
                      </a:cubicBezTo>
                      <a:cubicBezTo>
                        <a:pt x="105" y="140"/>
                        <a:pt x="105" y="140"/>
                        <a:pt x="105" y="140"/>
                      </a:cubicBezTo>
                      <a:cubicBezTo>
                        <a:pt x="105" y="139"/>
                        <a:pt x="105" y="139"/>
                        <a:pt x="105" y="139"/>
                      </a:cubicBezTo>
                      <a:cubicBezTo>
                        <a:pt x="106" y="140"/>
                        <a:pt x="106" y="140"/>
                        <a:pt x="106" y="140"/>
                      </a:cubicBezTo>
                      <a:cubicBezTo>
                        <a:pt x="106" y="139"/>
                        <a:pt x="106" y="139"/>
                        <a:pt x="106" y="139"/>
                      </a:cubicBezTo>
                      <a:cubicBezTo>
                        <a:pt x="107" y="140"/>
                        <a:pt x="107" y="140"/>
                        <a:pt x="107" y="140"/>
                      </a:cubicBezTo>
                      <a:cubicBezTo>
                        <a:pt x="107" y="141"/>
                        <a:pt x="107" y="141"/>
                        <a:pt x="107" y="141"/>
                      </a:cubicBezTo>
                      <a:cubicBezTo>
                        <a:pt x="107" y="141"/>
                        <a:pt x="107" y="141"/>
                        <a:pt x="107" y="141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08" y="142"/>
                        <a:pt x="108" y="142"/>
                        <a:pt x="108" y="142"/>
                      </a:cubicBezTo>
                      <a:cubicBezTo>
                        <a:pt x="109" y="141"/>
                        <a:pt x="109" y="141"/>
                        <a:pt x="109" y="141"/>
                      </a:cubicBezTo>
                      <a:cubicBezTo>
                        <a:pt x="110" y="141"/>
                        <a:pt x="110" y="141"/>
                        <a:pt x="110" y="141"/>
                      </a:cubicBezTo>
                      <a:close/>
                      <a:moveTo>
                        <a:pt x="131" y="107"/>
                      </a:moveTo>
                      <a:cubicBezTo>
                        <a:pt x="131" y="107"/>
                        <a:pt x="131" y="107"/>
                        <a:pt x="131" y="107"/>
                      </a:cubicBezTo>
                      <a:cubicBezTo>
                        <a:pt x="131" y="107"/>
                        <a:pt x="131" y="107"/>
                        <a:pt x="131" y="107"/>
                      </a:cubicBezTo>
                      <a:cubicBezTo>
                        <a:pt x="131" y="106"/>
                        <a:pt x="131" y="106"/>
                        <a:pt x="131" y="106"/>
                      </a:cubicBezTo>
                      <a:cubicBezTo>
                        <a:pt x="131" y="106"/>
                        <a:pt x="131" y="106"/>
                        <a:pt x="131" y="106"/>
                      </a:cubicBezTo>
                      <a:cubicBezTo>
                        <a:pt x="132" y="107"/>
                        <a:pt x="132" y="107"/>
                        <a:pt x="132" y="107"/>
                      </a:cubicBezTo>
                      <a:cubicBezTo>
                        <a:pt x="132" y="107"/>
                        <a:pt x="132" y="107"/>
                        <a:pt x="132" y="107"/>
                      </a:cubicBezTo>
                      <a:cubicBezTo>
                        <a:pt x="133" y="107"/>
                        <a:pt x="133" y="107"/>
                        <a:pt x="133" y="107"/>
                      </a:cubicBezTo>
                      <a:cubicBezTo>
                        <a:pt x="133" y="107"/>
                        <a:pt x="133" y="107"/>
                        <a:pt x="133" y="107"/>
                      </a:cubicBezTo>
                      <a:cubicBezTo>
                        <a:pt x="134" y="106"/>
                        <a:pt x="134" y="106"/>
                        <a:pt x="134" y="106"/>
                      </a:cubicBezTo>
                      <a:cubicBezTo>
                        <a:pt x="134" y="106"/>
                        <a:pt x="134" y="106"/>
                        <a:pt x="134" y="106"/>
                      </a:cubicBezTo>
                      <a:cubicBezTo>
                        <a:pt x="135" y="105"/>
                        <a:pt x="135" y="105"/>
                        <a:pt x="135" y="105"/>
                      </a:cubicBezTo>
                      <a:cubicBezTo>
                        <a:pt x="135" y="105"/>
                        <a:pt x="135" y="105"/>
                        <a:pt x="135" y="105"/>
                      </a:cubicBezTo>
                      <a:cubicBezTo>
                        <a:pt x="135" y="104"/>
                        <a:pt x="135" y="104"/>
                        <a:pt x="135" y="104"/>
                      </a:cubicBezTo>
                      <a:cubicBezTo>
                        <a:pt x="134" y="104"/>
                        <a:pt x="134" y="104"/>
                        <a:pt x="134" y="104"/>
                      </a:cubicBezTo>
                      <a:cubicBezTo>
                        <a:pt x="134" y="103"/>
                        <a:pt x="134" y="103"/>
                        <a:pt x="134" y="103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2" y="102"/>
                        <a:pt x="132" y="102"/>
                        <a:pt x="132" y="102"/>
                      </a:cubicBezTo>
                      <a:cubicBezTo>
                        <a:pt x="132" y="102"/>
                        <a:pt x="132" y="102"/>
                        <a:pt x="132" y="102"/>
                      </a:cubicBezTo>
                      <a:cubicBezTo>
                        <a:pt x="131" y="103"/>
                        <a:pt x="131" y="103"/>
                        <a:pt x="131" y="103"/>
                      </a:cubicBezTo>
                      <a:cubicBezTo>
                        <a:pt x="130" y="103"/>
                        <a:pt x="130" y="103"/>
                        <a:pt x="130" y="103"/>
                      </a:cubicBezTo>
                      <a:cubicBezTo>
                        <a:pt x="129" y="104"/>
                        <a:pt x="129" y="104"/>
                        <a:pt x="129" y="104"/>
                      </a:cubicBezTo>
                      <a:cubicBezTo>
                        <a:pt x="129" y="104"/>
                        <a:pt x="129" y="104"/>
                        <a:pt x="129" y="104"/>
                      </a:cubicBezTo>
                      <a:cubicBezTo>
                        <a:pt x="130" y="105"/>
                        <a:pt x="130" y="105"/>
                        <a:pt x="130" y="105"/>
                      </a:cubicBezTo>
                      <a:cubicBezTo>
                        <a:pt x="130" y="106"/>
                        <a:pt x="130" y="106"/>
                        <a:pt x="130" y="106"/>
                      </a:cubicBezTo>
                      <a:cubicBezTo>
                        <a:pt x="130" y="107"/>
                        <a:pt x="130" y="107"/>
                        <a:pt x="130" y="107"/>
                      </a:cubicBezTo>
                      <a:cubicBezTo>
                        <a:pt x="131" y="107"/>
                        <a:pt x="131" y="107"/>
                        <a:pt x="131" y="107"/>
                      </a:cubicBezTo>
                      <a:close/>
                      <a:moveTo>
                        <a:pt x="133" y="141"/>
                      </a:moveTo>
                      <a:cubicBezTo>
                        <a:pt x="133" y="141"/>
                        <a:pt x="134" y="141"/>
                        <a:pt x="134" y="141"/>
                      </a:cubicBezTo>
                      <a:cubicBezTo>
                        <a:pt x="134" y="142"/>
                        <a:pt x="134" y="142"/>
                        <a:pt x="134" y="142"/>
                      </a:cubicBezTo>
                      <a:cubicBezTo>
                        <a:pt x="135" y="141"/>
                        <a:pt x="135" y="141"/>
                        <a:pt x="135" y="141"/>
                      </a:cubicBezTo>
                      <a:cubicBezTo>
                        <a:pt x="135" y="140"/>
                        <a:pt x="135" y="140"/>
                        <a:pt x="135" y="140"/>
                      </a:cubicBezTo>
                      <a:cubicBezTo>
                        <a:pt x="134" y="140"/>
                        <a:pt x="134" y="140"/>
                        <a:pt x="134" y="140"/>
                      </a:cubicBezTo>
                      <a:cubicBezTo>
                        <a:pt x="134" y="140"/>
                        <a:pt x="134" y="140"/>
                        <a:pt x="134" y="140"/>
                      </a:cubicBezTo>
                      <a:cubicBezTo>
                        <a:pt x="134" y="141"/>
                        <a:pt x="134" y="141"/>
                        <a:pt x="134" y="141"/>
                      </a:cubicBezTo>
                      <a:cubicBezTo>
                        <a:pt x="133" y="141"/>
                        <a:pt x="133" y="141"/>
                        <a:pt x="133" y="141"/>
                      </a:cubicBezTo>
                      <a:close/>
                      <a:moveTo>
                        <a:pt x="150" y="160"/>
                      </a:moveTo>
                      <a:cubicBezTo>
                        <a:pt x="150" y="161"/>
                        <a:pt x="150" y="161"/>
                        <a:pt x="150" y="161"/>
                      </a:cubicBezTo>
                      <a:cubicBezTo>
                        <a:pt x="151" y="161"/>
                        <a:pt x="151" y="161"/>
                        <a:pt x="151" y="161"/>
                      </a:cubicBezTo>
                      <a:cubicBezTo>
                        <a:pt x="151" y="161"/>
                        <a:pt x="151" y="161"/>
                        <a:pt x="151" y="161"/>
                      </a:cubicBezTo>
                      <a:cubicBezTo>
                        <a:pt x="152" y="162"/>
                        <a:pt x="152" y="162"/>
                        <a:pt x="152" y="162"/>
                      </a:cubicBezTo>
                      <a:cubicBezTo>
                        <a:pt x="153" y="161"/>
                        <a:pt x="153" y="161"/>
                        <a:pt x="153" y="161"/>
                      </a:cubicBezTo>
                      <a:cubicBezTo>
                        <a:pt x="153" y="161"/>
                        <a:pt x="153" y="161"/>
                        <a:pt x="153" y="161"/>
                      </a:cubicBezTo>
                      <a:cubicBezTo>
                        <a:pt x="153" y="160"/>
                        <a:pt x="153" y="160"/>
                        <a:pt x="153" y="160"/>
                      </a:cubicBezTo>
                      <a:cubicBezTo>
                        <a:pt x="152" y="160"/>
                        <a:pt x="152" y="160"/>
                        <a:pt x="152" y="160"/>
                      </a:cubicBezTo>
                      <a:cubicBezTo>
                        <a:pt x="151" y="160"/>
                        <a:pt x="151" y="160"/>
                        <a:pt x="151" y="160"/>
                      </a:cubicBezTo>
                      <a:cubicBezTo>
                        <a:pt x="151" y="160"/>
                        <a:pt x="151" y="160"/>
                        <a:pt x="151" y="160"/>
                      </a:cubicBezTo>
                      <a:cubicBezTo>
                        <a:pt x="150" y="160"/>
                        <a:pt x="150" y="160"/>
                        <a:pt x="150" y="160"/>
                      </a:cubicBezTo>
                      <a:close/>
                      <a:moveTo>
                        <a:pt x="147" y="107"/>
                      </a:moveTo>
                      <a:cubicBezTo>
                        <a:pt x="147" y="106"/>
                        <a:pt x="147" y="106"/>
                        <a:pt x="147" y="106"/>
                      </a:cubicBezTo>
                      <a:cubicBezTo>
                        <a:pt x="146" y="106"/>
                        <a:pt x="146" y="106"/>
                        <a:pt x="146" y="106"/>
                      </a:cubicBezTo>
                      <a:cubicBezTo>
                        <a:pt x="146" y="105"/>
                        <a:pt x="146" y="105"/>
                        <a:pt x="146" y="105"/>
                      </a:cubicBezTo>
                      <a:cubicBezTo>
                        <a:pt x="147" y="105"/>
                        <a:pt x="147" y="105"/>
                        <a:pt x="147" y="105"/>
                      </a:cubicBezTo>
                      <a:cubicBezTo>
                        <a:pt x="147" y="104"/>
                        <a:pt x="147" y="104"/>
                        <a:pt x="147" y="104"/>
                      </a:cubicBezTo>
                      <a:cubicBezTo>
                        <a:pt x="146" y="104"/>
                        <a:pt x="146" y="104"/>
                        <a:pt x="146" y="104"/>
                      </a:cubicBezTo>
                      <a:cubicBezTo>
                        <a:pt x="145" y="104"/>
                        <a:pt x="145" y="104"/>
                        <a:pt x="145" y="104"/>
                      </a:cubicBezTo>
                      <a:cubicBezTo>
                        <a:pt x="145" y="106"/>
                        <a:pt x="145" y="106"/>
                        <a:pt x="145" y="106"/>
                      </a:cubicBezTo>
                      <a:cubicBezTo>
                        <a:pt x="145" y="106"/>
                        <a:pt x="145" y="106"/>
                        <a:pt x="145" y="106"/>
                      </a:cubicBezTo>
                      <a:cubicBezTo>
                        <a:pt x="146" y="106"/>
                        <a:pt x="146" y="106"/>
                        <a:pt x="146" y="106"/>
                      </a:cubicBezTo>
                      <a:cubicBezTo>
                        <a:pt x="146" y="107"/>
                        <a:pt x="146" y="107"/>
                        <a:pt x="146" y="107"/>
                      </a:cubicBezTo>
                      <a:cubicBezTo>
                        <a:pt x="147" y="107"/>
                        <a:pt x="147" y="107"/>
                        <a:pt x="147" y="107"/>
                      </a:cubicBezTo>
                      <a:close/>
                      <a:moveTo>
                        <a:pt x="146" y="101"/>
                      </a:moveTo>
                      <a:cubicBezTo>
                        <a:pt x="146" y="100"/>
                        <a:pt x="146" y="100"/>
                        <a:pt x="146" y="100"/>
                      </a:cubicBezTo>
                      <a:cubicBezTo>
                        <a:pt x="147" y="101"/>
                        <a:pt x="147" y="101"/>
                        <a:pt x="147" y="101"/>
                      </a:cubicBezTo>
                      <a:cubicBezTo>
                        <a:pt x="148" y="100"/>
                        <a:pt x="148" y="100"/>
                        <a:pt x="148" y="100"/>
                      </a:cubicBezTo>
                      <a:cubicBezTo>
                        <a:pt x="147" y="100"/>
                        <a:pt x="147" y="100"/>
                        <a:pt x="147" y="100"/>
                      </a:cubicBezTo>
                      <a:cubicBezTo>
                        <a:pt x="148" y="99"/>
                        <a:pt x="148" y="99"/>
                        <a:pt x="148" y="99"/>
                      </a:cubicBezTo>
                      <a:cubicBezTo>
                        <a:pt x="148" y="99"/>
                        <a:pt x="148" y="99"/>
                        <a:pt x="148" y="99"/>
                      </a:cubicBezTo>
                      <a:cubicBezTo>
                        <a:pt x="148" y="99"/>
                        <a:pt x="148" y="99"/>
                        <a:pt x="148" y="99"/>
                      </a:cubicBezTo>
                      <a:cubicBezTo>
                        <a:pt x="147" y="99"/>
                        <a:pt x="147" y="99"/>
                        <a:pt x="147" y="99"/>
                      </a:cubicBezTo>
                      <a:cubicBezTo>
                        <a:pt x="146" y="100"/>
                        <a:pt x="146" y="100"/>
                        <a:pt x="146" y="100"/>
                      </a:cubicBezTo>
                      <a:cubicBezTo>
                        <a:pt x="146" y="100"/>
                        <a:pt x="146" y="100"/>
                        <a:pt x="146" y="100"/>
                      </a:cubicBezTo>
                      <a:cubicBezTo>
                        <a:pt x="146" y="101"/>
                        <a:pt x="146" y="101"/>
                        <a:pt x="146" y="101"/>
                      </a:cubicBezTo>
                      <a:close/>
                      <a:moveTo>
                        <a:pt x="149" y="102"/>
                      </a:moveTo>
                      <a:cubicBezTo>
                        <a:pt x="150" y="103"/>
                        <a:pt x="150" y="103"/>
                        <a:pt x="150" y="103"/>
                      </a:cubicBezTo>
                      <a:cubicBezTo>
                        <a:pt x="151" y="103"/>
                        <a:pt x="151" y="103"/>
                        <a:pt x="151" y="103"/>
                      </a:cubicBezTo>
                      <a:cubicBezTo>
                        <a:pt x="152" y="103"/>
                        <a:pt x="152" y="103"/>
                        <a:pt x="152" y="103"/>
                      </a:cubicBezTo>
                      <a:cubicBezTo>
                        <a:pt x="152" y="102"/>
                        <a:pt x="152" y="102"/>
                        <a:pt x="152" y="102"/>
                      </a:cubicBezTo>
                      <a:cubicBezTo>
                        <a:pt x="151" y="102"/>
                        <a:pt x="151" y="102"/>
                        <a:pt x="151" y="102"/>
                      </a:cubicBezTo>
                      <a:cubicBezTo>
                        <a:pt x="150" y="102"/>
                        <a:pt x="150" y="102"/>
                        <a:pt x="150" y="102"/>
                      </a:cubicBezTo>
                      <a:cubicBezTo>
                        <a:pt x="149" y="102"/>
                        <a:pt x="149" y="102"/>
                        <a:pt x="149" y="102"/>
                      </a:cubicBezTo>
                      <a:close/>
                      <a:moveTo>
                        <a:pt x="158" y="108"/>
                      </a:moveTo>
                      <a:cubicBezTo>
                        <a:pt x="158" y="109"/>
                        <a:pt x="158" y="109"/>
                        <a:pt x="158" y="109"/>
                      </a:cubicBezTo>
                      <a:cubicBezTo>
                        <a:pt x="157" y="109"/>
                        <a:pt x="157" y="109"/>
                        <a:pt x="157" y="109"/>
                      </a:cubicBezTo>
                      <a:cubicBezTo>
                        <a:pt x="157" y="110"/>
                        <a:pt x="157" y="110"/>
                        <a:pt x="157" y="110"/>
                      </a:cubicBezTo>
                      <a:cubicBezTo>
                        <a:pt x="157" y="110"/>
                        <a:pt x="157" y="110"/>
                        <a:pt x="157" y="110"/>
                      </a:cubicBezTo>
                      <a:cubicBezTo>
                        <a:pt x="157" y="111"/>
                        <a:pt x="157" y="111"/>
                        <a:pt x="157" y="111"/>
                      </a:cubicBezTo>
                      <a:cubicBezTo>
                        <a:pt x="158" y="111"/>
                        <a:pt x="158" y="111"/>
                        <a:pt x="158" y="111"/>
                      </a:cubicBezTo>
                      <a:cubicBezTo>
                        <a:pt x="159" y="110"/>
                        <a:pt x="159" y="110"/>
                        <a:pt x="159" y="110"/>
                      </a:cubicBezTo>
                      <a:cubicBezTo>
                        <a:pt x="159" y="110"/>
                        <a:pt x="159" y="110"/>
                        <a:pt x="159" y="110"/>
                      </a:cubicBezTo>
                      <a:cubicBezTo>
                        <a:pt x="160" y="109"/>
                        <a:pt x="160" y="109"/>
                        <a:pt x="160" y="109"/>
                      </a:cubicBezTo>
                      <a:cubicBezTo>
                        <a:pt x="160" y="109"/>
                        <a:pt x="160" y="109"/>
                        <a:pt x="160" y="109"/>
                      </a:cubicBezTo>
                      <a:cubicBezTo>
                        <a:pt x="161" y="108"/>
                        <a:pt x="161" y="108"/>
                        <a:pt x="161" y="108"/>
                      </a:cubicBezTo>
                      <a:cubicBezTo>
                        <a:pt x="161" y="107"/>
                        <a:pt x="161" y="107"/>
                        <a:pt x="161" y="107"/>
                      </a:cubicBezTo>
                      <a:cubicBezTo>
                        <a:pt x="161" y="107"/>
                        <a:pt x="161" y="107"/>
                        <a:pt x="161" y="107"/>
                      </a:cubicBezTo>
                      <a:cubicBezTo>
                        <a:pt x="160" y="107"/>
                        <a:pt x="160" y="107"/>
                        <a:pt x="160" y="107"/>
                      </a:cubicBezTo>
                      <a:cubicBezTo>
                        <a:pt x="159" y="107"/>
                        <a:pt x="159" y="107"/>
                        <a:pt x="159" y="107"/>
                      </a:cubicBezTo>
                      <a:cubicBezTo>
                        <a:pt x="158" y="108"/>
                        <a:pt x="158" y="108"/>
                        <a:pt x="158" y="108"/>
                      </a:cubicBezTo>
                      <a:close/>
                      <a:moveTo>
                        <a:pt x="161" y="100"/>
                      </a:moveTo>
                      <a:cubicBezTo>
                        <a:pt x="160" y="101"/>
                        <a:pt x="160" y="101"/>
                        <a:pt x="160" y="101"/>
                      </a:cubicBezTo>
                      <a:cubicBezTo>
                        <a:pt x="160" y="103"/>
                        <a:pt x="160" y="103"/>
                        <a:pt x="160" y="103"/>
                      </a:cubicBezTo>
                      <a:cubicBezTo>
                        <a:pt x="160" y="104"/>
                        <a:pt x="160" y="104"/>
                        <a:pt x="160" y="104"/>
                      </a:cubicBezTo>
                      <a:cubicBezTo>
                        <a:pt x="160" y="104"/>
                        <a:pt x="160" y="104"/>
                        <a:pt x="160" y="104"/>
                      </a:cubicBezTo>
                      <a:cubicBezTo>
                        <a:pt x="161" y="104"/>
                        <a:pt x="161" y="104"/>
                        <a:pt x="161" y="104"/>
                      </a:cubicBezTo>
                      <a:cubicBezTo>
                        <a:pt x="161" y="105"/>
                        <a:pt x="161" y="105"/>
                        <a:pt x="161" y="105"/>
                      </a:cubicBezTo>
                      <a:cubicBezTo>
                        <a:pt x="162" y="105"/>
                        <a:pt x="162" y="105"/>
                        <a:pt x="162" y="105"/>
                      </a:cubicBezTo>
                      <a:cubicBezTo>
                        <a:pt x="163" y="105"/>
                        <a:pt x="163" y="105"/>
                        <a:pt x="163" y="105"/>
                      </a:cubicBezTo>
                      <a:cubicBezTo>
                        <a:pt x="163" y="105"/>
                        <a:pt x="163" y="105"/>
                        <a:pt x="163" y="105"/>
                      </a:cubicBezTo>
                      <a:cubicBezTo>
                        <a:pt x="164" y="104"/>
                        <a:pt x="164" y="104"/>
                        <a:pt x="164" y="104"/>
                      </a:cubicBezTo>
                      <a:cubicBezTo>
                        <a:pt x="163" y="103"/>
                        <a:pt x="163" y="103"/>
                        <a:pt x="163" y="103"/>
                      </a:cubicBezTo>
                      <a:cubicBezTo>
                        <a:pt x="163" y="102"/>
                        <a:pt x="163" y="102"/>
                        <a:pt x="163" y="102"/>
                      </a:cubicBezTo>
                      <a:cubicBezTo>
                        <a:pt x="162" y="101"/>
                        <a:pt x="162" y="101"/>
                        <a:pt x="162" y="101"/>
                      </a:cubicBezTo>
                      <a:cubicBezTo>
                        <a:pt x="161" y="100"/>
                        <a:pt x="161" y="100"/>
                        <a:pt x="161" y="100"/>
                      </a:cubicBezTo>
                      <a:close/>
                      <a:moveTo>
                        <a:pt x="155" y="87"/>
                      </a:moveTo>
                      <a:cubicBezTo>
                        <a:pt x="155" y="86"/>
                        <a:pt x="155" y="86"/>
                        <a:pt x="155" y="86"/>
                      </a:cubicBezTo>
                      <a:cubicBezTo>
                        <a:pt x="155" y="86"/>
                        <a:pt x="155" y="86"/>
                        <a:pt x="155" y="86"/>
                      </a:cubicBezTo>
                      <a:cubicBezTo>
                        <a:pt x="154" y="86"/>
                        <a:pt x="154" y="86"/>
                        <a:pt x="154" y="86"/>
                      </a:cubicBezTo>
                      <a:cubicBezTo>
                        <a:pt x="153" y="86"/>
                        <a:pt x="153" y="86"/>
                        <a:pt x="153" y="86"/>
                      </a:cubicBezTo>
                      <a:cubicBezTo>
                        <a:pt x="153" y="86"/>
                        <a:pt x="153" y="86"/>
                        <a:pt x="153" y="86"/>
                      </a:cubicBezTo>
                      <a:cubicBezTo>
                        <a:pt x="154" y="86"/>
                        <a:pt x="154" y="86"/>
                        <a:pt x="154" y="86"/>
                      </a:cubicBezTo>
                      <a:cubicBezTo>
                        <a:pt x="154" y="87"/>
                        <a:pt x="154" y="87"/>
                        <a:pt x="154" y="87"/>
                      </a:cubicBezTo>
                      <a:cubicBezTo>
                        <a:pt x="154" y="87"/>
                        <a:pt x="154" y="87"/>
                        <a:pt x="154" y="87"/>
                      </a:cubicBezTo>
                      <a:cubicBezTo>
                        <a:pt x="155" y="87"/>
                        <a:pt x="155" y="87"/>
                        <a:pt x="155" y="87"/>
                      </a:cubicBezTo>
                      <a:close/>
                      <a:moveTo>
                        <a:pt x="158" y="77"/>
                      </a:move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7" y="76"/>
                        <a:pt x="157" y="76"/>
                        <a:pt x="157" y="76"/>
                      </a:cubicBezTo>
                      <a:cubicBezTo>
                        <a:pt x="157" y="78"/>
                        <a:pt x="157" y="78"/>
                        <a:pt x="157" y="78"/>
                      </a:cubicBezTo>
                      <a:cubicBezTo>
                        <a:pt x="158" y="78"/>
                        <a:pt x="158" y="78"/>
                        <a:pt x="158" y="78"/>
                      </a:cubicBezTo>
                      <a:cubicBezTo>
                        <a:pt x="158" y="78"/>
                        <a:pt x="158" y="78"/>
                        <a:pt x="158" y="78"/>
                      </a:cubicBezTo>
                      <a:cubicBezTo>
                        <a:pt x="158" y="78"/>
                        <a:pt x="158" y="78"/>
                        <a:pt x="158" y="78"/>
                      </a:cubicBezTo>
                      <a:cubicBezTo>
                        <a:pt x="159" y="79"/>
                        <a:pt x="159" y="79"/>
                        <a:pt x="159" y="79"/>
                      </a:cubicBezTo>
                      <a:cubicBezTo>
                        <a:pt x="159" y="79"/>
                        <a:pt x="159" y="79"/>
                        <a:pt x="159" y="79"/>
                      </a:cubicBezTo>
                      <a:cubicBezTo>
                        <a:pt x="159" y="79"/>
                        <a:pt x="159" y="79"/>
                        <a:pt x="159" y="79"/>
                      </a:cubicBezTo>
                      <a:cubicBezTo>
                        <a:pt x="159" y="78"/>
                        <a:pt x="159" y="78"/>
                        <a:pt x="159" y="78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6"/>
                        <a:pt x="159" y="76"/>
                        <a:pt x="159" y="76"/>
                      </a:cubicBezTo>
                      <a:cubicBezTo>
                        <a:pt x="159" y="76"/>
                        <a:pt x="159" y="76"/>
                        <a:pt x="159" y="76"/>
                      </a:cubicBezTo>
                      <a:cubicBezTo>
                        <a:pt x="159" y="75"/>
                        <a:pt x="159" y="75"/>
                        <a:pt x="159" y="75"/>
                      </a:cubicBezTo>
                      <a:cubicBezTo>
                        <a:pt x="158" y="75"/>
                        <a:pt x="158" y="75"/>
                        <a:pt x="158" y="75"/>
                      </a:cubicBezTo>
                      <a:cubicBezTo>
                        <a:pt x="158" y="75"/>
                        <a:pt x="158" y="75"/>
                        <a:pt x="158" y="75"/>
                      </a:cubicBezTo>
                      <a:cubicBezTo>
                        <a:pt x="157" y="76"/>
                        <a:pt x="157" y="76"/>
                        <a:pt x="157" y="76"/>
                      </a:cubicBezTo>
                      <a:cubicBezTo>
                        <a:pt x="158" y="76"/>
                        <a:pt x="158" y="76"/>
                        <a:pt x="158" y="76"/>
                      </a:cubicBezTo>
                      <a:cubicBezTo>
                        <a:pt x="158" y="77"/>
                        <a:pt x="158" y="77"/>
                        <a:pt x="158" y="77"/>
                      </a:cubicBezTo>
                      <a:close/>
                      <a:moveTo>
                        <a:pt x="156" y="72"/>
                      </a:moveTo>
                      <a:cubicBezTo>
                        <a:pt x="155" y="72"/>
                        <a:pt x="155" y="72"/>
                        <a:pt x="155" y="72"/>
                      </a:cubicBezTo>
                      <a:cubicBezTo>
                        <a:pt x="155" y="72"/>
                        <a:pt x="155" y="72"/>
                        <a:pt x="155" y="72"/>
                      </a:cubicBezTo>
                      <a:cubicBezTo>
                        <a:pt x="154" y="71"/>
                        <a:pt x="154" y="71"/>
                        <a:pt x="154" y="71"/>
                      </a:cubicBezTo>
                      <a:cubicBezTo>
                        <a:pt x="154" y="72"/>
                        <a:pt x="154" y="72"/>
                        <a:pt x="154" y="72"/>
                      </a:cubicBezTo>
                      <a:cubicBezTo>
                        <a:pt x="154" y="72"/>
                        <a:pt x="154" y="72"/>
                        <a:pt x="154" y="72"/>
                      </a:cubicBezTo>
                      <a:cubicBezTo>
                        <a:pt x="155" y="73"/>
                        <a:pt x="155" y="73"/>
                        <a:pt x="155" y="73"/>
                      </a:cubicBezTo>
                      <a:cubicBezTo>
                        <a:pt x="156" y="73"/>
                        <a:pt x="156" y="73"/>
                        <a:pt x="156" y="73"/>
                      </a:cubicBezTo>
                      <a:cubicBezTo>
                        <a:pt x="156" y="72"/>
                        <a:pt x="156" y="72"/>
                        <a:pt x="156" y="72"/>
                      </a:cubicBezTo>
                      <a:close/>
                      <a:moveTo>
                        <a:pt x="156" y="71"/>
                      </a:moveTo>
                      <a:cubicBezTo>
                        <a:pt x="156" y="71"/>
                        <a:pt x="157" y="72"/>
                        <a:pt x="157" y="72"/>
                      </a:cubicBezTo>
                      <a:cubicBezTo>
                        <a:pt x="158" y="71"/>
                        <a:pt x="158" y="71"/>
                        <a:pt x="158" y="71"/>
                      </a:cubicBezTo>
                      <a:cubicBezTo>
                        <a:pt x="159" y="72"/>
                        <a:pt x="159" y="72"/>
                        <a:pt x="159" y="72"/>
                      </a:cubicBezTo>
                      <a:cubicBezTo>
                        <a:pt x="159" y="71"/>
                        <a:pt x="159" y="71"/>
                        <a:pt x="159" y="71"/>
                      </a:cubicBezTo>
                      <a:cubicBezTo>
                        <a:pt x="159" y="71"/>
                        <a:pt x="159" y="71"/>
                        <a:pt x="159" y="71"/>
                      </a:cubicBezTo>
                      <a:cubicBezTo>
                        <a:pt x="158" y="71"/>
                        <a:pt x="158" y="71"/>
                        <a:pt x="158" y="71"/>
                      </a:cubicBezTo>
                      <a:cubicBezTo>
                        <a:pt x="158" y="70"/>
                        <a:pt x="158" y="70"/>
                        <a:pt x="158" y="70"/>
                      </a:cubicBezTo>
                      <a:cubicBezTo>
                        <a:pt x="157" y="71"/>
                        <a:pt x="157" y="71"/>
                        <a:pt x="157" y="71"/>
                      </a:cubicBezTo>
                      <a:cubicBezTo>
                        <a:pt x="156" y="71"/>
                        <a:pt x="156" y="71"/>
                        <a:pt x="156" y="71"/>
                      </a:cubicBezTo>
                      <a:close/>
                      <a:moveTo>
                        <a:pt x="167" y="91"/>
                      </a:moveTo>
                      <a:cubicBezTo>
                        <a:pt x="167" y="90"/>
                        <a:pt x="167" y="90"/>
                        <a:pt x="167" y="90"/>
                      </a:cubicBezTo>
                      <a:cubicBezTo>
                        <a:pt x="167" y="89"/>
                        <a:pt x="167" y="89"/>
                        <a:pt x="167" y="89"/>
                      </a:cubicBezTo>
                      <a:cubicBezTo>
                        <a:pt x="166" y="90"/>
                        <a:pt x="166" y="90"/>
                        <a:pt x="166" y="90"/>
                      </a:cubicBezTo>
                      <a:cubicBezTo>
                        <a:pt x="166" y="90"/>
                        <a:pt x="166" y="90"/>
                        <a:pt x="166" y="90"/>
                      </a:cubicBezTo>
                      <a:cubicBezTo>
                        <a:pt x="166" y="91"/>
                        <a:pt x="166" y="91"/>
                        <a:pt x="166" y="91"/>
                      </a:cubicBezTo>
                      <a:cubicBezTo>
                        <a:pt x="167" y="91"/>
                        <a:pt x="167" y="91"/>
                        <a:pt x="167" y="91"/>
                      </a:cubicBezTo>
                      <a:close/>
                      <a:moveTo>
                        <a:pt x="169" y="90"/>
                      </a:moveTo>
                      <a:cubicBezTo>
                        <a:pt x="170" y="90"/>
                        <a:pt x="170" y="90"/>
                        <a:pt x="170" y="90"/>
                      </a:cubicBezTo>
                      <a:cubicBezTo>
                        <a:pt x="170" y="89"/>
                        <a:pt x="170" y="89"/>
                        <a:pt x="170" y="89"/>
                      </a:cubicBezTo>
                      <a:cubicBezTo>
                        <a:pt x="169" y="89"/>
                        <a:pt x="169" y="89"/>
                        <a:pt x="169" y="89"/>
                      </a:cubicBezTo>
                      <a:cubicBezTo>
                        <a:pt x="169" y="89"/>
                        <a:pt x="169" y="89"/>
                        <a:pt x="169" y="89"/>
                      </a:cubicBezTo>
                      <a:cubicBezTo>
                        <a:pt x="168" y="89"/>
                        <a:pt x="168" y="89"/>
                        <a:pt x="168" y="89"/>
                      </a:cubicBezTo>
                      <a:cubicBezTo>
                        <a:pt x="168" y="90"/>
                        <a:pt x="168" y="90"/>
                        <a:pt x="168" y="90"/>
                      </a:cubicBezTo>
                      <a:cubicBezTo>
                        <a:pt x="169" y="90"/>
                        <a:pt x="169" y="90"/>
                        <a:pt x="169" y="90"/>
                      </a:cubicBezTo>
                      <a:close/>
                      <a:moveTo>
                        <a:pt x="173" y="91"/>
                      </a:moveTo>
                      <a:cubicBezTo>
                        <a:pt x="174" y="90"/>
                        <a:pt x="174" y="90"/>
                        <a:pt x="174" y="90"/>
                      </a:cubicBezTo>
                      <a:cubicBezTo>
                        <a:pt x="173" y="90"/>
                        <a:pt x="173" y="90"/>
                        <a:pt x="173" y="90"/>
                      </a:cubicBezTo>
                      <a:cubicBezTo>
                        <a:pt x="172" y="90"/>
                        <a:pt x="172" y="90"/>
                        <a:pt x="172" y="90"/>
                      </a:cubicBezTo>
                      <a:cubicBezTo>
                        <a:pt x="172" y="91"/>
                        <a:pt x="172" y="91"/>
                        <a:pt x="172" y="91"/>
                      </a:cubicBezTo>
                      <a:cubicBezTo>
                        <a:pt x="173" y="91"/>
                        <a:pt x="173" y="91"/>
                        <a:pt x="173" y="91"/>
                      </a:cubicBezTo>
                      <a:close/>
                      <a:moveTo>
                        <a:pt x="179" y="89"/>
                      </a:moveTo>
                      <a:cubicBezTo>
                        <a:pt x="180" y="90"/>
                        <a:pt x="180" y="90"/>
                        <a:pt x="180" y="90"/>
                      </a:cubicBezTo>
                      <a:cubicBezTo>
                        <a:pt x="180" y="90"/>
                        <a:pt x="180" y="90"/>
                        <a:pt x="180" y="90"/>
                      </a:cubicBezTo>
                      <a:cubicBezTo>
                        <a:pt x="181" y="90"/>
                        <a:pt x="181" y="90"/>
                        <a:pt x="181" y="90"/>
                      </a:cubicBezTo>
                      <a:cubicBezTo>
                        <a:pt x="180" y="89"/>
                        <a:pt x="180" y="89"/>
                        <a:pt x="180" y="89"/>
                      </a:cubicBezTo>
                      <a:cubicBezTo>
                        <a:pt x="179" y="89"/>
                        <a:pt x="179" y="89"/>
                        <a:pt x="179" y="89"/>
                      </a:cubicBezTo>
                      <a:close/>
                      <a:moveTo>
                        <a:pt x="176" y="88"/>
                      </a:moveTo>
                      <a:cubicBezTo>
                        <a:pt x="177" y="88"/>
                        <a:pt x="177" y="88"/>
                        <a:pt x="177" y="88"/>
                      </a:cubicBezTo>
                      <a:cubicBezTo>
                        <a:pt x="177" y="88"/>
                        <a:pt x="177" y="88"/>
                        <a:pt x="177" y="88"/>
                      </a:cubicBezTo>
                      <a:cubicBezTo>
                        <a:pt x="176" y="87"/>
                        <a:pt x="176" y="87"/>
                        <a:pt x="176" y="87"/>
                      </a:cubicBezTo>
                      <a:cubicBezTo>
                        <a:pt x="176" y="87"/>
                        <a:pt x="176" y="87"/>
                        <a:pt x="176" y="87"/>
                      </a:cubicBezTo>
                      <a:cubicBezTo>
                        <a:pt x="176" y="88"/>
                        <a:pt x="176" y="88"/>
                        <a:pt x="176" y="88"/>
                      </a:cubicBezTo>
                      <a:cubicBezTo>
                        <a:pt x="176" y="88"/>
                        <a:pt x="176" y="88"/>
                        <a:pt x="176" y="88"/>
                      </a:cubicBezTo>
                      <a:close/>
                      <a:moveTo>
                        <a:pt x="173" y="85"/>
                      </a:moveTo>
                      <a:cubicBezTo>
                        <a:pt x="173" y="84"/>
                        <a:pt x="173" y="84"/>
                        <a:pt x="173" y="84"/>
                      </a:cubicBezTo>
                      <a:cubicBezTo>
                        <a:pt x="172" y="84"/>
                        <a:pt x="172" y="84"/>
                        <a:pt x="172" y="84"/>
                      </a:cubicBezTo>
                      <a:cubicBezTo>
                        <a:pt x="171" y="85"/>
                        <a:pt x="171" y="85"/>
                        <a:pt x="171" y="85"/>
                      </a:cubicBezTo>
                      <a:cubicBezTo>
                        <a:pt x="171" y="86"/>
                        <a:pt x="171" y="86"/>
                        <a:pt x="171" y="86"/>
                      </a:cubicBezTo>
                      <a:cubicBezTo>
                        <a:pt x="172" y="86"/>
                        <a:pt x="172" y="86"/>
                        <a:pt x="172" y="86"/>
                      </a:cubicBezTo>
                      <a:cubicBezTo>
                        <a:pt x="172" y="86"/>
                        <a:pt x="172" y="86"/>
                        <a:pt x="172" y="86"/>
                      </a:cubicBezTo>
                      <a:cubicBezTo>
                        <a:pt x="172" y="85"/>
                        <a:pt x="172" y="85"/>
                        <a:pt x="172" y="85"/>
                      </a:cubicBezTo>
                      <a:cubicBezTo>
                        <a:pt x="172" y="85"/>
                        <a:pt x="172" y="85"/>
                        <a:pt x="172" y="85"/>
                      </a:cubicBezTo>
                      <a:cubicBezTo>
                        <a:pt x="173" y="85"/>
                        <a:pt x="173" y="85"/>
                        <a:pt x="173" y="85"/>
                      </a:cubicBezTo>
                      <a:close/>
                      <a:moveTo>
                        <a:pt x="175" y="84"/>
                      </a:moveTo>
                      <a:cubicBezTo>
                        <a:pt x="175" y="84"/>
                        <a:pt x="175" y="84"/>
                        <a:pt x="175" y="84"/>
                      </a:cubicBezTo>
                      <a:cubicBezTo>
                        <a:pt x="174" y="84"/>
                        <a:pt x="174" y="84"/>
                        <a:pt x="174" y="84"/>
                      </a:cubicBezTo>
                      <a:cubicBezTo>
                        <a:pt x="174" y="84"/>
                        <a:pt x="174" y="84"/>
                        <a:pt x="174" y="84"/>
                      </a:cubicBezTo>
                      <a:cubicBezTo>
                        <a:pt x="174" y="85"/>
                        <a:pt x="174" y="85"/>
                        <a:pt x="174" y="85"/>
                      </a:cubicBezTo>
                      <a:cubicBezTo>
                        <a:pt x="175" y="85"/>
                        <a:pt x="175" y="85"/>
                        <a:pt x="175" y="85"/>
                      </a:cubicBezTo>
                      <a:cubicBezTo>
                        <a:pt x="175" y="85"/>
                        <a:pt x="175" y="85"/>
                        <a:pt x="175" y="85"/>
                      </a:cubicBezTo>
                      <a:cubicBezTo>
                        <a:pt x="175" y="84"/>
                        <a:pt x="175" y="84"/>
                        <a:pt x="175" y="84"/>
                      </a:cubicBezTo>
                      <a:close/>
                      <a:moveTo>
                        <a:pt x="176" y="85"/>
                      </a:moveTo>
                      <a:cubicBezTo>
                        <a:pt x="176" y="85"/>
                        <a:pt x="176" y="85"/>
                        <a:pt x="176" y="85"/>
                      </a:cubicBezTo>
                      <a:cubicBezTo>
                        <a:pt x="176" y="85"/>
                        <a:pt x="176" y="85"/>
                        <a:pt x="176" y="85"/>
                      </a:cubicBezTo>
                      <a:cubicBezTo>
                        <a:pt x="177" y="84"/>
                        <a:pt x="177" y="84"/>
                        <a:pt x="177" y="84"/>
                      </a:cubicBezTo>
                      <a:cubicBezTo>
                        <a:pt x="177" y="84"/>
                        <a:pt x="177" y="84"/>
                        <a:pt x="177" y="84"/>
                      </a:cubicBezTo>
                      <a:cubicBezTo>
                        <a:pt x="177" y="83"/>
                        <a:pt x="177" y="83"/>
                        <a:pt x="177" y="83"/>
                      </a:cubicBezTo>
                      <a:cubicBezTo>
                        <a:pt x="176" y="83"/>
                        <a:pt x="176" y="83"/>
                        <a:pt x="176" y="83"/>
                      </a:cubicBezTo>
                      <a:cubicBezTo>
                        <a:pt x="176" y="84"/>
                        <a:pt x="176" y="84"/>
                        <a:pt x="176" y="84"/>
                      </a:cubicBezTo>
                      <a:cubicBezTo>
                        <a:pt x="176" y="84"/>
                        <a:pt x="176" y="84"/>
                        <a:pt x="176" y="84"/>
                      </a:cubicBezTo>
                      <a:cubicBezTo>
                        <a:pt x="176" y="85"/>
                        <a:pt x="176" y="85"/>
                        <a:pt x="176" y="85"/>
                      </a:cubicBezTo>
                      <a:close/>
                      <a:moveTo>
                        <a:pt x="173" y="82"/>
                      </a:moveTo>
                      <a:cubicBezTo>
                        <a:pt x="174" y="81"/>
                        <a:pt x="174" y="81"/>
                        <a:pt x="174" y="81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71" y="81"/>
                        <a:pt x="171" y="81"/>
                        <a:pt x="171" y="81"/>
                      </a:cubicBezTo>
                      <a:cubicBezTo>
                        <a:pt x="171" y="82"/>
                        <a:pt x="171" y="82"/>
                        <a:pt x="171" y="82"/>
                      </a:cubicBezTo>
                      <a:cubicBezTo>
                        <a:pt x="173" y="82"/>
                        <a:pt x="173" y="82"/>
                        <a:pt x="173" y="82"/>
                      </a:cubicBezTo>
                      <a:cubicBezTo>
                        <a:pt x="173" y="82"/>
                        <a:pt x="173" y="82"/>
                        <a:pt x="173" y="82"/>
                      </a:cubicBezTo>
                      <a:close/>
                      <a:moveTo>
                        <a:pt x="177" y="80"/>
                      </a:move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77" y="79"/>
                        <a:pt x="177" y="79"/>
                        <a:pt x="177" y="79"/>
                      </a:cubicBezTo>
                      <a:cubicBezTo>
                        <a:pt x="178" y="79"/>
                        <a:pt x="178" y="79"/>
                        <a:pt x="178" y="79"/>
                      </a:cubicBezTo>
                      <a:cubicBezTo>
                        <a:pt x="178" y="79"/>
                        <a:pt x="178" y="79"/>
                        <a:pt x="178" y="79"/>
                      </a:cubicBezTo>
                      <a:cubicBezTo>
                        <a:pt x="177" y="78"/>
                        <a:pt x="177" y="78"/>
                        <a:pt x="177" y="78"/>
                      </a:cubicBezTo>
                      <a:cubicBezTo>
                        <a:pt x="176" y="78"/>
                        <a:pt x="176" y="78"/>
                        <a:pt x="176" y="78"/>
                      </a:cubicBezTo>
                      <a:cubicBezTo>
                        <a:pt x="176" y="79"/>
                        <a:pt x="176" y="79"/>
                        <a:pt x="176" y="79"/>
                      </a:cubicBezTo>
                      <a:cubicBezTo>
                        <a:pt x="176" y="79"/>
                        <a:pt x="176" y="79"/>
                        <a:pt x="176" y="79"/>
                      </a:cubicBezTo>
                      <a:cubicBezTo>
                        <a:pt x="176" y="79"/>
                        <a:pt x="176" y="79"/>
                        <a:pt x="176" y="79"/>
                      </a:cubicBezTo>
                      <a:cubicBezTo>
                        <a:pt x="175" y="79"/>
                        <a:pt x="175" y="79"/>
                        <a:pt x="175" y="79"/>
                      </a:cubicBezTo>
                      <a:cubicBezTo>
                        <a:pt x="175" y="79"/>
                        <a:pt x="175" y="79"/>
                        <a:pt x="175" y="79"/>
                      </a:cubicBezTo>
                      <a:cubicBezTo>
                        <a:pt x="175" y="80"/>
                        <a:pt x="175" y="80"/>
                        <a:pt x="175" y="80"/>
                      </a:cubicBezTo>
                      <a:cubicBezTo>
                        <a:pt x="176" y="80"/>
                        <a:pt x="176" y="80"/>
                        <a:pt x="176" y="80"/>
                      </a:cubicBezTo>
                      <a:cubicBezTo>
                        <a:pt x="176" y="80"/>
                        <a:pt x="176" y="80"/>
                        <a:pt x="176" y="80"/>
                      </a:cubicBezTo>
                      <a:cubicBezTo>
                        <a:pt x="177" y="80"/>
                        <a:pt x="177" y="80"/>
                        <a:pt x="177" y="80"/>
                      </a:cubicBezTo>
                      <a:close/>
                      <a:moveTo>
                        <a:pt x="174" y="46"/>
                      </a:moveTo>
                      <a:cubicBezTo>
                        <a:pt x="174" y="46"/>
                        <a:pt x="174" y="46"/>
                        <a:pt x="174" y="46"/>
                      </a:cubicBezTo>
                      <a:cubicBezTo>
                        <a:pt x="174" y="45"/>
                        <a:pt x="174" y="45"/>
                        <a:pt x="174" y="45"/>
                      </a:cubicBezTo>
                      <a:cubicBezTo>
                        <a:pt x="174" y="45"/>
                        <a:pt x="174" y="45"/>
                        <a:pt x="174" y="45"/>
                      </a:cubicBezTo>
                      <a:cubicBezTo>
                        <a:pt x="173" y="45"/>
                        <a:pt x="173" y="45"/>
                        <a:pt x="173" y="45"/>
                      </a:cubicBezTo>
                      <a:cubicBezTo>
                        <a:pt x="174" y="46"/>
                        <a:pt x="174" y="46"/>
                        <a:pt x="174" y="46"/>
                      </a:cubicBezTo>
                      <a:close/>
                      <a:moveTo>
                        <a:pt x="169" y="53"/>
                      </a:moveTo>
                      <a:cubicBezTo>
                        <a:pt x="169" y="53"/>
                        <a:pt x="169" y="53"/>
                        <a:pt x="169" y="53"/>
                      </a:cubicBezTo>
                      <a:cubicBezTo>
                        <a:pt x="170" y="53"/>
                        <a:pt x="170" y="53"/>
                        <a:pt x="170" y="53"/>
                      </a:cubicBezTo>
                      <a:cubicBezTo>
                        <a:pt x="170" y="53"/>
                        <a:pt x="170" y="53"/>
                        <a:pt x="170" y="53"/>
                      </a:cubicBezTo>
                      <a:cubicBezTo>
                        <a:pt x="171" y="53"/>
                        <a:pt x="171" y="53"/>
                        <a:pt x="171" y="53"/>
                      </a:cubicBezTo>
                      <a:cubicBezTo>
                        <a:pt x="171" y="52"/>
                        <a:pt x="171" y="52"/>
                        <a:pt x="171" y="52"/>
                      </a:cubicBezTo>
                      <a:cubicBezTo>
                        <a:pt x="170" y="51"/>
                        <a:pt x="170" y="51"/>
                        <a:pt x="170" y="51"/>
                      </a:cubicBezTo>
                      <a:cubicBezTo>
                        <a:pt x="169" y="51"/>
                        <a:pt x="169" y="51"/>
                        <a:pt x="169" y="51"/>
                      </a:cubicBezTo>
                      <a:cubicBezTo>
                        <a:pt x="169" y="51"/>
                        <a:pt x="169" y="51"/>
                        <a:pt x="169" y="51"/>
                      </a:cubicBezTo>
                      <a:cubicBezTo>
                        <a:pt x="169" y="52"/>
                        <a:pt x="169" y="52"/>
                        <a:pt x="169" y="52"/>
                      </a:cubicBezTo>
                      <a:cubicBezTo>
                        <a:pt x="169" y="53"/>
                        <a:pt x="169" y="53"/>
                        <a:pt x="169" y="53"/>
                      </a:cubicBezTo>
                      <a:close/>
                      <a:moveTo>
                        <a:pt x="189" y="51"/>
                      </a:moveTo>
                      <a:cubicBezTo>
                        <a:pt x="189" y="51"/>
                        <a:pt x="189" y="51"/>
                        <a:pt x="189" y="51"/>
                      </a:cubicBezTo>
                      <a:cubicBezTo>
                        <a:pt x="190" y="51"/>
                        <a:pt x="190" y="51"/>
                        <a:pt x="190" y="51"/>
                      </a:cubicBezTo>
                      <a:cubicBezTo>
                        <a:pt x="190" y="51"/>
                        <a:pt x="190" y="51"/>
                        <a:pt x="190" y="51"/>
                      </a:cubicBezTo>
                      <a:cubicBezTo>
                        <a:pt x="191" y="51"/>
                        <a:pt x="191" y="51"/>
                        <a:pt x="191" y="51"/>
                      </a:cubicBezTo>
                      <a:cubicBezTo>
                        <a:pt x="191" y="51"/>
                        <a:pt x="191" y="51"/>
                        <a:pt x="191" y="51"/>
                      </a:cubicBezTo>
                      <a:cubicBezTo>
                        <a:pt x="191" y="51"/>
                        <a:pt x="191" y="51"/>
                        <a:pt x="191" y="51"/>
                      </a:cubicBezTo>
                      <a:cubicBezTo>
                        <a:pt x="192" y="51"/>
                        <a:pt x="192" y="51"/>
                        <a:pt x="192" y="51"/>
                      </a:cubicBezTo>
                      <a:cubicBezTo>
                        <a:pt x="192" y="50"/>
                        <a:pt x="192" y="50"/>
                        <a:pt x="192" y="50"/>
                      </a:cubicBezTo>
                      <a:cubicBezTo>
                        <a:pt x="192" y="49"/>
                        <a:pt x="192" y="49"/>
                        <a:pt x="192" y="49"/>
                      </a:cubicBezTo>
                      <a:cubicBezTo>
                        <a:pt x="193" y="49"/>
                        <a:pt x="193" y="49"/>
                        <a:pt x="193" y="49"/>
                      </a:cubicBezTo>
                      <a:cubicBezTo>
                        <a:pt x="193" y="48"/>
                        <a:pt x="193" y="48"/>
                        <a:pt x="193" y="48"/>
                      </a:cubicBezTo>
                      <a:cubicBezTo>
                        <a:pt x="193" y="48"/>
                        <a:pt x="193" y="48"/>
                        <a:pt x="193" y="48"/>
                      </a:cubicBezTo>
                      <a:cubicBezTo>
                        <a:pt x="192" y="48"/>
                        <a:pt x="192" y="48"/>
                        <a:pt x="192" y="48"/>
                      </a:cubicBezTo>
                      <a:cubicBezTo>
                        <a:pt x="192" y="48"/>
                        <a:pt x="192" y="48"/>
                        <a:pt x="192" y="48"/>
                      </a:cubicBezTo>
                      <a:cubicBezTo>
                        <a:pt x="191" y="49"/>
                        <a:pt x="191" y="49"/>
                        <a:pt x="191" y="49"/>
                      </a:cubicBezTo>
                      <a:cubicBezTo>
                        <a:pt x="190" y="49"/>
                        <a:pt x="190" y="49"/>
                        <a:pt x="190" y="49"/>
                      </a:cubicBezTo>
                      <a:cubicBezTo>
                        <a:pt x="189" y="51"/>
                        <a:pt x="189" y="51"/>
                        <a:pt x="189" y="51"/>
                      </a:cubicBezTo>
                      <a:cubicBezTo>
                        <a:pt x="189" y="51"/>
                        <a:pt x="189" y="51"/>
                        <a:pt x="189" y="51"/>
                      </a:cubicBezTo>
                      <a:close/>
                      <a:moveTo>
                        <a:pt x="197" y="52"/>
                      </a:moveTo>
                      <a:cubicBezTo>
                        <a:pt x="198" y="52"/>
                        <a:pt x="198" y="52"/>
                        <a:pt x="198" y="52"/>
                      </a:cubicBezTo>
                      <a:cubicBezTo>
                        <a:pt x="199" y="51"/>
                        <a:pt x="199" y="51"/>
                        <a:pt x="199" y="51"/>
                      </a:cubicBezTo>
                      <a:cubicBezTo>
                        <a:pt x="198" y="51"/>
                        <a:pt x="198" y="51"/>
                        <a:pt x="198" y="51"/>
                      </a:cubicBezTo>
                      <a:cubicBezTo>
                        <a:pt x="197" y="51"/>
                        <a:pt x="197" y="51"/>
                        <a:pt x="197" y="51"/>
                      </a:cubicBezTo>
                      <a:cubicBezTo>
                        <a:pt x="197" y="52"/>
                        <a:pt x="197" y="52"/>
                        <a:pt x="197" y="52"/>
                      </a:cubicBezTo>
                      <a:cubicBezTo>
                        <a:pt x="197" y="52"/>
                        <a:pt x="197" y="52"/>
                        <a:pt x="197" y="52"/>
                      </a:cubicBezTo>
                      <a:close/>
                      <a:moveTo>
                        <a:pt x="199" y="54"/>
                      </a:moveTo>
                      <a:cubicBezTo>
                        <a:pt x="199" y="54"/>
                        <a:pt x="199" y="54"/>
                        <a:pt x="199" y="54"/>
                      </a:cubicBezTo>
                      <a:cubicBezTo>
                        <a:pt x="199" y="54"/>
                        <a:pt x="199" y="54"/>
                        <a:pt x="199" y="54"/>
                      </a:cubicBezTo>
                      <a:cubicBezTo>
                        <a:pt x="200" y="53"/>
                        <a:pt x="200" y="53"/>
                        <a:pt x="200" y="53"/>
                      </a:cubicBezTo>
                      <a:cubicBezTo>
                        <a:pt x="199" y="53"/>
                        <a:pt x="199" y="53"/>
                        <a:pt x="199" y="53"/>
                      </a:cubicBezTo>
                      <a:cubicBezTo>
                        <a:pt x="199" y="52"/>
                        <a:pt x="199" y="52"/>
                        <a:pt x="199" y="52"/>
                      </a:cubicBezTo>
                      <a:cubicBezTo>
                        <a:pt x="198" y="52"/>
                        <a:pt x="198" y="52"/>
                        <a:pt x="198" y="52"/>
                      </a:cubicBezTo>
                      <a:cubicBezTo>
                        <a:pt x="198" y="53"/>
                        <a:pt x="198" y="53"/>
                        <a:pt x="198" y="53"/>
                      </a:cubicBezTo>
                      <a:cubicBezTo>
                        <a:pt x="199" y="53"/>
                        <a:pt x="199" y="53"/>
                        <a:pt x="199" y="53"/>
                      </a:cubicBezTo>
                      <a:cubicBezTo>
                        <a:pt x="199" y="54"/>
                        <a:pt x="199" y="54"/>
                        <a:pt x="199" y="54"/>
                      </a:cubicBezTo>
                      <a:close/>
                      <a:moveTo>
                        <a:pt x="191" y="56"/>
                      </a:moveTo>
                      <a:cubicBezTo>
                        <a:pt x="192" y="55"/>
                        <a:pt x="192" y="55"/>
                        <a:pt x="192" y="55"/>
                      </a:cubicBezTo>
                      <a:cubicBezTo>
                        <a:pt x="192" y="55"/>
                        <a:pt x="192" y="55"/>
                        <a:pt x="192" y="55"/>
                      </a:cubicBezTo>
                      <a:cubicBezTo>
                        <a:pt x="191" y="55"/>
                        <a:pt x="191" y="55"/>
                        <a:pt x="191" y="55"/>
                      </a:cubicBezTo>
                      <a:cubicBezTo>
                        <a:pt x="191" y="55"/>
                        <a:pt x="191" y="55"/>
                        <a:pt x="191" y="55"/>
                      </a:cubicBezTo>
                      <a:cubicBezTo>
                        <a:pt x="190" y="55"/>
                        <a:pt x="190" y="55"/>
                        <a:pt x="190" y="55"/>
                      </a:cubicBezTo>
                      <a:cubicBezTo>
                        <a:pt x="190" y="56"/>
                        <a:pt x="190" y="56"/>
                        <a:pt x="190" y="56"/>
                      </a:cubicBezTo>
                      <a:cubicBezTo>
                        <a:pt x="191" y="56"/>
                        <a:pt x="191" y="56"/>
                        <a:pt x="191" y="56"/>
                      </a:cubicBezTo>
                      <a:close/>
                      <a:moveTo>
                        <a:pt x="195" y="56"/>
                      </a:moveTo>
                      <a:cubicBezTo>
                        <a:pt x="196" y="55"/>
                        <a:pt x="196" y="55"/>
                        <a:pt x="196" y="55"/>
                      </a:cubicBezTo>
                      <a:cubicBezTo>
                        <a:pt x="196" y="55"/>
                        <a:pt x="196" y="55"/>
                        <a:pt x="196" y="55"/>
                      </a:cubicBezTo>
                      <a:cubicBezTo>
                        <a:pt x="196" y="55"/>
                        <a:pt x="196" y="55"/>
                        <a:pt x="196" y="55"/>
                      </a:cubicBezTo>
                      <a:cubicBezTo>
                        <a:pt x="196" y="54"/>
                        <a:pt x="196" y="54"/>
                        <a:pt x="196" y="54"/>
                      </a:cubicBezTo>
                      <a:cubicBezTo>
                        <a:pt x="195" y="54"/>
                        <a:pt x="195" y="54"/>
                        <a:pt x="195" y="54"/>
                      </a:cubicBezTo>
                      <a:cubicBezTo>
                        <a:pt x="195" y="54"/>
                        <a:pt x="195" y="54"/>
                        <a:pt x="195" y="54"/>
                      </a:cubicBezTo>
                      <a:cubicBezTo>
                        <a:pt x="194" y="55"/>
                        <a:pt x="194" y="55"/>
                        <a:pt x="194" y="55"/>
                      </a:cubicBezTo>
                      <a:cubicBezTo>
                        <a:pt x="194" y="55"/>
                        <a:pt x="194" y="55"/>
                        <a:pt x="194" y="55"/>
                      </a:cubicBezTo>
                      <a:cubicBezTo>
                        <a:pt x="194" y="55"/>
                        <a:pt x="194" y="55"/>
                        <a:pt x="194" y="55"/>
                      </a:cubicBezTo>
                      <a:cubicBezTo>
                        <a:pt x="194" y="55"/>
                        <a:pt x="194" y="55"/>
                        <a:pt x="194" y="55"/>
                      </a:cubicBezTo>
                      <a:cubicBezTo>
                        <a:pt x="195" y="55"/>
                        <a:pt x="195" y="55"/>
                        <a:pt x="195" y="55"/>
                      </a:cubicBezTo>
                      <a:cubicBezTo>
                        <a:pt x="195" y="55"/>
                        <a:pt x="195" y="55"/>
                        <a:pt x="195" y="55"/>
                      </a:cubicBezTo>
                      <a:cubicBezTo>
                        <a:pt x="195" y="56"/>
                        <a:pt x="195" y="56"/>
                        <a:pt x="195" y="56"/>
                      </a:cubicBezTo>
                      <a:close/>
                      <a:moveTo>
                        <a:pt x="196" y="60"/>
                      </a:moveTo>
                      <a:cubicBezTo>
                        <a:pt x="196" y="60"/>
                        <a:pt x="196" y="60"/>
                        <a:pt x="196" y="60"/>
                      </a:cubicBezTo>
                      <a:cubicBezTo>
                        <a:pt x="197" y="60"/>
                        <a:pt x="197" y="60"/>
                        <a:pt x="197" y="60"/>
                      </a:cubicBezTo>
                      <a:cubicBezTo>
                        <a:pt x="198" y="60"/>
                        <a:pt x="198" y="60"/>
                        <a:pt x="198" y="60"/>
                      </a:cubicBezTo>
                      <a:cubicBezTo>
                        <a:pt x="198" y="60"/>
                        <a:pt x="198" y="60"/>
                        <a:pt x="198" y="60"/>
                      </a:cubicBezTo>
                      <a:cubicBezTo>
                        <a:pt x="199" y="60"/>
                        <a:pt x="199" y="60"/>
                        <a:pt x="199" y="60"/>
                      </a:cubicBezTo>
                      <a:cubicBezTo>
                        <a:pt x="200" y="60"/>
                        <a:pt x="200" y="60"/>
                        <a:pt x="200" y="60"/>
                      </a:cubicBezTo>
                      <a:cubicBezTo>
                        <a:pt x="200" y="59"/>
                        <a:pt x="200" y="59"/>
                        <a:pt x="200" y="59"/>
                      </a:cubicBezTo>
                      <a:cubicBezTo>
                        <a:pt x="200" y="59"/>
                        <a:pt x="200" y="59"/>
                        <a:pt x="200" y="59"/>
                      </a:cubicBezTo>
                      <a:cubicBezTo>
                        <a:pt x="200" y="59"/>
                        <a:pt x="200" y="59"/>
                        <a:pt x="200" y="59"/>
                      </a:cubicBezTo>
                      <a:cubicBezTo>
                        <a:pt x="200" y="59"/>
                        <a:pt x="200" y="59"/>
                        <a:pt x="200" y="59"/>
                      </a:cubicBezTo>
                      <a:cubicBezTo>
                        <a:pt x="200" y="58"/>
                        <a:pt x="200" y="58"/>
                        <a:pt x="200" y="58"/>
                      </a:cubicBezTo>
                      <a:cubicBezTo>
                        <a:pt x="199" y="58"/>
                        <a:pt x="199" y="58"/>
                        <a:pt x="199" y="58"/>
                      </a:cubicBezTo>
                      <a:cubicBezTo>
                        <a:pt x="199" y="58"/>
                        <a:pt x="199" y="58"/>
                        <a:pt x="199" y="58"/>
                      </a:cubicBezTo>
                      <a:cubicBezTo>
                        <a:pt x="199" y="59"/>
                        <a:pt x="199" y="59"/>
                        <a:pt x="199" y="59"/>
                      </a:cubicBezTo>
                      <a:cubicBezTo>
                        <a:pt x="198" y="59"/>
                        <a:pt x="198" y="59"/>
                        <a:pt x="198" y="59"/>
                      </a:cubicBezTo>
                      <a:cubicBezTo>
                        <a:pt x="198" y="59"/>
                        <a:pt x="198" y="59"/>
                        <a:pt x="198" y="59"/>
                      </a:cubicBezTo>
                      <a:cubicBezTo>
                        <a:pt x="198" y="58"/>
                        <a:pt x="198" y="58"/>
                        <a:pt x="198" y="58"/>
                      </a:cubicBezTo>
                      <a:cubicBezTo>
                        <a:pt x="197" y="58"/>
                        <a:pt x="197" y="58"/>
                        <a:pt x="197" y="58"/>
                      </a:cubicBezTo>
                      <a:cubicBezTo>
                        <a:pt x="197" y="59"/>
                        <a:pt x="197" y="59"/>
                        <a:pt x="197" y="59"/>
                      </a:cubicBezTo>
                      <a:cubicBezTo>
                        <a:pt x="197" y="59"/>
                        <a:pt x="197" y="59"/>
                        <a:pt x="197" y="59"/>
                      </a:cubicBezTo>
                      <a:cubicBezTo>
                        <a:pt x="196" y="59"/>
                        <a:pt x="196" y="59"/>
                        <a:pt x="196" y="59"/>
                      </a:cubicBezTo>
                      <a:cubicBezTo>
                        <a:pt x="196" y="60"/>
                        <a:pt x="196" y="60"/>
                        <a:pt x="196" y="60"/>
                      </a:cubicBezTo>
                      <a:cubicBezTo>
                        <a:pt x="196" y="60"/>
                        <a:pt x="196" y="60"/>
                        <a:pt x="196" y="60"/>
                      </a:cubicBezTo>
                      <a:close/>
                      <a:moveTo>
                        <a:pt x="116" y="36"/>
                      </a:moveTo>
                      <a:cubicBezTo>
                        <a:pt x="117" y="36"/>
                        <a:pt x="117" y="36"/>
                        <a:pt x="117" y="36"/>
                      </a:cubicBezTo>
                      <a:cubicBezTo>
                        <a:pt x="118" y="37"/>
                        <a:pt x="118" y="37"/>
                        <a:pt x="118" y="37"/>
                      </a:cubicBezTo>
                      <a:cubicBezTo>
                        <a:pt x="118" y="37"/>
                        <a:pt x="118" y="37"/>
                        <a:pt x="118" y="37"/>
                      </a:cubicBezTo>
                      <a:cubicBezTo>
                        <a:pt x="119" y="36"/>
                        <a:pt x="119" y="36"/>
                        <a:pt x="119" y="36"/>
                      </a:cubicBezTo>
                      <a:cubicBezTo>
                        <a:pt x="120" y="36"/>
                        <a:pt x="120" y="36"/>
                        <a:pt x="120" y="36"/>
                      </a:cubicBezTo>
                      <a:cubicBezTo>
                        <a:pt x="119" y="36"/>
                        <a:pt x="119" y="36"/>
                        <a:pt x="119" y="36"/>
                      </a:cubicBezTo>
                      <a:cubicBezTo>
                        <a:pt x="118" y="36"/>
                        <a:pt x="118" y="36"/>
                        <a:pt x="118" y="36"/>
                      </a:cubicBezTo>
                      <a:cubicBezTo>
                        <a:pt x="117" y="36"/>
                        <a:pt x="117" y="36"/>
                        <a:pt x="117" y="36"/>
                      </a:cubicBezTo>
                      <a:cubicBezTo>
                        <a:pt x="117" y="35"/>
                        <a:pt x="117" y="35"/>
                        <a:pt x="117" y="35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6"/>
                        <a:pt x="116" y="36"/>
                        <a:pt x="116" y="36"/>
                      </a:cubicBezTo>
                      <a:cubicBezTo>
                        <a:pt x="116" y="36"/>
                        <a:pt x="116" y="36"/>
                        <a:pt x="116" y="36"/>
                      </a:cubicBezTo>
                      <a:close/>
                      <a:moveTo>
                        <a:pt x="114" y="19"/>
                      </a:moveTo>
                      <a:cubicBezTo>
                        <a:pt x="114" y="19"/>
                        <a:pt x="114" y="19"/>
                        <a:pt x="114" y="19"/>
                      </a:cubicBezTo>
                      <a:cubicBezTo>
                        <a:pt x="114" y="18"/>
                        <a:pt x="114" y="18"/>
                        <a:pt x="114" y="18"/>
                      </a:cubicBezTo>
                      <a:cubicBezTo>
                        <a:pt x="115" y="17"/>
                        <a:pt x="115" y="17"/>
                        <a:pt x="115" y="17"/>
                      </a:cubicBezTo>
                      <a:cubicBezTo>
                        <a:pt x="116" y="17"/>
                        <a:pt x="116" y="17"/>
                        <a:pt x="116" y="17"/>
                      </a:cubicBezTo>
                      <a:cubicBezTo>
                        <a:pt x="118" y="18"/>
                        <a:pt x="118" y="18"/>
                        <a:pt x="118" y="18"/>
                      </a:cubicBezTo>
                      <a:cubicBezTo>
                        <a:pt x="118" y="18"/>
                        <a:pt x="118" y="18"/>
                        <a:pt x="118" y="18"/>
                      </a:cubicBezTo>
                      <a:cubicBezTo>
                        <a:pt x="117" y="19"/>
                        <a:pt x="117" y="19"/>
                        <a:pt x="117" y="19"/>
                      </a:cubicBezTo>
                      <a:cubicBezTo>
                        <a:pt x="116" y="19"/>
                        <a:pt x="116" y="19"/>
                        <a:pt x="116" y="19"/>
                      </a:cubicBezTo>
                      <a:cubicBezTo>
                        <a:pt x="115" y="19"/>
                        <a:pt x="115" y="19"/>
                        <a:pt x="115" y="19"/>
                      </a:cubicBezTo>
                      <a:cubicBezTo>
                        <a:pt x="115" y="19"/>
                        <a:pt x="114" y="19"/>
                        <a:pt x="114" y="19"/>
                      </a:cubicBezTo>
                      <a:close/>
                      <a:moveTo>
                        <a:pt x="142" y="6"/>
                      </a:moveTo>
                      <a:cubicBezTo>
                        <a:pt x="142" y="5"/>
                        <a:pt x="142" y="5"/>
                        <a:pt x="142" y="5"/>
                      </a:cubicBezTo>
                      <a:cubicBezTo>
                        <a:pt x="143" y="5"/>
                        <a:pt x="143" y="5"/>
                        <a:pt x="143" y="5"/>
                      </a:cubicBezTo>
                      <a:cubicBezTo>
                        <a:pt x="144" y="5"/>
                        <a:pt x="144" y="5"/>
                        <a:pt x="144" y="5"/>
                      </a:cubicBezTo>
                      <a:cubicBezTo>
                        <a:pt x="145" y="5"/>
                        <a:pt x="145" y="5"/>
                        <a:pt x="145" y="5"/>
                      </a:cubicBezTo>
                      <a:cubicBezTo>
                        <a:pt x="145" y="5"/>
                        <a:pt x="145" y="5"/>
                        <a:pt x="145" y="5"/>
                      </a:cubicBezTo>
                      <a:cubicBezTo>
                        <a:pt x="145" y="6"/>
                        <a:pt x="145" y="6"/>
                        <a:pt x="145" y="6"/>
                      </a:cubicBezTo>
                      <a:cubicBezTo>
                        <a:pt x="144" y="7"/>
                        <a:pt x="144" y="7"/>
                        <a:pt x="144" y="7"/>
                      </a:cubicBezTo>
                      <a:cubicBezTo>
                        <a:pt x="143" y="7"/>
                        <a:pt x="143" y="7"/>
                        <a:pt x="143" y="7"/>
                      </a:cubicBezTo>
                      <a:cubicBezTo>
                        <a:pt x="142" y="7"/>
                        <a:pt x="142" y="7"/>
                        <a:pt x="142" y="7"/>
                      </a:cubicBezTo>
                      <a:cubicBezTo>
                        <a:pt x="142" y="6"/>
                        <a:pt x="142" y="6"/>
                        <a:pt x="142" y="6"/>
                      </a:cubicBezTo>
                      <a:close/>
                      <a:moveTo>
                        <a:pt x="161" y="18"/>
                      </a:moveTo>
                      <a:cubicBezTo>
                        <a:pt x="163" y="17"/>
                        <a:pt x="163" y="17"/>
                        <a:pt x="163" y="17"/>
                      </a:cubicBezTo>
                      <a:cubicBezTo>
                        <a:pt x="164" y="16"/>
                        <a:pt x="164" y="16"/>
                        <a:pt x="164" y="16"/>
                      </a:cubicBezTo>
                      <a:cubicBezTo>
                        <a:pt x="164" y="15"/>
                        <a:pt x="164" y="15"/>
                        <a:pt x="164" y="15"/>
                      </a:cubicBezTo>
                      <a:cubicBezTo>
                        <a:pt x="165" y="14"/>
                        <a:pt x="165" y="14"/>
                        <a:pt x="165" y="14"/>
                      </a:cubicBezTo>
                      <a:cubicBezTo>
                        <a:pt x="166" y="13"/>
                        <a:pt x="166" y="13"/>
                        <a:pt x="166" y="13"/>
                      </a:cubicBezTo>
                      <a:cubicBezTo>
                        <a:pt x="168" y="12"/>
                        <a:pt x="168" y="12"/>
                        <a:pt x="168" y="12"/>
                      </a:cubicBezTo>
                      <a:cubicBezTo>
                        <a:pt x="168" y="12"/>
                        <a:pt x="168" y="12"/>
                        <a:pt x="168" y="12"/>
                      </a:cubicBezTo>
                      <a:cubicBezTo>
                        <a:pt x="168" y="11"/>
                        <a:pt x="168" y="11"/>
                        <a:pt x="168" y="11"/>
                      </a:cubicBezTo>
                      <a:cubicBezTo>
                        <a:pt x="166" y="10"/>
                        <a:pt x="166" y="10"/>
                        <a:pt x="166" y="10"/>
                      </a:cubicBezTo>
                      <a:cubicBezTo>
                        <a:pt x="165" y="9"/>
                        <a:pt x="165" y="9"/>
                        <a:pt x="165" y="9"/>
                      </a:cubicBezTo>
                      <a:cubicBezTo>
                        <a:pt x="164" y="8"/>
                        <a:pt x="164" y="8"/>
                        <a:pt x="164" y="8"/>
                      </a:cubicBezTo>
                      <a:cubicBezTo>
                        <a:pt x="164" y="7"/>
                        <a:pt x="164" y="7"/>
                        <a:pt x="164" y="7"/>
                      </a:cubicBezTo>
                      <a:cubicBezTo>
                        <a:pt x="165" y="6"/>
                        <a:pt x="165" y="6"/>
                        <a:pt x="165" y="6"/>
                      </a:cubicBezTo>
                      <a:cubicBezTo>
                        <a:pt x="165" y="5"/>
                        <a:pt x="165" y="5"/>
                        <a:pt x="165" y="5"/>
                      </a:cubicBezTo>
                      <a:cubicBezTo>
                        <a:pt x="165" y="5"/>
                        <a:pt x="165" y="5"/>
                        <a:pt x="165" y="5"/>
                      </a:cubicBezTo>
                      <a:cubicBezTo>
                        <a:pt x="162" y="5"/>
                        <a:pt x="162" y="5"/>
                        <a:pt x="162" y="5"/>
                      </a:cubicBezTo>
                      <a:cubicBezTo>
                        <a:pt x="161" y="5"/>
                        <a:pt x="161" y="5"/>
                        <a:pt x="161" y="5"/>
                      </a:cubicBezTo>
                      <a:cubicBezTo>
                        <a:pt x="159" y="4"/>
                        <a:pt x="159" y="4"/>
                        <a:pt x="159" y="4"/>
                      </a:cubicBezTo>
                      <a:cubicBezTo>
                        <a:pt x="158" y="2"/>
                        <a:pt x="158" y="2"/>
                        <a:pt x="158" y="2"/>
                      </a:cubicBezTo>
                      <a:cubicBezTo>
                        <a:pt x="156" y="1"/>
                        <a:pt x="156" y="1"/>
                        <a:pt x="156" y="1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54" y="1"/>
                        <a:pt x="154" y="1"/>
                        <a:pt x="154" y="1"/>
                      </a:cubicBezTo>
                      <a:cubicBezTo>
                        <a:pt x="154" y="1"/>
                        <a:pt x="154" y="1"/>
                        <a:pt x="154" y="1"/>
                      </a:cubicBezTo>
                      <a:cubicBezTo>
                        <a:pt x="154" y="2"/>
                        <a:pt x="154" y="2"/>
                        <a:pt x="154" y="2"/>
                      </a:cubicBezTo>
                      <a:cubicBezTo>
                        <a:pt x="154" y="3"/>
                        <a:pt x="154" y="3"/>
                        <a:pt x="154" y="3"/>
                      </a:cubicBezTo>
                      <a:cubicBezTo>
                        <a:pt x="153" y="4"/>
                        <a:pt x="153" y="4"/>
                        <a:pt x="153" y="4"/>
                      </a:cubicBezTo>
                      <a:cubicBezTo>
                        <a:pt x="152" y="5"/>
                        <a:pt x="152" y="5"/>
                        <a:pt x="152" y="5"/>
                      </a:cubicBezTo>
                      <a:cubicBezTo>
                        <a:pt x="152" y="6"/>
                        <a:pt x="152" y="6"/>
                        <a:pt x="152" y="6"/>
                      </a:cubicBezTo>
                      <a:cubicBezTo>
                        <a:pt x="151" y="7"/>
                        <a:pt x="151" y="7"/>
                        <a:pt x="151" y="7"/>
                      </a:cubicBezTo>
                      <a:cubicBezTo>
                        <a:pt x="152" y="10"/>
                        <a:pt x="152" y="10"/>
                        <a:pt x="152" y="10"/>
                      </a:cubicBezTo>
                      <a:cubicBezTo>
                        <a:pt x="152" y="11"/>
                        <a:pt x="152" y="11"/>
                        <a:pt x="152" y="11"/>
                      </a:cubicBezTo>
                      <a:cubicBezTo>
                        <a:pt x="153" y="12"/>
                        <a:pt x="153" y="12"/>
                        <a:pt x="153" y="12"/>
                      </a:cubicBezTo>
                      <a:cubicBezTo>
                        <a:pt x="153" y="12"/>
                        <a:pt x="153" y="12"/>
                        <a:pt x="153" y="12"/>
                      </a:cubicBezTo>
                      <a:cubicBezTo>
                        <a:pt x="153" y="14"/>
                        <a:pt x="153" y="14"/>
                        <a:pt x="153" y="14"/>
                      </a:cubicBezTo>
                      <a:cubicBezTo>
                        <a:pt x="152" y="15"/>
                        <a:pt x="152" y="15"/>
                        <a:pt x="152" y="15"/>
                      </a:cubicBezTo>
                      <a:cubicBezTo>
                        <a:pt x="152" y="16"/>
                        <a:pt x="152" y="16"/>
                        <a:pt x="152" y="16"/>
                      </a:cubicBezTo>
                      <a:cubicBezTo>
                        <a:pt x="152" y="17"/>
                        <a:pt x="152" y="17"/>
                        <a:pt x="152" y="17"/>
                      </a:cubicBezTo>
                      <a:cubicBezTo>
                        <a:pt x="153" y="16"/>
                        <a:pt x="153" y="16"/>
                        <a:pt x="153" y="16"/>
                      </a:cubicBezTo>
                      <a:cubicBezTo>
                        <a:pt x="153" y="16"/>
                        <a:pt x="153" y="16"/>
                        <a:pt x="153" y="16"/>
                      </a:cubicBezTo>
                      <a:cubicBezTo>
                        <a:pt x="154" y="15"/>
                        <a:pt x="154" y="15"/>
                        <a:pt x="154" y="15"/>
                      </a:cubicBezTo>
                      <a:cubicBezTo>
                        <a:pt x="155" y="16"/>
                        <a:pt x="155" y="16"/>
                        <a:pt x="155" y="16"/>
                      </a:cubicBezTo>
                      <a:cubicBezTo>
                        <a:pt x="155" y="16"/>
                        <a:pt x="155" y="16"/>
                        <a:pt x="155" y="16"/>
                      </a:cubicBezTo>
                      <a:cubicBezTo>
                        <a:pt x="156" y="17"/>
                        <a:pt x="156" y="17"/>
                        <a:pt x="156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8" y="17"/>
                        <a:pt x="158" y="17"/>
                        <a:pt x="158" y="17"/>
                      </a:cubicBezTo>
                      <a:cubicBezTo>
                        <a:pt x="159" y="18"/>
                        <a:pt x="159" y="18"/>
                        <a:pt x="159" y="18"/>
                      </a:cubicBezTo>
                      <a:cubicBezTo>
                        <a:pt x="160" y="18"/>
                        <a:pt x="160" y="18"/>
                        <a:pt x="160" y="18"/>
                      </a:cubicBezTo>
                      <a:cubicBezTo>
                        <a:pt x="161" y="18"/>
                        <a:pt x="161" y="18"/>
                        <a:pt x="161" y="18"/>
                      </a:cubicBezTo>
                      <a:close/>
                      <a:moveTo>
                        <a:pt x="157" y="23"/>
                      </a:moveTo>
                      <a:cubicBezTo>
                        <a:pt x="157" y="23"/>
                        <a:pt x="157" y="23"/>
                        <a:pt x="157" y="23"/>
                      </a:cubicBezTo>
                      <a:cubicBezTo>
                        <a:pt x="158" y="24"/>
                        <a:pt x="158" y="24"/>
                        <a:pt x="158" y="24"/>
                      </a:cubicBezTo>
                      <a:cubicBezTo>
                        <a:pt x="159" y="24"/>
                        <a:pt x="159" y="24"/>
                        <a:pt x="159" y="24"/>
                      </a:cubicBezTo>
                      <a:cubicBezTo>
                        <a:pt x="160" y="23"/>
                        <a:pt x="160" y="23"/>
                        <a:pt x="160" y="23"/>
                      </a:cubicBezTo>
                      <a:cubicBezTo>
                        <a:pt x="161" y="23"/>
                        <a:pt x="161" y="23"/>
                        <a:pt x="161" y="23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62" y="21"/>
                        <a:pt x="162" y="21"/>
                        <a:pt x="162" y="21"/>
                      </a:cubicBezTo>
                      <a:cubicBezTo>
                        <a:pt x="163" y="20"/>
                        <a:pt x="163" y="20"/>
                        <a:pt x="163" y="20"/>
                      </a:cubicBezTo>
                      <a:cubicBezTo>
                        <a:pt x="162" y="19"/>
                        <a:pt x="162" y="19"/>
                        <a:pt x="162" y="19"/>
                      </a:cubicBezTo>
                      <a:cubicBezTo>
                        <a:pt x="161" y="19"/>
                        <a:pt x="161" y="19"/>
                        <a:pt x="161" y="19"/>
                      </a:cubicBezTo>
                      <a:cubicBezTo>
                        <a:pt x="159" y="18"/>
                        <a:pt x="159" y="18"/>
                        <a:pt x="159" y="18"/>
                      </a:cubicBezTo>
                      <a:cubicBezTo>
                        <a:pt x="158" y="19"/>
                        <a:pt x="158" y="19"/>
                        <a:pt x="158" y="19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6" y="19"/>
                        <a:pt x="156" y="19"/>
                        <a:pt x="156" y="19"/>
                      </a:cubicBezTo>
                      <a:cubicBezTo>
                        <a:pt x="155" y="19"/>
                        <a:pt x="155" y="19"/>
                        <a:pt x="155" y="19"/>
                      </a:cubicBezTo>
                      <a:cubicBezTo>
                        <a:pt x="155" y="19"/>
                        <a:pt x="155" y="19"/>
                        <a:pt x="155" y="19"/>
                      </a:cubicBezTo>
                      <a:cubicBezTo>
                        <a:pt x="154" y="19"/>
                        <a:pt x="154" y="19"/>
                        <a:pt x="154" y="19"/>
                      </a:cubicBezTo>
                      <a:cubicBezTo>
                        <a:pt x="153" y="19"/>
                        <a:pt x="153" y="19"/>
                        <a:pt x="153" y="19"/>
                      </a:cubicBezTo>
                      <a:cubicBezTo>
                        <a:pt x="154" y="20"/>
                        <a:pt x="154" y="20"/>
                        <a:pt x="154" y="20"/>
                      </a:cubicBezTo>
                      <a:cubicBezTo>
                        <a:pt x="155" y="20"/>
                        <a:pt x="155" y="20"/>
                        <a:pt x="155" y="20"/>
                      </a:cubicBezTo>
                      <a:cubicBezTo>
                        <a:pt x="155" y="21"/>
                        <a:pt x="155" y="21"/>
                        <a:pt x="155" y="21"/>
                      </a:cubicBezTo>
                      <a:cubicBezTo>
                        <a:pt x="156" y="21"/>
                        <a:pt x="156" y="21"/>
                        <a:pt x="156" y="21"/>
                      </a:cubicBezTo>
                      <a:cubicBezTo>
                        <a:pt x="157" y="22"/>
                        <a:pt x="157" y="22"/>
                        <a:pt x="157" y="22"/>
                      </a:cubicBezTo>
                      <a:cubicBezTo>
                        <a:pt x="158" y="22"/>
                        <a:pt x="158" y="22"/>
                        <a:pt x="158" y="22"/>
                      </a:cubicBezTo>
                      <a:cubicBezTo>
                        <a:pt x="159" y="22"/>
                        <a:pt x="159" y="22"/>
                        <a:pt x="159" y="22"/>
                      </a:cubicBezTo>
                      <a:cubicBezTo>
                        <a:pt x="160" y="23"/>
                        <a:pt x="160" y="23"/>
                        <a:pt x="160" y="23"/>
                      </a:cubicBezTo>
                      <a:cubicBezTo>
                        <a:pt x="160" y="23"/>
                        <a:pt x="160" y="23"/>
                        <a:pt x="160" y="23"/>
                      </a:cubicBezTo>
                      <a:cubicBezTo>
                        <a:pt x="158" y="23"/>
                        <a:pt x="158" y="23"/>
                        <a:pt x="158" y="23"/>
                      </a:cubicBezTo>
                      <a:cubicBezTo>
                        <a:pt x="157" y="23"/>
                        <a:pt x="157" y="23"/>
                        <a:pt x="157" y="23"/>
                      </a:cubicBezTo>
                      <a:close/>
                      <a:moveTo>
                        <a:pt x="187" y="26"/>
                      </a:moveTo>
                      <a:cubicBezTo>
                        <a:pt x="187" y="26"/>
                        <a:pt x="187" y="26"/>
                        <a:pt x="187" y="26"/>
                      </a:cubicBezTo>
                      <a:cubicBezTo>
                        <a:pt x="186" y="27"/>
                        <a:pt x="186" y="27"/>
                        <a:pt x="186" y="27"/>
                      </a:cubicBezTo>
                      <a:cubicBezTo>
                        <a:pt x="185" y="28"/>
                        <a:pt x="185" y="28"/>
                        <a:pt x="185" y="28"/>
                      </a:cubicBezTo>
                      <a:cubicBezTo>
                        <a:pt x="184" y="29"/>
                        <a:pt x="184" y="29"/>
                        <a:pt x="184" y="29"/>
                      </a:cubicBezTo>
                      <a:cubicBezTo>
                        <a:pt x="183" y="29"/>
                        <a:pt x="183" y="29"/>
                        <a:pt x="183" y="29"/>
                      </a:cubicBezTo>
                      <a:cubicBezTo>
                        <a:pt x="182" y="29"/>
                        <a:pt x="182" y="29"/>
                        <a:pt x="182" y="29"/>
                      </a:cubicBezTo>
                      <a:cubicBezTo>
                        <a:pt x="182" y="29"/>
                        <a:pt x="182" y="29"/>
                        <a:pt x="182" y="29"/>
                      </a:cubicBezTo>
                      <a:cubicBezTo>
                        <a:pt x="181" y="28"/>
                        <a:pt x="181" y="28"/>
                        <a:pt x="181" y="28"/>
                      </a:cubicBezTo>
                      <a:cubicBezTo>
                        <a:pt x="180" y="28"/>
                        <a:pt x="180" y="28"/>
                        <a:pt x="180" y="28"/>
                      </a:cubicBezTo>
                      <a:cubicBezTo>
                        <a:pt x="179" y="28"/>
                        <a:pt x="179" y="28"/>
                        <a:pt x="179" y="28"/>
                      </a:cubicBezTo>
                      <a:cubicBezTo>
                        <a:pt x="179" y="28"/>
                        <a:pt x="179" y="28"/>
                        <a:pt x="179" y="28"/>
                      </a:cubicBezTo>
                      <a:cubicBezTo>
                        <a:pt x="176" y="28"/>
                        <a:pt x="176" y="28"/>
                        <a:pt x="176" y="28"/>
                      </a:cubicBezTo>
                      <a:cubicBezTo>
                        <a:pt x="175" y="28"/>
                        <a:pt x="175" y="28"/>
                        <a:pt x="175" y="28"/>
                      </a:cubicBezTo>
                      <a:cubicBezTo>
                        <a:pt x="175" y="27"/>
                        <a:pt x="175" y="27"/>
                        <a:pt x="175" y="27"/>
                      </a:cubicBezTo>
                      <a:cubicBezTo>
                        <a:pt x="174" y="28"/>
                        <a:pt x="174" y="28"/>
                        <a:pt x="174" y="28"/>
                      </a:cubicBezTo>
                      <a:cubicBezTo>
                        <a:pt x="172" y="28"/>
                        <a:pt x="172" y="28"/>
                        <a:pt x="172" y="28"/>
                      </a:cubicBezTo>
                      <a:cubicBezTo>
                        <a:pt x="172" y="28"/>
                        <a:pt x="172" y="28"/>
                        <a:pt x="172" y="28"/>
                      </a:cubicBezTo>
                      <a:cubicBezTo>
                        <a:pt x="171" y="27"/>
                        <a:pt x="171" y="27"/>
                        <a:pt x="171" y="27"/>
                      </a:cubicBezTo>
                      <a:cubicBezTo>
                        <a:pt x="170" y="27"/>
                        <a:pt x="170" y="27"/>
                        <a:pt x="170" y="27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68" y="25"/>
                        <a:pt x="168" y="25"/>
                        <a:pt x="168" y="25"/>
                      </a:cubicBezTo>
                      <a:cubicBezTo>
                        <a:pt x="168" y="24"/>
                        <a:pt x="168" y="24"/>
                        <a:pt x="168" y="24"/>
                      </a:cubicBezTo>
                      <a:cubicBezTo>
                        <a:pt x="167" y="24"/>
                        <a:pt x="167" y="24"/>
                        <a:pt x="167" y="24"/>
                      </a:cubicBezTo>
                      <a:cubicBezTo>
                        <a:pt x="166" y="25"/>
                        <a:pt x="166" y="25"/>
                        <a:pt x="166" y="25"/>
                      </a:cubicBezTo>
                      <a:cubicBezTo>
                        <a:pt x="166" y="24"/>
                        <a:pt x="166" y="24"/>
                        <a:pt x="166" y="24"/>
                      </a:cubicBezTo>
                      <a:cubicBezTo>
                        <a:pt x="165" y="24"/>
                        <a:pt x="165" y="24"/>
                        <a:pt x="165" y="24"/>
                      </a:cubicBezTo>
                      <a:cubicBezTo>
                        <a:pt x="165" y="24"/>
                        <a:pt x="165" y="24"/>
                        <a:pt x="165" y="24"/>
                      </a:cubicBezTo>
                      <a:cubicBezTo>
                        <a:pt x="165" y="25"/>
                        <a:pt x="165" y="25"/>
                        <a:pt x="165" y="25"/>
                      </a:cubicBezTo>
                      <a:cubicBezTo>
                        <a:pt x="164" y="25"/>
                        <a:pt x="164" y="25"/>
                        <a:pt x="164" y="25"/>
                      </a:cubicBezTo>
                      <a:cubicBezTo>
                        <a:pt x="164" y="25"/>
                        <a:pt x="164" y="25"/>
                        <a:pt x="164" y="25"/>
                      </a:cubicBezTo>
                      <a:cubicBezTo>
                        <a:pt x="163" y="24"/>
                        <a:pt x="163" y="24"/>
                        <a:pt x="163" y="24"/>
                      </a:cubicBezTo>
                      <a:cubicBezTo>
                        <a:pt x="163" y="24"/>
                        <a:pt x="163" y="24"/>
                        <a:pt x="163" y="24"/>
                      </a:cubicBezTo>
                      <a:cubicBezTo>
                        <a:pt x="164" y="23"/>
                        <a:pt x="164" y="23"/>
                        <a:pt x="164" y="23"/>
                      </a:cubicBezTo>
                      <a:cubicBezTo>
                        <a:pt x="165" y="23"/>
                        <a:pt x="165" y="23"/>
                        <a:pt x="165" y="23"/>
                      </a:cubicBezTo>
                      <a:cubicBezTo>
                        <a:pt x="164" y="21"/>
                        <a:pt x="164" y="21"/>
                        <a:pt x="164" y="21"/>
                      </a:cubicBezTo>
                      <a:cubicBezTo>
                        <a:pt x="164" y="21"/>
                        <a:pt x="164" y="21"/>
                        <a:pt x="164" y="21"/>
                      </a:cubicBezTo>
                      <a:cubicBezTo>
                        <a:pt x="165" y="20"/>
                        <a:pt x="165" y="20"/>
                        <a:pt x="165" y="20"/>
                      </a:cubicBezTo>
                      <a:cubicBezTo>
                        <a:pt x="165" y="19"/>
                        <a:pt x="165" y="19"/>
                        <a:pt x="165" y="19"/>
                      </a:cubicBezTo>
                      <a:cubicBezTo>
                        <a:pt x="165" y="19"/>
                        <a:pt x="165" y="19"/>
                        <a:pt x="165" y="19"/>
                      </a:cubicBezTo>
                      <a:cubicBezTo>
                        <a:pt x="164" y="19"/>
                        <a:pt x="164" y="19"/>
                        <a:pt x="164" y="19"/>
                      </a:cubicBezTo>
                      <a:cubicBezTo>
                        <a:pt x="164" y="18"/>
                        <a:pt x="164" y="18"/>
                        <a:pt x="164" y="18"/>
                      </a:cubicBezTo>
                      <a:cubicBezTo>
                        <a:pt x="164" y="17"/>
                        <a:pt x="164" y="17"/>
                        <a:pt x="164" y="17"/>
                      </a:cubicBezTo>
                      <a:cubicBezTo>
                        <a:pt x="165" y="16"/>
                        <a:pt x="165" y="16"/>
                        <a:pt x="165" y="16"/>
                      </a:cubicBezTo>
                      <a:cubicBezTo>
                        <a:pt x="166" y="16"/>
                        <a:pt x="166" y="16"/>
                        <a:pt x="166" y="16"/>
                      </a:cubicBezTo>
                      <a:cubicBezTo>
                        <a:pt x="166" y="15"/>
                        <a:pt x="166" y="15"/>
                        <a:pt x="166" y="15"/>
                      </a:cubicBezTo>
                      <a:cubicBezTo>
                        <a:pt x="166" y="15"/>
                        <a:pt x="166" y="15"/>
                        <a:pt x="166" y="15"/>
                      </a:cubicBezTo>
                      <a:cubicBezTo>
                        <a:pt x="168" y="14"/>
                        <a:pt x="168" y="14"/>
                        <a:pt x="168" y="14"/>
                      </a:cubicBezTo>
                      <a:cubicBezTo>
                        <a:pt x="169" y="14"/>
                        <a:pt x="169" y="14"/>
                        <a:pt x="169" y="14"/>
                      </a:cubicBezTo>
                      <a:cubicBezTo>
                        <a:pt x="169" y="13"/>
                        <a:pt x="169" y="13"/>
                        <a:pt x="169" y="13"/>
                      </a:cubicBezTo>
                      <a:cubicBezTo>
                        <a:pt x="170" y="12"/>
                        <a:pt x="170" y="12"/>
                        <a:pt x="170" y="12"/>
                      </a:cubicBezTo>
                      <a:cubicBezTo>
                        <a:pt x="171" y="12"/>
                        <a:pt x="171" y="12"/>
                        <a:pt x="171" y="12"/>
                      </a:cubicBezTo>
                      <a:cubicBezTo>
                        <a:pt x="173" y="13"/>
                        <a:pt x="173" y="13"/>
                        <a:pt x="173" y="13"/>
                      </a:cubicBezTo>
                      <a:cubicBezTo>
                        <a:pt x="174" y="15"/>
                        <a:pt x="174" y="15"/>
                        <a:pt x="174" y="15"/>
                      </a:cubicBezTo>
                      <a:cubicBezTo>
                        <a:pt x="174" y="16"/>
                        <a:pt x="174" y="16"/>
                        <a:pt x="174" y="16"/>
                      </a:cubicBezTo>
                      <a:cubicBezTo>
                        <a:pt x="174" y="17"/>
                        <a:pt x="174" y="17"/>
                        <a:pt x="174" y="17"/>
                      </a:cubicBezTo>
                      <a:cubicBezTo>
                        <a:pt x="174" y="17"/>
                        <a:pt x="174" y="17"/>
                        <a:pt x="174" y="17"/>
                      </a:cubicBezTo>
                      <a:cubicBezTo>
                        <a:pt x="174" y="18"/>
                        <a:pt x="174" y="18"/>
                        <a:pt x="174" y="18"/>
                      </a:cubicBezTo>
                      <a:cubicBezTo>
                        <a:pt x="174" y="19"/>
                        <a:pt x="174" y="19"/>
                        <a:pt x="174" y="19"/>
                      </a:cubicBezTo>
                      <a:cubicBezTo>
                        <a:pt x="174" y="19"/>
                        <a:pt x="174" y="19"/>
                        <a:pt x="174" y="19"/>
                      </a:cubicBezTo>
                      <a:cubicBezTo>
                        <a:pt x="174" y="19"/>
                        <a:pt x="174" y="19"/>
                        <a:pt x="174" y="19"/>
                      </a:cubicBezTo>
                      <a:cubicBezTo>
                        <a:pt x="175" y="18"/>
                        <a:pt x="175" y="18"/>
                        <a:pt x="175" y="18"/>
                      </a:cubicBezTo>
                      <a:cubicBezTo>
                        <a:pt x="175" y="17"/>
                        <a:pt x="175" y="17"/>
                        <a:pt x="175" y="17"/>
                      </a:cubicBezTo>
                      <a:cubicBezTo>
                        <a:pt x="175" y="16"/>
                        <a:pt x="175" y="16"/>
                        <a:pt x="175" y="16"/>
                      </a:cubicBezTo>
                      <a:cubicBezTo>
                        <a:pt x="175" y="16"/>
                        <a:pt x="175" y="16"/>
                        <a:pt x="175" y="16"/>
                      </a:cubicBezTo>
                      <a:cubicBezTo>
                        <a:pt x="175" y="15"/>
                        <a:pt x="175" y="15"/>
                        <a:pt x="175" y="15"/>
                      </a:cubicBezTo>
                      <a:cubicBezTo>
                        <a:pt x="174" y="14"/>
                        <a:pt x="174" y="14"/>
                        <a:pt x="174" y="14"/>
                      </a:cubicBezTo>
                      <a:cubicBezTo>
                        <a:pt x="174" y="13"/>
                        <a:pt x="174" y="13"/>
                        <a:pt x="174" y="13"/>
                      </a:cubicBezTo>
                      <a:cubicBezTo>
                        <a:pt x="174" y="13"/>
                        <a:pt x="174" y="13"/>
                        <a:pt x="174" y="13"/>
                      </a:cubicBezTo>
                      <a:cubicBezTo>
                        <a:pt x="176" y="13"/>
                        <a:pt x="176" y="13"/>
                        <a:pt x="176" y="13"/>
                      </a:cubicBezTo>
                      <a:cubicBezTo>
                        <a:pt x="177" y="13"/>
                        <a:pt x="177" y="13"/>
                        <a:pt x="177" y="13"/>
                      </a:cubicBezTo>
                      <a:cubicBezTo>
                        <a:pt x="180" y="15"/>
                        <a:pt x="180" y="15"/>
                        <a:pt x="180" y="15"/>
                      </a:cubicBezTo>
                      <a:cubicBezTo>
                        <a:pt x="181" y="15"/>
                        <a:pt x="181" y="15"/>
                        <a:pt x="181" y="15"/>
                      </a:cubicBezTo>
                      <a:cubicBezTo>
                        <a:pt x="181" y="15"/>
                        <a:pt x="181" y="15"/>
                        <a:pt x="181" y="15"/>
                      </a:cubicBezTo>
                      <a:cubicBezTo>
                        <a:pt x="181" y="16"/>
                        <a:pt x="181" y="16"/>
                        <a:pt x="181" y="16"/>
                      </a:cubicBezTo>
                      <a:cubicBezTo>
                        <a:pt x="182" y="17"/>
                        <a:pt x="182" y="17"/>
                        <a:pt x="182" y="17"/>
                      </a:cubicBezTo>
                      <a:cubicBezTo>
                        <a:pt x="182" y="18"/>
                        <a:pt x="182" y="18"/>
                        <a:pt x="182" y="18"/>
                      </a:cubicBezTo>
                      <a:cubicBezTo>
                        <a:pt x="182" y="19"/>
                        <a:pt x="182" y="19"/>
                        <a:pt x="182" y="19"/>
                      </a:cubicBezTo>
                      <a:cubicBezTo>
                        <a:pt x="183" y="20"/>
                        <a:pt x="183" y="20"/>
                        <a:pt x="183" y="20"/>
                      </a:cubicBezTo>
                      <a:cubicBezTo>
                        <a:pt x="184" y="21"/>
                        <a:pt x="184" y="21"/>
                        <a:pt x="184" y="21"/>
                      </a:cubicBezTo>
                      <a:cubicBezTo>
                        <a:pt x="184" y="22"/>
                        <a:pt x="184" y="22"/>
                        <a:pt x="184" y="22"/>
                      </a:cubicBezTo>
                      <a:cubicBezTo>
                        <a:pt x="183" y="22"/>
                        <a:pt x="183" y="22"/>
                        <a:pt x="183" y="22"/>
                      </a:cubicBezTo>
                      <a:cubicBezTo>
                        <a:pt x="183" y="21"/>
                        <a:pt x="183" y="21"/>
                        <a:pt x="183" y="21"/>
                      </a:cubicBezTo>
                      <a:cubicBezTo>
                        <a:pt x="182" y="22"/>
                        <a:pt x="182" y="22"/>
                        <a:pt x="182" y="22"/>
                      </a:cubicBezTo>
                      <a:cubicBezTo>
                        <a:pt x="182" y="22"/>
                        <a:pt x="182" y="22"/>
                        <a:pt x="182" y="22"/>
                      </a:cubicBezTo>
                      <a:cubicBezTo>
                        <a:pt x="183" y="23"/>
                        <a:pt x="183" y="23"/>
                        <a:pt x="183" y="23"/>
                      </a:cubicBezTo>
                      <a:cubicBezTo>
                        <a:pt x="185" y="23"/>
                        <a:pt x="185" y="23"/>
                        <a:pt x="185" y="23"/>
                      </a:cubicBezTo>
                      <a:cubicBezTo>
                        <a:pt x="186" y="24"/>
                        <a:pt x="186" y="24"/>
                        <a:pt x="186" y="24"/>
                      </a:cubicBezTo>
                      <a:cubicBezTo>
                        <a:pt x="186" y="24"/>
                        <a:pt x="186" y="24"/>
                        <a:pt x="186" y="24"/>
                      </a:cubicBezTo>
                      <a:cubicBezTo>
                        <a:pt x="187" y="26"/>
                        <a:pt x="187" y="26"/>
                        <a:pt x="187" y="26"/>
                      </a:cubicBezTo>
                      <a:close/>
                      <a:moveTo>
                        <a:pt x="350" y="3"/>
                      </a:moveTo>
                      <a:cubicBezTo>
                        <a:pt x="350" y="2"/>
                        <a:pt x="350" y="2"/>
                        <a:pt x="350" y="2"/>
                      </a:cubicBezTo>
                      <a:cubicBezTo>
                        <a:pt x="351" y="1"/>
                        <a:pt x="351" y="1"/>
                        <a:pt x="351" y="1"/>
                      </a:cubicBezTo>
                      <a:cubicBezTo>
                        <a:pt x="351" y="1"/>
                        <a:pt x="351" y="1"/>
                        <a:pt x="351" y="1"/>
                      </a:cubicBezTo>
                      <a:cubicBezTo>
                        <a:pt x="352" y="1"/>
                        <a:pt x="352" y="1"/>
                        <a:pt x="352" y="1"/>
                      </a:cubicBezTo>
                      <a:cubicBezTo>
                        <a:pt x="352" y="2"/>
                        <a:pt x="352" y="2"/>
                        <a:pt x="352" y="2"/>
                      </a:cubicBezTo>
                      <a:cubicBezTo>
                        <a:pt x="351" y="2"/>
                        <a:pt x="351" y="2"/>
                        <a:pt x="351" y="2"/>
                      </a:cubicBezTo>
                      <a:cubicBezTo>
                        <a:pt x="351" y="3"/>
                        <a:pt x="351" y="3"/>
                        <a:pt x="351" y="3"/>
                      </a:cubicBezTo>
                      <a:cubicBezTo>
                        <a:pt x="350" y="3"/>
                        <a:pt x="350" y="3"/>
                        <a:pt x="350" y="3"/>
                      </a:cubicBezTo>
                      <a:close/>
                      <a:moveTo>
                        <a:pt x="359" y="17"/>
                      </a:moveTo>
                      <a:cubicBezTo>
                        <a:pt x="359" y="18"/>
                        <a:pt x="359" y="18"/>
                        <a:pt x="359" y="18"/>
                      </a:cubicBezTo>
                      <a:cubicBezTo>
                        <a:pt x="361" y="20"/>
                        <a:pt x="361" y="20"/>
                        <a:pt x="361" y="20"/>
                      </a:cubicBezTo>
                      <a:cubicBezTo>
                        <a:pt x="361" y="21"/>
                        <a:pt x="361" y="21"/>
                        <a:pt x="361" y="21"/>
                      </a:cubicBezTo>
                      <a:cubicBezTo>
                        <a:pt x="364" y="22"/>
                        <a:pt x="364" y="22"/>
                        <a:pt x="364" y="22"/>
                      </a:cubicBezTo>
                      <a:cubicBezTo>
                        <a:pt x="367" y="22"/>
                        <a:pt x="367" y="22"/>
                        <a:pt x="367" y="22"/>
                      </a:cubicBezTo>
                      <a:cubicBezTo>
                        <a:pt x="368" y="23"/>
                        <a:pt x="368" y="23"/>
                        <a:pt x="368" y="23"/>
                      </a:cubicBezTo>
                      <a:cubicBezTo>
                        <a:pt x="370" y="23"/>
                        <a:pt x="370" y="23"/>
                        <a:pt x="370" y="23"/>
                      </a:cubicBezTo>
                      <a:cubicBezTo>
                        <a:pt x="371" y="22"/>
                        <a:pt x="371" y="22"/>
                        <a:pt x="371" y="22"/>
                      </a:cubicBezTo>
                      <a:cubicBezTo>
                        <a:pt x="372" y="23"/>
                        <a:pt x="372" y="23"/>
                        <a:pt x="372" y="23"/>
                      </a:cubicBezTo>
                      <a:cubicBezTo>
                        <a:pt x="373" y="23"/>
                        <a:pt x="373" y="23"/>
                        <a:pt x="373" y="23"/>
                      </a:cubicBezTo>
                      <a:cubicBezTo>
                        <a:pt x="375" y="22"/>
                        <a:pt x="375" y="22"/>
                        <a:pt x="375" y="22"/>
                      </a:cubicBezTo>
                      <a:cubicBezTo>
                        <a:pt x="375" y="21"/>
                        <a:pt x="375" y="21"/>
                        <a:pt x="375" y="21"/>
                      </a:cubicBezTo>
                      <a:cubicBezTo>
                        <a:pt x="376" y="20"/>
                        <a:pt x="376" y="20"/>
                        <a:pt x="376" y="20"/>
                      </a:cubicBezTo>
                      <a:cubicBezTo>
                        <a:pt x="375" y="19"/>
                        <a:pt x="375" y="19"/>
                        <a:pt x="375" y="19"/>
                      </a:cubicBezTo>
                      <a:cubicBezTo>
                        <a:pt x="375" y="18"/>
                        <a:pt x="375" y="18"/>
                        <a:pt x="375" y="18"/>
                      </a:cubicBezTo>
                      <a:cubicBezTo>
                        <a:pt x="374" y="18"/>
                        <a:pt x="374" y="18"/>
                        <a:pt x="374" y="18"/>
                      </a:cubicBezTo>
                      <a:cubicBezTo>
                        <a:pt x="374" y="18"/>
                        <a:pt x="374" y="18"/>
                        <a:pt x="374" y="18"/>
                      </a:cubicBezTo>
                      <a:cubicBezTo>
                        <a:pt x="374" y="17"/>
                        <a:pt x="374" y="17"/>
                        <a:pt x="374" y="17"/>
                      </a:cubicBezTo>
                      <a:cubicBezTo>
                        <a:pt x="373" y="17"/>
                        <a:pt x="373" y="17"/>
                        <a:pt x="373" y="17"/>
                      </a:cubicBezTo>
                      <a:cubicBezTo>
                        <a:pt x="373" y="17"/>
                        <a:pt x="373" y="17"/>
                        <a:pt x="373" y="17"/>
                      </a:cubicBezTo>
                      <a:cubicBezTo>
                        <a:pt x="371" y="17"/>
                        <a:pt x="371" y="17"/>
                        <a:pt x="371" y="17"/>
                      </a:cubicBezTo>
                      <a:cubicBezTo>
                        <a:pt x="369" y="17"/>
                        <a:pt x="369" y="17"/>
                        <a:pt x="369" y="17"/>
                      </a:cubicBezTo>
                      <a:cubicBezTo>
                        <a:pt x="368" y="18"/>
                        <a:pt x="368" y="18"/>
                        <a:pt x="368" y="18"/>
                      </a:cubicBezTo>
                      <a:cubicBezTo>
                        <a:pt x="367" y="18"/>
                        <a:pt x="367" y="18"/>
                        <a:pt x="367" y="18"/>
                      </a:cubicBezTo>
                      <a:cubicBezTo>
                        <a:pt x="367" y="18"/>
                        <a:pt x="367" y="18"/>
                        <a:pt x="367" y="18"/>
                      </a:cubicBezTo>
                      <a:cubicBezTo>
                        <a:pt x="366" y="17"/>
                        <a:pt x="366" y="17"/>
                        <a:pt x="366" y="17"/>
                      </a:cubicBezTo>
                      <a:cubicBezTo>
                        <a:pt x="366" y="17"/>
                        <a:pt x="366" y="17"/>
                        <a:pt x="366" y="17"/>
                      </a:cubicBezTo>
                      <a:cubicBezTo>
                        <a:pt x="365" y="17"/>
                        <a:pt x="365" y="17"/>
                        <a:pt x="365" y="17"/>
                      </a:cubicBezTo>
                      <a:cubicBezTo>
                        <a:pt x="363" y="17"/>
                        <a:pt x="363" y="17"/>
                        <a:pt x="363" y="17"/>
                      </a:cubicBezTo>
                      <a:cubicBezTo>
                        <a:pt x="363" y="17"/>
                        <a:pt x="363" y="17"/>
                        <a:pt x="363" y="17"/>
                      </a:cubicBezTo>
                      <a:cubicBezTo>
                        <a:pt x="363" y="18"/>
                        <a:pt x="363" y="18"/>
                        <a:pt x="363" y="18"/>
                      </a:cubicBezTo>
                      <a:cubicBezTo>
                        <a:pt x="362" y="18"/>
                        <a:pt x="362" y="18"/>
                        <a:pt x="362" y="18"/>
                      </a:cubicBezTo>
                      <a:cubicBezTo>
                        <a:pt x="361" y="18"/>
                        <a:pt x="361" y="18"/>
                        <a:pt x="361" y="18"/>
                      </a:cubicBezTo>
                      <a:cubicBezTo>
                        <a:pt x="360" y="18"/>
                        <a:pt x="360" y="18"/>
                        <a:pt x="360" y="18"/>
                      </a:cubicBezTo>
                      <a:cubicBezTo>
                        <a:pt x="360" y="17"/>
                        <a:pt x="360" y="17"/>
                        <a:pt x="360" y="17"/>
                      </a:cubicBezTo>
                      <a:cubicBezTo>
                        <a:pt x="359" y="17"/>
                        <a:pt x="359" y="17"/>
                        <a:pt x="359" y="17"/>
                      </a:cubicBezTo>
                      <a:close/>
                      <a:moveTo>
                        <a:pt x="325" y="31"/>
                      </a:moveTo>
                      <a:cubicBezTo>
                        <a:pt x="324" y="29"/>
                        <a:pt x="324" y="29"/>
                        <a:pt x="324" y="29"/>
                      </a:cubicBezTo>
                      <a:cubicBezTo>
                        <a:pt x="324" y="28"/>
                        <a:pt x="324" y="28"/>
                        <a:pt x="324" y="28"/>
                      </a:cubicBezTo>
                      <a:cubicBezTo>
                        <a:pt x="323" y="27"/>
                        <a:pt x="323" y="27"/>
                        <a:pt x="323" y="27"/>
                      </a:cubicBezTo>
                      <a:cubicBezTo>
                        <a:pt x="321" y="27"/>
                        <a:pt x="321" y="27"/>
                        <a:pt x="321" y="27"/>
                      </a:cubicBezTo>
                      <a:cubicBezTo>
                        <a:pt x="321" y="26"/>
                        <a:pt x="321" y="26"/>
                        <a:pt x="321" y="26"/>
                      </a:cubicBezTo>
                      <a:cubicBezTo>
                        <a:pt x="320" y="26"/>
                        <a:pt x="320" y="26"/>
                        <a:pt x="320" y="26"/>
                      </a:cubicBezTo>
                      <a:cubicBezTo>
                        <a:pt x="319" y="25"/>
                        <a:pt x="319" y="25"/>
                        <a:pt x="319" y="25"/>
                      </a:cubicBezTo>
                      <a:cubicBezTo>
                        <a:pt x="320" y="26"/>
                        <a:pt x="320" y="26"/>
                        <a:pt x="320" y="26"/>
                      </a:cubicBezTo>
                      <a:cubicBezTo>
                        <a:pt x="320" y="27"/>
                        <a:pt x="320" y="27"/>
                        <a:pt x="320" y="27"/>
                      </a:cubicBezTo>
                      <a:cubicBezTo>
                        <a:pt x="322" y="28"/>
                        <a:pt x="322" y="28"/>
                        <a:pt x="322" y="28"/>
                      </a:cubicBezTo>
                      <a:cubicBezTo>
                        <a:pt x="323" y="30"/>
                        <a:pt x="323" y="30"/>
                        <a:pt x="323" y="30"/>
                      </a:cubicBezTo>
                      <a:cubicBezTo>
                        <a:pt x="324" y="32"/>
                        <a:pt x="324" y="32"/>
                        <a:pt x="324" y="32"/>
                      </a:cubicBezTo>
                      <a:cubicBezTo>
                        <a:pt x="324" y="32"/>
                        <a:pt x="324" y="32"/>
                        <a:pt x="324" y="32"/>
                      </a:cubicBezTo>
                      <a:cubicBezTo>
                        <a:pt x="325" y="32"/>
                        <a:pt x="325" y="32"/>
                        <a:pt x="325" y="32"/>
                      </a:cubicBezTo>
                      <a:cubicBezTo>
                        <a:pt x="325" y="31"/>
                        <a:pt x="325" y="31"/>
                        <a:pt x="325" y="31"/>
                      </a:cubicBezTo>
                      <a:close/>
                      <a:moveTo>
                        <a:pt x="342" y="32"/>
                      </a:moveTo>
                      <a:cubicBezTo>
                        <a:pt x="342" y="32"/>
                        <a:pt x="342" y="32"/>
                        <a:pt x="342" y="32"/>
                      </a:cubicBezTo>
                      <a:cubicBezTo>
                        <a:pt x="341" y="32"/>
                        <a:pt x="341" y="32"/>
                        <a:pt x="341" y="32"/>
                      </a:cubicBezTo>
                      <a:cubicBezTo>
                        <a:pt x="341" y="32"/>
                        <a:pt x="341" y="32"/>
                        <a:pt x="341" y="32"/>
                      </a:cubicBezTo>
                      <a:cubicBezTo>
                        <a:pt x="341" y="31"/>
                        <a:pt x="341" y="31"/>
                        <a:pt x="341" y="31"/>
                      </a:cubicBezTo>
                      <a:cubicBezTo>
                        <a:pt x="342" y="31"/>
                        <a:pt x="342" y="31"/>
                        <a:pt x="342" y="31"/>
                      </a:cubicBezTo>
                      <a:cubicBezTo>
                        <a:pt x="342" y="32"/>
                        <a:pt x="342" y="32"/>
                        <a:pt x="342" y="32"/>
                      </a:cubicBezTo>
                      <a:cubicBezTo>
                        <a:pt x="343" y="32"/>
                        <a:pt x="343" y="32"/>
                        <a:pt x="343" y="32"/>
                      </a:cubicBezTo>
                      <a:cubicBezTo>
                        <a:pt x="343" y="33"/>
                        <a:pt x="343" y="33"/>
                        <a:pt x="343" y="33"/>
                      </a:cubicBezTo>
                      <a:cubicBezTo>
                        <a:pt x="343" y="33"/>
                        <a:pt x="343" y="33"/>
                        <a:pt x="343" y="33"/>
                      </a:cubicBezTo>
                      <a:cubicBezTo>
                        <a:pt x="344" y="33"/>
                        <a:pt x="344" y="33"/>
                        <a:pt x="344" y="33"/>
                      </a:cubicBezTo>
                      <a:cubicBezTo>
                        <a:pt x="345" y="32"/>
                        <a:pt x="345" y="32"/>
                        <a:pt x="345" y="32"/>
                      </a:cubicBezTo>
                      <a:cubicBezTo>
                        <a:pt x="346" y="30"/>
                        <a:pt x="346" y="30"/>
                        <a:pt x="346" y="30"/>
                      </a:cubicBezTo>
                      <a:cubicBezTo>
                        <a:pt x="347" y="29"/>
                        <a:pt x="347" y="29"/>
                        <a:pt x="347" y="29"/>
                      </a:cubicBezTo>
                      <a:cubicBezTo>
                        <a:pt x="348" y="29"/>
                        <a:pt x="348" y="29"/>
                        <a:pt x="348" y="29"/>
                      </a:cubicBezTo>
                      <a:cubicBezTo>
                        <a:pt x="349" y="28"/>
                        <a:pt x="349" y="28"/>
                        <a:pt x="349" y="28"/>
                      </a:cubicBezTo>
                      <a:cubicBezTo>
                        <a:pt x="349" y="29"/>
                        <a:pt x="349" y="29"/>
                        <a:pt x="349" y="29"/>
                      </a:cubicBezTo>
                      <a:cubicBezTo>
                        <a:pt x="349" y="29"/>
                        <a:pt x="349" y="29"/>
                        <a:pt x="349" y="29"/>
                      </a:cubicBezTo>
                      <a:cubicBezTo>
                        <a:pt x="350" y="29"/>
                        <a:pt x="350" y="29"/>
                        <a:pt x="350" y="29"/>
                      </a:cubicBezTo>
                      <a:cubicBezTo>
                        <a:pt x="350" y="30"/>
                        <a:pt x="350" y="30"/>
                        <a:pt x="350" y="30"/>
                      </a:cubicBezTo>
                      <a:cubicBezTo>
                        <a:pt x="351" y="29"/>
                        <a:pt x="351" y="29"/>
                        <a:pt x="351" y="29"/>
                      </a:cubicBezTo>
                      <a:cubicBezTo>
                        <a:pt x="351" y="29"/>
                        <a:pt x="351" y="29"/>
                        <a:pt x="351" y="29"/>
                      </a:cubicBezTo>
                      <a:cubicBezTo>
                        <a:pt x="353" y="28"/>
                        <a:pt x="353" y="28"/>
                        <a:pt x="353" y="28"/>
                      </a:cubicBezTo>
                      <a:cubicBezTo>
                        <a:pt x="353" y="27"/>
                        <a:pt x="353" y="27"/>
                        <a:pt x="353" y="27"/>
                      </a:cubicBezTo>
                      <a:cubicBezTo>
                        <a:pt x="353" y="27"/>
                        <a:pt x="353" y="27"/>
                        <a:pt x="353" y="27"/>
                      </a:cubicBezTo>
                      <a:cubicBezTo>
                        <a:pt x="352" y="27"/>
                        <a:pt x="352" y="27"/>
                        <a:pt x="352" y="27"/>
                      </a:cubicBezTo>
                      <a:cubicBezTo>
                        <a:pt x="350" y="28"/>
                        <a:pt x="350" y="28"/>
                        <a:pt x="350" y="28"/>
                      </a:cubicBezTo>
                      <a:cubicBezTo>
                        <a:pt x="349" y="27"/>
                        <a:pt x="349" y="27"/>
                        <a:pt x="349" y="27"/>
                      </a:cubicBezTo>
                      <a:cubicBezTo>
                        <a:pt x="348" y="26"/>
                        <a:pt x="348" y="26"/>
                        <a:pt x="348" y="26"/>
                      </a:cubicBezTo>
                      <a:cubicBezTo>
                        <a:pt x="347" y="26"/>
                        <a:pt x="347" y="26"/>
                        <a:pt x="347" y="26"/>
                      </a:cubicBezTo>
                      <a:cubicBezTo>
                        <a:pt x="346" y="26"/>
                        <a:pt x="346" y="26"/>
                        <a:pt x="346" y="26"/>
                      </a:cubicBezTo>
                      <a:cubicBezTo>
                        <a:pt x="346" y="25"/>
                        <a:pt x="346" y="25"/>
                        <a:pt x="346" y="25"/>
                      </a:cubicBezTo>
                      <a:cubicBezTo>
                        <a:pt x="345" y="24"/>
                        <a:pt x="345" y="24"/>
                        <a:pt x="345" y="24"/>
                      </a:cubicBezTo>
                      <a:cubicBezTo>
                        <a:pt x="344" y="24"/>
                        <a:pt x="344" y="24"/>
                        <a:pt x="344" y="24"/>
                      </a:cubicBezTo>
                      <a:cubicBezTo>
                        <a:pt x="343" y="23"/>
                        <a:pt x="343" y="23"/>
                        <a:pt x="343" y="23"/>
                      </a:cubicBezTo>
                      <a:cubicBezTo>
                        <a:pt x="343" y="22"/>
                        <a:pt x="343" y="22"/>
                        <a:pt x="343" y="22"/>
                      </a:cubicBezTo>
                      <a:cubicBezTo>
                        <a:pt x="343" y="21"/>
                        <a:pt x="343" y="21"/>
                        <a:pt x="343" y="21"/>
                      </a:cubicBezTo>
                      <a:cubicBezTo>
                        <a:pt x="342" y="20"/>
                        <a:pt x="342" y="20"/>
                        <a:pt x="342" y="20"/>
                      </a:cubicBezTo>
                      <a:cubicBezTo>
                        <a:pt x="341" y="20"/>
                        <a:pt x="341" y="20"/>
                        <a:pt x="341" y="20"/>
                      </a:cubicBezTo>
                      <a:cubicBezTo>
                        <a:pt x="341" y="20"/>
                        <a:pt x="341" y="20"/>
                        <a:pt x="341" y="20"/>
                      </a:cubicBezTo>
                      <a:cubicBezTo>
                        <a:pt x="342" y="19"/>
                        <a:pt x="342" y="19"/>
                        <a:pt x="342" y="19"/>
                      </a:cubicBezTo>
                      <a:cubicBezTo>
                        <a:pt x="342" y="19"/>
                        <a:pt x="342" y="19"/>
                        <a:pt x="342" y="19"/>
                      </a:cubicBezTo>
                      <a:cubicBezTo>
                        <a:pt x="342" y="18"/>
                        <a:pt x="342" y="18"/>
                        <a:pt x="342" y="18"/>
                      </a:cubicBezTo>
                      <a:cubicBezTo>
                        <a:pt x="342" y="18"/>
                        <a:pt x="342" y="18"/>
                        <a:pt x="342" y="18"/>
                      </a:cubicBezTo>
                      <a:cubicBezTo>
                        <a:pt x="342" y="18"/>
                        <a:pt x="342" y="18"/>
                        <a:pt x="342" y="18"/>
                      </a:cubicBezTo>
                      <a:cubicBezTo>
                        <a:pt x="342" y="17"/>
                        <a:pt x="342" y="17"/>
                        <a:pt x="342" y="17"/>
                      </a:cubicBezTo>
                      <a:cubicBezTo>
                        <a:pt x="341" y="17"/>
                        <a:pt x="341" y="17"/>
                        <a:pt x="341" y="17"/>
                      </a:cubicBezTo>
                      <a:cubicBezTo>
                        <a:pt x="339" y="17"/>
                        <a:pt x="339" y="17"/>
                        <a:pt x="339" y="17"/>
                      </a:cubicBezTo>
                      <a:cubicBezTo>
                        <a:pt x="338" y="17"/>
                        <a:pt x="338" y="17"/>
                        <a:pt x="338" y="17"/>
                      </a:cubicBezTo>
                      <a:cubicBezTo>
                        <a:pt x="338" y="16"/>
                        <a:pt x="338" y="16"/>
                        <a:pt x="338" y="16"/>
                      </a:cubicBezTo>
                      <a:cubicBezTo>
                        <a:pt x="337" y="16"/>
                        <a:pt x="337" y="16"/>
                        <a:pt x="337" y="16"/>
                      </a:cubicBezTo>
                      <a:cubicBezTo>
                        <a:pt x="336" y="16"/>
                        <a:pt x="336" y="16"/>
                        <a:pt x="336" y="16"/>
                      </a:cubicBezTo>
                      <a:cubicBezTo>
                        <a:pt x="335" y="16"/>
                        <a:pt x="335" y="16"/>
                        <a:pt x="335" y="16"/>
                      </a:cubicBezTo>
                      <a:cubicBezTo>
                        <a:pt x="337" y="17"/>
                        <a:pt x="337" y="17"/>
                        <a:pt x="337" y="17"/>
                      </a:cubicBezTo>
                      <a:cubicBezTo>
                        <a:pt x="338" y="17"/>
                        <a:pt x="338" y="17"/>
                        <a:pt x="338" y="17"/>
                      </a:cubicBezTo>
                      <a:cubicBezTo>
                        <a:pt x="338" y="18"/>
                        <a:pt x="338" y="18"/>
                        <a:pt x="338" y="18"/>
                      </a:cubicBezTo>
                      <a:cubicBezTo>
                        <a:pt x="337" y="18"/>
                        <a:pt x="337" y="18"/>
                        <a:pt x="337" y="18"/>
                      </a:cubicBezTo>
                      <a:cubicBezTo>
                        <a:pt x="337" y="18"/>
                        <a:pt x="337" y="18"/>
                        <a:pt x="337" y="18"/>
                      </a:cubicBezTo>
                      <a:cubicBezTo>
                        <a:pt x="336" y="18"/>
                        <a:pt x="336" y="18"/>
                        <a:pt x="336" y="18"/>
                      </a:cubicBezTo>
                      <a:cubicBezTo>
                        <a:pt x="335" y="18"/>
                        <a:pt x="335" y="18"/>
                        <a:pt x="335" y="18"/>
                      </a:cubicBezTo>
                      <a:cubicBezTo>
                        <a:pt x="336" y="19"/>
                        <a:pt x="336" y="19"/>
                        <a:pt x="336" y="19"/>
                      </a:cubicBezTo>
                      <a:cubicBezTo>
                        <a:pt x="336" y="20"/>
                        <a:pt x="336" y="20"/>
                        <a:pt x="336" y="20"/>
                      </a:cubicBezTo>
                      <a:cubicBezTo>
                        <a:pt x="336" y="21"/>
                        <a:pt x="336" y="21"/>
                        <a:pt x="336" y="21"/>
                      </a:cubicBezTo>
                      <a:cubicBezTo>
                        <a:pt x="338" y="22"/>
                        <a:pt x="338" y="22"/>
                        <a:pt x="338" y="22"/>
                      </a:cubicBezTo>
                      <a:cubicBezTo>
                        <a:pt x="338" y="23"/>
                        <a:pt x="338" y="23"/>
                        <a:pt x="338" y="23"/>
                      </a:cubicBezTo>
                      <a:cubicBezTo>
                        <a:pt x="338" y="23"/>
                        <a:pt x="338" y="23"/>
                        <a:pt x="338" y="23"/>
                      </a:cubicBezTo>
                      <a:cubicBezTo>
                        <a:pt x="337" y="23"/>
                        <a:pt x="337" y="23"/>
                        <a:pt x="337" y="23"/>
                      </a:cubicBezTo>
                      <a:cubicBezTo>
                        <a:pt x="336" y="22"/>
                        <a:pt x="336" y="22"/>
                        <a:pt x="336" y="22"/>
                      </a:cubicBezTo>
                      <a:cubicBezTo>
                        <a:pt x="335" y="21"/>
                        <a:pt x="335" y="21"/>
                        <a:pt x="335" y="21"/>
                      </a:cubicBezTo>
                      <a:cubicBezTo>
                        <a:pt x="334" y="21"/>
                        <a:pt x="334" y="21"/>
                        <a:pt x="334" y="21"/>
                      </a:cubicBezTo>
                      <a:cubicBezTo>
                        <a:pt x="334" y="21"/>
                        <a:pt x="334" y="21"/>
                        <a:pt x="334" y="21"/>
                      </a:cubicBezTo>
                      <a:cubicBezTo>
                        <a:pt x="333" y="21"/>
                        <a:pt x="333" y="21"/>
                        <a:pt x="333" y="21"/>
                      </a:cubicBezTo>
                      <a:cubicBezTo>
                        <a:pt x="333" y="21"/>
                        <a:pt x="333" y="21"/>
                        <a:pt x="333" y="21"/>
                      </a:cubicBezTo>
                      <a:cubicBezTo>
                        <a:pt x="332" y="21"/>
                        <a:pt x="332" y="21"/>
                        <a:pt x="332" y="21"/>
                      </a:cubicBezTo>
                      <a:cubicBezTo>
                        <a:pt x="332" y="20"/>
                        <a:pt x="332" y="20"/>
                        <a:pt x="332" y="20"/>
                      </a:cubicBezTo>
                      <a:cubicBezTo>
                        <a:pt x="332" y="19"/>
                        <a:pt x="332" y="19"/>
                        <a:pt x="332" y="19"/>
                      </a:cubicBezTo>
                      <a:cubicBezTo>
                        <a:pt x="331" y="19"/>
                        <a:pt x="331" y="19"/>
                        <a:pt x="331" y="19"/>
                      </a:cubicBezTo>
                      <a:cubicBezTo>
                        <a:pt x="330" y="18"/>
                        <a:pt x="330" y="18"/>
                        <a:pt x="330" y="18"/>
                      </a:cubicBezTo>
                      <a:cubicBezTo>
                        <a:pt x="329" y="18"/>
                        <a:pt x="329" y="18"/>
                        <a:pt x="329" y="18"/>
                      </a:cubicBezTo>
                      <a:cubicBezTo>
                        <a:pt x="328" y="18"/>
                        <a:pt x="328" y="18"/>
                        <a:pt x="328" y="18"/>
                      </a:cubicBezTo>
                      <a:cubicBezTo>
                        <a:pt x="328" y="17"/>
                        <a:pt x="328" y="17"/>
                        <a:pt x="328" y="17"/>
                      </a:cubicBezTo>
                      <a:cubicBezTo>
                        <a:pt x="327" y="18"/>
                        <a:pt x="327" y="18"/>
                        <a:pt x="327" y="18"/>
                      </a:cubicBezTo>
                      <a:cubicBezTo>
                        <a:pt x="326" y="18"/>
                        <a:pt x="326" y="18"/>
                        <a:pt x="326" y="18"/>
                      </a:cubicBezTo>
                      <a:cubicBezTo>
                        <a:pt x="326" y="19"/>
                        <a:pt x="326" y="19"/>
                        <a:pt x="326" y="19"/>
                      </a:cubicBezTo>
                      <a:cubicBezTo>
                        <a:pt x="326" y="20"/>
                        <a:pt x="326" y="20"/>
                        <a:pt x="326" y="20"/>
                      </a:cubicBezTo>
                      <a:cubicBezTo>
                        <a:pt x="326" y="21"/>
                        <a:pt x="326" y="21"/>
                        <a:pt x="326" y="21"/>
                      </a:cubicBezTo>
                      <a:cubicBezTo>
                        <a:pt x="325" y="22"/>
                        <a:pt x="325" y="22"/>
                        <a:pt x="325" y="22"/>
                      </a:cubicBezTo>
                      <a:cubicBezTo>
                        <a:pt x="324" y="22"/>
                        <a:pt x="324" y="22"/>
                        <a:pt x="324" y="22"/>
                      </a:cubicBezTo>
                      <a:cubicBezTo>
                        <a:pt x="324" y="23"/>
                        <a:pt x="324" y="23"/>
                        <a:pt x="324" y="23"/>
                      </a:cubicBezTo>
                      <a:cubicBezTo>
                        <a:pt x="325" y="24"/>
                        <a:pt x="325" y="24"/>
                        <a:pt x="325" y="24"/>
                      </a:cubicBezTo>
                      <a:cubicBezTo>
                        <a:pt x="326" y="24"/>
                        <a:pt x="326" y="24"/>
                        <a:pt x="326" y="24"/>
                      </a:cubicBezTo>
                      <a:cubicBezTo>
                        <a:pt x="327" y="25"/>
                        <a:pt x="327" y="25"/>
                        <a:pt x="327" y="25"/>
                      </a:cubicBezTo>
                      <a:cubicBezTo>
                        <a:pt x="326" y="25"/>
                        <a:pt x="326" y="25"/>
                        <a:pt x="326" y="25"/>
                      </a:cubicBezTo>
                      <a:cubicBezTo>
                        <a:pt x="326" y="25"/>
                        <a:pt x="326" y="25"/>
                        <a:pt x="326" y="25"/>
                      </a:cubicBezTo>
                      <a:cubicBezTo>
                        <a:pt x="326" y="26"/>
                        <a:pt x="326" y="26"/>
                        <a:pt x="326" y="26"/>
                      </a:cubicBezTo>
                      <a:cubicBezTo>
                        <a:pt x="327" y="26"/>
                        <a:pt x="327" y="26"/>
                        <a:pt x="327" y="26"/>
                      </a:cubicBezTo>
                      <a:cubicBezTo>
                        <a:pt x="327" y="27"/>
                        <a:pt x="327" y="27"/>
                        <a:pt x="327" y="27"/>
                      </a:cubicBezTo>
                      <a:cubicBezTo>
                        <a:pt x="327" y="27"/>
                        <a:pt x="327" y="27"/>
                        <a:pt x="327" y="27"/>
                      </a:cubicBezTo>
                      <a:cubicBezTo>
                        <a:pt x="327" y="28"/>
                        <a:pt x="327" y="28"/>
                        <a:pt x="327" y="28"/>
                      </a:cubicBezTo>
                      <a:cubicBezTo>
                        <a:pt x="328" y="28"/>
                        <a:pt x="328" y="28"/>
                        <a:pt x="328" y="28"/>
                      </a:cubicBezTo>
                      <a:cubicBezTo>
                        <a:pt x="329" y="29"/>
                        <a:pt x="329" y="29"/>
                        <a:pt x="329" y="29"/>
                      </a:cubicBezTo>
                      <a:cubicBezTo>
                        <a:pt x="329" y="29"/>
                        <a:pt x="329" y="29"/>
                        <a:pt x="329" y="29"/>
                      </a:cubicBezTo>
                      <a:cubicBezTo>
                        <a:pt x="329" y="29"/>
                        <a:pt x="329" y="29"/>
                        <a:pt x="329" y="29"/>
                      </a:cubicBezTo>
                      <a:cubicBezTo>
                        <a:pt x="329" y="29"/>
                        <a:pt x="329" y="29"/>
                        <a:pt x="329" y="29"/>
                      </a:cubicBezTo>
                      <a:cubicBezTo>
                        <a:pt x="330" y="29"/>
                        <a:pt x="330" y="29"/>
                        <a:pt x="330" y="29"/>
                      </a:cubicBezTo>
                      <a:cubicBezTo>
                        <a:pt x="330" y="30"/>
                        <a:pt x="330" y="30"/>
                        <a:pt x="330" y="30"/>
                      </a:cubicBezTo>
                      <a:cubicBezTo>
                        <a:pt x="330" y="30"/>
                        <a:pt x="330" y="30"/>
                        <a:pt x="330" y="30"/>
                      </a:cubicBezTo>
                      <a:cubicBezTo>
                        <a:pt x="329" y="30"/>
                        <a:pt x="329" y="30"/>
                        <a:pt x="329" y="30"/>
                      </a:cubicBezTo>
                      <a:cubicBezTo>
                        <a:pt x="329" y="30"/>
                        <a:pt x="329" y="30"/>
                        <a:pt x="329" y="30"/>
                      </a:cubicBezTo>
                      <a:cubicBezTo>
                        <a:pt x="329" y="30"/>
                        <a:pt x="329" y="30"/>
                        <a:pt x="329" y="30"/>
                      </a:cubicBezTo>
                      <a:cubicBezTo>
                        <a:pt x="329" y="31"/>
                        <a:pt x="329" y="31"/>
                        <a:pt x="329" y="31"/>
                      </a:cubicBezTo>
                      <a:cubicBezTo>
                        <a:pt x="332" y="33"/>
                        <a:pt x="332" y="33"/>
                        <a:pt x="332" y="33"/>
                      </a:cubicBezTo>
                      <a:cubicBezTo>
                        <a:pt x="333" y="33"/>
                        <a:pt x="333" y="33"/>
                        <a:pt x="333" y="33"/>
                      </a:cubicBezTo>
                      <a:cubicBezTo>
                        <a:pt x="334" y="33"/>
                        <a:pt x="334" y="33"/>
                        <a:pt x="334" y="33"/>
                      </a:cubicBezTo>
                      <a:cubicBezTo>
                        <a:pt x="335" y="34"/>
                        <a:pt x="335" y="34"/>
                        <a:pt x="335" y="34"/>
                      </a:cubicBezTo>
                      <a:cubicBezTo>
                        <a:pt x="336" y="34"/>
                        <a:pt x="336" y="34"/>
                        <a:pt x="336" y="34"/>
                      </a:cubicBezTo>
                      <a:cubicBezTo>
                        <a:pt x="336" y="35"/>
                        <a:pt x="336" y="35"/>
                        <a:pt x="336" y="35"/>
                      </a:cubicBezTo>
                      <a:cubicBezTo>
                        <a:pt x="337" y="35"/>
                        <a:pt x="337" y="35"/>
                        <a:pt x="337" y="35"/>
                      </a:cubicBezTo>
                      <a:cubicBezTo>
                        <a:pt x="338" y="35"/>
                        <a:pt x="338" y="35"/>
                        <a:pt x="338" y="35"/>
                      </a:cubicBezTo>
                      <a:cubicBezTo>
                        <a:pt x="339" y="35"/>
                        <a:pt x="339" y="35"/>
                        <a:pt x="339" y="35"/>
                      </a:cubicBezTo>
                      <a:cubicBezTo>
                        <a:pt x="341" y="35"/>
                        <a:pt x="341" y="35"/>
                        <a:pt x="341" y="35"/>
                      </a:cubicBezTo>
                      <a:cubicBezTo>
                        <a:pt x="342" y="36"/>
                        <a:pt x="342" y="36"/>
                        <a:pt x="342" y="36"/>
                      </a:cubicBezTo>
                      <a:cubicBezTo>
                        <a:pt x="342" y="35"/>
                        <a:pt x="342" y="35"/>
                        <a:pt x="342" y="35"/>
                      </a:cubicBezTo>
                      <a:cubicBezTo>
                        <a:pt x="343" y="35"/>
                        <a:pt x="343" y="35"/>
                        <a:pt x="343" y="35"/>
                      </a:cubicBezTo>
                      <a:cubicBezTo>
                        <a:pt x="343" y="34"/>
                        <a:pt x="343" y="34"/>
                        <a:pt x="343" y="34"/>
                      </a:cubicBezTo>
                      <a:cubicBezTo>
                        <a:pt x="342" y="33"/>
                        <a:pt x="342" y="33"/>
                        <a:pt x="342" y="33"/>
                      </a:cubicBezTo>
                      <a:cubicBezTo>
                        <a:pt x="342" y="32"/>
                        <a:pt x="342" y="32"/>
                        <a:pt x="342" y="32"/>
                      </a:cubicBezTo>
                      <a:close/>
                      <a:moveTo>
                        <a:pt x="343" y="17"/>
                      </a:moveTo>
                      <a:cubicBezTo>
                        <a:pt x="344" y="17"/>
                        <a:pt x="344" y="17"/>
                        <a:pt x="344" y="17"/>
                      </a:cubicBezTo>
                      <a:cubicBezTo>
                        <a:pt x="345" y="17"/>
                        <a:pt x="345" y="17"/>
                        <a:pt x="345" y="17"/>
                      </a:cubicBezTo>
                      <a:cubicBezTo>
                        <a:pt x="346" y="17"/>
                        <a:pt x="346" y="17"/>
                        <a:pt x="346" y="17"/>
                      </a:cubicBezTo>
                      <a:cubicBezTo>
                        <a:pt x="348" y="18"/>
                        <a:pt x="348" y="18"/>
                        <a:pt x="348" y="18"/>
                      </a:cubicBezTo>
                      <a:cubicBezTo>
                        <a:pt x="349" y="18"/>
                        <a:pt x="349" y="18"/>
                        <a:pt x="349" y="18"/>
                      </a:cubicBezTo>
                      <a:cubicBezTo>
                        <a:pt x="350" y="18"/>
                        <a:pt x="350" y="18"/>
                        <a:pt x="350" y="18"/>
                      </a:cubicBezTo>
                      <a:cubicBezTo>
                        <a:pt x="352" y="18"/>
                        <a:pt x="352" y="18"/>
                        <a:pt x="352" y="18"/>
                      </a:cubicBezTo>
                      <a:cubicBezTo>
                        <a:pt x="355" y="19"/>
                        <a:pt x="355" y="19"/>
                        <a:pt x="355" y="19"/>
                      </a:cubicBezTo>
                      <a:cubicBezTo>
                        <a:pt x="355" y="19"/>
                        <a:pt x="355" y="19"/>
                        <a:pt x="355" y="19"/>
                      </a:cubicBezTo>
                      <a:cubicBezTo>
                        <a:pt x="354" y="19"/>
                        <a:pt x="354" y="19"/>
                        <a:pt x="354" y="19"/>
                      </a:cubicBezTo>
                      <a:cubicBezTo>
                        <a:pt x="353" y="20"/>
                        <a:pt x="353" y="20"/>
                        <a:pt x="353" y="20"/>
                      </a:cubicBezTo>
                      <a:cubicBezTo>
                        <a:pt x="353" y="21"/>
                        <a:pt x="353" y="21"/>
                        <a:pt x="353" y="21"/>
                      </a:cubicBezTo>
                      <a:cubicBezTo>
                        <a:pt x="354" y="22"/>
                        <a:pt x="354" y="22"/>
                        <a:pt x="354" y="22"/>
                      </a:cubicBezTo>
                      <a:cubicBezTo>
                        <a:pt x="355" y="22"/>
                        <a:pt x="355" y="22"/>
                        <a:pt x="355" y="22"/>
                      </a:cubicBezTo>
                      <a:cubicBezTo>
                        <a:pt x="355" y="23"/>
                        <a:pt x="355" y="23"/>
                        <a:pt x="355" y="23"/>
                      </a:cubicBezTo>
                      <a:cubicBezTo>
                        <a:pt x="355" y="23"/>
                        <a:pt x="355" y="23"/>
                        <a:pt x="355" y="23"/>
                      </a:cubicBezTo>
                      <a:cubicBezTo>
                        <a:pt x="355" y="24"/>
                        <a:pt x="355" y="24"/>
                        <a:pt x="355" y="24"/>
                      </a:cubicBezTo>
                      <a:cubicBezTo>
                        <a:pt x="355" y="25"/>
                        <a:pt x="355" y="25"/>
                        <a:pt x="355" y="25"/>
                      </a:cubicBezTo>
                      <a:cubicBezTo>
                        <a:pt x="354" y="26"/>
                        <a:pt x="354" y="26"/>
                        <a:pt x="354" y="26"/>
                      </a:cubicBezTo>
                      <a:cubicBezTo>
                        <a:pt x="353" y="26"/>
                        <a:pt x="353" y="26"/>
                        <a:pt x="353" y="26"/>
                      </a:cubicBezTo>
                      <a:cubicBezTo>
                        <a:pt x="353" y="26"/>
                        <a:pt x="353" y="26"/>
                        <a:pt x="353" y="26"/>
                      </a:cubicBezTo>
                      <a:cubicBezTo>
                        <a:pt x="352" y="26"/>
                        <a:pt x="352" y="26"/>
                        <a:pt x="352" y="26"/>
                      </a:cubicBezTo>
                      <a:cubicBezTo>
                        <a:pt x="351" y="26"/>
                        <a:pt x="351" y="26"/>
                        <a:pt x="351" y="26"/>
                      </a:cubicBezTo>
                      <a:cubicBezTo>
                        <a:pt x="350" y="27"/>
                        <a:pt x="350" y="27"/>
                        <a:pt x="350" y="27"/>
                      </a:cubicBezTo>
                      <a:cubicBezTo>
                        <a:pt x="348" y="26"/>
                        <a:pt x="348" y="26"/>
                        <a:pt x="348" y="26"/>
                      </a:cubicBezTo>
                      <a:cubicBezTo>
                        <a:pt x="347" y="25"/>
                        <a:pt x="347" y="25"/>
                        <a:pt x="347" y="25"/>
                      </a:cubicBezTo>
                      <a:cubicBezTo>
                        <a:pt x="345" y="23"/>
                        <a:pt x="345" y="23"/>
                        <a:pt x="345" y="23"/>
                      </a:cubicBezTo>
                      <a:cubicBezTo>
                        <a:pt x="345" y="22"/>
                        <a:pt x="345" y="22"/>
                        <a:pt x="345" y="22"/>
                      </a:cubicBezTo>
                      <a:cubicBezTo>
                        <a:pt x="345" y="21"/>
                        <a:pt x="345" y="21"/>
                        <a:pt x="345" y="21"/>
                      </a:cubicBezTo>
                      <a:cubicBezTo>
                        <a:pt x="345" y="21"/>
                        <a:pt x="345" y="21"/>
                        <a:pt x="345" y="21"/>
                      </a:cubicBezTo>
                      <a:cubicBezTo>
                        <a:pt x="346" y="20"/>
                        <a:pt x="346" y="20"/>
                        <a:pt x="346" y="20"/>
                      </a:cubicBezTo>
                      <a:cubicBezTo>
                        <a:pt x="345" y="20"/>
                        <a:pt x="345" y="20"/>
                        <a:pt x="345" y="20"/>
                      </a:cubicBezTo>
                      <a:cubicBezTo>
                        <a:pt x="345" y="19"/>
                        <a:pt x="345" y="19"/>
                        <a:pt x="345" y="19"/>
                      </a:cubicBezTo>
                      <a:cubicBezTo>
                        <a:pt x="344" y="19"/>
                        <a:pt x="344" y="19"/>
                        <a:pt x="344" y="19"/>
                      </a:cubicBezTo>
                      <a:cubicBezTo>
                        <a:pt x="344" y="18"/>
                        <a:pt x="344" y="18"/>
                        <a:pt x="344" y="18"/>
                      </a:cubicBezTo>
                      <a:cubicBezTo>
                        <a:pt x="343" y="18"/>
                        <a:pt x="343" y="18"/>
                        <a:pt x="343" y="18"/>
                      </a:cubicBezTo>
                      <a:cubicBezTo>
                        <a:pt x="343" y="17"/>
                        <a:pt x="343" y="17"/>
                        <a:pt x="343" y="17"/>
                      </a:cubicBezTo>
                      <a:close/>
                      <a:moveTo>
                        <a:pt x="195" y="38"/>
                      </a:moveTo>
                      <a:cubicBezTo>
                        <a:pt x="195" y="38"/>
                        <a:pt x="196" y="37"/>
                        <a:pt x="196" y="37"/>
                      </a:cubicBezTo>
                      <a:cubicBezTo>
                        <a:pt x="197" y="36"/>
                        <a:pt x="197" y="36"/>
                        <a:pt x="197" y="36"/>
                      </a:cubicBezTo>
                      <a:cubicBezTo>
                        <a:pt x="198" y="35"/>
                        <a:pt x="198" y="35"/>
                        <a:pt x="198" y="35"/>
                      </a:cubicBezTo>
                      <a:cubicBezTo>
                        <a:pt x="199" y="35"/>
                        <a:pt x="199" y="35"/>
                        <a:pt x="199" y="35"/>
                      </a:cubicBezTo>
                      <a:cubicBezTo>
                        <a:pt x="198" y="34"/>
                        <a:pt x="198" y="34"/>
                        <a:pt x="198" y="34"/>
                      </a:cubicBezTo>
                      <a:cubicBezTo>
                        <a:pt x="199" y="33"/>
                        <a:pt x="199" y="33"/>
                        <a:pt x="199" y="33"/>
                      </a:cubicBezTo>
                      <a:cubicBezTo>
                        <a:pt x="200" y="32"/>
                        <a:pt x="200" y="32"/>
                        <a:pt x="200" y="32"/>
                      </a:cubicBezTo>
                      <a:cubicBezTo>
                        <a:pt x="201" y="32"/>
                        <a:pt x="201" y="32"/>
                        <a:pt x="201" y="32"/>
                      </a:cubicBezTo>
                      <a:cubicBezTo>
                        <a:pt x="202" y="33"/>
                        <a:pt x="202" y="33"/>
                        <a:pt x="202" y="33"/>
                      </a:cubicBezTo>
                      <a:cubicBezTo>
                        <a:pt x="202" y="32"/>
                        <a:pt x="202" y="32"/>
                        <a:pt x="202" y="32"/>
                      </a:cubicBezTo>
                      <a:cubicBezTo>
                        <a:pt x="203" y="32"/>
                        <a:pt x="203" y="32"/>
                        <a:pt x="203" y="32"/>
                      </a:cubicBezTo>
                      <a:cubicBezTo>
                        <a:pt x="203" y="31"/>
                        <a:pt x="203" y="31"/>
                        <a:pt x="203" y="31"/>
                      </a:cubicBezTo>
                      <a:cubicBezTo>
                        <a:pt x="204" y="31"/>
                        <a:pt x="204" y="31"/>
                        <a:pt x="204" y="31"/>
                      </a:cubicBezTo>
                      <a:cubicBezTo>
                        <a:pt x="206" y="30"/>
                        <a:pt x="206" y="30"/>
                        <a:pt x="206" y="30"/>
                      </a:cubicBezTo>
                      <a:cubicBezTo>
                        <a:pt x="206" y="29"/>
                        <a:pt x="206" y="29"/>
                        <a:pt x="206" y="29"/>
                      </a:cubicBezTo>
                      <a:cubicBezTo>
                        <a:pt x="206" y="29"/>
                        <a:pt x="206" y="29"/>
                        <a:pt x="206" y="29"/>
                      </a:cubicBezTo>
                      <a:cubicBezTo>
                        <a:pt x="207" y="27"/>
                        <a:pt x="207" y="27"/>
                        <a:pt x="207" y="27"/>
                      </a:cubicBezTo>
                      <a:cubicBezTo>
                        <a:pt x="207" y="26"/>
                        <a:pt x="207" y="26"/>
                        <a:pt x="207" y="26"/>
                      </a:cubicBezTo>
                      <a:cubicBezTo>
                        <a:pt x="206" y="25"/>
                        <a:pt x="206" y="25"/>
                        <a:pt x="206" y="25"/>
                      </a:cubicBezTo>
                      <a:cubicBezTo>
                        <a:pt x="205" y="24"/>
                        <a:pt x="205" y="24"/>
                        <a:pt x="205" y="24"/>
                      </a:cubicBezTo>
                      <a:cubicBezTo>
                        <a:pt x="205" y="23"/>
                        <a:pt x="205" y="23"/>
                        <a:pt x="205" y="23"/>
                      </a:cubicBezTo>
                      <a:cubicBezTo>
                        <a:pt x="204" y="23"/>
                        <a:pt x="204" y="23"/>
                        <a:pt x="204" y="23"/>
                      </a:cubicBezTo>
                      <a:cubicBezTo>
                        <a:pt x="203" y="22"/>
                        <a:pt x="203" y="22"/>
                        <a:pt x="203" y="22"/>
                      </a:cubicBezTo>
                      <a:cubicBezTo>
                        <a:pt x="203" y="23"/>
                        <a:pt x="203" y="23"/>
                        <a:pt x="203" y="23"/>
                      </a:cubicBezTo>
                      <a:cubicBezTo>
                        <a:pt x="202" y="22"/>
                        <a:pt x="202" y="22"/>
                        <a:pt x="202" y="22"/>
                      </a:cubicBezTo>
                      <a:cubicBezTo>
                        <a:pt x="201" y="22"/>
                        <a:pt x="201" y="22"/>
                        <a:pt x="201" y="22"/>
                      </a:cubicBezTo>
                      <a:cubicBezTo>
                        <a:pt x="200" y="21"/>
                        <a:pt x="200" y="21"/>
                        <a:pt x="200" y="21"/>
                      </a:cubicBezTo>
                      <a:cubicBezTo>
                        <a:pt x="199" y="21"/>
                        <a:pt x="199" y="21"/>
                        <a:pt x="199" y="21"/>
                      </a:cubicBezTo>
                      <a:cubicBezTo>
                        <a:pt x="199" y="21"/>
                        <a:pt x="199" y="21"/>
                        <a:pt x="199" y="21"/>
                      </a:cubicBezTo>
                      <a:cubicBezTo>
                        <a:pt x="198" y="21"/>
                        <a:pt x="198" y="21"/>
                        <a:pt x="198" y="21"/>
                      </a:cubicBezTo>
                      <a:cubicBezTo>
                        <a:pt x="198" y="20"/>
                        <a:pt x="198" y="20"/>
                        <a:pt x="198" y="20"/>
                      </a:cubicBezTo>
                      <a:cubicBezTo>
                        <a:pt x="198" y="20"/>
                        <a:pt x="198" y="20"/>
                        <a:pt x="198" y="20"/>
                      </a:cubicBezTo>
                      <a:cubicBezTo>
                        <a:pt x="197" y="20"/>
                        <a:pt x="197" y="20"/>
                        <a:pt x="197" y="20"/>
                      </a:cubicBezTo>
                      <a:cubicBezTo>
                        <a:pt x="197" y="20"/>
                        <a:pt x="197" y="20"/>
                        <a:pt x="197" y="20"/>
                      </a:cubicBezTo>
                      <a:cubicBezTo>
                        <a:pt x="196" y="20"/>
                        <a:pt x="196" y="20"/>
                        <a:pt x="196" y="20"/>
                      </a:cubicBezTo>
                      <a:cubicBezTo>
                        <a:pt x="195" y="19"/>
                        <a:pt x="195" y="19"/>
                        <a:pt x="195" y="19"/>
                      </a:cubicBezTo>
                      <a:cubicBezTo>
                        <a:pt x="195" y="19"/>
                        <a:pt x="195" y="19"/>
                        <a:pt x="195" y="19"/>
                      </a:cubicBezTo>
                      <a:cubicBezTo>
                        <a:pt x="195" y="20"/>
                        <a:pt x="195" y="20"/>
                        <a:pt x="195" y="20"/>
                      </a:cubicBezTo>
                      <a:cubicBezTo>
                        <a:pt x="196" y="20"/>
                        <a:pt x="196" y="20"/>
                        <a:pt x="196" y="20"/>
                      </a:cubicBezTo>
                      <a:cubicBezTo>
                        <a:pt x="196" y="21"/>
                        <a:pt x="196" y="21"/>
                        <a:pt x="196" y="21"/>
                      </a:cubicBezTo>
                      <a:cubicBezTo>
                        <a:pt x="195" y="21"/>
                        <a:pt x="195" y="21"/>
                        <a:pt x="195" y="21"/>
                      </a:cubicBezTo>
                      <a:cubicBezTo>
                        <a:pt x="195" y="22"/>
                        <a:pt x="195" y="22"/>
                        <a:pt x="195" y="22"/>
                      </a:cubicBezTo>
                      <a:cubicBezTo>
                        <a:pt x="195" y="22"/>
                        <a:pt x="195" y="22"/>
                        <a:pt x="195" y="22"/>
                      </a:cubicBezTo>
                      <a:cubicBezTo>
                        <a:pt x="194" y="21"/>
                        <a:pt x="194" y="21"/>
                        <a:pt x="194" y="21"/>
                      </a:cubicBezTo>
                      <a:cubicBezTo>
                        <a:pt x="194" y="19"/>
                        <a:pt x="194" y="19"/>
                        <a:pt x="194" y="19"/>
                      </a:cubicBezTo>
                      <a:cubicBezTo>
                        <a:pt x="193" y="18"/>
                        <a:pt x="193" y="18"/>
                        <a:pt x="193" y="18"/>
                      </a:cubicBezTo>
                      <a:cubicBezTo>
                        <a:pt x="192" y="18"/>
                        <a:pt x="192" y="18"/>
                        <a:pt x="192" y="18"/>
                      </a:cubicBezTo>
                      <a:cubicBezTo>
                        <a:pt x="191" y="18"/>
                        <a:pt x="191" y="18"/>
                        <a:pt x="191" y="18"/>
                      </a:cubicBezTo>
                      <a:cubicBezTo>
                        <a:pt x="191" y="18"/>
                        <a:pt x="191" y="18"/>
                        <a:pt x="191" y="18"/>
                      </a:cubicBezTo>
                      <a:cubicBezTo>
                        <a:pt x="190" y="18"/>
                        <a:pt x="190" y="18"/>
                        <a:pt x="190" y="18"/>
                      </a:cubicBezTo>
                      <a:cubicBezTo>
                        <a:pt x="190" y="19"/>
                        <a:pt x="190" y="19"/>
                        <a:pt x="190" y="19"/>
                      </a:cubicBezTo>
                      <a:cubicBezTo>
                        <a:pt x="191" y="20"/>
                        <a:pt x="191" y="20"/>
                        <a:pt x="191" y="20"/>
                      </a:cubicBezTo>
                      <a:cubicBezTo>
                        <a:pt x="192" y="20"/>
                        <a:pt x="192" y="20"/>
                        <a:pt x="192" y="20"/>
                      </a:cubicBezTo>
                      <a:cubicBezTo>
                        <a:pt x="191" y="21"/>
                        <a:pt x="191" y="21"/>
                        <a:pt x="191" y="21"/>
                      </a:cubicBezTo>
                      <a:cubicBezTo>
                        <a:pt x="191" y="21"/>
                        <a:pt x="191" y="21"/>
                        <a:pt x="191" y="21"/>
                      </a:cubicBezTo>
                      <a:cubicBezTo>
                        <a:pt x="190" y="20"/>
                        <a:pt x="190" y="20"/>
                        <a:pt x="190" y="20"/>
                      </a:cubicBezTo>
                      <a:cubicBezTo>
                        <a:pt x="190" y="20"/>
                        <a:pt x="190" y="20"/>
                        <a:pt x="190" y="20"/>
                      </a:cubicBezTo>
                      <a:cubicBezTo>
                        <a:pt x="189" y="20"/>
                        <a:pt x="189" y="20"/>
                        <a:pt x="189" y="20"/>
                      </a:cubicBezTo>
                      <a:cubicBezTo>
                        <a:pt x="190" y="20"/>
                        <a:pt x="190" y="20"/>
                        <a:pt x="190" y="20"/>
                      </a:cubicBezTo>
                      <a:cubicBezTo>
                        <a:pt x="190" y="21"/>
                        <a:pt x="190" y="21"/>
                        <a:pt x="190" y="21"/>
                      </a:cubicBezTo>
                      <a:cubicBezTo>
                        <a:pt x="190" y="21"/>
                        <a:pt x="190" y="21"/>
                        <a:pt x="190" y="21"/>
                      </a:cubicBezTo>
                      <a:cubicBezTo>
                        <a:pt x="190" y="22"/>
                        <a:pt x="190" y="22"/>
                        <a:pt x="190" y="22"/>
                      </a:cubicBezTo>
                      <a:cubicBezTo>
                        <a:pt x="190" y="22"/>
                        <a:pt x="190" y="22"/>
                        <a:pt x="190" y="22"/>
                      </a:cubicBezTo>
                      <a:cubicBezTo>
                        <a:pt x="191" y="23"/>
                        <a:pt x="191" y="23"/>
                        <a:pt x="191" y="23"/>
                      </a:cubicBezTo>
                      <a:cubicBezTo>
                        <a:pt x="191" y="23"/>
                        <a:pt x="191" y="23"/>
                        <a:pt x="191" y="23"/>
                      </a:cubicBezTo>
                      <a:cubicBezTo>
                        <a:pt x="191" y="24"/>
                        <a:pt x="191" y="24"/>
                        <a:pt x="191" y="24"/>
                      </a:cubicBezTo>
                      <a:cubicBezTo>
                        <a:pt x="192" y="26"/>
                        <a:pt x="192" y="26"/>
                        <a:pt x="192" y="26"/>
                      </a:cubicBezTo>
                      <a:cubicBezTo>
                        <a:pt x="193" y="26"/>
                        <a:pt x="193" y="26"/>
                        <a:pt x="193" y="26"/>
                      </a:cubicBezTo>
                      <a:cubicBezTo>
                        <a:pt x="193" y="26"/>
                        <a:pt x="193" y="26"/>
                        <a:pt x="193" y="26"/>
                      </a:cubicBezTo>
                      <a:cubicBezTo>
                        <a:pt x="193" y="27"/>
                        <a:pt x="193" y="27"/>
                        <a:pt x="193" y="27"/>
                      </a:cubicBezTo>
                      <a:cubicBezTo>
                        <a:pt x="192" y="27"/>
                        <a:pt x="192" y="27"/>
                        <a:pt x="192" y="27"/>
                      </a:cubicBezTo>
                      <a:cubicBezTo>
                        <a:pt x="192" y="28"/>
                        <a:pt x="192" y="28"/>
                        <a:pt x="192" y="28"/>
                      </a:cubicBezTo>
                      <a:cubicBezTo>
                        <a:pt x="192" y="30"/>
                        <a:pt x="192" y="30"/>
                        <a:pt x="192" y="30"/>
                      </a:cubicBezTo>
                      <a:cubicBezTo>
                        <a:pt x="193" y="31"/>
                        <a:pt x="193" y="31"/>
                        <a:pt x="193" y="31"/>
                      </a:cubicBezTo>
                      <a:cubicBezTo>
                        <a:pt x="193" y="32"/>
                        <a:pt x="193" y="32"/>
                        <a:pt x="193" y="32"/>
                      </a:cubicBezTo>
                      <a:cubicBezTo>
                        <a:pt x="193" y="32"/>
                        <a:pt x="193" y="32"/>
                        <a:pt x="193" y="32"/>
                      </a:cubicBezTo>
                      <a:cubicBezTo>
                        <a:pt x="193" y="33"/>
                        <a:pt x="193" y="33"/>
                        <a:pt x="193" y="33"/>
                      </a:cubicBezTo>
                      <a:cubicBezTo>
                        <a:pt x="193" y="33"/>
                        <a:pt x="193" y="33"/>
                        <a:pt x="193" y="33"/>
                      </a:cubicBezTo>
                      <a:cubicBezTo>
                        <a:pt x="193" y="34"/>
                        <a:pt x="193" y="34"/>
                        <a:pt x="193" y="34"/>
                      </a:cubicBezTo>
                      <a:cubicBezTo>
                        <a:pt x="194" y="36"/>
                        <a:pt x="194" y="36"/>
                        <a:pt x="194" y="36"/>
                      </a:cubicBezTo>
                      <a:cubicBezTo>
                        <a:pt x="195" y="36"/>
                        <a:pt x="195" y="36"/>
                        <a:pt x="195" y="36"/>
                      </a:cubicBezTo>
                      <a:cubicBezTo>
                        <a:pt x="195" y="37"/>
                        <a:pt x="195" y="37"/>
                        <a:pt x="195" y="37"/>
                      </a:cubicBezTo>
                      <a:cubicBezTo>
                        <a:pt x="195" y="38"/>
                        <a:pt x="195" y="38"/>
                        <a:pt x="195" y="38"/>
                      </a:cubicBezTo>
                      <a:close/>
                      <a:moveTo>
                        <a:pt x="212" y="29"/>
                      </a:moveTo>
                      <a:cubicBezTo>
                        <a:pt x="213" y="28"/>
                        <a:pt x="213" y="28"/>
                        <a:pt x="213" y="28"/>
                      </a:cubicBezTo>
                      <a:cubicBezTo>
                        <a:pt x="213" y="28"/>
                        <a:pt x="213" y="28"/>
                        <a:pt x="213" y="28"/>
                      </a:cubicBezTo>
                      <a:cubicBezTo>
                        <a:pt x="213" y="28"/>
                        <a:pt x="213" y="28"/>
                        <a:pt x="213" y="28"/>
                      </a:cubicBezTo>
                      <a:cubicBezTo>
                        <a:pt x="213" y="27"/>
                        <a:pt x="213" y="27"/>
                        <a:pt x="213" y="27"/>
                      </a:cubicBezTo>
                      <a:cubicBezTo>
                        <a:pt x="214" y="27"/>
                        <a:pt x="214" y="27"/>
                        <a:pt x="214" y="27"/>
                      </a:cubicBezTo>
                      <a:cubicBezTo>
                        <a:pt x="213" y="26"/>
                        <a:pt x="213" y="26"/>
                        <a:pt x="213" y="26"/>
                      </a:cubicBezTo>
                      <a:cubicBezTo>
                        <a:pt x="213" y="27"/>
                        <a:pt x="213" y="27"/>
                        <a:pt x="213" y="27"/>
                      </a:cubicBezTo>
                      <a:cubicBezTo>
                        <a:pt x="212" y="27"/>
                        <a:pt x="212" y="27"/>
                        <a:pt x="212" y="27"/>
                      </a:cubicBezTo>
                      <a:cubicBezTo>
                        <a:pt x="212" y="28"/>
                        <a:pt x="212" y="28"/>
                        <a:pt x="212" y="28"/>
                      </a:cubicBezTo>
                      <a:cubicBezTo>
                        <a:pt x="212" y="28"/>
                        <a:pt x="212" y="28"/>
                        <a:pt x="212" y="28"/>
                      </a:cubicBezTo>
                      <a:cubicBezTo>
                        <a:pt x="211" y="29"/>
                        <a:pt x="211" y="29"/>
                        <a:pt x="211" y="29"/>
                      </a:cubicBezTo>
                      <a:cubicBezTo>
                        <a:pt x="212" y="29"/>
                        <a:pt x="212" y="29"/>
                        <a:pt x="212" y="29"/>
                      </a:cubicBezTo>
                      <a:cubicBezTo>
                        <a:pt x="212" y="29"/>
                        <a:pt x="212" y="29"/>
                        <a:pt x="212" y="29"/>
                      </a:cubicBezTo>
                      <a:close/>
                      <a:moveTo>
                        <a:pt x="213" y="29"/>
                      </a:moveTo>
                      <a:cubicBezTo>
                        <a:pt x="214" y="28"/>
                        <a:pt x="214" y="28"/>
                        <a:pt x="214" y="28"/>
                      </a:cubicBezTo>
                      <a:cubicBezTo>
                        <a:pt x="215" y="28"/>
                        <a:pt x="215" y="28"/>
                        <a:pt x="215" y="28"/>
                      </a:cubicBezTo>
                      <a:cubicBezTo>
                        <a:pt x="216" y="28"/>
                        <a:pt x="216" y="28"/>
                        <a:pt x="216" y="28"/>
                      </a:cubicBezTo>
                      <a:cubicBezTo>
                        <a:pt x="216" y="28"/>
                        <a:pt x="216" y="28"/>
                        <a:pt x="216" y="28"/>
                      </a:cubicBezTo>
                      <a:cubicBezTo>
                        <a:pt x="217" y="27"/>
                        <a:pt x="217" y="27"/>
                        <a:pt x="217" y="27"/>
                      </a:cubicBezTo>
                      <a:cubicBezTo>
                        <a:pt x="217" y="27"/>
                        <a:pt x="217" y="27"/>
                        <a:pt x="217" y="27"/>
                      </a:cubicBezTo>
                      <a:cubicBezTo>
                        <a:pt x="218" y="28"/>
                        <a:pt x="218" y="28"/>
                        <a:pt x="218" y="28"/>
                      </a:cubicBezTo>
                      <a:cubicBezTo>
                        <a:pt x="217" y="29"/>
                        <a:pt x="217" y="29"/>
                        <a:pt x="217" y="29"/>
                      </a:cubicBezTo>
                      <a:cubicBezTo>
                        <a:pt x="216" y="29"/>
                        <a:pt x="216" y="29"/>
                        <a:pt x="216" y="29"/>
                      </a:cubicBezTo>
                      <a:cubicBezTo>
                        <a:pt x="216" y="29"/>
                        <a:pt x="216" y="29"/>
                        <a:pt x="216" y="29"/>
                      </a:cubicBezTo>
                      <a:cubicBezTo>
                        <a:pt x="215" y="29"/>
                        <a:pt x="215" y="29"/>
                        <a:pt x="215" y="29"/>
                      </a:cubicBezTo>
                      <a:cubicBezTo>
                        <a:pt x="213" y="29"/>
                        <a:pt x="213" y="29"/>
                        <a:pt x="213" y="29"/>
                      </a:cubicBezTo>
                      <a:cubicBezTo>
                        <a:pt x="213" y="29"/>
                        <a:pt x="213" y="29"/>
                        <a:pt x="213" y="29"/>
                      </a:cubicBezTo>
                      <a:close/>
                      <a:moveTo>
                        <a:pt x="222" y="36"/>
                      </a:moveTo>
                      <a:cubicBezTo>
                        <a:pt x="222" y="37"/>
                        <a:pt x="222" y="37"/>
                        <a:pt x="222" y="37"/>
                      </a:cubicBezTo>
                      <a:cubicBezTo>
                        <a:pt x="223" y="38"/>
                        <a:pt x="223" y="38"/>
                        <a:pt x="223" y="38"/>
                      </a:cubicBezTo>
                      <a:cubicBezTo>
                        <a:pt x="223" y="38"/>
                        <a:pt x="223" y="38"/>
                        <a:pt x="223" y="38"/>
                      </a:cubicBezTo>
                      <a:cubicBezTo>
                        <a:pt x="223" y="39"/>
                        <a:pt x="223" y="39"/>
                        <a:pt x="223" y="39"/>
                      </a:cubicBezTo>
                      <a:cubicBezTo>
                        <a:pt x="224" y="38"/>
                        <a:pt x="224" y="38"/>
                        <a:pt x="224" y="38"/>
                      </a:cubicBezTo>
                      <a:cubicBezTo>
                        <a:pt x="224" y="37"/>
                        <a:pt x="224" y="37"/>
                        <a:pt x="224" y="37"/>
                      </a:cubicBezTo>
                      <a:cubicBezTo>
                        <a:pt x="224" y="36"/>
                        <a:pt x="224" y="36"/>
                        <a:pt x="224" y="36"/>
                      </a:cubicBezTo>
                      <a:cubicBezTo>
                        <a:pt x="223" y="36"/>
                        <a:pt x="223" y="36"/>
                        <a:pt x="223" y="36"/>
                      </a:cubicBezTo>
                      <a:cubicBezTo>
                        <a:pt x="222" y="36"/>
                        <a:pt x="222" y="36"/>
                        <a:pt x="222" y="36"/>
                      </a:cubicBezTo>
                      <a:close/>
                      <a:moveTo>
                        <a:pt x="305" y="61"/>
                      </a:moveTo>
                      <a:cubicBezTo>
                        <a:pt x="305" y="60"/>
                        <a:pt x="305" y="60"/>
                        <a:pt x="305" y="60"/>
                      </a:cubicBezTo>
                      <a:cubicBezTo>
                        <a:pt x="306" y="59"/>
                        <a:pt x="306" y="59"/>
                        <a:pt x="306" y="59"/>
                      </a:cubicBezTo>
                      <a:cubicBezTo>
                        <a:pt x="306" y="59"/>
                        <a:pt x="306" y="59"/>
                        <a:pt x="306" y="59"/>
                      </a:cubicBezTo>
                      <a:cubicBezTo>
                        <a:pt x="304" y="59"/>
                        <a:pt x="304" y="59"/>
                        <a:pt x="304" y="59"/>
                      </a:cubicBezTo>
                      <a:cubicBezTo>
                        <a:pt x="304" y="60"/>
                        <a:pt x="304" y="60"/>
                        <a:pt x="304" y="60"/>
                      </a:cubicBezTo>
                      <a:cubicBezTo>
                        <a:pt x="304" y="60"/>
                        <a:pt x="304" y="60"/>
                        <a:pt x="304" y="60"/>
                      </a:cubicBezTo>
                      <a:cubicBezTo>
                        <a:pt x="305" y="60"/>
                        <a:pt x="305" y="60"/>
                        <a:pt x="305" y="60"/>
                      </a:cubicBezTo>
                      <a:cubicBezTo>
                        <a:pt x="305" y="61"/>
                        <a:pt x="305" y="61"/>
                        <a:pt x="305" y="61"/>
                      </a:cubicBezTo>
                      <a:close/>
                      <a:moveTo>
                        <a:pt x="294" y="72"/>
                      </a:moveTo>
                      <a:cubicBezTo>
                        <a:pt x="295" y="72"/>
                        <a:pt x="295" y="72"/>
                        <a:pt x="295" y="72"/>
                      </a:cubicBezTo>
                      <a:cubicBezTo>
                        <a:pt x="295" y="71"/>
                        <a:pt x="295" y="71"/>
                        <a:pt x="295" y="71"/>
                      </a:cubicBezTo>
                      <a:cubicBezTo>
                        <a:pt x="296" y="72"/>
                        <a:pt x="296" y="72"/>
                        <a:pt x="296" y="72"/>
                      </a:cubicBezTo>
                      <a:cubicBezTo>
                        <a:pt x="296" y="71"/>
                        <a:pt x="296" y="71"/>
                        <a:pt x="296" y="71"/>
                      </a:cubicBezTo>
                      <a:cubicBezTo>
                        <a:pt x="295" y="71"/>
                        <a:pt x="295" y="71"/>
                        <a:pt x="295" y="71"/>
                      </a:cubicBezTo>
                      <a:cubicBezTo>
                        <a:pt x="294" y="70"/>
                        <a:pt x="294" y="70"/>
                        <a:pt x="294" y="70"/>
                      </a:cubicBezTo>
                      <a:cubicBezTo>
                        <a:pt x="294" y="70"/>
                        <a:pt x="294" y="70"/>
                        <a:pt x="294" y="70"/>
                      </a:cubicBezTo>
                      <a:cubicBezTo>
                        <a:pt x="293" y="70"/>
                        <a:pt x="293" y="70"/>
                        <a:pt x="293" y="70"/>
                      </a:cubicBezTo>
                      <a:cubicBezTo>
                        <a:pt x="293" y="71"/>
                        <a:pt x="293" y="71"/>
                        <a:pt x="293" y="71"/>
                      </a:cubicBezTo>
                      <a:cubicBezTo>
                        <a:pt x="294" y="71"/>
                        <a:pt x="294" y="71"/>
                        <a:pt x="294" y="71"/>
                      </a:cubicBezTo>
                      <a:cubicBezTo>
                        <a:pt x="294" y="71"/>
                        <a:pt x="294" y="72"/>
                        <a:pt x="294" y="72"/>
                      </a:cubicBezTo>
                      <a:close/>
                      <a:moveTo>
                        <a:pt x="263" y="67"/>
                      </a:moveTo>
                      <a:cubicBezTo>
                        <a:pt x="264" y="67"/>
                        <a:pt x="264" y="67"/>
                        <a:pt x="264" y="67"/>
                      </a:cubicBezTo>
                      <a:cubicBezTo>
                        <a:pt x="265" y="67"/>
                        <a:pt x="265" y="67"/>
                        <a:pt x="265" y="67"/>
                      </a:cubicBezTo>
                      <a:cubicBezTo>
                        <a:pt x="265" y="67"/>
                        <a:pt x="265" y="67"/>
                        <a:pt x="265" y="67"/>
                      </a:cubicBezTo>
                      <a:cubicBezTo>
                        <a:pt x="265" y="66"/>
                        <a:pt x="265" y="66"/>
                        <a:pt x="265" y="66"/>
                      </a:cubicBezTo>
                      <a:cubicBezTo>
                        <a:pt x="266" y="66"/>
                        <a:pt x="266" y="66"/>
                        <a:pt x="266" y="66"/>
                      </a:cubicBezTo>
                      <a:cubicBezTo>
                        <a:pt x="266" y="65"/>
                        <a:pt x="266" y="65"/>
                        <a:pt x="266" y="65"/>
                      </a:cubicBezTo>
                      <a:cubicBezTo>
                        <a:pt x="265" y="65"/>
                        <a:pt x="265" y="65"/>
                        <a:pt x="265" y="65"/>
                      </a:cubicBezTo>
                      <a:cubicBezTo>
                        <a:pt x="265" y="64"/>
                        <a:pt x="265" y="64"/>
                        <a:pt x="265" y="64"/>
                      </a:cubicBezTo>
                      <a:cubicBezTo>
                        <a:pt x="265" y="63"/>
                        <a:pt x="265" y="63"/>
                        <a:pt x="265" y="63"/>
                      </a:cubicBezTo>
                      <a:cubicBezTo>
                        <a:pt x="264" y="62"/>
                        <a:pt x="264" y="62"/>
                        <a:pt x="264" y="62"/>
                      </a:cubicBezTo>
                      <a:cubicBezTo>
                        <a:pt x="264" y="62"/>
                        <a:pt x="264" y="62"/>
                        <a:pt x="264" y="62"/>
                      </a:cubicBezTo>
                      <a:cubicBezTo>
                        <a:pt x="264" y="62"/>
                        <a:pt x="264" y="62"/>
                        <a:pt x="264" y="62"/>
                      </a:cubicBezTo>
                      <a:cubicBezTo>
                        <a:pt x="262" y="62"/>
                        <a:pt x="262" y="62"/>
                        <a:pt x="262" y="62"/>
                      </a:cubicBezTo>
                      <a:cubicBezTo>
                        <a:pt x="261" y="63"/>
                        <a:pt x="261" y="63"/>
                        <a:pt x="261" y="63"/>
                      </a:cubicBezTo>
                      <a:cubicBezTo>
                        <a:pt x="260" y="63"/>
                        <a:pt x="260" y="63"/>
                        <a:pt x="260" y="63"/>
                      </a:cubicBezTo>
                      <a:cubicBezTo>
                        <a:pt x="259" y="63"/>
                        <a:pt x="259" y="63"/>
                        <a:pt x="259" y="63"/>
                      </a:cubicBezTo>
                      <a:cubicBezTo>
                        <a:pt x="260" y="64"/>
                        <a:pt x="260" y="64"/>
                        <a:pt x="260" y="64"/>
                      </a:cubicBezTo>
                      <a:cubicBezTo>
                        <a:pt x="260" y="65"/>
                        <a:pt x="260" y="65"/>
                        <a:pt x="260" y="65"/>
                      </a:cubicBezTo>
                      <a:cubicBezTo>
                        <a:pt x="261" y="65"/>
                        <a:pt x="261" y="65"/>
                        <a:pt x="261" y="65"/>
                      </a:cubicBezTo>
                      <a:cubicBezTo>
                        <a:pt x="260" y="66"/>
                        <a:pt x="260" y="66"/>
                        <a:pt x="260" y="66"/>
                      </a:cubicBezTo>
                      <a:cubicBezTo>
                        <a:pt x="259" y="66"/>
                        <a:pt x="259" y="66"/>
                        <a:pt x="259" y="66"/>
                      </a:cubicBezTo>
                      <a:cubicBezTo>
                        <a:pt x="259" y="66"/>
                        <a:pt x="259" y="66"/>
                        <a:pt x="259" y="66"/>
                      </a:cubicBezTo>
                      <a:cubicBezTo>
                        <a:pt x="260" y="66"/>
                        <a:pt x="260" y="66"/>
                        <a:pt x="260" y="66"/>
                      </a:cubicBezTo>
                      <a:cubicBezTo>
                        <a:pt x="261" y="66"/>
                        <a:pt x="261" y="66"/>
                        <a:pt x="261" y="66"/>
                      </a:cubicBezTo>
                      <a:cubicBezTo>
                        <a:pt x="263" y="67"/>
                        <a:pt x="263" y="67"/>
                        <a:pt x="263" y="67"/>
                      </a:cubicBezTo>
                      <a:close/>
                      <a:moveTo>
                        <a:pt x="353" y="42"/>
                      </a:moveTo>
                      <a:cubicBezTo>
                        <a:pt x="354" y="42"/>
                        <a:pt x="354" y="42"/>
                        <a:pt x="354" y="42"/>
                      </a:cubicBezTo>
                      <a:cubicBezTo>
                        <a:pt x="354" y="42"/>
                        <a:pt x="354" y="42"/>
                        <a:pt x="354" y="42"/>
                      </a:cubicBezTo>
                      <a:cubicBezTo>
                        <a:pt x="354" y="41"/>
                        <a:pt x="354" y="41"/>
                        <a:pt x="354" y="41"/>
                      </a:cubicBezTo>
                      <a:cubicBezTo>
                        <a:pt x="354" y="40"/>
                        <a:pt x="354" y="40"/>
                        <a:pt x="354" y="40"/>
                      </a:cubicBezTo>
                      <a:cubicBezTo>
                        <a:pt x="354" y="40"/>
                        <a:pt x="354" y="40"/>
                        <a:pt x="354" y="40"/>
                      </a:cubicBezTo>
                      <a:cubicBezTo>
                        <a:pt x="353" y="39"/>
                        <a:pt x="353" y="39"/>
                        <a:pt x="353" y="39"/>
                      </a:cubicBezTo>
                      <a:cubicBezTo>
                        <a:pt x="353" y="38"/>
                        <a:pt x="353" y="38"/>
                        <a:pt x="353" y="38"/>
                      </a:cubicBezTo>
                      <a:cubicBezTo>
                        <a:pt x="352" y="37"/>
                        <a:pt x="352" y="37"/>
                        <a:pt x="352" y="37"/>
                      </a:cubicBezTo>
                      <a:cubicBezTo>
                        <a:pt x="351" y="38"/>
                        <a:pt x="351" y="38"/>
                        <a:pt x="351" y="38"/>
                      </a:cubicBezTo>
                      <a:cubicBezTo>
                        <a:pt x="350" y="38"/>
                        <a:pt x="350" y="38"/>
                        <a:pt x="350" y="38"/>
                      </a:cubicBezTo>
                      <a:cubicBezTo>
                        <a:pt x="350" y="39"/>
                        <a:pt x="350" y="39"/>
                        <a:pt x="350" y="39"/>
                      </a:cubicBezTo>
                      <a:cubicBezTo>
                        <a:pt x="351" y="40"/>
                        <a:pt x="351" y="40"/>
                        <a:pt x="351" y="40"/>
                      </a:cubicBezTo>
                      <a:cubicBezTo>
                        <a:pt x="351" y="40"/>
                        <a:pt x="351" y="40"/>
                        <a:pt x="351" y="40"/>
                      </a:cubicBezTo>
                      <a:cubicBezTo>
                        <a:pt x="351" y="41"/>
                        <a:pt x="351" y="41"/>
                        <a:pt x="351" y="41"/>
                      </a:cubicBezTo>
                      <a:cubicBezTo>
                        <a:pt x="352" y="41"/>
                        <a:pt x="352" y="41"/>
                        <a:pt x="352" y="41"/>
                      </a:cubicBezTo>
                      <a:cubicBezTo>
                        <a:pt x="353" y="42"/>
                        <a:pt x="353" y="42"/>
                        <a:pt x="353" y="42"/>
                      </a:cubicBezTo>
                      <a:cubicBezTo>
                        <a:pt x="353" y="42"/>
                        <a:pt x="353" y="42"/>
                        <a:pt x="353" y="42"/>
                      </a:cubicBezTo>
                      <a:close/>
                      <a:moveTo>
                        <a:pt x="356" y="48"/>
                      </a:moveTo>
                      <a:cubicBezTo>
                        <a:pt x="357" y="48"/>
                        <a:pt x="357" y="48"/>
                        <a:pt x="357" y="48"/>
                      </a:cubicBezTo>
                      <a:cubicBezTo>
                        <a:pt x="357" y="47"/>
                        <a:pt x="357" y="47"/>
                        <a:pt x="357" y="47"/>
                      </a:cubicBezTo>
                      <a:cubicBezTo>
                        <a:pt x="359" y="47"/>
                        <a:pt x="359" y="47"/>
                        <a:pt x="359" y="47"/>
                      </a:cubicBezTo>
                      <a:cubicBezTo>
                        <a:pt x="360" y="47"/>
                        <a:pt x="360" y="47"/>
                        <a:pt x="360" y="47"/>
                      </a:cubicBezTo>
                      <a:cubicBezTo>
                        <a:pt x="362" y="47"/>
                        <a:pt x="362" y="47"/>
                        <a:pt x="362" y="47"/>
                      </a:cubicBezTo>
                      <a:cubicBezTo>
                        <a:pt x="363" y="47"/>
                        <a:pt x="363" y="47"/>
                        <a:pt x="363" y="47"/>
                      </a:cubicBezTo>
                      <a:cubicBezTo>
                        <a:pt x="365" y="47"/>
                        <a:pt x="365" y="47"/>
                        <a:pt x="365" y="47"/>
                      </a:cubicBezTo>
                      <a:cubicBezTo>
                        <a:pt x="366" y="46"/>
                        <a:pt x="366" y="46"/>
                        <a:pt x="366" y="46"/>
                      </a:cubicBezTo>
                      <a:cubicBezTo>
                        <a:pt x="367" y="46"/>
                        <a:pt x="367" y="46"/>
                        <a:pt x="367" y="46"/>
                      </a:cubicBezTo>
                      <a:cubicBezTo>
                        <a:pt x="368" y="46"/>
                        <a:pt x="368" y="46"/>
                        <a:pt x="368" y="46"/>
                      </a:cubicBezTo>
                      <a:cubicBezTo>
                        <a:pt x="369" y="46"/>
                        <a:pt x="369" y="46"/>
                        <a:pt x="369" y="46"/>
                      </a:cubicBezTo>
                      <a:cubicBezTo>
                        <a:pt x="368" y="45"/>
                        <a:pt x="368" y="45"/>
                        <a:pt x="368" y="45"/>
                      </a:cubicBezTo>
                      <a:cubicBezTo>
                        <a:pt x="368" y="44"/>
                        <a:pt x="368" y="44"/>
                        <a:pt x="368" y="44"/>
                      </a:cubicBezTo>
                      <a:cubicBezTo>
                        <a:pt x="367" y="43"/>
                        <a:pt x="367" y="43"/>
                        <a:pt x="367" y="43"/>
                      </a:cubicBezTo>
                      <a:cubicBezTo>
                        <a:pt x="365" y="42"/>
                        <a:pt x="365" y="42"/>
                        <a:pt x="365" y="42"/>
                      </a:cubicBezTo>
                      <a:cubicBezTo>
                        <a:pt x="364" y="42"/>
                        <a:pt x="364" y="42"/>
                        <a:pt x="364" y="42"/>
                      </a:cubicBezTo>
                      <a:cubicBezTo>
                        <a:pt x="363" y="41"/>
                        <a:pt x="363" y="41"/>
                        <a:pt x="363" y="41"/>
                      </a:cubicBezTo>
                      <a:cubicBezTo>
                        <a:pt x="362" y="41"/>
                        <a:pt x="362" y="41"/>
                        <a:pt x="362" y="41"/>
                      </a:cubicBezTo>
                      <a:cubicBezTo>
                        <a:pt x="361" y="41"/>
                        <a:pt x="361" y="41"/>
                        <a:pt x="361" y="41"/>
                      </a:cubicBezTo>
                      <a:cubicBezTo>
                        <a:pt x="360" y="41"/>
                        <a:pt x="360" y="41"/>
                        <a:pt x="360" y="41"/>
                      </a:cubicBezTo>
                      <a:cubicBezTo>
                        <a:pt x="359" y="40"/>
                        <a:pt x="359" y="40"/>
                        <a:pt x="359" y="40"/>
                      </a:cubicBezTo>
                      <a:cubicBezTo>
                        <a:pt x="358" y="40"/>
                        <a:pt x="358" y="40"/>
                        <a:pt x="358" y="40"/>
                      </a:cubicBezTo>
                      <a:cubicBezTo>
                        <a:pt x="358" y="41"/>
                        <a:pt x="358" y="41"/>
                        <a:pt x="358" y="41"/>
                      </a:cubicBezTo>
                      <a:cubicBezTo>
                        <a:pt x="357" y="43"/>
                        <a:pt x="357" y="43"/>
                        <a:pt x="357" y="43"/>
                      </a:cubicBezTo>
                      <a:cubicBezTo>
                        <a:pt x="357" y="43"/>
                        <a:pt x="357" y="43"/>
                        <a:pt x="357" y="43"/>
                      </a:cubicBezTo>
                      <a:cubicBezTo>
                        <a:pt x="357" y="45"/>
                        <a:pt x="357" y="45"/>
                        <a:pt x="357" y="45"/>
                      </a:cubicBezTo>
                      <a:cubicBezTo>
                        <a:pt x="356" y="47"/>
                        <a:pt x="356" y="47"/>
                        <a:pt x="356" y="47"/>
                      </a:cubicBezTo>
                      <a:cubicBezTo>
                        <a:pt x="355" y="48"/>
                        <a:pt x="355" y="48"/>
                        <a:pt x="355" y="48"/>
                      </a:cubicBezTo>
                      <a:cubicBezTo>
                        <a:pt x="355" y="48"/>
                        <a:pt x="355" y="48"/>
                        <a:pt x="355" y="48"/>
                      </a:cubicBezTo>
                      <a:cubicBezTo>
                        <a:pt x="356" y="48"/>
                        <a:pt x="356" y="48"/>
                        <a:pt x="356" y="48"/>
                      </a:cubicBezTo>
                      <a:close/>
                      <a:moveTo>
                        <a:pt x="335" y="44"/>
                      </a:moveTo>
                      <a:cubicBezTo>
                        <a:pt x="335" y="45"/>
                        <a:pt x="335" y="45"/>
                        <a:pt x="335" y="45"/>
                      </a:cubicBezTo>
                      <a:cubicBezTo>
                        <a:pt x="336" y="46"/>
                        <a:pt x="336" y="46"/>
                        <a:pt x="336" y="46"/>
                      </a:cubicBezTo>
                      <a:cubicBezTo>
                        <a:pt x="337" y="46"/>
                        <a:pt x="337" y="46"/>
                        <a:pt x="337" y="46"/>
                      </a:cubicBezTo>
                      <a:cubicBezTo>
                        <a:pt x="337" y="46"/>
                        <a:pt x="337" y="46"/>
                        <a:pt x="337" y="46"/>
                      </a:cubicBezTo>
                      <a:cubicBezTo>
                        <a:pt x="339" y="46"/>
                        <a:pt x="339" y="46"/>
                        <a:pt x="339" y="46"/>
                      </a:cubicBezTo>
                      <a:cubicBezTo>
                        <a:pt x="339" y="47"/>
                        <a:pt x="339" y="47"/>
                        <a:pt x="339" y="47"/>
                      </a:cubicBezTo>
                      <a:cubicBezTo>
                        <a:pt x="340" y="47"/>
                        <a:pt x="340" y="47"/>
                        <a:pt x="340" y="47"/>
                      </a:cubicBezTo>
                      <a:cubicBezTo>
                        <a:pt x="340" y="47"/>
                        <a:pt x="340" y="47"/>
                        <a:pt x="340" y="47"/>
                      </a:cubicBezTo>
                      <a:cubicBezTo>
                        <a:pt x="339" y="46"/>
                        <a:pt x="339" y="46"/>
                        <a:pt x="339" y="46"/>
                      </a:cubicBezTo>
                      <a:cubicBezTo>
                        <a:pt x="338" y="45"/>
                        <a:pt x="338" y="45"/>
                        <a:pt x="338" y="45"/>
                      </a:cubicBezTo>
                      <a:cubicBezTo>
                        <a:pt x="337" y="45"/>
                        <a:pt x="337" y="45"/>
                        <a:pt x="337" y="45"/>
                      </a:cubicBezTo>
                      <a:cubicBezTo>
                        <a:pt x="336" y="44"/>
                        <a:pt x="336" y="44"/>
                        <a:pt x="336" y="44"/>
                      </a:cubicBezTo>
                      <a:cubicBezTo>
                        <a:pt x="335" y="44"/>
                        <a:pt x="335" y="44"/>
                        <a:pt x="335" y="44"/>
                      </a:cubicBezTo>
                      <a:cubicBezTo>
                        <a:pt x="335" y="44"/>
                        <a:pt x="335" y="44"/>
                        <a:pt x="335" y="44"/>
                      </a:cubicBezTo>
                      <a:close/>
                      <a:moveTo>
                        <a:pt x="363" y="70"/>
                      </a:moveTo>
                      <a:cubicBezTo>
                        <a:pt x="364" y="71"/>
                        <a:pt x="364" y="71"/>
                        <a:pt x="364" y="71"/>
                      </a:cubicBezTo>
                      <a:cubicBezTo>
                        <a:pt x="365" y="71"/>
                        <a:pt x="365" y="71"/>
                        <a:pt x="365" y="71"/>
                      </a:cubicBezTo>
                      <a:cubicBezTo>
                        <a:pt x="365" y="71"/>
                        <a:pt x="365" y="71"/>
                        <a:pt x="365" y="71"/>
                      </a:cubicBezTo>
                      <a:cubicBezTo>
                        <a:pt x="366" y="70"/>
                        <a:pt x="366" y="70"/>
                        <a:pt x="366" y="70"/>
                      </a:cubicBezTo>
                      <a:cubicBezTo>
                        <a:pt x="366" y="70"/>
                        <a:pt x="366" y="70"/>
                        <a:pt x="366" y="70"/>
                      </a:cubicBezTo>
                      <a:cubicBezTo>
                        <a:pt x="366" y="69"/>
                        <a:pt x="366" y="69"/>
                        <a:pt x="366" y="69"/>
                      </a:cubicBezTo>
                      <a:cubicBezTo>
                        <a:pt x="365" y="68"/>
                        <a:pt x="365" y="68"/>
                        <a:pt x="365" y="68"/>
                      </a:cubicBezTo>
                      <a:cubicBezTo>
                        <a:pt x="365" y="69"/>
                        <a:pt x="365" y="69"/>
                        <a:pt x="365" y="69"/>
                      </a:cubicBezTo>
                      <a:cubicBezTo>
                        <a:pt x="365" y="69"/>
                        <a:pt x="365" y="69"/>
                        <a:pt x="365" y="69"/>
                      </a:cubicBezTo>
                      <a:cubicBezTo>
                        <a:pt x="364" y="70"/>
                        <a:pt x="364" y="70"/>
                        <a:pt x="364" y="70"/>
                      </a:cubicBezTo>
                      <a:cubicBezTo>
                        <a:pt x="364" y="70"/>
                        <a:pt x="363" y="70"/>
                        <a:pt x="363" y="70"/>
                      </a:cubicBezTo>
                      <a:close/>
                      <a:moveTo>
                        <a:pt x="462" y="63"/>
                      </a:moveTo>
                      <a:cubicBezTo>
                        <a:pt x="462" y="63"/>
                        <a:pt x="462" y="63"/>
                        <a:pt x="462" y="63"/>
                      </a:cubicBezTo>
                      <a:cubicBezTo>
                        <a:pt x="463" y="62"/>
                        <a:pt x="463" y="62"/>
                        <a:pt x="463" y="62"/>
                      </a:cubicBezTo>
                      <a:cubicBezTo>
                        <a:pt x="462" y="62"/>
                        <a:pt x="462" y="62"/>
                        <a:pt x="462" y="62"/>
                      </a:cubicBezTo>
                      <a:cubicBezTo>
                        <a:pt x="462" y="62"/>
                        <a:pt x="462" y="62"/>
                        <a:pt x="462" y="62"/>
                      </a:cubicBezTo>
                      <a:cubicBezTo>
                        <a:pt x="462" y="62"/>
                        <a:pt x="462" y="62"/>
                        <a:pt x="462" y="62"/>
                      </a:cubicBezTo>
                      <a:cubicBezTo>
                        <a:pt x="462" y="63"/>
                        <a:pt x="462" y="63"/>
                        <a:pt x="462" y="63"/>
                      </a:cubicBezTo>
                      <a:close/>
                      <a:moveTo>
                        <a:pt x="461" y="64"/>
                      </a:moveTo>
                      <a:cubicBezTo>
                        <a:pt x="462" y="64"/>
                        <a:pt x="462" y="64"/>
                        <a:pt x="462" y="64"/>
                      </a:cubicBezTo>
                      <a:cubicBezTo>
                        <a:pt x="462" y="63"/>
                        <a:pt x="462" y="63"/>
                        <a:pt x="462" y="63"/>
                      </a:cubicBezTo>
                      <a:cubicBezTo>
                        <a:pt x="461" y="62"/>
                        <a:pt x="461" y="62"/>
                        <a:pt x="461" y="62"/>
                      </a:cubicBezTo>
                      <a:cubicBezTo>
                        <a:pt x="461" y="62"/>
                        <a:pt x="461" y="62"/>
                        <a:pt x="461" y="62"/>
                      </a:cubicBezTo>
                      <a:cubicBezTo>
                        <a:pt x="461" y="63"/>
                        <a:pt x="461" y="63"/>
                        <a:pt x="461" y="63"/>
                      </a:cubicBezTo>
                      <a:cubicBezTo>
                        <a:pt x="461" y="64"/>
                        <a:pt x="461" y="64"/>
                        <a:pt x="461" y="64"/>
                      </a:cubicBezTo>
                      <a:close/>
                      <a:moveTo>
                        <a:pt x="461" y="64"/>
                      </a:moveTo>
                      <a:cubicBezTo>
                        <a:pt x="461" y="65"/>
                        <a:pt x="461" y="65"/>
                        <a:pt x="461" y="65"/>
                      </a:cubicBezTo>
                      <a:cubicBezTo>
                        <a:pt x="462" y="66"/>
                        <a:pt x="462" y="66"/>
                        <a:pt x="462" y="66"/>
                      </a:cubicBezTo>
                      <a:cubicBezTo>
                        <a:pt x="462" y="65"/>
                        <a:pt x="462" y="65"/>
                        <a:pt x="462" y="65"/>
                      </a:cubicBezTo>
                      <a:cubicBezTo>
                        <a:pt x="462" y="64"/>
                        <a:pt x="462" y="64"/>
                        <a:pt x="462" y="64"/>
                      </a:cubicBezTo>
                      <a:cubicBezTo>
                        <a:pt x="461" y="64"/>
                        <a:pt x="461" y="64"/>
                        <a:pt x="461" y="64"/>
                      </a:cubicBezTo>
                      <a:cubicBezTo>
                        <a:pt x="461" y="64"/>
                        <a:pt x="461" y="64"/>
                        <a:pt x="461" y="64"/>
                      </a:cubicBezTo>
                      <a:cubicBezTo>
                        <a:pt x="461" y="64"/>
                        <a:pt x="461" y="64"/>
                        <a:pt x="461" y="64"/>
                      </a:cubicBezTo>
                      <a:close/>
                      <a:moveTo>
                        <a:pt x="458" y="63"/>
                      </a:moveTo>
                      <a:cubicBezTo>
                        <a:pt x="459" y="64"/>
                        <a:pt x="459" y="64"/>
                        <a:pt x="459" y="64"/>
                      </a:cubicBezTo>
                      <a:cubicBezTo>
                        <a:pt x="460" y="65"/>
                        <a:pt x="460" y="65"/>
                        <a:pt x="460" y="65"/>
                      </a:cubicBezTo>
                      <a:cubicBezTo>
                        <a:pt x="460" y="64"/>
                        <a:pt x="460" y="64"/>
                        <a:pt x="460" y="64"/>
                      </a:cubicBezTo>
                      <a:cubicBezTo>
                        <a:pt x="460" y="64"/>
                        <a:pt x="460" y="64"/>
                        <a:pt x="460" y="64"/>
                      </a:cubicBezTo>
                      <a:cubicBezTo>
                        <a:pt x="460" y="63"/>
                        <a:pt x="460" y="63"/>
                        <a:pt x="460" y="63"/>
                      </a:cubicBezTo>
                      <a:cubicBezTo>
                        <a:pt x="459" y="63"/>
                        <a:pt x="459" y="63"/>
                        <a:pt x="459" y="63"/>
                      </a:cubicBezTo>
                      <a:cubicBezTo>
                        <a:pt x="459" y="63"/>
                        <a:pt x="459" y="63"/>
                        <a:pt x="459" y="63"/>
                      </a:cubicBezTo>
                      <a:cubicBezTo>
                        <a:pt x="458" y="63"/>
                        <a:pt x="458" y="63"/>
                        <a:pt x="458" y="63"/>
                      </a:cubicBezTo>
                      <a:close/>
                      <a:moveTo>
                        <a:pt x="483" y="54"/>
                      </a:moveTo>
                      <a:cubicBezTo>
                        <a:pt x="484" y="55"/>
                        <a:pt x="484" y="55"/>
                        <a:pt x="484" y="55"/>
                      </a:cubicBezTo>
                      <a:cubicBezTo>
                        <a:pt x="485" y="54"/>
                        <a:pt x="485" y="54"/>
                        <a:pt x="485" y="54"/>
                      </a:cubicBezTo>
                      <a:cubicBezTo>
                        <a:pt x="486" y="54"/>
                        <a:pt x="486" y="54"/>
                        <a:pt x="486" y="54"/>
                      </a:cubicBezTo>
                      <a:cubicBezTo>
                        <a:pt x="485" y="53"/>
                        <a:pt x="485" y="53"/>
                        <a:pt x="485" y="53"/>
                      </a:cubicBezTo>
                      <a:cubicBezTo>
                        <a:pt x="485" y="52"/>
                        <a:pt x="485" y="52"/>
                        <a:pt x="485" y="52"/>
                      </a:cubicBezTo>
                      <a:cubicBezTo>
                        <a:pt x="485" y="52"/>
                        <a:pt x="485" y="52"/>
                        <a:pt x="485" y="52"/>
                      </a:cubicBezTo>
                      <a:cubicBezTo>
                        <a:pt x="485" y="51"/>
                        <a:pt x="485" y="51"/>
                        <a:pt x="485" y="51"/>
                      </a:cubicBezTo>
                      <a:cubicBezTo>
                        <a:pt x="484" y="50"/>
                        <a:pt x="484" y="50"/>
                        <a:pt x="484" y="50"/>
                      </a:cubicBezTo>
                      <a:cubicBezTo>
                        <a:pt x="484" y="51"/>
                        <a:pt x="484" y="51"/>
                        <a:pt x="484" y="51"/>
                      </a:cubicBezTo>
                      <a:cubicBezTo>
                        <a:pt x="483" y="51"/>
                        <a:pt x="483" y="51"/>
                        <a:pt x="483" y="51"/>
                      </a:cubicBezTo>
                      <a:cubicBezTo>
                        <a:pt x="482" y="50"/>
                        <a:pt x="482" y="50"/>
                        <a:pt x="482" y="50"/>
                      </a:cubicBezTo>
                      <a:cubicBezTo>
                        <a:pt x="481" y="50"/>
                        <a:pt x="481" y="50"/>
                        <a:pt x="481" y="50"/>
                      </a:cubicBezTo>
                      <a:cubicBezTo>
                        <a:pt x="481" y="51"/>
                        <a:pt x="481" y="51"/>
                        <a:pt x="481" y="51"/>
                      </a:cubicBezTo>
                      <a:cubicBezTo>
                        <a:pt x="480" y="51"/>
                        <a:pt x="480" y="51"/>
                        <a:pt x="480" y="51"/>
                      </a:cubicBezTo>
                      <a:cubicBezTo>
                        <a:pt x="481" y="51"/>
                        <a:pt x="481" y="51"/>
                        <a:pt x="481" y="51"/>
                      </a:cubicBezTo>
                      <a:cubicBezTo>
                        <a:pt x="480" y="51"/>
                        <a:pt x="480" y="51"/>
                        <a:pt x="480" y="51"/>
                      </a:cubicBezTo>
                      <a:cubicBezTo>
                        <a:pt x="480" y="52"/>
                        <a:pt x="480" y="52"/>
                        <a:pt x="480" y="52"/>
                      </a:cubicBezTo>
                      <a:cubicBezTo>
                        <a:pt x="480" y="53"/>
                        <a:pt x="480" y="53"/>
                        <a:pt x="480" y="53"/>
                      </a:cubicBezTo>
                      <a:cubicBezTo>
                        <a:pt x="480" y="53"/>
                        <a:pt x="480" y="53"/>
                        <a:pt x="480" y="53"/>
                      </a:cubicBezTo>
                      <a:cubicBezTo>
                        <a:pt x="481" y="53"/>
                        <a:pt x="481" y="53"/>
                        <a:pt x="481" y="53"/>
                      </a:cubicBezTo>
                      <a:cubicBezTo>
                        <a:pt x="482" y="54"/>
                        <a:pt x="482" y="54"/>
                        <a:pt x="482" y="54"/>
                      </a:cubicBezTo>
                      <a:cubicBezTo>
                        <a:pt x="483" y="54"/>
                        <a:pt x="483" y="54"/>
                        <a:pt x="483" y="54"/>
                      </a:cubicBezTo>
                      <a:close/>
                      <a:moveTo>
                        <a:pt x="489" y="52"/>
                      </a:moveTo>
                      <a:cubicBezTo>
                        <a:pt x="489" y="52"/>
                        <a:pt x="489" y="52"/>
                        <a:pt x="489" y="52"/>
                      </a:cubicBezTo>
                      <a:cubicBezTo>
                        <a:pt x="489" y="51"/>
                        <a:pt x="489" y="51"/>
                        <a:pt x="489" y="51"/>
                      </a:cubicBezTo>
                      <a:cubicBezTo>
                        <a:pt x="489" y="52"/>
                        <a:pt x="489" y="52"/>
                        <a:pt x="489" y="52"/>
                      </a:cubicBezTo>
                      <a:cubicBezTo>
                        <a:pt x="488" y="52"/>
                        <a:pt x="488" y="52"/>
                        <a:pt x="488" y="52"/>
                      </a:cubicBezTo>
                      <a:cubicBezTo>
                        <a:pt x="489" y="52"/>
                        <a:pt x="489" y="52"/>
                        <a:pt x="489" y="52"/>
                      </a:cubicBezTo>
                      <a:close/>
                      <a:moveTo>
                        <a:pt x="495" y="267"/>
                      </a:moveTo>
                      <a:cubicBezTo>
                        <a:pt x="495" y="267"/>
                        <a:pt x="495" y="267"/>
                        <a:pt x="495" y="267"/>
                      </a:cubicBezTo>
                      <a:cubicBezTo>
                        <a:pt x="495" y="266"/>
                        <a:pt x="495" y="266"/>
                        <a:pt x="495" y="266"/>
                      </a:cubicBezTo>
                      <a:cubicBezTo>
                        <a:pt x="494" y="265"/>
                        <a:pt x="494" y="265"/>
                        <a:pt x="494" y="265"/>
                      </a:cubicBezTo>
                      <a:cubicBezTo>
                        <a:pt x="494" y="264"/>
                        <a:pt x="494" y="264"/>
                        <a:pt x="494" y="264"/>
                      </a:cubicBezTo>
                      <a:cubicBezTo>
                        <a:pt x="494" y="263"/>
                        <a:pt x="494" y="263"/>
                        <a:pt x="494" y="263"/>
                      </a:cubicBezTo>
                      <a:cubicBezTo>
                        <a:pt x="495" y="262"/>
                        <a:pt x="495" y="262"/>
                        <a:pt x="495" y="262"/>
                      </a:cubicBezTo>
                      <a:cubicBezTo>
                        <a:pt x="496" y="262"/>
                        <a:pt x="496" y="262"/>
                        <a:pt x="496" y="262"/>
                      </a:cubicBezTo>
                      <a:cubicBezTo>
                        <a:pt x="496" y="263"/>
                        <a:pt x="496" y="263"/>
                        <a:pt x="496" y="263"/>
                      </a:cubicBezTo>
                      <a:cubicBezTo>
                        <a:pt x="496" y="263"/>
                        <a:pt x="496" y="263"/>
                        <a:pt x="496" y="263"/>
                      </a:cubicBezTo>
                      <a:cubicBezTo>
                        <a:pt x="498" y="263"/>
                        <a:pt x="498" y="263"/>
                        <a:pt x="498" y="263"/>
                      </a:cubicBezTo>
                      <a:cubicBezTo>
                        <a:pt x="498" y="263"/>
                        <a:pt x="498" y="263"/>
                        <a:pt x="498" y="263"/>
                      </a:cubicBezTo>
                      <a:cubicBezTo>
                        <a:pt x="498" y="263"/>
                        <a:pt x="498" y="263"/>
                        <a:pt x="498" y="263"/>
                      </a:cubicBezTo>
                      <a:cubicBezTo>
                        <a:pt x="499" y="263"/>
                        <a:pt x="499" y="263"/>
                        <a:pt x="499" y="263"/>
                      </a:cubicBezTo>
                      <a:cubicBezTo>
                        <a:pt x="498" y="263"/>
                        <a:pt x="498" y="263"/>
                        <a:pt x="498" y="263"/>
                      </a:cubicBezTo>
                      <a:cubicBezTo>
                        <a:pt x="498" y="264"/>
                        <a:pt x="498" y="264"/>
                        <a:pt x="498" y="264"/>
                      </a:cubicBezTo>
                      <a:cubicBezTo>
                        <a:pt x="499" y="265"/>
                        <a:pt x="499" y="265"/>
                        <a:pt x="499" y="265"/>
                      </a:cubicBezTo>
                      <a:cubicBezTo>
                        <a:pt x="500" y="265"/>
                        <a:pt x="500" y="265"/>
                        <a:pt x="500" y="265"/>
                      </a:cubicBezTo>
                      <a:cubicBezTo>
                        <a:pt x="500" y="266"/>
                        <a:pt x="500" y="266"/>
                        <a:pt x="500" y="266"/>
                      </a:cubicBezTo>
                      <a:cubicBezTo>
                        <a:pt x="500" y="265"/>
                        <a:pt x="500" y="265"/>
                        <a:pt x="500" y="265"/>
                      </a:cubicBezTo>
                      <a:cubicBezTo>
                        <a:pt x="500" y="265"/>
                        <a:pt x="500" y="265"/>
                        <a:pt x="500" y="265"/>
                      </a:cubicBezTo>
                      <a:cubicBezTo>
                        <a:pt x="500" y="264"/>
                        <a:pt x="500" y="264"/>
                        <a:pt x="500" y="264"/>
                      </a:cubicBezTo>
                      <a:cubicBezTo>
                        <a:pt x="500" y="263"/>
                        <a:pt x="500" y="263"/>
                        <a:pt x="500" y="263"/>
                      </a:cubicBezTo>
                      <a:cubicBezTo>
                        <a:pt x="499" y="263"/>
                        <a:pt x="499" y="263"/>
                        <a:pt x="499" y="263"/>
                      </a:cubicBezTo>
                      <a:cubicBezTo>
                        <a:pt x="499" y="261"/>
                        <a:pt x="499" y="261"/>
                        <a:pt x="499" y="261"/>
                      </a:cubicBezTo>
                      <a:cubicBezTo>
                        <a:pt x="499" y="261"/>
                        <a:pt x="499" y="261"/>
                        <a:pt x="499" y="261"/>
                      </a:cubicBezTo>
                      <a:cubicBezTo>
                        <a:pt x="498" y="261"/>
                        <a:pt x="498" y="261"/>
                        <a:pt x="498" y="261"/>
                      </a:cubicBezTo>
                      <a:cubicBezTo>
                        <a:pt x="497" y="261"/>
                        <a:pt x="497" y="261"/>
                        <a:pt x="497" y="261"/>
                      </a:cubicBezTo>
                      <a:cubicBezTo>
                        <a:pt x="496" y="260"/>
                        <a:pt x="496" y="260"/>
                        <a:pt x="496" y="260"/>
                      </a:cubicBezTo>
                      <a:cubicBezTo>
                        <a:pt x="496" y="259"/>
                        <a:pt x="496" y="259"/>
                        <a:pt x="496" y="259"/>
                      </a:cubicBezTo>
                      <a:cubicBezTo>
                        <a:pt x="495" y="258"/>
                        <a:pt x="495" y="258"/>
                        <a:pt x="495" y="258"/>
                      </a:cubicBezTo>
                      <a:cubicBezTo>
                        <a:pt x="494" y="257"/>
                        <a:pt x="494" y="257"/>
                        <a:pt x="494" y="257"/>
                      </a:cubicBezTo>
                      <a:cubicBezTo>
                        <a:pt x="494" y="257"/>
                        <a:pt x="494" y="257"/>
                        <a:pt x="494" y="257"/>
                      </a:cubicBezTo>
                      <a:cubicBezTo>
                        <a:pt x="493" y="256"/>
                        <a:pt x="493" y="256"/>
                        <a:pt x="493" y="256"/>
                      </a:cubicBezTo>
                      <a:cubicBezTo>
                        <a:pt x="493" y="255"/>
                        <a:pt x="493" y="255"/>
                        <a:pt x="493" y="255"/>
                      </a:cubicBezTo>
                      <a:cubicBezTo>
                        <a:pt x="492" y="254"/>
                        <a:pt x="492" y="254"/>
                        <a:pt x="492" y="254"/>
                      </a:cubicBezTo>
                      <a:cubicBezTo>
                        <a:pt x="492" y="253"/>
                        <a:pt x="492" y="253"/>
                        <a:pt x="492" y="253"/>
                      </a:cubicBezTo>
                      <a:cubicBezTo>
                        <a:pt x="492" y="252"/>
                        <a:pt x="492" y="252"/>
                        <a:pt x="492" y="252"/>
                      </a:cubicBezTo>
                      <a:cubicBezTo>
                        <a:pt x="491" y="250"/>
                        <a:pt x="491" y="250"/>
                        <a:pt x="491" y="250"/>
                      </a:cubicBezTo>
                      <a:cubicBezTo>
                        <a:pt x="491" y="249"/>
                        <a:pt x="491" y="249"/>
                        <a:pt x="491" y="249"/>
                      </a:cubicBezTo>
                      <a:cubicBezTo>
                        <a:pt x="491" y="248"/>
                        <a:pt x="491" y="248"/>
                        <a:pt x="491" y="248"/>
                      </a:cubicBezTo>
                      <a:cubicBezTo>
                        <a:pt x="491" y="247"/>
                        <a:pt x="491" y="247"/>
                        <a:pt x="491" y="247"/>
                      </a:cubicBezTo>
                      <a:cubicBezTo>
                        <a:pt x="490" y="246"/>
                        <a:pt x="490" y="246"/>
                        <a:pt x="490" y="246"/>
                      </a:cubicBezTo>
                      <a:cubicBezTo>
                        <a:pt x="491" y="246"/>
                        <a:pt x="491" y="246"/>
                        <a:pt x="491" y="246"/>
                      </a:cubicBezTo>
                      <a:cubicBezTo>
                        <a:pt x="491" y="245"/>
                        <a:pt x="491" y="245"/>
                        <a:pt x="491" y="245"/>
                      </a:cubicBezTo>
                      <a:cubicBezTo>
                        <a:pt x="491" y="245"/>
                        <a:pt x="491" y="245"/>
                        <a:pt x="491" y="245"/>
                      </a:cubicBezTo>
                      <a:cubicBezTo>
                        <a:pt x="491" y="245"/>
                        <a:pt x="491" y="245"/>
                        <a:pt x="491" y="245"/>
                      </a:cubicBezTo>
                      <a:cubicBezTo>
                        <a:pt x="492" y="245"/>
                        <a:pt x="492" y="245"/>
                        <a:pt x="492" y="245"/>
                      </a:cubicBezTo>
                      <a:cubicBezTo>
                        <a:pt x="493" y="245"/>
                        <a:pt x="493" y="245"/>
                        <a:pt x="493" y="245"/>
                      </a:cubicBezTo>
                      <a:cubicBezTo>
                        <a:pt x="494" y="245"/>
                        <a:pt x="494" y="245"/>
                        <a:pt x="494" y="245"/>
                      </a:cubicBezTo>
                      <a:cubicBezTo>
                        <a:pt x="495" y="245"/>
                        <a:pt x="495" y="245"/>
                        <a:pt x="495" y="245"/>
                      </a:cubicBezTo>
                      <a:cubicBezTo>
                        <a:pt x="495" y="246"/>
                        <a:pt x="495" y="246"/>
                        <a:pt x="495" y="246"/>
                      </a:cubicBezTo>
                      <a:cubicBezTo>
                        <a:pt x="496" y="247"/>
                        <a:pt x="496" y="247"/>
                        <a:pt x="496" y="247"/>
                      </a:cubicBezTo>
                      <a:cubicBezTo>
                        <a:pt x="497" y="247"/>
                        <a:pt x="497" y="247"/>
                        <a:pt x="497" y="247"/>
                      </a:cubicBezTo>
                      <a:cubicBezTo>
                        <a:pt x="498" y="248"/>
                        <a:pt x="498" y="248"/>
                        <a:pt x="498" y="248"/>
                      </a:cubicBezTo>
                      <a:cubicBezTo>
                        <a:pt x="499" y="248"/>
                        <a:pt x="499" y="248"/>
                        <a:pt x="499" y="248"/>
                      </a:cubicBezTo>
                      <a:cubicBezTo>
                        <a:pt x="498" y="247"/>
                        <a:pt x="498" y="247"/>
                        <a:pt x="498" y="247"/>
                      </a:cubicBezTo>
                      <a:cubicBezTo>
                        <a:pt x="497" y="246"/>
                        <a:pt x="497" y="246"/>
                        <a:pt x="497" y="246"/>
                      </a:cubicBezTo>
                      <a:cubicBezTo>
                        <a:pt x="496" y="246"/>
                        <a:pt x="496" y="246"/>
                        <a:pt x="496" y="246"/>
                      </a:cubicBezTo>
                      <a:cubicBezTo>
                        <a:pt x="495" y="244"/>
                        <a:pt x="495" y="244"/>
                        <a:pt x="495" y="244"/>
                      </a:cubicBezTo>
                      <a:cubicBezTo>
                        <a:pt x="494" y="243"/>
                        <a:pt x="494" y="243"/>
                        <a:pt x="494" y="243"/>
                      </a:cubicBezTo>
                      <a:cubicBezTo>
                        <a:pt x="494" y="243"/>
                        <a:pt x="494" y="243"/>
                        <a:pt x="494" y="243"/>
                      </a:cubicBezTo>
                      <a:cubicBezTo>
                        <a:pt x="494" y="243"/>
                        <a:pt x="494" y="243"/>
                        <a:pt x="494" y="243"/>
                      </a:cubicBezTo>
                      <a:cubicBezTo>
                        <a:pt x="493" y="241"/>
                        <a:pt x="493" y="241"/>
                        <a:pt x="493" y="241"/>
                      </a:cubicBezTo>
                      <a:cubicBezTo>
                        <a:pt x="493" y="240"/>
                        <a:pt x="493" y="240"/>
                        <a:pt x="493" y="240"/>
                      </a:cubicBezTo>
                      <a:cubicBezTo>
                        <a:pt x="492" y="240"/>
                        <a:pt x="492" y="240"/>
                        <a:pt x="492" y="240"/>
                      </a:cubicBezTo>
                      <a:cubicBezTo>
                        <a:pt x="492" y="239"/>
                        <a:pt x="492" y="239"/>
                        <a:pt x="492" y="239"/>
                      </a:cubicBezTo>
                      <a:cubicBezTo>
                        <a:pt x="491" y="238"/>
                        <a:pt x="491" y="238"/>
                        <a:pt x="491" y="238"/>
                      </a:cubicBezTo>
                      <a:cubicBezTo>
                        <a:pt x="489" y="236"/>
                        <a:pt x="489" y="236"/>
                        <a:pt x="489" y="236"/>
                      </a:cubicBezTo>
                      <a:cubicBezTo>
                        <a:pt x="489" y="235"/>
                        <a:pt x="489" y="235"/>
                        <a:pt x="489" y="235"/>
                      </a:cubicBezTo>
                      <a:cubicBezTo>
                        <a:pt x="488" y="233"/>
                        <a:pt x="488" y="233"/>
                        <a:pt x="488" y="233"/>
                      </a:cubicBezTo>
                      <a:cubicBezTo>
                        <a:pt x="487" y="232"/>
                        <a:pt x="487" y="232"/>
                        <a:pt x="487" y="232"/>
                      </a:cubicBezTo>
                      <a:cubicBezTo>
                        <a:pt x="486" y="231"/>
                        <a:pt x="486" y="231"/>
                        <a:pt x="486" y="231"/>
                      </a:cubicBezTo>
                      <a:cubicBezTo>
                        <a:pt x="486" y="230"/>
                        <a:pt x="486" y="230"/>
                        <a:pt x="486" y="230"/>
                      </a:cubicBezTo>
                      <a:cubicBezTo>
                        <a:pt x="486" y="230"/>
                        <a:pt x="486" y="230"/>
                        <a:pt x="486" y="230"/>
                      </a:cubicBezTo>
                      <a:cubicBezTo>
                        <a:pt x="485" y="229"/>
                        <a:pt x="485" y="229"/>
                        <a:pt x="485" y="229"/>
                      </a:cubicBezTo>
                      <a:cubicBezTo>
                        <a:pt x="485" y="230"/>
                        <a:pt x="485" y="230"/>
                        <a:pt x="485" y="230"/>
                      </a:cubicBezTo>
                      <a:cubicBezTo>
                        <a:pt x="485" y="230"/>
                        <a:pt x="485" y="230"/>
                        <a:pt x="485" y="230"/>
                      </a:cubicBezTo>
                      <a:cubicBezTo>
                        <a:pt x="484" y="229"/>
                        <a:pt x="484" y="229"/>
                        <a:pt x="484" y="229"/>
                      </a:cubicBezTo>
                      <a:cubicBezTo>
                        <a:pt x="485" y="229"/>
                        <a:pt x="485" y="229"/>
                        <a:pt x="485" y="229"/>
                      </a:cubicBezTo>
                      <a:cubicBezTo>
                        <a:pt x="484" y="228"/>
                        <a:pt x="484" y="228"/>
                        <a:pt x="484" y="228"/>
                      </a:cubicBezTo>
                      <a:cubicBezTo>
                        <a:pt x="483" y="228"/>
                        <a:pt x="483" y="228"/>
                        <a:pt x="483" y="228"/>
                      </a:cubicBezTo>
                      <a:cubicBezTo>
                        <a:pt x="483" y="227"/>
                        <a:pt x="483" y="227"/>
                        <a:pt x="483" y="227"/>
                      </a:cubicBezTo>
                      <a:cubicBezTo>
                        <a:pt x="482" y="226"/>
                        <a:pt x="482" y="226"/>
                        <a:pt x="482" y="226"/>
                      </a:cubicBezTo>
                      <a:cubicBezTo>
                        <a:pt x="482" y="225"/>
                        <a:pt x="482" y="225"/>
                        <a:pt x="482" y="225"/>
                      </a:cubicBezTo>
                      <a:cubicBezTo>
                        <a:pt x="482" y="224"/>
                        <a:pt x="482" y="224"/>
                        <a:pt x="482" y="224"/>
                      </a:cubicBezTo>
                      <a:cubicBezTo>
                        <a:pt x="482" y="224"/>
                        <a:pt x="482" y="224"/>
                        <a:pt x="482" y="224"/>
                      </a:cubicBezTo>
                      <a:cubicBezTo>
                        <a:pt x="482" y="224"/>
                        <a:pt x="482" y="224"/>
                        <a:pt x="482" y="224"/>
                      </a:cubicBezTo>
                      <a:cubicBezTo>
                        <a:pt x="482" y="223"/>
                        <a:pt x="482" y="223"/>
                        <a:pt x="482" y="223"/>
                      </a:cubicBezTo>
                      <a:cubicBezTo>
                        <a:pt x="482" y="221"/>
                        <a:pt x="482" y="221"/>
                        <a:pt x="482" y="221"/>
                      </a:cubicBezTo>
                      <a:cubicBezTo>
                        <a:pt x="481" y="220"/>
                        <a:pt x="481" y="220"/>
                        <a:pt x="481" y="220"/>
                      </a:cubicBezTo>
                      <a:cubicBezTo>
                        <a:pt x="480" y="220"/>
                        <a:pt x="480" y="220"/>
                        <a:pt x="480" y="220"/>
                      </a:cubicBezTo>
                      <a:cubicBezTo>
                        <a:pt x="480" y="219"/>
                        <a:pt x="480" y="219"/>
                        <a:pt x="480" y="219"/>
                      </a:cubicBezTo>
                      <a:cubicBezTo>
                        <a:pt x="479" y="219"/>
                        <a:pt x="479" y="219"/>
                        <a:pt x="479" y="219"/>
                      </a:cubicBezTo>
                      <a:cubicBezTo>
                        <a:pt x="479" y="218"/>
                        <a:pt x="479" y="218"/>
                        <a:pt x="479" y="218"/>
                      </a:cubicBezTo>
                      <a:cubicBezTo>
                        <a:pt x="479" y="218"/>
                        <a:pt x="479" y="218"/>
                        <a:pt x="479" y="218"/>
                      </a:cubicBezTo>
                      <a:cubicBezTo>
                        <a:pt x="479" y="218"/>
                        <a:pt x="479" y="218"/>
                        <a:pt x="479" y="218"/>
                      </a:cubicBezTo>
                      <a:cubicBezTo>
                        <a:pt x="480" y="218"/>
                        <a:pt x="480" y="218"/>
                        <a:pt x="480" y="218"/>
                      </a:cubicBezTo>
                      <a:cubicBezTo>
                        <a:pt x="481" y="219"/>
                        <a:pt x="481" y="219"/>
                        <a:pt x="481" y="219"/>
                      </a:cubicBezTo>
                      <a:cubicBezTo>
                        <a:pt x="481" y="218"/>
                        <a:pt x="481" y="218"/>
                        <a:pt x="481" y="218"/>
                      </a:cubicBezTo>
                      <a:cubicBezTo>
                        <a:pt x="480" y="217"/>
                        <a:pt x="480" y="217"/>
                        <a:pt x="480" y="217"/>
                      </a:cubicBezTo>
                      <a:cubicBezTo>
                        <a:pt x="479" y="216"/>
                        <a:pt x="479" y="216"/>
                        <a:pt x="479" y="216"/>
                      </a:cubicBezTo>
                      <a:cubicBezTo>
                        <a:pt x="478" y="216"/>
                        <a:pt x="478" y="216"/>
                        <a:pt x="478" y="216"/>
                      </a:cubicBezTo>
                      <a:cubicBezTo>
                        <a:pt x="478" y="215"/>
                        <a:pt x="478" y="215"/>
                        <a:pt x="478" y="215"/>
                      </a:cubicBezTo>
                      <a:cubicBezTo>
                        <a:pt x="476" y="214"/>
                        <a:pt x="476" y="214"/>
                        <a:pt x="476" y="214"/>
                      </a:cubicBezTo>
                      <a:cubicBezTo>
                        <a:pt x="476" y="213"/>
                        <a:pt x="476" y="213"/>
                        <a:pt x="476" y="213"/>
                      </a:cubicBezTo>
                      <a:cubicBezTo>
                        <a:pt x="476" y="212"/>
                        <a:pt x="476" y="212"/>
                        <a:pt x="476" y="212"/>
                      </a:cubicBezTo>
                      <a:cubicBezTo>
                        <a:pt x="475" y="211"/>
                        <a:pt x="475" y="211"/>
                        <a:pt x="475" y="211"/>
                      </a:cubicBezTo>
                      <a:cubicBezTo>
                        <a:pt x="474" y="211"/>
                        <a:pt x="474" y="211"/>
                        <a:pt x="474" y="211"/>
                      </a:cubicBezTo>
                      <a:cubicBezTo>
                        <a:pt x="473" y="210"/>
                        <a:pt x="473" y="210"/>
                        <a:pt x="473" y="210"/>
                      </a:cubicBezTo>
                      <a:cubicBezTo>
                        <a:pt x="473" y="209"/>
                        <a:pt x="473" y="209"/>
                        <a:pt x="473" y="209"/>
                      </a:cubicBezTo>
                      <a:cubicBezTo>
                        <a:pt x="473" y="210"/>
                        <a:pt x="473" y="210"/>
                        <a:pt x="473" y="210"/>
                      </a:cubicBezTo>
                      <a:cubicBezTo>
                        <a:pt x="473" y="210"/>
                        <a:pt x="473" y="210"/>
                        <a:pt x="473" y="210"/>
                      </a:cubicBezTo>
                      <a:cubicBezTo>
                        <a:pt x="473" y="211"/>
                        <a:pt x="473" y="211"/>
                        <a:pt x="473" y="211"/>
                      </a:cubicBezTo>
                      <a:cubicBezTo>
                        <a:pt x="472" y="211"/>
                        <a:pt x="472" y="211"/>
                        <a:pt x="472" y="211"/>
                      </a:cubicBezTo>
                      <a:cubicBezTo>
                        <a:pt x="472" y="211"/>
                        <a:pt x="472" y="211"/>
                        <a:pt x="472" y="211"/>
                      </a:cubicBezTo>
                      <a:cubicBezTo>
                        <a:pt x="471" y="211"/>
                        <a:pt x="471" y="211"/>
                        <a:pt x="471" y="211"/>
                      </a:cubicBezTo>
                      <a:cubicBezTo>
                        <a:pt x="472" y="212"/>
                        <a:pt x="472" y="212"/>
                        <a:pt x="472" y="212"/>
                      </a:cubicBezTo>
                      <a:cubicBezTo>
                        <a:pt x="474" y="212"/>
                        <a:pt x="474" y="212"/>
                        <a:pt x="474" y="212"/>
                      </a:cubicBezTo>
                      <a:cubicBezTo>
                        <a:pt x="474" y="213"/>
                        <a:pt x="474" y="213"/>
                        <a:pt x="474" y="213"/>
                      </a:cubicBezTo>
                      <a:cubicBezTo>
                        <a:pt x="474" y="214"/>
                        <a:pt x="474" y="214"/>
                        <a:pt x="474" y="214"/>
                      </a:cubicBezTo>
                      <a:cubicBezTo>
                        <a:pt x="474" y="214"/>
                        <a:pt x="474" y="214"/>
                        <a:pt x="474" y="214"/>
                      </a:cubicBezTo>
                      <a:cubicBezTo>
                        <a:pt x="475" y="214"/>
                        <a:pt x="475" y="214"/>
                        <a:pt x="475" y="214"/>
                      </a:cubicBezTo>
                      <a:cubicBezTo>
                        <a:pt x="475" y="214"/>
                        <a:pt x="475" y="214"/>
                        <a:pt x="475" y="214"/>
                      </a:cubicBezTo>
                      <a:cubicBezTo>
                        <a:pt x="475" y="215"/>
                        <a:pt x="475" y="215"/>
                        <a:pt x="475" y="215"/>
                      </a:cubicBezTo>
                      <a:cubicBezTo>
                        <a:pt x="474" y="215"/>
                        <a:pt x="474" y="215"/>
                        <a:pt x="474" y="215"/>
                      </a:cubicBezTo>
                      <a:cubicBezTo>
                        <a:pt x="474" y="215"/>
                        <a:pt x="474" y="215"/>
                        <a:pt x="474" y="215"/>
                      </a:cubicBezTo>
                      <a:cubicBezTo>
                        <a:pt x="475" y="215"/>
                        <a:pt x="475" y="215"/>
                        <a:pt x="475" y="215"/>
                      </a:cubicBezTo>
                      <a:cubicBezTo>
                        <a:pt x="475" y="216"/>
                        <a:pt x="475" y="216"/>
                        <a:pt x="475" y="216"/>
                      </a:cubicBezTo>
                      <a:cubicBezTo>
                        <a:pt x="475" y="216"/>
                        <a:pt x="475" y="216"/>
                        <a:pt x="475" y="216"/>
                      </a:cubicBezTo>
                      <a:cubicBezTo>
                        <a:pt x="474" y="216"/>
                        <a:pt x="474" y="216"/>
                        <a:pt x="474" y="216"/>
                      </a:cubicBezTo>
                      <a:cubicBezTo>
                        <a:pt x="473" y="216"/>
                        <a:pt x="473" y="216"/>
                        <a:pt x="473" y="216"/>
                      </a:cubicBezTo>
                      <a:cubicBezTo>
                        <a:pt x="473" y="216"/>
                        <a:pt x="473" y="216"/>
                        <a:pt x="473" y="216"/>
                      </a:cubicBezTo>
                      <a:cubicBezTo>
                        <a:pt x="472" y="217"/>
                        <a:pt x="472" y="217"/>
                        <a:pt x="472" y="217"/>
                      </a:cubicBezTo>
                      <a:cubicBezTo>
                        <a:pt x="473" y="218"/>
                        <a:pt x="473" y="218"/>
                        <a:pt x="473" y="218"/>
                      </a:cubicBezTo>
                      <a:cubicBezTo>
                        <a:pt x="473" y="219"/>
                        <a:pt x="473" y="219"/>
                        <a:pt x="473" y="219"/>
                      </a:cubicBezTo>
                      <a:cubicBezTo>
                        <a:pt x="474" y="220"/>
                        <a:pt x="474" y="220"/>
                        <a:pt x="474" y="220"/>
                      </a:cubicBezTo>
                      <a:cubicBezTo>
                        <a:pt x="475" y="221"/>
                        <a:pt x="475" y="221"/>
                        <a:pt x="475" y="221"/>
                      </a:cubicBezTo>
                      <a:cubicBezTo>
                        <a:pt x="475" y="223"/>
                        <a:pt x="475" y="223"/>
                        <a:pt x="475" y="223"/>
                      </a:cubicBezTo>
                      <a:cubicBezTo>
                        <a:pt x="475" y="223"/>
                        <a:pt x="475" y="223"/>
                        <a:pt x="475" y="223"/>
                      </a:cubicBezTo>
                      <a:cubicBezTo>
                        <a:pt x="476" y="225"/>
                        <a:pt x="476" y="225"/>
                        <a:pt x="476" y="225"/>
                      </a:cubicBezTo>
                      <a:cubicBezTo>
                        <a:pt x="476" y="227"/>
                        <a:pt x="476" y="227"/>
                        <a:pt x="476" y="227"/>
                      </a:cubicBezTo>
                      <a:cubicBezTo>
                        <a:pt x="477" y="228"/>
                        <a:pt x="477" y="228"/>
                        <a:pt x="477" y="228"/>
                      </a:cubicBezTo>
                      <a:cubicBezTo>
                        <a:pt x="478" y="228"/>
                        <a:pt x="478" y="228"/>
                        <a:pt x="478" y="228"/>
                      </a:cubicBezTo>
                      <a:cubicBezTo>
                        <a:pt x="478" y="229"/>
                        <a:pt x="478" y="229"/>
                        <a:pt x="478" y="229"/>
                      </a:cubicBezTo>
                      <a:cubicBezTo>
                        <a:pt x="478" y="229"/>
                        <a:pt x="478" y="229"/>
                        <a:pt x="478" y="229"/>
                      </a:cubicBezTo>
                      <a:cubicBezTo>
                        <a:pt x="480" y="231"/>
                        <a:pt x="480" y="231"/>
                        <a:pt x="480" y="231"/>
                      </a:cubicBezTo>
                      <a:cubicBezTo>
                        <a:pt x="480" y="231"/>
                        <a:pt x="480" y="231"/>
                        <a:pt x="480" y="231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482" y="234"/>
                        <a:pt x="482" y="234"/>
                        <a:pt x="482" y="234"/>
                      </a:cubicBezTo>
                      <a:cubicBezTo>
                        <a:pt x="482" y="235"/>
                        <a:pt x="482" y="235"/>
                        <a:pt x="482" y="235"/>
                      </a:cubicBezTo>
                      <a:cubicBezTo>
                        <a:pt x="482" y="236"/>
                        <a:pt x="482" y="236"/>
                        <a:pt x="482" y="236"/>
                      </a:cubicBezTo>
                      <a:cubicBezTo>
                        <a:pt x="482" y="237"/>
                        <a:pt x="482" y="237"/>
                        <a:pt x="482" y="237"/>
                      </a:cubicBezTo>
                      <a:cubicBezTo>
                        <a:pt x="483" y="237"/>
                        <a:pt x="483" y="237"/>
                        <a:pt x="483" y="237"/>
                      </a:cubicBezTo>
                      <a:cubicBezTo>
                        <a:pt x="484" y="238"/>
                        <a:pt x="484" y="238"/>
                        <a:pt x="484" y="238"/>
                      </a:cubicBezTo>
                      <a:cubicBezTo>
                        <a:pt x="484" y="238"/>
                        <a:pt x="484" y="238"/>
                        <a:pt x="484" y="238"/>
                      </a:cubicBezTo>
                      <a:cubicBezTo>
                        <a:pt x="484" y="239"/>
                        <a:pt x="484" y="239"/>
                        <a:pt x="484" y="239"/>
                      </a:cubicBezTo>
                      <a:cubicBezTo>
                        <a:pt x="485" y="240"/>
                        <a:pt x="485" y="240"/>
                        <a:pt x="485" y="240"/>
                      </a:cubicBezTo>
                      <a:cubicBezTo>
                        <a:pt x="485" y="241"/>
                        <a:pt x="485" y="241"/>
                        <a:pt x="485" y="241"/>
                      </a:cubicBezTo>
                      <a:cubicBezTo>
                        <a:pt x="485" y="242"/>
                        <a:pt x="485" y="242"/>
                        <a:pt x="485" y="242"/>
                      </a:cubicBezTo>
                      <a:cubicBezTo>
                        <a:pt x="486" y="244"/>
                        <a:pt x="486" y="244"/>
                        <a:pt x="486" y="244"/>
                      </a:cubicBezTo>
                      <a:cubicBezTo>
                        <a:pt x="486" y="244"/>
                        <a:pt x="486" y="244"/>
                        <a:pt x="486" y="244"/>
                      </a:cubicBezTo>
                      <a:cubicBezTo>
                        <a:pt x="486" y="245"/>
                        <a:pt x="486" y="245"/>
                        <a:pt x="486" y="245"/>
                      </a:cubicBezTo>
                      <a:cubicBezTo>
                        <a:pt x="486" y="246"/>
                        <a:pt x="486" y="246"/>
                        <a:pt x="486" y="246"/>
                      </a:cubicBezTo>
                      <a:cubicBezTo>
                        <a:pt x="487" y="248"/>
                        <a:pt x="487" y="248"/>
                        <a:pt x="487" y="248"/>
                      </a:cubicBezTo>
                      <a:cubicBezTo>
                        <a:pt x="486" y="248"/>
                        <a:pt x="486" y="248"/>
                        <a:pt x="486" y="248"/>
                      </a:cubicBezTo>
                      <a:cubicBezTo>
                        <a:pt x="487" y="250"/>
                        <a:pt x="487" y="250"/>
                        <a:pt x="487" y="250"/>
                      </a:cubicBezTo>
                      <a:cubicBezTo>
                        <a:pt x="487" y="250"/>
                        <a:pt x="487" y="250"/>
                        <a:pt x="487" y="250"/>
                      </a:cubicBezTo>
                      <a:cubicBezTo>
                        <a:pt x="489" y="252"/>
                        <a:pt x="489" y="252"/>
                        <a:pt x="489" y="252"/>
                      </a:cubicBezTo>
                      <a:cubicBezTo>
                        <a:pt x="489" y="253"/>
                        <a:pt x="489" y="253"/>
                        <a:pt x="489" y="253"/>
                      </a:cubicBezTo>
                      <a:cubicBezTo>
                        <a:pt x="490" y="254"/>
                        <a:pt x="490" y="254"/>
                        <a:pt x="490" y="254"/>
                      </a:cubicBezTo>
                      <a:cubicBezTo>
                        <a:pt x="490" y="256"/>
                        <a:pt x="490" y="256"/>
                        <a:pt x="490" y="256"/>
                      </a:cubicBezTo>
                      <a:cubicBezTo>
                        <a:pt x="490" y="257"/>
                        <a:pt x="490" y="257"/>
                        <a:pt x="490" y="257"/>
                      </a:cubicBezTo>
                      <a:cubicBezTo>
                        <a:pt x="491" y="258"/>
                        <a:pt x="491" y="258"/>
                        <a:pt x="491" y="258"/>
                      </a:cubicBezTo>
                      <a:cubicBezTo>
                        <a:pt x="491" y="259"/>
                        <a:pt x="491" y="259"/>
                        <a:pt x="491" y="259"/>
                      </a:cubicBezTo>
                      <a:cubicBezTo>
                        <a:pt x="492" y="260"/>
                        <a:pt x="492" y="260"/>
                        <a:pt x="492" y="260"/>
                      </a:cubicBezTo>
                      <a:cubicBezTo>
                        <a:pt x="492" y="261"/>
                        <a:pt x="492" y="261"/>
                        <a:pt x="492" y="261"/>
                      </a:cubicBezTo>
                      <a:cubicBezTo>
                        <a:pt x="492" y="262"/>
                        <a:pt x="492" y="262"/>
                        <a:pt x="492" y="262"/>
                      </a:cubicBezTo>
                      <a:cubicBezTo>
                        <a:pt x="492" y="264"/>
                        <a:pt x="492" y="264"/>
                        <a:pt x="492" y="264"/>
                      </a:cubicBezTo>
                      <a:cubicBezTo>
                        <a:pt x="492" y="265"/>
                        <a:pt x="492" y="265"/>
                        <a:pt x="492" y="265"/>
                      </a:cubicBezTo>
                      <a:cubicBezTo>
                        <a:pt x="493" y="266"/>
                        <a:pt x="493" y="266"/>
                        <a:pt x="493" y="266"/>
                      </a:cubicBezTo>
                      <a:cubicBezTo>
                        <a:pt x="494" y="267"/>
                        <a:pt x="494" y="267"/>
                        <a:pt x="494" y="267"/>
                      </a:cubicBezTo>
                      <a:cubicBezTo>
                        <a:pt x="495" y="267"/>
                        <a:pt x="495" y="267"/>
                        <a:pt x="495" y="267"/>
                      </a:cubicBezTo>
                      <a:close/>
                      <a:moveTo>
                        <a:pt x="450" y="211"/>
                      </a:moveTo>
                      <a:cubicBezTo>
                        <a:pt x="450" y="211"/>
                        <a:pt x="450" y="211"/>
                        <a:pt x="450" y="211"/>
                      </a:cubicBezTo>
                      <a:cubicBezTo>
                        <a:pt x="450" y="210"/>
                        <a:pt x="450" y="210"/>
                        <a:pt x="450" y="210"/>
                      </a:cubicBezTo>
                      <a:cubicBezTo>
                        <a:pt x="450" y="210"/>
                        <a:pt x="450" y="210"/>
                        <a:pt x="450" y="210"/>
                      </a:cubicBezTo>
                      <a:cubicBezTo>
                        <a:pt x="451" y="210"/>
                        <a:pt x="451" y="210"/>
                        <a:pt x="451" y="210"/>
                      </a:cubicBezTo>
                      <a:cubicBezTo>
                        <a:pt x="451" y="211"/>
                        <a:pt x="451" y="211"/>
                        <a:pt x="451" y="211"/>
                      </a:cubicBezTo>
                      <a:cubicBezTo>
                        <a:pt x="452" y="211"/>
                        <a:pt x="452" y="211"/>
                        <a:pt x="452" y="211"/>
                      </a:cubicBezTo>
                      <a:cubicBezTo>
                        <a:pt x="452" y="210"/>
                        <a:pt x="452" y="210"/>
                        <a:pt x="452" y="210"/>
                      </a:cubicBezTo>
                      <a:cubicBezTo>
                        <a:pt x="453" y="210"/>
                        <a:pt x="453" y="210"/>
                        <a:pt x="453" y="210"/>
                      </a:cubicBezTo>
                      <a:cubicBezTo>
                        <a:pt x="452" y="209"/>
                        <a:pt x="452" y="209"/>
                        <a:pt x="452" y="209"/>
                      </a:cubicBezTo>
                      <a:cubicBezTo>
                        <a:pt x="452" y="209"/>
                        <a:pt x="452" y="209"/>
                        <a:pt x="452" y="209"/>
                      </a:cubicBezTo>
                      <a:cubicBezTo>
                        <a:pt x="453" y="209"/>
                        <a:pt x="453" y="209"/>
                        <a:pt x="453" y="209"/>
                      </a:cubicBezTo>
                      <a:cubicBezTo>
                        <a:pt x="453" y="208"/>
                        <a:pt x="453" y="208"/>
                        <a:pt x="453" y="208"/>
                      </a:cubicBezTo>
                      <a:cubicBezTo>
                        <a:pt x="452" y="208"/>
                        <a:pt x="452" y="208"/>
                        <a:pt x="452" y="208"/>
                      </a:cubicBezTo>
                      <a:cubicBezTo>
                        <a:pt x="452" y="208"/>
                        <a:pt x="452" y="208"/>
                        <a:pt x="452" y="208"/>
                      </a:cubicBezTo>
                      <a:cubicBezTo>
                        <a:pt x="452" y="209"/>
                        <a:pt x="452" y="209"/>
                        <a:pt x="452" y="209"/>
                      </a:cubicBezTo>
                      <a:cubicBezTo>
                        <a:pt x="451" y="209"/>
                        <a:pt x="451" y="209"/>
                        <a:pt x="451" y="209"/>
                      </a:cubicBezTo>
                      <a:cubicBezTo>
                        <a:pt x="452" y="208"/>
                        <a:pt x="452" y="208"/>
                        <a:pt x="452" y="208"/>
                      </a:cubicBezTo>
                      <a:cubicBezTo>
                        <a:pt x="452" y="208"/>
                        <a:pt x="452" y="208"/>
                        <a:pt x="452" y="208"/>
                      </a:cubicBezTo>
                      <a:cubicBezTo>
                        <a:pt x="452" y="208"/>
                        <a:pt x="452" y="208"/>
                        <a:pt x="452" y="208"/>
                      </a:cubicBezTo>
                      <a:cubicBezTo>
                        <a:pt x="451" y="208"/>
                        <a:pt x="451" y="208"/>
                        <a:pt x="451" y="208"/>
                      </a:cubicBezTo>
                      <a:cubicBezTo>
                        <a:pt x="450" y="207"/>
                        <a:pt x="450" y="207"/>
                        <a:pt x="450" y="207"/>
                      </a:cubicBezTo>
                      <a:cubicBezTo>
                        <a:pt x="450" y="208"/>
                        <a:pt x="450" y="208"/>
                        <a:pt x="450" y="208"/>
                      </a:cubicBezTo>
                      <a:cubicBezTo>
                        <a:pt x="449" y="209"/>
                        <a:pt x="449" y="209"/>
                        <a:pt x="449" y="209"/>
                      </a:cubicBezTo>
                      <a:cubicBezTo>
                        <a:pt x="449" y="209"/>
                        <a:pt x="449" y="209"/>
                        <a:pt x="449" y="209"/>
                      </a:cubicBezTo>
                      <a:cubicBezTo>
                        <a:pt x="449" y="210"/>
                        <a:pt x="449" y="210"/>
                        <a:pt x="449" y="210"/>
                      </a:cubicBezTo>
                      <a:cubicBezTo>
                        <a:pt x="450" y="211"/>
                        <a:pt x="450" y="211"/>
                        <a:pt x="450" y="211"/>
                      </a:cubicBezTo>
                      <a:close/>
                      <a:moveTo>
                        <a:pt x="447" y="210"/>
                      </a:moveTo>
                      <a:cubicBezTo>
                        <a:pt x="447" y="210"/>
                        <a:pt x="447" y="210"/>
                        <a:pt x="447" y="210"/>
                      </a:cubicBezTo>
                      <a:cubicBezTo>
                        <a:pt x="447" y="210"/>
                        <a:pt x="447" y="210"/>
                        <a:pt x="447" y="210"/>
                      </a:cubicBezTo>
                      <a:cubicBezTo>
                        <a:pt x="447" y="209"/>
                        <a:pt x="447" y="209"/>
                        <a:pt x="447" y="209"/>
                      </a:cubicBezTo>
                      <a:cubicBezTo>
                        <a:pt x="448" y="210"/>
                        <a:pt x="448" y="210"/>
                        <a:pt x="448" y="210"/>
                      </a:cubicBezTo>
                      <a:cubicBezTo>
                        <a:pt x="448" y="210"/>
                        <a:pt x="448" y="210"/>
                        <a:pt x="448" y="210"/>
                      </a:cubicBezTo>
                      <a:cubicBezTo>
                        <a:pt x="448" y="209"/>
                        <a:pt x="448" y="209"/>
                        <a:pt x="448" y="209"/>
                      </a:cubicBezTo>
                      <a:cubicBezTo>
                        <a:pt x="448" y="209"/>
                        <a:pt x="448" y="209"/>
                        <a:pt x="448" y="209"/>
                      </a:cubicBezTo>
                      <a:cubicBezTo>
                        <a:pt x="448" y="208"/>
                        <a:pt x="448" y="208"/>
                        <a:pt x="448" y="208"/>
                      </a:cubicBezTo>
                      <a:cubicBezTo>
                        <a:pt x="448" y="208"/>
                        <a:pt x="448" y="208"/>
                        <a:pt x="448" y="208"/>
                      </a:cubicBezTo>
                      <a:cubicBezTo>
                        <a:pt x="447" y="209"/>
                        <a:pt x="447" y="209"/>
                        <a:pt x="447" y="209"/>
                      </a:cubicBezTo>
                      <a:cubicBezTo>
                        <a:pt x="446" y="209"/>
                        <a:pt x="446" y="209"/>
                        <a:pt x="446" y="209"/>
                      </a:cubicBezTo>
                      <a:cubicBezTo>
                        <a:pt x="446" y="210"/>
                        <a:pt x="446" y="210"/>
                        <a:pt x="446" y="210"/>
                      </a:cubicBezTo>
                      <a:cubicBezTo>
                        <a:pt x="447" y="210"/>
                        <a:pt x="447" y="210"/>
                        <a:pt x="447" y="210"/>
                      </a:cubicBezTo>
                      <a:close/>
                      <a:moveTo>
                        <a:pt x="453" y="213"/>
                      </a:moveTo>
                      <a:cubicBezTo>
                        <a:pt x="453" y="213"/>
                        <a:pt x="453" y="213"/>
                        <a:pt x="453" y="213"/>
                      </a:cubicBezTo>
                      <a:cubicBezTo>
                        <a:pt x="453" y="213"/>
                        <a:pt x="453" y="213"/>
                        <a:pt x="453" y="213"/>
                      </a:cubicBezTo>
                      <a:cubicBezTo>
                        <a:pt x="454" y="212"/>
                        <a:pt x="454" y="212"/>
                        <a:pt x="454" y="212"/>
                      </a:cubicBezTo>
                      <a:cubicBezTo>
                        <a:pt x="453" y="212"/>
                        <a:pt x="453" y="212"/>
                        <a:pt x="453" y="212"/>
                      </a:cubicBezTo>
                      <a:cubicBezTo>
                        <a:pt x="453" y="212"/>
                        <a:pt x="453" y="212"/>
                        <a:pt x="453" y="212"/>
                      </a:cubicBezTo>
                      <a:cubicBezTo>
                        <a:pt x="453" y="212"/>
                        <a:pt x="453" y="212"/>
                        <a:pt x="453" y="212"/>
                      </a:cubicBezTo>
                      <a:cubicBezTo>
                        <a:pt x="453" y="213"/>
                        <a:pt x="453" y="213"/>
                        <a:pt x="453" y="213"/>
                      </a:cubicBezTo>
                      <a:close/>
                      <a:moveTo>
                        <a:pt x="452" y="212"/>
                      </a:moveTo>
                      <a:cubicBezTo>
                        <a:pt x="452" y="212"/>
                        <a:pt x="452" y="212"/>
                        <a:pt x="452" y="212"/>
                      </a:cubicBezTo>
                      <a:cubicBezTo>
                        <a:pt x="452" y="213"/>
                        <a:pt x="452" y="213"/>
                        <a:pt x="452" y="213"/>
                      </a:cubicBezTo>
                      <a:cubicBezTo>
                        <a:pt x="452" y="212"/>
                        <a:pt x="452" y="212"/>
                        <a:pt x="452" y="212"/>
                      </a:cubicBezTo>
                      <a:cubicBezTo>
                        <a:pt x="452" y="212"/>
                        <a:pt x="452" y="212"/>
                        <a:pt x="452" y="212"/>
                      </a:cubicBezTo>
                      <a:cubicBezTo>
                        <a:pt x="452" y="212"/>
                        <a:pt x="452" y="212"/>
                        <a:pt x="452" y="212"/>
                      </a:cubicBezTo>
                      <a:cubicBezTo>
                        <a:pt x="452" y="212"/>
                        <a:pt x="452" y="212"/>
                        <a:pt x="452" y="212"/>
                      </a:cubicBezTo>
                      <a:close/>
                      <a:moveTo>
                        <a:pt x="452" y="215"/>
                      </a:moveTo>
                      <a:cubicBezTo>
                        <a:pt x="452" y="215"/>
                        <a:pt x="452" y="215"/>
                        <a:pt x="452" y="215"/>
                      </a:cubicBezTo>
                      <a:cubicBezTo>
                        <a:pt x="453" y="215"/>
                        <a:pt x="453" y="215"/>
                        <a:pt x="453" y="215"/>
                      </a:cubicBezTo>
                      <a:cubicBezTo>
                        <a:pt x="453" y="214"/>
                        <a:pt x="453" y="214"/>
                        <a:pt x="453" y="214"/>
                      </a:cubicBezTo>
                      <a:cubicBezTo>
                        <a:pt x="453" y="214"/>
                        <a:pt x="453" y="214"/>
                        <a:pt x="453" y="214"/>
                      </a:cubicBezTo>
                      <a:cubicBezTo>
                        <a:pt x="453" y="213"/>
                        <a:pt x="453" y="213"/>
                        <a:pt x="453" y="213"/>
                      </a:cubicBezTo>
                      <a:cubicBezTo>
                        <a:pt x="452" y="214"/>
                        <a:pt x="452" y="214"/>
                        <a:pt x="452" y="214"/>
                      </a:cubicBezTo>
                      <a:cubicBezTo>
                        <a:pt x="451" y="214"/>
                        <a:pt x="451" y="214"/>
                        <a:pt x="451" y="214"/>
                      </a:cubicBezTo>
                      <a:cubicBezTo>
                        <a:pt x="451" y="215"/>
                        <a:pt x="451" y="215"/>
                        <a:pt x="451" y="215"/>
                      </a:cubicBezTo>
                      <a:cubicBezTo>
                        <a:pt x="452" y="215"/>
                        <a:pt x="452" y="215"/>
                        <a:pt x="452" y="215"/>
                      </a:cubicBezTo>
                      <a:close/>
                      <a:moveTo>
                        <a:pt x="486" y="169"/>
                      </a:moveTo>
                      <a:cubicBezTo>
                        <a:pt x="486" y="169"/>
                        <a:pt x="486" y="169"/>
                        <a:pt x="486" y="169"/>
                      </a:cubicBezTo>
                      <a:cubicBezTo>
                        <a:pt x="487" y="168"/>
                        <a:pt x="487" y="168"/>
                        <a:pt x="487" y="168"/>
                      </a:cubicBezTo>
                      <a:cubicBezTo>
                        <a:pt x="487" y="167"/>
                        <a:pt x="487" y="167"/>
                        <a:pt x="487" y="167"/>
                      </a:cubicBezTo>
                      <a:cubicBezTo>
                        <a:pt x="486" y="167"/>
                        <a:pt x="486" y="167"/>
                        <a:pt x="486" y="167"/>
                      </a:cubicBezTo>
                      <a:cubicBezTo>
                        <a:pt x="486" y="168"/>
                        <a:pt x="486" y="168"/>
                        <a:pt x="486" y="168"/>
                      </a:cubicBezTo>
                      <a:cubicBezTo>
                        <a:pt x="486" y="169"/>
                        <a:pt x="486" y="169"/>
                        <a:pt x="486" y="169"/>
                      </a:cubicBezTo>
                      <a:close/>
                      <a:moveTo>
                        <a:pt x="540" y="163"/>
                      </a:moveTo>
                      <a:cubicBezTo>
                        <a:pt x="540" y="164"/>
                        <a:pt x="540" y="164"/>
                        <a:pt x="540" y="164"/>
                      </a:cubicBezTo>
                      <a:cubicBezTo>
                        <a:pt x="540" y="163"/>
                        <a:pt x="540" y="163"/>
                        <a:pt x="540" y="163"/>
                      </a:cubicBezTo>
                      <a:cubicBezTo>
                        <a:pt x="540" y="162"/>
                        <a:pt x="540" y="162"/>
                        <a:pt x="540" y="162"/>
                      </a:cubicBezTo>
                      <a:cubicBezTo>
                        <a:pt x="540" y="162"/>
                        <a:pt x="540" y="162"/>
                        <a:pt x="540" y="162"/>
                      </a:cubicBezTo>
                      <a:cubicBezTo>
                        <a:pt x="540" y="161"/>
                        <a:pt x="540" y="161"/>
                        <a:pt x="540" y="161"/>
                      </a:cubicBezTo>
                      <a:cubicBezTo>
                        <a:pt x="541" y="160"/>
                        <a:pt x="541" y="160"/>
                        <a:pt x="541" y="160"/>
                      </a:cubicBezTo>
                      <a:cubicBezTo>
                        <a:pt x="541" y="159"/>
                        <a:pt x="541" y="159"/>
                        <a:pt x="541" y="159"/>
                      </a:cubicBezTo>
                      <a:cubicBezTo>
                        <a:pt x="542" y="159"/>
                        <a:pt x="542" y="159"/>
                        <a:pt x="542" y="159"/>
                      </a:cubicBezTo>
                      <a:cubicBezTo>
                        <a:pt x="543" y="158"/>
                        <a:pt x="543" y="158"/>
                        <a:pt x="543" y="158"/>
                      </a:cubicBezTo>
                      <a:cubicBezTo>
                        <a:pt x="543" y="158"/>
                        <a:pt x="543" y="158"/>
                        <a:pt x="543" y="158"/>
                      </a:cubicBezTo>
                      <a:cubicBezTo>
                        <a:pt x="542" y="157"/>
                        <a:pt x="542" y="157"/>
                        <a:pt x="542" y="157"/>
                      </a:cubicBezTo>
                      <a:cubicBezTo>
                        <a:pt x="541" y="155"/>
                        <a:pt x="541" y="155"/>
                        <a:pt x="541" y="155"/>
                      </a:cubicBezTo>
                      <a:cubicBezTo>
                        <a:pt x="541" y="155"/>
                        <a:pt x="541" y="155"/>
                        <a:pt x="541" y="155"/>
                      </a:cubicBezTo>
                      <a:cubicBezTo>
                        <a:pt x="540" y="156"/>
                        <a:pt x="540" y="156"/>
                        <a:pt x="540" y="156"/>
                      </a:cubicBezTo>
                      <a:cubicBezTo>
                        <a:pt x="540" y="156"/>
                        <a:pt x="540" y="156"/>
                        <a:pt x="540" y="156"/>
                      </a:cubicBezTo>
                      <a:cubicBezTo>
                        <a:pt x="540" y="156"/>
                        <a:pt x="540" y="156"/>
                        <a:pt x="540" y="156"/>
                      </a:cubicBezTo>
                      <a:cubicBezTo>
                        <a:pt x="539" y="158"/>
                        <a:pt x="539" y="158"/>
                        <a:pt x="539" y="158"/>
                      </a:cubicBezTo>
                      <a:cubicBezTo>
                        <a:pt x="538" y="158"/>
                        <a:pt x="538" y="158"/>
                        <a:pt x="538" y="158"/>
                      </a:cubicBezTo>
                      <a:cubicBezTo>
                        <a:pt x="538" y="159"/>
                        <a:pt x="538" y="159"/>
                        <a:pt x="538" y="159"/>
                      </a:cubicBezTo>
                      <a:cubicBezTo>
                        <a:pt x="538" y="158"/>
                        <a:pt x="538" y="158"/>
                        <a:pt x="538" y="158"/>
                      </a:cubicBezTo>
                      <a:cubicBezTo>
                        <a:pt x="539" y="158"/>
                        <a:pt x="539" y="158"/>
                        <a:pt x="539" y="158"/>
                      </a:cubicBezTo>
                      <a:cubicBezTo>
                        <a:pt x="539" y="158"/>
                        <a:pt x="539" y="158"/>
                        <a:pt x="539" y="158"/>
                      </a:cubicBezTo>
                      <a:cubicBezTo>
                        <a:pt x="539" y="159"/>
                        <a:pt x="539" y="159"/>
                        <a:pt x="539" y="159"/>
                      </a:cubicBezTo>
                      <a:cubicBezTo>
                        <a:pt x="539" y="160"/>
                        <a:pt x="539" y="160"/>
                        <a:pt x="539" y="160"/>
                      </a:cubicBezTo>
                      <a:cubicBezTo>
                        <a:pt x="540" y="161"/>
                        <a:pt x="540" y="161"/>
                        <a:pt x="540" y="161"/>
                      </a:cubicBezTo>
                      <a:cubicBezTo>
                        <a:pt x="540" y="162"/>
                        <a:pt x="540" y="162"/>
                        <a:pt x="540" y="162"/>
                      </a:cubicBezTo>
                      <a:cubicBezTo>
                        <a:pt x="539" y="162"/>
                        <a:pt x="539" y="162"/>
                        <a:pt x="539" y="162"/>
                      </a:cubicBezTo>
                      <a:cubicBezTo>
                        <a:pt x="539" y="163"/>
                        <a:pt x="539" y="163"/>
                        <a:pt x="539" y="163"/>
                      </a:cubicBezTo>
                      <a:cubicBezTo>
                        <a:pt x="540" y="163"/>
                        <a:pt x="540" y="163"/>
                        <a:pt x="540" y="163"/>
                      </a:cubicBezTo>
                      <a:close/>
                      <a:moveTo>
                        <a:pt x="572" y="189"/>
                      </a:moveTo>
                      <a:cubicBezTo>
                        <a:pt x="572" y="189"/>
                        <a:pt x="572" y="189"/>
                        <a:pt x="572" y="189"/>
                      </a:cubicBezTo>
                      <a:cubicBezTo>
                        <a:pt x="573" y="189"/>
                        <a:pt x="573" y="189"/>
                        <a:pt x="573" y="189"/>
                      </a:cubicBezTo>
                      <a:cubicBezTo>
                        <a:pt x="574" y="190"/>
                        <a:pt x="574" y="190"/>
                        <a:pt x="574" y="190"/>
                      </a:cubicBezTo>
                      <a:cubicBezTo>
                        <a:pt x="576" y="191"/>
                        <a:pt x="576" y="191"/>
                        <a:pt x="576" y="191"/>
                      </a:cubicBezTo>
                      <a:cubicBezTo>
                        <a:pt x="576" y="191"/>
                        <a:pt x="576" y="191"/>
                        <a:pt x="576" y="191"/>
                      </a:cubicBezTo>
                      <a:cubicBezTo>
                        <a:pt x="577" y="191"/>
                        <a:pt x="577" y="191"/>
                        <a:pt x="577" y="191"/>
                      </a:cubicBezTo>
                      <a:cubicBezTo>
                        <a:pt x="577" y="190"/>
                        <a:pt x="577" y="190"/>
                        <a:pt x="577" y="190"/>
                      </a:cubicBezTo>
                      <a:cubicBezTo>
                        <a:pt x="576" y="190"/>
                        <a:pt x="576" y="190"/>
                        <a:pt x="576" y="190"/>
                      </a:cubicBezTo>
                      <a:cubicBezTo>
                        <a:pt x="575" y="190"/>
                        <a:pt x="575" y="190"/>
                        <a:pt x="575" y="190"/>
                      </a:cubicBezTo>
                      <a:cubicBezTo>
                        <a:pt x="574" y="189"/>
                        <a:pt x="574" y="189"/>
                        <a:pt x="574" y="189"/>
                      </a:cubicBezTo>
                      <a:cubicBezTo>
                        <a:pt x="574" y="189"/>
                        <a:pt x="574" y="189"/>
                        <a:pt x="574" y="189"/>
                      </a:cubicBezTo>
                      <a:cubicBezTo>
                        <a:pt x="572" y="189"/>
                        <a:pt x="572" y="189"/>
                        <a:pt x="572" y="189"/>
                      </a:cubicBezTo>
                      <a:cubicBezTo>
                        <a:pt x="572" y="189"/>
                        <a:pt x="572" y="189"/>
                        <a:pt x="572" y="189"/>
                      </a:cubicBezTo>
                      <a:close/>
                      <a:moveTo>
                        <a:pt x="563" y="187"/>
                      </a:moveTo>
                      <a:cubicBezTo>
                        <a:pt x="564" y="187"/>
                        <a:pt x="564" y="187"/>
                        <a:pt x="564" y="187"/>
                      </a:cubicBezTo>
                      <a:cubicBezTo>
                        <a:pt x="564" y="187"/>
                        <a:pt x="564" y="187"/>
                        <a:pt x="564" y="187"/>
                      </a:cubicBezTo>
                      <a:cubicBezTo>
                        <a:pt x="565" y="188"/>
                        <a:pt x="565" y="188"/>
                        <a:pt x="565" y="188"/>
                      </a:cubicBezTo>
                      <a:cubicBezTo>
                        <a:pt x="565" y="188"/>
                        <a:pt x="565" y="188"/>
                        <a:pt x="565" y="188"/>
                      </a:cubicBezTo>
                      <a:cubicBezTo>
                        <a:pt x="566" y="189"/>
                        <a:pt x="566" y="189"/>
                        <a:pt x="566" y="189"/>
                      </a:cubicBezTo>
                      <a:cubicBezTo>
                        <a:pt x="566" y="189"/>
                        <a:pt x="566" y="189"/>
                        <a:pt x="566" y="189"/>
                      </a:cubicBezTo>
                      <a:cubicBezTo>
                        <a:pt x="567" y="190"/>
                        <a:pt x="567" y="190"/>
                        <a:pt x="567" y="190"/>
                      </a:cubicBezTo>
                      <a:cubicBezTo>
                        <a:pt x="567" y="190"/>
                        <a:pt x="567" y="190"/>
                        <a:pt x="567" y="190"/>
                      </a:cubicBezTo>
                      <a:cubicBezTo>
                        <a:pt x="568" y="190"/>
                        <a:pt x="568" y="190"/>
                        <a:pt x="568" y="190"/>
                      </a:cubicBezTo>
                      <a:cubicBezTo>
                        <a:pt x="569" y="190"/>
                        <a:pt x="569" y="190"/>
                        <a:pt x="569" y="190"/>
                      </a:cubicBezTo>
                      <a:cubicBezTo>
                        <a:pt x="570" y="190"/>
                        <a:pt x="570" y="190"/>
                        <a:pt x="570" y="190"/>
                      </a:cubicBezTo>
                      <a:cubicBezTo>
                        <a:pt x="570" y="190"/>
                        <a:pt x="570" y="190"/>
                        <a:pt x="570" y="190"/>
                      </a:cubicBezTo>
                      <a:cubicBezTo>
                        <a:pt x="569" y="189"/>
                        <a:pt x="569" y="189"/>
                        <a:pt x="569" y="189"/>
                      </a:cubicBezTo>
                      <a:cubicBezTo>
                        <a:pt x="568" y="189"/>
                        <a:pt x="568" y="189"/>
                        <a:pt x="568" y="189"/>
                      </a:cubicBezTo>
                      <a:cubicBezTo>
                        <a:pt x="567" y="188"/>
                        <a:pt x="567" y="188"/>
                        <a:pt x="567" y="188"/>
                      </a:cubicBezTo>
                      <a:cubicBezTo>
                        <a:pt x="567" y="187"/>
                        <a:pt x="567" y="187"/>
                        <a:pt x="567" y="187"/>
                      </a:cubicBezTo>
                      <a:cubicBezTo>
                        <a:pt x="566" y="187"/>
                        <a:pt x="566" y="187"/>
                        <a:pt x="566" y="187"/>
                      </a:cubicBezTo>
                      <a:cubicBezTo>
                        <a:pt x="565" y="186"/>
                        <a:pt x="565" y="186"/>
                        <a:pt x="565" y="186"/>
                      </a:cubicBezTo>
                      <a:cubicBezTo>
                        <a:pt x="565" y="186"/>
                        <a:pt x="565" y="186"/>
                        <a:pt x="565" y="186"/>
                      </a:cubicBezTo>
                      <a:cubicBezTo>
                        <a:pt x="566" y="186"/>
                        <a:pt x="566" y="186"/>
                        <a:pt x="566" y="186"/>
                      </a:cubicBezTo>
                      <a:cubicBezTo>
                        <a:pt x="565" y="186"/>
                        <a:pt x="565" y="186"/>
                        <a:pt x="565" y="186"/>
                      </a:cubicBezTo>
                      <a:cubicBezTo>
                        <a:pt x="564" y="186"/>
                        <a:pt x="564" y="186"/>
                        <a:pt x="564" y="186"/>
                      </a:cubicBezTo>
                      <a:cubicBezTo>
                        <a:pt x="563" y="186"/>
                        <a:pt x="563" y="186"/>
                        <a:pt x="563" y="186"/>
                      </a:cubicBezTo>
                      <a:cubicBezTo>
                        <a:pt x="563" y="186"/>
                        <a:pt x="563" y="186"/>
                        <a:pt x="563" y="186"/>
                      </a:cubicBezTo>
                      <a:cubicBezTo>
                        <a:pt x="563" y="187"/>
                        <a:pt x="563" y="187"/>
                        <a:pt x="563" y="187"/>
                      </a:cubicBezTo>
                      <a:close/>
                      <a:moveTo>
                        <a:pt x="541" y="228"/>
                      </a:moveTo>
                      <a:cubicBezTo>
                        <a:pt x="541" y="228"/>
                        <a:pt x="541" y="228"/>
                        <a:pt x="541" y="228"/>
                      </a:cubicBezTo>
                      <a:cubicBezTo>
                        <a:pt x="542" y="228"/>
                        <a:pt x="542" y="228"/>
                        <a:pt x="542" y="228"/>
                      </a:cubicBezTo>
                      <a:cubicBezTo>
                        <a:pt x="542" y="227"/>
                        <a:pt x="542" y="227"/>
                        <a:pt x="542" y="227"/>
                      </a:cubicBezTo>
                      <a:cubicBezTo>
                        <a:pt x="541" y="227"/>
                        <a:pt x="541" y="227"/>
                        <a:pt x="541" y="227"/>
                      </a:cubicBezTo>
                      <a:cubicBezTo>
                        <a:pt x="540" y="227"/>
                        <a:pt x="540" y="227"/>
                        <a:pt x="540" y="227"/>
                      </a:cubicBezTo>
                      <a:cubicBezTo>
                        <a:pt x="540" y="228"/>
                        <a:pt x="540" y="228"/>
                        <a:pt x="540" y="228"/>
                      </a:cubicBezTo>
                      <a:cubicBezTo>
                        <a:pt x="541" y="228"/>
                        <a:pt x="541" y="228"/>
                        <a:pt x="541" y="228"/>
                      </a:cubicBezTo>
                      <a:close/>
                      <a:moveTo>
                        <a:pt x="536" y="227"/>
                      </a:moveTo>
                      <a:cubicBezTo>
                        <a:pt x="536" y="228"/>
                        <a:pt x="536" y="228"/>
                        <a:pt x="536" y="228"/>
                      </a:cubicBezTo>
                      <a:cubicBezTo>
                        <a:pt x="537" y="228"/>
                        <a:pt x="537" y="228"/>
                        <a:pt x="537" y="228"/>
                      </a:cubicBezTo>
                      <a:cubicBezTo>
                        <a:pt x="538" y="228"/>
                        <a:pt x="538" y="228"/>
                        <a:pt x="538" y="228"/>
                      </a:cubicBezTo>
                      <a:cubicBezTo>
                        <a:pt x="538" y="228"/>
                        <a:pt x="538" y="228"/>
                        <a:pt x="538" y="228"/>
                      </a:cubicBezTo>
                      <a:cubicBezTo>
                        <a:pt x="537" y="227"/>
                        <a:pt x="537" y="227"/>
                        <a:pt x="537" y="227"/>
                      </a:cubicBezTo>
                      <a:cubicBezTo>
                        <a:pt x="536" y="227"/>
                        <a:pt x="536" y="227"/>
                        <a:pt x="536" y="227"/>
                      </a:cubicBezTo>
                      <a:close/>
                      <a:moveTo>
                        <a:pt x="539" y="234"/>
                      </a:moveTo>
                      <a:cubicBezTo>
                        <a:pt x="539" y="234"/>
                        <a:pt x="539" y="234"/>
                        <a:pt x="539" y="234"/>
                      </a:cubicBezTo>
                      <a:cubicBezTo>
                        <a:pt x="539" y="233"/>
                        <a:pt x="539" y="233"/>
                        <a:pt x="539" y="233"/>
                      </a:cubicBezTo>
                      <a:cubicBezTo>
                        <a:pt x="539" y="232"/>
                        <a:pt x="539" y="232"/>
                        <a:pt x="539" y="232"/>
                      </a:cubicBezTo>
                      <a:cubicBezTo>
                        <a:pt x="540" y="232"/>
                        <a:pt x="540" y="232"/>
                        <a:pt x="540" y="232"/>
                      </a:cubicBezTo>
                      <a:cubicBezTo>
                        <a:pt x="541" y="231"/>
                        <a:pt x="541" y="231"/>
                        <a:pt x="541" y="231"/>
                      </a:cubicBezTo>
                      <a:cubicBezTo>
                        <a:pt x="540" y="230"/>
                        <a:pt x="540" y="230"/>
                        <a:pt x="540" y="230"/>
                      </a:cubicBezTo>
                      <a:cubicBezTo>
                        <a:pt x="541" y="230"/>
                        <a:pt x="541" y="230"/>
                        <a:pt x="541" y="230"/>
                      </a:cubicBezTo>
                      <a:cubicBezTo>
                        <a:pt x="541" y="229"/>
                        <a:pt x="541" y="229"/>
                        <a:pt x="541" y="229"/>
                      </a:cubicBezTo>
                      <a:cubicBezTo>
                        <a:pt x="541" y="229"/>
                        <a:pt x="541" y="229"/>
                        <a:pt x="541" y="229"/>
                      </a:cubicBezTo>
                      <a:cubicBezTo>
                        <a:pt x="539" y="228"/>
                        <a:pt x="539" y="228"/>
                        <a:pt x="539" y="228"/>
                      </a:cubicBezTo>
                      <a:cubicBezTo>
                        <a:pt x="539" y="228"/>
                        <a:pt x="539" y="228"/>
                        <a:pt x="539" y="228"/>
                      </a:cubicBezTo>
                      <a:cubicBezTo>
                        <a:pt x="539" y="230"/>
                        <a:pt x="539" y="230"/>
                        <a:pt x="539" y="230"/>
                      </a:cubicBezTo>
                      <a:cubicBezTo>
                        <a:pt x="539" y="230"/>
                        <a:pt x="539" y="230"/>
                        <a:pt x="539" y="230"/>
                      </a:cubicBezTo>
                      <a:cubicBezTo>
                        <a:pt x="538" y="231"/>
                        <a:pt x="538" y="231"/>
                        <a:pt x="538" y="231"/>
                      </a:cubicBezTo>
                      <a:cubicBezTo>
                        <a:pt x="538" y="231"/>
                        <a:pt x="538" y="231"/>
                        <a:pt x="538" y="231"/>
                      </a:cubicBezTo>
                      <a:cubicBezTo>
                        <a:pt x="537" y="231"/>
                        <a:pt x="537" y="231"/>
                        <a:pt x="537" y="231"/>
                      </a:cubicBezTo>
                      <a:cubicBezTo>
                        <a:pt x="537" y="232"/>
                        <a:pt x="537" y="232"/>
                        <a:pt x="537" y="232"/>
                      </a:cubicBezTo>
                      <a:cubicBezTo>
                        <a:pt x="538" y="232"/>
                        <a:pt x="538" y="232"/>
                        <a:pt x="538" y="232"/>
                      </a:cubicBezTo>
                      <a:cubicBezTo>
                        <a:pt x="538" y="233"/>
                        <a:pt x="538" y="233"/>
                        <a:pt x="538" y="233"/>
                      </a:cubicBezTo>
                      <a:cubicBezTo>
                        <a:pt x="538" y="233"/>
                        <a:pt x="538" y="233"/>
                        <a:pt x="538" y="233"/>
                      </a:cubicBezTo>
                      <a:cubicBezTo>
                        <a:pt x="538" y="233"/>
                        <a:pt x="538" y="233"/>
                        <a:pt x="538" y="233"/>
                      </a:cubicBezTo>
                      <a:cubicBezTo>
                        <a:pt x="539" y="233"/>
                        <a:pt x="539" y="233"/>
                        <a:pt x="539" y="233"/>
                      </a:cubicBezTo>
                      <a:cubicBezTo>
                        <a:pt x="539" y="234"/>
                        <a:pt x="539" y="234"/>
                        <a:pt x="539" y="234"/>
                      </a:cubicBezTo>
                      <a:close/>
                      <a:moveTo>
                        <a:pt x="538" y="239"/>
                      </a:moveTo>
                      <a:cubicBezTo>
                        <a:pt x="538" y="239"/>
                        <a:pt x="538" y="238"/>
                        <a:pt x="538" y="238"/>
                      </a:cubicBezTo>
                      <a:cubicBezTo>
                        <a:pt x="538" y="238"/>
                        <a:pt x="538" y="238"/>
                        <a:pt x="538" y="238"/>
                      </a:cubicBezTo>
                      <a:cubicBezTo>
                        <a:pt x="538" y="237"/>
                        <a:pt x="538" y="237"/>
                        <a:pt x="538" y="237"/>
                      </a:cubicBezTo>
                      <a:cubicBezTo>
                        <a:pt x="538" y="237"/>
                        <a:pt x="538" y="237"/>
                        <a:pt x="538" y="237"/>
                      </a:cubicBezTo>
                      <a:cubicBezTo>
                        <a:pt x="538" y="237"/>
                        <a:pt x="538" y="237"/>
                        <a:pt x="538" y="237"/>
                      </a:cubicBezTo>
                      <a:cubicBezTo>
                        <a:pt x="537" y="238"/>
                        <a:pt x="537" y="238"/>
                        <a:pt x="537" y="238"/>
                      </a:cubicBezTo>
                      <a:cubicBezTo>
                        <a:pt x="538" y="239"/>
                        <a:pt x="538" y="239"/>
                        <a:pt x="538" y="239"/>
                      </a:cubicBezTo>
                      <a:close/>
                      <a:moveTo>
                        <a:pt x="538" y="240"/>
                      </a:moveTo>
                      <a:cubicBezTo>
                        <a:pt x="539" y="240"/>
                        <a:pt x="539" y="240"/>
                        <a:pt x="539" y="240"/>
                      </a:cubicBezTo>
                      <a:cubicBezTo>
                        <a:pt x="538" y="240"/>
                        <a:pt x="538" y="240"/>
                        <a:pt x="538" y="240"/>
                      </a:cubicBezTo>
                      <a:cubicBezTo>
                        <a:pt x="538" y="239"/>
                        <a:pt x="538" y="239"/>
                        <a:pt x="538" y="239"/>
                      </a:cubicBezTo>
                      <a:cubicBezTo>
                        <a:pt x="538" y="240"/>
                        <a:pt x="538" y="240"/>
                        <a:pt x="538" y="240"/>
                      </a:cubicBezTo>
                      <a:cubicBezTo>
                        <a:pt x="538" y="240"/>
                        <a:pt x="538" y="240"/>
                        <a:pt x="538" y="240"/>
                      </a:cubicBezTo>
                      <a:cubicBezTo>
                        <a:pt x="538" y="240"/>
                        <a:pt x="538" y="240"/>
                        <a:pt x="538" y="240"/>
                      </a:cubicBezTo>
                      <a:close/>
                      <a:moveTo>
                        <a:pt x="537" y="241"/>
                      </a:moveTo>
                      <a:cubicBezTo>
                        <a:pt x="537" y="241"/>
                        <a:pt x="537" y="241"/>
                        <a:pt x="537" y="241"/>
                      </a:cubicBezTo>
                      <a:cubicBezTo>
                        <a:pt x="537" y="241"/>
                        <a:pt x="537" y="241"/>
                        <a:pt x="537" y="241"/>
                      </a:cubicBezTo>
                      <a:cubicBezTo>
                        <a:pt x="536" y="241"/>
                        <a:pt x="536" y="241"/>
                        <a:pt x="536" y="241"/>
                      </a:cubicBezTo>
                      <a:cubicBezTo>
                        <a:pt x="536" y="241"/>
                        <a:pt x="536" y="241"/>
                        <a:pt x="536" y="241"/>
                      </a:cubicBezTo>
                      <a:cubicBezTo>
                        <a:pt x="537" y="241"/>
                        <a:pt x="537" y="241"/>
                        <a:pt x="537" y="241"/>
                      </a:cubicBezTo>
                      <a:close/>
                      <a:moveTo>
                        <a:pt x="537" y="243"/>
                      </a:moveTo>
                      <a:cubicBezTo>
                        <a:pt x="538" y="243"/>
                        <a:pt x="538" y="243"/>
                        <a:pt x="538" y="243"/>
                      </a:cubicBezTo>
                      <a:cubicBezTo>
                        <a:pt x="538" y="243"/>
                        <a:pt x="538" y="243"/>
                        <a:pt x="538" y="243"/>
                      </a:cubicBezTo>
                      <a:cubicBezTo>
                        <a:pt x="538" y="242"/>
                        <a:pt x="538" y="242"/>
                        <a:pt x="538" y="242"/>
                      </a:cubicBezTo>
                      <a:cubicBezTo>
                        <a:pt x="538" y="242"/>
                        <a:pt x="538" y="242"/>
                        <a:pt x="538" y="242"/>
                      </a:cubicBezTo>
                      <a:cubicBezTo>
                        <a:pt x="537" y="242"/>
                        <a:pt x="537" y="242"/>
                        <a:pt x="537" y="242"/>
                      </a:cubicBezTo>
                      <a:cubicBezTo>
                        <a:pt x="537" y="243"/>
                        <a:pt x="537" y="243"/>
                        <a:pt x="537" y="243"/>
                      </a:cubicBezTo>
                      <a:close/>
                      <a:moveTo>
                        <a:pt x="536" y="248"/>
                      </a:moveTo>
                      <a:cubicBezTo>
                        <a:pt x="536" y="248"/>
                        <a:pt x="536" y="248"/>
                        <a:pt x="536" y="248"/>
                      </a:cubicBezTo>
                      <a:cubicBezTo>
                        <a:pt x="536" y="248"/>
                        <a:pt x="536" y="248"/>
                        <a:pt x="536" y="248"/>
                      </a:cubicBezTo>
                      <a:cubicBezTo>
                        <a:pt x="536" y="248"/>
                        <a:pt x="536" y="248"/>
                        <a:pt x="536" y="248"/>
                      </a:cubicBezTo>
                      <a:cubicBezTo>
                        <a:pt x="536" y="248"/>
                        <a:pt x="536" y="248"/>
                        <a:pt x="536" y="248"/>
                      </a:cubicBezTo>
                      <a:close/>
                      <a:moveTo>
                        <a:pt x="536" y="251"/>
                      </a:moveTo>
                      <a:cubicBezTo>
                        <a:pt x="536" y="250"/>
                        <a:pt x="536" y="250"/>
                        <a:pt x="536" y="250"/>
                      </a:cubicBezTo>
                      <a:cubicBezTo>
                        <a:pt x="536" y="250"/>
                        <a:pt x="536" y="250"/>
                        <a:pt x="536" y="250"/>
                      </a:cubicBezTo>
                      <a:cubicBezTo>
                        <a:pt x="536" y="250"/>
                        <a:pt x="536" y="250"/>
                        <a:pt x="536" y="250"/>
                      </a:cubicBezTo>
                      <a:cubicBezTo>
                        <a:pt x="536" y="251"/>
                        <a:pt x="536" y="251"/>
                        <a:pt x="536" y="251"/>
                      </a:cubicBezTo>
                      <a:close/>
                      <a:moveTo>
                        <a:pt x="536" y="252"/>
                      </a:moveTo>
                      <a:cubicBezTo>
                        <a:pt x="536" y="252"/>
                        <a:pt x="536" y="252"/>
                        <a:pt x="536" y="252"/>
                      </a:cubicBezTo>
                      <a:cubicBezTo>
                        <a:pt x="536" y="252"/>
                        <a:pt x="536" y="252"/>
                        <a:pt x="536" y="252"/>
                      </a:cubicBezTo>
                      <a:cubicBezTo>
                        <a:pt x="536" y="252"/>
                        <a:pt x="536" y="252"/>
                        <a:pt x="536" y="252"/>
                      </a:cubicBezTo>
                      <a:close/>
                      <a:moveTo>
                        <a:pt x="535" y="253"/>
                      </a:moveTo>
                      <a:cubicBezTo>
                        <a:pt x="535" y="253"/>
                        <a:pt x="535" y="253"/>
                        <a:pt x="535" y="253"/>
                      </a:cubicBezTo>
                      <a:cubicBezTo>
                        <a:pt x="535" y="253"/>
                        <a:pt x="535" y="253"/>
                        <a:pt x="535" y="253"/>
                      </a:cubicBezTo>
                      <a:cubicBezTo>
                        <a:pt x="535" y="253"/>
                        <a:pt x="535" y="253"/>
                        <a:pt x="535" y="253"/>
                      </a:cubicBezTo>
                      <a:cubicBezTo>
                        <a:pt x="535" y="253"/>
                        <a:pt x="535" y="253"/>
                        <a:pt x="535" y="253"/>
                      </a:cubicBezTo>
                      <a:cubicBezTo>
                        <a:pt x="535" y="253"/>
                        <a:pt x="535" y="253"/>
                        <a:pt x="535" y="253"/>
                      </a:cubicBezTo>
                      <a:close/>
                      <a:moveTo>
                        <a:pt x="534" y="256"/>
                      </a:moveTo>
                      <a:cubicBezTo>
                        <a:pt x="534" y="256"/>
                        <a:pt x="534" y="256"/>
                        <a:pt x="534" y="256"/>
                      </a:cubicBezTo>
                      <a:cubicBezTo>
                        <a:pt x="534" y="255"/>
                        <a:pt x="534" y="255"/>
                        <a:pt x="534" y="255"/>
                      </a:cubicBezTo>
                      <a:cubicBezTo>
                        <a:pt x="534" y="255"/>
                        <a:pt x="534" y="255"/>
                        <a:pt x="534" y="255"/>
                      </a:cubicBezTo>
                      <a:cubicBezTo>
                        <a:pt x="534" y="255"/>
                        <a:pt x="534" y="255"/>
                        <a:pt x="534" y="255"/>
                      </a:cubicBezTo>
                      <a:cubicBezTo>
                        <a:pt x="534" y="256"/>
                        <a:pt x="534" y="256"/>
                        <a:pt x="534" y="256"/>
                      </a:cubicBezTo>
                      <a:cubicBezTo>
                        <a:pt x="534" y="256"/>
                        <a:pt x="534" y="256"/>
                        <a:pt x="534" y="256"/>
                      </a:cubicBezTo>
                      <a:close/>
                      <a:moveTo>
                        <a:pt x="526" y="266"/>
                      </a:moveTo>
                      <a:cubicBezTo>
                        <a:pt x="527" y="266"/>
                        <a:pt x="527" y="266"/>
                        <a:pt x="527" y="266"/>
                      </a:cubicBezTo>
                      <a:cubicBezTo>
                        <a:pt x="528" y="265"/>
                        <a:pt x="528" y="265"/>
                        <a:pt x="528" y="265"/>
                      </a:cubicBezTo>
                      <a:cubicBezTo>
                        <a:pt x="528" y="264"/>
                        <a:pt x="528" y="264"/>
                        <a:pt x="528" y="264"/>
                      </a:cubicBezTo>
                      <a:cubicBezTo>
                        <a:pt x="529" y="264"/>
                        <a:pt x="529" y="264"/>
                        <a:pt x="529" y="264"/>
                      </a:cubicBezTo>
                      <a:cubicBezTo>
                        <a:pt x="529" y="263"/>
                        <a:pt x="529" y="263"/>
                        <a:pt x="529" y="263"/>
                      </a:cubicBezTo>
                      <a:cubicBezTo>
                        <a:pt x="529" y="262"/>
                        <a:pt x="529" y="262"/>
                        <a:pt x="529" y="262"/>
                      </a:cubicBezTo>
                      <a:cubicBezTo>
                        <a:pt x="530" y="261"/>
                        <a:pt x="530" y="261"/>
                        <a:pt x="530" y="261"/>
                      </a:cubicBezTo>
                      <a:cubicBezTo>
                        <a:pt x="530" y="261"/>
                        <a:pt x="530" y="261"/>
                        <a:pt x="530" y="261"/>
                      </a:cubicBezTo>
                      <a:cubicBezTo>
                        <a:pt x="529" y="261"/>
                        <a:pt x="529" y="261"/>
                        <a:pt x="529" y="261"/>
                      </a:cubicBezTo>
                      <a:cubicBezTo>
                        <a:pt x="528" y="262"/>
                        <a:pt x="528" y="262"/>
                        <a:pt x="528" y="262"/>
                      </a:cubicBezTo>
                      <a:cubicBezTo>
                        <a:pt x="528" y="262"/>
                        <a:pt x="528" y="262"/>
                        <a:pt x="528" y="262"/>
                      </a:cubicBezTo>
                      <a:cubicBezTo>
                        <a:pt x="528" y="263"/>
                        <a:pt x="528" y="263"/>
                        <a:pt x="528" y="263"/>
                      </a:cubicBezTo>
                      <a:cubicBezTo>
                        <a:pt x="527" y="263"/>
                        <a:pt x="527" y="263"/>
                        <a:pt x="527" y="263"/>
                      </a:cubicBezTo>
                      <a:cubicBezTo>
                        <a:pt x="527" y="264"/>
                        <a:pt x="527" y="264"/>
                        <a:pt x="527" y="264"/>
                      </a:cubicBezTo>
                      <a:cubicBezTo>
                        <a:pt x="527" y="264"/>
                        <a:pt x="527" y="264"/>
                        <a:pt x="527" y="264"/>
                      </a:cubicBezTo>
                      <a:cubicBezTo>
                        <a:pt x="526" y="266"/>
                        <a:pt x="526" y="266"/>
                        <a:pt x="526" y="266"/>
                      </a:cubicBezTo>
                      <a:close/>
                      <a:moveTo>
                        <a:pt x="518" y="274"/>
                      </a:moveTo>
                      <a:cubicBezTo>
                        <a:pt x="519" y="274"/>
                        <a:pt x="519" y="274"/>
                        <a:pt x="519" y="274"/>
                      </a:cubicBezTo>
                      <a:cubicBezTo>
                        <a:pt x="519" y="273"/>
                        <a:pt x="519" y="273"/>
                        <a:pt x="519" y="273"/>
                      </a:cubicBezTo>
                      <a:cubicBezTo>
                        <a:pt x="519" y="273"/>
                        <a:pt x="519" y="273"/>
                        <a:pt x="519" y="273"/>
                      </a:cubicBezTo>
                      <a:cubicBezTo>
                        <a:pt x="519" y="272"/>
                        <a:pt x="519" y="272"/>
                        <a:pt x="519" y="272"/>
                      </a:cubicBezTo>
                      <a:cubicBezTo>
                        <a:pt x="520" y="272"/>
                        <a:pt x="520" y="272"/>
                        <a:pt x="520" y="272"/>
                      </a:cubicBezTo>
                      <a:cubicBezTo>
                        <a:pt x="520" y="271"/>
                        <a:pt x="520" y="271"/>
                        <a:pt x="520" y="271"/>
                      </a:cubicBezTo>
                      <a:cubicBezTo>
                        <a:pt x="520" y="271"/>
                        <a:pt x="520" y="271"/>
                        <a:pt x="520" y="271"/>
                      </a:cubicBezTo>
                      <a:cubicBezTo>
                        <a:pt x="521" y="271"/>
                        <a:pt x="521" y="271"/>
                        <a:pt x="521" y="271"/>
                      </a:cubicBezTo>
                      <a:cubicBezTo>
                        <a:pt x="521" y="270"/>
                        <a:pt x="521" y="270"/>
                        <a:pt x="521" y="270"/>
                      </a:cubicBezTo>
                      <a:cubicBezTo>
                        <a:pt x="522" y="269"/>
                        <a:pt x="522" y="269"/>
                        <a:pt x="522" y="269"/>
                      </a:cubicBezTo>
                      <a:cubicBezTo>
                        <a:pt x="523" y="268"/>
                        <a:pt x="523" y="268"/>
                        <a:pt x="523" y="268"/>
                      </a:cubicBezTo>
                      <a:cubicBezTo>
                        <a:pt x="524" y="268"/>
                        <a:pt x="524" y="268"/>
                        <a:pt x="524" y="268"/>
                      </a:cubicBezTo>
                      <a:cubicBezTo>
                        <a:pt x="524" y="268"/>
                        <a:pt x="524" y="268"/>
                        <a:pt x="524" y="268"/>
                      </a:cubicBezTo>
                      <a:cubicBezTo>
                        <a:pt x="524" y="267"/>
                        <a:pt x="524" y="267"/>
                        <a:pt x="524" y="267"/>
                      </a:cubicBezTo>
                      <a:cubicBezTo>
                        <a:pt x="524" y="266"/>
                        <a:pt x="524" y="266"/>
                        <a:pt x="524" y="266"/>
                      </a:cubicBezTo>
                      <a:cubicBezTo>
                        <a:pt x="523" y="266"/>
                        <a:pt x="523" y="266"/>
                        <a:pt x="523" y="266"/>
                      </a:cubicBezTo>
                      <a:cubicBezTo>
                        <a:pt x="523" y="267"/>
                        <a:pt x="523" y="267"/>
                        <a:pt x="523" y="267"/>
                      </a:cubicBezTo>
                      <a:cubicBezTo>
                        <a:pt x="522" y="268"/>
                        <a:pt x="522" y="268"/>
                        <a:pt x="522" y="268"/>
                      </a:cubicBezTo>
                      <a:cubicBezTo>
                        <a:pt x="522" y="268"/>
                        <a:pt x="522" y="268"/>
                        <a:pt x="522" y="268"/>
                      </a:cubicBezTo>
                      <a:cubicBezTo>
                        <a:pt x="521" y="268"/>
                        <a:pt x="521" y="268"/>
                        <a:pt x="521" y="268"/>
                      </a:cubicBezTo>
                      <a:cubicBezTo>
                        <a:pt x="521" y="268"/>
                        <a:pt x="521" y="268"/>
                        <a:pt x="521" y="268"/>
                      </a:cubicBezTo>
                      <a:cubicBezTo>
                        <a:pt x="520" y="268"/>
                        <a:pt x="520" y="268"/>
                        <a:pt x="520" y="268"/>
                      </a:cubicBezTo>
                      <a:cubicBezTo>
                        <a:pt x="520" y="268"/>
                        <a:pt x="520" y="268"/>
                        <a:pt x="520" y="268"/>
                      </a:cubicBezTo>
                      <a:cubicBezTo>
                        <a:pt x="520" y="268"/>
                        <a:pt x="520" y="268"/>
                        <a:pt x="520" y="268"/>
                      </a:cubicBezTo>
                      <a:cubicBezTo>
                        <a:pt x="520" y="269"/>
                        <a:pt x="520" y="269"/>
                        <a:pt x="520" y="269"/>
                      </a:cubicBezTo>
                      <a:cubicBezTo>
                        <a:pt x="520" y="269"/>
                        <a:pt x="520" y="269"/>
                        <a:pt x="520" y="269"/>
                      </a:cubicBezTo>
                      <a:cubicBezTo>
                        <a:pt x="519" y="270"/>
                        <a:pt x="519" y="270"/>
                        <a:pt x="519" y="270"/>
                      </a:cubicBezTo>
                      <a:cubicBezTo>
                        <a:pt x="519" y="270"/>
                        <a:pt x="519" y="270"/>
                        <a:pt x="519" y="270"/>
                      </a:cubicBezTo>
                      <a:cubicBezTo>
                        <a:pt x="519" y="271"/>
                        <a:pt x="519" y="271"/>
                        <a:pt x="519" y="271"/>
                      </a:cubicBezTo>
                      <a:cubicBezTo>
                        <a:pt x="519" y="271"/>
                        <a:pt x="519" y="271"/>
                        <a:pt x="519" y="271"/>
                      </a:cubicBezTo>
                      <a:cubicBezTo>
                        <a:pt x="518" y="272"/>
                        <a:pt x="518" y="272"/>
                        <a:pt x="518" y="272"/>
                      </a:cubicBezTo>
                      <a:cubicBezTo>
                        <a:pt x="518" y="272"/>
                        <a:pt x="518" y="272"/>
                        <a:pt x="518" y="272"/>
                      </a:cubicBezTo>
                      <a:cubicBezTo>
                        <a:pt x="518" y="273"/>
                        <a:pt x="518" y="273"/>
                        <a:pt x="518" y="273"/>
                      </a:cubicBezTo>
                      <a:cubicBezTo>
                        <a:pt x="518" y="273"/>
                        <a:pt x="518" y="273"/>
                        <a:pt x="518" y="273"/>
                      </a:cubicBezTo>
                      <a:cubicBezTo>
                        <a:pt x="518" y="274"/>
                        <a:pt x="518" y="274"/>
                        <a:pt x="518" y="274"/>
                      </a:cubicBezTo>
                      <a:cubicBezTo>
                        <a:pt x="518" y="274"/>
                        <a:pt x="518" y="274"/>
                        <a:pt x="518" y="274"/>
                      </a:cubicBezTo>
                      <a:close/>
                      <a:moveTo>
                        <a:pt x="514" y="280"/>
                      </a:moveTo>
                      <a:cubicBezTo>
                        <a:pt x="514" y="280"/>
                        <a:pt x="514" y="279"/>
                        <a:pt x="514" y="279"/>
                      </a:cubicBezTo>
                      <a:cubicBezTo>
                        <a:pt x="515" y="277"/>
                        <a:pt x="515" y="277"/>
                        <a:pt x="515" y="277"/>
                      </a:cubicBezTo>
                      <a:cubicBezTo>
                        <a:pt x="515" y="277"/>
                        <a:pt x="515" y="277"/>
                        <a:pt x="515" y="277"/>
                      </a:cubicBezTo>
                      <a:cubicBezTo>
                        <a:pt x="516" y="276"/>
                        <a:pt x="516" y="276"/>
                        <a:pt x="516" y="276"/>
                      </a:cubicBezTo>
                      <a:cubicBezTo>
                        <a:pt x="516" y="275"/>
                        <a:pt x="516" y="275"/>
                        <a:pt x="516" y="275"/>
                      </a:cubicBezTo>
                      <a:cubicBezTo>
                        <a:pt x="516" y="275"/>
                        <a:pt x="516" y="275"/>
                        <a:pt x="516" y="275"/>
                      </a:cubicBezTo>
                      <a:cubicBezTo>
                        <a:pt x="516" y="275"/>
                        <a:pt x="516" y="275"/>
                        <a:pt x="516" y="275"/>
                      </a:cubicBezTo>
                      <a:cubicBezTo>
                        <a:pt x="515" y="275"/>
                        <a:pt x="515" y="275"/>
                        <a:pt x="515" y="275"/>
                      </a:cubicBezTo>
                      <a:cubicBezTo>
                        <a:pt x="515" y="274"/>
                        <a:pt x="515" y="274"/>
                        <a:pt x="515" y="274"/>
                      </a:cubicBezTo>
                      <a:cubicBezTo>
                        <a:pt x="514" y="275"/>
                        <a:pt x="514" y="275"/>
                        <a:pt x="514" y="275"/>
                      </a:cubicBezTo>
                      <a:cubicBezTo>
                        <a:pt x="514" y="276"/>
                        <a:pt x="514" y="276"/>
                        <a:pt x="514" y="276"/>
                      </a:cubicBezTo>
                      <a:cubicBezTo>
                        <a:pt x="514" y="276"/>
                        <a:pt x="514" y="276"/>
                        <a:pt x="514" y="276"/>
                      </a:cubicBezTo>
                      <a:cubicBezTo>
                        <a:pt x="514" y="278"/>
                        <a:pt x="514" y="278"/>
                        <a:pt x="514" y="278"/>
                      </a:cubicBezTo>
                      <a:cubicBezTo>
                        <a:pt x="513" y="278"/>
                        <a:pt x="513" y="278"/>
                        <a:pt x="513" y="278"/>
                      </a:cubicBezTo>
                      <a:cubicBezTo>
                        <a:pt x="514" y="279"/>
                        <a:pt x="514" y="279"/>
                        <a:pt x="514" y="279"/>
                      </a:cubicBezTo>
                      <a:cubicBezTo>
                        <a:pt x="514" y="280"/>
                        <a:pt x="514" y="280"/>
                        <a:pt x="514" y="280"/>
                      </a:cubicBezTo>
                      <a:close/>
                      <a:moveTo>
                        <a:pt x="9" y="215"/>
                      </a:moveTo>
                      <a:cubicBezTo>
                        <a:pt x="9" y="215"/>
                        <a:pt x="8" y="216"/>
                        <a:pt x="8" y="216"/>
                      </a:cubicBezTo>
                      <a:cubicBezTo>
                        <a:pt x="9" y="217"/>
                        <a:pt x="9" y="217"/>
                        <a:pt x="9" y="217"/>
                      </a:cubicBezTo>
                      <a:cubicBezTo>
                        <a:pt x="10" y="216"/>
                        <a:pt x="10" y="216"/>
                        <a:pt x="10" y="216"/>
                      </a:cubicBezTo>
                      <a:lnTo>
                        <a:pt x="9" y="2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1" name="Freeform 11">
                  <a:extLst>
                    <a:ext uri="{FF2B5EF4-FFF2-40B4-BE49-F238E27FC236}">
                      <a16:creationId xmlns:a16="http://schemas.microsoft.com/office/drawing/2014/main" id="{A38A8BF3-5E1F-C24F-8652-9AF6294E43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26829" y="1014430"/>
                  <a:ext cx="299785" cy="329377"/>
                </a:xfrm>
                <a:custGeom>
                  <a:avLst/>
                  <a:gdLst>
                    <a:gd name="T0" fmla="*/ 60 w 63"/>
                    <a:gd name="T1" fmla="*/ 6 h 69"/>
                    <a:gd name="T2" fmla="*/ 26 w 63"/>
                    <a:gd name="T3" fmla="*/ 0 h 69"/>
                    <a:gd name="T4" fmla="*/ 21 w 63"/>
                    <a:gd name="T5" fmla="*/ 7 h 69"/>
                    <a:gd name="T6" fmla="*/ 28 w 63"/>
                    <a:gd name="T7" fmla="*/ 13 h 69"/>
                    <a:gd name="T8" fmla="*/ 28 w 63"/>
                    <a:gd name="T9" fmla="*/ 13 h 69"/>
                    <a:gd name="T10" fmla="*/ 25 w 63"/>
                    <a:gd name="T11" fmla="*/ 14 h 69"/>
                    <a:gd name="T12" fmla="*/ 33 w 63"/>
                    <a:gd name="T13" fmla="*/ 17 h 69"/>
                    <a:gd name="T14" fmla="*/ 39 w 63"/>
                    <a:gd name="T15" fmla="*/ 17 h 69"/>
                    <a:gd name="T16" fmla="*/ 45 w 63"/>
                    <a:gd name="T17" fmla="*/ 12 h 69"/>
                    <a:gd name="T18" fmla="*/ 44 w 63"/>
                    <a:gd name="T19" fmla="*/ 7 h 69"/>
                    <a:gd name="T20" fmla="*/ 38 w 63"/>
                    <a:gd name="T21" fmla="*/ 5 h 69"/>
                    <a:gd name="T22" fmla="*/ 35 w 63"/>
                    <a:gd name="T23" fmla="*/ 7 h 69"/>
                    <a:gd name="T24" fmla="*/ 33 w 63"/>
                    <a:gd name="T25" fmla="*/ 3 h 69"/>
                    <a:gd name="T26" fmla="*/ 33 w 63"/>
                    <a:gd name="T27" fmla="*/ 10 h 69"/>
                    <a:gd name="T28" fmla="*/ 28 w 63"/>
                    <a:gd name="T29" fmla="*/ 7 h 69"/>
                    <a:gd name="T30" fmla="*/ 25 w 63"/>
                    <a:gd name="T31" fmla="*/ 3 h 69"/>
                    <a:gd name="T32" fmla="*/ 24 w 63"/>
                    <a:gd name="T33" fmla="*/ 8 h 69"/>
                    <a:gd name="T34" fmla="*/ 21 w 63"/>
                    <a:gd name="T35" fmla="*/ 10 h 69"/>
                    <a:gd name="T36" fmla="*/ 51 w 63"/>
                    <a:gd name="T37" fmla="*/ 22 h 69"/>
                    <a:gd name="T38" fmla="*/ 52 w 63"/>
                    <a:gd name="T39" fmla="*/ 22 h 69"/>
                    <a:gd name="T40" fmla="*/ 49 w 63"/>
                    <a:gd name="T41" fmla="*/ 24 h 69"/>
                    <a:gd name="T42" fmla="*/ 39 w 63"/>
                    <a:gd name="T43" fmla="*/ 30 h 69"/>
                    <a:gd name="T44" fmla="*/ 44 w 63"/>
                    <a:gd name="T45" fmla="*/ 34 h 69"/>
                    <a:gd name="T46" fmla="*/ 38 w 63"/>
                    <a:gd name="T47" fmla="*/ 39 h 69"/>
                    <a:gd name="T48" fmla="*/ 33 w 63"/>
                    <a:gd name="T49" fmla="*/ 39 h 69"/>
                    <a:gd name="T50" fmla="*/ 33 w 63"/>
                    <a:gd name="T51" fmla="*/ 32 h 69"/>
                    <a:gd name="T52" fmla="*/ 29 w 63"/>
                    <a:gd name="T53" fmla="*/ 27 h 69"/>
                    <a:gd name="T54" fmla="*/ 35 w 63"/>
                    <a:gd name="T55" fmla="*/ 29 h 69"/>
                    <a:gd name="T56" fmla="*/ 33 w 63"/>
                    <a:gd name="T57" fmla="*/ 25 h 69"/>
                    <a:gd name="T58" fmla="*/ 3 w 63"/>
                    <a:gd name="T59" fmla="*/ 28 h 69"/>
                    <a:gd name="T60" fmla="*/ 3 w 63"/>
                    <a:gd name="T61" fmla="*/ 27 h 69"/>
                    <a:gd name="T62" fmla="*/ 21 w 63"/>
                    <a:gd name="T63" fmla="*/ 48 h 69"/>
                    <a:gd name="T64" fmla="*/ 19 w 63"/>
                    <a:gd name="T65" fmla="*/ 44 h 69"/>
                    <a:gd name="T66" fmla="*/ 14 w 63"/>
                    <a:gd name="T67" fmla="*/ 42 h 69"/>
                    <a:gd name="T68" fmla="*/ 12 w 63"/>
                    <a:gd name="T69" fmla="*/ 39 h 69"/>
                    <a:gd name="T70" fmla="*/ 16 w 63"/>
                    <a:gd name="T71" fmla="*/ 38 h 69"/>
                    <a:gd name="T72" fmla="*/ 19 w 63"/>
                    <a:gd name="T73" fmla="*/ 35 h 69"/>
                    <a:gd name="T74" fmla="*/ 17 w 63"/>
                    <a:gd name="T75" fmla="*/ 34 h 69"/>
                    <a:gd name="T76" fmla="*/ 11 w 63"/>
                    <a:gd name="T77" fmla="*/ 35 h 69"/>
                    <a:gd name="T78" fmla="*/ 14 w 63"/>
                    <a:gd name="T79" fmla="*/ 31 h 69"/>
                    <a:gd name="T80" fmla="*/ 19 w 63"/>
                    <a:gd name="T81" fmla="*/ 28 h 69"/>
                    <a:gd name="T82" fmla="*/ 15 w 63"/>
                    <a:gd name="T83" fmla="*/ 28 h 69"/>
                    <a:gd name="T84" fmla="*/ 14 w 63"/>
                    <a:gd name="T85" fmla="*/ 26 h 69"/>
                    <a:gd name="T86" fmla="*/ 13 w 63"/>
                    <a:gd name="T87" fmla="*/ 29 h 69"/>
                    <a:gd name="T88" fmla="*/ 7 w 63"/>
                    <a:gd name="T89" fmla="*/ 29 h 69"/>
                    <a:gd name="T90" fmla="*/ 4 w 63"/>
                    <a:gd name="T91" fmla="*/ 25 h 69"/>
                    <a:gd name="T92" fmla="*/ 5 w 63"/>
                    <a:gd name="T93" fmla="*/ 24 h 69"/>
                    <a:gd name="T94" fmla="*/ 4 w 63"/>
                    <a:gd name="T95" fmla="*/ 19 h 69"/>
                    <a:gd name="T96" fmla="*/ 0 w 63"/>
                    <a:gd name="T97" fmla="*/ 17 h 69"/>
                    <a:gd name="T98" fmla="*/ 5 w 63"/>
                    <a:gd name="T99" fmla="*/ 15 h 69"/>
                    <a:gd name="T100" fmla="*/ 9 w 63"/>
                    <a:gd name="T101" fmla="*/ 14 h 69"/>
                    <a:gd name="T102" fmla="*/ 9 w 63"/>
                    <a:gd name="T103" fmla="*/ 15 h 69"/>
                    <a:gd name="T104" fmla="*/ 10 w 63"/>
                    <a:gd name="T105" fmla="*/ 19 h 69"/>
                    <a:gd name="T106" fmla="*/ 13 w 63"/>
                    <a:gd name="T107" fmla="*/ 17 h 69"/>
                    <a:gd name="T108" fmla="*/ 17 w 63"/>
                    <a:gd name="T109" fmla="*/ 23 h 69"/>
                    <a:gd name="T110" fmla="*/ 15 w 63"/>
                    <a:gd name="T111" fmla="*/ 12 h 69"/>
                    <a:gd name="T112" fmla="*/ 21 w 63"/>
                    <a:gd name="T113" fmla="*/ 13 h 69"/>
                    <a:gd name="T114" fmla="*/ 23 w 63"/>
                    <a:gd name="T115" fmla="*/ 15 h 69"/>
                    <a:gd name="T116" fmla="*/ 32 w 63"/>
                    <a:gd name="T117" fmla="*/ 23 h 69"/>
                    <a:gd name="T118" fmla="*/ 27 w 63"/>
                    <a:gd name="T119" fmla="*/ 27 h 69"/>
                    <a:gd name="T120" fmla="*/ 26 w 63"/>
                    <a:gd name="T121" fmla="*/ 34 h 69"/>
                    <a:gd name="T122" fmla="*/ 23 w 63"/>
                    <a:gd name="T123" fmla="*/ 41 h 69"/>
                    <a:gd name="T124" fmla="*/ 32 w 63"/>
                    <a:gd name="T12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3" h="69">
                      <a:moveTo>
                        <a:pt x="58" y="6"/>
                      </a:moveTo>
                      <a:cubicBezTo>
                        <a:pt x="59" y="6"/>
                        <a:pt x="59" y="5"/>
                        <a:pt x="59" y="5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61" y="5"/>
                        <a:pt x="61" y="5"/>
                        <a:pt x="61" y="5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2" y="3"/>
                        <a:pt x="62" y="3"/>
                        <a:pt x="62" y="3"/>
                      </a:cubicBezTo>
                      <a:cubicBezTo>
                        <a:pt x="63" y="3"/>
                        <a:pt x="63" y="3"/>
                        <a:pt x="63" y="3"/>
                      </a:cubicBezTo>
                      <a:cubicBezTo>
                        <a:pt x="63" y="4"/>
                        <a:pt x="63" y="4"/>
                        <a:pt x="63" y="4"/>
                      </a:cubicBezTo>
                      <a:cubicBezTo>
                        <a:pt x="63" y="4"/>
                        <a:pt x="63" y="4"/>
                        <a:pt x="63" y="4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1" y="5"/>
                        <a:pt x="61" y="5"/>
                        <a:pt x="61" y="5"/>
                      </a:cubicBezTo>
                      <a:cubicBezTo>
                        <a:pt x="60" y="6"/>
                        <a:pt x="60" y="6"/>
                        <a:pt x="60" y="6"/>
                      </a:cubicBezTo>
                      <a:cubicBezTo>
                        <a:pt x="59" y="6"/>
                        <a:pt x="59" y="6"/>
                        <a:pt x="59" y="6"/>
                      </a:cubicBezTo>
                      <a:cubicBezTo>
                        <a:pt x="59" y="6"/>
                        <a:pt x="59" y="6"/>
                        <a:pt x="59" y="6"/>
                      </a:cubicBezTo>
                      <a:cubicBezTo>
                        <a:pt x="58" y="6"/>
                        <a:pt x="58" y="6"/>
                        <a:pt x="58" y="6"/>
                      </a:cubicBezTo>
                      <a:close/>
                      <a:moveTo>
                        <a:pt x="47" y="7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lose/>
                      <a:moveTo>
                        <a:pt x="26" y="0"/>
                      </a:move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28" y="1"/>
                        <a:pt x="28" y="1"/>
                        <a:pt x="28" y="1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1"/>
                        <a:pt x="28" y="1"/>
                        <a:pt x="28" y="1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lose/>
                      <a:moveTo>
                        <a:pt x="22" y="7"/>
                      </a:move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lose/>
                      <a:moveTo>
                        <a:pt x="26" y="13"/>
                      </a:move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1" y="14"/>
                        <a:pt x="31" y="14"/>
                        <a:pt x="31" y="14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5"/>
                        <a:pt x="25" y="15"/>
                        <a:pt x="25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8" y="19"/>
                        <a:pt x="38" y="19"/>
                        <a:pt x="38" y="19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4" y="17"/>
                        <a:pt x="44" y="17"/>
                        <a:pt x="44" y="17"/>
                      </a:cubicBezTo>
                      <a:cubicBezTo>
                        <a:pt x="44" y="16"/>
                        <a:pt x="44" y="16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lose/>
                      <a:moveTo>
                        <a:pt x="51" y="22"/>
                      </a:move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3" y="21"/>
                        <a:pt x="53" y="21"/>
                        <a:pt x="53" y="21"/>
                      </a:cubicBezTo>
                      <a:cubicBezTo>
                        <a:pt x="53" y="20"/>
                        <a:pt x="53" y="20"/>
                        <a:pt x="53" y="20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5" y="22"/>
                        <a:pt x="55" y="22"/>
                        <a:pt x="55" y="22"/>
                      </a:cubicBezTo>
                      <a:cubicBezTo>
                        <a:pt x="53" y="21"/>
                        <a:pt x="53" y="21"/>
                        <a:pt x="53" y="21"/>
                      </a:cubicBezTo>
                      <a:cubicBezTo>
                        <a:pt x="53" y="21"/>
                        <a:pt x="53" y="21"/>
                        <a:pt x="53" y="21"/>
                      </a:cubicBezTo>
                      <a:cubicBezTo>
                        <a:pt x="52" y="22"/>
                        <a:pt x="52" y="22"/>
                        <a:pt x="52" y="22"/>
                      </a:cubicBezTo>
                      <a:cubicBezTo>
                        <a:pt x="52" y="22"/>
                        <a:pt x="52" y="22"/>
                        <a:pt x="52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lose/>
                      <a:moveTo>
                        <a:pt x="48" y="25"/>
                      </a:move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ubicBezTo>
                        <a:pt x="48" y="23"/>
                        <a:pt x="48" y="23"/>
                        <a:pt x="48" y="23"/>
                      </a:cubicBezTo>
                      <a:cubicBezTo>
                        <a:pt x="48" y="23"/>
                        <a:pt x="48" y="23"/>
                        <a:pt x="48" y="23"/>
                      </a:cubicBezTo>
                      <a:cubicBezTo>
                        <a:pt x="48" y="23"/>
                        <a:pt x="48" y="23"/>
                        <a:pt x="48" y="23"/>
                      </a:cubicBezTo>
                      <a:cubicBezTo>
                        <a:pt x="49" y="24"/>
                        <a:pt x="49" y="24"/>
                        <a:pt x="49" y="24"/>
                      </a:cubicBezTo>
                      <a:cubicBezTo>
                        <a:pt x="49" y="24"/>
                        <a:pt x="49" y="24"/>
                        <a:pt x="49" y="24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lose/>
                      <a:moveTo>
                        <a:pt x="32" y="32"/>
                      </a:moveTo>
                      <a:cubicBezTo>
                        <a:pt x="32" y="31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8" y="28"/>
                        <a:pt x="38" y="28"/>
                        <a:pt x="38" y="28"/>
                      </a:cubicBezTo>
                      <a:cubicBezTo>
                        <a:pt x="38" y="29"/>
                        <a:pt x="38" y="29"/>
                        <a:pt x="38" y="29"/>
                      </a:cubicBez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38" y="31"/>
                        <a:pt x="38" y="31"/>
                        <a:pt x="38" y="31"/>
                      </a:cubicBezTo>
                      <a:cubicBezTo>
                        <a:pt x="38" y="31"/>
                        <a:pt x="38" y="31"/>
                        <a:pt x="38" y="31"/>
                      </a:cubicBezTo>
                      <a:cubicBezTo>
                        <a:pt x="38" y="32"/>
                        <a:pt x="38" y="32"/>
                        <a:pt x="38" y="32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40" y="34"/>
                        <a:pt x="40" y="34"/>
                        <a:pt x="40" y="34"/>
                      </a:cubicBezTo>
                      <a:cubicBezTo>
                        <a:pt x="41" y="33"/>
                        <a:pt x="41" y="33"/>
                        <a:pt x="41" y="33"/>
                      </a:cubicBezTo>
                      <a:cubicBezTo>
                        <a:pt x="42" y="33"/>
                        <a:pt x="42" y="33"/>
                        <a:pt x="42" y="33"/>
                      </a:cubicBezTo>
                      <a:cubicBezTo>
                        <a:pt x="43" y="33"/>
                        <a:pt x="43" y="33"/>
                        <a:pt x="43" y="33"/>
                      </a:cubicBezTo>
                      <a:cubicBezTo>
                        <a:pt x="43" y="33"/>
                        <a:pt x="43" y="33"/>
                        <a:pt x="43" y="33"/>
                      </a:cubicBezTo>
                      <a:cubicBezTo>
                        <a:pt x="44" y="34"/>
                        <a:pt x="44" y="34"/>
                        <a:pt x="44" y="34"/>
                      </a:cubicBezTo>
                      <a:cubicBezTo>
                        <a:pt x="44" y="34"/>
                        <a:pt x="44" y="34"/>
                        <a:pt x="44" y="34"/>
                      </a:cubicBezTo>
                      <a:cubicBezTo>
                        <a:pt x="43" y="34"/>
                        <a:pt x="43" y="34"/>
                        <a:pt x="43" y="34"/>
                      </a:cubicBezTo>
                      <a:cubicBezTo>
                        <a:pt x="42" y="36"/>
                        <a:pt x="42" y="36"/>
                        <a:pt x="42" y="36"/>
                      </a:cubicBezTo>
                      <a:cubicBezTo>
                        <a:pt x="42" y="36"/>
                        <a:pt x="42" y="36"/>
                        <a:pt x="42" y="36"/>
                      </a:cubicBezTo>
                      <a:cubicBezTo>
                        <a:pt x="41" y="38"/>
                        <a:pt x="41" y="38"/>
                        <a:pt x="41" y="38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7" y="36"/>
                        <a:pt x="37" y="36"/>
                        <a:pt x="37" y="36"/>
                      </a:cubicBezTo>
                      <a:cubicBezTo>
                        <a:pt x="37" y="36"/>
                        <a:pt x="37" y="36"/>
                        <a:pt x="37" y="36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5" y="38"/>
                        <a:pt x="35" y="38"/>
                        <a:pt x="35" y="38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2" y="39"/>
                        <a:pt x="32" y="39"/>
                        <a:pt x="32" y="39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3"/>
                        <a:pt x="34" y="33"/>
                        <a:pt x="34" y="33"/>
                      </a:cubicBezTo>
                      <a:cubicBezTo>
                        <a:pt x="34" y="33"/>
                        <a:pt x="34" y="33"/>
                        <a:pt x="34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lose/>
                      <a:moveTo>
                        <a:pt x="28" y="20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8" y="20"/>
                        <a:pt x="28" y="20"/>
                        <a:pt x="28" y="20"/>
                      </a:cubicBezTo>
                      <a:cubicBezTo>
                        <a:pt x="28" y="20"/>
                        <a:pt x="28" y="20"/>
                        <a:pt x="28" y="20"/>
                      </a:cubicBezTo>
                      <a:cubicBezTo>
                        <a:pt x="28" y="20"/>
                        <a:pt x="28" y="20"/>
                        <a:pt x="28" y="20"/>
                      </a:cubicBezTo>
                      <a:close/>
                      <a:moveTo>
                        <a:pt x="29" y="27"/>
                      </a:moveTo>
                      <a:cubicBezTo>
                        <a:pt x="30" y="28"/>
                        <a:pt x="30" y="28"/>
                        <a:pt x="30" y="28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36" y="27"/>
                        <a:pt x="36" y="27"/>
                        <a:pt x="36" y="27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2" y="25"/>
                        <a:pt x="32" y="25"/>
                        <a:pt x="32" y="25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lose/>
                      <a:moveTo>
                        <a:pt x="5" y="31"/>
                      </a:move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5" y="29"/>
                        <a:pt x="5" y="29"/>
                        <a:pt x="5" y="29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lose/>
                      <a:moveTo>
                        <a:pt x="21" y="49"/>
                      </a:moveTo>
                      <a:cubicBezTo>
                        <a:pt x="21" y="48"/>
                        <a:pt x="21" y="48"/>
                        <a:pt x="21" y="48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ubicBezTo>
                        <a:pt x="20" y="49"/>
                        <a:pt x="20" y="49"/>
                        <a:pt x="20" y="49"/>
                      </a:cubicBezTo>
                      <a:cubicBezTo>
                        <a:pt x="20" y="49"/>
                        <a:pt x="20" y="49"/>
                        <a:pt x="20" y="49"/>
                      </a:cubicBez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19" y="47"/>
                        <a:pt x="19" y="47"/>
                        <a:pt x="19" y="47"/>
                      </a:cubicBezTo>
                      <a:cubicBezTo>
                        <a:pt x="18" y="46"/>
                        <a:pt x="18" y="46"/>
                        <a:pt x="18" y="46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8" y="43"/>
                        <a:pt x="18" y="43"/>
                        <a:pt x="18" y="43"/>
                      </a:cubicBezTo>
                      <a:cubicBezTo>
                        <a:pt x="18" y="43"/>
                        <a:pt x="18" y="43"/>
                        <a:pt x="18" y="43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7" y="44"/>
                        <a:pt x="17" y="44"/>
                        <a:pt x="17" y="44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5" y="43"/>
                        <a:pt x="15" y="43"/>
                        <a:pt x="15" y="43"/>
                      </a:cubicBezTo>
                      <a:cubicBezTo>
                        <a:pt x="15" y="42"/>
                        <a:pt x="15" y="42"/>
                        <a:pt x="15" y="42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3" y="40"/>
                        <a:pt x="13" y="40"/>
                        <a:pt x="13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3" y="37"/>
                        <a:pt x="13" y="37"/>
                        <a:pt x="13" y="37"/>
                      </a:cubicBezTo>
                      <a:cubicBezTo>
                        <a:pt x="13" y="37"/>
                        <a:pt x="13" y="37"/>
                        <a:pt x="13" y="37"/>
                      </a:cubicBezTo>
                      <a:cubicBezTo>
                        <a:pt x="14" y="38"/>
                        <a:pt x="14" y="38"/>
                        <a:pt x="14" y="38"/>
                      </a:cubicBezTo>
                      <a:cubicBezTo>
                        <a:pt x="14" y="38"/>
                        <a:pt x="14" y="38"/>
                        <a:pt x="14" y="38"/>
                      </a:cubicBezTo>
                      <a:cubicBezTo>
                        <a:pt x="14" y="38"/>
                        <a:pt x="14" y="38"/>
                        <a:pt x="14" y="38"/>
                      </a:cubicBezTo>
                      <a:cubicBezTo>
                        <a:pt x="14" y="38"/>
                        <a:pt x="14" y="38"/>
                        <a:pt x="14" y="38"/>
                      </a:cubicBezTo>
                      <a:cubicBezTo>
                        <a:pt x="15" y="38"/>
                        <a:pt x="15" y="38"/>
                        <a:pt x="15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6" y="37"/>
                        <a:pt x="16" y="37"/>
                        <a:pt x="16" y="37"/>
                      </a:cubicBezTo>
                      <a:cubicBezTo>
                        <a:pt x="15" y="37"/>
                        <a:pt x="15" y="37"/>
                        <a:pt x="15" y="37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5" y="36"/>
                        <a:pt x="15" y="36"/>
                        <a:pt x="15" y="36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0" y="33"/>
                        <a:pt x="20" y="33"/>
                        <a:pt x="20" y="33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4" y="35"/>
                        <a:pt x="14" y="35"/>
                        <a:pt x="14" y="35"/>
                      </a:cubicBezTo>
                      <a:cubicBezTo>
                        <a:pt x="14" y="35"/>
                        <a:pt x="14" y="35"/>
                        <a:pt x="14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ubicBezTo>
                        <a:pt x="12" y="35"/>
                        <a:pt x="12" y="35"/>
                        <a:pt x="12" y="35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3"/>
                        <a:pt x="12" y="33"/>
                        <a:pt x="12" y="33"/>
                      </a:cubicBezTo>
                      <a:cubicBezTo>
                        <a:pt x="12" y="33"/>
                        <a:pt x="12" y="33"/>
                        <a:pt x="12" y="33"/>
                      </a:cubicBezTo>
                      <a:cubicBezTo>
                        <a:pt x="13" y="32"/>
                        <a:pt x="13" y="32"/>
                        <a:pt x="13" y="32"/>
                      </a:cubicBezTo>
                      <a:cubicBezTo>
                        <a:pt x="13" y="32"/>
                        <a:pt x="13" y="32"/>
                        <a:pt x="13" y="32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5" y="31"/>
                        <a:pt x="15" y="31"/>
                        <a:pt x="15" y="31"/>
                      </a:cubicBezTo>
                      <a:cubicBezTo>
                        <a:pt x="16" y="30"/>
                        <a:pt x="16" y="30"/>
                        <a:pt x="16" y="30"/>
                      </a:cubicBezTo>
                      <a:cubicBezTo>
                        <a:pt x="16" y="30"/>
                        <a:pt x="16" y="30"/>
                        <a:pt x="16" y="30"/>
                      </a:cubicBez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8" y="29"/>
                        <a:pt x="18" y="29"/>
                        <a:pt x="18" y="29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6"/>
                        <a:pt x="17" y="26"/>
                        <a:pt x="17" y="26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8" y="29"/>
                        <a:pt x="8" y="29"/>
                        <a:pt x="8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4" y="23"/>
                        <a:pt x="4" y="23"/>
                        <a:pt x="4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7"/>
                        <a:pt x="21" y="17"/>
                        <a:pt x="21" y="17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4" y="18"/>
                        <a:pt x="24" y="18"/>
                        <a:pt x="24" y="18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5"/>
                        <a:pt x="32" y="25"/>
                        <a:pt x="32" y="25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6" y="27"/>
                        <a:pt x="26" y="27"/>
                        <a:pt x="26" y="27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6" y="29"/>
                        <a:pt x="26" y="29"/>
                        <a:pt x="26" y="29"/>
                      </a:cubicBezTo>
                      <a:cubicBezTo>
                        <a:pt x="26" y="30"/>
                        <a:pt x="26" y="30"/>
                        <a:pt x="26" y="30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27" y="32"/>
                        <a:pt x="27" y="32"/>
                        <a:pt x="27" y="32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5" y="32"/>
                        <a:pt x="25" y="32"/>
                        <a:pt x="25" y="32"/>
                      </a:cubicBezTo>
                      <a:cubicBezTo>
                        <a:pt x="25" y="33"/>
                        <a:pt x="25" y="33"/>
                        <a:pt x="25" y="33"/>
                      </a:cubicBezTo>
                      <a:cubicBezTo>
                        <a:pt x="25" y="33"/>
                        <a:pt x="25" y="33"/>
                        <a:pt x="25" y="33"/>
                      </a:cubicBezTo>
                      <a:cubicBezTo>
                        <a:pt x="26" y="34"/>
                        <a:pt x="26" y="34"/>
                        <a:pt x="26" y="34"/>
                      </a:cubicBezTo>
                      <a:cubicBezTo>
                        <a:pt x="26" y="35"/>
                        <a:pt x="26" y="35"/>
                        <a:pt x="26" y="35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4" y="39"/>
                        <a:pt x="24" y="39"/>
                        <a:pt x="24" y="39"/>
                      </a:cubicBezTo>
                      <a:cubicBezTo>
                        <a:pt x="24" y="39"/>
                        <a:pt x="24" y="39"/>
                        <a:pt x="24" y="39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cubicBezTo>
                        <a:pt x="22" y="45"/>
                        <a:pt x="22" y="45"/>
                        <a:pt x="22" y="45"/>
                      </a:cubicBezTo>
                      <a:cubicBezTo>
                        <a:pt x="23" y="46"/>
                        <a:pt x="23" y="46"/>
                        <a:pt x="23" y="4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21" y="49"/>
                        <a:pt x="21" y="49"/>
                        <a:pt x="21" y="49"/>
                      </a:cubicBezTo>
                      <a:close/>
                      <a:moveTo>
                        <a:pt x="31" y="69"/>
                      </a:moveTo>
                      <a:cubicBezTo>
                        <a:pt x="32" y="69"/>
                        <a:pt x="32" y="69"/>
                        <a:pt x="32" y="69"/>
                      </a:cubicBezTo>
                      <a:cubicBezTo>
                        <a:pt x="32" y="68"/>
                        <a:pt x="32" y="68"/>
                        <a:pt x="32" y="68"/>
                      </a:cubicBez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0" y="67"/>
                        <a:pt x="30" y="67"/>
                        <a:pt x="30" y="67"/>
                      </a:cubicBezTo>
                      <a:cubicBezTo>
                        <a:pt x="30" y="68"/>
                        <a:pt x="30" y="68"/>
                        <a:pt x="30" y="68"/>
                      </a:cubicBezTo>
                      <a:cubicBezTo>
                        <a:pt x="30" y="68"/>
                        <a:pt x="30" y="68"/>
                        <a:pt x="30" y="68"/>
                      </a:cubicBezTo>
                      <a:cubicBezTo>
                        <a:pt x="31" y="69"/>
                        <a:pt x="31" y="69"/>
                        <a:pt x="31" y="69"/>
                      </a:cubicBezTo>
                      <a:cubicBezTo>
                        <a:pt x="31" y="69"/>
                        <a:pt x="31" y="69"/>
                        <a:pt x="31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2" name="Freeform 12">
                  <a:extLst>
                    <a:ext uri="{FF2B5EF4-FFF2-40B4-BE49-F238E27FC236}">
                      <a16:creationId xmlns:a16="http://schemas.microsoft.com/office/drawing/2014/main" id="{FAA60ED2-BF00-2141-A9DB-8B31B43DA4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884296" y="2097772"/>
                  <a:ext cx="333238" cy="582844"/>
                </a:xfrm>
                <a:custGeom>
                  <a:avLst/>
                  <a:gdLst>
                    <a:gd name="T0" fmla="*/ 108 w 259"/>
                    <a:gd name="T1" fmla="*/ 219 h 453"/>
                    <a:gd name="T2" fmla="*/ 11 w 259"/>
                    <a:gd name="T3" fmla="*/ 449 h 453"/>
                    <a:gd name="T4" fmla="*/ 60 w 259"/>
                    <a:gd name="T5" fmla="*/ 412 h 453"/>
                    <a:gd name="T6" fmla="*/ 60 w 259"/>
                    <a:gd name="T7" fmla="*/ 412 h 453"/>
                    <a:gd name="T8" fmla="*/ 74 w 259"/>
                    <a:gd name="T9" fmla="*/ 375 h 453"/>
                    <a:gd name="T10" fmla="*/ 78 w 259"/>
                    <a:gd name="T11" fmla="*/ 378 h 453"/>
                    <a:gd name="T12" fmla="*/ 182 w 259"/>
                    <a:gd name="T13" fmla="*/ 93 h 453"/>
                    <a:gd name="T14" fmla="*/ 174 w 259"/>
                    <a:gd name="T15" fmla="*/ 63 h 453"/>
                    <a:gd name="T16" fmla="*/ 185 w 259"/>
                    <a:gd name="T17" fmla="*/ 56 h 453"/>
                    <a:gd name="T18" fmla="*/ 185 w 259"/>
                    <a:gd name="T19" fmla="*/ 33 h 453"/>
                    <a:gd name="T20" fmla="*/ 185 w 259"/>
                    <a:gd name="T21" fmla="*/ 0 h 453"/>
                    <a:gd name="T22" fmla="*/ 230 w 259"/>
                    <a:gd name="T23" fmla="*/ 33 h 453"/>
                    <a:gd name="T24" fmla="*/ 245 w 259"/>
                    <a:gd name="T25" fmla="*/ 33 h 453"/>
                    <a:gd name="T26" fmla="*/ 256 w 259"/>
                    <a:gd name="T27" fmla="*/ 48 h 453"/>
                    <a:gd name="T28" fmla="*/ 230 w 259"/>
                    <a:gd name="T29" fmla="*/ 67 h 453"/>
                    <a:gd name="T30" fmla="*/ 200 w 259"/>
                    <a:gd name="T31" fmla="*/ 67 h 453"/>
                    <a:gd name="T32" fmla="*/ 189 w 259"/>
                    <a:gd name="T33" fmla="*/ 78 h 453"/>
                    <a:gd name="T34" fmla="*/ 185 w 259"/>
                    <a:gd name="T35" fmla="*/ 96 h 453"/>
                    <a:gd name="T36" fmla="*/ 182 w 259"/>
                    <a:gd name="T37" fmla="*/ 171 h 453"/>
                    <a:gd name="T38" fmla="*/ 60 w 259"/>
                    <a:gd name="T39" fmla="*/ 278 h 453"/>
                    <a:gd name="T40" fmla="*/ 52 w 259"/>
                    <a:gd name="T41" fmla="*/ 286 h 453"/>
                    <a:gd name="T42" fmla="*/ 52 w 259"/>
                    <a:gd name="T43" fmla="*/ 293 h 453"/>
                    <a:gd name="T44" fmla="*/ 74 w 259"/>
                    <a:gd name="T45" fmla="*/ 300 h 453"/>
                    <a:gd name="T46" fmla="*/ 71 w 259"/>
                    <a:gd name="T47" fmla="*/ 289 h 453"/>
                    <a:gd name="T48" fmla="*/ 130 w 259"/>
                    <a:gd name="T49" fmla="*/ 252 h 453"/>
                    <a:gd name="T50" fmla="*/ 122 w 259"/>
                    <a:gd name="T51" fmla="*/ 282 h 453"/>
                    <a:gd name="T52" fmla="*/ 145 w 259"/>
                    <a:gd name="T53" fmla="*/ 260 h 453"/>
                    <a:gd name="T54" fmla="*/ 115 w 259"/>
                    <a:gd name="T55" fmla="*/ 263 h 453"/>
                    <a:gd name="T56" fmla="*/ 115 w 259"/>
                    <a:gd name="T57" fmla="*/ 282 h 453"/>
                    <a:gd name="T58" fmla="*/ 97 w 259"/>
                    <a:gd name="T59" fmla="*/ 330 h 453"/>
                    <a:gd name="T60" fmla="*/ 93 w 259"/>
                    <a:gd name="T61" fmla="*/ 312 h 453"/>
                    <a:gd name="T62" fmla="*/ 100 w 259"/>
                    <a:gd name="T63" fmla="*/ 282 h 453"/>
                    <a:gd name="T64" fmla="*/ 89 w 259"/>
                    <a:gd name="T65" fmla="*/ 271 h 453"/>
                    <a:gd name="T66" fmla="*/ 104 w 259"/>
                    <a:gd name="T67" fmla="*/ 252 h 453"/>
                    <a:gd name="T68" fmla="*/ 134 w 259"/>
                    <a:gd name="T69" fmla="*/ 249 h 453"/>
                    <a:gd name="T70" fmla="*/ 148 w 259"/>
                    <a:gd name="T71" fmla="*/ 260 h 453"/>
                    <a:gd name="T72" fmla="*/ 171 w 259"/>
                    <a:gd name="T73" fmla="*/ 252 h 453"/>
                    <a:gd name="T74" fmla="*/ 171 w 259"/>
                    <a:gd name="T75" fmla="*/ 241 h 453"/>
                    <a:gd name="T76" fmla="*/ 185 w 259"/>
                    <a:gd name="T77" fmla="*/ 241 h 453"/>
                    <a:gd name="T78" fmla="*/ 208 w 259"/>
                    <a:gd name="T79" fmla="*/ 237 h 453"/>
                    <a:gd name="T80" fmla="*/ 219 w 259"/>
                    <a:gd name="T81" fmla="*/ 226 h 453"/>
                    <a:gd name="T82" fmla="*/ 226 w 259"/>
                    <a:gd name="T83" fmla="*/ 211 h 453"/>
                    <a:gd name="T84" fmla="*/ 230 w 259"/>
                    <a:gd name="T85" fmla="*/ 163 h 453"/>
                    <a:gd name="T86" fmla="*/ 226 w 259"/>
                    <a:gd name="T87" fmla="*/ 137 h 453"/>
                    <a:gd name="T88" fmla="*/ 204 w 259"/>
                    <a:gd name="T89" fmla="*/ 93 h 453"/>
                    <a:gd name="T90" fmla="*/ 204 w 259"/>
                    <a:gd name="T91" fmla="*/ 100 h 453"/>
                    <a:gd name="T92" fmla="*/ 189 w 259"/>
                    <a:gd name="T93" fmla="*/ 100 h 453"/>
                    <a:gd name="T94" fmla="*/ 185 w 259"/>
                    <a:gd name="T95" fmla="*/ 126 h 453"/>
                    <a:gd name="T96" fmla="*/ 185 w 259"/>
                    <a:gd name="T97" fmla="*/ 178 h 453"/>
                    <a:gd name="T98" fmla="*/ 163 w 259"/>
                    <a:gd name="T99" fmla="*/ 189 h 453"/>
                    <a:gd name="T100" fmla="*/ 152 w 259"/>
                    <a:gd name="T101" fmla="*/ 211 h 453"/>
                    <a:gd name="T102" fmla="*/ 145 w 259"/>
                    <a:gd name="T103" fmla="*/ 226 h 453"/>
                    <a:gd name="T104" fmla="*/ 111 w 259"/>
                    <a:gd name="T105" fmla="*/ 230 h 453"/>
                    <a:gd name="T106" fmla="*/ 78 w 259"/>
                    <a:gd name="T107" fmla="*/ 256 h 453"/>
                    <a:gd name="T108" fmla="*/ 63 w 259"/>
                    <a:gd name="T109" fmla="*/ 278 h 453"/>
                    <a:gd name="T110" fmla="*/ 67 w 259"/>
                    <a:gd name="T111" fmla="*/ 289 h 453"/>
                    <a:gd name="T112" fmla="*/ 71 w 259"/>
                    <a:gd name="T113" fmla="*/ 282 h 453"/>
                    <a:gd name="T114" fmla="*/ 78 w 259"/>
                    <a:gd name="T115" fmla="*/ 308 h 453"/>
                    <a:gd name="T116" fmla="*/ 89 w 259"/>
                    <a:gd name="T117" fmla="*/ 308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59" h="453">
                      <a:moveTo>
                        <a:pt x="104" y="219"/>
                      </a:moveTo>
                      <a:lnTo>
                        <a:pt x="108" y="219"/>
                      </a:lnTo>
                      <a:lnTo>
                        <a:pt x="104" y="219"/>
                      </a:lnTo>
                      <a:lnTo>
                        <a:pt x="104" y="219"/>
                      </a:lnTo>
                      <a:lnTo>
                        <a:pt x="104" y="219"/>
                      </a:lnTo>
                      <a:lnTo>
                        <a:pt x="104" y="219"/>
                      </a:lnTo>
                      <a:close/>
                      <a:moveTo>
                        <a:pt x="108" y="219"/>
                      </a:moveTo>
                      <a:lnTo>
                        <a:pt x="108" y="215"/>
                      </a:lnTo>
                      <a:lnTo>
                        <a:pt x="108" y="215"/>
                      </a:lnTo>
                      <a:lnTo>
                        <a:pt x="111" y="215"/>
                      </a:lnTo>
                      <a:lnTo>
                        <a:pt x="111" y="215"/>
                      </a:lnTo>
                      <a:lnTo>
                        <a:pt x="108" y="219"/>
                      </a:lnTo>
                      <a:lnTo>
                        <a:pt x="108" y="219"/>
                      </a:lnTo>
                      <a:lnTo>
                        <a:pt x="108" y="219"/>
                      </a:lnTo>
                      <a:close/>
                      <a:moveTo>
                        <a:pt x="4" y="453"/>
                      </a:moveTo>
                      <a:lnTo>
                        <a:pt x="4" y="449"/>
                      </a:lnTo>
                      <a:lnTo>
                        <a:pt x="0" y="449"/>
                      </a:lnTo>
                      <a:lnTo>
                        <a:pt x="0" y="453"/>
                      </a:lnTo>
                      <a:lnTo>
                        <a:pt x="4" y="453"/>
                      </a:lnTo>
                      <a:lnTo>
                        <a:pt x="4" y="453"/>
                      </a:lnTo>
                      <a:lnTo>
                        <a:pt x="4" y="453"/>
                      </a:lnTo>
                      <a:close/>
                      <a:moveTo>
                        <a:pt x="8" y="449"/>
                      </a:moveTo>
                      <a:lnTo>
                        <a:pt x="8" y="445"/>
                      </a:lnTo>
                      <a:lnTo>
                        <a:pt x="11" y="449"/>
                      </a:lnTo>
                      <a:lnTo>
                        <a:pt x="8" y="453"/>
                      </a:lnTo>
                      <a:lnTo>
                        <a:pt x="8" y="449"/>
                      </a:lnTo>
                      <a:lnTo>
                        <a:pt x="8" y="449"/>
                      </a:lnTo>
                      <a:lnTo>
                        <a:pt x="8" y="449"/>
                      </a:lnTo>
                      <a:close/>
                      <a:moveTo>
                        <a:pt x="22" y="438"/>
                      </a:moveTo>
                      <a:lnTo>
                        <a:pt x="22" y="441"/>
                      </a:lnTo>
                      <a:lnTo>
                        <a:pt x="22" y="441"/>
                      </a:lnTo>
                      <a:lnTo>
                        <a:pt x="26" y="441"/>
                      </a:lnTo>
                      <a:lnTo>
                        <a:pt x="26" y="441"/>
                      </a:lnTo>
                      <a:lnTo>
                        <a:pt x="22" y="438"/>
                      </a:lnTo>
                      <a:lnTo>
                        <a:pt x="22" y="438"/>
                      </a:lnTo>
                      <a:close/>
                      <a:moveTo>
                        <a:pt x="60" y="412"/>
                      </a:moveTo>
                      <a:lnTo>
                        <a:pt x="56" y="408"/>
                      </a:lnTo>
                      <a:lnTo>
                        <a:pt x="60" y="408"/>
                      </a:lnTo>
                      <a:lnTo>
                        <a:pt x="60" y="404"/>
                      </a:lnTo>
                      <a:lnTo>
                        <a:pt x="60" y="404"/>
                      </a:lnTo>
                      <a:lnTo>
                        <a:pt x="63" y="401"/>
                      </a:lnTo>
                      <a:lnTo>
                        <a:pt x="63" y="401"/>
                      </a:lnTo>
                      <a:lnTo>
                        <a:pt x="67" y="401"/>
                      </a:lnTo>
                      <a:lnTo>
                        <a:pt x="63" y="404"/>
                      </a:lnTo>
                      <a:lnTo>
                        <a:pt x="63" y="408"/>
                      </a:lnTo>
                      <a:lnTo>
                        <a:pt x="60" y="408"/>
                      </a:lnTo>
                      <a:lnTo>
                        <a:pt x="60" y="412"/>
                      </a:lnTo>
                      <a:lnTo>
                        <a:pt x="60" y="412"/>
                      </a:lnTo>
                      <a:lnTo>
                        <a:pt x="60" y="412"/>
                      </a:lnTo>
                      <a:close/>
                      <a:moveTo>
                        <a:pt x="74" y="382"/>
                      </a:moveTo>
                      <a:lnTo>
                        <a:pt x="74" y="382"/>
                      </a:lnTo>
                      <a:lnTo>
                        <a:pt x="74" y="386"/>
                      </a:lnTo>
                      <a:lnTo>
                        <a:pt x="74" y="386"/>
                      </a:lnTo>
                      <a:lnTo>
                        <a:pt x="71" y="386"/>
                      </a:lnTo>
                      <a:lnTo>
                        <a:pt x="71" y="382"/>
                      </a:lnTo>
                      <a:lnTo>
                        <a:pt x="74" y="382"/>
                      </a:lnTo>
                      <a:lnTo>
                        <a:pt x="74" y="382"/>
                      </a:lnTo>
                      <a:close/>
                      <a:moveTo>
                        <a:pt x="78" y="378"/>
                      </a:moveTo>
                      <a:lnTo>
                        <a:pt x="78" y="375"/>
                      </a:lnTo>
                      <a:lnTo>
                        <a:pt x="74" y="375"/>
                      </a:lnTo>
                      <a:lnTo>
                        <a:pt x="74" y="375"/>
                      </a:lnTo>
                      <a:lnTo>
                        <a:pt x="74" y="375"/>
                      </a:lnTo>
                      <a:lnTo>
                        <a:pt x="78" y="371"/>
                      </a:lnTo>
                      <a:lnTo>
                        <a:pt x="78" y="371"/>
                      </a:lnTo>
                      <a:lnTo>
                        <a:pt x="82" y="371"/>
                      </a:lnTo>
                      <a:lnTo>
                        <a:pt x="82" y="371"/>
                      </a:lnTo>
                      <a:lnTo>
                        <a:pt x="82" y="371"/>
                      </a:lnTo>
                      <a:lnTo>
                        <a:pt x="85" y="371"/>
                      </a:lnTo>
                      <a:lnTo>
                        <a:pt x="82" y="371"/>
                      </a:lnTo>
                      <a:lnTo>
                        <a:pt x="82" y="375"/>
                      </a:lnTo>
                      <a:lnTo>
                        <a:pt x="82" y="375"/>
                      </a:lnTo>
                      <a:lnTo>
                        <a:pt x="78" y="378"/>
                      </a:lnTo>
                      <a:lnTo>
                        <a:pt x="78" y="378"/>
                      </a:lnTo>
                      <a:close/>
                      <a:moveTo>
                        <a:pt x="163" y="82"/>
                      </a:moveTo>
                      <a:lnTo>
                        <a:pt x="163" y="82"/>
                      </a:lnTo>
                      <a:lnTo>
                        <a:pt x="163" y="78"/>
                      </a:lnTo>
                      <a:lnTo>
                        <a:pt x="167" y="74"/>
                      </a:lnTo>
                      <a:lnTo>
                        <a:pt x="167" y="74"/>
                      </a:lnTo>
                      <a:lnTo>
                        <a:pt x="167" y="78"/>
                      </a:lnTo>
                      <a:lnTo>
                        <a:pt x="167" y="82"/>
                      </a:lnTo>
                      <a:lnTo>
                        <a:pt x="163" y="82"/>
                      </a:lnTo>
                      <a:lnTo>
                        <a:pt x="163" y="82"/>
                      </a:lnTo>
                      <a:close/>
                      <a:moveTo>
                        <a:pt x="185" y="96"/>
                      </a:moveTo>
                      <a:lnTo>
                        <a:pt x="182" y="93"/>
                      </a:lnTo>
                      <a:lnTo>
                        <a:pt x="182" y="93"/>
                      </a:lnTo>
                      <a:lnTo>
                        <a:pt x="182" y="93"/>
                      </a:lnTo>
                      <a:lnTo>
                        <a:pt x="182" y="85"/>
                      </a:lnTo>
                      <a:lnTo>
                        <a:pt x="178" y="82"/>
                      </a:lnTo>
                      <a:lnTo>
                        <a:pt x="174" y="78"/>
                      </a:lnTo>
                      <a:lnTo>
                        <a:pt x="174" y="78"/>
                      </a:lnTo>
                      <a:lnTo>
                        <a:pt x="171" y="78"/>
                      </a:lnTo>
                      <a:lnTo>
                        <a:pt x="171" y="74"/>
                      </a:lnTo>
                      <a:lnTo>
                        <a:pt x="171" y="71"/>
                      </a:lnTo>
                      <a:lnTo>
                        <a:pt x="171" y="67"/>
                      </a:lnTo>
                      <a:lnTo>
                        <a:pt x="171" y="67"/>
                      </a:lnTo>
                      <a:lnTo>
                        <a:pt x="174" y="63"/>
                      </a:lnTo>
                      <a:lnTo>
                        <a:pt x="174" y="63"/>
                      </a:lnTo>
                      <a:lnTo>
                        <a:pt x="174" y="63"/>
                      </a:lnTo>
                      <a:lnTo>
                        <a:pt x="178" y="59"/>
                      </a:lnTo>
                      <a:lnTo>
                        <a:pt x="178" y="59"/>
                      </a:lnTo>
                      <a:lnTo>
                        <a:pt x="178" y="56"/>
                      </a:lnTo>
                      <a:lnTo>
                        <a:pt x="174" y="56"/>
                      </a:lnTo>
                      <a:lnTo>
                        <a:pt x="174" y="56"/>
                      </a:lnTo>
                      <a:lnTo>
                        <a:pt x="174" y="56"/>
                      </a:lnTo>
                      <a:lnTo>
                        <a:pt x="174" y="52"/>
                      </a:lnTo>
                      <a:lnTo>
                        <a:pt x="178" y="52"/>
                      </a:lnTo>
                      <a:lnTo>
                        <a:pt x="182" y="52"/>
                      </a:lnTo>
                      <a:lnTo>
                        <a:pt x="185" y="56"/>
                      </a:lnTo>
                      <a:lnTo>
                        <a:pt x="189" y="52"/>
                      </a:lnTo>
                      <a:lnTo>
                        <a:pt x="189" y="52"/>
                      </a:lnTo>
                      <a:lnTo>
                        <a:pt x="189" y="48"/>
                      </a:lnTo>
                      <a:lnTo>
                        <a:pt x="189" y="48"/>
                      </a:lnTo>
                      <a:lnTo>
                        <a:pt x="189" y="48"/>
                      </a:lnTo>
                      <a:lnTo>
                        <a:pt x="185" y="45"/>
                      </a:lnTo>
                      <a:lnTo>
                        <a:pt x="185" y="45"/>
                      </a:lnTo>
                      <a:lnTo>
                        <a:pt x="185" y="41"/>
                      </a:lnTo>
                      <a:lnTo>
                        <a:pt x="185" y="37"/>
                      </a:lnTo>
                      <a:lnTo>
                        <a:pt x="189" y="37"/>
                      </a:lnTo>
                      <a:lnTo>
                        <a:pt x="189" y="37"/>
                      </a:lnTo>
                      <a:lnTo>
                        <a:pt x="185" y="33"/>
                      </a:lnTo>
                      <a:lnTo>
                        <a:pt x="185" y="30"/>
                      </a:lnTo>
                      <a:lnTo>
                        <a:pt x="185" y="26"/>
                      </a:lnTo>
                      <a:lnTo>
                        <a:pt x="185" y="22"/>
                      </a:lnTo>
                      <a:lnTo>
                        <a:pt x="185" y="19"/>
                      </a:lnTo>
                      <a:lnTo>
                        <a:pt x="178" y="11"/>
                      </a:lnTo>
                      <a:lnTo>
                        <a:pt x="178" y="7"/>
                      </a:lnTo>
                      <a:lnTo>
                        <a:pt x="178" y="4"/>
                      </a:lnTo>
                      <a:lnTo>
                        <a:pt x="178" y="4"/>
                      </a:lnTo>
                      <a:lnTo>
                        <a:pt x="178" y="4"/>
                      </a:lnTo>
                      <a:lnTo>
                        <a:pt x="182" y="0"/>
                      </a:lnTo>
                      <a:lnTo>
                        <a:pt x="182" y="0"/>
                      </a:lnTo>
                      <a:lnTo>
                        <a:pt x="185" y="0"/>
                      </a:lnTo>
                      <a:lnTo>
                        <a:pt x="185" y="4"/>
                      </a:lnTo>
                      <a:lnTo>
                        <a:pt x="189" y="7"/>
                      </a:lnTo>
                      <a:lnTo>
                        <a:pt x="197" y="7"/>
                      </a:lnTo>
                      <a:lnTo>
                        <a:pt x="197" y="11"/>
                      </a:lnTo>
                      <a:lnTo>
                        <a:pt x="204" y="19"/>
                      </a:lnTo>
                      <a:lnTo>
                        <a:pt x="208" y="22"/>
                      </a:lnTo>
                      <a:lnTo>
                        <a:pt x="211" y="22"/>
                      </a:lnTo>
                      <a:lnTo>
                        <a:pt x="211" y="22"/>
                      </a:lnTo>
                      <a:lnTo>
                        <a:pt x="215" y="26"/>
                      </a:lnTo>
                      <a:lnTo>
                        <a:pt x="222" y="30"/>
                      </a:lnTo>
                      <a:lnTo>
                        <a:pt x="226" y="30"/>
                      </a:lnTo>
                      <a:lnTo>
                        <a:pt x="230" y="33"/>
                      </a:lnTo>
                      <a:lnTo>
                        <a:pt x="230" y="30"/>
                      </a:lnTo>
                      <a:lnTo>
                        <a:pt x="234" y="33"/>
                      </a:lnTo>
                      <a:lnTo>
                        <a:pt x="237" y="30"/>
                      </a:lnTo>
                      <a:lnTo>
                        <a:pt x="241" y="30"/>
                      </a:lnTo>
                      <a:lnTo>
                        <a:pt x="245" y="26"/>
                      </a:lnTo>
                      <a:lnTo>
                        <a:pt x="245" y="22"/>
                      </a:lnTo>
                      <a:lnTo>
                        <a:pt x="245" y="22"/>
                      </a:lnTo>
                      <a:lnTo>
                        <a:pt x="245" y="22"/>
                      </a:lnTo>
                      <a:lnTo>
                        <a:pt x="245" y="26"/>
                      </a:lnTo>
                      <a:lnTo>
                        <a:pt x="245" y="30"/>
                      </a:lnTo>
                      <a:lnTo>
                        <a:pt x="245" y="33"/>
                      </a:lnTo>
                      <a:lnTo>
                        <a:pt x="245" y="33"/>
                      </a:lnTo>
                      <a:lnTo>
                        <a:pt x="248" y="37"/>
                      </a:lnTo>
                      <a:lnTo>
                        <a:pt x="252" y="41"/>
                      </a:lnTo>
                      <a:lnTo>
                        <a:pt x="252" y="41"/>
                      </a:lnTo>
                      <a:lnTo>
                        <a:pt x="252" y="45"/>
                      </a:lnTo>
                      <a:lnTo>
                        <a:pt x="256" y="45"/>
                      </a:lnTo>
                      <a:lnTo>
                        <a:pt x="256" y="41"/>
                      </a:lnTo>
                      <a:lnTo>
                        <a:pt x="259" y="41"/>
                      </a:lnTo>
                      <a:lnTo>
                        <a:pt x="259" y="41"/>
                      </a:lnTo>
                      <a:lnTo>
                        <a:pt x="259" y="41"/>
                      </a:lnTo>
                      <a:lnTo>
                        <a:pt x="259" y="41"/>
                      </a:lnTo>
                      <a:lnTo>
                        <a:pt x="259" y="45"/>
                      </a:lnTo>
                      <a:lnTo>
                        <a:pt x="256" y="48"/>
                      </a:lnTo>
                      <a:lnTo>
                        <a:pt x="252" y="48"/>
                      </a:lnTo>
                      <a:lnTo>
                        <a:pt x="252" y="52"/>
                      </a:lnTo>
                      <a:lnTo>
                        <a:pt x="252" y="52"/>
                      </a:lnTo>
                      <a:lnTo>
                        <a:pt x="248" y="52"/>
                      </a:lnTo>
                      <a:lnTo>
                        <a:pt x="248" y="52"/>
                      </a:lnTo>
                      <a:lnTo>
                        <a:pt x="245" y="52"/>
                      </a:lnTo>
                      <a:lnTo>
                        <a:pt x="245" y="56"/>
                      </a:lnTo>
                      <a:lnTo>
                        <a:pt x="241" y="56"/>
                      </a:lnTo>
                      <a:lnTo>
                        <a:pt x="237" y="52"/>
                      </a:lnTo>
                      <a:lnTo>
                        <a:pt x="237" y="56"/>
                      </a:lnTo>
                      <a:lnTo>
                        <a:pt x="230" y="59"/>
                      </a:lnTo>
                      <a:lnTo>
                        <a:pt x="230" y="67"/>
                      </a:lnTo>
                      <a:lnTo>
                        <a:pt x="230" y="71"/>
                      </a:lnTo>
                      <a:lnTo>
                        <a:pt x="230" y="74"/>
                      </a:lnTo>
                      <a:lnTo>
                        <a:pt x="230" y="78"/>
                      </a:lnTo>
                      <a:lnTo>
                        <a:pt x="230" y="78"/>
                      </a:lnTo>
                      <a:lnTo>
                        <a:pt x="226" y="78"/>
                      </a:lnTo>
                      <a:lnTo>
                        <a:pt x="226" y="74"/>
                      </a:lnTo>
                      <a:lnTo>
                        <a:pt x="219" y="74"/>
                      </a:lnTo>
                      <a:lnTo>
                        <a:pt x="215" y="71"/>
                      </a:lnTo>
                      <a:lnTo>
                        <a:pt x="211" y="67"/>
                      </a:lnTo>
                      <a:lnTo>
                        <a:pt x="208" y="67"/>
                      </a:lnTo>
                      <a:lnTo>
                        <a:pt x="204" y="67"/>
                      </a:lnTo>
                      <a:lnTo>
                        <a:pt x="200" y="67"/>
                      </a:lnTo>
                      <a:lnTo>
                        <a:pt x="200" y="63"/>
                      </a:lnTo>
                      <a:lnTo>
                        <a:pt x="197" y="63"/>
                      </a:lnTo>
                      <a:lnTo>
                        <a:pt x="193" y="67"/>
                      </a:lnTo>
                      <a:lnTo>
                        <a:pt x="189" y="71"/>
                      </a:lnTo>
                      <a:lnTo>
                        <a:pt x="189" y="71"/>
                      </a:lnTo>
                      <a:lnTo>
                        <a:pt x="185" y="67"/>
                      </a:lnTo>
                      <a:lnTo>
                        <a:pt x="182" y="67"/>
                      </a:lnTo>
                      <a:lnTo>
                        <a:pt x="182" y="71"/>
                      </a:lnTo>
                      <a:lnTo>
                        <a:pt x="182" y="74"/>
                      </a:lnTo>
                      <a:lnTo>
                        <a:pt x="182" y="74"/>
                      </a:lnTo>
                      <a:lnTo>
                        <a:pt x="185" y="78"/>
                      </a:lnTo>
                      <a:lnTo>
                        <a:pt x="189" y="78"/>
                      </a:lnTo>
                      <a:lnTo>
                        <a:pt x="193" y="82"/>
                      </a:lnTo>
                      <a:lnTo>
                        <a:pt x="197" y="82"/>
                      </a:lnTo>
                      <a:lnTo>
                        <a:pt x="200" y="82"/>
                      </a:lnTo>
                      <a:lnTo>
                        <a:pt x="200" y="82"/>
                      </a:lnTo>
                      <a:lnTo>
                        <a:pt x="197" y="85"/>
                      </a:lnTo>
                      <a:lnTo>
                        <a:pt x="197" y="89"/>
                      </a:lnTo>
                      <a:lnTo>
                        <a:pt x="197" y="85"/>
                      </a:lnTo>
                      <a:lnTo>
                        <a:pt x="189" y="85"/>
                      </a:lnTo>
                      <a:lnTo>
                        <a:pt x="189" y="89"/>
                      </a:lnTo>
                      <a:lnTo>
                        <a:pt x="189" y="89"/>
                      </a:lnTo>
                      <a:lnTo>
                        <a:pt x="189" y="93"/>
                      </a:lnTo>
                      <a:lnTo>
                        <a:pt x="185" y="96"/>
                      </a:lnTo>
                      <a:lnTo>
                        <a:pt x="185" y="96"/>
                      </a:lnTo>
                      <a:close/>
                      <a:moveTo>
                        <a:pt x="178" y="178"/>
                      </a:moveTo>
                      <a:lnTo>
                        <a:pt x="178" y="174"/>
                      </a:lnTo>
                      <a:lnTo>
                        <a:pt x="182" y="174"/>
                      </a:lnTo>
                      <a:lnTo>
                        <a:pt x="178" y="174"/>
                      </a:lnTo>
                      <a:lnTo>
                        <a:pt x="178" y="174"/>
                      </a:lnTo>
                      <a:lnTo>
                        <a:pt x="178" y="174"/>
                      </a:lnTo>
                      <a:lnTo>
                        <a:pt x="178" y="167"/>
                      </a:lnTo>
                      <a:lnTo>
                        <a:pt x="178" y="167"/>
                      </a:lnTo>
                      <a:lnTo>
                        <a:pt x="182" y="167"/>
                      </a:lnTo>
                      <a:lnTo>
                        <a:pt x="182" y="171"/>
                      </a:lnTo>
                      <a:lnTo>
                        <a:pt x="182" y="171"/>
                      </a:lnTo>
                      <a:lnTo>
                        <a:pt x="182" y="174"/>
                      </a:lnTo>
                      <a:lnTo>
                        <a:pt x="182" y="178"/>
                      </a:lnTo>
                      <a:lnTo>
                        <a:pt x="182" y="178"/>
                      </a:lnTo>
                      <a:lnTo>
                        <a:pt x="178" y="178"/>
                      </a:lnTo>
                      <a:lnTo>
                        <a:pt x="178" y="178"/>
                      </a:lnTo>
                      <a:close/>
                      <a:moveTo>
                        <a:pt x="60" y="278"/>
                      </a:moveTo>
                      <a:lnTo>
                        <a:pt x="60" y="282"/>
                      </a:lnTo>
                      <a:lnTo>
                        <a:pt x="60" y="278"/>
                      </a:lnTo>
                      <a:lnTo>
                        <a:pt x="60" y="278"/>
                      </a:lnTo>
                      <a:lnTo>
                        <a:pt x="60" y="278"/>
                      </a:lnTo>
                      <a:lnTo>
                        <a:pt x="60" y="278"/>
                      </a:lnTo>
                      <a:lnTo>
                        <a:pt x="60" y="278"/>
                      </a:lnTo>
                      <a:close/>
                      <a:moveTo>
                        <a:pt x="56" y="282"/>
                      </a:moveTo>
                      <a:lnTo>
                        <a:pt x="60" y="282"/>
                      </a:lnTo>
                      <a:lnTo>
                        <a:pt x="60" y="282"/>
                      </a:lnTo>
                      <a:lnTo>
                        <a:pt x="56" y="282"/>
                      </a:lnTo>
                      <a:lnTo>
                        <a:pt x="56" y="282"/>
                      </a:lnTo>
                      <a:close/>
                      <a:moveTo>
                        <a:pt x="56" y="282"/>
                      </a:moveTo>
                      <a:lnTo>
                        <a:pt x="56" y="282"/>
                      </a:lnTo>
                      <a:lnTo>
                        <a:pt x="56" y="282"/>
                      </a:lnTo>
                      <a:lnTo>
                        <a:pt x="56" y="282"/>
                      </a:lnTo>
                      <a:lnTo>
                        <a:pt x="56" y="282"/>
                      </a:lnTo>
                      <a:close/>
                      <a:moveTo>
                        <a:pt x="52" y="286"/>
                      </a:moveTo>
                      <a:lnTo>
                        <a:pt x="52" y="286"/>
                      </a:lnTo>
                      <a:lnTo>
                        <a:pt x="56" y="286"/>
                      </a:lnTo>
                      <a:lnTo>
                        <a:pt x="52" y="286"/>
                      </a:lnTo>
                      <a:lnTo>
                        <a:pt x="52" y="286"/>
                      </a:lnTo>
                      <a:close/>
                      <a:moveTo>
                        <a:pt x="52" y="293"/>
                      </a:moveTo>
                      <a:lnTo>
                        <a:pt x="48" y="289"/>
                      </a:lnTo>
                      <a:lnTo>
                        <a:pt x="48" y="286"/>
                      </a:lnTo>
                      <a:lnTo>
                        <a:pt x="52" y="286"/>
                      </a:lnTo>
                      <a:lnTo>
                        <a:pt x="52" y="289"/>
                      </a:lnTo>
                      <a:lnTo>
                        <a:pt x="52" y="289"/>
                      </a:lnTo>
                      <a:lnTo>
                        <a:pt x="56" y="289"/>
                      </a:lnTo>
                      <a:lnTo>
                        <a:pt x="52" y="293"/>
                      </a:lnTo>
                      <a:lnTo>
                        <a:pt x="52" y="293"/>
                      </a:lnTo>
                      <a:lnTo>
                        <a:pt x="52" y="293"/>
                      </a:lnTo>
                      <a:close/>
                      <a:moveTo>
                        <a:pt x="74" y="293"/>
                      </a:moveTo>
                      <a:lnTo>
                        <a:pt x="74" y="293"/>
                      </a:lnTo>
                      <a:lnTo>
                        <a:pt x="78" y="289"/>
                      </a:lnTo>
                      <a:lnTo>
                        <a:pt x="78" y="293"/>
                      </a:lnTo>
                      <a:lnTo>
                        <a:pt x="78" y="293"/>
                      </a:lnTo>
                      <a:lnTo>
                        <a:pt x="74" y="293"/>
                      </a:lnTo>
                      <a:lnTo>
                        <a:pt x="74" y="293"/>
                      </a:lnTo>
                      <a:close/>
                      <a:moveTo>
                        <a:pt x="74" y="297"/>
                      </a:moveTo>
                      <a:lnTo>
                        <a:pt x="74" y="297"/>
                      </a:lnTo>
                      <a:lnTo>
                        <a:pt x="74" y="297"/>
                      </a:lnTo>
                      <a:lnTo>
                        <a:pt x="74" y="300"/>
                      </a:lnTo>
                      <a:lnTo>
                        <a:pt x="74" y="297"/>
                      </a:lnTo>
                      <a:lnTo>
                        <a:pt x="74" y="297"/>
                      </a:lnTo>
                      <a:close/>
                      <a:moveTo>
                        <a:pt x="71" y="289"/>
                      </a:moveTo>
                      <a:lnTo>
                        <a:pt x="71" y="293"/>
                      </a:lnTo>
                      <a:lnTo>
                        <a:pt x="71" y="293"/>
                      </a:lnTo>
                      <a:lnTo>
                        <a:pt x="71" y="297"/>
                      </a:lnTo>
                      <a:lnTo>
                        <a:pt x="74" y="297"/>
                      </a:lnTo>
                      <a:lnTo>
                        <a:pt x="74" y="293"/>
                      </a:lnTo>
                      <a:lnTo>
                        <a:pt x="74" y="293"/>
                      </a:lnTo>
                      <a:lnTo>
                        <a:pt x="74" y="289"/>
                      </a:lnTo>
                      <a:lnTo>
                        <a:pt x="71" y="289"/>
                      </a:lnTo>
                      <a:lnTo>
                        <a:pt x="71" y="289"/>
                      </a:lnTo>
                      <a:close/>
                      <a:moveTo>
                        <a:pt x="141" y="256"/>
                      </a:moveTo>
                      <a:lnTo>
                        <a:pt x="141" y="252"/>
                      </a:lnTo>
                      <a:lnTo>
                        <a:pt x="141" y="249"/>
                      </a:lnTo>
                      <a:lnTo>
                        <a:pt x="141" y="249"/>
                      </a:lnTo>
                      <a:lnTo>
                        <a:pt x="145" y="249"/>
                      </a:lnTo>
                      <a:lnTo>
                        <a:pt x="145" y="249"/>
                      </a:lnTo>
                      <a:lnTo>
                        <a:pt x="145" y="252"/>
                      </a:lnTo>
                      <a:lnTo>
                        <a:pt x="145" y="252"/>
                      </a:lnTo>
                      <a:lnTo>
                        <a:pt x="145" y="256"/>
                      </a:lnTo>
                      <a:lnTo>
                        <a:pt x="141" y="256"/>
                      </a:lnTo>
                      <a:lnTo>
                        <a:pt x="141" y="256"/>
                      </a:lnTo>
                      <a:close/>
                      <a:moveTo>
                        <a:pt x="130" y="252"/>
                      </a:moveTo>
                      <a:lnTo>
                        <a:pt x="134" y="249"/>
                      </a:lnTo>
                      <a:lnTo>
                        <a:pt x="137" y="249"/>
                      </a:lnTo>
                      <a:lnTo>
                        <a:pt x="134" y="252"/>
                      </a:lnTo>
                      <a:lnTo>
                        <a:pt x="134" y="252"/>
                      </a:lnTo>
                      <a:lnTo>
                        <a:pt x="130" y="252"/>
                      </a:lnTo>
                      <a:lnTo>
                        <a:pt x="130" y="252"/>
                      </a:lnTo>
                      <a:close/>
                      <a:moveTo>
                        <a:pt x="115" y="282"/>
                      </a:moveTo>
                      <a:lnTo>
                        <a:pt x="119" y="282"/>
                      </a:lnTo>
                      <a:lnTo>
                        <a:pt x="119" y="282"/>
                      </a:lnTo>
                      <a:lnTo>
                        <a:pt x="119" y="282"/>
                      </a:lnTo>
                      <a:lnTo>
                        <a:pt x="122" y="282"/>
                      </a:lnTo>
                      <a:lnTo>
                        <a:pt x="122" y="282"/>
                      </a:lnTo>
                      <a:lnTo>
                        <a:pt x="119" y="278"/>
                      </a:lnTo>
                      <a:lnTo>
                        <a:pt x="119" y="275"/>
                      </a:lnTo>
                      <a:lnTo>
                        <a:pt x="122" y="271"/>
                      </a:lnTo>
                      <a:lnTo>
                        <a:pt x="126" y="271"/>
                      </a:lnTo>
                      <a:lnTo>
                        <a:pt x="126" y="267"/>
                      </a:lnTo>
                      <a:lnTo>
                        <a:pt x="130" y="267"/>
                      </a:lnTo>
                      <a:lnTo>
                        <a:pt x="134" y="271"/>
                      </a:lnTo>
                      <a:lnTo>
                        <a:pt x="137" y="271"/>
                      </a:lnTo>
                      <a:lnTo>
                        <a:pt x="137" y="271"/>
                      </a:lnTo>
                      <a:lnTo>
                        <a:pt x="141" y="267"/>
                      </a:lnTo>
                      <a:lnTo>
                        <a:pt x="145" y="263"/>
                      </a:lnTo>
                      <a:lnTo>
                        <a:pt x="145" y="260"/>
                      </a:lnTo>
                      <a:lnTo>
                        <a:pt x="141" y="260"/>
                      </a:lnTo>
                      <a:lnTo>
                        <a:pt x="141" y="260"/>
                      </a:lnTo>
                      <a:lnTo>
                        <a:pt x="137" y="256"/>
                      </a:lnTo>
                      <a:lnTo>
                        <a:pt x="137" y="256"/>
                      </a:lnTo>
                      <a:lnTo>
                        <a:pt x="134" y="256"/>
                      </a:lnTo>
                      <a:lnTo>
                        <a:pt x="130" y="252"/>
                      </a:lnTo>
                      <a:lnTo>
                        <a:pt x="126" y="256"/>
                      </a:lnTo>
                      <a:lnTo>
                        <a:pt x="126" y="260"/>
                      </a:lnTo>
                      <a:lnTo>
                        <a:pt x="122" y="260"/>
                      </a:lnTo>
                      <a:lnTo>
                        <a:pt x="119" y="263"/>
                      </a:lnTo>
                      <a:lnTo>
                        <a:pt x="119" y="263"/>
                      </a:lnTo>
                      <a:lnTo>
                        <a:pt x="115" y="263"/>
                      </a:lnTo>
                      <a:lnTo>
                        <a:pt x="115" y="260"/>
                      </a:lnTo>
                      <a:lnTo>
                        <a:pt x="111" y="260"/>
                      </a:lnTo>
                      <a:lnTo>
                        <a:pt x="108" y="263"/>
                      </a:lnTo>
                      <a:lnTo>
                        <a:pt x="108" y="267"/>
                      </a:lnTo>
                      <a:lnTo>
                        <a:pt x="104" y="267"/>
                      </a:lnTo>
                      <a:lnTo>
                        <a:pt x="104" y="271"/>
                      </a:lnTo>
                      <a:lnTo>
                        <a:pt x="111" y="271"/>
                      </a:lnTo>
                      <a:lnTo>
                        <a:pt x="111" y="275"/>
                      </a:lnTo>
                      <a:lnTo>
                        <a:pt x="111" y="275"/>
                      </a:lnTo>
                      <a:lnTo>
                        <a:pt x="111" y="278"/>
                      </a:lnTo>
                      <a:lnTo>
                        <a:pt x="111" y="282"/>
                      </a:lnTo>
                      <a:lnTo>
                        <a:pt x="115" y="282"/>
                      </a:lnTo>
                      <a:lnTo>
                        <a:pt x="115" y="282"/>
                      </a:lnTo>
                      <a:lnTo>
                        <a:pt x="115" y="282"/>
                      </a:lnTo>
                      <a:close/>
                      <a:moveTo>
                        <a:pt x="93" y="334"/>
                      </a:moveTo>
                      <a:lnTo>
                        <a:pt x="93" y="330"/>
                      </a:lnTo>
                      <a:lnTo>
                        <a:pt x="89" y="330"/>
                      </a:lnTo>
                      <a:lnTo>
                        <a:pt x="89" y="334"/>
                      </a:lnTo>
                      <a:lnTo>
                        <a:pt x="93" y="338"/>
                      </a:lnTo>
                      <a:lnTo>
                        <a:pt x="93" y="338"/>
                      </a:lnTo>
                      <a:lnTo>
                        <a:pt x="97" y="334"/>
                      </a:lnTo>
                      <a:lnTo>
                        <a:pt x="93" y="334"/>
                      </a:lnTo>
                      <a:lnTo>
                        <a:pt x="93" y="334"/>
                      </a:lnTo>
                      <a:close/>
                      <a:moveTo>
                        <a:pt x="97" y="330"/>
                      </a:moveTo>
                      <a:lnTo>
                        <a:pt x="97" y="326"/>
                      </a:lnTo>
                      <a:lnTo>
                        <a:pt x="97" y="323"/>
                      </a:lnTo>
                      <a:lnTo>
                        <a:pt x="100" y="326"/>
                      </a:lnTo>
                      <a:lnTo>
                        <a:pt x="100" y="326"/>
                      </a:lnTo>
                      <a:lnTo>
                        <a:pt x="97" y="330"/>
                      </a:lnTo>
                      <a:lnTo>
                        <a:pt x="97" y="330"/>
                      </a:lnTo>
                      <a:lnTo>
                        <a:pt x="97" y="330"/>
                      </a:lnTo>
                      <a:close/>
                      <a:moveTo>
                        <a:pt x="93" y="323"/>
                      </a:moveTo>
                      <a:lnTo>
                        <a:pt x="93" y="319"/>
                      </a:lnTo>
                      <a:lnTo>
                        <a:pt x="97" y="315"/>
                      </a:lnTo>
                      <a:lnTo>
                        <a:pt x="97" y="312"/>
                      </a:lnTo>
                      <a:lnTo>
                        <a:pt x="93" y="312"/>
                      </a:lnTo>
                      <a:lnTo>
                        <a:pt x="97" y="312"/>
                      </a:lnTo>
                      <a:lnTo>
                        <a:pt x="100" y="312"/>
                      </a:lnTo>
                      <a:lnTo>
                        <a:pt x="100" y="312"/>
                      </a:lnTo>
                      <a:lnTo>
                        <a:pt x="100" y="312"/>
                      </a:lnTo>
                      <a:lnTo>
                        <a:pt x="100" y="304"/>
                      </a:lnTo>
                      <a:lnTo>
                        <a:pt x="100" y="304"/>
                      </a:lnTo>
                      <a:lnTo>
                        <a:pt x="100" y="293"/>
                      </a:lnTo>
                      <a:lnTo>
                        <a:pt x="100" y="289"/>
                      </a:lnTo>
                      <a:lnTo>
                        <a:pt x="100" y="286"/>
                      </a:lnTo>
                      <a:lnTo>
                        <a:pt x="104" y="286"/>
                      </a:lnTo>
                      <a:lnTo>
                        <a:pt x="104" y="282"/>
                      </a:lnTo>
                      <a:lnTo>
                        <a:pt x="100" y="282"/>
                      </a:lnTo>
                      <a:lnTo>
                        <a:pt x="100" y="278"/>
                      </a:lnTo>
                      <a:lnTo>
                        <a:pt x="100" y="278"/>
                      </a:lnTo>
                      <a:lnTo>
                        <a:pt x="100" y="278"/>
                      </a:lnTo>
                      <a:lnTo>
                        <a:pt x="97" y="278"/>
                      </a:lnTo>
                      <a:lnTo>
                        <a:pt x="93" y="275"/>
                      </a:lnTo>
                      <a:lnTo>
                        <a:pt x="97" y="275"/>
                      </a:lnTo>
                      <a:lnTo>
                        <a:pt x="97" y="271"/>
                      </a:lnTo>
                      <a:lnTo>
                        <a:pt x="97" y="267"/>
                      </a:lnTo>
                      <a:lnTo>
                        <a:pt x="97" y="267"/>
                      </a:lnTo>
                      <a:lnTo>
                        <a:pt x="93" y="267"/>
                      </a:lnTo>
                      <a:lnTo>
                        <a:pt x="93" y="267"/>
                      </a:lnTo>
                      <a:lnTo>
                        <a:pt x="89" y="271"/>
                      </a:lnTo>
                      <a:lnTo>
                        <a:pt x="89" y="271"/>
                      </a:lnTo>
                      <a:lnTo>
                        <a:pt x="85" y="267"/>
                      </a:lnTo>
                      <a:lnTo>
                        <a:pt x="85" y="263"/>
                      </a:lnTo>
                      <a:lnTo>
                        <a:pt x="89" y="263"/>
                      </a:lnTo>
                      <a:lnTo>
                        <a:pt x="93" y="260"/>
                      </a:lnTo>
                      <a:lnTo>
                        <a:pt x="100" y="263"/>
                      </a:lnTo>
                      <a:lnTo>
                        <a:pt x="100" y="263"/>
                      </a:lnTo>
                      <a:lnTo>
                        <a:pt x="104" y="263"/>
                      </a:lnTo>
                      <a:lnTo>
                        <a:pt x="104" y="260"/>
                      </a:lnTo>
                      <a:lnTo>
                        <a:pt x="104" y="256"/>
                      </a:lnTo>
                      <a:lnTo>
                        <a:pt x="100" y="256"/>
                      </a:lnTo>
                      <a:lnTo>
                        <a:pt x="104" y="252"/>
                      </a:lnTo>
                      <a:lnTo>
                        <a:pt x="104" y="252"/>
                      </a:lnTo>
                      <a:lnTo>
                        <a:pt x="108" y="256"/>
                      </a:lnTo>
                      <a:lnTo>
                        <a:pt x="108" y="256"/>
                      </a:lnTo>
                      <a:lnTo>
                        <a:pt x="111" y="252"/>
                      </a:lnTo>
                      <a:lnTo>
                        <a:pt x="115" y="252"/>
                      </a:lnTo>
                      <a:lnTo>
                        <a:pt x="122" y="252"/>
                      </a:lnTo>
                      <a:lnTo>
                        <a:pt x="126" y="252"/>
                      </a:lnTo>
                      <a:lnTo>
                        <a:pt x="126" y="252"/>
                      </a:lnTo>
                      <a:lnTo>
                        <a:pt x="130" y="252"/>
                      </a:lnTo>
                      <a:lnTo>
                        <a:pt x="130" y="249"/>
                      </a:lnTo>
                      <a:lnTo>
                        <a:pt x="134" y="249"/>
                      </a:lnTo>
                      <a:lnTo>
                        <a:pt x="134" y="249"/>
                      </a:lnTo>
                      <a:lnTo>
                        <a:pt x="137" y="245"/>
                      </a:lnTo>
                      <a:lnTo>
                        <a:pt x="141" y="241"/>
                      </a:lnTo>
                      <a:lnTo>
                        <a:pt x="145" y="245"/>
                      </a:lnTo>
                      <a:lnTo>
                        <a:pt x="148" y="245"/>
                      </a:lnTo>
                      <a:lnTo>
                        <a:pt x="148" y="245"/>
                      </a:lnTo>
                      <a:lnTo>
                        <a:pt x="148" y="245"/>
                      </a:lnTo>
                      <a:lnTo>
                        <a:pt x="148" y="249"/>
                      </a:lnTo>
                      <a:lnTo>
                        <a:pt x="145" y="252"/>
                      </a:lnTo>
                      <a:lnTo>
                        <a:pt x="148" y="252"/>
                      </a:lnTo>
                      <a:lnTo>
                        <a:pt x="148" y="256"/>
                      </a:lnTo>
                      <a:lnTo>
                        <a:pt x="148" y="260"/>
                      </a:lnTo>
                      <a:lnTo>
                        <a:pt x="148" y="260"/>
                      </a:lnTo>
                      <a:lnTo>
                        <a:pt x="148" y="263"/>
                      </a:lnTo>
                      <a:lnTo>
                        <a:pt x="152" y="263"/>
                      </a:lnTo>
                      <a:lnTo>
                        <a:pt x="156" y="267"/>
                      </a:lnTo>
                      <a:lnTo>
                        <a:pt x="159" y="267"/>
                      </a:lnTo>
                      <a:lnTo>
                        <a:pt x="163" y="267"/>
                      </a:lnTo>
                      <a:lnTo>
                        <a:pt x="163" y="263"/>
                      </a:lnTo>
                      <a:lnTo>
                        <a:pt x="167" y="260"/>
                      </a:lnTo>
                      <a:lnTo>
                        <a:pt x="167" y="260"/>
                      </a:lnTo>
                      <a:lnTo>
                        <a:pt x="167" y="260"/>
                      </a:lnTo>
                      <a:lnTo>
                        <a:pt x="167" y="256"/>
                      </a:lnTo>
                      <a:lnTo>
                        <a:pt x="171" y="252"/>
                      </a:lnTo>
                      <a:lnTo>
                        <a:pt x="171" y="252"/>
                      </a:lnTo>
                      <a:lnTo>
                        <a:pt x="174" y="252"/>
                      </a:lnTo>
                      <a:lnTo>
                        <a:pt x="174" y="252"/>
                      </a:lnTo>
                      <a:lnTo>
                        <a:pt x="174" y="249"/>
                      </a:lnTo>
                      <a:lnTo>
                        <a:pt x="174" y="245"/>
                      </a:lnTo>
                      <a:lnTo>
                        <a:pt x="167" y="245"/>
                      </a:lnTo>
                      <a:lnTo>
                        <a:pt x="167" y="241"/>
                      </a:lnTo>
                      <a:lnTo>
                        <a:pt x="167" y="237"/>
                      </a:lnTo>
                      <a:lnTo>
                        <a:pt x="171" y="237"/>
                      </a:lnTo>
                      <a:lnTo>
                        <a:pt x="171" y="237"/>
                      </a:lnTo>
                      <a:lnTo>
                        <a:pt x="171" y="237"/>
                      </a:lnTo>
                      <a:lnTo>
                        <a:pt x="171" y="241"/>
                      </a:lnTo>
                      <a:lnTo>
                        <a:pt x="171" y="241"/>
                      </a:lnTo>
                      <a:lnTo>
                        <a:pt x="174" y="241"/>
                      </a:lnTo>
                      <a:lnTo>
                        <a:pt x="174" y="241"/>
                      </a:lnTo>
                      <a:lnTo>
                        <a:pt x="178" y="241"/>
                      </a:lnTo>
                      <a:lnTo>
                        <a:pt x="178" y="241"/>
                      </a:lnTo>
                      <a:lnTo>
                        <a:pt x="182" y="241"/>
                      </a:lnTo>
                      <a:lnTo>
                        <a:pt x="182" y="241"/>
                      </a:lnTo>
                      <a:lnTo>
                        <a:pt x="182" y="241"/>
                      </a:lnTo>
                      <a:lnTo>
                        <a:pt x="178" y="245"/>
                      </a:lnTo>
                      <a:lnTo>
                        <a:pt x="178" y="245"/>
                      </a:lnTo>
                      <a:lnTo>
                        <a:pt x="178" y="245"/>
                      </a:lnTo>
                      <a:lnTo>
                        <a:pt x="182" y="245"/>
                      </a:lnTo>
                      <a:lnTo>
                        <a:pt x="185" y="241"/>
                      </a:lnTo>
                      <a:lnTo>
                        <a:pt x="193" y="241"/>
                      </a:lnTo>
                      <a:lnTo>
                        <a:pt x="197" y="241"/>
                      </a:lnTo>
                      <a:lnTo>
                        <a:pt x="197" y="241"/>
                      </a:lnTo>
                      <a:lnTo>
                        <a:pt x="197" y="237"/>
                      </a:lnTo>
                      <a:lnTo>
                        <a:pt x="197" y="234"/>
                      </a:lnTo>
                      <a:lnTo>
                        <a:pt x="200" y="234"/>
                      </a:lnTo>
                      <a:lnTo>
                        <a:pt x="204" y="234"/>
                      </a:lnTo>
                      <a:lnTo>
                        <a:pt x="204" y="237"/>
                      </a:lnTo>
                      <a:lnTo>
                        <a:pt x="204" y="241"/>
                      </a:lnTo>
                      <a:lnTo>
                        <a:pt x="204" y="241"/>
                      </a:lnTo>
                      <a:lnTo>
                        <a:pt x="208" y="241"/>
                      </a:lnTo>
                      <a:lnTo>
                        <a:pt x="208" y="237"/>
                      </a:lnTo>
                      <a:lnTo>
                        <a:pt x="208" y="234"/>
                      </a:lnTo>
                      <a:lnTo>
                        <a:pt x="208" y="230"/>
                      </a:lnTo>
                      <a:lnTo>
                        <a:pt x="211" y="226"/>
                      </a:lnTo>
                      <a:lnTo>
                        <a:pt x="215" y="226"/>
                      </a:lnTo>
                      <a:lnTo>
                        <a:pt x="215" y="226"/>
                      </a:lnTo>
                      <a:lnTo>
                        <a:pt x="211" y="223"/>
                      </a:lnTo>
                      <a:lnTo>
                        <a:pt x="215" y="219"/>
                      </a:lnTo>
                      <a:lnTo>
                        <a:pt x="215" y="219"/>
                      </a:lnTo>
                      <a:lnTo>
                        <a:pt x="219" y="219"/>
                      </a:lnTo>
                      <a:lnTo>
                        <a:pt x="219" y="223"/>
                      </a:lnTo>
                      <a:lnTo>
                        <a:pt x="219" y="223"/>
                      </a:lnTo>
                      <a:lnTo>
                        <a:pt x="219" y="226"/>
                      </a:lnTo>
                      <a:lnTo>
                        <a:pt x="219" y="237"/>
                      </a:lnTo>
                      <a:lnTo>
                        <a:pt x="219" y="237"/>
                      </a:lnTo>
                      <a:lnTo>
                        <a:pt x="222" y="234"/>
                      </a:lnTo>
                      <a:lnTo>
                        <a:pt x="222" y="234"/>
                      </a:lnTo>
                      <a:lnTo>
                        <a:pt x="226" y="234"/>
                      </a:lnTo>
                      <a:lnTo>
                        <a:pt x="230" y="230"/>
                      </a:lnTo>
                      <a:lnTo>
                        <a:pt x="230" y="226"/>
                      </a:lnTo>
                      <a:lnTo>
                        <a:pt x="230" y="223"/>
                      </a:lnTo>
                      <a:lnTo>
                        <a:pt x="234" y="219"/>
                      </a:lnTo>
                      <a:lnTo>
                        <a:pt x="234" y="219"/>
                      </a:lnTo>
                      <a:lnTo>
                        <a:pt x="230" y="215"/>
                      </a:lnTo>
                      <a:lnTo>
                        <a:pt x="226" y="211"/>
                      </a:lnTo>
                      <a:lnTo>
                        <a:pt x="226" y="208"/>
                      </a:lnTo>
                      <a:lnTo>
                        <a:pt x="226" y="200"/>
                      </a:lnTo>
                      <a:lnTo>
                        <a:pt x="226" y="193"/>
                      </a:lnTo>
                      <a:lnTo>
                        <a:pt x="226" y="186"/>
                      </a:lnTo>
                      <a:lnTo>
                        <a:pt x="222" y="178"/>
                      </a:lnTo>
                      <a:lnTo>
                        <a:pt x="219" y="171"/>
                      </a:lnTo>
                      <a:lnTo>
                        <a:pt x="219" y="167"/>
                      </a:lnTo>
                      <a:lnTo>
                        <a:pt x="219" y="163"/>
                      </a:lnTo>
                      <a:lnTo>
                        <a:pt x="226" y="160"/>
                      </a:lnTo>
                      <a:lnTo>
                        <a:pt x="226" y="160"/>
                      </a:lnTo>
                      <a:lnTo>
                        <a:pt x="230" y="163"/>
                      </a:lnTo>
                      <a:lnTo>
                        <a:pt x="230" y="163"/>
                      </a:lnTo>
                      <a:lnTo>
                        <a:pt x="230" y="160"/>
                      </a:lnTo>
                      <a:lnTo>
                        <a:pt x="230" y="156"/>
                      </a:lnTo>
                      <a:lnTo>
                        <a:pt x="226" y="156"/>
                      </a:lnTo>
                      <a:lnTo>
                        <a:pt x="226" y="152"/>
                      </a:lnTo>
                      <a:lnTo>
                        <a:pt x="226" y="152"/>
                      </a:lnTo>
                      <a:lnTo>
                        <a:pt x="226" y="148"/>
                      </a:lnTo>
                      <a:lnTo>
                        <a:pt x="226" y="148"/>
                      </a:lnTo>
                      <a:lnTo>
                        <a:pt x="226" y="145"/>
                      </a:lnTo>
                      <a:lnTo>
                        <a:pt x="226" y="145"/>
                      </a:lnTo>
                      <a:lnTo>
                        <a:pt x="226" y="141"/>
                      </a:lnTo>
                      <a:lnTo>
                        <a:pt x="226" y="137"/>
                      </a:lnTo>
                      <a:lnTo>
                        <a:pt x="226" y="137"/>
                      </a:lnTo>
                      <a:lnTo>
                        <a:pt x="226" y="134"/>
                      </a:lnTo>
                      <a:lnTo>
                        <a:pt x="226" y="130"/>
                      </a:lnTo>
                      <a:lnTo>
                        <a:pt x="222" y="122"/>
                      </a:lnTo>
                      <a:lnTo>
                        <a:pt x="222" y="122"/>
                      </a:lnTo>
                      <a:lnTo>
                        <a:pt x="219" y="122"/>
                      </a:lnTo>
                      <a:lnTo>
                        <a:pt x="219" y="115"/>
                      </a:lnTo>
                      <a:lnTo>
                        <a:pt x="215" y="115"/>
                      </a:lnTo>
                      <a:lnTo>
                        <a:pt x="208" y="108"/>
                      </a:lnTo>
                      <a:lnTo>
                        <a:pt x="208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204" y="93"/>
                      </a:lnTo>
                      <a:lnTo>
                        <a:pt x="204" y="96"/>
                      </a:lnTo>
                      <a:lnTo>
                        <a:pt x="204" y="96"/>
                      </a:lnTo>
                      <a:lnTo>
                        <a:pt x="200" y="93"/>
                      </a:lnTo>
                      <a:lnTo>
                        <a:pt x="200" y="93"/>
                      </a:lnTo>
                      <a:lnTo>
                        <a:pt x="197" y="93"/>
                      </a:lnTo>
                      <a:lnTo>
                        <a:pt x="197" y="93"/>
                      </a:lnTo>
                      <a:lnTo>
                        <a:pt x="197" y="96"/>
                      </a:lnTo>
                      <a:lnTo>
                        <a:pt x="197" y="100"/>
                      </a:lnTo>
                      <a:lnTo>
                        <a:pt x="197" y="100"/>
                      </a:lnTo>
                      <a:lnTo>
                        <a:pt x="200" y="100"/>
                      </a:lnTo>
                      <a:lnTo>
                        <a:pt x="204" y="96"/>
                      </a:lnTo>
                      <a:lnTo>
                        <a:pt x="204" y="100"/>
                      </a:lnTo>
                      <a:lnTo>
                        <a:pt x="204" y="104"/>
                      </a:lnTo>
                      <a:lnTo>
                        <a:pt x="200" y="104"/>
                      </a:lnTo>
                      <a:lnTo>
                        <a:pt x="200" y="104"/>
                      </a:lnTo>
                      <a:lnTo>
                        <a:pt x="197" y="104"/>
                      </a:lnTo>
                      <a:lnTo>
                        <a:pt x="200" y="108"/>
                      </a:lnTo>
                      <a:lnTo>
                        <a:pt x="197" y="108"/>
                      </a:lnTo>
                      <a:lnTo>
                        <a:pt x="197" y="108"/>
                      </a:lnTo>
                      <a:lnTo>
                        <a:pt x="193" y="104"/>
                      </a:lnTo>
                      <a:lnTo>
                        <a:pt x="193" y="104"/>
                      </a:lnTo>
                      <a:lnTo>
                        <a:pt x="193" y="100"/>
                      </a:lnTo>
                      <a:lnTo>
                        <a:pt x="189" y="100"/>
                      </a:lnTo>
                      <a:lnTo>
                        <a:pt x="189" y="100"/>
                      </a:lnTo>
                      <a:lnTo>
                        <a:pt x="189" y="104"/>
                      </a:lnTo>
                      <a:lnTo>
                        <a:pt x="189" y="108"/>
                      </a:lnTo>
                      <a:lnTo>
                        <a:pt x="189" y="111"/>
                      </a:lnTo>
                      <a:lnTo>
                        <a:pt x="189" y="111"/>
                      </a:lnTo>
                      <a:lnTo>
                        <a:pt x="185" y="115"/>
                      </a:lnTo>
                      <a:lnTo>
                        <a:pt x="185" y="115"/>
                      </a:lnTo>
                      <a:lnTo>
                        <a:pt x="189" y="119"/>
                      </a:lnTo>
                      <a:lnTo>
                        <a:pt x="193" y="122"/>
                      </a:lnTo>
                      <a:lnTo>
                        <a:pt x="189" y="126"/>
                      </a:lnTo>
                      <a:lnTo>
                        <a:pt x="189" y="126"/>
                      </a:lnTo>
                      <a:lnTo>
                        <a:pt x="185" y="126"/>
                      </a:lnTo>
                      <a:lnTo>
                        <a:pt x="185" y="126"/>
                      </a:lnTo>
                      <a:lnTo>
                        <a:pt x="185" y="130"/>
                      </a:lnTo>
                      <a:lnTo>
                        <a:pt x="189" y="130"/>
                      </a:lnTo>
                      <a:lnTo>
                        <a:pt x="193" y="126"/>
                      </a:lnTo>
                      <a:lnTo>
                        <a:pt x="197" y="134"/>
                      </a:lnTo>
                      <a:lnTo>
                        <a:pt x="197" y="141"/>
                      </a:lnTo>
                      <a:lnTo>
                        <a:pt x="197" y="145"/>
                      </a:lnTo>
                      <a:lnTo>
                        <a:pt x="197" y="152"/>
                      </a:lnTo>
                      <a:lnTo>
                        <a:pt x="193" y="163"/>
                      </a:lnTo>
                      <a:lnTo>
                        <a:pt x="193" y="167"/>
                      </a:lnTo>
                      <a:lnTo>
                        <a:pt x="193" y="171"/>
                      </a:lnTo>
                      <a:lnTo>
                        <a:pt x="189" y="174"/>
                      </a:lnTo>
                      <a:lnTo>
                        <a:pt x="185" y="178"/>
                      </a:lnTo>
                      <a:lnTo>
                        <a:pt x="185" y="182"/>
                      </a:lnTo>
                      <a:lnTo>
                        <a:pt x="185" y="186"/>
                      </a:lnTo>
                      <a:lnTo>
                        <a:pt x="185" y="189"/>
                      </a:lnTo>
                      <a:lnTo>
                        <a:pt x="182" y="193"/>
                      </a:lnTo>
                      <a:lnTo>
                        <a:pt x="171" y="197"/>
                      </a:lnTo>
                      <a:lnTo>
                        <a:pt x="171" y="197"/>
                      </a:lnTo>
                      <a:lnTo>
                        <a:pt x="167" y="200"/>
                      </a:lnTo>
                      <a:lnTo>
                        <a:pt x="163" y="197"/>
                      </a:lnTo>
                      <a:lnTo>
                        <a:pt x="159" y="193"/>
                      </a:lnTo>
                      <a:lnTo>
                        <a:pt x="159" y="193"/>
                      </a:lnTo>
                      <a:lnTo>
                        <a:pt x="163" y="189"/>
                      </a:lnTo>
                      <a:lnTo>
                        <a:pt x="163" y="189"/>
                      </a:lnTo>
                      <a:lnTo>
                        <a:pt x="163" y="186"/>
                      </a:lnTo>
                      <a:lnTo>
                        <a:pt x="167" y="186"/>
                      </a:lnTo>
                      <a:lnTo>
                        <a:pt x="167" y="182"/>
                      </a:lnTo>
                      <a:lnTo>
                        <a:pt x="159" y="186"/>
                      </a:lnTo>
                      <a:lnTo>
                        <a:pt x="159" y="186"/>
                      </a:lnTo>
                      <a:lnTo>
                        <a:pt x="156" y="189"/>
                      </a:lnTo>
                      <a:lnTo>
                        <a:pt x="156" y="193"/>
                      </a:lnTo>
                      <a:lnTo>
                        <a:pt x="156" y="193"/>
                      </a:lnTo>
                      <a:lnTo>
                        <a:pt x="156" y="200"/>
                      </a:lnTo>
                      <a:lnTo>
                        <a:pt x="156" y="204"/>
                      </a:lnTo>
                      <a:lnTo>
                        <a:pt x="152" y="208"/>
                      </a:lnTo>
                      <a:lnTo>
                        <a:pt x="152" y="211"/>
                      </a:lnTo>
                      <a:lnTo>
                        <a:pt x="152" y="211"/>
                      </a:lnTo>
                      <a:lnTo>
                        <a:pt x="152" y="219"/>
                      </a:lnTo>
                      <a:lnTo>
                        <a:pt x="152" y="219"/>
                      </a:lnTo>
                      <a:lnTo>
                        <a:pt x="152" y="219"/>
                      </a:lnTo>
                      <a:lnTo>
                        <a:pt x="152" y="223"/>
                      </a:lnTo>
                      <a:lnTo>
                        <a:pt x="152" y="223"/>
                      </a:lnTo>
                      <a:lnTo>
                        <a:pt x="152" y="223"/>
                      </a:lnTo>
                      <a:lnTo>
                        <a:pt x="148" y="223"/>
                      </a:lnTo>
                      <a:lnTo>
                        <a:pt x="152" y="226"/>
                      </a:lnTo>
                      <a:lnTo>
                        <a:pt x="148" y="226"/>
                      </a:lnTo>
                      <a:lnTo>
                        <a:pt x="148" y="226"/>
                      </a:lnTo>
                      <a:lnTo>
                        <a:pt x="145" y="226"/>
                      </a:lnTo>
                      <a:lnTo>
                        <a:pt x="145" y="226"/>
                      </a:lnTo>
                      <a:lnTo>
                        <a:pt x="141" y="223"/>
                      </a:lnTo>
                      <a:lnTo>
                        <a:pt x="141" y="223"/>
                      </a:lnTo>
                      <a:lnTo>
                        <a:pt x="141" y="223"/>
                      </a:lnTo>
                      <a:lnTo>
                        <a:pt x="137" y="223"/>
                      </a:lnTo>
                      <a:lnTo>
                        <a:pt x="137" y="223"/>
                      </a:lnTo>
                      <a:lnTo>
                        <a:pt x="130" y="226"/>
                      </a:lnTo>
                      <a:lnTo>
                        <a:pt x="126" y="226"/>
                      </a:lnTo>
                      <a:lnTo>
                        <a:pt x="122" y="230"/>
                      </a:lnTo>
                      <a:lnTo>
                        <a:pt x="119" y="230"/>
                      </a:lnTo>
                      <a:lnTo>
                        <a:pt x="115" y="230"/>
                      </a:lnTo>
                      <a:lnTo>
                        <a:pt x="111" y="230"/>
                      </a:lnTo>
                      <a:lnTo>
                        <a:pt x="108" y="230"/>
                      </a:lnTo>
                      <a:lnTo>
                        <a:pt x="104" y="234"/>
                      </a:lnTo>
                      <a:lnTo>
                        <a:pt x="100" y="237"/>
                      </a:lnTo>
                      <a:lnTo>
                        <a:pt x="100" y="237"/>
                      </a:lnTo>
                      <a:lnTo>
                        <a:pt x="100" y="241"/>
                      </a:lnTo>
                      <a:lnTo>
                        <a:pt x="93" y="245"/>
                      </a:lnTo>
                      <a:lnTo>
                        <a:pt x="93" y="245"/>
                      </a:lnTo>
                      <a:lnTo>
                        <a:pt x="89" y="249"/>
                      </a:lnTo>
                      <a:lnTo>
                        <a:pt x="89" y="252"/>
                      </a:lnTo>
                      <a:lnTo>
                        <a:pt x="85" y="252"/>
                      </a:lnTo>
                      <a:lnTo>
                        <a:pt x="82" y="252"/>
                      </a:lnTo>
                      <a:lnTo>
                        <a:pt x="78" y="256"/>
                      </a:lnTo>
                      <a:lnTo>
                        <a:pt x="82" y="260"/>
                      </a:lnTo>
                      <a:lnTo>
                        <a:pt x="82" y="260"/>
                      </a:lnTo>
                      <a:lnTo>
                        <a:pt x="82" y="263"/>
                      </a:lnTo>
                      <a:lnTo>
                        <a:pt x="82" y="263"/>
                      </a:lnTo>
                      <a:lnTo>
                        <a:pt x="78" y="263"/>
                      </a:lnTo>
                      <a:lnTo>
                        <a:pt x="74" y="267"/>
                      </a:lnTo>
                      <a:lnTo>
                        <a:pt x="74" y="271"/>
                      </a:lnTo>
                      <a:lnTo>
                        <a:pt x="74" y="271"/>
                      </a:lnTo>
                      <a:lnTo>
                        <a:pt x="71" y="275"/>
                      </a:lnTo>
                      <a:lnTo>
                        <a:pt x="67" y="275"/>
                      </a:lnTo>
                      <a:lnTo>
                        <a:pt x="67" y="275"/>
                      </a:lnTo>
                      <a:lnTo>
                        <a:pt x="63" y="278"/>
                      </a:lnTo>
                      <a:lnTo>
                        <a:pt x="63" y="278"/>
                      </a:lnTo>
                      <a:lnTo>
                        <a:pt x="67" y="278"/>
                      </a:lnTo>
                      <a:lnTo>
                        <a:pt x="67" y="282"/>
                      </a:lnTo>
                      <a:lnTo>
                        <a:pt x="67" y="282"/>
                      </a:lnTo>
                      <a:lnTo>
                        <a:pt x="67" y="286"/>
                      </a:lnTo>
                      <a:lnTo>
                        <a:pt x="67" y="282"/>
                      </a:lnTo>
                      <a:lnTo>
                        <a:pt x="67" y="282"/>
                      </a:lnTo>
                      <a:lnTo>
                        <a:pt x="63" y="282"/>
                      </a:lnTo>
                      <a:lnTo>
                        <a:pt x="67" y="286"/>
                      </a:lnTo>
                      <a:lnTo>
                        <a:pt x="67" y="286"/>
                      </a:lnTo>
                      <a:lnTo>
                        <a:pt x="67" y="289"/>
                      </a:lnTo>
                      <a:lnTo>
                        <a:pt x="67" y="289"/>
                      </a:lnTo>
                      <a:lnTo>
                        <a:pt x="67" y="289"/>
                      </a:lnTo>
                      <a:lnTo>
                        <a:pt x="71" y="286"/>
                      </a:lnTo>
                      <a:lnTo>
                        <a:pt x="71" y="286"/>
                      </a:lnTo>
                      <a:lnTo>
                        <a:pt x="74" y="286"/>
                      </a:lnTo>
                      <a:lnTo>
                        <a:pt x="74" y="289"/>
                      </a:lnTo>
                      <a:lnTo>
                        <a:pt x="74" y="289"/>
                      </a:lnTo>
                      <a:lnTo>
                        <a:pt x="78" y="289"/>
                      </a:lnTo>
                      <a:lnTo>
                        <a:pt x="74" y="286"/>
                      </a:lnTo>
                      <a:lnTo>
                        <a:pt x="74" y="286"/>
                      </a:lnTo>
                      <a:lnTo>
                        <a:pt x="71" y="286"/>
                      </a:lnTo>
                      <a:lnTo>
                        <a:pt x="71" y="282"/>
                      </a:lnTo>
                      <a:lnTo>
                        <a:pt x="71" y="282"/>
                      </a:lnTo>
                      <a:lnTo>
                        <a:pt x="71" y="278"/>
                      </a:lnTo>
                      <a:lnTo>
                        <a:pt x="74" y="278"/>
                      </a:lnTo>
                      <a:lnTo>
                        <a:pt x="74" y="278"/>
                      </a:lnTo>
                      <a:lnTo>
                        <a:pt x="78" y="282"/>
                      </a:lnTo>
                      <a:lnTo>
                        <a:pt x="78" y="286"/>
                      </a:lnTo>
                      <a:lnTo>
                        <a:pt x="82" y="289"/>
                      </a:lnTo>
                      <a:lnTo>
                        <a:pt x="82" y="293"/>
                      </a:lnTo>
                      <a:lnTo>
                        <a:pt x="78" y="297"/>
                      </a:lnTo>
                      <a:lnTo>
                        <a:pt x="74" y="297"/>
                      </a:lnTo>
                      <a:lnTo>
                        <a:pt x="74" y="300"/>
                      </a:lnTo>
                      <a:lnTo>
                        <a:pt x="78" y="304"/>
                      </a:lnTo>
                      <a:lnTo>
                        <a:pt x="78" y="308"/>
                      </a:lnTo>
                      <a:lnTo>
                        <a:pt x="82" y="312"/>
                      </a:lnTo>
                      <a:lnTo>
                        <a:pt x="82" y="315"/>
                      </a:lnTo>
                      <a:lnTo>
                        <a:pt x="82" y="315"/>
                      </a:lnTo>
                      <a:lnTo>
                        <a:pt x="82" y="319"/>
                      </a:lnTo>
                      <a:lnTo>
                        <a:pt x="85" y="319"/>
                      </a:lnTo>
                      <a:lnTo>
                        <a:pt x="89" y="319"/>
                      </a:lnTo>
                      <a:lnTo>
                        <a:pt x="89" y="319"/>
                      </a:lnTo>
                      <a:lnTo>
                        <a:pt x="89" y="315"/>
                      </a:lnTo>
                      <a:lnTo>
                        <a:pt x="85" y="312"/>
                      </a:lnTo>
                      <a:lnTo>
                        <a:pt x="85" y="308"/>
                      </a:lnTo>
                      <a:lnTo>
                        <a:pt x="89" y="308"/>
                      </a:lnTo>
                      <a:lnTo>
                        <a:pt x="89" y="308"/>
                      </a:lnTo>
                      <a:lnTo>
                        <a:pt x="89" y="308"/>
                      </a:lnTo>
                      <a:lnTo>
                        <a:pt x="89" y="312"/>
                      </a:lnTo>
                      <a:lnTo>
                        <a:pt x="89" y="312"/>
                      </a:lnTo>
                      <a:lnTo>
                        <a:pt x="93" y="319"/>
                      </a:lnTo>
                      <a:lnTo>
                        <a:pt x="93" y="319"/>
                      </a:lnTo>
                      <a:lnTo>
                        <a:pt x="93" y="3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3" name="Freeform 13">
                  <a:extLst>
                    <a:ext uri="{FF2B5EF4-FFF2-40B4-BE49-F238E27FC236}">
                      <a16:creationId xmlns:a16="http://schemas.microsoft.com/office/drawing/2014/main" id="{4D46C2BA-2DAD-1444-AC69-9E8E6710BC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861137" y="2317785"/>
                  <a:ext cx="95211" cy="137670"/>
                </a:xfrm>
                <a:custGeom>
                  <a:avLst/>
                  <a:gdLst>
                    <a:gd name="T0" fmla="*/ 48 w 74"/>
                    <a:gd name="T1" fmla="*/ 78 h 107"/>
                    <a:gd name="T2" fmla="*/ 44 w 74"/>
                    <a:gd name="T3" fmla="*/ 78 h 107"/>
                    <a:gd name="T4" fmla="*/ 44 w 74"/>
                    <a:gd name="T5" fmla="*/ 78 h 107"/>
                    <a:gd name="T6" fmla="*/ 18 w 74"/>
                    <a:gd name="T7" fmla="*/ 85 h 107"/>
                    <a:gd name="T8" fmla="*/ 22 w 74"/>
                    <a:gd name="T9" fmla="*/ 85 h 107"/>
                    <a:gd name="T10" fmla="*/ 22 w 74"/>
                    <a:gd name="T11" fmla="*/ 85 h 107"/>
                    <a:gd name="T12" fmla="*/ 22 w 74"/>
                    <a:gd name="T13" fmla="*/ 89 h 107"/>
                    <a:gd name="T14" fmla="*/ 22 w 74"/>
                    <a:gd name="T15" fmla="*/ 89 h 107"/>
                    <a:gd name="T16" fmla="*/ 55 w 74"/>
                    <a:gd name="T17" fmla="*/ 74 h 107"/>
                    <a:gd name="T18" fmla="*/ 59 w 74"/>
                    <a:gd name="T19" fmla="*/ 78 h 107"/>
                    <a:gd name="T20" fmla="*/ 59 w 74"/>
                    <a:gd name="T21" fmla="*/ 78 h 107"/>
                    <a:gd name="T22" fmla="*/ 59 w 74"/>
                    <a:gd name="T23" fmla="*/ 74 h 107"/>
                    <a:gd name="T24" fmla="*/ 70 w 74"/>
                    <a:gd name="T25" fmla="*/ 92 h 107"/>
                    <a:gd name="T26" fmla="*/ 70 w 74"/>
                    <a:gd name="T27" fmla="*/ 89 h 107"/>
                    <a:gd name="T28" fmla="*/ 74 w 74"/>
                    <a:gd name="T29" fmla="*/ 92 h 107"/>
                    <a:gd name="T30" fmla="*/ 70 w 74"/>
                    <a:gd name="T31" fmla="*/ 92 h 107"/>
                    <a:gd name="T32" fmla="*/ 74 w 74"/>
                    <a:gd name="T33" fmla="*/ 85 h 107"/>
                    <a:gd name="T34" fmla="*/ 70 w 74"/>
                    <a:gd name="T35" fmla="*/ 85 h 107"/>
                    <a:gd name="T36" fmla="*/ 70 w 74"/>
                    <a:gd name="T37" fmla="*/ 81 h 107"/>
                    <a:gd name="T38" fmla="*/ 74 w 74"/>
                    <a:gd name="T39" fmla="*/ 81 h 107"/>
                    <a:gd name="T40" fmla="*/ 74 w 74"/>
                    <a:gd name="T41" fmla="*/ 85 h 107"/>
                    <a:gd name="T42" fmla="*/ 26 w 74"/>
                    <a:gd name="T43" fmla="*/ 107 h 107"/>
                    <a:gd name="T44" fmla="*/ 26 w 74"/>
                    <a:gd name="T45" fmla="*/ 104 h 107"/>
                    <a:gd name="T46" fmla="*/ 37 w 74"/>
                    <a:gd name="T47" fmla="*/ 104 h 107"/>
                    <a:gd name="T48" fmla="*/ 33 w 74"/>
                    <a:gd name="T49" fmla="*/ 107 h 107"/>
                    <a:gd name="T50" fmla="*/ 26 w 74"/>
                    <a:gd name="T51" fmla="*/ 107 h 107"/>
                    <a:gd name="T52" fmla="*/ 0 w 74"/>
                    <a:gd name="T53" fmla="*/ 18 h 107"/>
                    <a:gd name="T54" fmla="*/ 3 w 74"/>
                    <a:gd name="T55" fmla="*/ 18 h 107"/>
                    <a:gd name="T56" fmla="*/ 3 w 74"/>
                    <a:gd name="T57" fmla="*/ 18 h 107"/>
                    <a:gd name="T58" fmla="*/ 15 w 74"/>
                    <a:gd name="T59" fmla="*/ 29 h 107"/>
                    <a:gd name="T60" fmla="*/ 18 w 74"/>
                    <a:gd name="T61" fmla="*/ 33 h 107"/>
                    <a:gd name="T62" fmla="*/ 22 w 74"/>
                    <a:gd name="T63" fmla="*/ 37 h 107"/>
                    <a:gd name="T64" fmla="*/ 15 w 74"/>
                    <a:gd name="T65" fmla="*/ 33 h 107"/>
                    <a:gd name="T66" fmla="*/ 11 w 74"/>
                    <a:gd name="T67" fmla="*/ 37 h 107"/>
                    <a:gd name="T68" fmla="*/ 15 w 74"/>
                    <a:gd name="T69" fmla="*/ 44 h 107"/>
                    <a:gd name="T70" fmla="*/ 18 w 74"/>
                    <a:gd name="T71" fmla="*/ 44 h 107"/>
                    <a:gd name="T72" fmla="*/ 18 w 74"/>
                    <a:gd name="T73" fmla="*/ 52 h 107"/>
                    <a:gd name="T74" fmla="*/ 22 w 74"/>
                    <a:gd name="T75" fmla="*/ 59 h 107"/>
                    <a:gd name="T76" fmla="*/ 18 w 74"/>
                    <a:gd name="T77" fmla="*/ 63 h 107"/>
                    <a:gd name="T78" fmla="*/ 22 w 74"/>
                    <a:gd name="T79" fmla="*/ 66 h 107"/>
                    <a:gd name="T80" fmla="*/ 18 w 74"/>
                    <a:gd name="T81" fmla="*/ 70 h 107"/>
                    <a:gd name="T82" fmla="*/ 18 w 74"/>
                    <a:gd name="T83" fmla="*/ 74 h 107"/>
                    <a:gd name="T84" fmla="*/ 26 w 74"/>
                    <a:gd name="T85" fmla="*/ 81 h 107"/>
                    <a:gd name="T86" fmla="*/ 26 w 74"/>
                    <a:gd name="T87" fmla="*/ 85 h 107"/>
                    <a:gd name="T88" fmla="*/ 29 w 74"/>
                    <a:gd name="T89" fmla="*/ 85 h 107"/>
                    <a:gd name="T90" fmla="*/ 29 w 74"/>
                    <a:gd name="T91" fmla="*/ 85 h 107"/>
                    <a:gd name="T92" fmla="*/ 40 w 74"/>
                    <a:gd name="T93" fmla="*/ 74 h 107"/>
                    <a:gd name="T94" fmla="*/ 44 w 74"/>
                    <a:gd name="T95" fmla="*/ 78 h 107"/>
                    <a:gd name="T96" fmla="*/ 48 w 74"/>
                    <a:gd name="T97" fmla="*/ 74 h 107"/>
                    <a:gd name="T98" fmla="*/ 52 w 74"/>
                    <a:gd name="T99" fmla="*/ 74 h 107"/>
                    <a:gd name="T100" fmla="*/ 55 w 74"/>
                    <a:gd name="T101" fmla="*/ 74 h 107"/>
                    <a:gd name="T102" fmla="*/ 59 w 74"/>
                    <a:gd name="T103" fmla="*/ 70 h 107"/>
                    <a:gd name="T104" fmla="*/ 66 w 74"/>
                    <a:gd name="T105" fmla="*/ 66 h 107"/>
                    <a:gd name="T106" fmla="*/ 66 w 74"/>
                    <a:gd name="T107" fmla="*/ 63 h 107"/>
                    <a:gd name="T108" fmla="*/ 66 w 74"/>
                    <a:gd name="T109" fmla="*/ 52 h 107"/>
                    <a:gd name="T110" fmla="*/ 63 w 74"/>
                    <a:gd name="T111" fmla="*/ 48 h 107"/>
                    <a:gd name="T112" fmla="*/ 59 w 74"/>
                    <a:gd name="T113" fmla="*/ 37 h 107"/>
                    <a:gd name="T114" fmla="*/ 48 w 74"/>
                    <a:gd name="T115" fmla="*/ 18 h 107"/>
                    <a:gd name="T116" fmla="*/ 33 w 74"/>
                    <a:gd name="T117" fmla="*/ 0 h 107"/>
                    <a:gd name="T118" fmla="*/ 18 w 74"/>
                    <a:gd name="T119" fmla="*/ 3 h 107"/>
                    <a:gd name="T120" fmla="*/ 3 w 74"/>
                    <a:gd name="T121" fmla="*/ 11 h 107"/>
                    <a:gd name="T122" fmla="*/ 0 w 74"/>
                    <a:gd name="T123" fmla="*/ 18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74" h="107">
                      <a:moveTo>
                        <a:pt x="44" y="78"/>
                      </a:moveTo>
                      <a:lnTo>
                        <a:pt x="48" y="78"/>
                      </a:lnTo>
                      <a:lnTo>
                        <a:pt x="48" y="78"/>
                      </a:lnTo>
                      <a:lnTo>
                        <a:pt x="44" y="78"/>
                      </a:lnTo>
                      <a:lnTo>
                        <a:pt x="44" y="78"/>
                      </a:lnTo>
                      <a:lnTo>
                        <a:pt x="44" y="78"/>
                      </a:lnTo>
                      <a:close/>
                      <a:moveTo>
                        <a:pt x="22" y="89"/>
                      </a:moveTo>
                      <a:lnTo>
                        <a:pt x="18" y="85"/>
                      </a:lnTo>
                      <a:lnTo>
                        <a:pt x="22" y="85"/>
                      </a:lnTo>
                      <a:lnTo>
                        <a:pt x="22" y="85"/>
                      </a:lnTo>
                      <a:lnTo>
                        <a:pt x="22" y="85"/>
                      </a:lnTo>
                      <a:lnTo>
                        <a:pt x="22" y="85"/>
                      </a:lnTo>
                      <a:lnTo>
                        <a:pt x="22" y="89"/>
                      </a:lnTo>
                      <a:lnTo>
                        <a:pt x="22" y="89"/>
                      </a:lnTo>
                      <a:lnTo>
                        <a:pt x="22" y="89"/>
                      </a:lnTo>
                      <a:lnTo>
                        <a:pt x="22" y="89"/>
                      </a:lnTo>
                      <a:close/>
                      <a:moveTo>
                        <a:pt x="59" y="74"/>
                      </a:moveTo>
                      <a:lnTo>
                        <a:pt x="55" y="74"/>
                      </a:lnTo>
                      <a:lnTo>
                        <a:pt x="55" y="78"/>
                      </a:lnTo>
                      <a:lnTo>
                        <a:pt x="59" y="78"/>
                      </a:lnTo>
                      <a:lnTo>
                        <a:pt x="59" y="78"/>
                      </a:lnTo>
                      <a:lnTo>
                        <a:pt x="59" y="78"/>
                      </a:lnTo>
                      <a:lnTo>
                        <a:pt x="59" y="74"/>
                      </a:lnTo>
                      <a:lnTo>
                        <a:pt x="59" y="74"/>
                      </a:lnTo>
                      <a:lnTo>
                        <a:pt x="59" y="74"/>
                      </a:lnTo>
                      <a:close/>
                      <a:moveTo>
                        <a:pt x="70" y="92"/>
                      </a:moveTo>
                      <a:lnTo>
                        <a:pt x="70" y="89"/>
                      </a:lnTo>
                      <a:lnTo>
                        <a:pt x="70" y="89"/>
                      </a:lnTo>
                      <a:lnTo>
                        <a:pt x="74" y="89"/>
                      </a:lnTo>
                      <a:lnTo>
                        <a:pt x="74" y="92"/>
                      </a:lnTo>
                      <a:lnTo>
                        <a:pt x="70" y="92"/>
                      </a:lnTo>
                      <a:lnTo>
                        <a:pt x="70" y="92"/>
                      </a:lnTo>
                      <a:lnTo>
                        <a:pt x="70" y="92"/>
                      </a:lnTo>
                      <a:close/>
                      <a:moveTo>
                        <a:pt x="74" y="85"/>
                      </a:moveTo>
                      <a:lnTo>
                        <a:pt x="70" y="89"/>
                      </a:lnTo>
                      <a:lnTo>
                        <a:pt x="70" y="85"/>
                      </a:lnTo>
                      <a:lnTo>
                        <a:pt x="70" y="81"/>
                      </a:lnTo>
                      <a:lnTo>
                        <a:pt x="70" y="81"/>
                      </a:lnTo>
                      <a:lnTo>
                        <a:pt x="74" y="81"/>
                      </a:lnTo>
                      <a:lnTo>
                        <a:pt x="74" y="81"/>
                      </a:lnTo>
                      <a:lnTo>
                        <a:pt x="74" y="81"/>
                      </a:lnTo>
                      <a:lnTo>
                        <a:pt x="74" y="85"/>
                      </a:lnTo>
                      <a:lnTo>
                        <a:pt x="74" y="85"/>
                      </a:lnTo>
                      <a:close/>
                      <a:moveTo>
                        <a:pt x="26" y="107"/>
                      </a:moveTo>
                      <a:lnTo>
                        <a:pt x="26" y="107"/>
                      </a:lnTo>
                      <a:lnTo>
                        <a:pt x="26" y="104"/>
                      </a:lnTo>
                      <a:lnTo>
                        <a:pt x="33" y="100"/>
                      </a:lnTo>
                      <a:lnTo>
                        <a:pt x="37" y="104"/>
                      </a:lnTo>
                      <a:lnTo>
                        <a:pt x="37" y="104"/>
                      </a:lnTo>
                      <a:lnTo>
                        <a:pt x="33" y="107"/>
                      </a:lnTo>
                      <a:lnTo>
                        <a:pt x="29" y="107"/>
                      </a:lnTo>
                      <a:lnTo>
                        <a:pt x="26" y="107"/>
                      </a:lnTo>
                      <a:lnTo>
                        <a:pt x="26" y="107"/>
                      </a:lnTo>
                      <a:close/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3" y="18"/>
                      </a:lnTo>
                      <a:lnTo>
                        <a:pt x="7" y="18"/>
                      </a:lnTo>
                      <a:lnTo>
                        <a:pt x="3" y="18"/>
                      </a:lnTo>
                      <a:lnTo>
                        <a:pt x="11" y="26"/>
                      </a:lnTo>
                      <a:lnTo>
                        <a:pt x="15" y="29"/>
                      </a:lnTo>
                      <a:lnTo>
                        <a:pt x="18" y="29"/>
                      </a:lnTo>
                      <a:lnTo>
                        <a:pt x="18" y="33"/>
                      </a:lnTo>
                      <a:lnTo>
                        <a:pt x="18" y="33"/>
                      </a:lnTo>
                      <a:lnTo>
                        <a:pt x="22" y="37"/>
                      </a:lnTo>
                      <a:lnTo>
                        <a:pt x="15" y="37"/>
                      </a:lnTo>
                      <a:lnTo>
                        <a:pt x="15" y="33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7" y="40"/>
                      </a:lnTo>
                      <a:lnTo>
                        <a:pt x="15" y="44"/>
                      </a:lnTo>
                      <a:lnTo>
                        <a:pt x="15" y="44"/>
                      </a:lnTo>
                      <a:lnTo>
                        <a:pt x="18" y="44"/>
                      </a:lnTo>
                      <a:lnTo>
                        <a:pt x="18" y="52"/>
                      </a:lnTo>
                      <a:lnTo>
                        <a:pt x="18" y="52"/>
                      </a:lnTo>
                      <a:lnTo>
                        <a:pt x="22" y="52"/>
                      </a:lnTo>
                      <a:lnTo>
                        <a:pt x="22" y="59"/>
                      </a:lnTo>
                      <a:lnTo>
                        <a:pt x="18" y="59"/>
                      </a:lnTo>
                      <a:lnTo>
                        <a:pt x="18" y="63"/>
                      </a:lnTo>
                      <a:lnTo>
                        <a:pt x="22" y="63"/>
                      </a:lnTo>
                      <a:lnTo>
                        <a:pt x="22" y="66"/>
                      </a:lnTo>
                      <a:lnTo>
                        <a:pt x="18" y="66"/>
                      </a:lnTo>
                      <a:lnTo>
                        <a:pt x="18" y="70"/>
                      </a:lnTo>
                      <a:lnTo>
                        <a:pt x="22" y="74"/>
                      </a:lnTo>
                      <a:lnTo>
                        <a:pt x="18" y="74"/>
                      </a:lnTo>
                      <a:lnTo>
                        <a:pt x="22" y="81"/>
                      </a:lnTo>
                      <a:lnTo>
                        <a:pt x="26" y="81"/>
                      </a:lnTo>
                      <a:lnTo>
                        <a:pt x="26" y="85"/>
                      </a:lnTo>
                      <a:lnTo>
                        <a:pt x="26" y="85"/>
                      </a:lnTo>
                      <a:lnTo>
                        <a:pt x="26" y="89"/>
                      </a:lnTo>
                      <a:lnTo>
                        <a:pt x="29" y="85"/>
                      </a:lnTo>
                      <a:lnTo>
                        <a:pt x="29" y="81"/>
                      </a:lnTo>
                      <a:lnTo>
                        <a:pt x="29" y="85"/>
                      </a:lnTo>
                      <a:lnTo>
                        <a:pt x="33" y="81"/>
                      </a:lnTo>
                      <a:lnTo>
                        <a:pt x="40" y="74"/>
                      </a:lnTo>
                      <a:lnTo>
                        <a:pt x="44" y="74"/>
                      </a:lnTo>
                      <a:lnTo>
                        <a:pt x="44" y="78"/>
                      </a:lnTo>
                      <a:lnTo>
                        <a:pt x="44" y="74"/>
                      </a:lnTo>
                      <a:lnTo>
                        <a:pt x="48" y="74"/>
                      </a:lnTo>
                      <a:lnTo>
                        <a:pt x="48" y="78"/>
                      </a:lnTo>
                      <a:lnTo>
                        <a:pt x="52" y="74"/>
                      </a:lnTo>
                      <a:lnTo>
                        <a:pt x="55" y="78"/>
                      </a:lnTo>
                      <a:lnTo>
                        <a:pt x="55" y="74"/>
                      </a:lnTo>
                      <a:lnTo>
                        <a:pt x="55" y="74"/>
                      </a:lnTo>
                      <a:lnTo>
                        <a:pt x="59" y="70"/>
                      </a:lnTo>
                      <a:lnTo>
                        <a:pt x="63" y="70"/>
                      </a:lnTo>
                      <a:lnTo>
                        <a:pt x="66" y="66"/>
                      </a:lnTo>
                      <a:lnTo>
                        <a:pt x="66" y="63"/>
                      </a:lnTo>
                      <a:lnTo>
                        <a:pt x="66" y="63"/>
                      </a:lnTo>
                      <a:lnTo>
                        <a:pt x="66" y="52"/>
                      </a:lnTo>
                      <a:lnTo>
                        <a:pt x="66" y="52"/>
                      </a:lnTo>
                      <a:lnTo>
                        <a:pt x="63" y="52"/>
                      </a:lnTo>
                      <a:lnTo>
                        <a:pt x="63" y="48"/>
                      </a:lnTo>
                      <a:lnTo>
                        <a:pt x="63" y="40"/>
                      </a:lnTo>
                      <a:lnTo>
                        <a:pt x="59" y="37"/>
                      </a:lnTo>
                      <a:lnTo>
                        <a:pt x="59" y="29"/>
                      </a:lnTo>
                      <a:lnTo>
                        <a:pt x="48" y="18"/>
                      </a:lnTo>
                      <a:lnTo>
                        <a:pt x="40" y="11"/>
                      </a:lnTo>
                      <a:lnTo>
                        <a:pt x="33" y="0"/>
                      </a:lnTo>
                      <a:lnTo>
                        <a:pt x="29" y="3"/>
                      </a:lnTo>
                      <a:lnTo>
                        <a:pt x="18" y="3"/>
                      </a:lnTo>
                      <a:lnTo>
                        <a:pt x="11" y="11"/>
                      </a:lnTo>
                      <a:lnTo>
                        <a:pt x="3" y="11"/>
                      </a:lnTo>
                      <a:lnTo>
                        <a:pt x="0" y="15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4" name="Freeform 14">
                  <a:extLst>
                    <a:ext uri="{FF2B5EF4-FFF2-40B4-BE49-F238E27FC236}">
                      <a16:creationId xmlns:a16="http://schemas.microsoft.com/office/drawing/2014/main" id="{BC7B89ED-CB13-604A-B347-17B3EF308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391" y="2189123"/>
                  <a:ext cx="100357" cy="156969"/>
                </a:xfrm>
                <a:custGeom>
                  <a:avLst/>
                  <a:gdLst>
                    <a:gd name="T0" fmla="*/ 0 w 78"/>
                    <a:gd name="T1" fmla="*/ 70 h 122"/>
                    <a:gd name="T2" fmla="*/ 4 w 78"/>
                    <a:gd name="T3" fmla="*/ 63 h 122"/>
                    <a:gd name="T4" fmla="*/ 12 w 78"/>
                    <a:gd name="T5" fmla="*/ 55 h 122"/>
                    <a:gd name="T6" fmla="*/ 15 w 78"/>
                    <a:gd name="T7" fmla="*/ 51 h 122"/>
                    <a:gd name="T8" fmla="*/ 19 w 78"/>
                    <a:gd name="T9" fmla="*/ 40 h 122"/>
                    <a:gd name="T10" fmla="*/ 19 w 78"/>
                    <a:gd name="T11" fmla="*/ 33 h 122"/>
                    <a:gd name="T12" fmla="*/ 26 w 78"/>
                    <a:gd name="T13" fmla="*/ 37 h 122"/>
                    <a:gd name="T14" fmla="*/ 30 w 78"/>
                    <a:gd name="T15" fmla="*/ 37 h 122"/>
                    <a:gd name="T16" fmla="*/ 37 w 78"/>
                    <a:gd name="T17" fmla="*/ 40 h 122"/>
                    <a:gd name="T18" fmla="*/ 49 w 78"/>
                    <a:gd name="T19" fmla="*/ 40 h 122"/>
                    <a:gd name="T20" fmla="*/ 49 w 78"/>
                    <a:gd name="T21" fmla="*/ 33 h 122"/>
                    <a:gd name="T22" fmla="*/ 45 w 78"/>
                    <a:gd name="T23" fmla="*/ 25 h 122"/>
                    <a:gd name="T24" fmla="*/ 49 w 78"/>
                    <a:gd name="T25" fmla="*/ 25 h 122"/>
                    <a:gd name="T26" fmla="*/ 56 w 78"/>
                    <a:gd name="T27" fmla="*/ 18 h 122"/>
                    <a:gd name="T28" fmla="*/ 63 w 78"/>
                    <a:gd name="T29" fmla="*/ 14 h 122"/>
                    <a:gd name="T30" fmla="*/ 63 w 78"/>
                    <a:gd name="T31" fmla="*/ 7 h 122"/>
                    <a:gd name="T32" fmla="*/ 63 w 78"/>
                    <a:gd name="T33" fmla="*/ 3 h 122"/>
                    <a:gd name="T34" fmla="*/ 67 w 78"/>
                    <a:gd name="T35" fmla="*/ 3 h 122"/>
                    <a:gd name="T36" fmla="*/ 67 w 78"/>
                    <a:gd name="T37" fmla="*/ 7 h 122"/>
                    <a:gd name="T38" fmla="*/ 78 w 78"/>
                    <a:gd name="T39" fmla="*/ 14 h 122"/>
                    <a:gd name="T40" fmla="*/ 71 w 78"/>
                    <a:gd name="T41" fmla="*/ 18 h 122"/>
                    <a:gd name="T42" fmla="*/ 71 w 78"/>
                    <a:gd name="T43" fmla="*/ 22 h 122"/>
                    <a:gd name="T44" fmla="*/ 67 w 78"/>
                    <a:gd name="T45" fmla="*/ 33 h 122"/>
                    <a:gd name="T46" fmla="*/ 71 w 78"/>
                    <a:gd name="T47" fmla="*/ 44 h 122"/>
                    <a:gd name="T48" fmla="*/ 71 w 78"/>
                    <a:gd name="T49" fmla="*/ 48 h 122"/>
                    <a:gd name="T50" fmla="*/ 71 w 78"/>
                    <a:gd name="T51" fmla="*/ 55 h 122"/>
                    <a:gd name="T52" fmla="*/ 63 w 78"/>
                    <a:gd name="T53" fmla="*/ 63 h 122"/>
                    <a:gd name="T54" fmla="*/ 60 w 78"/>
                    <a:gd name="T55" fmla="*/ 66 h 122"/>
                    <a:gd name="T56" fmla="*/ 52 w 78"/>
                    <a:gd name="T57" fmla="*/ 70 h 122"/>
                    <a:gd name="T58" fmla="*/ 45 w 78"/>
                    <a:gd name="T59" fmla="*/ 74 h 122"/>
                    <a:gd name="T60" fmla="*/ 49 w 78"/>
                    <a:gd name="T61" fmla="*/ 81 h 122"/>
                    <a:gd name="T62" fmla="*/ 49 w 78"/>
                    <a:gd name="T63" fmla="*/ 89 h 122"/>
                    <a:gd name="T64" fmla="*/ 56 w 78"/>
                    <a:gd name="T65" fmla="*/ 92 h 122"/>
                    <a:gd name="T66" fmla="*/ 67 w 78"/>
                    <a:gd name="T67" fmla="*/ 100 h 122"/>
                    <a:gd name="T68" fmla="*/ 52 w 78"/>
                    <a:gd name="T69" fmla="*/ 103 h 122"/>
                    <a:gd name="T70" fmla="*/ 37 w 78"/>
                    <a:gd name="T71" fmla="*/ 111 h 122"/>
                    <a:gd name="T72" fmla="*/ 34 w 78"/>
                    <a:gd name="T73" fmla="*/ 118 h 122"/>
                    <a:gd name="T74" fmla="*/ 26 w 78"/>
                    <a:gd name="T75" fmla="*/ 118 h 122"/>
                    <a:gd name="T76" fmla="*/ 26 w 78"/>
                    <a:gd name="T77" fmla="*/ 122 h 122"/>
                    <a:gd name="T78" fmla="*/ 19 w 78"/>
                    <a:gd name="T79" fmla="*/ 122 h 122"/>
                    <a:gd name="T80" fmla="*/ 23 w 78"/>
                    <a:gd name="T81" fmla="*/ 118 h 122"/>
                    <a:gd name="T82" fmla="*/ 15 w 78"/>
                    <a:gd name="T83" fmla="*/ 118 h 122"/>
                    <a:gd name="T84" fmla="*/ 15 w 78"/>
                    <a:gd name="T85" fmla="*/ 115 h 122"/>
                    <a:gd name="T86" fmla="*/ 19 w 78"/>
                    <a:gd name="T87" fmla="*/ 103 h 122"/>
                    <a:gd name="T88" fmla="*/ 26 w 78"/>
                    <a:gd name="T89" fmla="*/ 100 h 122"/>
                    <a:gd name="T90" fmla="*/ 15 w 78"/>
                    <a:gd name="T91" fmla="*/ 103 h 122"/>
                    <a:gd name="T92" fmla="*/ 15 w 78"/>
                    <a:gd name="T93" fmla="*/ 92 h 122"/>
                    <a:gd name="T94" fmla="*/ 15 w 78"/>
                    <a:gd name="T95" fmla="*/ 85 h 122"/>
                    <a:gd name="T96" fmla="*/ 19 w 78"/>
                    <a:gd name="T97" fmla="*/ 81 h 122"/>
                    <a:gd name="T98" fmla="*/ 15 w 78"/>
                    <a:gd name="T99" fmla="*/ 81 h 122"/>
                    <a:gd name="T100" fmla="*/ 8 w 78"/>
                    <a:gd name="T101" fmla="*/ 81 h 122"/>
                    <a:gd name="T102" fmla="*/ 4 w 78"/>
                    <a:gd name="T103" fmla="*/ 81 h 122"/>
                    <a:gd name="T104" fmla="*/ 0 w 78"/>
                    <a:gd name="T105" fmla="*/ 77 h 122"/>
                    <a:gd name="T106" fmla="*/ 0 w 78"/>
                    <a:gd name="T107" fmla="*/ 77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78" h="122">
                      <a:moveTo>
                        <a:pt x="0" y="77"/>
                      </a:moveTo>
                      <a:lnTo>
                        <a:pt x="0" y="70"/>
                      </a:lnTo>
                      <a:lnTo>
                        <a:pt x="4" y="66"/>
                      </a:lnTo>
                      <a:lnTo>
                        <a:pt x="4" y="63"/>
                      </a:lnTo>
                      <a:lnTo>
                        <a:pt x="4" y="59"/>
                      </a:lnTo>
                      <a:lnTo>
                        <a:pt x="12" y="55"/>
                      </a:lnTo>
                      <a:lnTo>
                        <a:pt x="12" y="51"/>
                      </a:lnTo>
                      <a:lnTo>
                        <a:pt x="15" y="51"/>
                      </a:lnTo>
                      <a:lnTo>
                        <a:pt x="19" y="44"/>
                      </a:lnTo>
                      <a:lnTo>
                        <a:pt x="19" y="40"/>
                      </a:lnTo>
                      <a:lnTo>
                        <a:pt x="19" y="40"/>
                      </a:lnTo>
                      <a:lnTo>
                        <a:pt x="19" y="33"/>
                      </a:lnTo>
                      <a:lnTo>
                        <a:pt x="23" y="29"/>
                      </a:lnTo>
                      <a:lnTo>
                        <a:pt x="26" y="37"/>
                      </a:lnTo>
                      <a:lnTo>
                        <a:pt x="30" y="37"/>
                      </a:lnTo>
                      <a:lnTo>
                        <a:pt x="30" y="37"/>
                      </a:lnTo>
                      <a:lnTo>
                        <a:pt x="34" y="37"/>
                      </a:lnTo>
                      <a:lnTo>
                        <a:pt x="37" y="40"/>
                      </a:lnTo>
                      <a:lnTo>
                        <a:pt x="45" y="37"/>
                      </a:lnTo>
                      <a:lnTo>
                        <a:pt x="49" y="40"/>
                      </a:lnTo>
                      <a:lnTo>
                        <a:pt x="52" y="33"/>
                      </a:lnTo>
                      <a:lnTo>
                        <a:pt x="49" y="33"/>
                      </a:lnTo>
                      <a:lnTo>
                        <a:pt x="49" y="29"/>
                      </a:lnTo>
                      <a:lnTo>
                        <a:pt x="45" y="25"/>
                      </a:lnTo>
                      <a:lnTo>
                        <a:pt x="45" y="25"/>
                      </a:lnTo>
                      <a:lnTo>
                        <a:pt x="49" y="25"/>
                      </a:lnTo>
                      <a:lnTo>
                        <a:pt x="56" y="22"/>
                      </a:lnTo>
                      <a:lnTo>
                        <a:pt x="56" y="18"/>
                      </a:lnTo>
                      <a:lnTo>
                        <a:pt x="60" y="14"/>
                      </a:lnTo>
                      <a:lnTo>
                        <a:pt x="63" y="14"/>
                      </a:lnTo>
                      <a:lnTo>
                        <a:pt x="63" y="11"/>
                      </a:lnTo>
                      <a:lnTo>
                        <a:pt x="63" y="7"/>
                      </a:lnTo>
                      <a:lnTo>
                        <a:pt x="63" y="7"/>
                      </a:lnTo>
                      <a:lnTo>
                        <a:pt x="63" y="3"/>
                      </a:lnTo>
                      <a:lnTo>
                        <a:pt x="63" y="0"/>
                      </a:lnTo>
                      <a:lnTo>
                        <a:pt x="67" y="3"/>
                      </a:lnTo>
                      <a:lnTo>
                        <a:pt x="67" y="7"/>
                      </a:lnTo>
                      <a:lnTo>
                        <a:pt x="67" y="7"/>
                      </a:lnTo>
                      <a:lnTo>
                        <a:pt x="74" y="11"/>
                      </a:lnTo>
                      <a:lnTo>
                        <a:pt x="78" y="14"/>
                      </a:lnTo>
                      <a:lnTo>
                        <a:pt x="78" y="14"/>
                      </a:lnTo>
                      <a:lnTo>
                        <a:pt x="71" y="18"/>
                      </a:lnTo>
                      <a:lnTo>
                        <a:pt x="71" y="18"/>
                      </a:lnTo>
                      <a:lnTo>
                        <a:pt x="71" y="22"/>
                      </a:lnTo>
                      <a:lnTo>
                        <a:pt x="67" y="29"/>
                      </a:lnTo>
                      <a:lnTo>
                        <a:pt x="67" y="33"/>
                      </a:lnTo>
                      <a:lnTo>
                        <a:pt x="71" y="37"/>
                      </a:lnTo>
                      <a:lnTo>
                        <a:pt x="71" y="44"/>
                      </a:lnTo>
                      <a:lnTo>
                        <a:pt x="74" y="48"/>
                      </a:lnTo>
                      <a:lnTo>
                        <a:pt x="71" y="48"/>
                      </a:lnTo>
                      <a:lnTo>
                        <a:pt x="67" y="51"/>
                      </a:lnTo>
                      <a:lnTo>
                        <a:pt x="71" y="55"/>
                      </a:lnTo>
                      <a:lnTo>
                        <a:pt x="60" y="63"/>
                      </a:lnTo>
                      <a:lnTo>
                        <a:pt x="63" y="63"/>
                      </a:lnTo>
                      <a:lnTo>
                        <a:pt x="60" y="66"/>
                      </a:lnTo>
                      <a:lnTo>
                        <a:pt x="60" y="66"/>
                      </a:lnTo>
                      <a:lnTo>
                        <a:pt x="56" y="66"/>
                      </a:lnTo>
                      <a:lnTo>
                        <a:pt x="52" y="70"/>
                      </a:lnTo>
                      <a:lnTo>
                        <a:pt x="52" y="74"/>
                      </a:lnTo>
                      <a:lnTo>
                        <a:pt x="45" y="74"/>
                      </a:lnTo>
                      <a:lnTo>
                        <a:pt x="45" y="77"/>
                      </a:lnTo>
                      <a:lnTo>
                        <a:pt x="49" y="81"/>
                      </a:lnTo>
                      <a:lnTo>
                        <a:pt x="45" y="85"/>
                      </a:lnTo>
                      <a:lnTo>
                        <a:pt x="49" y="89"/>
                      </a:lnTo>
                      <a:lnTo>
                        <a:pt x="52" y="89"/>
                      </a:lnTo>
                      <a:lnTo>
                        <a:pt x="56" y="92"/>
                      </a:lnTo>
                      <a:lnTo>
                        <a:pt x="67" y="96"/>
                      </a:lnTo>
                      <a:lnTo>
                        <a:pt x="67" y="100"/>
                      </a:lnTo>
                      <a:lnTo>
                        <a:pt x="63" y="103"/>
                      </a:lnTo>
                      <a:lnTo>
                        <a:pt x="52" y="103"/>
                      </a:lnTo>
                      <a:lnTo>
                        <a:pt x="45" y="111"/>
                      </a:lnTo>
                      <a:lnTo>
                        <a:pt x="37" y="111"/>
                      </a:lnTo>
                      <a:lnTo>
                        <a:pt x="34" y="115"/>
                      </a:lnTo>
                      <a:lnTo>
                        <a:pt x="34" y="118"/>
                      </a:lnTo>
                      <a:lnTo>
                        <a:pt x="30" y="115"/>
                      </a:lnTo>
                      <a:lnTo>
                        <a:pt x="26" y="118"/>
                      </a:lnTo>
                      <a:lnTo>
                        <a:pt x="30" y="118"/>
                      </a:lnTo>
                      <a:lnTo>
                        <a:pt x="26" y="122"/>
                      </a:lnTo>
                      <a:lnTo>
                        <a:pt x="23" y="122"/>
                      </a:lnTo>
                      <a:lnTo>
                        <a:pt x="19" y="122"/>
                      </a:lnTo>
                      <a:lnTo>
                        <a:pt x="19" y="122"/>
                      </a:lnTo>
                      <a:lnTo>
                        <a:pt x="23" y="118"/>
                      </a:lnTo>
                      <a:lnTo>
                        <a:pt x="19" y="115"/>
                      </a:lnTo>
                      <a:lnTo>
                        <a:pt x="15" y="118"/>
                      </a:lnTo>
                      <a:lnTo>
                        <a:pt x="15" y="118"/>
                      </a:lnTo>
                      <a:lnTo>
                        <a:pt x="15" y="115"/>
                      </a:lnTo>
                      <a:lnTo>
                        <a:pt x="15" y="107"/>
                      </a:lnTo>
                      <a:lnTo>
                        <a:pt x="19" y="103"/>
                      </a:lnTo>
                      <a:lnTo>
                        <a:pt x="23" y="103"/>
                      </a:lnTo>
                      <a:lnTo>
                        <a:pt x="26" y="100"/>
                      </a:lnTo>
                      <a:lnTo>
                        <a:pt x="23" y="103"/>
                      </a:lnTo>
                      <a:lnTo>
                        <a:pt x="15" y="103"/>
                      </a:lnTo>
                      <a:lnTo>
                        <a:pt x="15" y="100"/>
                      </a:lnTo>
                      <a:lnTo>
                        <a:pt x="15" y="92"/>
                      </a:lnTo>
                      <a:lnTo>
                        <a:pt x="19" y="89"/>
                      </a:lnTo>
                      <a:lnTo>
                        <a:pt x="15" y="85"/>
                      </a:lnTo>
                      <a:lnTo>
                        <a:pt x="19" y="85"/>
                      </a:lnTo>
                      <a:lnTo>
                        <a:pt x="19" y="81"/>
                      </a:lnTo>
                      <a:lnTo>
                        <a:pt x="19" y="81"/>
                      </a:lnTo>
                      <a:lnTo>
                        <a:pt x="15" y="81"/>
                      </a:lnTo>
                      <a:lnTo>
                        <a:pt x="12" y="85"/>
                      </a:lnTo>
                      <a:lnTo>
                        <a:pt x="8" y="81"/>
                      </a:lnTo>
                      <a:lnTo>
                        <a:pt x="4" y="81"/>
                      </a:lnTo>
                      <a:lnTo>
                        <a:pt x="4" y="81"/>
                      </a:lnTo>
                      <a:lnTo>
                        <a:pt x="4" y="85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0" y="7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5" name="Freeform 15">
                  <a:extLst>
                    <a:ext uri="{FF2B5EF4-FFF2-40B4-BE49-F238E27FC236}">
                      <a16:creationId xmlns:a16="http://schemas.microsoft.com/office/drawing/2014/main" id="{3649CC85-5112-4B42-B5C7-B35C9AA85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2952" y="1988409"/>
                  <a:ext cx="653609" cy="276626"/>
                </a:xfrm>
                <a:custGeom>
                  <a:avLst/>
                  <a:gdLst>
                    <a:gd name="T0" fmla="*/ 19 w 508"/>
                    <a:gd name="T1" fmla="*/ 66 h 215"/>
                    <a:gd name="T2" fmla="*/ 30 w 508"/>
                    <a:gd name="T3" fmla="*/ 52 h 215"/>
                    <a:gd name="T4" fmla="*/ 37 w 508"/>
                    <a:gd name="T5" fmla="*/ 44 h 215"/>
                    <a:gd name="T6" fmla="*/ 60 w 508"/>
                    <a:gd name="T7" fmla="*/ 37 h 215"/>
                    <a:gd name="T8" fmla="*/ 71 w 508"/>
                    <a:gd name="T9" fmla="*/ 41 h 215"/>
                    <a:gd name="T10" fmla="*/ 89 w 508"/>
                    <a:gd name="T11" fmla="*/ 41 h 215"/>
                    <a:gd name="T12" fmla="*/ 108 w 508"/>
                    <a:gd name="T13" fmla="*/ 55 h 215"/>
                    <a:gd name="T14" fmla="*/ 126 w 508"/>
                    <a:gd name="T15" fmla="*/ 52 h 215"/>
                    <a:gd name="T16" fmla="*/ 145 w 508"/>
                    <a:gd name="T17" fmla="*/ 52 h 215"/>
                    <a:gd name="T18" fmla="*/ 148 w 508"/>
                    <a:gd name="T19" fmla="*/ 33 h 215"/>
                    <a:gd name="T20" fmla="*/ 137 w 508"/>
                    <a:gd name="T21" fmla="*/ 18 h 215"/>
                    <a:gd name="T22" fmla="*/ 148 w 508"/>
                    <a:gd name="T23" fmla="*/ 7 h 215"/>
                    <a:gd name="T24" fmla="*/ 159 w 508"/>
                    <a:gd name="T25" fmla="*/ 3 h 215"/>
                    <a:gd name="T26" fmla="*/ 182 w 508"/>
                    <a:gd name="T27" fmla="*/ 7 h 215"/>
                    <a:gd name="T28" fmla="*/ 200 w 508"/>
                    <a:gd name="T29" fmla="*/ 11 h 215"/>
                    <a:gd name="T30" fmla="*/ 208 w 508"/>
                    <a:gd name="T31" fmla="*/ 26 h 215"/>
                    <a:gd name="T32" fmla="*/ 219 w 508"/>
                    <a:gd name="T33" fmla="*/ 33 h 215"/>
                    <a:gd name="T34" fmla="*/ 237 w 508"/>
                    <a:gd name="T35" fmla="*/ 37 h 215"/>
                    <a:gd name="T36" fmla="*/ 259 w 508"/>
                    <a:gd name="T37" fmla="*/ 29 h 215"/>
                    <a:gd name="T38" fmla="*/ 285 w 508"/>
                    <a:gd name="T39" fmla="*/ 33 h 215"/>
                    <a:gd name="T40" fmla="*/ 308 w 508"/>
                    <a:gd name="T41" fmla="*/ 44 h 215"/>
                    <a:gd name="T42" fmla="*/ 330 w 508"/>
                    <a:gd name="T43" fmla="*/ 48 h 215"/>
                    <a:gd name="T44" fmla="*/ 356 w 508"/>
                    <a:gd name="T45" fmla="*/ 48 h 215"/>
                    <a:gd name="T46" fmla="*/ 378 w 508"/>
                    <a:gd name="T47" fmla="*/ 37 h 215"/>
                    <a:gd name="T48" fmla="*/ 393 w 508"/>
                    <a:gd name="T49" fmla="*/ 26 h 215"/>
                    <a:gd name="T50" fmla="*/ 408 w 508"/>
                    <a:gd name="T51" fmla="*/ 18 h 215"/>
                    <a:gd name="T52" fmla="*/ 422 w 508"/>
                    <a:gd name="T53" fmla="*/ 26 h 215"/>
                    <a:gd name="T54" fmla="*/ 437 w 508"/>
                    <a:gd name="T55" fmla="*/ 48 h 215"/>
                    <a:gd name="T56" fmla="*/ 445 w 508"/>
                    <a:gd name="T57" fmla="*/ 74 h 215"/>
                    <a:gd name="T58" fmla="*/ 471 w 508"/>
                    <a:gd name="T59" fmla="*/ 66 h 215"/>
                    <a:gd name="T60" fmla="*/ 496 w 508"/>
                    <a:gd name="T61" fmla="*/ 70 h 215"/>
                    <a:gd name="T62" fmla="*/ 504 w 508"/>
                    <a:gd name="T63" fmla="*/ 89 h 215"/>
                    <a:gd name="T64" fmla="*/ 496 w 508"/>
                    <a:gd name="T65" fmla="*/ 92 h 215"/>
                    <a:gd name="T66" fmla="*/ 474 w 508"/>
                    <a:gd name="T67" fmla="*/ 100 h 215"/>
                    <a:gd name="T68" fmla="*/ 467 w 508"/>
                    <a:gd name="T69" fmla="*/ 104 h 215"/>
                    <a:gd name="T70" fmla="*/ 452 w 508"/>
                    <a:gd name="T71" fmla="*/ 126 h 215"/>
                    <a:gd name="T72" fmla="*/ 430 w 508"/>
                    <a:gd name="T73" fmla="*/ 133 h 215"/>
                    <a:gd name="T74" fmla="*/ 415 w 508"/>
                    <a:gd name="T75" fmla="*/ 137 h 215"/>
                    <a:gd name="T76" fmla="*/ 393 w 508"/>
                    <a:gd name="T77" fmla="*/ 148 h 215"/>
                    <a:gd name="T78" fmla="*/ 404 w 508"/>
                    <a:gd name="T79" fmla="*/ 163 h 215"/>
                    <a:gd name="T80" fmla="*/ 382 w 508"/>
                    <a:gd name="T81" fmla="*/ 189 h 215"/>
                    <a:gd name="T82" fmla="*/ 352 w 508"/>
                    <a:gd name="T83" fmla="*/ 196 h 215"/>
                    <a:gd name="T84" fmla="*/ 311 w 508"/>
                    <a:gd name="T85" fmla="*/ 215 h 215"/>
                    <a:gd name="T86" fmla="*/ 289 w 508"/>
                    <a:gd name="T87" fmla="*/ 215 h 215"/>
                    <a:gd name="T88" fmla="*/ 248 w 508"/>
                    <a:gd name="T89" fmla="*/ 196 h 215"/>
                    <a:gd name="T90" fmla="*/ 215 w 508"/>
                    <a:gd name="T91" fmla="*/ 200 h 215"/>
                    <a:gd name="T92" fmla="*/ 167 w 508"/>
                    <a:gd name="T93" fmla="*/ 200 h 215"/>
                    <a:gd name="T94" fmla="*/ 152 w 508"/>
                    <a:gd name="T95" fmla="*/ 178 h 215"/>
                    <a:gd name="T96" fmla="*/ 145 w 508"/>
                    <a:gd name="T97" fmla="*/ 170 h 215"/>
                    <a:gd name="T98" fmla="*/ 122 w 508"/>
                    <a:gd name="T99" fmla="*/ 163 h 215"/>
                    <a:gd name="T100" fmla="*/ 100 w 508"/>
                    <a:gd name="T101" fmla="*/ 156 h 215"/>
                    <a:gd name="T102" fmla="*/ 63 w 508"/>
                    <a:gd name="T103" fmla="*/ 148 h 215"/>
                    <a:gd name="T104" fmla="*/ 67 w 508"/>
                    <a:gd name="T105" fmla="*/ 133 h 215"/>
                    <a:gd name="T106" fmla="*/ 60 w 508"/>
                    <a:gd name="T107" fmla="*/ 118 h 215"/>
                    <a:gd name="T108" fmla="*/ 52 w 508"/>
                    <a:gd name="T109" fmla="*/ 107 h 215"/>
                    <a:gd name="T110" fmla="*/ 37 w 508"/>
                    <a:gd name="T111" fmla="*/ 104 h 215"/>
                    <a:gd name="T112" fmla="*/ 26 w 508"/>
                    <a:gd name="T113" fmla="*/ 100 h 215"/>
                    <a:gd name="T114" fmla="*/ 19 w 508"/>
                    <a:gd name="T115" fmla="*/ 96 h 215"/>
                    <a:gd name="T116" fmla="*/ 4 w 508"/>
                    <a:gd name="T117" fmla="*/ 85 h 215"/>
                    <a:gd name="T118" fmla="*/ 0 w 508"/>
                    <a:gd name="T119" fmla="*/ 81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08" h="215">
                      <a:moveTo>
                        <a:pt x="0" y="78"/>
                      </a:moveTo>
                      <a:lnTo>
                        <a:pt x="4" y="70"/>
                      </a:lnTo>
                      <a:lnTo>
                        <a:pt x="8" y="70"/>
                      </a:lnTo>
                      <a:lnTo>
                        <a:pt x="15" y="70"/>
                      </a:lnTo>
                      <a:lnTo>
                        <a:pt x="15" y="70"/>
                      </a:lnTo>
                      <a:lnTo>
                        <a:pt x="19" y="66"/>
                      </a:lnTo>
                      <a:lnTo>
                        <a:pt x="22" y="63"/>
                      </a:lnTo>
                      <a:lnTo>
                        <a:pt x="22" y="63"/>
                      </a:lnTo>
                      <a:lnTo>
                        <a:pt x="22" y="59"/>
                      </a:lnTo>
                      <a:lnTo>
                        <a:pt x="30" y="55"/>
                      </a:lnTo>
                      <a:lnTo>
                        <a:pt x="30" y="55"/>
                      </a:lnTo>
                      <a:lnTo>
                        <a:pt x="30" y="52"/>
                      </a:lnTo>
                      <a:lnTo>
                        <a:pt x="34" y="52"/>
                      </a:lnTo>
                      <a:lnTo>
                        <a:pt x="37" y="48"/>
                      </a:lnTo>
                      <a:lnTo>
                        <a:pt x="37" y="48"/>
                      </a:lnTo>
                      <a:lnTo>
                        <a:pt x="37" y="44"/>
                      </a:lnTo>
                      <a:lnTo>
                        <a:pt x="37" y="44"/>
                      </a:lnTo>
                      <a:lnTo>
                        <a:pt x="37" y="44"/>
                      </a:lnTo>
                      <a:lnTo>
                        <a:pt x="41" y="44"/>
                      </a:lnTo>
                      <a:lnTo>
                        <a:pt x="45" y="44"/>
                      </a:lnTo>
                      <a:lnTo>
                        <a:pt x="45" y="41"/>
                      </a:lnTo>
                      <a:lnTo>
                        <a:pt x="48" y="37"/>
                      </a:lnTo>
                      <a:lnTo>
                        <a:pt x="56" y="37"/>
                      </a:lnTo>
                      <a:lnTo>
                        <a:pt x="60" y="37"/>
                      </a:lnTo>
                      <a:lnTo>
                        <a:pt x="60" y="37"/>
                      </a:lnTo>
                      <a:lnTo>
                        <a:pt x="63" y="37"/>
                      </a:lnTo>
                      <a:lnTo>
                        <a:pt x="67" y="37"/>
                      </a:lnTo>
                      <a:lnTo>
                        <a:pt x="67" y="37"/>
                      </a:lnTo>
                      <a:lnTo>
                        <a:pt x="71" y="37"/>
                      </a:lnTo>
                      <a:lnTo>
                        <a:pt x="71" y="41"/>
                      </a:lnTo>
                      <a:lnTo>
                        <a:pt x="71" y="41"/>
                      </a:lnTo>
                      <a:lnTo>
                        <a:pt x="74" y="41"/>
                      </a:lnTo>
                      <a:lnTo>
                        <a:pt x="78" y="41"/>
                      </a:lnTo>
                      <a:lnTo>
                        <a:pt x="82" y="41"/>
                      </a:lnTo>
                      <a:lnTo>
                        <a:pt x="82" y="41"/>
                      </a:lnTo>
                      <a:lnTo>
                        <a:pt x="89" y="41"/>
                      </a:lnTo>
                      <a:lnTo>
                        <a:pt x="89" y="41"/>
                      </a:lnTo>
                      <a:lnTo>
                        <a:pt x="89" y="44"/>
                      </a:lnTo>
                      <a:lnTo>
                        <a:pt x="89" y="44"/>
                      </a:lnTo>
                      <a:lnTo>
                        <a:pt x="97" y="52"/>
                      </a:lnTo>
                      <a:lnTo>
                        <a:pt x="100" y="52"/>
                      </a:lnTo>
                      <a:lnTo>
                        <a:pt x="108" y="55"/>
                      </a:lnTo>
                      <a:lnTo>
                        <a:pt x="108" y="55"/>
                      </a:lnTo>
                      <a:lnTo>
                        <a:pt x="111" y="52"/>
                      </a:lnTo>
                      <a:lnTo>
                        <a:pt x="115" y="52"/>
                      </a:lnTo>
                      <a:lnTo>
                        <a:pt x="119" y="52"/>
                      </a:lnTo>
                      <a:lnTo>
                        <a:pt x="122" y="52"/>
                      </a:lnTo>
                      <a:lnTo>
                        <a:pt x="126" y="52"/>
                      </a:lnTo>
                      <a:lnTo>
                        <a:pt x="126" y="52"/>
                      </a:lnTo>
                      <a:lnTo>
                        <a:pt x="134" y="52"/>
                      </a:lnTo>
                      <a:lnTo>
                        <a:pt x="137" y="52"/>
                      </a:lnTo>
                      <a:lnTo>
                        <a:pt x="141" y="52"/>
                      </a:lnTo>
                      <a:lnTo>
                        <a:pt x="141" y="52"/>
                      </a:lnTo>
                      <a:lnTo>
                        <a:pt x="145" y="52"/>
                      </a:lnTo>
                      <a:lnTo>
                        <a:pt x="148" y="52"/>
                      </a:lnTo>
                      <a:lnTo>
                        <a:pt x="152" y="48"/>
                      </a:lnTo>
                      <a:lnTo>
                        <a:pt x="152" y="44"/>
                      </a:lnTo>
                      <a:lnTo>
                        <a:pt x="148" y="44"/>
                      </a:lnTo>
                      <a:lnTo>
                        <a:pt x="148" y="41"/>
                      </a:lnTo>
                      <a:lnTo>
                        <a:pt x="148" y="33"/>
                      </a:lnTo>
                      <a:lnTo>
                        <a:pt x="148" y="33"/>
                      </a:lnTo>
                      <a:lnTo>
                        <a:pt x="145" y="29"/>
                      </a:lnTo>
                      <a:lnTo>
                        <a:pt x="145" y="29"/>
                      </a:lnTo>
                      <a:lnTo>
                        <a:pt x="137" y="29"/>
                      </a:lnTo>
                      <a:lnTo>
                        <a:pt x="137" y="26"/>
                      </a:lnTo>
                      <a:lnTo>
                        <a:pt x="137" y="18"/>
                      </a:lnTo>
                      <a:lnTo>
                        <a:pt x="141" y="15"/>
                      </a:lnTo>
                      <a:lnTo>
                        <a:pt x="141" y="11"/>
                      </a:lnTo>
                      <a:lnTo>
                        <a:pt x="141" y="7"/>
                      </a:lnTo>
                      <a:lnTo>
                        <a:pt x="145" y="7"/>
                      </a:lnTo>
                      <a:lnTo>
                        <a:pt x="148" y="7"/>
                      </a:lnTo>
                      <a:lnTo>
                        <a:pt x="148" y="7"/>
                      </a:lnTo>
                      <a:lnTo>
                        <a:pt x="148" y="3"/>
                      </a:lnTo>
                      <a:lnTo>
                        <a:pt x="148" y="0"/>
                      </a:lnTo>
                      <a:lnTo>
                        <a:pt x="148" y="0"/>
                      </a:lnTo>
                      <a:lnTo>
                        <a:pt x="152" y="0"/>
                      </a:lnTo>
                      <a:lnTo>
                        <a:pt x="156" y="0"/>
                      </a:lnTo>
                      <a:lnTo>
                        <a:pt x="159" y="3"/>
                      </a:lnTo>
                      <a:lnTo>
                        <a:pt x="163" y="3"/>
                      </a:lnTo>
                      <a:lnTo>
                        <a:pt x="163" y="3"/>
                      </a:lnTo>
                      <a:lnTo>
                        <a:pt x="167" y="7"/>
                      </a:lnTo>
                      <a:lnTo>
                        <a:pt x="171" y="7"/>
                      </a:lnTo>
                      <a:lnTo>
                        <a:pt x="178" y="7"/>
                      </a:lnTo>
                      <a:lnTo>
                        <a:pt x="182" y="7"/>
                      </a:lnTo>
                      <a:lnTo>
                        <a:pt x="182" y="11"/>
                      </a:lnTo>
                      <a:lnTo>
                        <a:pt x="185" y="11"/>
                      </a:lnTo>
                      <a:lnTo>
                        <a:pt x="189" y="11"/>
                      </a:lnTo>
                      <a:lnTo>
                        <a:pt x="193" y="11"/>
                      </a:lnTo>
                      <a:lnTo>
                        <a:pt x="197" y="11"/>
                      </a:lnTo>
                      <a:lnTo>
                        <a:pt x="200" y="11"/>
                      </a:lnTo>
                      <a:lnTo>
                        <a:pt x="200" y="15"/>
                      </a:lnTo>
                      <a:lnTo>
                        <a:pt x="200" y="15"/>
                      </a:lnTo>
                      <a:lnTo>
                        <a:pt x="204" y="18"/>
                      </a:lnTo>
                      <a:lnTo>
                        <a:pt x="204" y="22"/>
                      </a:lnTo>
                      <a:lnTo>
                        <a:pt x="204" y="22"/>
                      </a:lnTo>
                      <a:lnTo>
                        <a:pt x="208" y="26"/>
                      </a:lnTo>
                      <a:lnTo>
                        <a:pt x="208" y="29"/>
                      </a:lnTo>
                      <a:lnTo>
                        <a:pt x="208" y="29"/>
                      </a:lnTo>
                      <a:lnTo>
                        <a:pt x="211" y="29"/>
                      </a:lnTo>
                      <a:lnTo>
                        <a:pt x="215" y="33"/>
                      </a:lnTo>
                      <a:lnTo>
                        <a:pt x="215" y="33"/>
                      </a:lnTo>
                      <a:lnTo>
                        <a:pt x="219" y="33"/>
                      </a:lnTo>
                      <a:lnTo>
                        <a:pt x="226" y="37"/>
                      </a:lnTo>
                      <a:lnTo>
                        <a:pt x="226" y="37"/>
                      </a:lnTo>
                      <a:lnTo>
                        <a:pt x="230" y="37"/>
                      </a:lnTo>
                      <a:lnTo>
                        <a:pt x="234" y="37"/>
                      </a:lnTo>
                      <a:lnTo>
                        <a:pt x="234" y="37"/>
                      </a:lnTo>
                      <a:lnTo>
                        <a:pt x="237" y="37"/>
                      </a:lnTo>
                      <a:lnTo>
                        <a:pt x="241" y="37"/>
                      </a:lnTo>
                      <a:lnTo>
                        <a:pt x="241" y="37"/>
                      </a:lnTo>
                      <a:lnTo>
                        <a:pt x="245" y="33"/>
                      </a:lnTo>
                      <a:lnTo>
                        <a:pt x="248" y="29"/>
                      </a:lnTo>
                      <a:lnTo>
                        <a:pt x="256" y="29"/>
                      </a:lnTo>
                      <a:lnTo>
                        <a:pt x="259" y="29"/>
                      </a:lnTo>
                      <a:lnTo>
                        <a:pt x="263" y="29"/>
                      </a:lnTo>
                      <a:lnTo>
                        <a:pt x="267" y="29"/>
                      </a:lnTo>
                      <a:lnTo>
                        <a:pt x="271" y="29"/>
                      </a:lnTo>
                      <a:lnTo>
                        <a:pt x="278" y="29"/>
                      </a:lnTo>
                      <a:lnTo>
                        <a:pt x="282" y="29"/>
                      </a:lnTo>
                      <a:lnTo>
                        <a:pt x="285" y="33"/>
                      </a:lnTo>
                      <a:lnTo>
                        <a:pt x="293" y="37"/>
                      </a:lnTo>
                      <a:lnTo>
                        <a:pt x="296" y="37"/>
                      </a:lnTo>
                      <a:lnTo>
                        <a:pt x="300" y="37"/>
                      </a:lnTo>
                      <a:lnTo>
                        <a:pt x="300" y="37"/>
                      </a:lnTo>
                      <a:lnTo>
                        <a:pt x="304" y="41"/>
                      </a:lnTo>
                      <a:lnTo>
                        <a:pt x="308" y="44"/>
                      </a:lnTo>
                      <a:lnTo>
                        <a:pt x="308" y="44"/>
                      </a:lnTo>
                      <a:lnTo>
                        <a:pt x="311" y="44"/>
                      </a:lnTo>
                      <a:lnTo>
                        <a:pt x="315" y="48"/>
                      </a:lnTo>
                      <a:lnTo>
                        <a:pt x="315" y="48"/>
                      </a:lnTo>
                      <a:lnTo>
                        <a:pt x="322" y="48"/>
                      </a:lnTo>
                      <a:lnTo>
                        <a:pt x="330" y="48"/>
                      </a:lnTo>
                      <a:lnTo>
                        <a:pt x="341" y="48"/>
                      </a:lnTo>
                      <a:lnTo>
                        <a:pt x="345" y="48"/>
                      </a:lnTo>
                      <a:lnTo>
                        <a:pt x="345" y="48"/>
                      </a:lnTo>
                      <a:lnTo>
                        <a:pt x="348" y="48"/>
                      </a:lnTo>
                      <a:lnTo>
                        <a:pt x="352" y="48"/>
                      </a:lnTo>
                      <a:lnTo>
                        <a:pt x="356" y="48"/>
                      </a:lnTo>
                      <a:lnTo>
                        <a:pt x="356" y="44"/>
                      </a:lnTo>
                      <a:lnTo>
                        <a:pt x="363" y="41"/>
                      </a:lnTo>
                      <a:lnTo>
                        <a:pt x="367" y="41"/>
                      </a:lnTo>
                      <a:lnTo>
                        <a:pt x="371" y="41"/>
                      </a:lnTo>
                      <a:lnTo>
                        <a:pt x="371" y="37"/>
                      </a:lnTo>
                      <a:lnTo>
                        <a:pt x="378" y="37"/>
                      </a:lnTo>
                      <a:lnTo>
                        <a:pt x="382" y="37"/>
                      </a:lnTo>
                      <a:lnTo>
                        <a:pt x="385" y="33"/>
                      </a:lnTo>
                      <a:lnTo>
                        <a:pt x="385" y="33"/>
                      </a:lnTo>
                      <a:lnTo>
                        <a:pt x="385" y="29"/>
                      </a:lnTo>
                      <a:lnTo>
                        <a:pt x="389" y="26"/>
                      </a:lnTo>
                      <a:lnTo>
                        <a:pt x="393" y="26"/>
                      </a:lnTo>
                      <a:lnTo>
                        <a:pt x="393" y="22"/>
                      </a:lnTo>
                      <a:lnTo>
                        <a:pt x="396" y="18"/>
                      </a:lnTo>
                      <a:lnTo>
                        <a:pt x="400" y="18"/>
                      </a:lnTo>
                      <a:lnTo>
                        <a:pt x="400" y="22"/>
                      </a:lnTo>
                      <a:lnTo>
                        <a:pt x="404" y="18"/>
                      </a:lnTo>
                      <a:lnTo>
                        <a:pt x="408" y="18"/>
                      </a:lnTo>
                      <a:lnTo>
                        <a:pt x="411" y="22"/>
                      </a:lnTo>
                      <a:lnTo>
                        <a:pt x="415" y="26"/>
                      </a:lnTo>
                      <a:lnTo>
                        <a:pt x="415" y="26"/>
                      </a:lnTo>
                      <a:lnTo>
                        <a:pt x="419" y="26"/>
                      </a:lnTo>
                      <a:lnTo>
                        <a:pt x="419" y="26"/>
                      </a:lnTo>
                      <a:lnTo>
                        <a:pt x="422" y="26"/>
                      </a:lnTo>
                      <a:lnTo>
                        <a:pt x="426" y="22"/>
                      </a:lnTo>
                      <a:lnTo>
                        <a:pt x="426" y="22"/>
                      </a:lnTo>
                      <a:lnTo>
                        <a:pt x="433" y="22"/>
                      </a:lnTo>
                      <a:lnTo>
                        <a:pt x="437" y="22"/>
                      </a:lnTo>
                      <a:lnTo>
                        <a:pt x="441" y="26"/>
                      </a:lnTo>
                      <a:lnTo>
                        <a:pt x="437" y="48"/>
                      </a:lnTo>
                      <a:lnTo>
                        <a:pt x="437" y="52"/>
                      </a:lnTo>
                      <a:lnTo>
                        <a:pt x="437" y="55"/>
                      </a:lnTo>
                      <a:lnTo>
                        <a:pt x="437" y="59"/>
                      </a:lnTo>
                      <a:lnTo>
                        <a:pt x="433" y="66"/>
                      </a:lnTo>
                      <a:lnTo>
                        <a:pt x="437" y="70"/>
                      </a:lnTo>
                      <a:lnTo>
                        <a:pt x="445" y="74"/>
                      </a:lnTo>
                      <a:lnTo>
                        <a:pt x="452" y="70"/>
                      </a:lnTo>
                      <a:lnTo>
                        <a:pt x="456" y="70"/>
                      </a:lnTo>
                      <a:lnTo>
                        <a:pt x="463" y="70"/>
                      </a:lnTo>
                      <a:lnTo>
                        <a:pt x="467" y="74"/>
                      </a:lnTo>
                      <a:lnTo>
                        <a:pt x="471" y="70"/>
                      </a:lnTo>
                      <a:lnTo>
                        <a:pt x="471" y="66"/>
                      </a:lnTo>
                      <a:lnTo>
                        <a:pt x="471" y="63"/>
                      </a:lnTo>
                      <a:lnTo>
                        <a:pt x="474" y="63"/>
                      </a:lnTo>
                      <a:lnTo>
                        <a:pt x="478" y="59"/>
                      </a:lnTo>
                      <a:lnTo>
                        <a:pt x="485" y="63"/>
                      </a:lnTo>
                      <a:lnTo>
                        <a:pt x="489" y="66"/>
                      </a:lnTo>
                      <a:lnTo>
                        <a:pt x="496" y="70"/>
                      </a:lnTo>
                      <a:lnTo>
                        <a:pt x="500" y="78"/>
                      </a:lnTo>
                      <a:lnTo>
                        <a:pt x="504" y="81"/>
                      </a:lnTo>
                      <a:lnTo>
                        <a:pt x="508" y="85"/>
                      </a:lnTo>
                      <a:lnTo>
                        <a:pt x="508" y="85"/>
                      </a:lnTo>
                      <a:lnTo>
                        <a:pt x="508" y="89"/>
                      </a:lnTo>
                      <a:lnTo>
                        <a:pt x="504" y="89"/>
                      </a:lnTo>
                      <a:lnTo>
                        <a:pt x="504" y="92"/>
                      </a:lnTo>
                      <a:lnTo>
                        <a:pt x="504" y="92"/>
                      </a:lnTo>
                      <a:lnTo>
                        <a:pt x="500" y="92"/>
                      </a:lnTo>
                      <a:lnTo>
                        <a:pt x="500" y="92"/>
                      </a:lnTo>
                      <a:lnTo>
                        <a:pt x="496" y="92"/>
                      </a:lnTo>
                      <a:lnTo>
                        <a:pt x="496" y="92"/>
                      </a:lnTo>
                      <a:lnTo>
                        <a:pt x="489" y="92"/>
                      </a:lnTo>
                      <a:lnTo>
                        <a:pt x="489" y="92"/>
                      </a:lnTo>
                      <a:lnTo>
                        <a:pt x="485" y="96"/>
                      </a:lnTo>
                      <a:lnTo>
                        <a:pt x="482" y="100"/>
                      </a:lnTo>
                      <a:lnTo>
                        <a:pt x="478" y="100"/>
                      </a:lnTo>
                      <a:lnTo>
                        <a:pt x="474" y="100"/>
                      </a:lnTo>
                      <a:lnTo>
                        <a:pt x="474" y="100"/>
                      </a:lnTo>
                      <a:lnTo>
                        <a:pt x="474" y="104"/>
                      </a:lnTo>
                      <a:lnTo>
                        <a:pt x="471" y="104"/>
                      </a:lnTo>
                      <a:lnTo>
                        <a:pt x="471" y="104"/>
                      </a:lnTo>
                      <a:lnTo>
                        <a:pt x="467" y="104"/>
                      </a:lnTo>
                      <a:lnTo>
                        <a:pt x="467" y="104"/>
                      </a:lnTo>
                      <a:lnTo>
                        <a:pt x="463" y="111"/>
                      </a:lnTo>
                      <a:lnTo>
                        <a:pt x="463" y="115"/>
                      </a:lnTo>
                      <a:lnTo>
                        <a:pt x="463" y="118"/>
                      </a:lnTo>
                      <a:lnTo>
                        <a:pt x="463" y="118"/>
                      </a:lnTo>
                      <a:lnTo>
                        <a:pt x="459" y="118"/>
                      </a:lnTo>
                      <a:lnTo>
                        <a:pt x="452" y="126"/>
                      </a:lnTo>
                      <a:lnTo>
                        <a:pt x="448" y="126"/>
                      </a:lnTo>
                      <a:lnTo>
                        <a:pt x="441" y="122"/>
                      </a:lnTo>
                      <a:lnTo>
                        <a:pt x="441" y="126"/>
                      </a:lnTo>
                      <a:lnTo>
                        <a:pt x="437" y="130"/>
                      </a:lnTo>
                      <a:lnTo>
                        <a:pt x="433" y="133"/>
                      </a:lnTo>
                      <a:lnTo>
                        <a:pt x="430" y="133"/>
                      </a:lnTo>
                      <a:lnTo>
                        <a:pt x="430" y="137"/>
                      </a:lnTo>
                      <a:lnTo>
                        <a:pt x="426" y="141"/>
                      </a:lnTo>
                      <a:lnTo>
                        <a:pt x="426" y="141"/>
                      </a:lnTo>
                      <a:lnTo>
                        <a:pt x="422" y="137"/>
                      </a:lnTo>
                      <a:lnTo>
                        <a:pt x="419" y="137"/>
                      </a:lnTo>
                      <a:lnTo>
                        <a:pt x="415" y="137"/>
                      </a:lnTo>
                      <a:lnTo>
                        <a:pt x="411" y="133"/>
                      </a:lnTo>
                      <a:lnTo>
                        <a:pt x="404" y="133"/>
                      </a:lnTo>
                      <a:lnTo>
                        <a:pt x="400" y="133"/>
                      </a:lnTo>
                      <a:lnTo>
                        <a:pt x="396" y="137"/>
                      </a:lnTo>
                      <a:lnTo>
                        <a:pt x="393" y="141"/>
                      </a:lnTo>
                      <a:lnTo>
                        <a:pt x="393" y="148"/>
                      </a:lnTo>
                      <a:lnTo>
                        <a:pt x="393" y="152"/>
                      </a:lnTo>
                      <a:lnTo>
                        <a:pt x="393" y="152"/>
                      </a:lnTo>
                      <a:lnTo>
                        <a:pt x="400" y="156"/>
                      </a:lnTo>
                      <a:lnTo>
                        <a:pt x="408" y="159"/>
                      </a:lnTo>
                      <a:lnTo>
                        <a:pt x="408" y="163"/>
                      </a:lnTo>
                      <a:lnTo>
                        <a:pt x="404" y="163"/>
                      </a:lnTo>
                      <a:lnTo>
                        <a:pt x="404" y="167"/>
                      </a:lnTo>
                      <a:lnTo>
                        <a:pt x="396" y="174"/>
                      </a:lnTo>
                      <a:lnTo>
                        <a:pt x="393" y="181"/>
                      </a:lnTo>
                      <a:lnTo>
                        <a:pt x="389" y="185"/>
                      </a:lnTo>
                      <a:lnTo>
                        <a:pt x="385" y="185"/>
                      </a:lnTo>
                      <a:lnTo>
                        <a:pt x="382" y="189"/>
                      </a:lnTo>
                      <a:lnTo>
                        <a:pt x="378" y="189"/>
                      </a:lnTo>
                      <a:lnTo>
                        <a:pt x="374" y="189"/>
                      </a:lnTo>
                      <a:lnTo>
                        <a:pt x="371" y="193"/>
                      </a:lnTo>
                      <a:lnTo>
                        <a:pt x="363" y="193"/>
                      </a:lnTo>
                      <a:lnTo>
                        <a:pt x="356" y="193"/>
                      </a:lnTo>
                      <a:lnTo>
                        <a:pt x="352" y="196"/>
                      </a:lnTo>
                      <a:lnTo>
                        <a:pt x="348" y="196"/>
                      </a:lnTo>
                      <a:lnTo>
                        <a:pt x="337" y="200"/>
                      </a:lnTo>
                      <a:lnTo>
                        <a:pt x="326" y="204"/>
                      </a:lnTo>
                      <a:lnTo>
                        <a:pt x="322" y="207"/>
                      </a:lnTo>
                      <a:lnTo>
                        <a:pt x="315" y="215"/>
                      </a:lnTo>
                      <a:lnTo>
                        <a:pt x="311" y="215"/>
                      </a:lnTo>
                      <a:lnTo>
                        <a:pt x="308" y="215"/>
                      </a:lnTo>
                      <a:lnTo>
                        <a:pt x="304" y="215"/>
                      </a:lnTo>
                      <a:lnTo>
                        <a:pt x="304" y="215"/>
                      </a:lnTo>
                      <a:lnTo>
                        <a:pt x="304" y="211"/>
                      </a:lnTo>
                      <a:lnTo>
                        <a:pt x="296" y="211"/>
                      </a:lnTo>
                      <a:lnTo>
                        <a:pt x="289" y="215"/>
                      </a:lnTo>
                      <a:lnTo>
                        <a:pt x="285" y="211"/>
                      </a:lnTo>
                      <a:lnTo>
                        <a:pt x="278" y="211"/>
                      </a:lnTo>
                      <a:lnTo>
                        <a:pt x="271" y="207"/>
                      </a:lnTo>
                      <a:lnTo>
                        <a:pt x="259" y="204"/>
                      </a:lnTo>
                      <a:lnTo>
                        <a:pt x="252" y="196"/>
                      </a:lnTo>
                      <a:lnTo>
                        <a:pt x="248" y="196"/>
                      </a:lnTo>
                      <a:lnTo>
                        <a:pt x="237" y="196"/>
                      </a:lnTo>
                      <a:lnTo>
                        <a:pt x="226" y="196"/>
                      </a:lnTo>
                      <a:lnTo>
                        <a:pt x="226" y="196"/>
                      </a:lnTo>
                      <a:lnTo>
                        <a:pt x="222" y="196"/>
                      </a:lnTo>
                      <a:lnTo>
                        <a:pt x="222" y="200"/>
                      </a:lnTo>
                      <a:lnTo>
                        <a:pt x="215" y="200"/>
                      </a:lnTo>
                      <a:lnTo>
                        <a:pt x="208" y="200"/>
                      </a:lnTo>
                      <a:lnTo>
                        <a:pt x="197" y="200"/>
                      </a:lnTo>
                      <a:lnTo>
                        <a:pt x="185" y="200"/>
                      </a:lnTo>
                      <a:lnTo>
                        <a:pt x="178" y="200"/>
                      </a:lnTo>
                      <a:lnTo>
                        <a:pt x="171" y="200"/>
                      </a:lnTo>
                      <a:lnTo>
                        <a:pt x="167" y="200"/>
                      </a:lnTo>
                      <a:lnTo>
                        <a:pt x="163" y="200"/>
                      </a:lnTo>
                      <a:lnTo>
                        <a:pt x="159" y="193"/>
                      </a:lnTo>
                      <a:lnTo>
                        <a:pt x="159" y="189"/>
                      </a:lnTo>
                      <a:lnTo>
                        <a:pt x="156" y="185"/>
                      </a:lnTo>
                      <a:lnTo>
                        <a:pt x="152" y="181"/>
                      </a:lnTo>
                      <a:lnTo>
                        <a:pt x="152" y="178"/>
                      </a:lnTo>
                      <a:lnTo>
                        <a:pt x="152" y="178"/>
                      </a:lnTo>
                      <a:lnTo>
                        <a:pt x="148" y="174"/>
                      </a:lnTo>
                      <a:lnTo>
                        <a:pt x="145" y="174"/>
                      </a:lnTo>
                      <a:lnTo>
                        <a:pt x="145" y="174"/>
                      </a:lnTo>
                      <a:lnTo>
                        <a:pt x="145" y="170"/>
                      </a:lnTo>
                      <a:lnTo>
                        <a:pt x="145" y="170"/>
                      </a:lnTo>
                      <a:lnTo>
                        <a:pt x="141" y="170"/>
                      </a:lnTo>
                      <a:lnTo>
                        <a:pt x="141" y="170"/>
                      </a:lnTo>
                      <a:lnTo>
                        <a:pt x="137" y="170"/>
                      </a:lnTo>
                      <a:lnTo>
                        <a:pt x="134" y="167"/>
                      </a:lnTo>
                      <a:lnTo>
                        <a:pt x="126" y="163"/>
                      </a:lnTo>
                      <a:lnTo>
                        <a:pt x="122" y="163"/>
                      </a:lnTo>
                      <a:lnTo>
                        <a:pt x="122" y="163"/>
                      </a:lnTo>
                      <a:lnTo>
                        <a:pt x="119" y="163"/>
                      </a:lnTo>
                      <a:lnTo>
                        <a:pt x="119" y="159"/>
                      </a:lnTo>
                      <a:lnTo>
                        <a:pt x="115" y="159"/>
                      </a:lnTo>
                      <a:lnTo>
                        <a:pt x="104" y="156"/>
                      </a:lnTo>
                      <a:lnTo>
                        <a:pt x="100" y="156"/>
                      </a:lnTo>
                      <a:lnTo>
                        <a:pt x="100" y="156"/>
                      </a:lnTo>
                      <a:lnTo>
                        <a:pt x="97" y="156"/>
                      </a:lnTo>
                      <a:lnTo>
                        <a:pt x="89" y="156"/>
                      </a:lnTo>
                      <a:lnTo>
                        <a:pt x="71" y="156"/>
                      </a:lnTo>
                      <a:lnTo>
                        <a:pt x="67" y="152"/>
                      </a:lnTo>
                      <a:lnTo>
                        <a:pt x="63" y="148"/>
                      </a:lnTo>
                      <a:lnTo>
                        <a:pt x="63" y="144"/>
                      </a:lnTo>
                      <a:lnTo>
                        <a:pt x="63" y="141"/>
                      </a:lnTo>
                      <a:lnTo>
                        <a:pt x="67" y="141"/>
                      </a:lnTo>
                      <a:lnTo>
                        <a:pt x="67" y="141"/>
                      </a:lnTo>
                      <a:lnTo>
                        <a:pt x="67" y="137"/>
                      </a:lnTo>
                      <a:lnTo>
                        <a:pt x="67" y="133"/>
                      </a:lnTo>
                      <a:lnTo>
                        <a:pt x="67" y="130"/>
                      </a:lnTo>
                      <a:lnTo>
                        <a:pt x="67" y="130"/>
                      </a:lnTo>
                      <a:lnTo>
                        <a:pt x="67" y="126"/>
                      </a:lnTo>
                      <a:lnTo>
                        <a:pt x="67" y="126"/>
                      </a:lnTo>
                      <a:lnTo>
                        <a:pt x="63" y="122"/>
                      </a:lnTo>
                      <a:lnTo>
                        <a:pt x="60" y="118"/>
                      </a:lnTo>
                      <a:lnTo>
                        <a:pt x="60" y="118"/>
                      </a:lnTo>
                      <a:lnTo>
                        <a:pt x="56" y="115"/>
                      </a:lnTo>
                      <a:lnTo>
                        <a:pt x="56" y="115"/>
                      </a:lnTo>
                      <a:lnTo>
                        <a:pt x="56" y="111"/>
                      </a:lnTo>
                      <a:lnTo>
                        <a:pt x="52" y="107"/>
                      </a:lnTo>
                      <a:lnTo>
                        <a:pt x="52" y="107"/>
                      </a:lnTo>
                      <a:lnTo>
                        <a:pt x="48" y="104"/>
                      </a:lnTo>
                      <a:lnTo>
                        <a:pt x="48" y="104"/>
                      </a:lnTo>
                      <a:lnTo>
                        <a:pt x="45" y="100"/>
                      </a:lnTo>
                      <a:lnTo>
                        <a:pt x="45" y="100"/>
                      </a:lnTo>
                      <a:lnTo>
                        <a:pt x="41" y="100"/>
                      </a:lnTo>
                      <a:lnTo>
                        <a:pt x="37" y="104"/>
                      </a:lnTo>
                      <a:lnTo>
                        <a:pt x="37" y="104"/>
                      </a:lnTo>
                      <a:lnTo>
                        <a:pt x="37" y="104"/>
                      </a:lnTo>
                      <a:lnTo>
                        <a:pt x="34" y="100"/>
                      </a:lnTo>
                      <a:lnTo>
                        <a:pt x="34" y="100"/>
                      </a:lnTo>
                      <a:lnTo>
                        <a:pt x="30" y="100"/>
                      </a:lnTo>
                      <a:lnTo>
                        <a:pt x="26" y="100"/>
                      </a:lnTo>
                      <a:lnTo>
                        <a:pt x="26" y="100"/>
                      </a:lnTo>
                      <a:lnTo>
                        <a:pt x="22" y="104"/>
                      </a:lnTo>
                      <a:lnTo>
                        <a:pt x="22" y="104"/>
                      </a:lnTo>
                      <a:lnTo>
                        <a:pt x="19" y="100"/>
                      </a:lnTo>
                      <a:lnTo>
                        <a:pt x="19" y="100"/>
                      </a:lnTo>
                      <a:lnTo>
                        <a:pt x="19" y="96"/>
                      </a:lnTo>
                      <a:lnTo>
                        <a:pt x="15" y="96"/>
                      </a:lnTo>
                      <a:lnTo>
                        <a:pt x="11" y="92"/>
                      </a:lnTo>
                      <a:lnTo>
                        <a:pt x="11" y="92"/>
                      </a:lnTo>
                      <a:lnTo>
                        <a:pt x="8" y="89"/>
                      </a:lnTo>
                      <a:lnTo>
                        <a:pt x="8" y="89"/>
                      </a:lnTo>
                      <a:lnTo>
                        <a:pt x="4" y="85"/>
                      </a:lnTo>
                      <a:lnTo>
                        <a:pt x="4" y="85"/>
                      </a:lnTo>
                      <a:lnTo>
                        <a:pt x="4" y="81"/>
                      </a:lnTo>
                      <a:lnTo>
                        <a:pt x="4" y="85"/>
                      </a:lnTo>
                      <a:lnTo>
                        <a:pt x="4" y="85"/>
                      </a:lnTo>
                      <a:lnTo>
                        <a:pt x="4" y="85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6" name="Freeform 16">
                  <a:extLst>
                    <a:ext uri="{FF2B5EF4-FFF2-40B4-BE49-F238E27FC236}">
                      <a16:creationId xmlns:a16="http://schemas.microsoft.com/office/drawing/2014/main" id="{1BDE5FD4-0E01-7041-91B6-D7054755C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3663" y="1935656"/>
                  <a:ext cx="800284" cy="382130"/>
                </a:xfrm>
                <a:custGeom>
                  <a:avLst/>
                  <a:gdLst>
                    <a:gd name="T0" fmla="*/ 15 w 622"/>
                    <a:gd name="T1" fmla="*/ 174 h 297"/>
                    <a:gd name="T2" fmla="*/ 0 w 622"/>
                    <a:gd name="T3" fmla="*/ 141 h 297"/>
                    <a:gd name="T4" fmla="*/ 29 w 622"/>
                    <a:gd name="T5" fmla="*/ 133 h 297"/>
                    <a:gd name="T6" fmla="*/ 44 w 622"/>
                    <a:gd name="T7" fmla="*/ 107 h 297"/>
                    <a:gd name="T8" fmla="*/ 59 w 622"/>
                    <a:gd name="T9" fmla="*/ 100 h 297"/>
                    <a:gd name="T10" fmla="*/ 70 w 622"/>
                    <a:gd name="T11" fmla="*/ 100 h 297"/>
                    <a:gd name="T12" fmla="*/ 100 w 622"/>
                    <a:gd name="T13" fmla="*/ 107 h 297"/>
                    <a:gd name="T14" fmla="*/ 118 w 622"/>
                    <a:gd name="T15" fmla="*/ 115 h 297"/>
                    <a:gd name="T16" fmla="*/ 141 w 622"/>
                    <a:gd name="T17" fmla="*/ 107 h 297"/>
                    <a:gd name="T18" fmla="*/ 163 w 622"/>
                    <a:gd name="T19" fmla="*/ 107 h 297"/>
                    <a:gd name="T20" fmla="*/ 178 w 622"/>
                    <a:gd name="T21" fmla="*/ 115 h 297"/>
                    <a:gd name="T22" fmla="*/ 207 w 622"/>
                    <a:gd name="T23" fmla="*/ 115 h 297"/>
                    <a:gd name="T24" fmla="*/ 200 w 622"/>
                    <a:gd name="T25" fmla="*/ 89 h 297"/>
                    <a:gd name="T26" fmla="*/ 196 w 622"/>
                    <a:gd name="T27" fmla="*/ 74 h 297"/>
                    <a:gd name="T28" fmla="*/ 211 w 622"/>
                    <a:gd name="T29" fmla="*/ 56 h 297"/>
                    <a:gd name="T30" fmla="*/ 200 w 622"/>
                    <a:gd name="T31" fmla="*/ 52 h 297"/>
                    <a:gd name="T32" fmla="*/ 207 w 622"/>
                    <a:gd name="T33" fmla="*/ 44 h 297"/>
                    <a:gd name="T34" fmla="*/ 229 w 622"/>
                    <a:gd name="T35" fmla="*/ 37 h 297"/>
                    <a:gd name="T36" fmla="*/ 255 w 622"/>
                    <a:gd name="T37" fmla="*/ 30 h 297"/>
                    <a:gd name="T38" fmla="*/ 274 w 622"/>
                    <a:gd name="T39" fmla="*/ 22 h 297"/>
                    <a:gd name="T40" fmla="*/ 300 w 622"/>
                    <a:gd name="T41" fmla="*/ 11 h 297"/>
                    <a:gd name="T42" fmla="*/ 322 w 622"/>
                    <a:gd name="T43" fmla="*/ 4 h 297"/>
                    <a:gd name="T44" fmla="*/ 344 w 622"/>
                    <a:gd name="T45" fmla="*/ 15 h 297"/>
                    <a:gd name="T46" fmla="*/ 352 w 622"/>
                    <a:gd name="T47" fmla="*/ 26 h 297"/>
                    <a:gd name="T48" fmla="*/ 366 w 622"/>
                    <a:gd name="T49" fmla="*/ 26 h 297"/>
                    <a:gd name="T50" fmla="*/ 381 w 622"/>
                    <a:gd name="T51" fmla="*/ 30 h 297"/>
                    <a:gd name="T52" fmla="*/ 392 w 622"/>
                    <a:gd name="T53" fmla="*/ 37 h 297"/>
                    <a:gd name="T54" fmla="*/ 415 w 622"/>
                    <a:gd name="T55" fmla="*/ 26 h 297"/>
                    <a:gd name="T56" fmla="*/ 433 w 622"/>
                    <a:gd name="T57" fmla="*/ 22 h 297"/>
                    <a:gd name="T58" fmla="*/ 507 w 622"/>
                    <a:gd name="T59" fmla="*/ 82 h 297"/>
                    <a:gd name="T60" fmla="*/ 529 w 622"/>
                    <a:gd name="T61" fmla="*/ 89 h 297"/>
                    <a:gd name="T62" fmla="*/ 552 w 622"/>
                    <a:gd name="T63" fmla="*/ 85 h 297"/>
                    <a:gd name="T64" fmla="*/ 581 w 622"/>
                    <a:gd name="T65" fmla="*/ 100 h 297"/>
                    <a:gd name="T66" fmla="*/ 589 w 622"/>
                    <a:gd name="T67" fmla="*/ 111 h 297"/>
                    <a:gd name="T68" fmla="*/ 611 w 622"/>
                    <a:gd name="T69" fmla="*/ 111 h 297"/>
                    <a:gd name="T70" fmla="*/ 614 w 622"/>
                    <a:gd name="T71" fmla="*/ 130 h 297"/>
                    <a:gd name="T72" fmla="*/ 607 w 622"/>
                    <a:gd name="T73" fmla="*/ 163 h 297"/>
                    <a:gd name="T74" fmla="*/ 574 w 622"/>
                    <a:gd name="T75" fmla="*/ 163 h 297"/>
                    <a:gd name="T76" fmla="*/ 566 w 622"/>
                    <a:gd name="T77" fmla="*/ 197 h 297"/>
                    <a:gd name="T78" fmla="*/ 552 w 622"/>
                    <a:gd name="T79" fmla="*/ 204 h 297"/>
                    <a:gd name="T80" fmla="*/ 537 w 622"/>
                    <a:gd name="T81" fmla="*/ 215 h 297"/>
                    <a:gd name="T82" fmla="*/ 548 w 622"/>
                    <a:gd name="T83" fmla="*/ 237 h 297"/>
                    <a:gd name="T84" fmla="*/ 548 w 622"/>
                    <a:gd name="T85" fmla="*/ 260 h 297"/>
                    <a:gd name="T86" fmla="*/ 489 w 622"/>
                    <a:gd name="T87" fmla="*/ 252 h 297"/>
                    <a:gd name="T88" fmla="*/ 448 w 622"/>
                    <a:gd name="T89" fmla="*/ 252 h 297"/>
                    <a:gd name="T90" fmla="*/ 415 w 622"/>
                    <a:gd name="T91" fmla="*/ 263 h 297"/>
                    <a:gd name="T92" fmla="*/ 392 w 622"/>
                    <a:gd name="T93" fmla="*/ 274 h 297"/>
                    <a:gd name="T94" fmla="*/ 352 w 622"/>
                    <a:gd name="T95" fmla="*/ 293 h 297"/>
                    <a:gd name="T96" fmla="*/ 278 w 622"/>
                    <a:gd name="T97" fmla="*/ 245 h 297"/>
                    <a:gd name="T98" fmla="*/ 152 w 622"/>
                    <a:gd name="T99" fmla="*/ 286 h 297"/>
                    <a:gd name="T100" fmla="*/ 115 w 622"/>
                    <a:gd name="T101" fmla="*/ 274 h 297"/>
                    <a:gd name="T102" fmla="*/ 96 w 622"/>
                    <a:gd name="T103" fmla="*/ 267 h 297"/>
                    <a:gd name="T104" fmla="*/ 81 w 622"/>
                    <a:gd name="T105" fmla="*/ 252 h 297"/>
                    <a:gd name="T106" fmla="*/ 70 w 622"/>
                    <a:gd name="T107" fmla="*/ 237 h 297"/>
                    <a:gd name="T108" fmla="*/ 89 w 622"/>
                    <a:gd name="T109" fmla="*/ 237 h 297"/>
                    <a:gd name="T110" fmla="*/ 81 w 622"/>
                    <a:gd name="T111" fmla="*/ 226 h 297"/>
                    <a:gd name="T112" fmla="*/ 103 w 622"/>
                    <a:gd name="T113" fmla="*/ 222 h 297"/>
                    <a:gd name="T114" fmla="*/ 107 w 622"/>
                    <a:gd name="T115" fmla="*/ 211 h 297"/>
                    <a:gd name="T116" fmla="*/ 107 w 622"/>
                    <a:gd name="T117" fmla="*/ 197 h 297"/>
                    <a:gd name="T118" fmla="*/ 92 w 622"/>
                    <a:gd name="T119" fmla="*/ 193 h 297"/>
                    <a:gd name="T120" fmla="*/ 81 w 622"/>
                    <a:gd name="T121" fmla="*/ 189 h 297"/>
                    <a:gd name="T122" fmla="*/ 66 w 622"/>
                    <a:gd name="T123" fmla="*/ 193 h 297"/>
                    <a:gd name="T124" fmla="*/ 52 w 622"/>
                    <a:gd name="T125" fmla="*/ 200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22" h="297">
                      <a:moveTo>
                        <a:pt x="48" y="200"/>
                      </a:moveTo>
                      <a:lnTo>
                        <a:pt x="44" y="197"/>
                      </a:lnTo>
                      <a:lnTo>
                        <a:pt x="37" y="200"/>
                      </a:lnTo>
                      <a:lnTo>
                        <a:pt x="33" y="197"/>
                      </a:lnTo>
                      <a:lnTo>
                        <a:pt x="33" y="193"/>
                      </a:lnTo>
                      <a:lnTo>
                        <a:pt x="41" y="193"/>
                      </a:lnTo>
                      <a:lnTo>
                        <a:pt x="33" y="182"/>
                      </a:lnTo>
                      <a:lnTo>
                        <a:pt x="26" y="178"/>
                      </a:lnTo>
                      <a:lnTo>
                        <a:pt x="15" y="174"/>
                      </a:lnTo>
                      <a:lnTo>
                        <a:pt x="15" y="178"/>
                      </a:lnTo>
                      <a:lnTo>
                        <a:pt x="7" y="171"/>
                      </a:lnTo>
                      <a:lnTo>
                        <a:pt x="7" y="171"/>
                      </a:lnTo>
                      <a:lnTo>
                        <a:pt x="7" y="167"/>
                      </a:lnTo>
                      <a:lnTo>
                        <a:pt x="0" y="163"/>
                      </a:lnTo>
                      <a:lnTo>
                        <a:pt x="0" y="159"/>
                      </a:lnTo>
                      <a:lnTo>
                        <a:pt x="4" y="148"/>
                      </a:lnTo>
                      <a:lnTo>
                        <a:pt x="0" y="148"/>
                      </a:lnTo>
                      <a:lnTo>
                        <a:pt x="0" y="141"/>
                      </a:lnTo>
                      <a:lnTo>
                        <a:pt x="4" y="137"/>
                      </a:lnTo>
                      <a:lnTo>
                        <a:pt x="7" y="133"/>
                      </a:lnTo>
                      <a:lnTo>
                        <a:pt x="7" y="130"/>
                      </a:lnTo>
                      <a:lnTo>
                        <a:pt x="11" y="126"/>
                      </a:lnTo>
                      <a:lnTo>
                        <a:pt x="18" y="133"/>
                      </a:lnTo>
                      <a:lnTo>
                        <a:pt x="18" y="137"/>
                      </a:lnTo>
                      <a:lnTo>
                        <a:pt x="26" y="141"/>
                      </a:lnTo>
                      <a:lnTo>
                        <a:pt x="29" y="137"/>
                      </a:lnTo>
                      <a:lnTo>
                        <a:pt x="29" y="133"/>
                      </a:lnTo>
                      <a:lnTo>
                        <a:pt x="29" y="133"/>
                      </a:lnTo>
                      <a:lnTo>
                        <a:pt x="26" y="122"/>
                      </a:lnTo>
                      <a:lnTo>
                        <a:pt x="33" y="119"/>
                      </a:lnTo>
                      <a:lnTo>
                        <a:pt x="37" y="119"/>
                      </a:lnTo>
                      <a:lnTo>
                        <a:pt x="37" y="119"/>
                      </a:lnTo>
                      <a:lnTo>
                        <a:pt x="37" y="115"/>
                      </a:lnTo>
                      <a:lnTo>
                        <a:pt x="37" y="111"/>
                      </a:lnTo>
                      <a:lnTo>
                        <a:pt x="41" y="107"/>
                      </a:lnTo>
                      <a:lnTo>
                        <a:pt x="44" y="107"/>
                      </a:lnTo>
                      <a:lnTo>
                        <a:pt x="44" y="104"/>
                      </a:lnTo>
                      <a:lnTo>
                        <a:pt x="48" y="104"/>
                      </a:lnTo>
                      <a:lnTo>
                        <a:pt x="52" y="104"/>
                      </a:lnTo>
                      <a:lnTo>
                        <a:pt x="52" y="100"/>
                      </a:lnTo>
                      <a:lnTo>
                        <a:pt x="52" y="96"/>
                      </a:lnTo>
                      <a:lnTo>
                        <a:pt x="52" y="96"/>
                      </a:lnTo>
                      <a:lnTo>
                        <a:pt x="55" y="100"/>
                      </a:lnTo>
                      <a:lnTo>
                        <a:pt x="59" y="100"/>
                      </a:lnTo>
                      <a:lnTo>
                        <a:pt x="59" y="100"/>
                      </a:lnTo>
                      <a:lnTo>
                        <a:pt x="59" y="104"/>
                      </a:lnTo>
                      <a:lnTo>
                        <a:pt x="59" y="107"/>
                      </a:lnTo>
                      <a:lnTo>
                        <a:pt x="63" y="104"/>
                      </a:lnTo>
                      <a:lnTo>
                        <a:pt x="63" y="100"/>
                      </a:lnTo>
                      <a:lnTo>
                        <a:pt x="66" y="100"/>
                      </a:lnTo>
                      <a:lnTo>
                        <a:pt x="66" y="104"/>
                      </a:lnTo>
                      <a:lnTo>
                        <a:pt x="66" y="100"/>
                      </a:lnTo>
                      <a:lnTo>
                        <a:pt x="66" y="100"/>
                      </a:lnTo>
                      <a:lnTo>
                        <a:pt x="70" y="100"/>
                      </a:lnTo>
                      <a:lnTo>
                        <a:pt x="74" y="96"/>
                      </a:lnTo>
                      <a:lnTo>
                        <a:pt x="78" y="96"/>
                      </a:lnTo>
                      <a:lnTo>
                        <a:pt x="78" y="100"/>
                      </a:lnTo>
                      <a:lnTo>
                        <a:pt x="81" y="104"/>
                      </a:lnTo>
                      <a:lnTo>
                        <a:pt x="89" y="100"/>
                      </a:lnTo>
                      <a:lnTo>
                        <a:pt x="92" y="100"/>
                      </a:lnTo>
                      <a:lnTo>
                        <a:pt x="92" y="104"/>
                      </a:lnTo>
                      <a:lnTo>
                        <a:pt x="96" y="104"/>
                      </a:lnTo>
                      <a:lnTo>
                        <a:pt x="100" y="107"/>
                      </a:lnTo>
                      <a:lnTo>
                        <a:pt x="103" y="107"/>
                      </a:lnTo>
                      <a:lnTo>
                        <a:pt x="103" y="111"/>
                      </a:lnTo>
                      <a:lnTo>
                        <a:pt x="111" y="115"/>
                      </a:lnTo>
                      <a:lnTo>
                        <a:pt x="111" y="115"/>
                      </a:lnTo>
                      <a:lnTo>
                        <a:pt x="115" y="115"/>
                      </a:lnTo>
                      <a:lnTo>
                        <a:pt x="115" y="119"/>
                      </a:lnTo>
                      <a:lnTo>
                        <a:pt x="115" y="119"/>
                      </a:lnTo>
                      <a:lnTo>
                        <a:pt x="118" y="119"/>
                      </a:lnTo>
                      <a:lnTo>
                        <a:pt x="118" y="115"/>
                      </a:lnTo>
                      <a:lnTo>
                        <a:pt x="122" y="111"/>
                      </a:lnTo>
                      <a:lnTo>
                        <a:pt x="122" y="115"/>
                      </a:lnTo>
                      <a:lnTo>
                        <a:pt x="129" y="115"/>
                      </a:lnTo>
                      <a:lnTo>
                        <a:pt x="129" y="119"/>
                      </a:lnTo>
                      <a:lnTo>
                        <a:pt x="133" y="119"/>
                      </a:lnTo>
                      <a:lnTo>
                        <a:pt x="137" y="115"/>
                      </a:lnTo>
                      <a:lnTo>
                        <a:pt x="137" y="111"/>
                      </a:lnTo>
                      <a:lnTo>
                        <a:pt x="141" y="111"/>
                      </a:lnTo>
                      <a:lnTo>
                        <a:pt x="141" y="107"/>
                      </a:lnTo>
                      <a:lnTo>
                        <a:pt x="144" y="107"/>
                      </a:lnTo>
                      <a:lnTo>
                        <a:pt x="144" y="107"/>
                      </a:lnTo>
                      <a:lnTo>
                        <a:pt x="148" y="107"/>
                      </a:lnTo>
                      <a:lnTo>
                        <a:pt x="152" y="107"/>
                      </a:lnTo>
                      <a:lnTo>
                        <a:pt x="155" y="111"/>
                      </a:lnTo>
                      <a:lnTo>
                        <a:pt x="155" y="111"/>
                      </a:lnTo>
                      <a:lnTo>
                        <a:pt x="163" y="111"/>
                      </a:lnTo>
                      <a:lnTo>
                        <a:pt x="159" y="107"/>
                      </a:lnTo>
                      <a:lnTo>
                        <a:pt x="163" y="107"/>
                      </a:lnTo>
                      <a:lnTo>
                        <a:pt x="166" y="107"/>
                      </a:lnTo>
                      <a:lnTo>
                        <a:pt x="170" y="104"/>
                      </a:lnTo>
                      <a:lnTo>
                        <a:pt x="174" y="107"/>
                      </a:lnTo>
                      <a:lnTo>
                        <a:pt x="174" y="107"/>
                      </a:lnTo>
                      <a:lnTo>
                        <a:pt x="174" y="111"/>
                      </a:lnTo>
                      <a:lnTo>
                        <a:pt x="170" y="111"/>
                      </a:lnTo>
                      <a:lnTo>
                        <a:pt x="174" y="115"/>
                      </a:lnTo>
                      <a:lnTo>
                        <a:pt x="178" y="115"/>
                      </a:lnTo>
                      <a:lnTo>
                        <a:pt x="178" y="115"/>
                      </a:lnTo>
                      <a:lnTo>
                        <a:pt x="181" y="115"/>
                      </a:lnTo>
                      <a:lnTo>
                        <a:pt x="185" y="115"/>
                      </a:lnTo>
                      <a:lnTo>
                        <a:pt x="192" y="119"/>
                      </a:lnTo>
                      <a:lnTo>
                        <a:pt x="196" y="119"/>
                      </a:lnTo>
                      <a:lnTo>
                        <a:pt x="196" y="115"/>
                      </a:lnTo>
                      <a:lnTo>
                        <a:pt x="196" y="111"/>
                      </a:lnTo>
                      <a:lnTo>
                        <a:pt x="200" y="111"/>
                      </a:lnTo>
                      <a:lnTo>
                        <a:pt x="203" y="115"/>
                      </a:lnTo>
                      <a:lnTo>
                        <a:pt x="207" y="115"/>
                      </a:lnTo>
                      <a:lnTo>
                        <a:pt x="215" y="111"/>
                      </a:lnTo>
                      <a:lnTo>
                        <a:pt x="215" y="111"/>
                      </a:lnTo>
                      <a:lnTo>
                        <a:pt x="215" y="96"/>
                      </a:lnTo>
                      <a:lnTo>
                        <a:pt x="215" y="96"/>
                      </a:lnTo>
                      <a:lnTo>
                        <a:pt x="207" y="96"/>
                      </a:lnTo>
                      <a:lnTo>
                        <a:pt x="207" y="96"/>
                      </a:lnTo>
                      <a:lnTo>
                        <a:pt x="203" y="93"/>
                      </a:lnTo>
                      <a:lnTo>
                        <a:pt x="200" y="93"/>
                      </a:lnTo>
                      <a:lnTo>
                        <a:pt x="200" y="89"/>
                      </a:lnTo>
                      <a:lnTo>
                        <a:pt x="196" y="89"/>
                      </a:lnTo>
                      <a:lnTo>
                        <a:pt x="196" y="89"/>
                      </a:lnTo>
                      <a:lnTo>
                        <a:pt x="192" y="85"/>
                      </a:lnTo>
                      <a:lnTo>
                        <a:pt x="196" y="85"/>
                      </a:lnTo>
                      <a:lnTo>
                        <a:pt x="196" y="85"/>
                      </a:lnTo>
                      <a:lnTo>
                        <a:pt x="200" y="82"/>
                      </a:lnTo>
                      <a:lnTo>
                        <a:pt x="200" y="78"/>
                      </a:lnTo>
                      <a:lnTo>
                        <a:pt x="200" y="74"/>
                      </a:lnTo>
                      <a:lnTo>
                        <a:pt x="196" y="74"/>
                      </a:lnTo>
                      <a:lnTo>
                        <a:pt x="196" y="70"/>
                      </a:lnTo>
                      <a:lnTo>
                        <a:pt x="200" y="67"/>
                      </a:lnTo>
                      <a:lnTo>
                        <a:pt x="203" y="63"/>
                      </a:lnTo>
                      <a:lnTo>
                        <a:pt x="211" y="63"/>
                      </a:lnTo>
                      <a:lnTo>
                        <a:pt x="215" y="63"/>
                      </a:lnTo>
                      <a:lnTo>
                        <a:pt x="215" y="63"/>
                      </a:lnTo>
                      <a:lnTo>
                        <a:pt x="215" y="59"/>
                      </a:lnTo>
                      <a:lnTo>
                        <a:pt x="215" y="59"/>
                      </a:lnTo>
                      <a:lnTo>
                        <a:pt x="211" y="56"/>
                      </a:lnTo>
                      <a:lnTo>
                        <a:pt x="207" y="56"/>
                      </a:lnTo>
                      <a:lnTo>
                        <a:pt x="207" y="59"/>
                      </a:lnTo>
                      <a:lnTo>
                        <a:pt x="203" y="56"/>
                      </a:lnTo>
                      <a:lnTo>
                        <a:pt x="200" y="56"/>
                      </a:lnTo>
                      <a:lnTo>
                        <a:pt x="196" y="56"/>
                      </a:lnTo>
                      <a:lnTo>
                        <a:pt x="200" y="56"/>
                      </a:lnTo>
                      <a:lnTo>
                        <a:pt x="203" y="56"/>
                      </a:lnTo>
                      <a:lnTo>
                        <a:pt x="203" y="52"/>
                      </a:lnTo>
                      <a:lnTo>
                        <a:pt x="200" y="52"/>
                      </a:lnTo>
                      <a:lnTo>
                        <a:pt x="196" y="52"/>
                      </a:lnTo>
                      <a:lnTo>
                        <a:pt x="196" y="48"/>
                      </a:lnTo>
                      <a:lnTo>
                        <a:pt x="196" y="44"/>
                      </a:lnTo>
                      <a:lnTo>
                        <a:pt x="196" y="44"/>
                      </a:lnTo>
                      <a:lnTo>
                        <a:pt x="200" y="44"/>
                      </a:lnTo>
                      <a:lnTo>
                        <a:pt x="200" y="41"/>
                      </a:lnTo>
                      <a:lnTo>
                        <a:pt x="203" y="41"/>
                      </a:lnTo>
                      <a:lnTo>
                        <a:pt x="203" y="44"/>
                      </a:lnTo>
                      <a:lnTo>
                        <a:pt x="207" y="44"/>
                      </a:lnTo>
                      <a:lnTo>
                        <a:pt x="211" y="44"/>
                      </a:lnTo>
                      <a:lnTo>
                        <a:pt x="215" y="44"/>
                      </a:lnTo>
                      <a:lnTo>
                        <a:pt x="215" y="41"/>
                      </a:lnTo>
                      <a:lnTo>
                        <a:pt x="215" y="41"/>
                      </a:lnTo>
                      <a:lnTo>
                        <a:pt x="218" y="41"/>
                      </a:lnTo>
                      <a:lnTo>
                        <a:pt x="222" y="44"/>
                      </a:lnTo>
                      <a:lnTo>
                        <a:pt x="222" y="41"/>
                      </a:lnTo>
                      <a:lnTo>
                        <a:pt x="222" y="41"/>
                      </a:lnTo>
                      <a:lnTo>
                        <a:pt x="229" y="37"/>
                      </a:lnTo>
                      <a:lnTo>
                        <a:pt x="233" y="37"/>
                      </a:lnTo>
                      <a:lnTo>
                        <a:pt x="237" y="37"/>
                      </a:lnTo>
                      <a:lnTo>
                        <a:pt x="240" y="37"/>
                      </a:lnTo>
                      <a:lnTo>
                        <a:pt x="240" y="33"/>
                      </a:lnTo>
                      <a:lnTo>
                        <a:pt x="244" y="33"/>
                      </a:lnTo>
                      <a:lnTo>
                        <a:pt x="248" y="30"/>
                      </a:lnTo>
                      <a:lnTo>
                        <a:pt x="252" y="30"/>
                      </a:lnTo>
                      <a:lnTo>
                        <a:pt x="255" y="30"/>
                      </a:lnTo>
                      <a:lnTo>
                        <a:pt x="255" y="30"/>
                      </a:lnTo>
                      <a:lnTo>
                        <a:pt x="259" y="30"/>
                      </a:lnTo>
                      <a:lnTo>
                        <a:pt x="259" y="26"/>
                      </a:lnTo>
                      <a:lnTo>
                        <a:pt x="259" y="26"/>
                      </a:lnTo>
                      <a:lnTo>
                        <a:pt x="263" y="26"/>
                      </a:lnTo>
                      <a:lnTo>
                        <a:pt x="263" y="22"/>
                      </a:lnTo>
                      <a:lnTo>
                        <a:pt x="266" y="22"/>
                      </a:lnTo>
                      <a:lnTo>
                        <a:pt x="266" y="22"/>
                      </a:lnTo>
                      <a:lnTo>
                        <a:pt x="270" y="22"/>
                      </a:lnTo>
                      <a:lnTo>
                        <a:pt x="274" y="22"/>
                      </a:lnTo>
                      <a:lnTo>
                        <a:pt x="278" y="22"/>
                      </a:lnTo>
                      <a:lnTo>
                        <a:pt x="285" y="15"/>
                      </a:lnTo>
                      <a:lnTo>
                        <a:pt x="285" y="15"/>
                      </a:lnTo>
                      <a:lnTo>
                        <a:pt x="289" y="15"/>
                      </a:lnTo>
                      <a:lnTo>
                        <a:pt x="292" y="15"/>
                      </a:lnTo>
                      <a:lnTo>
                        <a:pt x="292" y="11"/>
                      </a:lnTo>
                      <a:lnTo>
                        <a:pt x="296" y="11"/>
                      </a:lnTo>
                      <a:lnTo>
                        <a:pt x="300" y="11"/>
                      </a:lnTo>
                      <a:lnTo>
                        <a:pt x="300" y="11"/>
                      </a:lnTo>
                      <a:lnTo>
                        <a:pt x="300" y="7"/>
                      </a:lnTo>
                      <a:lnTo>
                        <a:pt x="300" y="7"/>
                      </a:lnTo>
                      <a:lnTo>
                        <a:pt x="303" y="7"/>
                      </a:lnTo>
                      <a:lnTo>
                        <a:pt x="303" y="4"/>
                      </a:lnTo>
                      <a:lnTo>
                        <a:pt x="307" y="0"/>
                      </a:lnTo>
                      <a:lnTo>
                        <a:pt x="311" y="4"/>
                      </a:lnTo>
                      <a:lnTo>
                        <a:pt x="311" y="0"/>
                      </a:lnTo>
                      <a:lnTo>
                        <a:pt x="318" y="4"/>
                      </a:lnTo>
                      <a:lnTo>
                        <a:pt x="322" y="4"/>
                      </a:lnTo>
                      <a:lnTo>
                        <a:pt x="326" y="4"/>
                      </a:lnTo>
                      <a:lnTo>
                        <a:pt x="329" y="4"/>
                      </a:lnTo>
                      <a:lnTo>
                        <a:pt x="333" y="4"/>
                      </a:lnTo>
                      <a:lnTo>
                        <a:pt x="337" y="4"/>
                      </a:lnTo>
                      <a:lnTo>
                        <a:pt x="337" y="7"/>
                      </a:lnTo>
                      <a:lnTo>
                        <a:pt x="337" y="7"/>
                      </a:lnTo>
                      <a:lnTo>
                        <a:pt x="340" y="11"/>
                      </a:lnTo>
                      <a:lnTo>
                        <a:pt x="340" y="15"/>
                      </a:lnTo>
                      <a:lnTo>
                        <a:pt x="344" y="15"/>
                      </a:lnTo>
                      <a:lnTo>
                        <a:pt x="344" y="15"/>
                      </a:lnTo>
                      <a:lnTo>
                        <a:pt x="344" y="18"/>
                      </a:lnTo>
                      <a:lnTo>
                        <a:pt x="344" y="22"/>
                      </a:lnTo>
                      <a:lnTo>
                        <a:pt x="344" y="22"/>
                      </a:lnTo>
                      <a:lnTo>
                        <a:pt x="340" y="22"/>
                      </a:lnTo>
                      <a:lnTo>
                        <a:pt x="344" y="26"/>
                      </a:lnTo>
                      <a:lnTo>
                        <a:pt x="344" y="26"/>
                      </a:lnTo>
                      <a:lnTo>
                        <a:pt x="348" y="26"/>
                      </a:lnTo>
                      <a:lnTo>
                        <a:pt x="352" y="26"/>
                      </a:lnTo>
                      <a:lnTo>
                        <a:pt x="352" y="26"/>
                      </a:lnTo>
                      <a:lnTo>
                        <a:pt x="355" y="26"/>
                      </a:lnTo>
                      <a:lnTo>
                        <a:pt x="355" y="22"/>
                      </a:lnTo>
                      <a:lnTo>
                        <a:pt x="355" y="26"/>
                      </a:lnTo>
                      <a:lnTo>
                        <a:pt x="359" y="26"/>
                      </a:lnTo>
                      <a:lnTo>
                        <a:pt x="359" y="26"/>
                      </a:lnTo>
                      <a:lnTo>
                        <a:pt x="359" y="22"/>
                      </a:lnTo>
                      <a:lnTo>
                        <a:pt x="359" y="22"/>
                      </a:lnTo>
                      <a:lnTo>
                        <a:pt x="366" y="26"/>
                      </a:lnTo>
                      <a:lnTo>
                        <a:pt x="366" y="30"/>
                      </a:lnTo>
                      <a:lnTo>
                        <a:pt x="366" y="33"/>
                      </a:lnTo>
                      <a:lnTo>
                        <a:pt x="370" y="33"/>
                      </a:lnTo>
                      <a:lnTo>
                        <a:pt x="370" y="30"/>
                      </a:lnTo>
                      <a:lnTo>
                        <a:pt x="370" y="30"/>
                      </a:lnTo>
                      <a:lnTo>
                        <a:pt x="370" y="26"/>
                      </a:lnTo>
                      <a:lnTo>
                        <a:pt x="374" y="26"/>
                      </a:lnTo>
                      <a:lnTo>
                        <a:pt x="377" y="30"/>
                      </a:lnTo>
                      <a:lnTo>
                        <a:pt x="381" y="30"/>
                      </a:lnTo>
                      <a:lnTo>
                        <a:pt x="385" y="30"/>
                      </a:lnTo>
                      <a:lnTo>
                        <a:pt x="385" y="30"/>
                      </a:lnTo>
                      <a:lnTo>
                        <a:pt x="385" y="33"/>
                      </a:lnTo>
                      <a:lnTo>
                        <a:pt x="381" y="33"/>
                      </a:lnTo>
                      <a:lnTo>
                        <a:pt x="381" y="37"/>
                      </a:lnTo>
                      <a:lnTo>
                        <a:pt x="385" y="41"/>
                      </a:lnTo>
                      <a:lnTo>
                        <a:pt x="385" y="41"/>
                      </a:lnTo>
                      <a:lnTo>
                        <a:pt x="389" y="37"/>
                      </a:lnTo>
                      <a:lnTo>
                        <a:pt x="392" y="37"/>
                      </a:lnTo>
                      <a:lnTo>
                        <a:pt x="400" y="37"/>
                      </a:lnTo>
                      <a:lnTo>
                        <a:pt x="400" y="41"/>
                      </a:lnTo>
                      <a:lnTo>
                        <a:pt x="403" y="37"/>
                      </a:lnTo>
                      <a:lnTo>
                        <a:pt x="400" y="33"/>
                      </a:lnTo>
                      <a:lnTo>
                        <a:pt x="403" y="33"/>
                      </a:lnTo>
                      <a:lnTo>
                        <a:pt x="411" y="33"/>
                      </a:lnTo>
                      <a:lnTo>
                        <a:pt x="411" y="30"/>
                      </a:lnTo>
                      <a:lnTo>
                        <a:pt x="415" y="30"/>
                      </a:lnTo>
                      <a:lnTo>
                        <a:pt x="415" y="26"/>
                      </a:lnTo>
                      <a:lnTo>
                        <a:pt x="418" y="26"/>
                      </a:lnTo>
                      <a:lnTo>
                        <a:pt x="422" y="22"/>
                      </a:lnTo>
                      <a:lnTo>
                        <a:pt x="422" y="18"/>
                      </a:lnTo>
                      <a:lnTo>
                        <a:pt x="426" y="18"/>
                      </a:lnTo>
                      <a:lnTo>
                        <a:pt x="429" y="18"/>
                      </a:lnTo>
                      <a:lnTo>
                        <a:pt x="433" y="15"/>
                      </a:lnTo>
                      <a:lnTo>
                        <a:pt x="433" y="18"/>
                      </a:lnTo>
                      <a:lnTo>
                        <a:pt x="433" y="18"/>
                      </a:lnTo>
                      <a:lnTo>
                        <a:pt x="433" y="22"/>
                      </a:lnTo>
                      <a:lnTo>
                        <a:pt x="429" y="22"/>
                      </a:lnTo>
                      <a:lnTo>
                        <a:pt x="429" y="26"/>
                      </a:lnTo>
                      <a:lnTo>
                        <a:pt x="459" y="44"/>
                      </a:lnTo>
                      <a:lnTo>
                        <a:pt x="500" y="89"/>
                      </a:lnTo>
                      <a:lnTo>
                        <a:pt x="503" y="89"/>
                      </a:lnTo>
                      <a:lnTo>
                        <a:pt x="507" y="89"/>
                      </a:lnTo>
                      <a:lnTo>
                        <a:pt x="507" y="85"/>
                      </a:lnTo>
                      <a:lnTo>
                        <a:pt x="507" y="85"/>
                      </a:lnTo>
                      <a:lnTo>
                        <a:pt x="507" y="82"/>
                      </a:lnTo>
                      <a:lnTo>
                        <a:pt x="511" y="82"/>
                      </a:lnTo>
                      <a:lnTo>
                        <a:pt x="514" y="85"/>
                      </a:lnTo>
                      <a:lnTo>
                        <a:pt x="514" y="85"/>
                      </a:lnTo>
                      <a:lnTo>
                        <a:pt x="514" y="89"/>
                      </a:lnTo>
                      <a:lnTo>
                        <a:pt x="518" y="89"/>
                      </a:lnTo>
                      <a:lnTo>
                        <a:pt x="522" y="93"/>
                      </a:lnTo>
                      <a:lnTo>
                        <a:pt x="522" y="93"/>
                      </a:lnTo>
                      <a:lnTo>
                        <a:pt x="526" y="89"/>
                      </a:lnTo>
                      <a:lnTo>
                        <a:pt x="529" y="89"/>
                      </a:lnTo>
                      <a:lnTo>
                        <a:pt x="533" y="93"/>
                      </a:lnTo>
                      <a:lnTo>
                        <a:pt x="537" y="89"/>
                      </a:lnTo>
                      <a:lnTo>
                        <a:pt x="537" y="89"/>
                      </a:lnTo>
                      <a:lnTo>
                        <a:pt x="540" y="89"/>
                      </a:lnTo>
                      <a:lnTo>
                        <a:pt x="544" y="89"/>
                      </a:lnTo>
                      <a:lnTo>
                        <a:pt x="540" y="85"/>
                      </a:lnTo>
                      <a:lnTo>
                        <a:pt x="540" y="85"/>
                      </a:lnTo>
                      <a:lnTo>
                        <a:pt x="548" y="85"/>
                      </a:lnTo>
                      <a:lnTo>
                        <a:pt x="552" y="85"/>
                      </a:lnTo>
                      <a:lnTo>
                        <a:pt x="559" y="85"/>
                      </a:lnTo>
                      <a:lnTo>
                        <a:pt x="563" y="89"/>
                      </a:lnTo>
                      <a:lnTo>
                        <a:pt x="566" y="93"/>
                      </a:lnTo>
                      <a:lnTo>
                        <a:pt x="566" y="96"/>
                      </a:lnTo>
                      <a:lnTo>
                        <a:pt x="570" y="96"/>
                      </a:lnTo>
                      <a:lnTo>
                        <a:pt x="574" y="96"/>
                      </a:lnTo>
                      <a:lnTo>
                        <a:pt x="577" y="100"/>
                      </a:lnTo>
                      <a:lnTo>
                        <a:pt x="577" y="100"/>
                      </a:lnTo>
                      <a:lnTo>
                        <a:pt x="581" y="100"/>
                      </a:lnTo>
                      <a:lnTo>
                        <a:pt x="581" y="104"/>
                      </a:lnTo>
                      <a:lnTo>
                        <a:pt x="581" y="104"/>
                      </a:lnTo>
                      <a:lnTo>
                        <a:pt x="581" y="107"/>
                      </a:lnTo>
                      <a:lnTo>
                        <a:pt x="581" y="107"/>
                      </a:lnTo>
                      <a:lnTo>
                        <a:pt x="581" y="111"/>
                      </a:lnTo>
                      <a:lnTo>
                        <a:pt x="581" y="111"/>
                      </a:lnTo>
                      <a:lnTo>
                        <a:pt x="585" y="111"/>
                      </a:lnTo>
                      <a:lnTo>
                        <a:pt x="589" y="111"/>
                      </a:lnTo>
                      <a:lnTo>
                        <a:pt x="589" y="111"/>
                      </a:lnTo>
                      <a:lnTo>
                        <a:pt x="592" y="111"/>
                      </a:lnTo>
                      <a:lnTo>
                        <a:pt x="592" y="111"/>
                      </a:lnTo>
                      <a:lnTo>
                        <a:pt x="600" y="107"/>
                      </a:lnTo>
                      <a:lnTo>
                        <a:pt x="603" y="107"/>
                      </a:lnTo>
                      <a:lnTo>
                        <a:pt x="607" y="107"/>
                      </a:lnTo>
                      <a:lnTo>
                        <a:pt x="611" y="104"/>
                      </a:lnTo>
                      <a:lnTo>
                        <a:pt x="611" y="104"/>
                      </a:lnTo>
                      <a:lnTo>
                        <a:pt x="611" y="107"/>
                      </a:lnTo>
                      <a:lnTo>
                        <a:pt x="611" y="111"/>
                      </a:lnTo>
                      <a:lnTo>
                        <a:pt x="614" y="111"/>
                      </a:lnTo>
                      <a:lnTo>
                        <a:pt x="618" y="115"/>
                      </a:lnTo>
                      <a:lnTo>
                        <a:pt x="622" y="115"/>
                      </a:lnTo>
                      <a:lnTo>
                        <a:pt x="622" y="119"/>
                      </a:lnTo>
                      <a:lnTo>
                        <a:pt x="622" y="119"/>
                      </a:lnTo>
                      <a:lnTo>
                        <a:pt x="618" y="122"/>
                      </a:lnTo>
                      <a:lnTo>
                        <a:pt x="614" y="126"/>
                      </a:lnTo>
                      <a:lnTo>
                        <a:pt x="614" y="130"/>
                      </a:lnTo>
                      <a:lnTo>
                        <a:pt x="614" y="130"/>
                      </a:lnTo>
                      <a:lnTo>
                        <a:pt x="611" y="133"/>
                      </a:lnTo>
                      <a:lnTo>
                        <a:pt x="607" y="133"/>
                      </a:lnTo>
                      <a:lnTo>
                        <a:pt x="603" y="137"/>
                      </a:lnTo>
                      <a:lnTo>
                        <a:pt x="603" y="141"/>
                      </a:lnTo>
                      <a:lnTo>
                        <a:pt x="603" y="145"/>
                      </a:lnTo>
                      <a:lnTo>
                        <a:pt x="607" y="152"/>
                      </a:lnTo>
                      <a:lnTo>
                        <a:pt x="611" y="156"/>
                      </a:lnTo>
                      <a:lnTo>
                        <a:pt x="611" y="159"/>
                      </a:lnTo>
                      <a:lnTo>
                        <a:pt x="607" y="163"/>
                      </a:lnTo>
                      <a:lnTo>
                        <a:pt x="603" y="163"/>
                      </a:lnTo>
                      <a:lnTo>
                        <a:pt x="600" y="167"/>
                      </a:lnTo>
                      <a:lnTo>
                        <a:pt x="596" y="167"/>
                      </a:lnTo>
                      <a:lnTo>
                        <a:pt x="596" y="167"/>
                      </a:lnTo>
                      <a:lnTo>
                        <a:pt x="596" y="163"/>
                      </a:lnTo>
                      <a:lnTo>
                        <a:pt x="592" y="163"/>
                      </a:lnTo>
                      <a:lnTo>
                        <a:pt x="585" y="167"/>
                      </a:lnTo>
                      <a:lnTo>
                        <a:pt x="581" y="167"/>
                      </a:lnTo>
                      <a:lnTo>
                        <a:pt x="574" y="163"/>
                      </a:lnTo>
                      <a:lnTo>
                        <a:pt x="570" y="163"/>
                      </a:lnTo>
                      <a:lnTo>
                        <a:pt x="570" y="163"/>
                      </a:lnTo>
                      <a:lnTo>
                        <a:pt x="566" y="171"/>
                      </a:lnTo>
                      <a:lnTo>
                        <a:pt x="566" y="174"/>
                      </a:lnTo>
                      <a:lnTo>
                        <a:pt x="566" y="178"/>
                      </a:lnTo>
                      <a:lnTo>
                        <a:pt x="563" y="185"/>
                      </a:lnTo>
                      <a:lnTo>
                        <a:pt x="563" y="193"/>
                      </a:lnTo>
                      <a:lnTo>
                        <a:pt x="563" y="197"/>
                      </a:lnTo>
                      <a:lnTo>
                        <a:pt x="566" y="197"/>
                      </a:lnTo>
                      <a:lnTo>
                        <a:pt x="570" y="197"/>
                      </a:lnTo>
                      <a:lnTo>
                        <a:pt x="566" y="200"/>
                      </a:lnTo>
                      <a:lnTo>
                        <a:pt x="566" y="204"/>
                      </a:lnTo>
                      <a:lnTo>
                        <a:pt x="566" y="204"/>
                      </a:lnTo>
                      <a:lnTo>
                        <a:pt x="563" y="204"/>
                      </a:lnTo>
                      <a:lnTo>
                        <a:pt x="559" y="204"/>
                      </a:lnTo>
                      <a:lnTo>
                        <a:pt x="559" y="204"/>
                      </a:lnTo>
                      <a:lnTo>
                        <a:pt x="555" y="204"/>
                      </a:lnTo>
                      <a:lnTo>
                        <a:pt x="552" y="204"/>
                      </a:lnTo>
                      <a:lnTo>
                        <a:pt x="544" y="208"/>
                      </a:lnTo>
                      <a:lnTo>
                        <a:pt x="540" y="208"/>
                      </a:lnTo>
                      <a:lnTo>
                        <a:pt x="537" y="208"/>
                      </a:lnTo>
                      <a:lnTo>
                        <a:pt x="537" y="208"/>
                      </a:lnTo>
                      <a:lnTo>
                        <a:pt x="533" y="208"/>
                      </a:lnTo>
                      <a:lnTo>
                        <a:pt x="529" y="211"/>
                      </a:lnTo>
                      <a:lnTo>
                        <a:pt x="529" y="211"/>
                      </a:lnTo>
                      <a:lnTo>
                        <a:pt x="533" y="215"/>
                      </a:lnTo>
                      <a:lnTo>
                        <a:pt x="537" y="215"/>
                      </a:lnTo>
                      <a:lnTo>
                        <a:pt x="540" y="215"/>
                      </a:lnTo>
                      <a:lnTo>
                        <a:pt x="540" y="215"/>
                      </a:lnTo>
                      <a:lnTo>
                        <a:pt x="540" y="219"/>
                      </a:lnTo>
                      <a:lnTo>
                        <a:pt x="540" y="222"/>
                      </a:lnTo>
                      <a:lnTo>
                        <a:pt x="540" y="226"/>
                      </a:lnTo>
                      <a:lnTo>
                        <a:pt x="544" y="226"/>
                      </a:lnTo>
                      <a:lnTo>
                        <a:pt x="544" y="230"/>
                      </a:lnTo>
                      <a:lnTo>
                        <a:pt x="548" y="234"/>
                      </a:lnTo>
                      <a:lnTo>
                        <a:pt x="548" y="237"/>
                      </a:lnTo>
                      <a:lnTo>
                        <a:pt x="552" y="237"/>
                      </a:lnTo>
                      <a:lnTo>
                        <a:pt x="552" y="245"/>
                      </a:lnTo>
                      <a:lnTo>
                        <a:pt x="548" y="248"/>
                      </a:lnTo>
                      <a:lnTo>
                        <a:pt x="548" y="248"/>
                      </a:lnTo>
                      <a:lnTo>
                        <a:pt x="552" y="252"/>
                      </a:lnTo>
                      <a:lnTo>
                        <a:pt x="548" y="252"/>
                      </a:lnTo>
                      <a:lnTo>
                        <a:pt x="548" y="256"/>
                      </a:lnTo>
                      <a:lnTo>
                        <a:pt x="548" y="256"/>
                      </a:lnTo>
                      <a:lnTo>
                        <a:pt x="548" y="260"/>
                      </a:lnTo>
                      <a:lnTo>
                        <a:pt x="544" y="263"/>
                      </a:lnTo>
                      <a:lnTo>
                        <a:pt x="537" y="260"/>
                      </a:lnTo>
                      <a:lnTo>
                        <a:pt x="529" y="252"/>
                      </a:lnTo>
                      <a:lnTo>
                        <a:pt x="526" y="252"/>
                      </a:lnTo>
                      <a:lnTo>
                        <a:pt x="518" y="252"/>
                      </a:lnTo>
                      <a:lnTo>
                        <a:pt x="511" y="252"/>
                      </a:lnTo>
                      <a:lnTo>
                        <a:pt x="503" y="252"/>
                      </a:lnTo>
                      <a:lnTo>
                        <a:pt x="496" y="252"/>
                      </a:lnTo>
                      <a:lnTo>
                        <a:pt x="489" y="252"/>
                      </a:lnTo>
                      <a:lnTo>
                        <a:pt x="485" y="252"/>
                      </a:lnTo>
                      <a:lnTo>
                        <a:pt x="481" y="252"/>
                      </a:lnTo>
                      <a:lnTo>
                        <a:pt x="477" y="252"/>
                      </a:lnTo>
                      <a:lnTo>
                        <a:pt x="474" y="256"/>
                      </a:lnTo>
                      <a:lnTo>
                        <a:pt x="466" y="252"/>
                      </a:lnTo>
                      <a:lnTo>
                        <a:pt x="459" y="252"/>
                      </a:lnTo>
                      <a:lnTo>
                        <a:pt x="455" y="252"/>
                      </a:lnTo>
                      <a:lnTo>
                        <a:pt x="452" y="252"/>
                      </a:lnTo>
                      <a:lnTo>
                        <a:pt x="448" y="252"/>
                      </a:lnTo>
                      <a:lnTo>
                        <a:pt x="444" y="252"/>
                      </a:lnTo>
                      <a:lnTo>
                        <a:pt x="440" y="252"/>
                      </a:lnTo>
                      <a:lnTo>
                        <a:pt x="440" y="252"/>
                      </a:lnTo>
                      <a:lnTo>
                        <a:pt x="440" y="256"/>
                      </a:lnTo>
                      <a:lnTo>
                        <a:pt x="440" y="260"/>
                      </a:lnTo>
                      <a:lnTo>
                        <a:pt x="440" y="263"/>
                      </a:lnTo>
                      <a:lnTo>
                        <a:pt x="437" y="263"/>
                      </a:lnTo>
                      <a:lnTo>
                        <a:pt x="426" y="263"/>
                      </a:lnTo>
                      <a:lnTo>
                        <a:pt x="415" y="263"/>
                      </a:lnTo>
                      <a:lnTo>
                        <a:pt x="411" y="260"/>
                      </a:lnTo>
                      <a:lnTo>
                        <a:pt x="403" y="260"/>
                      </a:lnTo>
                      <a:lnTo>
                        <a:pt x="403" y="263"/>
                      </a:lnTo>
                      <a:lnTo>
                        <a:pt x="403" y="263"/>
                      </a:lnTo>
                      <a:lnTo>
                        <a:pt x="400" y="267"/>
                      </a:lnTo>
                      <a:lnTo>
                        <a:pt x="400" y="267"/>
                      </a:lnTo>
                      <a:lnTo>
                        <a:pt x="396" y="267"/>
                      </a:lnTo>
                      <a:lnTo>
                        <a:pt x="396" y="271"/>
                      </a:lnTo>
                      <a:lnTo>
                        <a:pt x="392" y="274"/>
                      </a:lnTo>
                      <a:lnTo>
                        <a:pt x="385" y="278"/>
                      </a:lnTo>
                      <a:lnTo>
                        <a:pt x="381" y="286"/>
                      </a:lnTo>
                      <a:lnTo>
                        <a:pt x="381" y="286"/>
                      </a:lnTo>
                      <a:lnTo>
                        <a:pt x="377" y="293"/>
                      </a:lnTo>
                      <a:lnTo>
                        <a:pt x="370" y="297"/>
                      </a:lnTo>
                      <a:lnTo>
                        <a:pt x="370" y="297"/>
                      </a:lnTo>
                      <a:lnTo>
                        <a:pt x="363" y="293"/>
                      </a:lnTo>
                      <a:lnTo>
                        <a:pt x="355" y="293"/>
                      </a:lnTo>
                      <a:lnTo>
                        <a:pt x="352" y="293"/>
                      </a:lnTo>
                      <a:lnTo>
                        <a:pt x="344" y="297"/>
                      </a:lnTo>
                      <a:lnTo>
                        <a:pt x="340" y="297"/>
                      </a:lnTo>
                      <a:lnTo>
                        <a:pt x="333" y="278"/>
                      </a:lnTo>
                      <a:lnTo>
                        <a:pt x="322" y="278"/>
                      </a:lnTo>
                      <a:lnTo>
                        <a:pt x="322" y="256"/>
                      </a:lnTo>
                      <a:lnTo>
                        <a:pt x="315" y="260"/>
                      </a:lnTo>
                      <a:lnTo>
                        <a:pt x="311" y="248"/>
                      </a:lnTo>
                      <a:lnTo>
                        <a:pt x="303" y="245"/>
                      </a:lnTo>
                      <a:lnTo>
                        <a:pt x="278" y="245"/>
                      </a:lnTo>
                      <a:lnTo>
                        <a:pt x="252" y="245"/>
                      </a:lnTo>
                      <a:lnTo>
                        <a:pt x="237" y="237"/>
                      </a:lnTo>
                      <a:lnTo>
                        <a:pt x="229" y="234"/>
                      </a:lnTo>
                      <a:lnTo>
                        <a:pt x="203" y="219"/>
                      </a:lnTo>
                      <a:lnTo>
                        <a:pt x="159" y="226"/>
                      </a:lnTo>
                      <a:lnTo>
                        <a:pt x="174" y="297"/>
                      </a:lnTo>
                      <a:lnTo>
                        <a:pt x="170" y="297"/>
                      </a:lnTo>
                      <a:lnTo>
                        <a:pt x="163" y="297"/>
                      </a:lnTo>
                      <a:lnTo>
                        <a:pt x="152" y="286"/>
                      </a:lnTo>
                      <a:lnTo>
                        <a:pt x="141" y="282"/>
                      </a:lnTo>
                      <a:lnTo>
                        <a:pt x="129" y="278"/>
                      </a:lnTo>
                      <a:lnTo>
                        <a:pt x="122" y="282"/>
                      </a:lnTo>
                      <a:lnTo>
                        <a:pt x="111" y="289"/>
                      </a:lnTo>
                      <a:lnTo>
                        <a:pt x="111" y="286"/>
                      </a:lnTo>
                      <a:lnTo>
                        <a:pt x="111" y="282"/>
                      </a:lnTo>
                      <a:lnTo>
                        <a:pt x="111" y="278"/>
                      </a:lnTo>
                      <a:lnTo>
                        <a:pt x="115" y="274"/>
                      </a:lnTo>
                      <a:lnTo>
                        <a:pt x="115" y="274"/>
                      </a:lnTo>
                      <a:lnTo>
                        <a:pt x="115" y="271"/>
                      </a:lnTo>
                      <a:lnTo>
                        <a:pt x="111" y="271"/>
                      </a:lnTo>
                      <a:lnTo>
                        <a:pt x="107" y="271"/>
                      </a:lnTo>
                      <a:lnTo>
                        <a:pt x="107" y="271"/>
                      </a:lnTo>
                      <a:lnTo>
                        <a:pt x="103" y="271"/>
                      </a:lnTo>
                      <a:lnTo>
                        <a:pt x="100" y="271"/>
                      </a:lnTo>
                      <a:lnTo>
                        <a:pt x="100" y="271"/>
                      </a:lnTo>
                      <a:lnTo>
                        <a:pt x="100" y="267"/>
                      </a:lnTo>
                      <a:lnTo>
                        <a:pt x="96" y="267"/>
                      </a:lnTo>
                      <a:lnTo>
                        <a:pt x="96" y="263"/>
                      </a:lnTo>
                      <a:lnTo>
                        <a:pt x="92" y="263"/>
                      </a:lnTo>
                      <a:lnTo>
                        <a:pt x="92" y="263"/>
                      </a:lnTo>
                      <a:lnTo>
                        <a:pt x="89" y="263"/>
                      </a:lnTo>
                      <a:lnTo>
                        <a:pt x="89" y="263"/>
                      </a:lnTo>
                      <a:lnTo>
                        <a:pt x="89" y="260"/>
                      </a:lnTo>
                      <a:lnTo>
                        <a:pt x="89" y="260"/>
                      </a:lnTo>
                      <a:lnTo>
                        <a:pt x="85" y="252"/>
                      </a:lnTo>
                      <a:lnTo>
                        <a:pt x="81" y="252"/>
                      </a:lnTo>
                      <a:lnTo>
                        <a:pt x="81" y="252"/>
                      </a:lnTo>
                      <a:lnTo>
                        <a:pt x="81" y="248"/>
                      </a:lnTo>
                      <a:lnTo>
                        <a:pt x="78" y="248"/>
                      </a:lnTo>
                      <a:lnTo>
                        <a:pt x="78" y="245"/>
                      </a:lnTo>
                      <a:lnTo>
                        <a:pt x="74" y="245"/>
                      </a:lnTo>
                      <a:lnTo>
                        <a:pt x="70" y="245"/>
                      </a:lnTo>
                      <a:lnTo>
                        <a:pt x="70" y="241"/>
                      </a:lnTo>
                      <a:lnTo>
                        <a:pt x="70" y="241"/>
                      </a:lnTo>
                      <a:lnTo>
                        <a:pt x="70" y="237"/>
                      </a:lnTo>
                      <a:lnTo>
                        <a:pt x="74" y="237"/>
                      </a:lnTo>
                      <a:lnTo>
                        <a:pt x="78" y="237"/>
                      </a:lnTo>
                      <a:lnTo>
                        <a:pt x="78" y="237"/>
                      </a:lnTo>
                      <a:lnTo>
                        <a:pt x="81" y="237"/>
                      </a:lnTo>
                      <a:lnTo>
                        <a:pt x="81" y="241"/>
                      </a:lnTo>
                      <a:lnTo>
                        <a:pt x="85" y="237"/>
                      </a:lnTo>
                      <a:lnTo>
                        <a:pt x="85" y="237"/>
                      </a:lnTo>
                      <a:lnTo>
                        <a:pt x="89" y="237"/>
                      </a:lnTo>
                      <a:lnTo>
                        <a:pt x="89" y="237"/>
                      </a:lnTo>
                      <a:lnTo>
                        <a:pt x="89" y="237"/>
                      </a:lnTo>
                      <a:lnTo>
                        <a:pt x="85" y="237"/>
                      </a:lnTo>
                      <a:lnTo>
                        <a:pt x="85" y="237"/>
                      </a:lnTo>
                      <a:lnTo>
                        <a:pt x="85" y="234"/>
                      </a:lnTo>
                      <a:lnTo>
                        <a:pt x="81" y="230"/>
                      </a:lnTo>
                      <a:lnTo>
                        <a:pt x="81" y="230"/>
                      </a:lnTo>
                      <a:lnTo>
                        <a:pt x="81" y="230"/>
                      </a:lnTo>
                      <a:lnTo>
                        <a:pt x="81" y="226"/>
                      </a:lnTo>
                      <a:lnTo>
                        <a:pt x="81" y="226"/>
                      </a:lnTo>
                      <a:lnTo>
                        <a:pt x="85" y="222"/>
                      </a:lnTo>
                      <a:lnTo>
                        <a:pt x="89" y="222"/>
                      </a:lnTo>
                      <a:lnTo>
                        <a:pt x="92" y="222"/>
                      </a:lnTo>
                      <a:lnTo>
                        <a:pt x="92" y="222"/>
                      </a:lnTo>
                      <a:lnTo>
                        <a:pt x="96" y="222"/>
                      </a:lnTo>
                      <a:lnTo>
                        <a:pt x="100" y="219"/>
                      </a:lnTo>
                      <a:lnTo>
                        <a:pt x="100" y="222"/>
                      </a:lnTo>
                      <a:lnTo>
                        <a:pt x="103" y="222"/>
                      </a:lnTo>
                      <a:lnTo>
                        <a:pt x="103" y="222"/>
                      </a:lnTo>
                      <a:lnTo>
                        <a:pt x="107" y="222"/>
                      </a:lnTo>
                      <a:lnTo>
                        <a:pt x="111" y="222"/>
                      </a:lnTo>
                      <a:lnTo>
                        <a:pt x="115" y="222"/>
                      </a:lnTo>
                      <a:lnTo>
                        <a:pt x="115" y="222"/>
                      </a:lnTo>
                      <a:lnTo>
                        <a:pt x="111" y="219"/>
                      </a:lnTo>
                      <a:lnTo>
                        <a:pt x="107" y="219"/>
                      </a:lnTo>
                      <a:lnTo>
                        <a:pt x="107" y="215"/>
                      </a:lnTo>
                      <a:lnTo>
                        <a:pt x="107" y="211"/>
                      </a:lnTo>
                      <a:lnTo>
                        <a:pt x="107" y="211"/>
                      </a:lnTo>
                      <a:lnTo>
                        <a:pt x="111" y="211"/>
                      </a:lnTo>
                      <a:lnTo>
                        <a:pt x="107" y="208"/>
                      </a:lnTo>
                      <a:lnTo>
                        <a:pt x="107" y="208"/>
                      </a:lnTo>
                      <a:lnTo>
                        <a:pt x="107" y="208"/>
                      </a:lnTo>
                      <a:lnTo>
                        <a:pt x="107" y="204"/>
                      </a:lnTo>
                      <a:lnTo>
                        <a:pt x="111" y="200"/>
                      </a:lnTo>
                      <a:lnTo>
                        <a:pt x="107" y="200"/>
                      </a:lnTo>
                      <a:lnTo>
                        <a:pt x="107" y="197"/>
                      </a:lnTo>
                      <a:lnTo>
                        <a:pt x="107" y="197"/>
                      </a:lnTo>
                      <a:lnTo>
                        <a:pt x="107" y="193"/>
                      </a:lnTo>
                      <a:lnTo>
                        <a:pt x="103" y="193"/>
                      </a:lnTo>
                      <a:lnTo>
                        <a:pt x="103" y="193"/>
                      </a:lnTo>
                      <a:lnTo>
                        <a:pt x="103" y="189"/>
                      </a:lnTo>
                      <a:lnTo>
                        <a:pt x="96" y="189"/>
                      </a:lnTo>
                      <a:lnTo>
                        <a:pt x="96" y="189"/>
                      </a:lnTo>
                      <a:lnTo>
                        <a:pt x="92" y="189"/>
                      </a:lnTo>
                      <a:lnTo>
                        <a:pt x="92" y="193"/>
                      </a:lnTo>
                      <a:lnTo>
                        <a:pt x="92" y="193"/>
                      </a:lnTo>
                      <a:lnTo>
                        <a:pt x="92" y="193"/>
                      </a:lnTo>
                      <a:lnTo>
                        <a:pt x="89" y="193"/>
                      </a:lnTo>
                      <a:lnTo>
                        <a:pt x="89" y="193"/>
                      </a:lnTo>
                      <a:lnTo>
                        <a:pt x="89" y="193"/>
                      </a:lnTo>
                      <a:lnTo>
                        <a:pt x="85" y="193"/>
                      </a:lnTo>
                      <a:lnTo>
                        <a:pt x="85" y="193"/>
                      </a:lnTo>
                      <a:lnTo>
                        <a:pt x="81" y="193"/>
                      </a:lnTo>
                      <a:lnTo>
                        <a:pt x="81" y="189"/>
                      </a:lnTo>
                      <a:lnTo>
                        <a:pt x="81" y="189"/>
                      </a:lnTo>
                      <a:lnTo>
                        <a:pt x="81" y="189"/>
                      </a:lnTo>
                      <a:lnTo>
                        <a:pt x="78" y="189"/>
                      </a:lnTo>
                      <a:lnTo>
                        <a:pt x="78" y="189"/>
                      </a:lnTo>
                      <a:lnTo>
                        <a:pt x="74" y="189"/>
                      </a:lnTo>
                      <a:lnTo>
                        <a:pt x="70" y="193"/>
                      </a:lnTo>
                      <a:lnTo>
                        <a:pt x="70" y="193"/>
                      </a:lnTo>
                      <a:lnTo>
                        <a:pt x="70" y="193"/>
                      </a:lnTo>
                      <a:lnTo>
                        <a:pt x="66" y="193"/>
                      </a:lnTo>
                      <a:lnTo>
                        <a:pt x="66" y="193"/>
                      </a:lnTo>
                      <a:lnTo>
                        <a:pt x="63" y="197"/>
                      </a:lnTo>
                      <a:lnTo>
                        <a:pt x="63" y="197"/>
                      </a:lnTo>
                      <a:lnTo>
                        <a:pt x="59" y="197"/>
                      </a:lnTo>
                      <a:lnTo>
                        <a:pt x="59" y="200"/>
                      </a:lnTo>
                      <a:lnTo>
                        <a:pt x="55" y="200"/>
                      </a:lnTo>
                      <a:lnTo>
                        <a:pt x="55" y="200"/>
                      </a:lnTo>
                      <a:lnTo>
                        <a:pt x="55" y="200"/>
                      </a:lnTo>
                      <a:lnTo>
                        <a:pt x="55" y="200"/>
                      </a:lnTo>
                      <a:lnTo>
                        <a:pt x="52" y="200"/>
                      </a:lnTo>
                      <a:lnTo>
                        <a:pt x="52" y="200"/>
                      </a:lnTo>
                      <a:lnTo>
                        <a:pt x="48" y="200"/>
                      </a:lnTo>
                      <a:lnTo>
                        <a:pt x="48" y="200"/>
                      </a:lnTo>
                      <a:lnTo>
                        <a:pt x="48" y="2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7" name="Freeform 17">
                  <a:extLst>
                    <a:ext uri="{FF2B5EF4-FFF2-40B4-BE49-F238E27FC236}">
                      <a16:creationId xmlns:a16="http://schemas.microsoft.com/office/drawing/2014/main" id="{3674B919-49B5-4442-9AEC-2933F7FE9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8237" y="2217429"/>
                  <a:ext cx="338384" cy="190421"/>
                </a:xfrm>
                <a:custGeom>
                  <a:avLst/>
                  <a:gdLst>
                    <a:gd name="T0" fmla="*/ 211 w 263"/>
                    <a:gd name="T1" fmla="*/ 137 h 148"/>
                    <a:gd name="T2" fmla="*/ 215 w 263"/>
                    <a:gd name="T3" fmla="*/ 130 h 148"/>
                    <a:gd name="T4" fmla="*/ 211 w 263"/>
                    <a:gd name="T5" fmla="*/ 126 h 148"/>
                    <a:gd name="T6" fmla="*/ 211 w 263"/>
                    <a:gd name="T7" fmla="*/ 118 h 148"/>
                    <a:gd name="T8" fmla="*/ 207 w 263"/>
                    <a:gd name="T9" fmla="*/ 115 h 148"/>
                    <a:gd name="T10" fmla="*/ 200 w 263"/>
                    <a:gd name="T11" fmla="*/ 111 h 148"/>
                    <a:gd name="T12" fmla="*/ 204 w 263"/>
                    <a:gd name="T13" fmla="*/ 104 h 148"/>
                    <a:gd name="T14" fmla="*/ 211 w 263"/>
                    <a:gd name="T15" fmla="*/ 104 h 148"/>
                    <a:gd name="T16" fmla="*/ 218 w 263"/>
                    <a:gd name="T17" fmla="*/ 96 h 148"/>
                    <a:gd name="T18" fmla="*/ 215 w 263"/>
                    <a:gd name="T19" fmla="*/ 93 h 148"/>
                    <a:gd name="T20" fmla="*/ 230 w 263"/>
                    <a:gd name="T21" fmla="*/ 89 h 148"/>
                    <a:gd name="T22" fmla="*/ 226 w 263"/>
                    <a:gd name="T23" fmla="*/ 85 h 148"/>
                    <a:gd name="T24" fmla="*/ 230 w 263"/>
                    <a:gd name="T25" fmla="*/ 81 h 148"/>
                    <a:gd name="T26" fmla="*/ 237 w 263"/>
                    <a:gd name="T27" fmla="*/ 78 h 148"/>
                    <a:gd name="T28" fmla="*/ 244 w 263"/>
                    <a:gd name="T29" fmla="*/ 78 h 148"/>
                    <a:gd name="T30" fmla="*/ 256 w 263"/>
                    <a:gd name="T31" fmla="*/ 78 h 148"/>
                    <a:gd name="T32" fmla="*/ 263 w 263"/>
                    <a:gd name="T33" fmla="*/ 74 h 148"/>
                    <a:gd name="T34" fmla="*/ 256 w 263"/>
                    <a:gd name="T35" fmla="*/ 63 h 148"/>
                    <a:gd name="T36" fmla="*/ 252 w 263"/>
                    <a:gd name="T37" fmla="*/ 67 h 148"/>
                    <a:gd name="T38" fmla="*/ 248 w 263"/>
                    <a:gd name="T39" fmla="*/ 70 h 148"/>
                    <a:gd name="T40" fmla="*/ 237 w 263"/>
                    <a:gd name="T41" fmla="*/ 67 h 148"/>
                    <a:gd name="T42" fmla="*/ 237 w 263"/>
                    <a:gd name="T43" fmla="*/ 59 h 148"/>
                    <a:gd name="T44" fmla="*/ 241 w 263"/>
                    <a:gd name="T45" fmla="*/ 48 h 148"/>
                    <a:gd name="T46" fmla="*/ 237 w 263"/>
                    <a:gd name="T47" fmla="*/ 52 h 148"/>
                    <a:gd name="T48" fmla="*/ 226 w 263"/>
                    <a:gd name="T49" fmla="*/ 59 h 148"/>
                    <a:gd name="T50" fmla="*/ 222 w 263"/>
                    <a:gd name="T51" fmla="*/ 67 h 148"/>
                    <a:gd name="T52" fmla="*/ 211 w 263"/>
                    <a:gd name="T53" fmla="*/ 78 h 148"/>
                    <a:gd name="T54" fmla="*/ 204 w 263"/>
                    <a:gd name="T55" fmla="*/ 74 h 148"/>
                    <a:gd name="T56" fmla="*/ 193 w 263"/>
                    <a:gd name="T57" fmla="*/ 74 h 148"/>
                    <a:gd name="T58" fmla="*/ 181 w 263"/>
                    <a:gd name="T59" fmla="*/ 78 h 148"/>
                    <a:gd name="T60" fmla="*/ 163 w 263"/>
                    <a:gd name="T61" fmla="*/ 59 h 148"/>
                    <a:gd name="T62" fmla="*/ 156 w 263"/>
                    <a:gd name="T63" fmla="*/ 41 h 148"/>
                    <a:gd name="T64" fmla="*/ 144 w 263"/>
                    <a:gd name="T65" fmla="*/ 26 h 148"/>
                    <a:gd name="T66" fmla="*/ 93 w 263"/>
                    <a:gd name="T67" fmla="*/ 26 h 148"/>
                    <a:gd name="T68" fmla="*/ 70 w 263"/>
                    <a:gd name="T69" fmla="*/ 15 h 148"/>
                    <a:gd name="T70" fmla="*/ 0 w 263"/>
                    <a:gd name="T71" fmla="*/ 7 h 148"/>
                    <a:gd name="T72" fmla="*/ 22 w 263"/>
                    <a:gd name="T73" fmla="*/ 78 h 148"/>
                    <a:gd name="T74" fmla="*/ 30 w 263"/>
                    <a:gd name="T75" fmla="*/ 74 h 148"/>
                    <a:gd name="T76" fmla="*/ 26 w 263"/>
                    <a:gd name="T77" fmla="*/ 67 h 148"/>
                    <a:gd name="T78" fmla="*/ 33 w 263"/>
                    <a:gd name="T79" fmla="*/ 59 h 148"/>
                    <a:gd name="T80" fmla="*/ 41 w 263"/>
                    <a:gd name="T81" fmla="*/ 55 h 148"/>
                    <a:gd name="T82" fmla="*/ 44 w 263"/>
                    <a:gd name="T83" fmla="*/ 55 h 148"/>
                    <a:gd name="T84" fmla="*/ 52 w 263"/>
                    <a:gd name="T85" fmla="*/ 52 h 148"/>
                    <a:gd name="T86" fmla="*/ 70 w 263"/>
                    <a:gd name="T87" fmla="*/ 63 h 148"/>
                    <a:gd name="T88" fmla="*/ 85 w 263"/>
                    <a:gd name="T89" fmla="*/ 70 h 148"/>
                    <a:gd name="T90" fmla="*/ 96 w 263"/>
                    <a:gd name="T91" fmla="*/ 74 h 148"/>
                    <a:gd name="T92" fmla="*/ 107 w 263"/>
                    <a:gd name="T93" fmla="*/ 78 h 148"/>
                    <a:gd name="T94" fmla="*/ 115 w 263"/>
                    <a:gd name="T95" fmla="*/ 89 h 148"/>
                    <a:gd name="T96" fmla="*/ 119 w 263"/>
                    <a:gd name="T97" fmla="*/ 100 h 148"/>
                    <a:gd name="T98" fmla="*/ 133 w 263"/>
                    <a:gd name="T99" fmla="*/ 107 h 148"/>
                    <a:gd name="T100" fmla="*/ 159 w 263"/>
                    <a:gd name="T101" fmla="*/ 122 h 148"/>
                    <a:gd name="T102" fmla="*/ 178 w 263"/>
                    <a:gd name="T103" fmla="*/ 130 h 148"/>
                    <a:gd name="T104" fmla="*/ 181 w 263"/>
                    <a:gd name="T105" fmla="*/ 130 h 148"/>
                    <a:gd name="T106" fmla="*/ 189 w 263"/>
                    <a:gd name="T107" fmla="*/ 137 h 148"/>
                    <a:gd name="T108" fmla="*/ 193 w 263"/>
                    <a:gd name="T109" fmla="*/ 144 h 148"/>
                    <a:gd name="T110" fmla="*/ 200 w 263"/>
                    <a:gd name="T111" fmla="*/ 148 h 148"/>
                    <a:gd name="T112" fmla="*/ 204 w 263"/>
                    <a:gd name="T113" fmla="*/ 144 h 148"/>
                    <a:gd name="T114" fmla="*/ 207 w 263"/>
                    <a:gd name="T115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63" h="148">
                      <a:moveTo>
                        <a:pt x="207" y="148"/>
                      </a:moveTo>
                      <a:lnTo>
                        <a:pt x="211" y="137"/>
                      </a:lnTo>
                      <a:lnTo>
                        <a:pt x="215" y="133"/>
                      </a:lnTo>
                      <a:lnTo>
                        <a:pt x="215" y="130"/>
                      </a:lnTo>
                      <a:lnTo>
                        <a:pt x="215" y="126"/>
                      </a:lnTo>
                      <a:lnTo>
                        <a:pt x="211" y="126"/>
                      </a:lnTo>
                      <a:lnTo>
                        <a:pt x="211" y="118"/>
                      </a:lnTo>
                      <a:lnTo>
                        <a:pt x="211" y="118"/>
                      </a:lnTo>
                      <a:lnTo>
                        <a:pt x="211" y="115"/>
                      </a:lnTo>
                      <a:lnTo>
                        <a:pt x="207" y="115"/>
                      </a:lnTo>
                      <a:lnTo>
                        <a:pt x="204" y="115"/>
                      </a:lnTo>
                      <a:lnTo>
                        <a:pt x="200" y="111"/>
                      </a:lnTo>
                      <a:lnTo>
                        <a:pt x="200" y="104"/>
                      </a:lnTo>
                      <a:lnTo>
                        <a:pt x="204" y="104"/>
                      </a:lnTo>
                      <a:lnTo>
                        <a:pt x="207" y="104"/>
                      </a:lnTo>
                      <a:lnTo>
                        <a:pt x="211" y="104"/>
                      </a:lnTo>
                      <a:lnTo>
                        <a:pt x="211" y="100"/>
                      </a:lnTo>
                      <a:lnTo>
                        <a:pt x="218" y="96"/>
                      </a:lnTo>
                      <a:lnTo>
                        <a:pt x="218" y="96"/>
                      </a:lnTo>
                      <a:lnTo>
                        <a:pt x="215" y="93"/>
                      </a:lnTo>
                      <a:lnTo>
                        <a:pt x="222" y="93"/>
                      </a:lnTo>
                      <a:lnTo>
                        <a:pt x="230" y="89"/>
                      </a:lnTo>
                      <a:lnTo>
                        <a:pt x="230" y="89"/>
                      </a:lnTo>
                      <a:lnTo>
                        <a:pt x="226" y="85"/>
                      </a:lnTo>
                      <a:lnTo>
                        <a:pt x="226" y="81"/>
                      </a:lnTo>
                      <a:lnTo>
                        <a:pt x="230" y="81"/>
                      </a:lnTo>
                      <a:lnTo>
                        <a:pt x="233" y="78"/>
                      </a:lnTo>
                      <a:lnTo>
                        <a:pt x="237" y="78"/>
                      </a:lnTo>
                      <a:lnTo>
                        <a:pt x="241" y="74"/>
                      </a:lnTo>
                      <a:lnTo>
                        <a:pt x="244" y="78"/>
                      </a:lnTo>
                      <a:lnTo>
                        <a:pt x="248" y="78"/>
                      </a:lnTo>
                      <a:lnTo>
                        <a:pt x="256" y="78"/>
                      </a:lnTo>
                      <a:lnTo>
                        <a:pt x="259" y="78"/>
                      </a:lnTo>
                      <a:lnTo>
                        <a:pt x="263" y="74"/>
                      </a:lnTo>
                      <a:lnTo>
                        <a:pt x="263" y="70"/>
                      </a:lnTo>
                      <a:lnTo>
                        <a:pt x="256" y="63"/>
                      </a:lnTo>
                      <a:lnTo>
                        <a:pt x="252" y="63"/>
                      </a:lnTo>
                      <a:lnTo>
                        <a:pt x="252" y="67"/>
                      </a:lnTo>
                      <a:lnTo>
                        <a:pt x="252" y="70"/>
                      </a:lnTo>
                      <a:lnTo>
                        <a:pt x="248" y="70"/>
                      </a:lnTo>
                      <a:lnTo>
                        <a:pt x="244" y="67"/>
                      </a:lnTo>
                      <a:lnTo>
                        <a:pt x="237" y="67"/>
                      </a:lnTo>
                      <a:lnTo>
                        <a:pt x="233" y="63"/>
                      </a:lnTo>
                      <a:lnTo>
                        <a:pt x="237" y="59"/>
                      </a:lnTo>
                      <a:lnTo>
                        <a:pt x="241" y="52"/>
                      </a:lnTo>
                      <a:lnTo>
                        <a:pt x="241" y="48"/>
                      </a:lnTo>
                      <a:lnTo>
                        <a:pt x="237" y="48"/>
                      </a:lnTo>
                      <a:lnTo>
                        <a:pt x="237" y="52"/>
                      </a:lnTo>
                      <a:lnTo>
                        <a:pt x="233" y="55"/>
                      </a:lnTo>
                      <a:lnTo>
                        <a:pt x="226" y="59"/>
                      </a:lnTo>
                      <a:lnTo>
                        <a:pt x="222" y="67"/>
                      </a:lnTo>
                      <a:lnTo>
                        <a:pt x="222" y="67"/>
                      </a:lnTo>
                      <a:lnTo>
                        <a:pt x="218" y="74"/>
                      </a:lnTo>
                      <a:lnTo>
                        <a:pt x="211" y="78"/>
                      </a:lnTo>
                      <a:lnTo>
                        <a:pt x="211" y="78"/>
                      </a:lnTo>
                      <a:lnTo>
                        <a:pt x="204" y="74"/>
                      </a:lnTo>
                      <a:lnTo>
                        <a:pt x="196" y="74"/>
                      </a:lnTo>
                      <a:lnTo>
                        <a:pt x="193" y="74"/>
                      </a:lnTo>
                      <a:lnTo>
                        <a:pt x="185" y="78"/>
                      </a:lnTo>
                      <a:lnTo>
                        <a:pt x="181" y="78"/>
                      </a:lnTo>
                      <a:lnTo>
                        <a:pt x="174" y="59"/>
                      </a:lnTo>
                      <a:lnTo>
                        <a:pt x="163" y="59"/>
                      </a:lnTo>
                      <a:lnTo>
                        <a:pt x="163" y="37"/>
                      </a:lnTo>
                      <a:lnTo>
                        <a:pt x="156" y="41"/>
                      </a:lnTo>
                      <a:lnTo>
                        <a:pt x="152" y="29"/>
                      </a:lnTo>
                      <a:lnTo>
                        <a:pt x="144" y="26"/>
                      </a:lnTo>
                      <a:lnTo>
                        <a:pt x="119" y="26"/>
                      </a:lnTo>
                      <a:lnTo>
                        <a:pt x="93" y="26"/>
                      </a:lnTo>
                      <a:lnTo>
                        <a:pt x="78" y="18"/>
                      </a:lnTo>
                      <a:lnTo>
                        <a:pt x="70" y="15"/>
                      </a:lnTo>
                      <a:lnTo>
                        <a:pt x="44" y="0"/>
                      </a:lnTo>
                      <a:lnTo>
                        <a:pt x="0" y="7"/>
                      </a:lnTo>
                      <a:lnTo>
                        <a:pt x="15" y="78"/>
                      </a:lnTo>
                      <a:lnTo>
                        <a:pt x="22" y="78"/>
                      </a:lnTo>
                      <a:lnTo>
                        <a:pt x="26" y="78"/>
                      </a:lnTo>
                      <a:lnTo>
                        <a:pt x="30" y="74"/>
                      </a:lnTo>
                      <a:lnTo>
                        <a:pt x="26" y="70"/>
                      </a:lnTo>
                      <a:lnTo>
                        <a:pt x="26" y="67"/>
                      </a:lnTo>
                      <a:lnTo>
                        <a:pt x="30" y="59"/>
                      </a:lnTo>
                      <a:lnTo>
                        <a:pt x="33" y="59"/>
                      </a:lnTo>
                      <a:lnTo>
                        <a:pt x="37" y="55"/>
                      </a:lnTo>
                      <a:lnTo>
                        <a:pt x="41" y="55"/>
                      </a:lnTo>
                      <a:lnTo>
                        <a:pt x="44" y="55"/>
                      </a:lnTo>
                      <a:lnTo>
                        <a:pt x="44" y="55"/>
                      </a:lnTo>
                      <a:lnTo>
                        <a:pt x="44" y="52"/>
                      </a:lnTo>
                      <a:lnTo>
                        <a:pt x="52" y="52"/>
                      </a:lnTo>
                      <a:lnTo>
                        <a:pt x="63" y="55"/>
                      </a:lnTo>
                      <a:lnTo>
                        <a:pt x="70" y="63"/>
                      </a:lnTo>
                      <a:lnTo>
                        <a:pt x="74" y="67"/>
                      </a:lnTo>
                      <a:lnTo>
                        <a:pt x="85" y="70"/>
                      </a:lnTo>
                      <a:lnTo>
                        <a:pt x="96" y="78"/>
                      </a:lnTo>
                      <a:lnTo>
                        <a:pt x="96" y="74"/>
                      </a:lnTo>
                      <a:lnTo>
                        <a:pt x="100" y="74"/>
                      </a:lnTo>
                      <a:lnTo>
                        <a:pt x="107" y="78"/>
                      </a:lnTo>
                      <a:lnTo>
                        <a:pt x="111" y="89"/>
                      </a:lnTo>
                      <a:lnTo>
                        <a:pt x="115" y="89"/>
                      </a:lnTo>
                      <a:lnTo>
                        <a:pt x="115" y="93"/>
                      </a:lnTo>
                      <a:lnTo>
                        <a:pt x="119" y="100"/>
                      </a:lnTo>
                      <a:lnTo>
                        <a:pt x="126" y="104"/>
                      </a:lnTo>
                      <a:lnTo>
                        <a:pt x="133" y="107"/>
                      </a:lnTo>
                      <a:lnTo>
                        <a:pt x="144" y="115"/>
                      </a:lnTo>
                      <a:lnTo>
                        <a:pt x="159" y="122"/>
                      </a:lnTo>
                      <a:lnTo>
                        <a:pt x="170" y="130"/>
                      </a:lnTo>
                      <a:lnTo>
                        <a:pt x="178" y="130"/>
                      </a:lnTo>
                      <a:lnTo>
                        <a:pt x="181" y="130"/>
                      </a:lnTo>
                      <a:lnTo>
                        <a:pt x="181" y="130"/>
                      </a:lnTo>
                      <a:lnTo>
                        <a:pt x="189" y="133"/>
                      </a:lnTo>
                      <a:lnTo>
                        <a:pt x="189" y="137"/>
                      </a:lnTo>
                      <a:lnTo>
                        <a:pt x="189" y="144"/>
                      </a:lnTo>
                      <a:lnTo>
                        <a:pt x="193" y="144"/>
                      </a:lnTo>
                      <a:lnTo>
                        <a:pt x="196" y="144"/>
                      </a:lnTo>
                      <a:lnTo>
                        <a:pt x="200" y="148"/>
                      </a:lnTo>
                      <a:lnTo>
                        <a:pt x="204" y="148"/>
                      </a:lnTo>
                      <a:lnTo>
                        <a:pt x="204" y="144"/>
                      </a:lnTo>
                      <a:lnTo>
                        <a:pt x="207" y="148"/>
                      </a:lnTo>
                      <a:lnTo>
                        <a:pt x="207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8" name="Freeform 18">
                  <a:extLst>
                    <a:ext uri="{FF2B5EF4-FFF2-40B4-BE49-F238E27FC236}">
                      <a16:creationId xmlns:a16="http://schemas.microsoft.com/office/drawing/2014/main" id="{F5476A16-2117-D248-9538-2BE0322261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6477" y="2284334"/>
                  <a:ext cx="304932" cy="171122"/>
                </a:xfrm>
                <a:custGeom>
                  <a:avLst/>
                  <a:gdLst>
                    <a:gd name="T0" fmla="*/ 237 w 237"/>
                    <a:gd name="T1" fmla="*/ 81 h 133"/>
                    <a:gd name="T2" fmla="*/ 226 w 237"/>
                    <a:gd name="T3" fmla="*/ 78 h 133"/>
                    <a:gd name="T4" fmla="*/ 192 w 237"/>
                    <a:gd name="T5" fmla="*/ 63 h 133"/>
                    <a:gd name="T6" fmla="*/ 167 w 237"/>
                    <a:gd name="T7" fmla="*/ 48 h 133"/>
                    <a:gd name="T8" fmla="*/ 159 w 237"/>
                    <a:gd name="T9" fmla="*/ 37 h 133"/>
                    <a:gd name="T10" fmla="*/ 144 w 237"/>
                    <a:gd name="T11" fmla="*/ 22 h 133"/>
                    <a:gd name="T12" fmla="*/ 122 w 237"/>
                    <a:gd name="T13" fmla="*/ 15 h 133"/>
                    <a:gd name="T14" fmla="*/ 100 w 237"/>
                    <a:gd name="T15" fmla="*/ 0 h 133"/>
                    <a:gd name="T16" fmla="*/ 92 w 237"/>
                    <a:gd name="T17" fmla="*/ 3 h 133"/>
                    <a:gd name="T18" fmla="*/ 81 w 237"/>
                    <a:gd name="T19" fmla="*/ 7 h 133"/>
                    <a:gd name="T20" fmla="*/ 74 w 237"/>
                    <a:gd name="T21" fmla="*/ 18 h 133"/>
                    <a:gd name="T22" fmla="*/ 70 w 237"/>
                    <a:gd name="T23" fmla="*/ 26 h 133"/>
                    <a:gd name="T24" fmla="*/ 41 w 237"/>
                    <a:gd name="T25" fmla="*/ 15 h 133"/>
                    <a:gd name="T26" fmla="*/ 11 w 237"/>
                    <a:gd name="T27" fmla="*/ 11 h 133"/>
                    <a:gd name="T28" fmla="*/ 4 w 237"/>
                    <a:gd name="T29" fmla="*/ 22 h 133"/>
                    <a:gd name="T30" fmla="*/ 7 w 237"/>
                    <a:gd name="T31" fmla="*/ 29 h 133"/>
                    <a:gd name="T32" fmla="*/ 11 w 237"/>
                    <a:gd name="T33" fmla="*/ 41 h 133"/>
                    <a:gd name="T34" fmla="*/ 11 w 237"/>
                    <a:gd name="T35" fmla="*/ 55 h 133"/>
                    <a:gd name="T36" fmla="*/ 15 w 237"/>
                    <a:gd name="T37" fmla="*/ 55 h 133"/>
                    <a:gd name="T38" fmla="*/ 26 w 237"/>
                    <a:gd name="T39" fmla="*/ 52 h 133"/>
                    <a:gd name="T40" fmla="*/ 26 w 237"/>
                    <a:gd name="T41" fmla="*/ 59 h 133"/>
                    <a:gd name="T42" fmla="*/ 30 w 237"/>
                    <a:gd name="T43" fmla="*/ 63 h 133"/>
                    <a:gd name="T44" fmla="*/ 22 w 237"/>
                    <a:gd name="T45" fmla="*/ 63 h 133"/>
                    <a:gd name="T46" fmla="*/ 22 w 237"/>
                    <a:gd name="T47" fmla="*/ 70 h 133"/>
                    <a:gd name="T48" fmla="*/ 26 w 237"/>
                    <a:gd name="T49" fmla="*/ 66 h 133"/>
                    <a:gd name="T50" fmla="*/ 33 w 237"/>
                    <a:gd name="T51" fmla="*/ 70 h 133"/>
                    <a:gd name="T52" fmla="*/ 33 w 237"/>
                    <a:gd name="T53" fmla="*/ 81 h 133"/>
                    <a:gd name="T54" fmla="*/ 41 w 237"/>
                    <a:gd name="T55" fmla="*/ 100 h 133"/>
                    <a:gd name="T56" fmla="*/ 52 w 237"/>
                    <a:gd name="T57" fmla="*/ 96 h 133"/>
                    <a:gd name="T58" fmla="*/ 63 w 237"/>
                    <a:gd name="T59" fmla="*/ 89 h 133"/>
                    <a:gd name="T60" fmla="*/ 78 w 237"/>
                    <a:gd name="T61" fmla="*/ 85 h 133"/>
                    <a:gd name="T62" fmla="*/ 89 w 237"/>
                    <a:gd name="T63" fmla="*/ 85 h 133"/>
                    <a:gd name="T64" fmla="*/ 107 w 237"/>
                    <a:gd name="T65" fmla="*/ 96 h 133"/>
                    <a:gd name="T66" fmla="*/ 122 w 237"/>
                    <a:gd name="T67" fmla="*/ 96 h 133"/>
                    <a:gd name="T68" fmla="*/ 126 w 237"/>
                    <a:gd name="T69" fmla="*/ 104 h 133"/>
                    <a:gd name="T70" fmla="*/ 144 w 237"/>
                    <a:gd name="T71" fmla="*/ 111 h 133"/>
                    <a:gd name="T72" fmla="*/ 155 w 237"/>
                    <a:gd name="T73" fmla="*/ 118 h 133"/>
                    <a:gd name="T74" fmla="*/ 155 w 237"/>
                    <a:gd name="T75" fmla="*/ 126 h 133"/>
                    <a:gd name="T76" fmla="*/ 163 w 237"/>
                    <a:gd name="T77" fmla="*/ 130 h 133"/>
                    <a:gd name="T78" fmla="*/ 170 w 237"/>
                    <a:gd name="T79" fmla="*/ 130 h 133"/>
                    <a:gd name="T80" fmla="*/ 178 w 237"/>
                    <a:gd name="T81" fmla="*/ 133 h 133"/>
                    <a:gd name="T82" fmla="*/ 185 w 237"/>
                    <a:gd name="T83" fmla="*/ 133 h 133"/>
                    <a:gd name="T84" fmla="*/ 192 w 237"/>
                    <a:gd name="T85" fmla="*/ 126 h 133"/>
                    <a:gd name="T86" fmla="*/ 204 w 237"/>
                    <a:gd name="T87" fmla="*/ 118 h 133"/>
                    <a:gd name="T88" fmla="*/ 207 w 237"/>
                    <a:gd name="T89" fmla="*/ 115 h 133"/>
                    <a:gd name="T90" fmla="*/ 211 w 237"/>
                    <a:gd name="T91" fmla="*/ 104 h 133"/>
                    <a:gd name="T92" fmla="*/ 211 w 237"/>
                    <a:gd name="T93" fmla="*/ 100 h 133"/>
                    <a:gd name="T94" fmla="*/ 218 w 237"/>
                    <a:gd name="T95" fmla="*/ 96 h 133"/>
                    <a:gd name="T96" fmla="*/ 229 w 237"/>
                    <a:gd name="T97" fmla="*/ 92 h 133"/>
                    <a:gd name="T98" fmla="*/ 237 w 237"/>
                    <a:gd name="T99" fmla="*/ 92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37" h="133">
                      <a:moveTo>
                        <a:pt x="237" y="92"/>
                      </a:moveTo>
                      <a:lnTo>
                        <a:pt x="237" y="85"/>
                      </a:lnTo>
                      <a:lnTo>
                        <a:pt x="237" y="81"/>
                      </a:lnTo>
                      <a:lnTo>
                        <a:pt x="229" y="78"/>
                      </a:lnTo>
                      <a:lnTo>
                        <a:pt x="229" y="78"/>
                      </a:lnTo>
                      <a:lnTo>
                        <a:pt x="226" y="78"/>
                      </a:lnTo>
                      <a:lnTo>
                        <a:pt x="218" y="78"/>
                      </a:lnTo>
                      <a:lnTo>
                        <a:pt x="207" y="70"/>
                      </a:lnTo>
                      <a:lnTo>
                        <a:pt x="192" y="63"/>
                      </a:lnTo>
                      <a:lnTo>
                        <a:pt x="181" y="55"/>
                      </a:lnTo>
                      <a:lnTo>
                        <a:pt x="174" y="52"/>
                      </a:lnTo>
                      <a:lnTo>
                        <a:pt x="167" y="48"/>
                      </a:lnTo>
                      <a:lnTo>
                        <a:pt x="163" y="41"/>
                      </a:lnTo>
                      <a:lnTo>
                        <a:pt x="163" y="37"/>
                      </a:lnTo>
                      <a:lnTo>
                        <a:pt x="159" y="37"/>
                      </a:lnTo>
                      <a:lnTo>
                        <a:pt x="155" y="26"/>
                      </a:lnTo>
                      <a:lnTo>
                        <a:pt x="148" y="22"/>
                      </a:lnTo>
                      <a:lnTo>
                        <a:pt x="144" y="22"/>
                      </a:lnTo>
                      <a:lnTo>
                        <a:pt x="144" y="26"/>
                      </a:lnTo>
                      <a:lnTo>
                        <a:pt x="133" y="18"/>
                      </a:lnTo>
                      <a:lnTo>
                        <a:pt x="122" y="15"/>
                      </a:lnTo>
                      <a:lnTo>
                        <a:pt x="118" y="11"/>
                      </a:lnTo>
                      <a:lnTo>
                        <a:pt x="111" y="3"/>
                      </a:lnTo>
                      <a:lnTo>
                        <a:pt x="100" y="0"/>
                      </a:lnTo>
                      <a:lnTo>
                        <a:pt x="92" y="0"/>
                      </a:lnTo>
                      <a:lnTo>
                        <a:pt x="92" y="3"/>
                      </a:lnTo>
                      <a:lnTo>
                        <a:pt x="92" y="3"/>
                      </a:lnTo>
                      <a:lnTo>
                        <a:pt x="89" y="3"/>
                      </a:lnTo>
                      <a:lnTo>
                        <a:pt x="85" y="3"/>
                      </a:lnTo>
                      <a:lnTo>
                        <a:pt x="81" y="7"/>
                      </a:lnTo>
                      <a:lnTo>
                        <a:pt x="78" y="7"/>
                      </a:lnTo>
                      <a:lnTo>
                        <a:pt x="74" y="15"/>
                      </a:lnTo>
                      <a:lnTo>
                        <a:pt x="74" y="18"/>
                      </a:lnTo>
                      <a:lnTo>
                        <a:pt x="78" y="22"/>
                      </a:lnTo>
                      <a:lnTo>
                        <a:pt x="74" y="26"/>
                      </a:lnTo>
                      <a:lnTo>
                        <a:pt x="70" y="26"/>
                      </a:lnTo>
                      <a:lnTo>
                        <a:pt x="59" y="26"/>
                      </a:lnTo>
                      <a:lnTo>
                        <a:pt x="52" y="26"/>
                      </a:lnTo>
                      <a:lnTo>
                        <a:pt x="41" y="15"/>
                      </a:lnTo>
                      <a:lnTo>
                        <a:pt x="30" y="11"/>
                      </a:lnTo>
                      <a:lnTo>
                        <a:pt x="18" y="7"/>
                      </a:lnTo>
                      <a:lnTo>
                        <a:pt x="11" y="11"/>
                      </a:lnTo>
                      <a:lnTo>
                        <a:pt x="0" y="18"/>
                      </a:lnTo>
                      <a:lnTo>
                        <a:pt x="0" y="22"/>
                      </a:lnTo>
                      <a:lnTo>
                        <a:pt x="4" y="22"/>
                      </a:lnTo>
                      <a:lnTo>
                        <a:pt x="4" y="26"/>
                      </a:lnTo>
                      <a:lnTo>
                        <a:pt x="7" y="26"/>
                      </a:lnTo>
                      <a:lnTo>
                        <a:pt x="7" y="29"/>
                      </a:lnTo>
                      <a:lnTo>
                        <a:pt x="11" y="33"/>
                      </a:lnTo>
                      <a:lnTo>
                        <a:pt x="11" y="41"/>
                      </a:lnTo>
                      <a:lnTo>
                        <a:pt x="11" y="41"/>
                      </a:lnTo>
                      <a:lnTo>
                        <a:pt x="11" y="48"/>
                      </a:lnTo>
                      <a:lnTo>
                        <a:pt x="11" y="52"/>
                      </a:lnTo>
                      <a:lnTo>
                        <a:pt x="11" y="55"/>
                      </a:lnTo>
                      <a:lnTo>
                        <a:pt x="18" y="59"/>
                      </a:lnTo>
                      <a:lnTo>
                        <a:pt x="18" y="55"/>
                      </a:lnTo>
                      <a:lnTo>
                        <a:pt x="15" y="55"/>
                      </a:lnTo>
                      <a:lnTo>
                        <a:pt x="18" y="55"/>
                      </a:lnTo>
                      <a:lnTo>
                        <a:pt x="22" y="55"/>
                      </a:lnTo>
                      <a:lnTo>
                        <a:pt x="26" y="52"/>
                      </a:lnTo>
                      <a:lnTo>
                        <a:pt x="26" y="55"/>
                      </a:lnTo>
                      <a:lnTo>
                        <a:pt x="26" y="59"/>
                      </a:lnTo>
                      <a:lnTo>
                        <a:pt x="26" y="59"/>
                      </a:lnTo>
                      <a:lnTo>
                        <a:pt x="30" y="59"/>
                      </a:lnTo>
                      <a:lnTo>
                        <a:pt x="30" y="63"/>
                      </a:lnTo>
                      <a:lnTo>
                        <a:pt x="30" y="63"/>
                      </a:lnTo>
                      <a:lnTo>
                        <a:pt x="26" y="63"/>
                      </a:lnTo>
                      <a:lnTo>
                        <a:pt x="26" y="63"/>
                      </a:lnTo>
                      <a:lnTo>
                        <a:pt x="22" y="63"/>
                      </a:lnTo>
                      <a:lnTo>
                        <a:pt x="18" y="63"/>
                      </a:lnTo>
                      <a:lnTo>
                        <a:pt x="18" y="66"/>
                      </a:lnTo>
                      <a:lnTo>
                        <a:pt x="22" y="70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26" y="66"/>
                      </a:lnTo>
                      <a:lnTo>
                        <a:pt x="26" y="66"/>
                      </a:lnTo>
                      <a:lnTo>
                        <a:pt x="30" y="70"/>
                      </a:lnTo>
                      <a:lnTo>
                        <a:pt x="33" y="70"/>
                      </a:lnTo>
                      <a:lnTo>
                        <a:pt x="33" y="74"/>
                      </a:lnTo>
                      <a:lnTo>
                        <a:pt x="33" y="78"/>
                      </a:lnTo>
                      <a:lnTo>
                        <a:pt x="33" y="81"/>
                      </a:lnTo>
                      <a:lnTo>
                        <a:pt x="33" y="89"/>
                      </a:lnTo>
                      <a:lnTo>
                        <a:pt x="37" y="92"/>
                      </a:lnTo>
                      <a:lnTo>
                        <a:pt x="41" y="100"/>
                      </a:lnTo>
                      <a:lnTo>
                        <a:pt x="44" y="100"/>
                      </a:lnTo>
                      <a:lnTo>
                        <a:pt x="52" y="100"/>
                      </a:lnTo>
                      <a:lnTo>
                        <a:pt x="52" y="96"/>
                      </a:lnTo>
                      <a:lnTo>
                        <a:pt x="55" y="92"/>
                      </a:lnTo>
                      <a:lnTo>
                        <a:pt x="55" y="92"/>
                      </a:lnTo>
                      <a:lnTo>
                        <a:pt x="63" y="89"/>
                      </a:lnTo>
                      <a:lnTo>
                        <a:pt x="70" y="85"/>
                      </a:lnTo>
                      <a:lnTo>
                        <a:pt x="78" y="89"/>
                      </a:lnTo>
                      <a:lnTo>
                        <a:pt x="78" y="85"/>
                      </a:lnTo>
                      <a:lnTo>
                        <a:pt x="81" y="81"/>
                      </a:lnTo>
                      <a:lnTo>
                        <a:pt x="85" y="85"/>
                      </a:lnTo>
                      <a:lnTo>
                        <a:pt x="89" y="85"/>
                      </a:lnTo>
                      <a:lnTo>
                        <a:pt x="92" y="89"/>
                      </a:lnTo>
                      <a:lnTo>
                        <a:pt x="100" y="89"/>
                      </a:lnTo>
                      <a:lnTo>
                        <a:pt x="107" y="96"/>
                      </a:lnTo>
                      <a:lnTo>
                        <a:pt x="111" y="96"/>
                      </a:lnTo>
                      <a:lnTo>
                        <a:pt x="115" y="92"/>
                      </a:lnTo>
                      <a:lnTo>
                        <a:pt x="122" y="96"/>
                      </a:lnTo>
                      <a:lnTo>
                        <a:pt x="126" y="96"/>
                      </a:lnTo>
                      <a:lnTo>
                        <a:pt x="126" y="100"/>
                      </a:lnTo>
                      <a:lnTo>
                        <a:pt x="126" y="104"/>
                      </a:lnTo>
                      <a:lnTo>
                        <a:pt x="129" y="100"/>
                      </a:lnTo>
                      <a:lnTo>
                        <a:pt x="137" y="104"/>
                      </a:lnTo>
                      <a:lnTo>
                        <a:pt x="144" y="111"/>
                      </a:lnTo>
                      <a:lnTo>
                        <a:pt x="152" y="111"/>
                      </a:lnTo>
                      <a:lnTo>
                        <a:pt x="155" y="115"/>
                      </a:lnTo>
                      <a:lnTo>
                        <a:pt x="155" y="118"/>
                      </a:lnTo>
                      <a:lnTo>
                        <a:pt x="155" y="118"/>
                      </a:lnTo>
                      <a:lnTo>
                        <a:pt x="155" y="122"/>
                      </a:lnTo>
                      <a:lnTo>
                        <a:pt x="155" y="126"/>
                      </a:lnTo>
                      <a:lnTo>
                        <a:pt x="159" y="126"/>
                      </a:lnTo>
                      <a:lnTo>
                        <a:pt x="159" y="126"/>
                      </a:lnTo>
                      <a:lnTo>
                        <a:pt x="163" y="130"/>
                      </a:lnTo>
                      <a:lnTo>
                        <a:pt x="167" y="130"/>
                      </a:lnTo>
                      <a:lnTo>
                        <a:pt x="170" y="130"/>
                      </a:lnTo>
                      <a:lnTo>
                        <a:pt x="170" y="130"/>
                      </a:lnTo>
                      <a:lnTo>
                        <a:pt x="174" y="130"/>
                      </a:lnTo>
                      <a:lnTo>
                        <a:pt x="178" y="130"/>
                      </a:lnTo>
                      <a:lnTo>
                        <a:pt x="178" y="133"/>
                      </a:lnTo>
                      <a:lnTo>
                        <a:pt x="181" y="133"/>
                      </a:lnTo>
                      <a:lnTo>
                        <a:pt x="181" y="133"/>
                      </a:lnTo>
                      <a:lnTo>
                        <a:pt x="185" y="133"/>
                      </a:lnTo>
                      <a:lnTo>
                        <a:pt x="189" y="130"/>
                      </a:lnTo>
                      <a:lnTo>
                        <a:pt x="189" y="126"/>
                      </a:lnTo>
                      <a:lnTo>
                        <a:pt x="192" y="126"/>
                      </a:lnTo>
                      <a:lnTo>
                        <a:pt x="189" y="122"/>
                      </a:lnTo>
                      <a:lnTo>
                        <a:pt x="196" y="122"/>
                      </a:lnTo>
                      <a:lnTo>
                        <a:pt x="204" y="118"/>
                      </a:lnTo>
                      <a:lnTo>
                        <a:pt x="204" y="118"/>
                      </a:lnTo>
                      <a:lnTo>
                        <a:pt x="204" y="115"/>
                      </a:lnTo>
                      <a:lnTo>
                        <a:pt x="207" y="115"/>
                      </a:lnTo>
                      <a:lnTo>
                        <a:pt x="207" y="111"/>
                      </a:lnTo>
                      <a:lnTo>
                        <a:pt x="207" y="107"/>
                      </a:lnTo>
                      <a:lnTo>
                        <a:pt x="211" y="104"/>
                      </a:lnTo>
                      <a:lnTo>
                        <a:pt x="211" y="100"/>
                      </a:lnTo>
                      <a:lnTo>
                        <a:pt x="211" y="100"/>
                      </a:lnTo>
                      <a:lnTo>
                        <a:pt x="211" y="100"/>
                      </a:lnTo>
                      <a:lnTo>
                        <a:pt x="211" y="96"/>
                      </a:lnTo>
                      <a:lnTo>
                        <a:pt x="215" y="96"/>
                      </a:lnTo>
                      <a:lnTo>
                        <a:pt x="218" y="96"/>
                      </a:lnTo>
                      <a:lnTo>
                        <a:pt x="218" y="96"/>
                      </a:lnTo>
                      <a:lnTo>
                        <a:pt x="226" y="92"/>
                      </a:lnTo>
                      <a:lnTo>
                        <a:pt x="229" y="92"/>
                      </a:lnTo>
                      <a:lnTo>
                        <a:pt x="233" y="92"/>
                      </a:lnTo>
                      <a:lnTo>
                        <a:pt x="237" y="92"/>
                      </a:lnTo>
                      <a:lnTo>
                        <a:pt x="237" y="92"/>
                      </a:lnTo>
                      <a:lnTo>
                        <a:pt x="237" y="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9" name="Freeform 19">
                  <a:extLst>
                    <a:ext uri="{FF2B5EF4-FFF2-40B4-BE49-F238E27FC236}">
                      <a16:creationId xmlns:a16="http://schemas.microsoft.com/office/drawing/2014/main" id="{9A24BD13-AA05-EA4B-A604-D109239265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69785" y="2784834"/>
                  <a:ext cx="209721" cy="286919"/>
                </a:xfrm>
                <a:custGeom>
                  <a:avLst/>
                  <a:gdLst>
                    <a:gd name="T0" fmla="*/ 17 w 44"/>
                    <a:gd name="T1" fmla="*/ 0 h 60"/>
                    <a:gd name="T2" fmla="*/ 23 w 44"/>
                    <a:gd name="T3" fmla="*/ 23 h 60"/>
                    <a:gd name="T4" fmla="*/ 28 w 44"/>
                    <a:gd name="T5" fmla="*/ 24 h 60"/>
                    <a:gd name="T6" fmla="*/ 31 w 44"/>
                    <a:gd name="T7" fmla="*/ 28 h 60"/>
                    <a:gd name="T8" fmla="*/ 30 w 44"/>
                    <a:gd name="T9" fmla="*/ 29 h 60"/>
                    <a:gd name="T10" fmla="*/ 24 w 44"/>
                    <a:gd name="T11" fmla="*/ 24 h 60"/>
                    <a:gd name="T12" fmla="*/ 19 w 44"/>
                    <a:gd name="T13" fmla="*/ 26 h 60"/>
                    <a:gd name="T14" fmla="*/ 16 w 44"/>
                    <a:gd name="T15" fmla="*/ 22 h 60"/>
                    <a:gd name="T16" fmla="*/ 13 w 44"/>
                    <a:gd name="T17" fmla="*/ 20 h 60"/>
                    <a:gd name="T18" fmla="*/ 12 w 44"/>
                    <a:gd name="T19" fmla="*/ 14 h 60"/>
                    <a:gd name="T20" fmla="*/ 17 w 44"/>
                    <a:gd name="T21" fmla="*/ 4 h 60"/>
                    <a:gd name="T22" fmla="*/ 20 w 44"/>
                    <a:gd name="T23" fmla="*/ 7 h 60"/>
                    <a:gd name="T24" fmla="*/ 21 w 44"/>
                    <a:gd name="T25" fmla="*/ 14 h 60"/>
                    <a:gd name="T26" fmla="*/ 21 w 44"/>
                    <a:gd name="T27" fmla="*/ 22 h 60"/>
                    <a:gd name="T28" fmla="*/ 22 w 44"/>
                    <a:gd name="T29" fmla="*/ 19 h 60"/>
                    <a:gd name="T30" fmla="*/ 15 w 44"/>
                    <a:gd name="T31" fmla="*/ 26 h 60"/>
                    <a:gd name="T32" fmla="*/ 20 w 44"/>
                    <a:gd name="T33" fmla="*/ 30 h 60"/>
                    <a:gd name="T34" fmla="*/ 31 w 44"/>
                    <a:gd name="T35" fmla="*/ 24 h 60"/>
                    <a:gd name="T36" fmla="*/ 22 w 44"/>
                    <a:gd name="T37" fmla="*/ 27 h 60"/>
                    <a:gd name="T38" fmla="*/ 23 w 44"/>
                    <a:gd name="T39" fmla="*/ 31 h 60"/>
                    <a:gd name="T40" fmla="*/ 27 w 44"/>
                    <a:gd name="T41" fmla="*/ 27 h 60"/>
                    <a:gd name="T42" fmla="*/ 29 w 44"/>
                    <a:gd name="T43" fmla="*/ 30 h 60"/>
                    <a:gd name="T44" fmla="*/ 29 w 44"/>
                    <a:gd name="T45" fmla="*/ 30 h 60"/>
                    <a:gd name="T46" fmla="*/ 23 w 44"/>
                    <a:gd name="T47" fmla="*/ 39 h 60"/>
                    <a:gd name="T48" fmla="*/ 24 w 44"/>
                    <a:gd name="T49" fmla="*/ 34 h 60"/>
                    <a:gd name="T50" fmla="*/ 27 w 44"/>
                    <a:gd name="T51" fmla="*/ 36 h 60"/>
                    <a:gd name="T52" fmla="*/ 26 w 44"/>
                    <a:gd name="T53" fmla="*/ 39 h 60"/>
                    <a:gd name="T54" fmla="*/ 32 w 44"/>
                    <a:gd name="T55" fmla="*/ 39 h 60"/>
                    <a:gd name="T56" fmla="*/ 29 w 44"/>
                    <a:gd name="T57" fmla="*/ 43 h 60"/>
                    <a:gd name="T58" fmla="*/ 27 w 44"/>
                    <a:gd name="T59" fmla="*/ 39 h 60"/>
                    <a:gd name="T60" fmla="*/ 29 w 44"/>
                    <a:gd name="T61" fmla="*/ 44 h 60"/>
                    <a:gd name="T62" fmla="*/ 34 w 44"/>
                    <a:gd name="T63" fmla="*/ 40 h 60"/>
                    <a:gd name="T64" fmla="*/ 38 w 44"/>
                    <a:gd name="T65" fmla="*/ 41 h 60"/>
                    <a:gd name="T66" fmla="*/ 34 w 44"/>
                    <a:gd name="T67" fmla="*/ 35 h 60"/>
                    <a:gd name="T68" fmla="*/ 39 w 44"/>
                    <a:gd name="T69" fmla="*/ 36 h 60"/>
                    <a:gd name="T70" fmla="*/ 36 w 44"/>
                    <a:gd name="T71" fmla="*/ 30 h 60"/>
                    <a:gd name="T72" fmla="*/ 36 w 44"/>
                    <a:gd name="T73" fmla="*/ 34 h 60"/>
                    <a:gd name="T74" fmla="*/ 33 w 44"/>
                    <a:gd name="T75" fmla="*/ 36 h 60"/>
                    <a:gd name="T76" fmla="*/ 38 w 44"/>
                    <a:gd name="T77" fmla="*/ 40 h 60"/>
                    <a:gd name="T78" fmla="*/ 40 w 44"/>
                    <a:gd name="T79" fmla="*/ 37 h 60"/>
                    <a:gd name="T80" fmla="*/ 39 w 44"/>
                    <a:gd name="T81" fmla="*/ 39 h 60"/>
                    <a:gd name="T82" fmla="*/ 41 w 44"/>
                    <a:gd name="T83" fmla="*/ 42 h 60"/>
                    <a:gd name="T84" fmla="*/ 24 w 44"/>
                    <a:gd name="T85" fmla="*/ 51 h 60"/>
                    <a:gd name="T86" fmla="*/ 30 w 44"/>
                    <a:gd name="T87" fmla="*/ 46 h 60"/>
                    <a:gd name="T88" fmla="*/ 36 w 44"/>
                    <a:gd name="T89" fmla="*/ 47 h 60"/>
                    <a:gd name="T90" fmla="*/ 38 w 44"/>
                    <a:gd name="T91" fmla="*/ 42 h 60"/>
                    <a:gd name="T92" fmla="*/ 42 w 44"/>
                    <a:gd name="T93" fmla="*/ 47 h 60"/>
                    <a:gd name="T94" fmla="*/ 44 w 44"/>
                    <a:gd name="T95" fmla="*/ 54 h 60"/>
                    <a:gd name="T96" fmla="*/ 42 w 44"/>
                    <a:gd name="T97" fmla="*/ 55 h 60"/>
                    <a:gd name="T98" fmla="*/ 39 w 44"/>
                    <a:gd name="T99" fmla="*/ 59 h 60"/>
                    <a:gd name="T100" fmla="*/ 34 w 44"/>
                    <a:gd name="T101" fmla="*/ 58 h 60"/>
                    <a:gd name="T102" fmla="*/ 33 w 44"/>
                    <a:gd name="T103" fmla="*/ 53 h 60"/>
                    <a:gd name="T104" fmla="*/ 29 w 44"/>
                    <a:gd name="T105" fmla="*/ 52 h 60"/>
                    <a:gd name="T106" fmla="*/ 26 w 44"/>
                    <a:gd name="T107" fmla="*/ 51 h 60"/>
                    <a:gd name="T108" fmla="*/ 24 w 44"/>
                    <a:gd name="T109" fmla="*/ 55 h 60"/>
                    <a:gd name="T110" fmla="*/ 14 w 44"/>
                    <a:gd name="T111" fmla="*/ 32 h 60"/>
                    <a:gd name="T112" fmla="*/ 12 w 44"/>
                    <a:gd name="T113" fmla="*/ 33 h 60"/>
                    <a:gd name="T114" fmla="*/ 3 w 44"/>
                    <a:gd name="T115" fmla="*/ 47 h 60"/>
                    <a:gd name="T116" fmla="*/ 10 w 44"/>
                    <a:gd name="T117" fmla="*/ 41 h 60"/>
                    <a:gd name="T118" fmla="*/ 10 w 44"/>
                    <a:gd name="T119" fmla="*/ 38 h 60"/>
                    <a:gd name="T120" fmla="*/ 4 w 44"/>
                    <a:gd name="T121" fmla="*/ 44 h 60"/>
                    <a:gd name="T122" fmla="*/ 2 w 44"/>
                    <a:gd name="T123" fmla="*/ 4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4" h="60">
                      <a:moveTo>
                        <a:pt x="16" y="2"/>
                      </a:move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lose/>
                      <a:moveTo>
                        <a:pt x="16" y="1"/>
                      </a:move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lose/>
                      <a:moveTo>
                        <a:pt x="17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lose/>
                      <a:moveTo>
                        <a:pt x="19" y="2"/>
                      </a:move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20" y="2"/>
                        <a:pt x="19" y="2"/>
                        <a:pt x="19" y="2"/>
                      </a:cubicBezTo>
                      <a:close/>
                      <a:moveTo>
                        <a:pt x="20" y="22"/>
                      </a:move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7" y="24"/>
                        <a:pt x="27" y="24"/>
                        <a:pt x="27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7" y="24"/>
                        <a:pt x="27" y="24"/>
                        <a:pt x="27" y="24"/>
                      </a:cubicBez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30" y="28"/>
                        <a:pt x="30" y="28"/>
                        <a:pt x="30" y="28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30" y="28"/>
                        <a:pt x="30" y="28"/>
                        <a:pt x="30" y="28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29" y="29"/>
                        <a:pt x="29" y="29"/>
                        <a:pt x="29" y="29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6"/>
                        <a:pt x="25" y="26"/>
                        <a:pt x="25" y="26"/>
                      </a:cubicBezTo>
                      <a:cubicBezTo>
                        <a:pt x="25" y="27"/>
                        <a:pt x="25" y="27"/>
                        <a:pt x="25" y="27"/>
                      </a:cubicBezTo>
                      <a:cubicBezTo>
                        <a:pt x="25" y="27"/>
                        <a:pt x="25" y="27"/>
                        <a:pt x="25" y="27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7" y="4"/>
                        <a:pt x="17" y="4"/>
                        <a:pt x="17" y="4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0" y="7"/>
                        <a:pt x="20" y="7"/>
                        <a:pt x="20" y="7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lose/>
                      <a:moveTo>
                        <a:pt x="21" y="22"/>
                      </a:move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lose/>
                      <a:moveTo>
                        <a:pt x="21" y="19"/>
                      </a:move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lose/>
                      <a:moveTo>
                        <a:pt x="13" y="24"/>
                      </a:move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lose/>
                      <a:moveTo>
                        <a:pt x="14" y="26"/>
                      </a:move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17" y="30"/>
                        <a:pt x="17" y="30"/>
                        <a:pt x="17" y="30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20" y="31"/>
                        <a:pt x="20" y="31"/>
                        <a:pt x="20" y="31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20" y="29"/>
                        <a:pt x="20" y="29"/>
                        <a:pt x="20" y="29"/>
                      </a:cubicBezTo>
                      <a:cubicBezTo>
                        <a:pt x="20" y="29"/>
                        <a:pt x="20" y="29"/>
                        <a:pt x="20" y="29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17" y="26"/>
                        <a:pt x="17" y="26"/>
                        <a:pt x="17" y="26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lose/>
                      <a:moveTo>
                        <a:pt x="32" y="23"/>
                      </a:move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5"/>
                        <a:pt x="31" y="25"/>
                        <a:pt x="31" y="25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lose/>
                      <a:moveTo>
                        <a:pt x="21" y="26"/>
                      </a:moveTo>
                      <a:cubicBezTo>
                        <a:pt x="22" y="27"/>
                        <a:pt x="22" y="27"/>
                        <a:pt x="22" y="27"/>
                      </a:cubicBezTo>
                      <a:cubicBezTo>
                        <a:pt x="22" y="27"/>
                        <a:pt x="22" y="27"/>
                        <a:pt x="22" y="27"/>
                      </a:cubicBezTo>
                      <a:cubicBezTo>
                        <a:pt x="23" y="26"/>
                        <a:pt x="23" y="26"/>
                        <a:pt x="23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lose/>
                      <a:moveTo>
                        <a:pt x="23" y="30"/>
                      </a:move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2" y="31"/>
                        <a:pt x="22" y="31"/>
                        <a:pt x="22" y="31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3" y="30"/>
                        <a:pt x="23" y="30"/>
                        <a:pt x="23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3" y="30"/>
                        <a:pt x="23" y="30"/>
                        <a:pt x="23" y="30"/>
                      </a:cubicBezTo>
                      <a:close/>
                      <a:moveTo>
                        <a:pt x="25" y="30"/>
                      </a:moveTo>
                      <a:cubicBezTo>
                        <a:pt x="24" y="30"/>
                        <a:pt x="24" y="30"/>
                        <a:pt x="24" y="30"/>
                      </a:cubicBezTo>
                      <a:cubicBezTo>
                        <a:pt x="25" y="31"/>
                        <a:pt x="25" y="31"/>
                        <a:pt x="25" y="31"/>
                      </a:cubicBezTo>
                      <a:cubicBezTo>
                        <a:pt x="25" y="31"/>
                        <a:pt x="25" y="31"/>
                        <a:pt x="25" y="31"/>
                      </a:cubicBezTo>
                      <a:cubicBezTo>
                        <a:pt x="26" y="30"/>
                        <a:pt x="26" y="30"/>
                        <a:pt x="26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lose/>
                      <a:moveTo>
                        <a:pt x="28" y="28"/>
                      </a:move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6" y="27"/>
                        <a:pt x="26" y="27"/>
                        <a:pt x="26" y="27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8" y="29"/>
                        <a:pt x="28" y="29"/>
                        <a:pt x="28" y="29"/>
                      </a:cubicBezTo>
                      <a:cubicBezTo>
                        <a:pt x="28" y="29"/>
                        <a:pt x="28" y="29"/>
                        <a:pt x="28" y="29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close/>
                      <a:moveTo>
                        <a:pt x="29" y="30"/>
                      </a:move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1"/>
                        <a:pt x="31" y="31"/>
                        <a:pt x="31" y="31"/>
                      </a:cubicBez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lose/>
                      <a:moveTo>
                        <a:pt x="28" y="33"/>
                      </a:moveTo>
                      <a:cubicBezTo>
                        <a:pt x="29" y="32"/>
                        <a:pt x="29" y="32"/>
                        <a:pt x="29" y="32"/>
                      </a:cubicBezTo>
                      <a:cubicBezTo>
                        <a:pt x="29" y="31"/>
                        <a:pt x="29" y="31"/>
                        <a:pt x="29" y="31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1" y="33"/>
                        <a:pt x="31" y="33"/>
                        <a:pt x="31" y="33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29" y="31"/>
                        <a:pt x="29" y="31"/>
                        <a:pt x="29" y="31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8" y="33"/>
                        <a:pt x="28" y="33"/>
                        <a:pt x="28" y="33"/>
                      </a:cubicBezTo>
                      <a:close/>
                      <a:moveTo>
                        <a:pt x="24" y="38"/>
                      </a:move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3" y="35"/>
                        <a:pt x="23" y="35"/>
                        <a:pt x="23" y="35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6" y="34"/>
                        <a:pt x="26" y="34"/>
                        <a:pt x="26" y="34"/>
                      </a:cubicBezTo>
                      <a:cubicBezTo>
                        <a:pt x="27" y="35"/>
                        <a:pt x="27" y="35"/>
                        <a:pt x="27" y="35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26" y="37"/>
                        <a:pt x="26" y="37"/>
                        <a:pt x="26" y="37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lose/>
                      <a:moveTo>
                        <a:pt x="26" y="38"/>
                      </a:move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9"/>
                        <a:pt x="25" y="39"/>
                        <a:pt x="25" y="39"/>
                      </a:cubicBezTo>
                      <a:cubicBezTo>
                        <a:pt x="25" y="39"/>
                        <a:pt x="25" y="39"/>
                        <a:pt x="25" y="39"/>
                      </a:cubicBezTo>
                      <a:cubicBezTo>
                        <a:pt x="26" y="39"/>
                        <a:pt x="26" y="39"/>
                        <a:pt x="26" y="39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lose/>
                      <a:moveTo>
                        <a:pt x="33" y="38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lose/>
                      <a:moveTo>
                        <a:pt x="29" y="43"/>
                      </a:moveTo>
                      <a:cubicBezTo>
                        <a:pt x="30" y="42"/>
                        <a:pt x="30" y="42"/>
                        <a:pt x="30" y="42"/>
                      </a:cubicBezTo>
                      <a:cubicBezTo>
                        <a:pt x="30" y="41"/>
                        <a:pt x="30" y="41"/>
                        <a:pt x="30" y="41"/>
                      </a:cubicBezTo>
                      <a:cubicBezTo>
                        <a:pt x="32" y="39"/>
                        <a:pt x="32" y="39"/>
                        <a:pt x="32" y="39"/>
                      </a:cubicBezTo>
                      <a:cubicBezTo>
                        <a:pt x="32" y="39"/>
                        <a:pt x="32" y="39"/>
                        <a:pt x="32" y="39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1"/>
                        <a:pt x="30" y="41"/>
                        <a:pt x="30" y="41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29" y="43"/>
                        <a:pt x="29" y="43"/>
                        <a:pt x="29" y="43"/>
                      </a:cubicBezTo>
                      <a:close/>
                      <a:moveTo>
                        <a:pt x="28" y="43"/>
                      </a:move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29" y="37"/>
                        <a:pt x="29" y="37"/>
                        <a:pt x="29" y="37"/>
                      </a:cubicBezTo>
                      <a:cubicBezTo>
                        <a:pt x="29" y="37"/>
                        <a:pt x="29" y="37"/>
                        <a:pt x="29" y="37"/>
                      </a:cubicBezTo>
                      <a:cubicBezTo>
                        <a:pt x="28" y="37"/>
                        <a:pt x="28" y="37"/>
                        <a:pt x="28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7" y="40"/>
                        <a:pt x="27" y="40"/>
                        <a:pt x="27" y="40"/>
                      </a:cubicBezTo>
                      <a:cubicBezTo>
                        <a:pt x="26" y="41"/>
                        <a:pt x="26" y="41"/>
                        <a:pt x="26" y="41"/>
                      </a:cubicBezTo>
                      <a:cubicBezTo>
                        <a:pt x="25" y="41"/>
                        <a:pt x="25" y="41"/>
                        <a:pt x="25" y="41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3"/>
                        <a:pt x="25" y="43"/>
                        <a:pt x="25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28" y="43"/>
                        <a:pt x="28" y="43"/>
                        <a:pt x="28" y="43"/>
                      </a:cubicBezTo>
                      <a:close/>
                      <a:moveTo>
                        <a:pt x="31" y="44"/>
                      </a:moveTo>
                      <a:cubicBezTo>
                        <a:pt x="31" y="44"/>
                        <a:pt x="31" y="44"/>
                        <a:pt x="31" y="44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5"/>
                        <a:pt x="30" y="45"/>
                        <a:pt x="30" y="45"/>
                      </a:cubicBezTo>
                      <a:cubicBezTo>
                        <a:pt x="30" y="44"/>
                        <a:pt x="30" y="44"/>
                        <a:pt x="30" y="44"/>
                      </a:cubicBezTo>
                      <a:cubicBezTo>
                        <a:pt x="31" y="44"/>
                        <a:pt x="31" y="44"/>
                        <a:pt x="31" y="44"/>
                      </a:cubicBezTo>
                      <a:close/>
                      <a:moveTo>
                        <a:pt x="33" y="40"/>
                      </a:move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31" y="42"/>
                        <a:pt x="31" y="42"/>
                        <a:pt x="31" y="42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3" y="40"/>
                        <a:pt x="33" y="40"/>
                        <a:pt x="33" y="40"/>
                      </a:cubicBezTo>
                      <a:close/>
                      <a:moveTo>
                        <a:pt x="37" y="40"/>
                      </a:moveTo>
                      <a:cubicBezTo>
                        <a:pt x="38" y="41"/>
                        <a:pt x="38" y="41"/>
                        <a:pt x="38" y="41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7" y="41"/>
                        <a:pt x="37" y="41"/>
                        <a:pt x="37" y="41"/>
                      </a:cubicBezTo>
                      <a:cubicBezTo>
                        <a:pt x="37" y="40"/>
                        <a:pt x="37" y="40"/>
                        <a:pt x="37" y="40"/>
                      </a:cubicBezTo>
                      <a:close/>
                      <a:moveTo>
                        <a:pt x="35" y="44"/>
                      </a:moveTo>
                      <a:cubicBezTo>
                        <a:pt x="36" y="44"/>
                        <a:pt x="36" y="44"/>
                        <a:pt x="36" y="44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lose/>
                      <a:moveTo>
                        <a:pt x="34" y="34"/>
                      </a:move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lose/>
                      <a:moveTo>
                        <a:pt x="36" y="35"/>
                      </a:moveTo>
                      <a:cubicBezTo>
                        <a:pt x="37" y="36"/>
                        <a:pt x="37" y="36"/>
                        <a:pt x="37" y="36"/>
                      </a:cubicBezTo>
                      <a:cubicBezTo>
                        <a:pt x="37" y="36"/>
                        <a:pt x="37" y="36"/>
                        <a:pt x="37" y="36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9" y="35"/>
                        <a:pt x="39" y="35"/>
                        <a:pt x="39" y="35"/>
                      </a:cubicBez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8" y="32"/>
                        <a:pt x="38" y="32"/>
                        <a:pt x="38" y="32"/>
                      </a:cubicBezTo>
                      <a:cubicBezTo>
                        <a:pt x="38" y="32"/>
                        <a:pt x="38" y="32"/>
                        <a:pt x="38" y="32"/>
                      </a:cubicBezTo>
                      <a:cubicBezTo>
                        <a:pt x="38" y="31"/>
                        <a:pt x="38" y="31"/>
                        <a:pt x="38" y="31"/>
                      </a:cubicBez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lose/>
                      <a:moveTo>
                        <a:pt x="35" y="35"/>
                      </a:move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4" y="37"/>
                        <a:pt x="34" y="37"/>
                        <a:pt x="34" y="37"/>
                      </a:cubicBezTo>
                      <a:cubicBezTo>
                        <a:pt x="34" y="37"/>
                        <a:pt x="34" y="37"/>
                        <a:pt x="34" y="37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8"/>
                        <a:pt x="35" y="38"/>
                        <a:pt x="35" y="38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6" y="41"/>
                        <a:pt x="36" y="41"/>
                        <a:pt x="36" y="41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37" y="40"/>
                        <a:pt x="37" y="40"/>
                        <a:pt x="37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7" y="38"/>
                        <a:pt x="37" y="38"/>
                        <a:pt x="37" y="38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5" y="35"/>
                        <a:pt x="35" y="35"/>
                        <a:pt x="35" y="35"/>
                      </a:cubicBezTo>
                      <a:close/>
                      <a:moveTo>
                        <a:pt x="40" y="37"/>
                      </a:moveTo>
                      <a:cubicBezTo>
                        <a:pt x="40" y="37"/>
                        <a:pt x="40" y="37"/>
                        <a:pt x="40" y="37"/>
                      </a:cubicBezTo>
                      <a:cubicBezTo>
                        <a:pt x="40" y="37"/>
                        <a:pt x="40" y="37"/>
                        <a:pt x="40" y="37"/>
                      </a:cubicBezTo>
                      <a:cubicBezTo>
                        <a:pt x="40" y="37"/>
                        <a:pt x="40" y="37"/>
                        <a:pt x="40" y="37"/>
                      </a:cubicBezTo>
                      <a:cubicBezTo>
                        <a:pt x="40" y="37"/>
                        <a:pt x="40" y="37"/>
                        <a:pt x="40" y="37"/>
                      </a:cubicBezTo>
                      <a:close/>
                      <a:moveTo>
                        <a:pt x="40" y="38"/>
                      </a:moveTo>
                      <a:cubicBezTo>
                        <a:pt x="39" y="38"/>
                        <a:pt x="39" y="38"/>
                        <a:pt x="39" y="38"/>
                      </a:cubicBezTo>
                      <a:cubicBezTo>
                        <a:pt x="39" y="38"/>
                        <a:pt x="39" y="38"/>
                        <a:pt x="39" y="38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ubicBezTo>
                        <a:pt x="40" y="38"/>
                        <a:pt x="40" y="38"/>
                        <a:pt x="40" y="38"/>
                      </a:cubicBezTo>
                      <a:close/>
                      <a:moveTo>
                        <a:pt x="40" y="42"/>
                      </a:moveTo>
                      <a:cubicBezTo>
                        <a:pt x="40" y="41"/>
                        <a:pt x="40" y="41"/>
                        <a:pt x="40" y="41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40" y="39"/>
                        <a:pt x="40" y="39"/>
                        <a:pt x="40" y="39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9" y="41"/>
                        <a:pt x="39" y="41"/>
                        <a:pt x="39" y="41"/>
                      </a:cubicBezTo>
                      <a:cubicBezTo>
                        <a:pt x="39" y="41"/>
                        <a:pt x="39" y="41"/>
                        <a:pt x="39" y="41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lose/>
                      <a:moveTo>
                        <a:pt x="41" y="42"/>
                      </a:moveTo>
                      <a:cubicBezTo>
                        <a:pt x="41" y="43"/>
                        <a:pt x="41" y="43"/>
                        <a:pt x="41" y="43"/>
                      </a:cubicBezTo>
                      <a:cubicBezTo>
                        <a:pt x="41" y="43"/>
                        <a:pt x="41" y="43"/>
                        <a:pt x="41" y="43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close/>
                      <a:moveTo>
                        <a:pt x="41" y="40"/>
                      </a:moveTo>
                      <a:cubicBezTo>
                        <a:pt x="41" y="41"/>
                        <a:pt x="41" y="41"/>
                        <a:pt x="41" y="41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cubicBezTo>
                        <a:pt x="42" y="42"/>
                        <a:pt x="42" y="42"/>
                        <a:pt x="42" y="42"/>
                      </a:cubicBezTo>
                      <a:cubicBezTo>
                        <a:pt x="42" y="41"/>
                        <a:pt x="42" y="41"/>
                        <a:pt x="42" y="41"/>
                      </a:cubicBezTo>
                      <a:cubicBezTo>
                        <a:pt x="41" y="40"/>
                        <a:pt x="41" y="40"/>
                        <a:pt x="41" y="40"/>
                      </a:cubicBezTo>
                      <a:close/>
                      <a:moveTo>
                        <a:pt x="24" y="54"/>
                      </a:moveTo>
                      <a:cubicBezTo>
                        <a:pt x="23" y="53"/>
                        <a:pt x="23" y="53"/>
                        <a:pt x="23" y="53"/>
                      </a:cubicBezTo>
                      <a:cubicBezTo>
                        <a:pt x="24" y="52"/>
                        <a:pt x="24" y="52"/>
                        <a:pt x="24" y="5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26" y="49"/>
                        <a:pt x="26" y="49"/>
                        <a:pt x="26" y="49"/>
                      </a:cubicBezTo>
                      <a:cubicBezTo>
                        <a:pt x="27" y="49"/>
                        <a:pt x="27" y="49"/>
                        <a:pt x="27" y="49"/>
                      </a:cubicBezTo>
                      <a:cubicBezTo>
                        <a:pt x="28" y="49"/>
                        <a:pt x="28" y="49"/>
                        <a:pt x="28" y="49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0" y="46"/>
                        <a:pt x="30" y="46"/>
                        <a:pt x="30" y="46"/>
                      </a:cubicBezTo>
                      <a:cubicBezTo>
                        <a:pt x="30" y="46"/>
                        <a:pt x="30" y="46"/>
                        <a:pt x="30" y="46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9"/>
                        <a:pt x="32" y="49"/>
                        <a:pt x="32" y="49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32" y="49"/>
                        <a:pt x="32" y="49"/>
                        <a:pt x="32" y="49"/>
                      </a:cubicBezTo>
                      <a:cubicBezTo>
                        <a:pt x="33" y="49"/>
                        <a:pt x="33" y="49"/>
                        <a:pt x="33" y="49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35" y="47"/>
                        <a:pt x="35" y="47"/>
                        <a:pt x="35" y="47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ubicBezTo>
                        <a:pt x="36" y="47"/>
                        <a:pt x="36" y="47"/>
                        <a:pt x="36" y="47"/>
                      </a:cubicBezTo>
                      <a:cubicBezTo>
                        <a:pt x="36" y="47"/>
                        <a:pt x="36" y="47"/>
                        <a:pt x="36" y="47"/>
                      </a:cubicBezTo>
                      <a:cubicBezTo>
                        <a:pt x="35" y="47"/>
                        <a:pt x="35" y="47"/>
                        <a:pt x="35" y="47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7" y="45"/>
                        <a:pt x="37" y="45"/>
                        <a:pt x="37" y="45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38" y="45"/>
                        <a:pt x="38" y="45"/>
                        <a:pt x="38" y="45"/>
                      </a:cubicBezTo>
                      <a:cubicBezTo>
                        <a:pt x="38" y="44"/>
                        <a:pt x="38" y="44"/>
                        <a:pt x="38" y="44"/>
                      </a:cubicBezTo>
                      <a:cubicBezTo>
                        <a:pt x="38" y="44"/>
                        <a:pt x="38" y="44"/>
                        <a:pt x="38" y="44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38" y="43"/>
                        <a:pt x="38" y="43"/>
                        <a:pt x="38" y="43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40" y="43"/>
                        <a:pt x="40" y="43"/>
                        <a:pt x="40" y="43"/>
                      </a:cubicBezTo>
                      <a:cubicBezTo>
                        <a:pt x="41" y="44"/>
                        <a:pt x="41" y="44"/>
                        <a:pt x="41" y="44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3" y="45"/>
                        <a:pt x="43" y="45"/>
                        <a:pt x="43" y="45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42" y="47"/>
                        <a:pt x="42" y="47"/>
                        <a:pt x="42" y="47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43" y="48"/>
                        <a:pt x="43" y="48"/>
                        <a:pt x="43" y="48"/>
                      </a:cubicBezTo>
                      <a:cubicBezTo>
                        <a:pt x="43" y="49"/>
                        <a:pt x="43" y="49"/>
                        <a:pt x="43" y="49"/>
                      </a:cubicBezTo>
                      <a:cubicBezTo>
                        <a:pt x="43" y="48"/>
                        <a:pt x="43" y="48"/>
                        <a:pt x="43" y="48"/>
                      </a:cubicBezTo>
                      <a:cubicBezTo>
                        <a:pt x="43" y="49"/>
                        <a:pt x="43" y="49"/>
                        <a:pt x="43" y="49"/>
                      </a:cubicBezTo>
                      <a:cubicBezTo>
                        <a:pt x="43" y="50"/>
                        <a:pt x="43" y="50"/>
                        <a:pt x="43" y="50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53"/>
                        <a:pt x="44" y="53"/>
                        <a:pt x="44" y="53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43" y="54"/>
                        <a:pt x="43" y="54"/>
                        <a:pt x="43" y="54"/>
                      </a:cubicBezTo>
                      <a:cubicBezTo>
                        <a:pt x="43" y="54"/>
                        <a:pt x="43" y="54"/>
                        <a:pt x="43" y="54"/>
                      </a:cubicBezTo>
                      <a:cubicBezTo>
                        <a:pt x="43" y="54"/>
                        <a:pt x="43" y="54"/>
                        <a:pt x="43" y="54"/>
                      </a:cubicBezTo>
                      <a:cubicBezTo>
                        <a:pt x="43" y="56"/>
                        <a:pt x="43" y="56"/>
                        <a:pt x="43" y="56"/>
                      </a:cubicBezTo>
                      <a:cubicBezTo>
                        <a:pt x="43" y="56"/>
                        <a:pt x="43" y="56"/>
                        <a:pt x="43" y="56"/>
                      </a:cubicBezTo>
                      <a:cubicBezTo>
                        <a:pt x="43" y="57"/>
                        <a:pt x="43" y="57"/>
                        <a:pt x="43" y="57"/>
                      </a:cubicBezTo>
                      <a:cubicBezTo>
                        <a:pt x="43" y="56"/>
                        <a:pt x="43" y="56"/>
                        <a:pt x="43" y="56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2" y="54"/>
                        <a:pt x="42" y="54"/>
                        <a:pt x="42" y="54"/>
                      </a:cubicBezTo>
                      <a:cubicBezTo>
                        <a:pt x="42" y="53"/>
                        <a:pt x="42" y="53"/>
                        <a:pt x="42" y="53"/>
                      </a:cubicBezTo>
                      <a:cubicBezTo>
                        <a:pt x="41" y="52"/>
                        <a:pt x="41" y="52"/>
                        <a:pt x="41" y="52"/>
                      </a:cubicBezTo>
                      <a:cubicBezTo>
                        <a:pt x="40" y="53"/>
                        <a:pt x="40" y="53"/>
                        <a:pt x="40" y="53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9" y="55"/>
                        <a:pt x="39" y="55"/>
                        <a:pt x="39" y="55"/>
                      </a:cubicBezTo>
                      <a:cubicBezTo>
                        <a:pt x="40" y="56"/>
                        <a:pt x="40" y="56"/>
                        <a:pt x="40" y="56"/>
                      </a:cubicBezTo>
                      <a:cubicBezTo>
                        <a:pt x="40" y="57"/>
                        <a:pt x="40" y="57"/>
                        <a:pt x="40" y="57"/>
                      </a:cubicBezTo>
                      <a:cubicBezTo>
                        <a:pt x="41" y="57"/>
                        <a:pt x="41" y="57"/>
                        <a:pt x="41" y="57"/>
                      </a:cubicBezTo>
                      <a:cubicBezTo>
                        <a:pt x="41" y="58"/>
                        <a:pt x="41" y="58"/>
                        <a:pt x="41" y="58"/>
                      </a:cubicBezTo>
                      <a:cubicBezTo>
                        <a:pt x="39" y="59"/>
                        <a:pt x="39" y="59"/>
                        <a:pt x="39" y="59"/>
                      </a:cubicBezTo>
                      <a:cubicBezTo>
                        <a:pt x="39" y="60"/>
                        <a:pt x="39" y="60"/>
                        <a:pt x="39" y="60"/>
                      </a:cubicBezTo>
                      <a:cubicBezTo>
                        <a:pt x="39" y="59"/>
                        <a:pt x="39" y="59"/>
                        <a:pt x="39" y="59"/>
                      </a:cubicBezTo>
                      <a:cubicBezTo>
                        <a:pt x="38" y="59"/>
                        <a:pt x="38" y="59"/>
                        <a:pt x="38" y="59"/>
                      </a:cubicBezTo>
                      <a:cubicBezTo>
                        <a:pt x="39" y="58"/>
                        <a:pt x="39" y="58"/>
                        <a:pt x="39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8"/>
                        <a:pt x="38" y="58"/>
                        <a:pt x="38" y="58"/>
                      </a:cubicBezTo>
                      <a:cubicBezTo>
                        <a:pt x="38" y="59"/>
                        <a:pt x="38" y="59"/>
                        <a:pt x="38" y="59"/>
                      </a:cubicBezTo>
                      <a:cubicBezTo>
                        <a:pt x="37" y="59"/>
                        <a:pt x="37" y="59"/>
                        <a:pt x="37" y="59"/>
                      </a:cubicBezTo>
                      <a:cubicBezTo>
                        <a:pt x="36" y="59"/>
                        <a:pt x="36" y="59"/>
                        <a:pt x="36" y="59"/>
                      </a:cubicBezTo>
                      <a:cubicBezTo>
                        <a:pt x="35" y="58"/>
                        <a:pt x="35" y="58"/>
                        <a:pt x="35" y="58"/>
                      </a:cubicBezTo>
                      <a:cubicBezTo>
                        <a:pt x="34" y="58"/>
                        <a:pt x="34" y="58"/>
                        <a:pt x="34" y="58"/>
                      </a:cubicBezTo>
                      <a:cubicBezTo>
                        <a:pt x="34" y="57"/>
                        <a:pt x="34" y="57"/>
                        <a:pt x="34" y="57"/>
                      </a:cubicBezTo>
                      <a:cubicBezTo>
                        <a:pt x="33" y="56"/>
                        <a:pt x="33" y="56"/>
                        <a:pt x="33" y="56"/>
                      </a:cubicBezTo>
                      <a:cubicBezTo>
                        <a:pt x="33" y="56"/>
                        <a:pt x="33" y="56"/>
                        <a:pt x="33" y="56"/>
                      </a:cubicBezTo>
                      <a:cubicBezTo>
                        <a:pt x="33" y="55"/>
                        <a:pt x="33" y="55"/>
                        <a:pt x="33" y="55"/>
                      </a:cubicBezTo>
                      <a:cubicBezTo>
                        <a:pt x="33" y="55"/>
                        <a:pt x="33" y="55"/>
                        <a:pt x="33" y="55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3" y="53"/>
                        <a:pt x="33" y="53"/>
                        <a:pt x="33" y="53"/>
                      </a:cubicBezTo>
                      <a:cubicBezTo>
                        <a:pt x="33" y="53"/>
                        <a:pt x="33" y="53"/>
                        <a:pt x="33" y="53"/>
                      </a:cubicBezTo>
                      <a:cubicBezTo>
                        <a:pt x="34" y="53"/>
                        <a:pt x="34" y="53"/>
                        <a:pt x="34" y="53"/>
                      </a:cubicBezTo>
                      <a:cubicBezTo>
                        <a:pt x="33" y="53"/>
                        <a:pt x="33" y="53"/>
                        <a:pt x="33" y="53"/>
                      </a:cubicBezTo>
                      <a:cubicBezTo>
                        <a:pt x="33" y="52"/>
                        <a:pt x="33" y="52"/>
                        <a:pt x="33" y="52"/>
                      </a:cubicBezTo>
                      <a:cubicBezTo>
                        <a:pt x="32" y="51"/>
                        <a:pt x="32" y="51"/>
                        <a:pt x="32" y="51"/>
                      </a:cubicBezTo>
                      <a:cubicBezTo>
                        <a:pt x="31" y="51"/>
                        <a:pt x="31" y="51"/>
                        <a:pt x="31" y="51"/>
                      </a:cubicBezTo>
                      <a:cubicBezTo>
                        <a:pt x="31" y="51"/>
                        <a:pt x="31" y="51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29" y="52"/>
                        <a:pt x="29" y="52"/>
                        <a:pt x="29" y="52"/>
                      </a:cubicBezTo>
                      <a:cubicBezTo>
                        <a:pt x="29" y="52"/>
                        <a:pt x="29" y="52"/>
                        <a:pt x="29" y="52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8" y="52"/>
                        <a:pt x="28" y="52"/>
                        <a:pt x="28" y="52"/>
                      </a:cubicBezTo>
                      <a:cubicBezTo>
                        <a:pt x="28" y="52"/>
                        <a:pt x="28" y="52"/>
                        <a:pt x="28" y="52"/>
                      </a:cubicBezTo>
                      <a:cubicBezTo>
                        <a:pt x="27" y="52"/>
                        <a:pt x="27" y="52"/>
                        <a:pt x="27" y="52"/>
                      </a:cubicBezTo>
                      <a:cubicBezTo>
                        <a:pt x="27" y="52"/>
                        <a:pt x="27" y="52"/>
                        <a:pt x="27" y="52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6" y="51"/>
                        <a:pt x="26" y="51"/>
                        <a:pt x="26" y="51"/>
                      </a:cubicBez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lose/>
                      <a:moveTo>
                        <a:pt x="23" y="55"/>
                      </a:moveTo>
                      <a:cubicBezTo>
                        <a:pt x="23" y="56"/>
                        <a:pt x="23" y="56"/>
                        <a:pt x="23" y="56"/>
                      </a:cubicBezTo>
                      <a:cubicBezTo>
                        <a:pt x="23" y="56"/>
                        <a:pt x="23" y="56"/>
                        <a:pt x="23" y="56"/>
                      </a:cubicBezTo>
                      <a:cubicBezTo>
                        <a:pt x="24" y="57"/>
                        <a:pt x="24" y="57"/>
                        <a:pt x="24" y="57"/>
                      </a:cubicBezTo>
                      <a:cubicBezTo>
                        <a:pt x="25" y="56"/>
                        <a:pt x="25" y="56"/>
                        <a:pt x="25" y="56"/>
                      </a:cubicBezTo>
                      <a:cubicBezTo>
                        <a:pt x="25" y="55"/>
                        <a:pt x="25" y="55"/>
                        <a:pt x="2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lose/>
                      <a:moveTo>
                        <a:pt x="13" y="32"/>
                      </a:move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2"/>
                        <a:pt x="13" y="32"/>
                        <a:pt x="13" y="32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cubicBezTo>
                        <a:pt x="13" y="32"/>
                        <a:pt x="13" y="32"/>
                        <a:pt x="13" y="32"/>
                      </a:cubicBezTo>
                      <a:close/>
                      <a:moveTo>
                        <a:pt x="12" y="33"/>
                      </a:moveTo>
                      <a:cubicBezTo>
                        <a:pt x="13" y="33"/>
                        <a:pt x="13" y="33"/>
                        <a:pt x="13" y="33"/>
                      </a:cubicBezTo>
                      <a:cubicBezTo>
                        <a:pt x="13" y="33"/>
                        <a:pt x="13" y="33"/>
                        <a:pt x="13" y="33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33"/>
                        <a:pt x="12" y="33"/>
                        <a:pt x="12" y="33"/>
                      </a:cubicBezTo>
                      <a:cubicBezTo>
                        <a:pt x="12" y="33"/>
                        <a:pt x="12" y="33"/>
                        <a:pt x="12" y="33"/>
                      </a:cubicBezTo>
                      <a:close/>
                      <a:moveTo>
                        <a:pt x="13" y="39"/>
                      </a:move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3" y="39"/>
                        <a:pt x="13" y="39"/>
                        <a:pt x="13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3" y="39"/>
                        <a:pt x="13" y="39"/>
                        <a:pt x="13" y="39"/>
                      </a:cubicBezTo>
                      <a:close/>
                      <a:moveTo>
                        <a:pt x="2" y="48"/>
                      </a:move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5" y="46"/>
                        <a:pt x="5" y="46"/>
                        <a:pt x="5" y="46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7" y="44"/>
                        <a:pt x="7" y="44"/>
                        <a:pt x="7" y="44"/>
                      </a:cubicBezTo>
                      <a:cubicBezTo>
                        <a:pt x="7" y="44"/>
                        <a:pt x="7" y="44"/>
                        <a:pt x="7" y="44"/>
                      </a:cubicBezTo>
                      <a:cubicBezTo>
                        <a:pt x="8" y="43"/>
                        <a:pt x="8" y="43"/>
                        <a:pt x="8" y="43"/>
                      </a:cubicBezTo>
                      <a:cubicBezTo>
                        <a:pt x="8" y="43"/>
                        <a:pt x="8" y="43"/>
                        <a:pt x="8" y="43"/>
                      </a:cubicBezTo>
                      <a:cubicBezTo>
                        <a:pt x="8" y="42"/>
                        <a:pt x="8" y="42"/>
                        <a:pt x="8" y="42"/>
                      </a:cubicBezTo>
                      <a:cubicBezTo>
                        <a:pt x="9" y="41"/>
                        <a:pt x="9" y="41"/>
                        <a:pt x="9" y="41"/>
                      </a:cubicBezTo>
                      <a:cubicBezTo>
                        <a:pt x="10" y="41"/>
                        <a:pt x="10" y="41"/>
                        <a:pt x="10" y="41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38"/>
                        <a:pt x="10" y="38"/>
                        <a:pt x="10" y="38"/>
                      </a:cubicBezTo>
                      <a:cubicBezTo>
                        <a:pt x="10" y="37"/>
                        <a:pt x="10" y="37"/>
                        <a:pt x="10" y="37"/>
                      </a:cubicBezTo>
                      <a:cubicBezTo>
                        <a:pt x="10" y="38"/>
                        <a:pt x="10" y="38"/>
                        <a:pt x="10" y="38"/>
                      </a:cubicBezTo>
                      <a:cubicBezTo>
                        <a:pt x="10" y="39"/>
                        <a:pt x="10" y="39"/>
                        <a:pt x="10" y="39"/>
                      </a:cubicBezTo>
                      <a:cubicBezTo>
                        <a:pt x="10" y="39"/>
                        <a:pt x="10" y="39"/>
                        <a:pt x="10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41"/>
                        <a:pt x="8" y="41"/>
                        <a:pt x="8" y="41"/>
                      </a:cubicBez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6" y="43"/>
                        <a:pt x="6" y="43"/>
                        <a:pt x="6" y="43"/>
                      </a:cubicBezTo>
                      <a:cubicBezTo>
                        <a:pt x="5" y="44"/>
                        <a:pt x="5" y="44"/>
                        <a:pt x="5" y="44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3" y="45"/>
                        <a:pt x="3" y="45"/>
                        <a:pt x="3" y="45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2" y="48"/>
                        <a:pt x="2" y="48"/>
                        <a:pt x="2" y="48"/>
                      </a:cubicBezTo>
                      <a:close/>
                      <a:moveTo>
                        <a:pt x="2" y="48"/>
                      </a:move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8"/>
                        <a:pt x="2" y="48"/>
                        <a:pt x="2" y="48"/>
                      </a:cubicBezTo>
                      <a:close/>
                      <a:moveTo>
                        <a:pt x="2" y="48"/>
                      </a:move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2" y="48"/>
                        <a:pt x="2" y="48"/>
                        <a:pt x="2" y="48"/>
                      </a:cubicBezTo>
                      <a:close/>
                      <a:moveTo>
                        <a:pt x="1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1" y="51"/>
                        <a:pt x="1" y="51"/>
                        <a:pt x="1" y="51"/>
                      </a:cubicBezTo>
                      <a:cubicBezTo>
                        <a:pt x="1" y="51"/>
                        <a:pt x="1" y="51"/>
                        <a:pt x="1" y="51"/>
                      </a:cubicBezTo>
                      <a:cubicBezTo>
                        <a:pt x="1" y="50"/>
                        <a:pt x="1" y="50"/>
                        <a:pt x="1" y="50"/>
                      </a:cubicBezTo>
                      <a:cubicBezTo>
                        <a:pt x="1" y="49"/>
                        <a:pt x="1" y="49"/>
                        <a:pt x="1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0" name="Freeform 20">
                  <a:extLst>
                    <a:ext uri="{FF2B5EF4-FFF2-40B4-BE49-F238E27FC236}">
                      <a16:creationId xmlns:a16="http://schemas.microsoft.com/office/drawing/2014/main" id="{373CFD47-B122-9445-A4A2-DBECB9F455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8178" y="3052453"/>
                  <a:ext cx="971407" cy="348677"/>
                </a:xfrm>
                <a:custGeom>
                  <a:avLst/>
                  <a:gdLst>
                    <a:gd name="T0" fmla="*/ 194 w 204"/>
                    <a:gd name="T1" fmla="*/ 57 h 73"/>
                    <a:gd name="T2" fmla="*/ 184 w 204"/>
                    <a:gd name="T3" fmla="*/ 47 h 73"/>
                    <a:gd name="T4" fmla="*/ 169 w 204"/>
                    <a:gd name="T5" fmla="*/ 44 h 73"/>
                    <a:gd name="T6" fmla="*/ 168 w 204"/>
                    <a:gd name="T7" fmla="*/ 37 h 73"/>
                    <a:gd name="T8" fmla="*/ 174 w 204"/>
                    <a:gd name="T9" fmla="*/ 33 h 73"/>
                    <a:gd name="T10" fmla="*/ 187 w 204"/>
                    <a:gd name="T11" fmla="*/ 36 h 73"/>
                    <a:gd name="T12" fmla="*/ 158 w 204"/>
                    <a:gd name="T13" fmla="*/ 28 h 73"/>
                    <a:gd name="T14" fmla="*/ 134 w 204"/>
                    <a:gd name="T15" fmla="*/ 13 h 73"/>
                    <a:gd name="T16" fmla="*/ 146 w 204"/>
                    <a:gd name="T17" fmla="*/ 30 h 73"/>
                    <a:gd name="T18" fmla="*/ 149 w 204"/>
                    <a:gd name="T19" fmla="*/ 21 h 73"/>
                    <a:gd name="T20" fmla="*/ 144 w 204"/>
                    <a:gd name="T21" fmla="*/ 31 h 73"/>
                    <a:gd name="T22" fmla="*/ 148 w 204"/>
                    <a:gd name="T23" fmla="*/ 42 h 73"/>
                    <a:gd name="T24" fmla="*/ 156 w 204"/>
                    <a:gd name="T25" fmla="*/ 42 h 73"/>
                    <a:gd name="T26" fmla="*/ 137 w 204"/>
                    <a:gd name="T27" fmla="*/ 43 h 73"/>
                    <a:gd name="T28" fmla="*/ 135 w 204"/>
                    <a:gd name="T29" fmla="*/ 36 h 73"/>
                    <a:gd name="T30" fmla="*/ 123 w 204"/>
                    <a:gd name="T31" fmla="*/ 49 h 73"/>
                    <a:gd name="T32" fmla="*/ 123 w 204"/>
                    <a:gd name="T33" fmla="*/ 36 h 73"/>
                    <a:gd name="T34" fmla="*/ 118 w 204"/>
                    <a:gd name="T35" fmla="*/ 30 h 73"/>
                    <a:gd name="T36" fmla="*/ 130 w 204"/>
                    <a:gd name="T37" fmla="*/ 22 h 73"/>
                    <a:gd name="T38" fmla="*/ 109 w 204"/>
                    <a:gd name="T39" fmla="*/ 31 h 73"/>
                    <a:gd name="T40" fmla="*/ 108 w 204"/>
                    <a:gd name="T41" fmla="*/ 51 h 73"/>
                    <a:gd name="T42" fmla="*/ 116 w 204"/>
                    <a:gd name="T43" fmla="*/ 45 h 73"/>
                    <a:gd name="T44" fmla="*/ 120 w 204"/>
                    <a:gd name="T45" fmla="*/ 41 h 73"/>
                    <a:gd name="T46" fmla="*/ 120 w 204"/>
                    <a:gd name="T47" fmla="*/ 31 h 73"/>
                    <a:gd name="T48" fmla="*/ 107 w 204"/>
                    <a:gd name="T49" fmla="*/ 7 h 73"/>
                    <a:gd name="T50" fmla="*/ 93 w 204"/>
                    <a:gd name="T51" fmla="*/ 43 h 73"/>
                    <a:gd name="T52" fmla="*/ 64 w 204"/>
                    <a:gd name="T53" fmla="*/ 33 h 73"/>
                    <a:gd name="T54" fmla="*/ 91 w 204"/>
                    <a:gd name="T55" fmla="*/ 10 h 73"/>
                    <a:gd name="T56" fmla="*/ 103 w 204"/>
                    <a:gd name="T57" fmla="*/ 22 h 73"/>
                    <a:gd name="T58" fmla="*/ 93 w 204"/>
                    <a:gd name="T59" fmla="*/ 36 h 73"/>
                    <a:gd name="T60" fmla="*/ 82 w 204"/>
                    <a:gd name="T61" fmla="*/ 42 h 73"/>
                    <a:gd name="T62" fmla="*/ 67 w 204"/>
                    <a:gd name="T63" fmla="*/ 39 h 73"/>
                    <a:gd name="T64" fmla="*/ 176 w 204"/>
                    <a:gd name="T65" fmla="*/ 31 h 73"/>
                    <a:gd name="T66" fmla="*/ 181 w 204"/>
                    <a:gd name="T67" fmla="*/ 30 h 73"/>
                    <a:gd name="T68" fmla="*/ 174 w 204"/>
                    <a:gd name="T69" fmla="*/ 55 h 73"/>
                    <a:gd name="T70" fmla="*/ 173 w 204"/>
                    <a:gd name="T71" fmla="*/ 51 h 73"/>
                    <a:gd name="T72" fmla="*/ 158 w 204"/>
                    <a:gd name="T73" fmla="*/ 58 h 73"/>
                    <a:gd name="T74" fmla="*/ 155 w 204"/>
                    <a:gd name="T75" fmla="*/ 53 h 73"/>
                    <a:gd name="T76" fmla="*/ 142 w 204"/>
                    <a:gd name="T77" fmla="*/ 59 h 73"/>
                    <a:gd name="T78" fmla="*/ 129 w 204"/>
                    <a:gd name="T79" fmla="*/ 66 h 73"/>
                    <a:gd name="T80" fmla="*/ 117 w 204"/>
                    <a:gd name="T81" fmla="*/ 71 h 73"/>
                    <a:gd name="T82" fmla="*/ 89 w 204"/>
                    <a:gd name="T83" fmla="*/ 56 h 73"/>
                    <a:gd name="T84" fmla="*/ 131 w 204"/>
                    <a:gd name="T85" fmla="*/ 61 h 73"/>
                    <a:gd name="T86" fmla="*/ 108 w 204"/>
                    <a:gd name="T87" fmla="*/ 63 h 73"/>
                    <a:gd name="T88" fmla="*/ 111 w 204"/>
                    <a:gd name="T89" fmla="*/ 64 h 73"/>
                    <a:gd name="T90" fmla="*/ 104 w 204"/>
                    <a:gd name="T91" fmla="*/ 64 h 73"/>
                    <a:gd name="T92" fmla="*/ 93 w 204"/>
                    <a:gd name="T93" fmla="*/ 64 h 73"/>
                    <a:gd name="T94" fmla="*/ 193 w 204"/>
                    <a:gd name="T95" fmla="*/ 61 h 73"/>
                    <a:gd name="T96" fmla="*/ 81 w 204"/>
                    <a:gd name="T97" fmla="*/ 56 h 73"/>
                    <a:gd name="T98" fmla="*/ 68 w 204"/>
                    <a:gd name="T99" fmla="*/ 56 h 73"/>
                    <a:gd name="T100" fmla="*/ 81 w 204"/>
                    <a:gd name="T101" fmla="*/ 63 h 73"/>
                    <a:gd name="T102" fmla="*/ 49 w 204"/>
                    <a:gd name="T103" fmla="*/ 57 h 73"/>
                    <a:gd name="T104" fmla="*/ 47 w 204"/>
                    <a:gd name="T105" fmla="*/ 14 h 73"/>
                    <a:gd name="T106" fmla="*/ 56 w 204"/>
                    <a:gd name="T107" fmla="*/ 41 h 73"/>
                    <a:gd name="T108" fmla="*/ 48 w 204"/>
                    <a:gd name="T109" fmla="*/ 35 h 73"/>
                    <a:gd name="T110" fmla="*/ 31 w 204"/>
                    <a:gd name="T111" fmla="*/ 21 h 73"/>
                    <a:gd name="T112" fmla="*/ 15 w 204"/>
                    <a:gd name="T113" fmla="*/ 32 h 73"/>
                    <a:gd name="T114" fmla="*/ 8 w 204"/>
                    <a:gd name="T115" fmla="*/ 22 h 73"/>
                    <a:gd name="T116" fmla="*/ 16 w 204"/>
                    <a:gd name="T117" fmla="*/ 20 h 73"/>
                    <a:gd name="T118" fmla="*/ 42 w 204"/>
                    <a:gd name="T119" fmla="*/ 52 h 73"/>
                    <a:gd name="T120" fmla="*/ 42 w 204"/>
                    <a:gd name="T121" fmla="*/ 35 h 73"/>
                    <a:gd name="T122" fmla="*/ 29 w 204"/>
                    <a:gd name="T123" fmla="*/ 21 h 73"/>
                    <a:gd name="T124" fmla="*/ 4 w 204"/>
                    <a:gd name="T125" fmla="*/ 5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4" h="73">
                      <a:moveTo>
                        <a:pt x="204" y="38"/>
                      </a:moveTo>
                      <a:cubicBezTo>
                        <a:pt x="203" y="53"/>
                        <a:pt x="203" y="53"/>
                        <a:pt x="203" y="53"/>
                      </a:cubicBezTo>
                      <a:cubicBezTo>
                        <a:pt x="203" y="54"/>
                        <a:pt x="203" y="54"/>
                        <a:pt x="203" y="54"/>
                      </a:cubicBezTo>
                      <a:cubicBezTo>
                        <a:pt x="203" y="55"/>
                        <a:pt x="203" y="55"/>
                        <a:pt x="203" y="55"/>
                      </a:cubicBezTo>
                      <a:cubicBezTo>
                        <a:pt x="203" y="55"/>
                        <a:pt x="203" y="55"/>
                        <a:pt x="203" y="55"/>
                      </a:cubicBezTo>
                      <a:cubicBezTo>
                        <a:pt x="203" y="65"/>
                        <a:pt x="203" y="65"/>
                        <a:pt x="203" y="65"/>
                      </a:cubicBezTo>
                      <a:cubicBezTo>
                        <a:pt x="203" y="65"/>
                        <a:pt x="203" y="65"/>
                        <a:pt x="203" y="65"/>
                      </a:cubicBezTo>
                      <a:cubicBezTo>
                        <a:pt x="202" y="65"/>
                        <a:pt x="202" y="65"/>
                        <a:pt x="202" y="65"/>
                      </a:cubicBezTo>
                      <a:cubicBezTo>
                        <a:pt x="200" y="64"/>
                        <a:pt x="200" y="64"/>
                        <a:pt x="200" y="64"/>
                      </a:cubicBezTo>
                      <a:cubicBezTo>
                        <a:pt x="200" y="63"/>
                        <a:pt x="200" y="63"/>
                        <a:pt x="200" y="63"/>
                      </a:cubicBezTo>
                      <a:cubicBezTo>
                        <a:pt x="200" y="63"/>
                        <a:pt x="200" y="63"/>
                        <a:pt x="200" y="63"/>
                      </a:cubicBezTo>
                      <a:cubicBezTo>
                        <a:pt x="199" y="62"/>
                        <a:pt x="199" y="62"/>
                        <a:pt x="199" y="62"/>
                      </a:cubicBezTo>
                      <a:cubicBezTo>
                        <a:pt x="199" y="62"/>
                        <a:pt x="199" y="62"/>
                        <a:pt x="199" y="62"/>
                      </a:cubicBezTo>
                      <a:cubicBezTo>
                        <a:pt x="199" y="61"/>
                        <a:pt x="199" y="61"/>
                        <a:pt x="199" y="61"/>
                      </a:cubicBezTo>
                      <a:cubicBezTo>
                        <a:pt x="199" y="61"/>
                        <a:pt x="199" y="61"/>
                        <a:pt x="199" y="61"/>
                      </a:cubicBezTo>
                      <a:cubicBezTo>
                        <a:pt x="199" y="60"/>
                        <a:pt x="199" y="60"/>
                        <a:pt x="199" y="60"/>
                      </a:cubicBezTo>
                      <a:cubicBezTo>
                        <a:pt x="199" y="61"/>
                        <a:pt x="199" y="61"/>
                        <a:pt x="199" y="61"/>
                      </a:cubicBezTo>
                      <a:cubicBezTo>
                        <a:pt x="198" y="61"/>
                        <a:pt x="198" y="61"/>
                        <a:pt x="198" y="61"/>
                      </a:cubicBezTo>
                      <a:cubicBezTo>
                        <a:pt x="197" y="61"/>
                        <a:pt x="197" y="61"/>
                        <a:pt x="197" y="61"/>
                      </a:cubicBezTo>
                      <a:cubicBezTo>
                        <a:pt x="196" y="61"/>
                        <a:pt x="196" y="61"/>
                        <a:pt x="196" y="61"/>
                      </a:cubicBezTo>
                      <a:cubicBezTo>
                        <a:pt x="195" y="61"/>
                        <a:pt x="195" y="61"/>
                        <a:pt x="195" y="61"/>
                      </a:cubicBezTo>
                      <a:cubicBezTo>
                        <a:pt x="195" y="61"/>
                        <a:pt x="195" y="61"/>
                        <a:pt x="195" y="61"/>
                      </a:cubicBezTo>
                      <a:cubicBezTo>
                        <a:pt x="194" y="61"/>
                        <a:pt x="194" y="61"/>
                        <a:pt x="194" y="61"/>
                      </a:cubicBezTo>
                      <a:cubicBezTo>
                        <a:pt x="193" y="61"/>
                        <a:pt x="193" y="61"/>
                        <a:pt x="193" y="61"/>
                      </a:cubicBezTo>
                      <a:cubicBezTo>
                        <a:pt x="194" y="61"/>
                        <a:pt x="194" y="61"/>
                        <a:pt x="194" y="61"/>
                      </a:cubicBezTo>
                      <a:cubicBezTo>
                        <a:pt x="194" y="60"/>
                        <a:pt x="194" y="60"/>
                        <a:pt x="194" y="60"/>
                      </a:cubicBezTo>
                      <a:cubicBezTo>
                        <a:pt x="194" y="59"/>
                        <a:pt x="194" y="59"/>
                        <a:pt x="194" y="59"/>
                      </a:cubicBezTo>
                      <a:cubicBezTo>
                        <a:pt x="194" y="59"/>
                        <a:pt x="194" y="59"/>
                        <a:pt x="194" y="59"/>
                      </a:cubicBezTo>
                      <a:cubicBezTo>
                        <a:pt x="195" y="58"/>
                        <a:pt x="195" y="58"/>
                        <a:pt x="195" y="58"/>
                      </a:cubicBezTo>
                      <a:cubicBezTo>
                        <a:pt x="194" y="58"/>
                        <a:pt x="194" y="58"/>
                        <a:pt x="194" y="58"/>
                      </a:cubicBezTo>
                      <a:cubicBezTo>
                        <a:pt x="193" y="57"/>
                        <a:pt x="193" y="57"/>
                        <a:pt x="193" y="57"/>
                      </a:cubicBezTo>
                      <a:cubicBezTo>
                        <a:pt x="194" y="57"/>
                        <a:pt x="194" y="57"/>
                        <a:pt x="194" y="57"/>
                      </a:cubicBezTo>
                      <a:cubicBezTo>
                        <a:pt x="194" y="57"/>
                        <a:pt x="194" y="57"/>
                        <a:pt x="194" y="57"/>
                      </a:cubicBezTo>
                      <a:cubicBezTo>
                        <a:pt x="195" y="57"/>
                        <a:pt x="195" y="57"/>
                        <a:pt x="195" y="57"/>
                      </a:cubicBezTo>
                      <a:cubicBezTo>
                        <a:pt x="196" y="57"/>
                        <a:pt x="196" y="57"/>
                        <a:pt x="196" y="57"/>
                      </a:cubicBezTo>
                      <a:cubicBezTo>
                        <a:pt x="195" y="57"/>
                        <a:pt x="195" y="57"/>
                        <a:pt x="195" y="57"/>
                      </a:cubicBezTo>
                      <a:cubicBezTo>
                        <a:pt x="194" y="57"/>
                        <a:pt x="194" y="57"/>
                        <a:pt x="194" y="57"/>
                      </a:cubicBezTo>
                      <a:cubicBezTo>
                        <a:pt x="193" y="57"/>
                        <a:pt x="193" y="57"/>
                        <a:pt x="193" y="57"/>
                      </a:cubicBezTo>
                      <a:cubicBezTo>
                        <a:pt x="193" y="56"/>
                        <a:pt x="193" y="56"/>
                        <a:pt x="193" y="56"/>
                      </a:cubicBezTo>
                      <a:cubicBezTo>
                        <a:pt x="193" y="56"/>
                        <a:pt x="193" y="56"/>
                        <a:pt x="193" y="56"/>
                      </a:cubicBezTo>
                      <a:cubicBezTo>
                        <a:pt x="193" y="56"/>
                        <a:pt x="193" y="56"/>
                        <a:pt x="193" y="56"/>
                      </a:cubicBezTo>
                      <a:cubicBezTo>
                        <a:pt x="194" y="56"/>
                        <a:pt x="194" y="56"/>
                        <a:pt x="194" y="56"/>
                      </a:cubicBezTo>
                      <a:cubicBezTo>
                        <a:pt x="194" y="55"/>
                        <a:pt x="194" y="55"/>
                        <a:pt x="194" y="55"/>
                      </a:cubicBezTo>
                      <a:cubicBezTo>
                        <a:pt x="192" y="54"/>
                        <a:pt x="192" y="54"/>
                        <a:pt x="192" y="54"/>
                      </a:cubicBezTo>
                      <a:cubicBezTo>
                        <a:pt x="192" y="54"/>
                        <a:pt x="192" y="54"/>
                        <a:pt x="192" y="54"/>
                      </a:cubicBezTo>
                      <a:cubicBezTo>
                        <a:pt x="191" y="53"/>
                        <a:pt x="191" y="53"/>
                        <a:pt x="191" y="53"/>
                      </a:cubicBezTo>
                      <a:cubicBezTo>
                        <a:pt x="192" y="53"/>
                        <a:pt x="192" y="53"/>
                        <a:pt x="192" y="53"/>
                      </a:cubicBezTo>
                      <a:cubicBezTo>
                        <a:pt x="191" y="52"/>
                        <a:pt x="191" y="52"/>
                        <a:pt x="191" y="52"/>
                      </a:cubicBezTo>
                      <a:cubicBezTo>
                        <a:pt x="191" y="51"/>
                        <a:pt x="191" y="51"/>
                        <a:pt x="191" y="51"/>
                      </a:cubicBezTo>
                      <a:cubicBezTo>
                        <a:pt x="192" y="51"/>
                        <a:pt x="192" y="51"/>
                        <a:pt x="192" y="51"/>
                      </a:cubicBezTo>
                      <a:cubicBezTo>
                        <a:pt x="191" y="51"/>
                        <a:pt x="191" y="51"/>
                        <a:pt x="191" y="51"/>
                      </a:cubicBezTo>
                      <a:cubicBezTo>
                        <a:pt x="190" y="50"/>
                        <a:pt x="190" y="50"/>
                        <a:pt x="190" y="50"/>
                      </a:cubicBezTo>
                      <a:cubicBezTo>
                        <a:pt x="190" y="50"/>
                        <a:pt x="190" y="50"/>
                        <a:pt x="190" y="50"/>
                      </a:cubicBezTo>
                      <a:cubicBezTo>
                        <a:pt x="190" y="50"/>
                        <a:pt x="190" y="50"/>
                        <a:pt x="190" y="50"/>
                      </a:cubicBezTo>
                      <a:cubicBezTo>
                        <a:pt x="191" y="49"/>
                        <a:pt x="191" y="49"/>
                        <a:pt x="191" y="49"/>
                      </a:cubicBezTo>
                      <a:cubicBezTo>
                        <a:pt x="190" y="50"/>
                        <a:pt x="190" y="50"/>
                        <a:pt x="190" y="50"/>
                      </a:cubicBezTo>
                      <a:cubicBezTo>
                        <a:pt x="189" y="49"/>
                        <a:pt x="189" y="49"/>
                        <a:pt x="189" y="49"/>
                      </a:cubicBezTo>
                      <a:cubicBezTo>
                        <a:pt x="189" y="49"/>
                        <a:pt x="189" y="49"/>
                        <a:pt x="189" y="49"/>
                      </a:cubicBezTo>
                      <a:cubicBezTo>
                        <a:pt x="189" y="49"/>
                        <a:pt x="189" y="49"/>
                        <a:pt x="189" y="49"/>
                      </a:cubicBezTo>
                      <a:cubicBezTo>
                        <a:pt x="189" y="48"/>
                        <a:pt x="189" y="48"/>
                        <a:pt x="189" y="48"/>
                      </a:cubicBezTo>
                      <a:cubicBezTo>
                        <a:pt x="189" y="49"/>
                        <a:pt x="189" y="49"/>
                        <a:pt x="189" y="49"/>
                      </a:cubicBezTo>
                      <a:cubicBezTo>
                        <a:pt x="188" y="49"/>
                        <a:pt x="188" y="49"/>
                        <a:pt x="188" y="49"/>
                      </a:cubicBezTo>
                      <a:cubicBezTo>
                        <a:pt x="187" y="48"/>
                        <a:pt x="187" y="48"/>
                        <a:pt x="187" y="48"/>
                      </a:cubicBezTo>
                      <a:cubicBezTo>
                        <a:pt x="186" y="48"/>
                        <a:pt x="186" y="48"/>
                        <a:pt x="186" y="48"/>
                      </a:cubicBezTo>
                      <a:cubicBezTo>
                        <a:pt x="185" y="47"/>
                        <a:pt x="185" y="47"/>
                        <a:pt x="185" y="47"/>
                      </a:cubicBezTo>
                      <a:cubicBezTo>
                        <a:pt x="184" y="47"/>
                        <a:pt x="184" y="47"/>
                        <a:pt x="184" y="47"/>
                      </a:cubicBezTo>
                      <a:cubicBezTo>
                        <a:pt x="182" y="47"/>
                        <a:pt x="182" y="47"/>
                        <a:pt x="182" y="47"/>
                      </a:cubicBezTo>
                      <a:cubicBezTo>
                        <a:pt x="179" y="46"/>
                        <a:pt x="179" y="46"/>
                        <a:pt x="179" y="46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77" y="45"/>
                        <a:pt x="177" y="45"/>
                        <a:pt x="177" y="45"/>
                      </a:cubicBezTo>
                      <a:cubicBezTo>
                        <a:pt x="176" y="45"/>
                        <a:pt x="176" y="45"/>
                        <a:pt x="176" y="45"/>
                      </a:cubicBezTo>
                      <a:cubicBezTo>
                        <a:pt x="176" y="45"/>
                        <a:pt x="176" y="45"/>
                        <a:pt x="176" y="45"/>
                      </a:cubicBezTo>
                      <a:cubicBezTo>
                        <a:pt x="175" y="44"/>
                        <a:pt x="175" y="44"/>
                        <a:pt x="175" y="44"/>
                      </a:cubicBezTo>
                      <a:cubicBezTo>
                        <a:pt x="175" y="44"/>
                        <a:pt x="175" y="44"/>
                        <a:pt x="175" y="44"/>
                      </a:cubicBezTo>
                      <a:cubicBezTo>
                        <a:pt x="176" y="44"/>
                        <a:pt x="176" y="44"/>
                        <a:pt x="176" y="44"/>
                      </a:cubicBezTo>
                      <a:cubicBezTo>
                        <a:pt x="176" y="44"/>
                        <a:pt x="176" y="44"/>
                        <a:pt x="176" y="44"/>
                      </a:cubicBezTo>
                      <a:cubicBezTo>
                        <a:pt x="176" y="44"/>
                        <a:pt x="176" y="44"/>
                        <a:pt x="176" y="44"/>
                      </a:cubicBezTo>
                      <a:cubicBezTo>
                        <a:pt x="176" y="44"/>
                        <a:pt x="176" y="44"/>
                        <a:pt x="176" y="44"/>
                      </a:cubicBezTo>
                      <a:cubicBezTo>
                        <a:pt x="175" y="44"/>
                        <a:pt x="175" y="44"/>
                        <a:pt x="175" y="44"/>
                      </a:cubicBezTo>
                      <a:cubicBezTo>
                        <a:pt x="174" y="44"/>
                        <a:pt x="174" y="44"/>
                        <a:pt x="174" y="44"/>
                      </a:cubicBezTo>
                      <a:cubicBezTo>
                        <a:pt x="174" y="43"/>
                        <a:pt x="174" y="43"/>
                        <a:pt x="174" y="43"/>
                      </a:cubicBezTo>
                      <a:cubicBezTo>
                        <a:pt x="174" y="43"/>
                        <a:pt x="174" y="43"/>
                        <a:pt x="174" y="43"/>
                      </a:cubicBezTo>
                      <a:cubicBezTo>
                        <a:pt x="173" y="44"/>
                        <a:pt x="173" y="44"/>
                        <a:pt x="173" y="44"/>
                      </a:cubicBezTo>
                      <a:cubicBezTo>
                        <a:pt x="173" y="43"/>
                        <a:pt x="173" y="43"/>
                        <a:pt x="173" y="43"/>
                      </a:cubicBezTo>
                      <a:cubicBezTo>
                        <a:pt x="173" y="43"/>
                        <a:pt x="173" y="43"/>
                        <a:pt x="173" y="43"/>
                      </a:cubicBezTo>
                      <a:cubicBezTo>
                        <a:pt x="173" y="43"/>
                        <a:pt x="173" y="43"/>
                        <a:pt x="173" y="43"/>
                      </a:cubicBezTo>
                      <a:cubicBezTo>
                        <a:pt x="172" y="43"/>
                        <a:pt x="172" y="43"/>
                        <a:pt x="172" y="43"/>
                      </a:cubicBezTo>
                      <a:cubicBezTo>
                        <a:pt x="172" y="43"/>
                        <a:pt x="172" y="43"/>
                        <a:pt x="172" y="43"/>
                      </a:cubicBezTo>
                      <a:cubicBezTo>
                        <a:pt x="172" y="42"/>
                        <a:pt x="172" y="42"/>
                        <a:pt x="172" y="42"/>
                      </a:cubicBezTo>
                      <a:cubicBezTo>
                        <a:pt x="171" y="41"/>
                        <a:pt x="171" y="41"/>
                        <a:pt x="171" y="41"/>
                      </a:cubicBezTo>
                      <a:cubicBezTo>
                        <a:pt x="172" y="40"/>
                        <a:pt x="172" y="40"/>
                        <a:pt x="172" y="40"/>
                      </a:cubicBezTo>
                      <a:cubicBezTo>
                        <a:pt x="172" y="39"/>
                        <a:pt x="172" y="39"/>
                        <a:pt x="172" y="39"/>
                      </a:cubicBezTo>
                      <a:cubicBezTo>
                        <a:pt x="171" y="40"/>
                        <a:pt x="171" y="40"/>
                        <a:pt x="171" y="40"/>
                      </a:cubicBezTo>
                      <a:cubicBezTo>
                        <a:pt x="171" y="41"/>
                        <a:pt x="171" y="41"/>
                        <a:pt x="171" y="41"/>
                      </a:cubicBezTo>
                      <a:cubicBezTo>
                        <a:pt x="171" y="41"/>
                        <a:pt x="171" y="41"/>
                        <a:pt x="171" y="41"/>
                      </a:cubicBezTo>
                      <a:cubicBezTo>
                        <a:pt x="170" y="42"/>
                        <a:pt x="170" y="42"/>
                        <a:pt x="170" y="42"/>
                      </a:cubicBezTo>
                      <a:cubicBezTo>
                        <a:pt x="170" y="43"/>
                        <a:pt x="170" y="43"/>
                        <a:pt x="170" y="43"/>
                      </a:cubicBezTo>
                      <a:cubicBezTo>
                        <a:pt x="170" y="43"/>
                        <a:pt x="170" y="43"/>
                        <a:pt x="170" y="43"/>
                      </a:cubicBezTo>
                      <a:cubicBezTo>
                        <a:pt x="169" y="44"/>
                        <a:pt x="169" y="44"/>
                        <a:pt x="169" y="44"/>
                      </a:cubicBezTo>
                      <a:cubicBezTo>
                        <a:pt x="168" y="45"/>
                        <a:pt x="168" y="45"/>
                        <a:pt x="168" y="45"/>
                      </a:cubicBezTo>
                      <a:cubicBezTo>
                        <a:pt x="167" y="44"/>
                        <a:pt x="167" y="44"/>
                        <a:pt x="167" y="44"/>
                      </a:cubicBezTo>
                      <a:cubicBezTo>
                        <a:pt x="167" y="43"/>
                        <a:pt x="167" y="43"/>
                        <a:pt x="167" y="43"/>
                      </a:cubicBezTo>
                      <a:cubicBezTo>
                        <a:pt x="167" y="42"/>
                        <a:pt x="167" y="42"/>
                        <a:pt x="167" y="42"/>
                      </a:cubicBezTo>
                      <a:cubicBezTo>
                        <a:pt x="167" y="42"/>
                        <a:pt x="167" y="42"/>
                        <a:pt x="167" y="42"/>
                      </a:cubicBezTo>
                      <a:cubicBezTo>
                        <a:pt x="167" y="42"/>
                        <a:pt x="167" y="42"/>
                        <a:pt x="167" y="42"/>
                      </a:cubicBezTo>
                      <a:cubicBezTo>
                        <a:pt x="167" y="41"/>
                        <a:pt x="167" y="41"/>
                        <a:pt x="167" y="41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66" y="41"/>
                        <a:pt x="166" y="41"/>
                        <a:pt x="166" y="41"/>
                      </a:cubicBezTo>
                      <a:cubicBezTo>
                        <a:pt x="166" y="40"/>
                        <a:pt x="166" y="40"/>
                        <a:pt x="166" y="40"/>
                      </a:cubicBezTo>
                      <a:cubicBezTo>
                        <a:pt x="165" y="40"/>
                        <a:pt x="165" y="40"/>
                        <a:pt x="165" y="40"/>
                      </a:cubicBezTo>
                      <a:cubicBezTo>
                        <a:pt x="164" y="40"/>
                        <a:pt x="164" y="40"/>
                        <a:pt x="164" y="40"/>
                      </a:cubicBezTo>
                      <a:cubicBezTo>
                        <a:pt x="164" y="39"/>
                        <a:pt x="164" y="39"/>
                        <a:pt x="164" y="39"/>
                      </a:cubicBezTo>
                      <a:cubicBezTo>
                        <a:pt x="164" y="39"/>
                        <a:pt x="164" y="39"/>
                        <a:pt x="164" y="39"/>
                      </a:cubicBezTo>
                      <a:cubicBezTo>
                        <a:pt x="165" y="39"/>
                        <a:pt x="165" y="39"/>
                        <a:pt x="165" y="39"/>
                      </a:cubicBezTo>
                      <a:cubicBezTo>
                        <a:pt x="166" y="39"/>
                        <a:pt x="166" y="39"/>
                        <a:pt x="166" y="39"/>
                      </a:cubicBezTo>
                      <a:cubicBezTo>
                        <a:pt x="166" y="39"/>
                        <a:pt x="166" y="39"/>
                        <a:pt x="166" y="39"/>
                      </a:cubicBezTo>
                      <a:cubicBezTo>
                        <a:pt x="167" y="39"/>
                        <a:pt x="167" y="39"/>
                        <a:pt x="167" y="39"/>
                      </a:cubicBezTo>
                      <a:cubicBezTo>
                        <a:pt x="168" y="39"/>
                        <a:pt x="168" y="39"/>
                        <a:pt x="168" y="39"/>
                      </a:cubicBezTo>
                      <a:cubicBezTo>
                        <a:pt x="168" y="38"/>
                        <a:pt x="168" y="38"/>
                        <a:pt x="168" y="38"/>
                      </a:cubicBezTo>
                      <a:cubicBezTo>
                        <a:pt x="169" y="38"/>
                        <a:pt x="169" y="38"/>
                        <a:pt x="169" y="38"/>
                      </a:cubicBezTo>
                      <a:cubicBezTo>
                        <a:pt x="170" y="38"/>
                        <a:pt x="170" y="38"/>
                        <a:pt x="170" y="38"/>
                      </a:cubicBezTo>
                      <a:cubicBezTo>
                        <a:pt x="171" y="39"/>
                        <a:pt x="171" y="39"/>
                        <a:pt x="171" y="39"/>
                      </a:cubicBezTo>
                      <a:cubicBezTo>
                        <a:pt x="171" y="38"/>
                        <a:pt x="171" y="38"/>
                        <a:pt x="171" y="38"/>
                      </a:cubicBezTo>
                      <a:cubicBezTo>
                        <a:pt x="172" y="38"/>
                        <a:pt x="172" y="38"/>
                        <a:pt x="172" y="38"/>
                      </a:cubicBezTo>
                      <a:cubicBezTo>
                        <a:pt x="172" y="38"/>
                        <a:pt x="172" y="38"/>
                        <a:pt x="172" y="38"/>
                      </a:cubicBezTo>
                      <a:cubicBezTo>
                        <a:pt x="172" y="37"/>
                        <a:pt x="172" y="37"/>
                        <a:pt x="172" y="37"/>
                      </a:cubicBezTo>
                      <a:cubicBezTo>
                        <a:pt x="172" y="36"/>
                        <a:pt x="172" y="36"/>
                        <a:pt x="172" y="36"/>
                      </a:cubicBezTo>
                      <a:cubicBezTo>
                        <a:pt x="170" y="36"/>
                        <a:pt x="170" y="36"/>
                        <a:pt x="170" y="36"/>
                      </a:cubicBezTo>
                      <a:cubicBezTo>
                        <a:pt x="170" y="36"/>
                        <a:pt x="170" y="36"/>
                        <a:pt x="170" y="36"/>
                      </a:cubicBezTo>
                      <a:cubicBezTo>
                        <a:pt x="170" y="37"/>
                        <a:pt x="170" y="37"/>
                        <a:pt x="170" y="37"/>
                      </a:cubicBezTo>
                      <a:cubicBezTo>
                        <a:pt x="169" y="36"/>
                        <a:pt x="169" y="36"/>
                        <a:pt x="169" y="36"/>
                      </a:cubicBezTo>
                      <a:cubicBezTo>
                        <a:pt x="168" y="37"/>
                        <a:pt x="168" y="37"/>
                        <a:pt x="168" y="37"/>
                      </a:cubicBezTo>
                      <a:cubicBezTo>
                        <a:pt x="167" y="37"/>
                        <a:pt x="167" y="37"/>
                        <a:pt x="167" y="37"/>
                      </a:cubicBezTo>
                      <a:cubicBezTo>
                        <a:pt x="167" y="37"/>
                        <a:pt x="167" y="37"/>
                        <a:pt x="167" y="37"/>
                      </a:cubicBezTo>
                      <a:cubicBezTo>
                        <a:pt x="166" y="37"/>
                        <a:pt x="166" y="37"/>
                        <a:pt x="166" y="37"/>
                      </a:cubicBezTo>
                      <a:cubicBezTo>
                        <a:pt x="165" y="37"/>
                        <a:pt x="165" y="37"/>
                        <a:pt x="165" y="37"/>
                      </a:cubicBezTo>
                      <a:cubicBezTo>
                        <a:pt x="165" y="37"/>
                        <a:pt x="165" y="37"/>
                        <a:pt x="165" y="37"/>
                      </a:cubicBezTo>
                      <a:cubicBezTo>
                        <a:pt x="164" y="36"/>
                        <a:pt x="164" y="36"/>
                        <a:pt x="164" y="36"/>
                      </a:cubicBezTo>
                      <a:cubicBezTo>
                        <a:pt x="163" y="35"/>
                        <a:pt x="163" y="35"/>
                        <a:pt x="163" y="35"/>
                      </a:cubicBezTo>
                      <a:cubicBezTo>
                        <a:pt x="164" y="35"/>
                        <a:pt x="164" y="35"/>
                        <a:pt x="164" y="35"/>
                      </a:cubicBezTo>
                      <a:cubicBezTo>
                        <a:pt x="163" y="34"/>
                        <a:pt x="163" y="34"/>
                        <a:pt x="163" y="34"/>
                      </a:cubicBezTo>
                      <a:cubicBezTo>
                        <a:pt x="162" y="33"/>
                        <a:pt x="162" y="33"/>
                        <a:pt x="162" y="33"/>
                      </a:cubicBezTo>
                      <a:cubicBezTo>
                        <a:pt x="161" y="33"/>
                        <a:pt x="161" y="33"/>
                        <a:pt x="161" y="33"/>
                      </a:cubicBezTo>
                      <a:cubicBezTo>
                        <a:pt x="161" y="33"/>
                        <a:pt x="161" y="33"/>
                        <a:pt x="161" y="33"/>
                      </a:cubicBezTo>
                      <a:cubicBezTo>
                        <a:pt x="160" y="34"/>
                        <a:pt x="160" y="34"/>
                        <a:pt x="160" y="34"/>
                      </a:cubicBezTo>
                      <a:cubicBezTo>
                        <a:pt x="159" y="33"/>
                        <a:pt x="159" y="33"/>
                        <a:pt x="159" y="33"/>
                      </a:cubicBezTo>
                      <a:cubicBezTo>
                        <a:pt x="160" y="33"/>
                        <a:pt x="160" y="33"/>
                        <a:pt x="160" y="33"/>
                      </a:cubicBezTo>
                      <a:cubicBezTo>
                        <a:pt x="161" y="32"/>
                        <a:pt x="161" y="32"/>
                        <a:pt x="161" y="32"/>
                      </a:cubicBezTo>
                      <a:cubicBezTo>
                        <a:pt x="161" y="32"/>
                        <a:pt x="161" y="32"/>
                        <a:pt x="161" y="32"/>
                      </a:cubicBezTo>
                      <a:cubicBezTo>
                        <a:pt x="160" y="31"/>
                        <a:pt x="160" y="31"/>
                        <a:pt x="160" y="31"/>
                      </a:cubicBezTo>
                      <a:cubicBezTo>
                        <a:pt x="161" y="31"/>
                        <a:pt x="161" y="31"/>
                        <a:pt x="161" y="31"/>
                      </a:cubicBezTo>
                      <a:cubicBezTo>
                        <a:pt x="162" y="31"/>
                        <a:pt x="162" y="31"/>
                        <a:pt x="162" y="31"/>
                      </a:cubicBezTo>
                      <a:cubicBezTo>
                        <a:pt x="163" y="30"/>
                        <a:pt x="163" y="30"/>
                        <a:pt x="163" y="30"/>
                      </a:cubicBezTo>
                      <a:cubicBezTo>
                        <a:pt x="164" y="30"/>
                        <a:pt x="164" y="30"/>
                        <a:pt x="164" y="30"/>
                      </a:cubicBezTo>
                      <a:cubicBezTo>
                        <a:pt x="165" y="29"/>
                        <a:pt x="165" y="29"/>
                        <a:pt x="165" y="29"/>
                      </a:cubicBezTo>
                      <a:cubicBezTo>
                        <a:pt x="165" y="29"/>
                        <a:pt x="165" y="29"/>
                        <a:pt x="165" y="29"/>
                      </a:cubicBezTo>
                      <a:cubicBezTo>
                        <a:pt x="166" y="29"/>
                        <a:pt x="166" y="29"/>
                        <a:pt x="166" y="29"/>
                      </a:cubicBezTo>
                      <a:cubicBezTo>
                        <a:pt x="169" y="29"/>
                        <a:pt x="169" y="29"/>
                        <a:pt x="169" y="29"/>
                      </a:cubicBezTo>
                      <a:cubicBezTo>
                        <a:pt x="170" y="30"/>
                        <a:pt x="170" y="30"/>
                        <a:pt x="170" y="30"/>
                      </a:cubicBezTo>
                      <a:cubicBezTo>
                        <a:pt x="172" y="30"/>
                        <a:pt x="172" y="30"/>
                        <a:pt x="172" y="30"/>
                      </a:cubicBezTo>
                      <a:cubicBezTo>
                        <a:pt x="173" y="30"/>
                        <a:pt x="173" y="30"/>
                        <a:pt x="173" y="30"/>
                      </a:cubicBezTo>
                      <a:cubicBezTo>
                        <a:pt x="173" y="31"/>
                        <a:pt x="173" y="31"/>
                        <a:pt x="173" y="31"/>
                      </a:cubicBezTo>
                      <a:cubicBezTo>
                        <a:pt x="173" y="31"/>
                        <a:pt x="173" y="31"/>
                        <a:pt x="173" y="31"/>
                      </a:cubicBezTo>
                      <a:cubicBezTo>
                        <a:pt x="173" y="32"/>
                        <a:pt x="173" y="32"/>
                        <a:pt x="173" y="32"/>
                      </a:cubicBezTo>
                      <a:cubicBezTo>
                        <a:pt x="174" y="33"/>
                        <a:pt x="174" y="33"/>
                        <a:pt x="174" y="33"/>
                      </a:cubicBezTo>
                      <a:cubicBezTo>
                        <a:pt x="174" y="33"/>
                        <a:pt x="174" y="33"/>
                        <a:pt x="174" y="33"/>
                      </a:cubicBezTo>
                      <a:cubicBezTo>
                        <a:pt x="174" y="34"/>
                        <a:pt x="174" y="34"/>
                        <a:pt x="174" y="34"/>
                      </a:cubicBezTo>
                      <a:cubicBezTo>
                        <a:pt x="173" y="35"/>
                        <a:pt x="173" y="35"/>
                        <a:pt x="173" y="35"/>
                      </a:cubicBezTo>
                      <a:cubicBezTo>
                        <a:pt x="173" y="36"/>
                        <a:pt x="173" y="36"/>
                        <a:pt x="173" y="36"/>
                      </a:cubicBezTo>
                      <a:cubicBezTo>
                        <a:pt x="174" y="38"/>
                        <a:pt x="174" y="38"/>
                        <a:pt x="174" y="38"/>
                      </a:cubicBezTo>
                      <a:cubicBezTo>
                        <a:pt x="174" y="39"/>
                        <a:pt x="174" y="39"/>
                        <a:pt x="174" y="39"/>
                      </a:cubicBezTo>
                      <a:cubicBezTo>
                        <a:pt x="175" y="39"/>
                        <a:pt x="175" y="39"/>
                        <a:pt x="175" y="39"/>
                      </a:cubicBezTo>
                      <a:cubicBezTo>
                        <a:pt x="175" y="39"/>
                        <a:pt x="175" y="39"/>
                        <a:pt x="175" y="39"/>
                      </a:cubicBezTo>
                      <a:cubicBezTo>
                        <a:pt x="175" y="38"/>
                        <a:pt x="175" y="38"/>
                        <a:pt x="175" y="38"/>
                      </a:cubicBezTo>
                      <a:cubicBezTo>
                        <a:pt x="175" y="38"/>
                        <a:pt x="175" y="38"/>
                        <a:pt x="175" y="38"/>
                      </a:cubicBezTo>
                      <a:cubicBezTo>
                        <a:pt x="176" y="38"/>
                        <a:pt x="176" y="38"/>
                        <a:pt x="176" y="38"/>
                      </a:cubicBezTo>
                      <a:cubicBezTo>
                        <a:pt x="176" y="39"/>
                        <a:pt x="176" y="39"/>
                        <a:pt x="176" y="39"/>
                      </a:cubicBezTo>
                      <a:cubicBezTo>
                        <a:pt x="176" y="40"/>
                        <a:pt x="176" y="40"/>
                        <a:pt x="176" y="40"/>
                      </a:cubicBezTo>
                      <a:cubicBezTo>
                        <a:pt x="176" y="40"/>
                        <a:pt x="176" y="40"/>
                        <a:pt x="176" y="40"/>
                      </a:cubicBezTo>
                      <a:cubicBezTo>
                        <a:pt x="177" y="40"/>
                        <a:pt x="177" y="40"/>
                        <a:pt x="177" y="40"/>
                      </a:cubicBezTo>
                      <a:cubicBezTo>
                        <a:pt x="178" y="41"/>
                        <a:pt x="178" y="41"/>
                        <a:pt x="178" y="41"/>
                      </a:cubicBezTo>
                      <a:cubicBezTo>
                        <a:pt x="178" y="41"/>
                        <a:pt x="178" y="41"/>
                        <a:pt x="178" y="41"/>
                      </a:cubicBezTo>
                      <a:cubicBezTo>
                        <a:pt x="179" y="41"/>
                        <a:pt x="179" y="41"/>
                        <a:pt x="179" y="41"/>
                      </a:cubicBezTo>
                      <a:cubicBezTo>
                        <a:pt x="180" y="41"/>
                        <a:pt x="180" y="41"/>
                        <a:pt x="180" y="41"/>
                      </a:cubicBezTo>
                      <a:cubicBezTo>
                        <a:pt x="180" y="40"/>
                        <a:pt x="180" y="40"/>
                        <a:pt x="180" y="40"/>
                      </a:cubicBezTo>
                      <a:cubicBezTo>
                        <a:pt x="180" y="40"/>
                        <a:pt x="180" y="40"/>
                        <a:pt x="180" y="40"/>
                      </a:cubicBezTo>
                      <a:cubicBezTo>
                        <a:pt x="181" y="40"/>
                        <a:pt x="181" y="40"/>
                        <a:pt x="181" y="40"/>
                      </a:cubicBezTo>
                      <a:cubicBezTo>
                        <a:pt x="181" y="39"/>
                        <a:pt x="181" y="39"/>
                        <a:pt x="181" y="39"/>
                      </a:cubicBezTo>
                      <a:cubicBezTo>
                        <a:pt x="181" y="38"/>
                        <a:pt x="181" y="38"/>
                        <a:pt x="181" y="38"/>
                      </a:cubicBezTo>
                      <a:cubicBezTo>
                        <a:pt x="182" y="38"/>
                        <a:pt x="182" y="38"/>
                        <a:pt x="182" y="38"/>
                      </a:cubicBezTo>
                      <a:cubicBezTo>
                        <a:pt x="183" y="38"/>
                        <a:pt x="183" y="38"/>
                        <a:pt x="183" y="38"/>
                      </a:cubicBezTo>
                      <a:cubicBezTo>
                        <a:pt x="183" y="37"/>
                        <a:pt x="183" y="37"/>
                        <a:pt x="183" y="37"/>
                      </a:cubicBezTo>
                      <a:cubicBezTo>
                        <a:pt x="184" y="36"/>
                        <a:pt x="184" y="36"/>
                        <a:pt x="184" y="36"/>
                      </a:cubicBezTo>
                      <a:cubicBezTo>
                        <a:pt x="184" y="37"/>
                        <a:pt x="184" y="37"/>
                        <a:pt x="184" y="37"/>
                      </a:cubicBezTo>
                      <a:cubicBezTo>
                        <a:pt x="185" y="37"/>
                        <a:pt x="185" y="37"/>
                        <a:pt x="185" y="37"/>
                      </a:cubicBezTo>
                      <a:cubicBezTo>
                        <a:pt x="185" y="36"/>
                        <a:pt x="185" y="36"/>
                        <a:pt x="185" y="36"/>
                      </a:cubicBezTo>
                      <a:cubicBezTo>
                        <a:pt x="187" y="36"/>
                        <a:pt x="187" y="36"/>
                        <a:pt x="187" y="36"/>
                      </a:cubicBezTo>
                      <a:cubicBezTo>
                        <a:pt x="187" y="36"/>
                        <a:pt x="187" y="36"/>
                        <a:pt x="187" y="36"/>
                      </a:cubicBezTo>
                      <a:cubicBezTo>
                        <a:pt x="186" y="35"/>
                        <a:pt x="186" y="35"/>
                        <a:pt x="186" y="35"/>
                      </a:cubicBezTo>
                      <a:cubicBezTo>
                        <a:pt x="187" y="34"/>
                        <a:pt x="187" y="34"/>
                        <a:pt x="187" y="34"/>
                      </a:cubicBezTo>
                      <a:cubicBezTo>
                        <a:pt x="189" y="33"/>
                        <a:pt x="189" y="33"/>
                        <a:pt x="189" y="33"/>
                      </a:cubicBezTo>
                      <a:cubicBezTo>
                        <a:pt x="190" y="33"/>
                        <a:pt x="190" y="33"/>
                        <a:pt x="190" y="33"/>
                      </a:cubicBezTo>
                      <a:cubicBezTo>
                        <a:pt x="191" y="34"/>
                        <a:pt x="191" y="34"/>
                        <a:pt x="191" y="34"/>
                      </a:cubicBezTo>
                      <a:cubicBezTo>
                        <a:pt x="192" y="34"/>
                        <a:pt x="192" y="34"/>
                        <a:pt x="192" y="34"/>
                      </a:cubicBezTo>
                      <a:cubicBezTo>
                        <a:pt x="193" y="35"/>
                        <a:pt x="193" y="35"/>
                        <a:pt x="193" y="35"/>
                      </a:cubicBezTo>
                      <a:cubicBezTo>
                        <a:pt x="194" y="35"/>
                        <a:pt x="194" y="35"/>
                        <a:pt x="194" y="35"/>
                      </a:cubicBezTo>
                      <a:cubicBezTo>
                        <a:pt x="195" y="36"/>
                        <a:pt x="195" y="36"/>
                        <a:pt x="195" y="36"/>
                      </a:cubicBezTo>
                      <a:cubicBezTo>
                        <a:pt x="196" y="36"/>
                        <a:pt x="196" y="36"/>
                        <a:pt x="196" y="36"/>
                      </a:cubicBezTo>
                      <a:cubicBezTo>
                        <a:pt x="199" y="37"/>
                        <a:pt x="199" y="37"/>
                        <a:pt x="199" y="37"/>
                      </a:cubicBezTo>
                      <a:cubicBezTo>
                        <a:pt x="200" y="37"/>
                        <a:pt x="200" y="37"/>
                        <a:pt x="200" y="37"/>
                      </a:cubicBezTo>
                      <a:cubicBezTo>
                        <a:pt x="200" y="37"/>
                        <a:pt x="200" y="37"/>
                        <a:pt x="200" y="37"/>
                      </a:cubicBezTo>
                      <a:cubicBezTo>
                        <a:pt x="201" y="37"/>
                        <a:pt x="201" y="37"/>
                        <a:pt x="201" y="37"/>
                      </a:cubicBezTo>
                      <a:cubicBezTo>
                        <a:pt x="202" y="37"/>
                        <a:pt x="202" y="37"/>
                        <a:pt x="202" y="37"/>
                      </a:cubicBezTo>
                      <a:cubicBezTo>
                        <a:pt x="203" y="37"/>
                        <a:pt x="203" y="37"/>
                        <a:pt x="203" y="37"/>
                      </a:cubicBezTo>
                      <a:cubicBezTo>
                        <a:pt x="203" y="38"/>
                        <a:pt x="203" y="38"/>
                        <a:pt x="203" y="38"/>
                      </a:cubicBezTo>
                      <a:cubicBezTo>
                        <a:pt x="203" y="38"/>
                        <a:pt x="203" y="38"/>
                        <a:pt x="203" y="38"/>
                      </a:cubicBezTo>
                      <a:cubicBezTo>
                        <a:pt x="203" y="38"/>
                        <a:pt x="203" y="38"/>
                        <a:pt x="203" y="38"/>
                      </a:cubicBezTo>
                      <a:cubicBezTo>
                        <a:pt x="204" y="38"/>
                        <a:pt x="204" y="38"/>
                        <a:pt x="204" y="38"/>
                      </a:cubicBezTo>
                      <a:cubicBezTo>
                        <a:pt x="204" y="38"/>
                        <a:pt x="204" y="38"/>
                        <a:pt x="204" y="38"/>
                      </a:cubicBezTo>
                      <a:close/>
                      <a:moveTo>
                        <a:pt x="151" y="27"/>
                      </a:moveTo>
                      <a:cubicBezTo>
                        <a:pt x="153" y="28"/>
                        <a:pt x="153" y="28"/>
                        <a:pt x="153" y="28"/>
                      </a:cubicBezTo>
                      <a:cubicBezTo>
                        <a:pt x="153" y="28"/>
                        <a:pt x="153" y="28"/>
                        <a:pt x="153" y="28"/>
                      </a:cubicBezTo>
                      <a:cubicBezTo>
                        <a:pt x="152" y="28"/>
                        <a:pt x="152" y="28"/>
                        <a:pt x="152" y="28"/>
                      </a:cubicBezTo>
                      <a:cubicBezTo>
                        <a:pt x="151" y="27"/>
                        <a:pt x="151" y="27"/>
                        <a:pt x="151" y="27"/>
                      </a:cubicBezTo>
                      <a:close/>
                      <a:moveTo>
                        <a:pt x="160" y="29"/>
                      </a:moveTo>
                      <a:cubicBezTo>
                        <a:pt x="161" y="29"/>
                        <a:pt x="161" y="29"/>
                        <a:pt x="161" y="29"/>
                      </a:cubicBezTo>
                      <a:cubicBezTo>
                        <a:pt x="161" y="29"/>
                        <a:pt x="161" y="29"/>
                        <a:pt x="161" y="29"/>
                      </a:cubicBezTo>
                      <a:cubicBezTo>
                        <a:pt x="161" y="28"/>
                        <a:pt x="161" y="28"/>
                        <a:pt x="161" y="28"/>
                      </a:cubicBezTo>
                      <a:cubicBezTo>
                        <a:pt x="160" y="28"/>
                        <a:pt x="160" y="28"/>
                        <a:pt x="160" y="28"/>
                      </a:cubicBezTo>
                      <a:cubicBezTo>
                        <a:pt x="159" y="28"/>
                        <a:pt x="159" y="28"/>
                        <a:pt x="159" y="28"/>
                      </a:cubicBezTo>
                      <a:cubicBezTo>
                        <a:pt x="158" y="28"/>
                        <a:pt x="158" y="28"/>
                        <a:pt x="158" y="28"/>
                      </a:cubicBezTo>
                      <a:cubicBezTo>
                        <a:pt x="157" y="28"/>
                        <a:pt x="157" y="28"/>
                        <a:pt x="157" y="28"/>
                      </a:cubicBezTo>
                      <a:cubicBezTo>
                        <a:pt x="157" y="28"/>
                        <a:pt x="157" y="28"/>
                        <a:pt x="157" y="28"/>
                      </a:cubicBezTo>
                      <a:cubicBezTo>
                        <a:pt x="157" y="28"/>
                        <a:pt x="157" y="28"/>
                        <a:pt x="157" y="28"/>
                      </a:cubicBezTo>
                      <a:cubicBezTo>
                        <a:pt x="156" y="29"/>
                        <a:pt x="156" y="29"/>
                        <a:pt x="156" y="29"/>
                      </a:cubicBezTo>
                      <a:cubicBezTo>
                        <a:pt x="158" y="29"/>
                        <a:pt x="158" y="29"/>
                        <a:pt x="158" y="29"/>
                      </a:cubicBezTo>
                      <a:cubicBezTo>
                        <a:pt x="158" y="29"/>
                        <a:pt x="158" y="29"/>
                        <a:pt x="158" y="29"/>
                      </a:cubicBezTo>
                      <a:cubicBezTo>
                        <a:pt x="159" y="29"/>
                        <a:pt x="159" y="29"/>
                        <a:pt x="159" y="29"/>
                      </a:cubicBezTo>
                      <a:cubicBezTo>
                        <a:pt x="159" y="29"/>
                        <a:pt x="159" y="29"/>
                        <a:pt x="159" y="29"/>
                      </a:cubicBezTo>
                      <a:cubicBezTo>
                        <a:pt x="158" y="28"/>
                        <a:pt x="158" y="28"/>
                        <a:pt x="158" y="28"/>
                      </a:cubicBezTo>
                      <a:cubicBezTo>
                        <a:pt x="158" y="28"/>
                        <a:pt x="158" y="28"/>
                        <a:pt x="158" y="28"/>
                      </a:cubicBezTo>
                      <a:cubicBezTo>
                        <a:pt x="159" y="28"/>
                        <a:pt x="159" y="28"/>
                        <a:pt x="159" y="28"/>
                      </a:cubicBezTo>
                      <a:cubicBezTo>
                        <a:pt x="160" y="29"/>
                        <a:pt x="160" y="29"/>
                        <a:pt x="160" y="29"/>
                      </a:cubicBezTo>
                      <a:close/>
                      <a:moveTo>
                        <a:pt x="159" y="31"/>
                      </a:moveTo>
                      <a:cubicBezTo>
                        <a:pt x="158" y="31"/>
                        <a:pt x="158" y="31"/>
                        <a:pt x="158" y="31"/>
                      </a:cubicBezTo>
                      <a:cubicBezTo>
                        <a:pt x="157" y="31"/>
                        <a:pt x="157" y="31"/>
                        <a:pt x="157" y="31"/>
                      </a:cubicBezTo>
                      <a:cubicBezTo>
                        <a:pt x="157" y="31"/>
                        <a:pt x="157" y="31"/>
                        <a:pt x="157" y="31"/>
                      </a:cubicBezTo>
                      <a:cubicBezTo>
                        <a:pt x="159" y="31"/>
                        <a:pt x="159" y="31"/>
                        <a:pt x="159" y="31"/>
                      </a:cubicBezTo>
                      <a:close/>
                      <a:moveTo>
                        <a:pt x="159" y="31"/>
                      </a:moveTo>
                      <a:cubicBezTo>
                        <a:pt x="159" y="31"/>
                        <a:pt x="159" y="31"/>
                        <a:pt x="159" y="31"/>
                      </a:cubicBezTo>
                      <a:cubicBezTo>
                        <a:pt x="158" y="31"/>
                        <a:pt x="158" y="31"/>
                        <a:pt x="158" y="31"/>
                      </a:cubicBezTo>
                      <a:cubicBezTo>
                        <a:pt x="159" y="31"/>
                        <a:pt x="159" y="31"/>
                        <a:pt x="159" y="31"/>
                      </a:cubicBezTo>
                      <a:close/>
                      <a:moveTo>
                        <a:pt x="159" y="31"/>
                      </a:moveTo>
                      <a:cubicBezTo>
                        <a:pt x="158" y="32"/>
                        <a:pt x="158" y="32"/>
                        <a:pt x="158" y="32"/>
                      </a:cubicBezTo>
                      <a:cubicBezTo>
                        <a:pt x="158" y="33"/>
                        <a:pt x="158" y="33"/>
                        <a:pt x="158" y="33"/>
                      </a:cubicBezTo>
                      <a:cubicBezTo>
                        <a:pt x="159" y="33"/>
                        <a:pt x="159" y="33"/>
                        <a:pt x="159" y="33"/>
                      </a:cubicBezTo>
                      <a:cubicBezTo>
                        <a:pt x="159" y="33"/>
                        <a:pt x="159" y="33"/>
                        <a:pt x="159" y="33"/>
                      </a:cubicBezTo>
                      <a:cubicBezTo>
                        <a:pt x="160" y="31"/>
                        <a:pt x="160" y="31"/>
                        <a:pt x="160" y="31"/>
                      </a:cubicBezTo>
                      <a:cubicBezTo>
                        <a:pt x="159" y="31"/>
                        <a:pt x="159" y="31"/>
                        <a:pt x="159" y="31"/>
                      </a:cubicBezTo>
                      <a:close/>
                      <a:moveTo>
                        <a:pt x="134" y="12"/>
                      </a:moveTo>
                      <a:cubicBezTo>
                        <a:pt x="135" y="12"/>
                        <a:pt x="135" y="12"/>
                        <a:pt x="135" y="12"/>
                      </a:cubicBezTo>
                      <a:cubicBezTo>
                        <a:pt x="135" y="13"/>
                        <a:pt x="135" y="13"/>
                        <a:pt x="135" y="13"/>
                      </a:cubicBezTo>
                      <a:cubicBezTo>
                        <a:pt x="135" y="14"/>
                        <a:pt x="135" y="14"/>
                        <a:pt x="135" y="14"/>
                      </a:cubicBezTo>
                      <a:cubicBezTo>
                        <a:pt x="134" y="13"/>
                        <a:pt x="134" y="13"/>
                        <a:pt x="134" y="13"/>
                      </a:cubicBezTo>
                      <a:cubicBezTo>
                        <a:pt x="134" y="12"/>
                        <a:pt x="134" y="12"/>
                        <a:pt x="134" y="12"/>
                      </a:cubicBezTo>
                      <a:cubicBezTo>
                        <a:pt x="134" y="12"/>
                        <a:pt x="134" y="12"/>
                        <a:pt x="134" y="12"/>
                      </a:cubicBezTo>
                      <a:close/>
                      <a:moveTo>
                        <a:pt x="140" y="9"/>
                      </a:moveTo>
                      <a:cubicBezTo>
                        <a:pt x="140" y="10"/>
                        <a:pt x="140" y="10"/>
                        <a:pt x="140" y="10"/>
                      </a:cubicBezTo>
                      <a:cubicBezTo>
                        <a:pt x="140" y="10"/>
                        <a:pt x="140" y="10"/>
                        <a:pt x="140" y="10"/>
                      </a:cubicBezTo>
                      <a:cubicBezTo>
                        <a:pt x="141" y="10"/>
                        <a:pt x="141" y="10"/>
                        <a:pt x="141" y="10"/>
                      </a:cubicBezTo>
                      <a:cubicBezTo>
                        <a:pt x="141" y="10"/>
                        <a:pt x="141" y="10"/>
                        <a:pt x="141" y="10"/>
                      </a:cubicBezTo>
                      <a:cubicBezTo>
                        <a:pt x="141" y="9"/>
                        <a:pt x="141" y="9"/>
                        <a:pt x="141" y="9"/>
                      </a:cubicBezTo>
                      <a:cubicBezTo>
                        <a:pt x="140" y="8"/>
                        <a:pt x="140" y="8"/>
                        <a:pt x="140" y="8"/>
                      </a:cubicBezTo>
                      <a:cubicBezTo>
                        <a:pt x="140" y="9"/>
                        <a:pt x="140" y="9"/>
                        <a:pt x="140" y="9"/>
                      </a:cubicBezTo>
                      <a:close/>
                      <a:moveTo>
                        <a:pt x="140" y="11"/>
                      </a:moveTo>
                      <a:cubicBezTo>
                        <a:pt x="140" y="11"/>
                        <a:pt x="140" y="11"/>
                        <a:pt x="140" y="11"/>
                      </a:cubicBezTo>
                      <a:cubicBezTo>
                        <a:pt x="140" y="11"/>
                        <a:pt x="140" y="11"/>
                        <a:pt x="140" y="11"/>
                      </a:cubicBezTo>
                      <a:cubicBezTo>
                        <a:pt x="140" y="11"/>
                        <a:pt x="140" y="11"/>
                        <a:pt x="140" y="11"/>
                      </a:cubicBezTo>
                      <a:cubicBezTo>
                        <a:pt x="140" y="11"/>
                        <a:pt x="140" y="11"/>
                        <a:pt x="140" y="11"/>
                      </a:cubicBezTo>
                      <a:close/>
                      <a:moveTo>
                        <a:pt x="147" y="18"/>
                      </a:moveTo>
                      <a:cubicBezTo>
                        <a:pt x="147" y="19"/>
                        <a:pt x="147" y="19"/>
                        <a:pt x="147" y="19"/>
                      </a:cubicBezTo>
                      <a:cubicBezTo>
                        <a:pt x="148" y="19"/>
                        <a:pt x="148" y="19"/>
                        <a:pt x="148" y="19"/>
                      </a:cubicBezTo>
                      <a:cubicBezTo>
                        <a:pt x="148" y="19"/>
                        <a:pt x="148" y="19"/>
                        <a:pt x="148" y="19"/>
                      </a:cubicBezTo>
                      <a:cubicBezTo>
                        <a:pt x="149" y="18"/>
                        <a:pt x="149" y="18"/>
                        <a:pt x="149" y="18"/>
                      </a:cubicBezTo>
                      <a:cubicBezTo>
                        <a:pt x="149" y="18"/>
                        <a:pt x="149" y="18"/>
                        <a:pt x="149" y="18"/>
                      </a:cubicBezTo>
                      <a:cubicBezTo>
                        <a:pt x="148" y="17"/>
                        <a:pt x="148" y="17"/>
                        <a:pt x="148" y="17"/>
                      </a:cubicBezTo>
                      <a:cubicBezTo>
                        <a:pt x="147" y="18"/>
                        <a:pt x="147" y="18"/>
                        <a:pt x="147" y="18"/>
                      </a:cubicBezTo>
                      <a:cubicBezTo>
                        <a:pt x="147" y="18"/>
                        <a:pt x="147" y="18"/>
                        <a:pt x="147" y="18"/>
                      </a:cubicBezTo>
                      <a:close/>
                      <a:moveTo>
                        <a:pt x="146" y="29"/>
                      </a:moveTo>
                      <a:cubicBezTo>
                        <a:pt x="146" y="30"/>
                        <a:pt x="146" y="30"/>
                        <a:pt x="146" y="30"/>
                      </a:cubicBezTo>
                      <a:cubicBezTo>
                        <a:pt x="147" y="31"/>
                        <a:pt x="147" y="31"/>
                        <a:pt x="147" y="31"/>
                      </a:cubicBezTo>
                      <a:cubicBezTo>
                        <a:pt x="148" y="31"/>
                        <a:pt x="148" y="31"/>
                        <a:pt x="148" y="31"/>
                      </a:cubicBezTo>
                      <a:cubicBezTo>
                        <a:pt x="147" y="31"/>
                        <a:pt x="147" y="31"/>
                        <a:pt x="147" y="31"/>
                      </a:cubicBezTo>
                      <a:cubicBezTo>
                        <a:pt x="147" y="32"/>
                        <a:pt x="147" y="32"/>
                        <a:pt x="147" y="32"/>
                      </a:cubicBezTo>
                      <a:cubicBezTo>
                        <a:pt x="147" y="31"/>
                        <a:pt x="147" y="31"/>
                        <a:pt x="147" y="31"/>
                      </a:cubicBezTo>
                      <a:cubicBezTo>
                        <a:pt x="146" y="31"/>
                        <a:pt x="146" y="31"/>
                        <a:pt x="146" y="31"/>
                      </a:cubicBezTo>
                      <a:cubicBezTo>
                        <a:pt x="146" y="30"/>
                        <a:pt x="146" y="30"/>
                        <a:pt x="146" y="30"/>
                      </a:cubicBezTo>
                      <a:cubicBezTo>
                        <a:pt x="145" y="29"/>
                        <a:pt x="145" y="29"/>
                        <a:pt x="145" y="29"/>
                      </a:cubicBezTo>
                      <a:cubicBezTo>
                        <a:pt x="144" y="28"/>
                        <a:pt x="144" y="28"/>
                        <a:pt x="144" y="28"/>
                      </a:cubicBezTo>
                      <a:cubicBezTo>
                        <a:pt x="145" y="27"/>
                        <a:pt x="145" y="27"/>
                        <a:pt x="145" y="27"/>
                      </a:cubicBezTo>
                      <a:cubicBezTo>
                        <a:pt x="144" y="27"/>
                        <a:pt x="144" y="27"/>
                        <a:pt x="144" y="27"/>
                      </a:cubicBezTo>
                      <a:cubicBezTo>
                        <a:pt x="144" y="26"/>
                        <a:pt x="144" y="26"/>
                        <a:pt x="144" y="26"/>
                      </a:cubicBezTo>
                      <a:cubicBezTo>
                        <a:pt x="144" y="26"/>
                        <a:pt x="144" y="26"/>
                        <a:pt x="144" y="26"/>
                      </a:cubicBezTo>
                      <a:cubicBezTo>
                        <a:pt x="144" y="25"/>
                        <a:pt x="144" y="25"/>
                        <a:pt x="144" y="25"/>
                      </a:cubicBezTo>
                      <a:cubicBezTo>
                        <a:pt x="144" y="24"/>
                        <a:pt x="144" y="24"/>
                        <a:pt x="144" y="24"/>
                      </a:cubicBezTo>
                      <a:cubicBezTo>
                        <a:pt x="144" y="24"/>
                        <a:pt x="144" y="24"/>
                        <a:pt x="144" y="24"/>
                      </a:cubicBezTo>
                      <a:cubicBezTo>
                        <a:pt x="143" y="23"/>
                        <a:pt x="143" y="23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4" y="22"/>
                        <a:pt x="144" y="22"/>
                        <a:pt x="144" y="22"/>
                      </a:cubicBezTo>
                      <a:cubicBezTo>
                        <a:pt x="144" y="21"/>
                        <a:pt x="144" y="21"/>
                        <a:pt x="144" y="21"/>
                      </a:cubicBezTo>
                      <a:cubicBezTo>
                        <a:pt x="144" y="20"/>
                        <a:pt x="144" y="20"/>
                        <a:pt x="144" y="20"/>
                      </a:cubicBezTo>
                      <a:cubicBezTo>
                        <a:pt x="146" y="18"/>
                        <a:pt x="146" y="18"/>
                        <a:pt x="146" y="18"/>
                      </a:cubicBezTo>
                      <a:cubicBezTo>
                        <a:pt x="146" y="18"/>
                        <a:pt x="146" y="18"/>
                        <a:pt x="146" y="18"/>
                      </a:cubicBezTo>
                      <a:cubicBezTo>
                        <a:pt x="146" y="19"/>
                        <a:pt x="146" y="19"/>
                        <a:pt x="146" y="19"/>
                      </a:cubicBezTo>
                      <a:cubicBezTo>
                        <a:pt x="145" y="20"/>
                        <a:pt x="145" y="20"/>
                        <a:pt x="145" y="20"/>
                      </a:cubicBezTo>
                      <a:cubicBezTo>
                        <a:pt x="145" y="20"/>
                        <a:pt x="145" y="20"/>
                        <a:pt x="145" y="20"/>
                      </a:cubicBezTo>
                      <a:cubicBezTo>
                        <a:pt x="146" y="20"/>
                        <a:pt x="146" y="20"/>
                        <a:pt x="146" y="20"/>
                      </a:cubicBezTo>
                      <a:cubicBezTo>
                        <a:pt x="146" y="21"/>
                        <a:pt x="146" y="21"/>
                        <a:pt x="146" y="21"/>
                      </a:cubicBezTo>
                      <a:cubicBezTo>
                        <a:pt x="146" y="22"/>
                        <a:pt x="146" y="22"/>
                        <a:pt x="146" y="22"/>
                      </a:cubicBezTo>
                      <a:cubicBezTo>
                        <a:pt x="145" y="23"/>
                        <a:pt x="145" y="23"/>
                        <a:pt x="145" y="23"/>
                      </a:cubicBezTo>
                      <a:cubicBezTo>
                        <a:pt x="144" y="23"/>
                        <a:pt x="144" y="23"/>
                        <a:pt x="144" y="23"/>
                      </a:cubicBezTo>
                      <a:cubicBezTo>
                        <a:pt x="145" y="24"/>
                        <a:pt x="145" y="24"/>
                        <a:pt x="145" y="24"/>
                      </a:cubicBezTo>
                      <a:cubicBezTo>
                        <a:pt x="145" y="24"/>
                        <a:pt x="145" y="24"/>
                        <a:pt x="145" y="24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47" y="22"/>
                        <a:pt x="147" y="22"/>
                        <a:pt x="147" y="22"/>
                      </a:cubicBezTo>
                      <a:cubicBezTo>
                        <a:pt x="146" y="22"/>
                        <a:pt x="146" y="22"/>
                        <a:pt x="146" y="22"/>
                      </a:cubicBezTo>
                      <a:cubicBezTo>
                        <a:pt x="146" y="22"/>
                        <a:pt x="146" y="22"/>
                        <a:pt x="146" y="22"/>
                      </a:cubicBezTo>
                      <a:cubicBezTo>
                        <a:pt x="148" y="21"/>
                        <a:pt x="148" y="21"/>
                        <a:pt x="148" y="21"/>
                      </a:cubicBezTo>
                      <a:cubicBezTo>
                        <a:pt x="149" y="21"/>
                        <a:pt x="149" y="21"/>
                        <a:pt x="149" y="21"/>
                      </a:cubicBezTo>
                      <a:cubicBezTo>
                        <a:pt x="150" y="21"/>
                        <a:pt x="150" y="21"/>
                        <a:pt x="150" y="21"/>
                      </a:cubicBezTo>
                      <a:cubicBezTo>
                        <a:pt x="150" y="22"/>
                        <a:pt x="150" y="22"/>
                        <a:pt x="150" y="22"/>
                      </a:cubicBezTo>
                      <a:cubicBezTo>
                        <a:pt x="149" y="23"/>
                        <a:pt x="149" y="23"/>
                        <a:pt x="149" y="23"/>
                      </a:cubicBezTo>
                      <a:cubicBezTo>
                        <a:pt x="147" y="24"/>
                        <a:pt x="147" y="24"/>
                        <a:pt x="147" y="24"/>
                      </a:cubicBezTo>
                      <a:cubicBezTo>
                        <a:pt x="147" y="24"/>
                        <a:pt x="147" y="24"/>
                        <a:pt x="147" y="24"/>
                      </a:cubicBezTo>
                      <a:cubicBezTo>
                        <a:pt x="147" y="25"/>
                        <a:pt x="147" y="25"/>
                        <a:pt x="147" y="25"/>
                      </a:cubicBezTo>
                      <a:cubicBezTo>
                        <a:pt x="148" y="25"/>
                        <a:pt x="148" y="25"/>
                        <a:pt x="148" y="25"/>
                      </a:cubicBezTo>
                      <a:cubicBezTo>
                        <a:pt x="149" y="26"/>
                        <a:pt x="149" y="26"/>
                        <a:pt x="149" y="26"/>
                      </a:cubicBezTo>
                      <a:cubicBezTo>
                        <a:pt x="149" y="26"/>
                        <a:pt x="149" y="26"/>
                        <a:pt x="149" y="26"/>
                      </a:cubicBezTo>
                      <a:cubicBezTo>
                        <a:pt x="150" y="26"/>
                        <a:pt x="150" y="26"/>
                        <a:pt x="150" y="26"/>
                      </a:cubicBezTo>
                      <a:cubicBezTo>
                        <a:pt x="149" y="27"/>
                        <a:pt x="149" y="27"/>
                        <a:pt x="149" y="27"/>
                      </a:cubicBezTo>
                      <a:cubicBezTo>
                        <a:pt x="148" y="26"/>
                        <a:pt x="148" y="26"/>
                        <a:pt x="148" y="26"/>
                      </a:cubicBezTo>
                      <a:cubicBezTo>
                        <a:pt x="147" y="26"/>
                        <a:pt x="147" y="26"/>
                        <a:pt x="147" y="26"/>
                      </a:cubicBezTo>
                      <a:cubicBezTo>
                        <a:pt x="146" y="26"/>
                        <a:pt x="146" y="26"/>
                        <a:pt x="146" y="26"/>
                      </a:cubicBezTo>
                      <a:cubicBezTo>
                        <a:pt x="145" y="26"/>
                        <a:pt x="145" y="26"/>
                        <a:pt x="145" y="26"/>
                      </a:cubicBezTo>
                      <a:cubicBezTo>
                        <a:pt x="145" y="27"/>
                        <a:pt x="145" y="27"/>
                        <a:pt x="145" y="27"/>
                      </a:cubicBezTo>
                      <a:cubicBezTo>
                        <a:pt x="146" y="29"/>
                        <a:pt x="146" y="29"/>
                        <a:pt x="146" y="29"/>
                      </a:cubicBezTo>
                      <a:close/>
                      <a:moveTo>
                        <a:pt x="142" y="31"/>
                      </a:moveTo>
                      <a:cubicBezTo>
                        <a:pt x="143" y="31"/>
                        <a:pt x="143" y="31"/>
                        <a:pt x="143" y="31"/>
                      </a:cubicBezTo>
                      <a:cubicBezTo>
                        <a:pt x="142" y="31"/>
                        <a:pt x="142" y="31"/>
                        <a:pt x="142" y="31"/>
                      </a:cubicBezTo>
                      <a:cubicBezTo>
                        <a:pt x="142" y="30"/>
                        <a:pt x="142" y="30"/>
                        <a:pt x="142" y="30"/>
                      </a:cubicBezTo>
                      <a:cubicBezTo>
                        <a:pt x="142" y="31"/>
                        <a:pt x="142" y="31"/>
                        <a:pt x="142" y="31"/>
                      </a:cubicBezTo>
                      <a:close/>
                      <a:moveTo>
                        <a:pt x="142" y="29"/>
                      </a:moveTo>
                      <a:cubicBezTo>
                        <a:pt x="142" y="29"/>
                        <a:pt x="142" y="29"/>
                        <a:pt x="142" y="29"/>
                      </a:cubicBezTo>
                      <a:cubicBezTo>
                        <a:pt x="142" y="30"/>
                        <a:pt x="142" y="30"/>
                        <a:pt x="142" y="30"/>
                      </a:cubicBezTo>
                      <a:cubicBezTo>
                        <a:pt x="142" y="30"/>
                        <a:pt x="142" y="30"/>
                        <a:pt x="142" y="30"/>
                      </a:cubicBezTo>
                      <a:cubicBezTo>
                        <a:pt x="142" y="29"/>
                        <a:pt x="142" y="29"/>
                        <a:pt x="142" y="29"/>
                      </a:cubicBezTo>
                      <a:cubicBezTo>
                        <a:pt x="142" y="29"/>
                        <a:pt x="142" y="29"/>
                        <a:pt x="142" y="29"/>
                      </a:cubicBezTo>
                      <a:close/>
                      <a:moveTo>
                        <a:pt x="143" y="29"/>
                      </a:moveTo>
                      <a:cubicBezTo>
                        <a:pt x="143" y="30"/>
                        <a:pt x="143" y="30"/>
                        <a:pt x="143" y="30"/>
                      </a:cubicBezTo>
                      <a:cubicBezTo>
                        <a:pt x="143" y="30"/>
                        <a:pt x="143" y="30"/>
                        <a:pt x="143" y="30"/>
                      </a:cubicBezTo>
                      <a:cubicBezTo>
                        <a:pt x="143" y="31"/>
                        <a:pt x="143" y="31"/>
                        <a:pt x="143" y="31"/>
                      </a:cubicBezTo>
                      <a:cubicBezTo>
                        <a:pt x="144" y="31"/>
                        <a:pt x="144" y="31"/>
                        <a:pt x="144" y="31"/>
                      </a:cubicBezTo>
                      <a:cubicBezTo>
                        <a:pt x="145" y="31"/>
                        <a:pt x="145" y="31"/>
                        <a:pt x="145" y="31"/>
                      </a:cubicBezTo>
                      <a:cubicBezTo>
                        <a:pt x="145" y="31"/>
                        <a:pt x="145" y="31"/>
                        <a:pt x="145" y="31"/>
                      </a:cubicBezTo>
                      <a:cubicBezTo>
                        <a:pt x="145" y="30"/>
                        <a:pt x="145" y="30"/>
                        <a:pt x="145" y="30"/>
                      </a:cubicBezTo>
                      <a:cubicBezTo>
                        <a:pt x="144" y="30"/>
                        <a:pt x="144" y="30"/>
                        <a:pt x="144" y="30"/>
                      </a:cubicBezTo>
                      <a:cubicBezTo>
                        <a:pt x="144" y="30"/>
                        <a:pt x="144" y="30"/>
                        <a:pt x="144" y="30"/>
                      </a:cubicBezTo>
                      <a:cubicBezTo>
                        <a:pt x="144" y="29"/>
                        <a:pt x="144" y="29"/>
                        <a:pt x="144" y="29"/>
                      </a:cubicBezTo>
                      <a:cubicBezTo>
                        <a:pt x="143" y="29"/>
                        <a:pt x="143" y="29"/>
                        <a:pt x="143" y="29"/>
                      </a:cubicBezTo>
                      <a:close/>
                      <a:moveTo>
                        <a:pt x="143" y="34"/>
                      </a:move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5" y="33"/>
                        <a:pt x="145" y="33"/>
                        <a:pt x="145" y="33"/>
                      </a:cubicBezTo>
                      <a:cubicBezTo>
                        <a:pt x="146" y="34"/>
                        <a:pt x="146" y="34"/>
                        <a:pt x="146" y="34"/>
                      </a:cubicBezTo>
                      <a:cubicBezTo>
                        <a:pt x="146" y="35"/>
                        <a:pt x="146" y="35"/>
                        <a:pt x="146" y="35"/>
                      </a:cubicBezTo>
                      <a:cubicBezTo>
                        <a:pt x="146" y="35"/>
                        <a:pt x="146" y="35"/>
                        <a:pt x="146" y="35"/>
                      </a:cubicBezTo>
                      <a:cubicBezTo>
                        <a:pt x="145" y="35"/>
                        <a:pt x="145" y="35"/>
                        <a:pt x="145" y="35"/>
                      </a:cubicBezTo>
                      <a:cubicBezTo>
                        <a:pt x="144" y="35"/>
                        <a:pt x="144" y="35"/>
                        <a:pt x="144" y="35"/>
                      </a:cubicBezTo>
                      <a:cubicBezTo>
                        <a:pt x="143" y="35"/>
                        <a:pt x="143" y="35"/>
                        <a:pt x="143" y="35"/>
                      </a:cubicBezTo>
                      <a:cubicBezTo>
                        <a:pt x="143" y="34"/>
                        <a:pt x="143" y="34"/>
                        <a:pt x="143" y="34"/>
                      </a:cubicBezTo>
                      <a:close/>
                      <a:moveTo>
                        <a:pt x="156" y="34"/>
                      </a:moveTo>
                      <a:cubicBezTo>
                        <a:pt x="154" y="35"/>
                        <a:pt x="154" y="35"/>
                        <a:pt x="154" y="35"/>
                      </a:cubicBezTo>
                      <a:cubicBezTo>
                        <a:pt x="154" y="35"/>
                        <a:pt x="154" y="35"/>
                        <a:pt x="154" y="35"/>
                      </a:cubicBezTo>
                      <a:cubicBezTo>
                        <a:pt x="154" y="35"/>
                        <a:pt x="154" y="35"/>
                        <a:pt x="154" y="35"/>
                      </a:cubicBezTo>
                      <a:cubicBezTo>
                        <a:pt x="155" y="36"/>
                        <a:pt x="155" y="36"/>
                        <a:pt x="155" y="36"/>
                      </a:cubicBezTo>
                      <a:cubicBezTo>
                        <a:pt x="157" y="36"/>
                        <a:pt x="157" y="36"/>
                        <a:pt x="157" y="36"/>
                      </a:cubicBezTo>
                      <a:cubicBezTo>
                        <a:pt x="156" y="35"/>
                        <a:pt x="156" y="35"/>
                        <a:pt x="156" y="35"/>
                      </a:cubicBezTo>
                      <a:cubicBezTo>
                        <a:pt x="156" y="35"/>
                        <a:pt x="156" y="35"/>
                        <a:pt x="156" y="35"/>
                      </a:cubicBezTo>
                      <a:cubicBezTo>
                        <a:pt x="156" y="34"/>
                        <a:pt x="156" y="34"/>
                        <a:pt x="156" y="34"/>
                      </a:cubicBezTo>
                      <a:close/>
                      <a:moveTo>
                        <a:pt x="148" y="42"/>
                      </a:moveTo>
                      <a:cubicBezTo>
                        <a:pt x="149" y="42"/>
                        <a:pt x="149" y="42"/>
                        <a:pt x="149" y="42"/>
                      </a:cubicBezTo>
                      <a:cubicBezTo>
                        <a:pt x="149" y="42"/>
                        <a:pt x="149" y="42"/>
                        <a:pt x="149" y="42"/>
                      </a:cubicBezTo>
                      <a:cubicBezTo>
                        <a:pt x="148" y="43"/>
                        <a:pt x="148" y="43"/>
                        <a:pt x="148" y="43"/>
                      </a:cubicBezTo>
                      <a:cubicBezTo>
                        <a:pt x="148" y="42"/>
                        <a:pt x="148" y="42"/>
                        <a:pt x="148" y="42"/>
                      </a:cubicBezTo>
                      <a:close/>
                      <a:moveTo>
                        <a:pt x="147" y="42"/>
                      </a:moveTo>
                      <a:cubicBezTo>
                        <a:pt x="148" y="42"/>
                        <a:pt x="148" y="42"/>
                        <a:pt x="148" y="42"/>
                      </a:cubicBezTo>
                      <a:cubicBezTo>
                        <a:pt x="148" y="43"/>
                        <a:pt x="148" y="43"/>
                        <a:pt x="148" y="43"/>
                      </a:cubicBezTo>
                      <a:cubicBezTo>
                        <a:pt x="147" y="43"/>
                        <a:pt x="147" y="43"/>
                        <a:pt x="147" y="43"/>
                      </a:cubicBezTo>
                      <a:cubicBezTo>
                        <a:pt x="147" y="42"/>
                        <a:pt x="147" y="42"/>
                        <a:pt x="147" y="42"/>
                      </a:cubicBezTo>
                      <a:close/>
                      <a:moveTo>
                        <a:pt x="145" y="43"/>
                      </a:moveTo>
                      <a:cubicBezTo>
                        <a:pt x="146" y="42"/>
                        <a:pt x="146" y="42"/>
                        <a:pt x="146" y="42"/>
                      </a:cubicBezTo>
                      <a:cubicBezTo>
                        <a:pt x="146" y="42"/>
                        <a:pt x="146" y="42"/>
                        <a:pt x="146" y="42"/>
                      </a:cubicBezTo>
                      <a:cubicBezTo>
                        <a:pt x="147" y="42"/>
                        <a:pt x="147" y="42"/>
                        <a:pt x="147" y="42"/>
                      </a:cubicBezTo>
                      <a:cubicBezTo>
                        <a:pt x="146" y="43"/>
                        <a:pt x="146" y="43"/>
                        <a:pt x="146" y="43"/>
                      </a:cubicBezTo>
                      <a:cubicBezTo>
                        <a:pt x="146" y="43"/>
                        <a:pt x="146" y="43"/>
                        <a:pt x="146" y="43"/>
                      </a:cubicBezTo>
                      <a:cubicBezTo>
                        <a:pt x="146" y="43"/>
                        <a:pt x="146" y="43"/>
                        <a:pt x="146" y="43"/>
                      </a:cubicBezTo>
                      <a:cubicBezTo>
                        <a:pt x="145" y="43"/>
                        <a:pt x="145" y="43"/>
                        <a:pt x="145" y="43"/>
                      </a:cubicBezTo>
                      <a:close/>
                      <a:moveTo>
                        <a:pt x="145" y="40"/>
                      </a:moveTo>
                      <a:cubicBezTo>
                        <a:pt x="144" y="41"/>
                        <a:pt x="144" y="41"/>
                        <a:pt x="144" y="41"/>
                      </a:cubicBezTo>
                      <a:cubicBezTo>
                        <a:pt x="145" y="41"/>
                        <a:pt x="145" y="41"/>
                        <a:pt x="145" y="41"/>
                      </a:cubicBezTo>
                      <a:cubicBezTo>
                        <a:pt x="145" y="40"/>
                        <a:pt x="145" y="40"/>
                        <a:pt x="145" y="40"/>
                      </a:cubicBezTo>
                      <a:close/>
                      <a:moveTo>
                        <a:pt x="146" y="39"/>
                      </a:moveTo>
                      <a:cubicBezTo>
                        <a:pt x="145" y="40"/>
                        <a:pt x="145" y="40"/>
                        <a:pt x="145" y="40"/>
                      </a:cubicBezTo>
                      <a:cubicBezTo>
                        <a:pt x="145" y="40"/>
                        <a:pt x="145" y="40"/>
                        <a:pt x="145" y="40"/>
                      </a:cubicBezTo>
                      <a:cubicBezTo>
                        <a:pt x="146" y="40"/>
                        <a:pt x="146" y="40"/>
                        <a:pt x="146" y="40"/>
                      </a:cubicBezTo>
                      <a:cubicBezTo>
                        <a:pt x="146" y="39"/>
                        <a:pt x="146" y="39"/>
                        <a:pt x="146" y="39"/>
                      </a:cubicBezTo>
                      <a:close/>
                      <a:moveTo>
                        <a:pt x="146" y="42"/>
                      </a:moveTo>
                      <a:cubicBezTo>
                        <a:pt x="147" y="41"/>
                        <a:pt x="147" y="41"/>
                        <a:pt x="147" y="41"/>
                      </a:cubicBezTo>
                      <a:cubicBezTo>
                        <a:pt x="147" y="41"/>
                        <a:pt x="147" y="41"/>
                        <a:pt x="147" y="41"/>
                      </a:cubicBezTo>
                      <a:cubicBezTo>
                        <a:pt x="148" y="42"/>
                        <a:pt x="148" y="42"/>
                        <a:pt x="148" y="42"/>
                      </a:cubicBezTo>
                      <a:cubicBezTo>
                        <a:pt x="149" y="42"/>
                        <a:pt x="149" y="42"/>
                        <a:pt x="149" y="42"/>
                      </a:cubicBezTo>
                      <a:cubicBezTo>
                        <a:pt x="149" y="41"/>
                        <a:pt x="149" y="41"/>
                        <a:pt x="149" y="41"/>
                      </a:cubicBezTo>
                      <a:cubicBezTo>
                        <a:pt x="150" y="41"/>
                        <a:pt x="150" y="41"/>
                        <a:pt x="150" y="41"/>
                      </a:cubicBezTo>
                      <a:cubicBezTo>
                        <a:pt x="150" y="42"/>
                        <a:pt x="150" y="42"/>
                        <a:pt x="150" y="42"/>
                      </a:cubicBezTo>
                      <a:cubicBezTo>
                        <a:pt x="152" y="42"/>
                        <a:pt x="152" y="42"/>
                        <a:pt x="152" y="42"/>
                      </a:cubicBezTo>
                      <a:cubicBezTo>
                        <a:pt x="153" y="41"/>
                        <a:pt x="153" y="41"/>
                        <a:pt x="153" y="41"/>
                      </a:cubicBezTo>
                      <a:cubicBezTo>
                        <a:pt x="154" y="41"/>
                        <a:pt x="154" y="41"/>
                        <a:pt x="154" y="41"/>
                      </a:cubicBezTo>
                      <a:cubicBezTo>
                        <a:pt x="155" y="42"/>
                        <a:pt x="155" y="42"/>
                        <a:pt x="155" y="42"/>
                      </a:cubicBezTo>
                      <a:cubicBezTo>
                        <a:pt x="156" y="42"/>
                        <a:pt x="156" y="42"/>
                        <a:pt x="156" y="42"/>
                      </a:cubicBezTo>
                      <a:cubicBezTo>
                        <a:pt x="157" y="43"/>
                        <a:pt x="157" y="43"/>
                        <a:pt x="157" y="43"/>
                      </a:cubicBezTo>
                      <a:cubicBezTo>
                        <a:pt x="158" y="43"/>
                        <a:pt x="158" y="43"/>
                        <a:pt x="158" y="43"/>
                      </a:cubicBezTo>
                      <a:cubicBezTo>
                        <a:pt x="158" y="43"/>
                        <a:pt x="158" y="43"/>
                        <a:pt x="158" y="43"/>
                      </a:cubicBezTo>
                      <a:cubicBezTo>
                        <a:pt x="158" y="41"/>
                        <a:pt x="158" y="41"/>
                        <a:pt x="158" y="41"/>
                      </a:cubicBezTo>
                      <a:cubicBezTo>
                        <a:pt x="156" y="40"/>
                        <a:pt x="156" y="40"/>
                        <a:pt x="156" y="40"/>
                      </a:cubicBezTo>
                      <a:cubicBezTo>
                        <a:pt x="154" y="40"/>
                        <a:pt x="154" y="40"/>
                        <a:pt x="154" y="40"/>
                      </a:cubicBezTo>
                      <a:cubicBezTo>
                        <a:pt x="153" y="39"/>
                        <a:pt x="153" y="39"/>
                        <a:pt x="153" y="39"/>
                      </a:cubicBezTo>
                      <a:cubicBezTo>
                        <a:pt x="152" y="39"/>
                        <a:pt x="152" y="39"/>
                        <a:pt x="152" y="39"/>
                      </a:cubicBezTo>
                      <a:cubicBezTo>
                        <a:pt x="151" y="40"/>
                        <a:pt x="151" y="40"/>
                        <a:pt x="151" y="40"/>
                      </a:cubicBezTo>
                      <a:cubicBezTo>
                        <a:pt x="150" y="40"/>
                        <a:pt x="150" y="40"/>
                        <a:pt x="150" y="40"/>
                      </a:cubicBezTo>
                      <a:cubicBezTo>
                        <a:pt x="150" y="39"/>
                        <a:pt x="150" y="39"/>
                        <a:pt x="150" y="39"/>
                      </a:cubicBezTo>
                      <a:cubicBezTo>
                        <a:pt x="148" y="39"/>
                        <a:pt x="148" y="39"/>
                        <a:pt x="148" y="39"/>
                      </a:cubicBezTo>
                      <a:cubicBezTo>
                        <a:pt x="147" y="39"/>
                        <a:pt x="147" y="39"/>
                        <a:pt x="147" y="39"/>
                      </a:cubicBezTo>
                      <a:cubicBezTo>
                        <a:pt x="146" y="40"/>
                        <a:pt x="146" y="40"/>
                        <a:pt x="146" y="40"/>
                      </a:cubicBezTo>
                      <a:cubicBezTo>
                        <a:pt x="146" y="40"/>
                        <a:pt x="146" y="40"/>
                        <a:pt x="146" y="40"/>
                      </a:cubicBezTo>
                      <a:cubicBezTo>
                        <a:pt x="145" y="41"/>
                        <a:pt x="145" y="41"/>
                        <a:pt x="145" y="41"/>
                      </a:cubicBezTo>
                      <a:cubicBezTo>
                        <a:pt x="145" y="41"/>
                        <a:pt x="145" y="41"/>
                        <a:pt x="145" y="41"/>
                      </a:cubicBezTo>
                      <a:cubicBezTo>
                        <a:pt x="145" y="42"/>
                        <a:pt x="145" y="42"/>
                        <a:pt x="145" y="42"/>
                      </a:cubicBezTo>
                      <a:cubicBezTo>
                        <a:pt x="146" y="42"/>
                        <a:pt x="146" y="42"/>
                        <a:pt x="146" y="42"/>
                      </a:cubicBezTo>
                      <a:close/>
                      <a:moveTo>
                        <a:pt x="137" y="40"/>
                      </a:moveTo>
                      <a:cubicBezTo>
                        <a:pt x="138" y="41"/>
                        <a:pt x="138" y="41"/>
                        <a:pt x="138" y="41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40" y="40"/>
                        <a:pt x="140" y="40"/>
                        <a:pt x="140" y="40"/>
                      </a:cubicBezTo>
                      <a:cubicBezTo>
                        <a:pt x="142" y="41"/>
                        <a:pt x="142" y="41"/>
                        <a:pt x="142" y="41"/>
                      </a:cubicBezTo>
                      <a:cubicBezTo>
                        <a:pt x="142" y="41"/>
                        <a:pt x="142" y="41"/>
                        <a:pt x="142" y="41"/>
                      </a:cubicBezTo>
                      <a:cubicBezTo>
                        <a:pt x="142" y="42"/>
                        <a:pt x="142" y="42"/>
                        <a:pt x="142" y="42"/>
                      </a:cubicBezTo>
                      <a:cubicBezTo>
                        <a:pt x="142" y="43"/>
                        <a:pt x="142" y="43"/>
                        <a:pt x="142" y="43"/>
                      </a:cubicBezTo>
                      <a:cubicBezTo>
                        <a:pt x="142" y="43"/>
                        <a:pt x="142" y="43"/>
                        <a:pt x="142" y="43"/>
                      </a:cubicBezTo>
                      <a:cubicBezTo>
                        <a:pt x="141" y="43"/>
                        <a:pt x="141" y="43"/>
                        <a:pt x="141" y="43"/>
                      </a:cubicBezTo>
                      <a:cubicBezTo>
                        <a:pt x="140" y="43"/>
                        <a:pt x="140" y="43"/>
                        <a:pt x="140" y="43"/>
                      </a:cubicBezTo>
                      <a:cubicBezTo>
                        <a:pt x="139" y="43"/>
                        <a:pt x="139" y="43"/>
                        <a:pt x="139" y="43"/>
                      </a:cubicBezTo>
                      <a:cubicBezTo>
                        <a:pt x="138" y="43"/>
                        <a:pt x="138" y="43"/>
                        <a:pt x="138" y="43"/>
                      </a:cubicBezTo>
                      <a:cubicBezTo>
                        <a:pt x="137" y="43"/>
                        <a:pt x="137" y="43"/>
                        <a:pt x="137" y="43"/>
                      </a:cubicBezTo>
                      <a:cubicBezTo>
                        <a:pt x="136" y="42"/>
                        <a:pt x="136" y="42"/>
                        <a:pt x="136" y="42"/>
                      </a:cubicBezTo>
                      <a:cubicBezTo>
                        <a:pt x="136" y="41"/>
                        <a:pt x="136" y="41"/>
                        <a:pt x="136" y="41"/>
                      </a:cubicBezTo>
                      <a:cubicBezTo>
                        <a:pt x="137" y="40"/>
                        <a:pt x="137" y="40"/>
                        <a:pt x="137" y="40"/>
                      </a:cubicBezTo>
                      <a:close/>
                      <a:moveTo>
                        <a:pt x="113" y="57"/>
                      </a:moveTo>
                      <a:cubicBezTo>
                        <a:pt x="112" y="57"/>
                        <a:pt x="112" y="57"/>
                        <a:pt x="112" y="57"/>
                      </a:cubicBezTo>
                      <a:cubicBezTo>
                        <a:pt x="112" y="57"/>
                        <a:pt x="112" y="57"/>
                        <a:pt x="112" y="57"/>
                      </a:cubicBezTo>
                      <a:cubicBezTo>
                        <a:pt x="112" y="57"/>
                        <a:pt x="112" y="57"/>
                        <a:pt x="112" y="57"/>
                      </a:cubicBezTo>
                      <a:cubicBezTo>
                        <a:pt x="113" y="57"/>
                        <a:pt x="113" y="57"/>
                        <a:pt x="113" y="57"/>
                      </a:cubicBezTo>
                      <a:close/>
                      <a:moveTo>
                        <a:pt x="112" y="51"/>
                      </a:moveTo>
                      <a:cubicBezTo>
                        <a:pt x="112" y="53"/>
                        <a:pt x="112" y="53"/>
                        <a:pt x="112" y="53"/>
                      </a:cubicBezTo>
                      <a:cubicBezTo>
                        <a:pt x="112" y="53"/>
                        <a:pt x="112" y="53"/>
                        <a:pt x="112" y="53"/>
                      </a:cubicBezTo>
                      <a:cubicBezTo>
                        <a:pt x="112" y="54"/>
                        <a:pt x="112" y="54"/>
                        <a:pt x="112" y="54"/>
                      </a:cubicBezTo>
                      <a:cubicBezTo>
                        <a:pt x="112" y="54"/>
                        <a:pt x="112" y="54"/>
                        <a:pt x="112" y="54"/>
                      </a:cubicBezTo>
                      <a:cubicBezTo>
                        <a:pt x="111" y="53"/>
                        <a:pt x="111" y="53"/>
                        <a:pt x="111" y="53"/>
                      </a:cubicBezTo>
                      <a:cubicBezTo>
                        <a:pt x="111" y="52"/>
                        <a:pt x="111" y="52"/>
                        <a:pt x="111" y="52"/>
                      </a:cubicBezTo>
                      <a:cubicBezTo>
                        <a:pt x="112" y="52"/>
                        <a:pt x="112" y="52"/>
                        <a:pt x="112" y="52"/>
                      </a:cubicBezTo>
                      <a:cubicBezTo>
                        <a:pt x="112" y="51"/>
                        <a:pt x="112" y="51"/>
                        <a:pt x="112" y="51"/>
                      </a:cubicBezTo>
                      <a:close/>
                      <a:moveTo>
                        <a:pt x="136" y="36"/>
                      </a:moveTo>
                      <a:cubicBezTo>
                        <a:pt x="136" y="37"/>
                        <a:pt x="136" y="37"/>
                        <a:pt x="136" y="37"/>
                      </a:cubicBezTo>
                      <a:cubicBezTo>
                        <a:pt x="137" y="37"/>
                        <a:pt x="137" y="37"/>
                        <a:pt x="137" y="37"/>
                      </a:cubicBezTo>
                      <a:cubicBezTo>
                        <a:pt x="137" y="38"/>
                        <a:pt x="137" y="38"/>
                        <a:pt x="137" y="38"/>
                      </a:cubicBezTo>
                      <a:cubicBezTo>
                        <a:pt x="137" y="38"/>
                        <a:pt x="137" y="38"/>
                        <a:pt x="137" y="38"/>
                      </a:cubicBezTo>
                      <a:cubicBezTo>
                        <a:pt x="136" y="37"/>
                        <a:pt x="136" y="37"/>
                        <a:pt x="136" y="37"/>
                      </a:cubicBezTo>
                      <a:cubicBezTo>
                        <a:pt x="136" y="36"/>
                        <a:pt x="136" y="36"/>
                        <a:pt x="136" y="36"/>
                      </a:cubicBezTo>
                      <a:cubicBezTo>
                        <a:pt x="136" y="36"/>
                        <a:pt x="136" y="36"/>
                        <a:pt x="136" y="36"/>
                      </a:cubicBezTo>
                      <a:close/>
                      <a:moveTo>
                        <a:pt x="134" y="35"/>
                      </a:moveTo>
                      <a:cubicBezTo>
                        <a:pt x="134" y="35"/>
                        <a:pt x="134" y="35"/>
                        <a:pt x="134" y="35"/>
                      </a:cubicBezTo>
                      <a:cubicBezTo>
                        <a:pt x="135" y="35"/>
                        <a:pt x="135" y="35"/>
                        <a:pt x="135" y="35"/>
                      </a:cubicBezTo>
                      <a:cubicBezTo>
                        <a:pt x="136" y="35"/>
                        <a:pt x="136" y="35"/>
                        <a:pt x="136" y="35"/>
                      </a:cubicBezTo>
                      <a:cubicBezTo>
                        <a:pt x="137" y="35"/>
                        <a:pt x="137" y="35"/>
                        <a:pt x="137" y="35"/>
                      </a:cubicBezTo>
                      <a:cubicBezTo>
                        <a:pt x="138" y="35"/>
                        <a:pt x="138" y="35"/>
                        <a:pt x="138" y="35"/>
                      </a:cubicBezTo>
                      <a:cubicBezTo>
                        <a:pt x="137" y="35"/>
                        <a:pt x="137" y="35"/>
                        <a:pt x="137" y="35"/>
                      </a:cubicBezTo>
                      <a:cubicBezTo>
                        <a:pt x="135" y="36"/>
                        <a:pt x="135" y="36"/>
                        <a:pt x="135" y="36"/>
                      </a:cubicBezTo>
                      <a:cubicBezTo>
                        <a:pt x="134" y="35"/>
                        <a:pt x="134" y="35"/>
                        <a:pt x="134" y="35"/>
                      </a:cubicBezTo>
                      <a:cubicBezTo>
                        <a:pt x="134" y="35"/>
                        <a:pt x="134" y="35"/>
                        <a:pt x="134" y="35"/>
                      </a:cubicBezTo>
                      <a:cubicBezTo>
                        <a:pt x="134" y="35"/>
                        <a:pt x="134" y="35"/>
                        <a:pt x="134" y="35"/>
                      </a:cubicBezTo>
                      <a:close/>
                      <a:moveTo>
                        <a:pt x="129" y="35"/>
                      </a:moveTo>
                      <a:cubicBezTo>
                        <a:pt x="130" y="35"/>
                        <a:pt x="130" y="35"/>
                        <a:pt x="130" y="35"/>
                      </a:cubicBezTo>
                      <a:cubicBezTo>
                        <a:pt x="130" y="35"/>
                        <a:pt x="130" y="35"/>
                        <a:pt x="130" y="35"/>
                      </a:cubicBezTo>
                      <a:cubicBezTo>
                        <a:pt x="131" y="34"/>
                        <a:pt x="131" y="34"/>
                        <a:pt x="131" y="34"/>
                      </a:cubicBezTo>
                      <a:cubicBezTo>
                        <a:pt x="132" y="35"/>
                        <a:pt x="132" y="35"/>
                        <a:pt x="132" y="35"/>
                      </a:cubicBezTo>
                      <a:cubicBezTo>
                        <a:pt x="132" y="35"/>
                        <a:pt x="132" y="35"/>
                        <a:pt x="132" y="35"/>
                      </a:cubicBezTo>
                      <a:cubicBezTo>
                        <a:pt x="133" y="35"/>
                        <a:pt x="133" y="35"/>
                        <a:pt x="133" y="35"/>
                      </a:cubicBezTo>
                      <a:cubicBezTo>
                        <a:pt x="134" y="35"/>
                        <a:pt x="134" y="35"/>
                        <a:pt x="134" y="35"/>
                      </a:cubicBezTo>
                      <a:cubicBezTo>
                        <a:pt x="134" y="35"/>
                        <a:pt x="134" y="35"/>
                        <a:pt x="134" y="35"/>
                      </a:cubicBezTo>
                      <a:cubicBezTo>
                        <a:pt x="133" y="35"/>
                        <a:pt x="133" y="35"/>
                        <a:pt x="133" y="35"/>
                      </a:cubicBezTo>
                      <a:cubicBezTo>
                        <a:pt x="132" y="36"/>
                        <a:pt x="132" y="36"/>
                        <a:pt x="132" y="36"/>
                      </a:cubicBezTo>
                      <a:cubicBezTo>
                        <a:pt x="132" y="35"/>
                        <a:pt x="132" y="35"/>
                        <a:pt x="132" y="35"/>
                      </a:cubicBezTo>
                      <a:cubicBezTo>
                        <a:pt x="131" y="36"/>
                        <a:pt x="131" y="36"/>
                        <a:pt x="131" y="36"/>
                      </a:cubicBezTo>
                      <a:cubicBezTo>
                        <a:pt x="130" y="36"/>
                        <a:pt x="130" y="36"/>
                        <a:pt x="130" y="36"/>
                      </a:cubicBezTo>
                      <a:cubicBezTo>
                        <a:pt x="129" y="35"/>
                        <a:pt x="129" y="35"/>
                        <a:pt x="129" y="35"/>
                      </a:cubicBezTo>
                      <a:cubicBezTo>
                        <a:pt x="129" y="35"/>
                        <a:pt x="129" y="35"/>
                        <a:pt x="129" y="35"/>
                      </a:cubicBezTo>
                      <a:close/>
                      <a:moveTo>
                        <a:pt x="122" y="50"/>
                      </a:moveTo>
                      <a:cubicBezTo>
                        <a:pt x="122" y="49"/>
                        <a:pt x="122" y="49"/>
                        <a:pt x="122" y="49"/>
                      </a:cubicBezTo>
                      <a:cubicBezTo>
                        <a:pt x="123" y="47"/>
                        <a:pt x="123" y="47"/>
                        <a:pt x="123" y="47"/>
                      </a:cubicBezTo>
                      <a:cubicBezTo>
                        <a:pt x="123" y="46"/>
                        <a:pt x="123" y="46"/>
                        <a:pt x="123" y="46"/>
                      </a:cubicBezTo>
                      <a:cubicBezTo>
                        <a:pt x="123" y="46"/>
                        <a:pt x="123" y="46"/>
                        <a:pt x="123" y="46"/>
                      </a:cubicBezTo>
                      <a:cubicBezTo>
                        <a:pt x="124" y="46"/>
                        <a:pt x="124" y="46"/>
                        <a:pt x="124" y="46"/>
                      </a:cubicBezTo>
                      <a:cubicBezTo>
                        <a:pt x="124" y="46"/>
                        <a:pt x="124" y="46"/>
                        <a:pt x="124" y="46"/>
                      </a:cubicBezTo>
                      <a:cubicBezTo>
                        <a:pt x="124" y="47"/>
                        <a:pt x="124" y="47"/>
                        <a:pt x="124" y="47"/>
                      </a:cubicBezTo>
                      <a:cubicBezTo>
                        <a:pt x="124" y="47"/>
                        <a:pt x="124" y="47"/>
                        <a:pt x="124" y="47"/>
                      </a:cubicBezTo>
                      <a:cubicBezTo>
                        <a:pt x="124" y="47"/>
                        <a:pt x="124" y="47"/>
                        <a:pt x="124" y="47"/>
                      </a:cubicBezTo>
                      <a:cubicBezTo>
                        <a:pt x="124" y="47"/>
                        <a:pt x="124" y="47"/>
                        <a:pt x="124" y="47"/>
                      </a:cubicBezTo>
                      <a:cubicBezTo>
                        <a:pt x="123" y="48"/>
                        <a:pt x="123" y="48"/>
                        <a:pt x="123" y="48"/>
                      </a:cubicBezTo>
                      <a:cubicBezTo>
                        <a:pt x="123" y="48"/>
                        <a:pt x="123" y="48"/>
                        <a:pt x="123" y="48"/>
                      </a:cubicBezTo>
                      <a:cubicBezTo>
                        <a:pt x="123" y="49"/>
                        <a:pt x="123" y="49"/>
                        <a:pt x="123" y="49"/>
                      </a:cubicBezTo>
                      <a:cubicBezTo>
                        <a:pt x="124" y="49"/>
                        <a:pt x="124" y="49"/>
                        <a:pt x="124" y="49"/>
                      </a:cubicBezTo>
                      <a:cubicBezTo>
                        <a:pt x="124" y="49"/>
                        <a:pt x="124" y="49"/>
                        <a:pt x="124" y="49"/>
                      </a:cubicBezTo>
                      <a:cubicBezTo>
                        <a:pt x="124" y="50"/>
                        <a:pt x="124" y="50"/>
                        <a:pt x="124" y="50"/>
                      </a:cubicBezTo>
                      <a:cubicBezTo>
                        <a:pt x="123" y="50"/>
                        <a:pt x="123" y="50"/>
                        <a:pt x="123" y="50"/>
                      </a:cubicBezTo>
                      <a:cubicBezTo>
                        <a:pt x="123" y="50"/>
                        <a:pt x="123" y="50"/>
                        <a:pt x="123" y="50"/>
                      </a:cubicBezTo>
                      <a:cubicBezTo>
                        <a:pt x="122" y="51"/>
                        <a:pt x="122" y="51"/>
                        <a:pt x="122" y="51"/>
                      </a:cubicBezTo>
                      <a:cubicBezTo>
                        <a:pt x="122" y="50"/>
                        <a:pt x="122" y="50"/>
                        <a:pt x="122" y="50"/>
                      </a:cubicBezTo>
                      <a:cubicBezTo>
                        <a:pt x="122" y="50"/>
                        <a:pt x="122" y="50"/>
                        <a:pt x="122" y="50"/>
                      </a:cubicBezTo>
                      <a:close/>
                      <a:moveTo>
                        <a:pt x="120" y="49"/>
                      </a:moveTo>
                      <a:cubicBezTo>
                        <a:pt x="120" y="49"/>
                        <a:pt x="120" y="49"/>
                        <a:pt x="120" y="49"/>
                      </a:cubicBezTo>
                      <a:cubicBezTo>
                        <a:pt x="120" y="50"/>
                        <a:pt x="120" y="50"/>
                        <a:pt x="120" y="50"/>
                      </a:cubicBezTo>
                      <a:cubicBezTo>
                        <a:pt x="121" y="50"/>
                        <a:pt x="121" y="50"/>
                        <a:pt x="121" y="50"/>
                      </a:cubicBezTo>
                      <a:cubicBezTo>
                        <a:pt x="121" y="49"/>
                        <a:pt x="121" y="49"/>
                        <a:pt x="121" y="49"/>
                      </a:cubicBezTo>
                      <a:cubicBezTo>
                        <a:pt x="121" y="49"/>
                        <a:pt x="121" y="49"/>
                        <a:pt x="121" y="49"/>
                      </a:cubicBezTo>
                      <a:cubicBezTo>
                        <a:pt x="121" y="48"/>
                        <a:pt x="121" y="48"/>
                        <a:pt x="121" y="48"/>
                      </a:cubicBezTo>
                      <a:cubicBezTo>
                        <a:pt x="122" y="48"/>
                        <a:pt x="122" y="48"/>
                        <a:pt x="122" y="48"/>
                      </a:cubicBezTo>
                      <a:cubicBezTo>
                        <a:pt x="122" y="48"/>
                        <a:pt x="122" y="48"/>
                        <a:pt x="122" y="48"/>
                      </a:cubicBezTo>
                      <a:cubicBezTo>
                        <a:pt x="121" y="47"/>
                        <a:pt x="121" y="47"/>
                        <a:pt x="121" y="47"/>
                      </a:cubicBezTo>
                      <a:cubicBezTo>
                        <a:pt x="121" y="47"/>
                        <a:pt x="121" y="47"/>
                        <a:pt x="121" y="47"/>
                      </a:cubicBezTo>
                      <a:cubicBezTo>
                        <a:pt x="120" y="48"/>
                        <a:pt x="120" y="48"/>
                        <a:pt x="120" y="48"/>
                      </a:cubicBezTo>
                      <a:cubicBezTo>
                        <a:pt x="120" y="48"/>
                        <a:pt x="120" y="48"/>
                        <a:pt x="120" y="48"/>
                      </a:cubicBezTo>
                      <a:cubicBezTo>
                        <a:pt x="120" y="49"/>
                        <a:pt x="120" y="49"/>
                        <a:pt x="120" y="49"/>
                      </a:cubicBezTo>
                      <a:close/>
                      <a:moveTo>
                        <a:pt x="118" y="48"/>
                      </a:moveTo>
                      <a:cubicBezTo>
                        <a:pt x="118" y="49"/>
                        <a:pt x="118" y="49"/>
                        <a:pt x="118" y="49"/>
                      </a:cubicBezTo>
                      <a:cubicBezTo>
                        <a:pt x="117" y="49"/>
                        <a:pt x="117" y="49"/>
                        <a:pt x="117" y="49"/>
                      </a:cubicBezTo>
                      <a:cubicBezTo>
                        <a:pt x="118" y="50"/>
                        <a:pt x="118" y="50"/>
                        <a:pt x="118" y="50"/>
                      </a:cubicBezTo>
                      <a:cubicBezTo>
                        <a:pt x="118" y="50"/>
                        <a:pt x="118" y="50"/>
                        <a:pt x="118" y="50"/>
                      </a:cubicBezTo>
                      <a:cubicBezTo>
                        <a:pt x="119" y="50"/>
                        <a:pt x="119" y="50"/>
                        <a:pt x="119" y="50"/>
                      </a:cubicBezTo>
                      <a:cubicBezTo>
                        <a:pt x="119" y="49"/>
                        <a:pt x="119" y="49"/>
                        <a:pt x="119" y="49"/>
                      </a:cubicBezTo>
                      <a:cubicBezTo>
                        <a:pt x="118" y="48"/>
                        <a:pt x="118" y="48"/>
                        <a:pt x="118" y="48"/>
                      </a:cubicBezTo>
                      <a:cubicBezTo>
                        <a:pt x="118" y="48"/>
                        <a:pt x="118" y="48"/>
                        <a:pt x="118" y="48"/>
                      </a:cubicBezTo>
                      <a:close/>
                      <a:moveTo>
                        <a:pt x="124" y="35"/>
                      </a:moveTo>
                      <a:cubicBezTo>
                        <a:pt x="123" y="36"/>
                        <a:pt x="123" y="36"/>
                        <a:pt x="123" y="36"/>
                      </a:cubicBezTo>
                      <a:cubicBezTo>
                        <a:pt x="124" y="36"/>
                        <a:pt x="124" y="36"/>
                        <a:pt x="124" y="36"/>
                      </a:cubicBezTo>
                      <a:cubicBezTo>
                        <a:pt x="124" y="36"/>
                        <a:pt x="124" y="35"/>
                        <a:pt x="124" y="35"/>
                      </a:cubicBezTo>
                      <a:close/>
                      <a:moveTo>
                        <a:pt x="125" y="35"/>
                      </a:moveTo>
                      <a:cubicBezTo>
                        <a:pt x="125" y="35"/>
                        <a:pt x="125" y="35"/>
                        <a:pt x="125" y="35"/>
                      </a:cubicBezTo>
                      <a:cubicBezTo>
                        <a:pt x="125" y="35"/>
                        <a:pt x="125" y="35"/>
                        <a:pt x="125" y="35"/>
                      </a:cubicBezTo>
                      <a:cubicBezTo>
                        <a:pt x="125" y="35"/>
                        <a:pt x="125" y="35"/>
                        <a:pt x="125" y="35"/>
                      </a:cubicBezTo>
                      <a:close/>
                      <a:moveTo>
                        <a:pt x="126" y="34"/>
                      </a:moveTo>
                      <a:cubicBezTo>
                        <a:pt x="126" y="34"/>
                        <a:pt x="126" y="34"/>
                        <a:pt x="126" y="34"/>
                      </a:cubicBezTo>
                      <a:cubicBezTo>
                        <a:pt x="126" y="35"/>
                        <a:pt x="126" y="35"/>
                        <a:pt x="126" y="35"/>
                      </a:cubicBezTo>
                      <a:cubicBezTo>
                        <a:pt x="126" y="34"/>
                        <a:pt x="126" y="34"/>
                        <a:pt x="126" y="34"/>
                      </a:cubicBezTo>
                      <a:close/>
                      <a:moveTo>
                        <a:pt x="123" y="33"/>
                      </a:moveTo>
                      <a:cubicBezTo>
                        <a:pt x="124" y="33"/>
                        <a:pt x="124" y="33"/>
                        <a:pt x="124" y="33"/>
                      </a:cubicBezTo>
                      <a:cubicBezTo>
                        <a:pt x="125" y="33"/>
                        <a:pt x="125" y="33"/>
                        <a:pt x="125" y="33"/>
                      </a:cubicBezTo>
                      <a:cubicBezTo>
                        <a:pt x="125" y="33"/>
                        <a:pt x="125" y="33"/>
                        <a:pt x="125" y="33"/>
                      </a:cubicBezTo>
                      <a:cubicBezTo>
                        <a:pt x="125" y="33"/>
                        <a:pt x="125" y="33"/>
                        <a:pt x="125" y="33"/>
                      </a:cubicBezTo>
                      <a:cubicBezTo>
                        <a:pt x="125" y="33"/>
                        <a:pt x="125" y="33"/>
                        <a:pt x="125" y="33"/>
                      </a:cubicBezTo>
                      <a:cubicBezTo>
                        <a:pt x="126" y="33"/>
                        <a:pt x="126" y="33"/>
                        <a:pt x="126" y="33"/>
                      </a:cubicBezTo>
                      <a:cubicBezTo>
                        <a:pt x="126" y="33"/>
                        <a:pt x="126" y="33"/>
                        <a:pt x="126" y="33"/>
                      </a:cubicBezTo>
                      <a:cubicBezTo>
                        <a:pt x="126" y="34"/>
                        <a:pt x="126" y="34"/>
                        <a:pt x="126" y="34"/>
                      </a:cubicBezTo>
                      <a:cubicBezTo>
                        <a:pt x="125" y="34"/>
                        <a:pt x="125" y="34"/>
                        <a:pt x="125" y="34"/>
                      </a:cubicBezTo>
                      <a:cubicBezTo>
                        <a:pt x="125" y="34"/>
                        <a:pt x="125" y="34"/>
                        <a:pt x="125" y="34"/>
                      </a:cubicBezTo>
                      <a:cubicBezTo>
                        <a:pt x="125" y="34"/>
                        <a:pt x="125" y="34"/>
                        <a:pt x="125" y="34"/>
                      </a:cubicBezTo>
                      <a:cubicBezTo>
                        <a:pt x="124" y="34"/>
                        <a:pt x="124" y="34"/>
                        <a:pt x="124" y="34"/>
                      </a:cubicBezTo>
                      <a:cubicBezTo>
                        <a:pt x="123" y="34"/>
                        <a:pt x="123" y="34"/>
                        <a:pt x="123" y="34"/>
                      </a:cubicBezTo>
                      <a:cubicBezTo>
                        <a:pt x="123" y="34"/>
                        <a:pt x="123" y="34"/>
                        <a:pt x="123" y="34"/>
                      </a:cubicBezTo>
                      <a:cubicBezTo>
                        <a:pt x="123" y="33"/>
                        <a:pt x="123" y="33"/>
                        <a:pt x="123" y="33"/>
                      </a:cubicBezTo>
                      <a:close/>
                      <a:moveTo>
                        <a:pt x="118" y="29"/>
                      </a:moveTo>
                      <a:cubicBezTo>
                        <a:pt x="119" y="29"/>
                        <a:pt x="119" y="29"/>
                        <a:pt x="119" y="29"/>
                      </a:cubicBezTo>
                      <a:cubicBezTo>
                        <a:pt x="119" y="29"/>
                        <a:pt x="119" y="29"/>
                        <a:pt x="119" y="29"/>
                      </a:cubicBezTo>
                      <a:cubicBezTo>
                        <a:pt x="119" y="29"/>
                        <a:pt x="118" y="29"/>
                        <a:pt x="118" y="29"/>
                      </a:cubicBezTo>
                      <a:close/>
                      <a:moveTo>
                        <a:pt x="117" y="29"/>
                      </a:moveTo>
                      <a:cubicBezTo>
                        <a:pt x="118" y="29"/>
                        <a:pt x="118" y="29"/>
                        <a:pt x="118" y="29"/>
                      </a:cubicBezTo>
                      <a:cubicBezTo>
                        <a:pt x="118" y="30"/>
                        <a:pt x="118" y="30"/>
                        <a:pt x="118" y="30"/>
                      </a:cubicBezTo>
                      <a:cubicBezTo>
                        <a:pt x="118" y="30"/>
                        <a:pt x="118" y="30"/>
                        <a:pt x="118" y="30"/>
                      </a:cubicBezTo>
                      <a:cubicBezTo>
                        <a:pt x="117" y="29"/>
                        <a:pt x="117" y="29"/>
                        <a:pt x="117" y="29"/>
                      </a:cubicBezTo>
                      <a:close/>
                      <a:moveTo>
                        <a:pt x="112" y="26"/>
                      </a:moveTo>
                      <a:cubicBezTo>
                        <a:pt x="113" y="25"/>
                        <a:pt x="113" y="25"/>
                        <a:pt x="113" y="25"/>
                      </a:cubicBezTo>
                      <a:cubicBezTo>
                        <a:pt x="114" y="26"/>
                        <a:pt x="114" y="26"/>
                        <a:pt x="114" y="26"/>
                      </a:cubicBezTo>
                      <a:cubicBezTo>
                        <a:pt x="115" y="26"/>
                        <a:pt x="115" y="26"/>
                        <a:pt x="115" y="26"/>
                      </a:cubicBezTo>
                      <a:cubicBezTo>
                        <a:pt x="117" y="25"/>
                        <a:pt x="117" y="25"/>
                        <a:pt x="117" y="25"/>
                      </a:cubicBezTo>
                      <a:cubicBezTo>
                        <a:pt x="118" y="25"/>
                        <a:pt x="118" y="25"/>
                        <a:pt x="118" y="25"/>
                      </a:cubicBezTo>
                      <a:cubicBezTo>
                        <a:pt x="118" y="26"/>
                        <a:pt x="118" y="26"/>
                        <a:pt x="118" y="26"/>
                      </a:cubicBezTo>
                      <a:cubicBezTo>
                        <a:pt x="119" y="26"/>
                        <a:pt x="119" y="26"/>
                        <a:pt x="119" y="26"/>
                      </a:cubicBezTo>
                      <a:cubicBezTo>
                        <a:pt x="120" y="26"/>
                        <a:pt x="120" y="26"/>
                        <a:pt x="120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4" y="26"/>
                        <a:pt x="124" y="26"/>
                        <a:pt x="124" y="26"/>
                      </a:cubicBezTo>
                      <a:cubicBezTo>
                        <a:pt x="125" y="26"/>
                        <a:pt x="125" y="26"/>
                        <a:pt x="125" y="26"/>
                      </a:cubicBezTo>
                      <a:cubicBezTo>
                        <a:pt x="125" y="26"/>
                        <a:pt x="125" y="26"/>
                        <a:pt x="125" y="26"/>
                      </a:cubicBezTo>
                      <a:cubicBezTo>
                        <a:pt x="126" y="27"/>
                        <a:pt x="126" y="27"/>
                        <a:pt x="126" y="27"/>
                      </a:cubicBezTo>
                      <a:cubicBezTo>
                        <a:pt x="129" y="26"/>
                        <a:pt x="129" y="26"/>
                        <a:pt x="129" y="26"/>
                      </a:cubicBezTo>
                      <a:cubicBezTo>
                        <a:pt x="131" y="25"/>
                        <a:pt x="131" y="25"/>
                        <a:pt x="131" y="25"/>
                      </a:cubicBezTo>
                      <a:cubicBezTo>
                        <a:pt x="131" y="24"/>
                        <a:pt x="131" y="24"/>
                        <a:pt x="131" y="24"/>
                      </a:cubicBezTo>
                      <a:cubicBezTo>
                        <a:pt x="132" y="24"/>
                        <a:pt x="132" y="24"/>
                        <a:pt x="132" y="24"/>
                      </a:cubicBezTo>
                      <a:cubicBezTo>
                        <a:pt x="132" y="24"/>
                        <a:pt x="132" y="24"/>
                        <a:pt x="132" y="24"/>
                      </a:cubicBezTo>
                      <a:cubicBezTo>
                        <a:pt x="133" y="23"/>
                        <a:pt x="133" y="23"/>
                        <a:pt x="133" y="23"/>
                      </a:cubicBezTo>
                      <a:cubicBezTo>
                        <a:pt x="133" y="23"/>
                        <a:pt x="133" y="23"/>
                        <a:pt x="133" y="23"/>
                      </a:cubicBezTo>
                      <a:cubicBezTo>
                        <a:pt x="133" y="22"/>
                        <a:pt x="133" y="22"/>
                        <a:pt x="133" y="22"/>
                      </a:cubicBezTo>
                      <a:cubicBezTo>
                        <a:pt x="134" y="22"/>
                        <a:pt x="134" y="22"/>
                        <a:pt x="134" y="22"/>
                      </a:cubicBezTo>
                      <a:cubicBezTo>
                        <a:pt x="133" y="21"/>
                        <a:pt x="133" y="21"/>
                        <a:pt x="133" y="21"/>
                      </a:cubicBezTo>
                      <a:cubicBezTo>
                        <a:pt x="133" y="21"/>
                        <a:pt x="133" y="21"/>
                        <a:pt x="133" y="21"/>
                      </a:cubicBezTo>
                      <a:cubicBezTo>
                        <a:pt x="132" y="21"/>
                        <a:pt x="132" y="21"/>
                        <a:pt x="132" y="21"/>
                      </a:cubicBezTo>
                      <a:cubicBezTo>
                        <a:pt x="131" y="21"/>
                        <a:pt x="131" y="21"/>
                        <a:pt x="131" y="21"/>
                      </a:cubicBezTo>
                      <a:cubicBezTo>
                        <a:pt x="131" y="22"/>
                        <a:pt x="131" y="22"/>
                        <a:pt x="131" y="22"/>
                      </a:cubicBezTo>
                      <a:cubicBezTo>
                        <a:pt x="130" y="22"/>
                        <a:pt x="130" y="22"/>
                        <a:pt x="130" y="22"/>
                      </a:cubicBezTo>
                      <a:cubicBezTo>
                        <a:pt x="130" y="23"/>
                        <a:pt x="130" y="23"/>
                        <a:pt x="130" y="23"/>
                      </a:cubicBezTo>
                      <a:cubicBezTo>
                        <a:pt x="129" y="23"/>
                        <a:pt x="129" y="23"/>
                        <a:pt x="129" y="23"/>
                      </a:cubicBezTo>
                      <a:cubicBezTo>
                        <a:pt x="129" y="23"/>
                        <a:pt x="129" y="23"/>
                        <a:pt x="129" y="23"/>
                      </a:cubicBezTo>
                      <a:cubicBezTo>
                        <a:pt x="128" y="24"/>
                        <a:pt x="128" y="24"/>
                        <a:pt x="128" y="24"/>
                      </a:cubicBezTo>
                      <a:cubicBezTo>
                        <a:pt x="127" y="24"/>
                        <a:pt x="127" y="24"/>
                        <a:pt x="127" y="24"/>
                      </a:cubicBezTo>
                      <a:cubicBezTo>
                        <a:pt x="125" y="24"/>
                        <a:pt x="125" y="24"/>
                        <a:pt x="125" y="24"/>
                      </a:cubicBezTo>
                      <a:cubicBezTo>
                        <a:pt x="123" y="24"/>
                        <a:pt x="123" y="24"/>
                        <a:pt x="123" y="24"/>
                      </a:cubicBezTo>
                      <a:cubicBezTo>
                        <a:pt x="123" y="24"/>
                        <a:pt x="123" y="24"/>
                        <a:pt x="123" y="24"/>
                      </a:cubicBezTo>
                      <a:cubicBezTo>
                        <a:pt x="122" y="24"/>
                        <a:pt x="122" y="24"/>
                        <a:pt x="122" y="24"/>
                      </a:cubicBezTo>
                      <a:cubicBezTo>
                        <a:pt x="122" y="23"/>
                        <a:pt x="122" y="23"/>
                        <a:pt x="122" y="23"/>
                      </a:cubicBezTo>
                      <a:cubicBezTo>
                        <a:pt x="121" y="23"/>
                        <a:pt x="121" y="23"/>
                        <a:pt x="121" y="23"/>
                      </a:cubicBezTo>
                      <a:cubicBezTo>
                        <a:pt x="120" y="23"/>
                        <a:pt x="120" y="23"/>
                        <a:pt x="120" y="23"/>
                      </a:cubicBezTo>
                      <a:cubicBezTo>
                        <a:pt x="119" y="23"/>
                        <a:pt x="119" y="23"/>
                        <a:pt x="119" y="23"/>
                      </a:cubicBezTo>
                      <a:cubicBezTo>
                        <a:pt x="118" y="23"/>
                        <a:pt x="118" y="23"/>
                        <a:pt x="118" y="23"/>
                      </a:cubicBezTo>
                      <a:cubicBezTo>
                        <a:pt x="118" y="23"/>
                        <a:pt x="118" y="23"/>
                        <a:pt x="118" y="23"/>
                      </a:cubicBezTo>
                      <a:cubicBezTo>
                        <a:pt x="117" y="23"/>
                        <a:pt x="117" y="23"/>
                        <a:pt x="117" y="23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5" y="22"/>
                        <a:pt x="115" y="22"/>
                        <a:pt x="115" y="22"/>
                      </a:cubicBezTo>
                      <a:cubicBezTo>
                        <a:pt x="114" y="22"/>
                        <a:pt x="114" y="22"/>
                        <a:pt x="114" y="22"/>
                      </a:cubicBezTo>
                      <a:cubicBezTo>
                        <a:pt x="114" y="23"/>
                        <a:pt x="114" y="23"/>
                        <a:pt x="114" y="23"/>
                      </a:cubicBezTo>
                      <a:cubicBezTo>
                        <a:pt x="113" y="23"/>
                        <a:pt x="113" y="23"/>
                        <a:pt x="113" y="23"/>
                      </a:cubicBezTo>
                      <a:cubicBezTo>
                        <a:pt x="113" y="24"/>
                        <a:pt x="113" y="24"/>
                        <a:pt x="113" y="24"/>
                      </a:cubicBezTo>
                      <a:cubicBezTo>
                        <a:pt x="112" y="25"/>
                        <a:pt x="112" y="25"/>
                        <a:pt x="112" y="25"/>
                      </a:cubicBezTo>
                      <a:cubicBezTo>
                        <a:pt x="111" y="24"/>
                        <a:pt x="111" y="24"/>
                        <a:pt x="111" y="24"/>
                      </a:cubicBezTo>
                      <a:cubicBezTo>
                        <a:pt x="110" y="24"/>
                        <a:pt x="110" y="24"/>
                        <a:pt x="110" y="24"/>
                      </a:cubicBezTo>
                      <a:cubicBezTo>
                        <a:pt x="110" y="25"/>
                        <a:pt x="110" y="25"/>
                        <a:pt x="110" y="25"/>
                      </a:cubicBezTo>
                      <a:cubicBezTo>
                        <a:pt x="110" y="25"/>
                        <a:pt x="110" y="25"/>
                        <a:pt x="110" y="25"/>
                      </a:cubicBezTo>
                      <a:cubicBezTo>
                        <a:pt x="109" y="26"/>
                        <a:pt x="109" y="26"/>
                        <a:pt x="109" y="26"/>
                      </a:cubicBezTo>
                      <a:cubicBezTo>
                        <a:pt x="109" y="27"/>
                        <a:pt x="109" y="27"/>
                        <a:pt x="109" y="27"/>
                      </a:cubicBezTo>
                      <a:cubicBezTo>
                        <a:pt x="109" y="28"/>
                        <a:pt x="109" y="28"/>
                        <a:pt x="109" y="28"/>
                      </a:cubicBezTo>
                      <a:cubicBezTo>
                        <a:pt x="109" y="29"/>
                        <a:pt x="109" y="29"/>
                        <a:pt x="109" y="29"/>
                      </a:cubicBezTo>
                      <a:cubicBezTo>
                        <a:pt x="109" y="30"/>
                        <a:pt x="109" y="30"/>
                        <a:pt x="109" y="30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9" y="30"/>
                        <a:pt x="109" y="30"/>
                        <a:pt x="109" y="30"/>
                      </a:cubicBezTo>
                      <a:cubicBezTo>
                        <a:pt x="108" y="31"/>
                        <a:pt x="108" y="31"/>
                        <a:pt x="108" y="31"/>
                      </a:cubicBezTo>
                      <a:cubicBezTo>
                        <a:pt x="107" y="31"/>
                        <a:pt x="107" y="31"/>
                        <a:pt x="107" y="31"/>
                      </a:cubicBezTo>
                      <a:cubicBezTo>
                        <a:pt x="107" y="32"/>
                        <a:pt x="107" y="32"/>
                        <a:pt x="107" y="32"/>
                      </a:cubicBezTo>
                      <a:cubicBezTo>
                        <a:pt x="106" y="32"/>
                        <a:pt x="106" y="32"/>
                        <a:pt x="106" y="32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6" y="36"/>
                        <a:pt x="106" y="36"/>
                        <a:pt x="106" y="36"/>
                      </a:cubicBezTo>
                      <a:cubicBezTo>
                        <a:pt x="106" y="37"/>
                        <a:pt x="106" y="37"/>
                        <a:pt x="106" y="37"/>
                      </a:cubicBezTo>
                      <a:cubicBezTo>
                        <a:pt x="106" y="37"/>
                        <a:pt x="106" y="37"/>
                        <a:pt x="106" y="37"/>
                      </a:cubicBezTo>
                      <a:cubicBezTo>
                        <a:pt x="106" y="38"/>
                        <a:pt x="106" y="38"/>
                        <a:pt x="106" y="38"/>
                      </a:cubicBezTo>
                      <a:cubicBezTo>
                        <a:pt x="105" y="39"/>
                        <a:pt x="105" y="39"/>
                        <a:pt x="105" y="39"/>
                      </a:cubicBezTo>
                      <a:cubicBezTo>
                        <a:pt x="104" y="40"/>
                        <a:pt x="104" y="40"/>
                        <a:pt x="104" y="40"/>
                      </a:cubicBezTo>
                      <a:cubicBezTo>
                        <a:pt x="104" y="40"/>
                        <a:pt x="104" y="40"/>
                        <a:pt x="104" y="40"/>
                      </a:cubicBezTo>
                      <a:cubicBezTo>
                        <a:pt x="104" y="40"/>
                        <a:pt x="104" y="40"/>
                        <a:pt x="104" y="40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106" y="42"/>
                        <a:pt x="106" y="42"/>
                        <a:pt x="106" y="42"/>
                      </a:cubicBezTo>
                      <a:cubicBezTo>
                        <a:pt x="107" y="42"/>
                        <a:pt x="107" y="42"/>
                        <a:pt x="107" y="42"/>
                      </a:cubicBezTo>
                      <a:cubicBezTo>
                        <a:pt x="107" y="42"/>
                        <a:pt x="107" y="42"/>
                        <a:pt x="107" y="42"/>
                      </a:cubicBezTo>
                      <a:cubicBezTo>
                        <a:pt x="107" y="43"/>
                        <a:pt x="107" y="43"/>
                        <a:pt x="107" y="43"/>
                      </a:cubicBezTo>
                      <a:cubicBezTo>
                        <a:pt x="108" y="45"/>
                        <a:pt x="108" y="45"/>
                        <a:pt x="108" y="45"/>
                      </a:cubicBezTo>
                      <a:cubicBezTo>
                        <a:pt x="108" y="45"/>
                        <a:pt x="108" y="45"/>
                        <a:pt x="108" y="45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47"/>
                        <a:pt x="107" y="47"/>
                        <a:pt x="107" y="47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50"/>
                        <a:pt x="107" y="50"/>
                        <a:pt x="107" y="50"/>
                      </a:cubicBezTo>
                      <a:cubicBezTo>
                        <a:pt x="107" y="50"/>
                        <a:pt x="107" y="50"/>
                        <a:pt x="107" y="50"/>
                      </a:cubicBezTo>
                      <a:cubicBezTo>
                        <a:pt x="108" y="51"/>
                        <a:pt x="108" y="51"/>
                        <a:pt x="108" y="51"/>
                      </a:cubicBezTo>
                      <a:cubicBezTo>
                        <a:pt x="109" y="51"/>
                        <a:pt x="109" y="51"/>
                        <a:pt x="109" y="51"/>
                      </a:cubicBezTo>
                      <a:cubicBezTo>
                        <a:pt x="109" y="50"/>
                        <a:pt x="109" y="50"/>
                        <a:pt x="109" y="50"/>
                      </a:cubicBezTo>
                      <a:cubicBezTo>
                        <a:pt x="110" y="50"/>
                        <a:pt x="110" y="50"/>
                        <a:pt x="110" y="50"/>
                      </a:cubicBezTo>
                      <a:cubicBezTo>
                        <a:pt x="111" y="50"/>
                        <a:pt x="111" y="50"/>
                        <a:pt x="111" y="50"/>
                      </a:cubicBezTo>
                      <a:cubicBezTo>
                        <a:pt x="111" y="51"/>
                        <a:pt x="111" y="51"/>
                        <a:pt x="111" y="51"/>
                      </a:cubicBezTo>
                      <a:cubicBezTo>
                        <a:pt x="112" y="50"/>
                        <a:pt x="112" y="50"/>
                        <a:pt x="112" y="50"/>
                      </a:cubicBezTo>
                      <a:cubicBezTo>
                        <a:pt x="111" y="49"/>
                        <a:pt x="111" y="49"/>
                        <a:pt x="111" y="49"/>
                      </a:cubicBezTo>
                      <a:cubicBezTo>
                        <a:pt x="111" y="49"/>
                        <a:pt x="111" y="49"/>
                        <a:pt x="111" y="49"/>
                      </a:cubicBezTo>
                      <a:cubicBezTo>
                        <a:pt x="111" y="48"/>
                        <a:pt x="111" y="48"/>
                        <a:pt x="111" y="48"/>
                      </a:cubicBezTo>
                      <a:cubicBezTo>
                        <a:pt x="111" y="47"/>
                        <a:pt x="111" y="47"/>
                        <a:pt x="111" y="47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45"/>
                        <a:pt x="111" y="45"/>
                        <a:pt x="111" y="45"/>
                      </a:cubicBezTo>
                      <a:cubicBezTo>
                        <a:pt x="111" y="44"/>
                        <a:pt x="111" y="44"/>
                        <a:pt x="111" y="44"/>
                      </a:cubicBezTo>
                      <a:cubicBezTo>
                        <a:pt x="112" y="43"/>
                        <a:pt x="112" y="43"/>
                        <a:pt x="112" y="43"/>
                      </a:cubicBezTo>
                      <a:cubicBezTo>
                        <a:pt x="112" y="42"/>
                        <a:pt x="112" y="42"/>
                        <a:pt x="112" y="42"/>
                      </a:cubicBezTo>
                      <a:cubicBezTo>
                        <a:pt x="112" y="41"/>
                        <a:pt x="112" y="41"/>
                        <a:pt x="112" y="41"/>
                      </a:cubicBezTo>
                      <a:cubicBezTo>
                        <a:pt x="111" y="40"/>
                        <a:pt x="111" y="40"/>
                        <a:pt x="111" y="40"/>
                      </a:cubicBezTo>
                      <a:cubicBezTo>
                        <a:pt x="111" y="40"/>
                        <a:pt x="111" y="40"/>
                        <a:pt x="111" y="40"/>
                      </a:cubicBezTo>
                      <a:cubicBezTo>
                        <a:pt x="112" y="39"/>
                        <a:pt x="112" y="39"/>
                        <a:pt x="112" y="39"/>
                      </a:cubicBezTo>
                      <a:cubicBezTo>
                        <a:pt x="113" y="39"/>
                        <a:pt x="113" y="39"/>
                        <a:pt x="113" y="39"/>
                      </a:cubicBezTo>
                      <a:cubicBezTo>
                        <a:pt x="113" y="39"/>
                        <a:pt x="113" y="39"/>
                        <a:pt x="113" y="39"/>
                      </a:cubicBezTo>
                      <a:cubicBezTo>
                        <a:pt x="114" y="39"/>
                        <a:pt x="114" y="39"/>
                        <a:pt x="114" y="39"/>
                      </a:cubicBezTo>
                      <a:cubicBezTo>
                        <a:pt x="114" y="39"/>
                        <a:pt x="114" y="39"/>
                        <a:pt x="114" y="39"/>
                      </a:cubicBezTo>
                      <a:cubicBezTo>
                        <a:pt x="115" y="40"/>
                        <a:pt x="115" y="40"/>
                        <a:pt x="115" y="40"/>
                      </a:cubicBezTo>
                      <a:cubicBezTo>
                        <a:pt x="115" y="41"/>
                        <a:pt x="115" y="41"/>
                        <a:pt x="115" y="41"/>
                      </a:cubicBezTo>
                      <a:cubicBezTo>
                        <a:pt x="114" y="42"/>
                        <a:pt x="114" y="42"/>
                        <a:pt x="114" y="42"/>
                      </a:cubicBezTo>
                      <a:cubicBezTo>
                        <a:pt x="114" y="42"/>
                        <a:pt x="114" y="42"/>
                        <a:pt x="114" y="42"/>
                      </a:cubicBezTo>
                      <a:cubicBezTo>
                        <a:pt x="114" y="43"/>
                        <a:pt x="114" y="43"/>
                        <a:pt x="114" y="43"/>
                      </a:cubicBezTo>
                      <a:cubicBezTo>
                        <a:pt x="115" y="43"/>
                        <a:pt x="115" y="43"/>
                        <a:pt x="115" y="43"/>
                      </a:cubicBezTo>
                      <a:cubicBezTo>
                        <a:pt x="115" y="44"/>
                        <a:pt x="115" y="44"/>
                        <a:pt x="115" y="44"/>
                      </a:cubicBezTo>
                      <a:cubicBezTo>
                        <a:pt x="116" y="44"/>
                        <a:pt x="116" y="44"/>
                        <a:pt x="116" y="44"/>
                      </a:cubicBezTo>
                      <a:cubicBezTo>
                        <a:pt x="117" y="45"/>
                        <a:pt x="117" y="45"/>
                        <a:pt x="117" y="45"/>
                      </a:cubicBezTo>
                      <a:cubicBezTo>
                        <a:pt x="116" y="45"/>
                        <a:pt x="116" y="45"/>
                        <a:pt x="116" y="45"/>
                      </a:cubicBezTo>
                      <a:cubicBezTo>
                        <a:pt x="116" y="47"/>
                        <a:pt x="116" y="47"/>
                        <a:pt x="116" y="47"/>
                      </a:cubicBezTo>
                      <a:cubicBezTo>
                        <a:pt x="116" y="47"/>
                        <a:pt x="116" y="47"/>
                        <a:pt x="116" y="47"/>
                      </a:cubicBezTo>
                      <a:cubicBezTo>
                        <a:pt x="117" y="48"/>
                        <a:pt x="117" y="48"/>
                        <a:pt x="117" y="48"/>
                      </a:cubicBezTo>
                      <a:cubicBezTo>
                        <a:pt x="117" y="47"/>
                        <a:pt x="117" y="47"/>
                        <a:pt x="117" y="47"/>
                      </a:cubicBezTo>
                      <a:cubicBezTo>
                        <a:pt x="118" y="48"/>
                        <a:pt x="118" y="48"/>
                        <a:pt x="118" y="48"/>
                      </a:cubicBezTo>
                      <a:cubicBezTo>
                        <a:pt x="119" y="48"/>
                        <a:pt x="119" y="48"/>
                        <a:pt x="119" y="48"/>
                      </a:cubicBezTo>
                      <a:cubicBezTo>
                        <a:pt x="119" y="47"/>
                        <a:pt x="119" y="47"/>
                        <a:pt x="119" y="47"/>
                      </a:cubicBezTo>
                      <a:cubicBezTo>
                        <a:pt x="119" y="47"/>
                        <a:pt x="119" y="47"/>
                        <a:pt x="119" y="47"/>
                      </a:cubicBezTo>
                      <a:cubicBezTo>
                        <a:pt x="120" y="46"/>
                        <a:pt x="120" y="46"/>
                        <a:pt x="120" y="46"/>
                      </a:cubicBezTo>
                      <a:cubicBezTo>
                        <a:pt x="120" y="46"/>
                        <a:pt x="120" y="46"/>
                        <a:pt x="120" y="46"/>
                      </a:cubicBezTo>
                      <a:cubicBezTo>
                        <a:pt x="121" y="45"/>
                        <a:pt x="121" y="45"/>
                        <a:pt x="121" y="45"/>
                      </a:cubicBezTo>
                      <a:cubicBezTo>
                        <a:pt x="123" y="45"/>
                        <a:pt x="123" y="45"/>
                        <a:pt x="123" y="45"/>
                      </a:cubicBezTo>
                      <a:cubicBezTo>
                        <a:pt x="123" y="45"/>
                        <a:pt x="123" y="45"/>
                        <a:pt x="123" y="45"/>
                      </a:cubicBezTo>
                      <a:cubicBezTo>
                        <a:pt x="124" y="45"/>
                        <a:pt x="124" y="45"/>
                        <a:pt x="124" y="45"/>
                      </a:cubicBezTo>
                      <a:cubicBezTo>
                        <a:pt x="124" y="45"/>
                        <a:pt x="124" y="45"/>
                        <a:pt x="124" y="45"/>
                      </a:cubicBezTo>
                      <a:cubicBezTo>
                        <a:pt x="125" y="45"/>
                        <a:pt x="125" y="45"/>
                        <a:pt x="125" y="45"/>
                      </a:cubicBezTo>
                      <a:cubicBezTo>
                        <a:pt x="124" y="44"/>
                        <a:pt x="124" y="44"/>
                        <a:pt x="124" y="44"/>
                      </a:cubicBezTo>
                      <a:cubicBezTo>
                        <a:pt x="123" y="44"/>
                        <a:pt x="123" y="44"/>
                        <a:pt x="123" y="44"/>
                      </a:cubicBezTo>
                      <a:cubicBezTo>
                        <a:pt x="123" y="44"/>
                        <a:pt x="123" y="44"/>
                        <a:pt x="123" y="44"/>
                      </a:cubicBezTo>
                      <a:cubicBezTo>
                        <a:pt x="123" y="44"/>
                        <a:pt x="123" y="44"/>
                        <a:pt x="123" y="44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1" y="44"/>
                        <a:pt x="121" y="44"/>
                        <a:pt x="121" y="44"/>
                      </a:cubicBezTo>
                      <a:cubicBezTo>
                        <a:pt x="121" y="43"/>
                        <a:pt x="121" y="43"/>
                        <a:pt x="121" y="43"/>
                      </a:cubicBezTo>
                      <a:cubicBezTo>
                        <a:pt x="121" y="43"/>
                        <a:pt x="121" y="43"/>
                        <a:pt x="121" y="43"/>
                      </a:cubicBezTo>
                      <a:cubicBezTo>
                        <a:pt x="121" y="43"/>
                        <a:pt x="121" y="43"/>
                        <a:pt x="121" y="43"/>
                      </a:cubicBezTo>
                      <a:cubicBezTo>
                        <a:pt x="120" y="43"/>
                        <a:pt x="120" y="43"/>
                        <a:pt x="120" y="43"/>
                      </a:cubicBezTo>
                      <a:cubicBezTo>
                        <a:pt x="120" y="43"/>
                        <a:pt x="120" y="43"/>
                        <a:pt x="120" y="43"/>
                      </a:cubicBezTo>
                      <a:cubicBezTo>
                        <a:pt x="119" y="42"/>
                        <a:pt x="119" y="42"/>
                        <a:pt x="119" y="42"/>
                      </a:cubicBezTo>
                      <a:cubicBezTo>
                        <a:pt x="120" y="42"/>
                        <a:pt x="120" y="42"/>
                        <a:pt x="120" y="42"/>
                      </a:cubicBezTo>
                      <a:cubicBezTo>
                        <a:pt x="120" y="41"/>
                        <a:pt x="120" y="41"/>
                        <a:pt x="120" y="41"/>
                      </a:cubicBezTo>
                      <a:cubicBezTo>
                        <a:pt x="120" y="42"/>
                        <a:pt x="120" y="42"/>
                        <a:pt x="120" y="42"/>
                      </a:cubicBezTo>
                      <a:cubicBezTo>
                        <a:pt x="120" y="41"/>
                        <a:pt x="120" y="41"/>
                        <a:pt x="120" y="41"/>
                      </a:cubicBezTo>
                      <a:cubicBezTo>
                        <a:pt x="121" y="41"/>
                        <a:pt x="121" y="41"/>
                        <a:pt x="121" y="41"/>
                      </a:cubicBezTo>
                      <a:cubicBezTo>
                        <a:pt x="121" y="41"/>
                        <a:pt x="121" y="41"/>
                        <a:pt x="121" y="41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20" y="39"/>
                        <a:pt x="120" y="39"/>
                        <a:pt x="120" y="39"/>
                      </a:cubicBezTo>
                      <a:cubicBezTo>
                        <a:pt x="119" y="39"/>
                        <a:pt x="119" y="39"/>
                        <a:pt x="119" y="39"/>
                      </a:cubicBezTo>
                      <a:cubicBezTo>
                        <a:pt x="119" y="39"/>
                        <a:pt x="119" y="39"/>
                        <a:pt x="119" y="39"/>
                      </a:cubicBezTo>
                      <a:cubicBezTo>
                        <a:pt x="118" y="38"/>
                        <a:pt x="118" y="38"/>
                        <a:pt x="118" y="38"/>
                      </a:cubicBezTo>
                      <a:cubicBezTo>
                        <a:pt x="117" y="37"/>
                        <a:pt x="117" y="37"/>
                        <a:pt x="117" y="37"/>
                      </a:cubicBezTo>
                      <a:cubicBezTo>
                        <a:pt x="116" y="36"/>
                        <a:pt x="116" y="36"/>
                        <a:pt x="116" y="36"/>
                      </a:cubicBezTo>
                      <a:cubicBezTo>
                        <a:pt x="116" y="36"/>
                        <a:pt x="116" y="36"/>
                        <a:pt x="116" y="36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7" y="36"/>
                        <a:pt x="117" y="36"/>
                        <a:pt x="117" y="36"/>
                      </a:cubicBezTo>
                      <a:cubicBezTo>
                        <a:pt x="117" y="36"/>
                        <a:pt x="117" y="36"/>
                        <a:pt x="117" y="36"/>
                      </a:cubicBezTo>
                      <a:cubicBezTo>
                        <a:pt x="118" y="35"/>
                        <a:pt x="118" y="35"/>
                        <a:pt x="118" y="35"/>
                      </a:cubicBezTo>
                      <a:cubicBezTo>
                        <a:pt x="118" y="35"/>
                        <a:pt x="118" y="35"/>
                        <a:pt x="118" y="35"/>
                      </a:cubicBezTo>
                      <a:cubicBezTo>
                        <a:pt x="120" y="34"/>
                        <a:pt x="120" y="34"/>
                        <a:pt x="120" y="34"/>
                      </a:cubicBezTo>
                      <a:cubicBezTo>
                        <a:pt x="121" y="33"/>
                        <a:pt x="121" y="33"/>
                        <a:pt x="121" y="33"/>
                      </a:cubicBezTo>
                      <a:cubicBezTo>
                        <a:pt x="122" y="32"/>
                        <a:pt x="122" y="32"/>
                        <a:pt x="122" y="32"/>
                      </a:cubicBezTo>
                      <a:cubicBezTo>
                        <a:pt x="123" y="32"/>
                        <a:pt x="123" y="32"/>
                        <a:pt x="123" y="32"/>
                      </a:cubicBezTo>
                      <a:cubicBezTo>
                        <a:pt x="123" y="31"/>
                        <a:pt x="123" y="31"/>
                        <a:pt x="123" y="31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25" y="32"/>
                        <a:pt x="125" y="32"/>
                        <a:pt x="125" y="32"/>
                      </a:cubicBezTo>
                      <a:cubicBezTo>
                        <a:pt x="125" y="32"/>
                        <a:pt x="125" y="32"/>
                        <a:pt x="125" y="32"/>
                      </a:cubicBezTo>
                      <a:cubicBezTo>
                        <a:pt x="126" y="31"/>
                        <a:pt x="126" y="31"/>
                        <a:pt x="126" y="31"/>
                      </a:cubicBezTo>
                      <a:cubicBezTo>
                        <a:pt x="126" y="30"/>
                        <a:pt x="126" y="30"/>
                        <a:pt x="126" y="30"/>
                      </a:cubicBezTo>
                      <a:cubicBezTo>
                        <a:pt x="125" y="30"/>
                        <a:pt x="125" y="30"/>
                        <a:pt x="125" y="30"/>
                      </a:cubicBezTo>
                      <a:cubicBezTo>
                        <a:pt x="123" y="30"/>
                        <a:pt x="123" y="30"/>
                        <a:pt x="123" y="30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1" y="30"/>
                        <a:pt x="121" y="30"/>
                        <a:pt x="121" y="30"/>
                      </a:cubicBezTo>
                      <a:cubicBezTo>
                        <a:pt x="120" y="31"/>
                        <a:pt x="120" y="31"/>
                        <a:pt x="120" y="31"/>
                      </a:cubicBezTo>
                      <a:cubicBezTo>
                        <a:pt x="120" y="31"/>
                        <a:pt x="120" y="31"/>
                        <a:pt x="120" y="31"/>
                      </a:cubicBezTo>
                      <a:cubicBezTo>
                        <a:pt x="119" y="31"/>
                        <a:pt x="119" y="31"/>
                        <a:pt x="119" y="31"/>
                      </a:cubicBezTo>
                      <a:cubicBezTo>
                        <a:pt x="118" y="31"/>
                        <a:pt x="118" y="31"/>
                        <a:pt x="118" y="31"/>
                      </a:cubicBezTo>
                      <a:cubicBezTo>
                        <a:pt x="117" y="31"/>
                        <a:pt x="117" y="31"/>
                        <a:pt x="117" y="31"/>
                      </a:cubicBezTo>
                      <a:cubicBezTo>
                        <a:pt x="116" y="31"/>
                        <a:pt x="116" y="31"/>
                        <a:pt x="116" y="31"/>
                      </a:cubicBezTo>
                      <a:cubicBezTo>
                        <a:pt x="116" y="32"/>
                        <a:pt x="116" y="32"/>
                        <a:pt x="116" y="32"/>
                      </a:cubicBezTo>
                      <a:cubicBezTo>
                        <a:pt x="115" y="33"/>
                        <a:pt x="115" y="33"/>
                        <a:pt x="115" y="33"/>
                      </a:cubicBezTo>
                      <a:cubicBezTo>
                        <a:pt x="114" y="34"/>
                        <a:pt x="114" y="34"/>
                        <a:pt x="114" y="34"/>
                      </a:cubicBezTo>
                      <a:cubicBezTo>
                        <a:pt x="113" y="33"/>
                        <a:pt x="113" y="33"/>
                        <a:pt x="113" y="33"/>
                      </a:cubicBezTo>
                      <a:cubicBezTo>
                        <a:pt x="113" y="33"/>
                        <a:pt x="113" y="33"/>
                        <a:pt x="113" y="33"/>
                      </a:cubicBezTo>
                      <a:cubicBezTo>
                        <a:pt x="112" y="32"/>
                        <a:pt x="112" y="32"/>
                        <a:pt x="112" y="32"/>
                      </a:cubicBezTo>
                      <a:cubicBezTo>
                        <a:pt x="111" y="31"/>
                        <a:pt x="111" y="31"/>
                        <a:pt x="111" y="31"/>
                      </a:cubicBezTo>
                      <a:cubicBezTo>
                        <a:pt x="110" y="30"/>
                        <a:pt x="110" y="30"/>
                        <a:pt x="110" y="30"/>
                      </a:cubicBezTo>
                      <a:cubicBezTo>
                        <a:pt x="110" y="28"/>
                        <a:pt x="110" y="28"/>
                        <a:pt x="110" y="28"/>
                      </a:cubicBezTo>
                      <a:cubicBezTo>
                        <a:pt x="111" y="27"/>
                        <a:pt x="111" y="27"/>
                        <a:pt x="111" y="27"/>
                      </a:cubicBezTo>
                      <a:cubicBezTo>
                        <a:pt x="112" y="26"/>
                        <a:pt x="112" y="26"/>
                        <a:pt x="112" y="26"/>
                      </a:cubicBezTo>
                      <a:close/>
                      <a:moveTo>
                        <a:pt x="113" y="0"/>
                      </a:move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112" y="1"/>
                        <a:pt x="112" y="1"/>
                        <a:pt x="112" y="1"/>
                      </a:cubicBezTo>
                      <a:cubicBezTo>
                        <a:pt x="113" y="0"/>
                        <a:pt x="113" y="0"/>
                        <a:pt x="113" y="0"/>
                      </a:cubicBezTo>
                      <a:cubicBezTo>
                        <a:pt x="113" y="0"/>
                        <a:pt x="113" y="0"/>
                        <a:pt x="113" y="0"/>
                      </a:cubicBezTo>
                      <a:close/>
                      <a:moveTo>
                        <a:pt x="114" y="3"/>
                      </a:moveTo>
                      <a:cubicBezTo>
                        <a:pt x="114" y="3"/>
                        <a:pt x="114" y="3"/>
                        <a:pt x="114" y="3"/>
                      </a:cubicBezTo>
                      <a:cubicBezTo>
                        <a:pt x="115" y="2"/>
                        <a:pt x="115" y="2"/>
                        <a:pt x="115" y="2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16" y="2"/>
                        <a:pt x="116" y="2"/>
                        <a:pt x="116" y="2"/>
                      </a:cubicBezTo>
                      <a:cubicBezTo>
                        <a:pt x="116" y="2"/>
                        <a:pt x="116" y="2"/>
                        <a:pt x="116" y="2"/>
                      </a:cubicBezTo>
                      <a:cubicBezTo>
                        <a:pt x="115" y="2"/>
                        <a:pt x="115" y="2"/>
                        <a:pt x="115" y="2"/>
                      </a:cubicBezTo>
                      <a:cubicBezTo>
                        <a:pt x="114" y="2"/>
                        <a:pt x="114" y="2"/>
                        <a:pt x="114" y="2"/>
                      </a:cubicBezTo>
                      <a:cubicBezTo>
                        <a:pt x="113" y="2"/>
                        <a:pt x="113" y="2"/>
                        <a:pt x="113" y="2"/>
                      </a:cubicBezTo>
                      <a:cubicBezTo>
                        <a:pt x="114" y="3"/>
                        <a:pt x="114" y="3"/>
                        <a:pt x="114" y="3"/>
                      </a:cubicBezTo>
                      <a:close/>
                      <a:moveTo>
                        <a:pt x="107" y="7"/>
                      </a:moveTo>
                      <a:cubicBezTo>
                        <a:pt x="107" y="7"/>
                        <a:pt x="107" y="7"/>
                        <a:pt x="107" y="7"/>
                      </a:cubicBezTo>
                      <a:cubicBezTo>
                        <a:pt x="107" y="8"/>
                        <a:pt x="107" y="8"/>
                        <a:pt x="107" y="8"/>
                      </a:cubicBezTo>
                      <a:cubicBezTo>
                        <a:pt x="107" y="7"/>
                        <a:pt x="107" y="7"/>
                        <a:pt x="107" y="7"/>
                      </a:cubicBezTo>
                      <a:cubicBezTo>
                        <a:pt x="107" y="7"/>
                        <a:pt x="107" y="7"/>
                        <a:pt x="107" y="7"/>
                      </a:cubicBezTo>
                      <a:close/>
                      <a:moveTo>
                        <a:pt x="108" y="6"/>
                      </a:moveTo>
                      <a:cubicBezTo>
                        <a:pt x="110" y="5"/>
                        <a:pt x="110" y="5"/>
                        <a:pt x="110" y="5"/>
                      </a:cubicBezTo>
                      <a:cubicBezTo>
                        <a:pt x="111" y="5"/>
                        <a:pt x="111" y="5"/>
                        <a:pt x="111" y="5"/>
                      </a:cubicBezTo>
                      <a:cubicBezTo>
                        <a:pt x="111" y="5"/>
                        <a:pt x="111" y="5"/>
                        <a:pt x="111" y="5"/>
                      </a:cubicBezTo>
                      <a:cubicBezTo>
                        <a:pt x="110" y="6"/>
                        <a:pt x="110" y="6"/>
                        <a:pt x="110" y="6"/>
                      </a:cubicBezTo>
                      <a:cubicBezTo>
                        <a:pt x="109" y="6"/>
                        <a:pt x="109" y="6"/>
                        <a:pt x="109" y="6"/>
                      </a:cubicBezTo>
                      <a:cubicBezTo>
                        <a:pt x="108" y="6"/>
                        <a:pt x="108" y="6"/>
                        <a:pt x="108" y="6"/>
                      </a:cubicBezTo>
                      <a:close/>
                      <a:moveTo>
                        <a:pt x="99" y="10"/>
                      </a:moveTo>
                      <a:cubicBezTo>
                        <a:pt x="100" y="11"/>
                        <a:pt x="100" y="11"/>
                        <a:pt x="100" y="11"/>
                      </a:cubicBezTo>
                      <a:cubicBezTo>
                        <a:pt x="99" y="10"/>
                        <a:pt x="99" y="10"/>
                        <a:pt x="99" y="10"/>
                      </a:cubicBezTo>
                      <a:cubicBezTo>
                        <a:pt x="99" y="10"/>
                        <a:pt x="99" y="10"/>
                        <a:pt x="99" y="10"/>
                      </a:cubicBezTo>
                      <a:close/>
                      <a:moveTo>
                        <a:pt x="99" y="10"/>
                      </a:moveTo>
                      <a:cubicBezTo>
                        <a:pt x="99" y="10"/>
                        <a:pt x="99" y="10"/>
                        <a:pt x="99" y="10"/>
                      </a:cubicBezTo>
                      <a:cubicBezTo>
                        <a:pt x="100" y="10"/>
                        <a:pt x="100" y="10"/>
                        <a:pt x="100" y="10"/>
                      </a:cubicBezTo>
                      <a:cubicBezTo>
                        <a:pt x="100" y="10"/>
                        <a:pt x="100" y="10"/>
                        <a:pt x="100" y="10"/>
                      </a:cubicBezTo>
                      <a:cubicBezTo>
                        <a:pt x="100" y="10"/>
                        <a:pt x="100" y="10"/>
                        <a:pt x="100" y="10"/>
                      </a:cubicBezTo>
                      <a:cubicBezTo>
                        <a:pt x="99" y="10"/>
                        <a:pt x="99" y="10"/>
                        <a:pt x="99" y="10"/>
                      </a:cubicBezTo>
                      <a:close/>
                      <a:moveTo>
                        <a:pt x="100" y="12"/>
                      </a:move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lose/>
                      <a:moveTo>
                        <a:pt x="99" y="13"/>
                      </a:move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4"/>
                        <a:pt x="99" y="14"/>
                        <a:pt x="99" y="14"/>
                      </a:cubicBezTo>
                      <a:cubicBezTo>
                        <a:pt x="99" y="14"/>
                        <a:pt x="99" y="14"/>
                        <a:pt x="99" y="14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lose/>
                      <a:moveTo>
                        <a:pt x="93" y="42"/>
                      </a:moveTo>
                      <a:cubicBezTo>
                        <a:pt x="94" y="42"/>
                        <a:pt x="94" y="42"/>
                        <a:pt x="94" y="42"/>
                      </a:cubicBezTo>
                      <a:cubicBezTo>
                        <a:pt x="94" y="43"/>
                        <a:pt x="94" y="43"/>
                        <a:pt x="94" y="43"/>
                      </a:cubicBezTo>
                      <a:cubicBezTo>
                        <a:pt x="93" y="43"/>
                        <a:pt x="93" y="43"/>
                        <a:pt x="93" y="43"/>
                      </a:cubicBezTo>
                      <a:cubicBezTo>
                        <a:pt x="93" y="42"/>
                        <a:pt x="93" y="42"/>
                        <a:pt x="93" y="42"/>
                      </a:cubicBezTo>
                      <a:cubicBezTo>
                        <a:pt x="93" y="42"/>
                        <a:pt x="93" y="42"/>
                        <a:pt x="93" y="42"/>
                      </a:cubicBezTo>
                      <a:close/>
                      <a:moveTo>
                        <a:pt x="93" y="42"/>
                      </a:moveTo>
                      <a:cubicBezTo>
                        <a:pt x="93" y="43"/>
                        <a:pt x="93" y="43"/>
                        <a:pt x="93" y="43"/>
                      </a:cubicBezTo>
                      <a:cubicBezTo>
                        <a:pt x="93" y="44"/>
                        <a:pt x="93" y="44"/>
                        <a:pt x="93" y="44"/>
                      </a:cubicBezTo>
                      <a:cubicBezTo>
                        <a:pt x="92" y="44"/>
                        <a:pt x="92" y="44"/>
                        <a:pt x="92" y="44"/>
                      </a:cubicBezTo>
                      <a:cubicBezTo>
                        <a:pt x="92" y="44"/>
                        <a:pt x="92" y="44"/>
                        <a:pt x="92" y="44"/>
                      </a:cubicBezTo>
                      <a:cubicBezTo>
                        <a:pt x="92" y="43"/>
                        <a:pt x="92" y="43"/>
                        <a:pt x="92" y="43"/>
                      </a:cubicBezTo>
                      <a:cubicBezTo>
                        <a:pt x="92" y="42"/>
                        <a:pt x="92" y="42"/>
                        <a:pt x="92" y="42"/>
                      </a:cubicBezTo>
                      <a:cubicBezTo>
                        <a:pt x="93" y="41"/>
                        <a:pt x="93" y="41"/>
                        <a:pt x="93" y="41"/>
                      </a:cubicBezTo>
                      <a:cubicBezTo>
                        <a:pt x="93" y="42"/>
                        <a:pt x="93" y="42"/>
                        <a:pt x="93" y="42"/>
                      </a:cubicBezTo>
                      <a:close/>
                      <a:moveTo>
                        <a:pt x="62" y="29"/>
                      </a:move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63" y="30"/>
                        <a:pt x="63" y="30"/>
                        <a:pt x="63" y="30"/>
                      </a:cubicBezTo>
                      <a:cubicBezTo>
                        <a:pt x="62" y="30"/>
                        <a:pt x="62" y="30"/>
                        <a:pt x="62" y="30"/>
                      </a:cubicBezTo>
                      <a:cubicBezTo>
                        <a:pt x="62" y="29"/>
                        <a:pt x="62" y="29"/>
                        <a:pt x="62" y="29"/>
                      </a:cubicBezTo>
                      <a:cubicBezTo>
                        <a:pt x="62" y="29"/>
                        <a:pt x="62" y="29"/>
                        <a:pt x="62" y="29"/>
                      </a:cubicBezTo>
                      <a:close/>
                      <a:moveTo>
                        <a:pt x="63" y="31"/>
                      </a:moveTo>
                      <a:cubicBezTo>
                        <a:pt x="64" y="31"/>
                        <a:pt x="64" y="31"/>
                        <a:pt x="64" y="31"/>
                      </a:cubicBezTo>
                      <a:cubicBezTo>
                        <a:pt x="64" y="31"/>
                        <a:pt x="64" y="31"/>
                        <a:pt x="64" y="31"/>
                      </a:cubicBez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3" y="32"/>
                        <a:pt x="63" y="32"/>
                        <a:pt x="63" y="32"/>
                      </a:cubicBezTo>
                      <a:cubicBezTo>
                        <a:pt x="63" y="31"/>
                        <a:pt x="63" y="31"/>
                        <a:pt x="63" y="31"/>
                      </a:cubicBezTo>
                      <a:cubicBezTo>
                        <a:pt x="63" y="31"/>
                        <a:pt x="63" y="31"/>
                        <a:pt x="63" y="31"/>
                      </a:cubicBezTo>
                      <a:close/>
                      <a:moveTo>
                        <a:pt x="64" y="32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5" y="33"/>
                        <a:pt x="65" y="33"/>
                        <a:pt x="65" y="33"/>
                      </a:cubicBezTo>
                      <a:cubicBezTo>
                        <a:pt x="65" y="33"/>
                        <a:pt x="65" y="33"/>
                        <a:pt x="65" y="33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64" y="33"/>
                        <a:pt x="64" y="33"/>
                        <a:pt x="64" y="33"/>
                      </a:cubicBezTo>
                      <a:cubicBezTo>
                        <a:pt x="64" y="33"/>
                        <a:pt x="64" y="33"/>
                        <a:pt x="64" y="33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lose/>
                      <a:moveTo>
                        <a:pt x="62" y="23"/>
                      </a:move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3" y="20"/>
                        <a:pt x="63" y="20"/>
                        <a:pt x="63" y="20"/>
                      </a:cubicBezTo>
                      <a:cubicBezTo>
                        <a:pt x="64" y="20"/>
                        <a:pt x="64" y="20"/>
                        <a:pt x="64" y="20"/>
                      </a:cubicBezTo>
                      <a:cubicBezTo>
                        <a:pt x="64" y="19"/>
                        <a:pt x="64" y="19"/>
                        <a:pt x="64" y="19"/>
                      </a:cubicBezTo>
                      <a:cubicBezTo>
                        <a:pt x="65" y="21"/>
                        <a:pt x="65" y="21"/>
                        <a:pt x="65" y="21"/>
                      </a:cubicBez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9" y="24"/>
                        <a:pt x="69" y="24"/>
                        <a:pt x="69" y="24"/>
                      </a:cubicBezTo>
                      <a:cubicBezTo>
                        <a:pt x="70" y="23"/>
                        <a:pt x="70" y="23"/>
                        <a:pt x="70" y="23"/>
                      </a:cubicBezTo>
                      <a:cubicBezTo>
                        <a:pt x="70" y="23"/>
                        <a:pt x="70" y="23"/>
                        <a:pt x="70" y="23"/>
                      </a:cubicBezTo>
                      <a:cubicBezTo>
                        <a:pt x="71" y="23"/>
                        <a:pt x="71" y="23"/>
                        <a:pt x="71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5" y="23"/>
                        <a:pt x="75" y="23"/>
                        <a:pt x="75" y="23"/>
                      </a:cubicBez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78" y="21"/>
                        <a:pt x="78" y="21"/>
                        <a:pt x="78" y="21"/>
                      </a:cubicBezTo>
                      <a:cubicBezTo>
                        <a:pt x="80" y="21"/>
                        <a:pt x="80" y="21"/>
                        <a:pt x="80" y="21"/>
                      </a:cubicBezTo>
                      <a:cubicBezTo>
                        <a:pt x="81" y="22"/>
                        <a:pt x="81" y="22"/>
                        <a:pt x="81" y="22"/>
                      </a:cubicBezTo>
                      <a:cubicBezTo>
                        <a:pt x="81" y="22"/>
                        <a:pt x="81" y="22"/>
                        <a:pt x="81" y="22"/>
                      </a:cubicBezTo>
                      <a:cubicBezTo>
                        <a:pt x="82" y="22"/>
                        <a:pt x="82" y="22"/>
                        <a:pt x="82" y="22"/>
                      </a:cubicBezTo>
                      <a:cubicBezTo>
                        <a:pt x="84" y="21"/>
                        <a:pt x="84" y="21"/>
                        <a:pt x="84" y="21"/>
                      </a:cubicBezTo>
                      <a:cubicBezTo>
                        <a:pt x="86" y="21"/>
                        <a:pt x="86" y="21"/>
                        <a:pt x="86" y="21"/>
                      </a:cubicBezTo>
                      <a:cubicBezTo>
                        <a:pt x="86" y="20"/>
                        <a:pt x="86" y="20"/>
                        <a:pt x="86" y="20"/>
                      </a:cubicBezTo>
                      <a:cubicBezTo>
                        <a:pt x="88" y="18"/>
                        <a:pt x="88" y="18"/>
                        <a:pt x="88" y="18"/>
                      </a:cubicBezTo>
                      <a:cubicBezTo>
                        <a:pt x="89" y="16"/>
                        <a:pt x="89" y="16"/>
                        <a:pt x="89" y="16"/>
                      </a:cubicBezTo>
                      <a:cubicBezTo>
                        <a:pt x="90" y="15"/>
                        <a:pt x="90" y="15"/>
                        <a:pt x="90" y="15"/>
                      </a:cubicBezTo>
                      <a:cubicBezTo>
                        <a:pt x="91" y="11"/>
                        <a:pt x="91" y="11"/>
                        <a:pt x="91" y="11"/>
                      </a:cubicBezTo>
                      <a:cubicBezTo>
                        <a:pt x="91" y="11"/>
                        <a:pt x="91" y="11"/>
                        <a:pt x="91" y="11"/>
                      </a:cubicBezTo>
                      <a:cubicBezTo>
                        <a:pt x="91" y="10"/>
                        <a:pt x="91" y="10"/>
                        <a:pt x="91" y="10"/>
                      </a:cubicBezTo>
                      <a:cubicBezTo>
                        <a:pt x="91" y="10"/>
                        <a:pt x="91" y="10"/>
                        <a:pt x="91" y="10"/>
                      </a:cubicBezTo>
                      <a:cubicBezTo>
                        <a:pt x="92" y="9"/>
                        <a:pt x="92" y="9"/>
                        <a:pt x="92" y="9"/>
                      </a:cubicBezTo>
                      <a:cubicBezTo>
                        <a:pt x="93" y="9"/>
                        <a:pt x="93" y="9"/>
                        <a:pt x="93" y="9"/>
                      </a:cubicBezTo>
                      <a:cubicBezTo>
                        <a:pt x="94" y="9"/>
                        <a:pt x="94" y="9"/>
                        <a:pt x="94" y="9"/>
                      </a:cubicBezTo>
                      <a:cubicBezTo>
                        <a:pt x="96" y="9"/>
                        <a:pt x="96" y="9"/>
                        <a:pt x="96" y="9"/>
                      </a:cubicBezTo>
                      <a:cubicBezTo>
                        <a:pt x="97" y="9"/>
                        <a:pt x="97" y="9"/>
                        <a:pt x="97" y="9"/>
                      </a:cubicBezTo>
                      <a:cubicBezTo>
                        <a:pt x="98" y="9"/>
                        <a:pt x="98" y="9"/>
                        <a:pt x="98" y="9"/>
                      </a:cubicBezTo>
                      <a:cubicBezTo>
                        <a:pt x="99" y="9"/>
                        <a:pt x="99" y="9"/>
                        <a:pt x="99" y="9"/>
                      </a:cubicBezTo>
                      <a:cubicBezTo>
                        <a:pt x="99" y="10"/>
                        <a:pt x="99" y="10"/>
                        <a:pt x="99" y="10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9" y="10"/>
                        <a:pt x="99" y="10"/>
                        <a:pt x="99" y="10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9" y="11"/>
                        <a:pt x="99" y="11"/>
                        <a:pt x="99" y="11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8" y="14"/>
                        <a:pt x="98" y="14"/>
                        <a:pt x="98" y="14"/>
                      </a:cubicBezTo>
                      <a:cubicBezTo>
                        <a:pt x="98" y="14"/>
                        <a:pt x="98" y="14"/>
                        <a:pt x="98" y="14"/>
                      </a:cubicBezTo>
                      <a:cubicBezTo>
                        <a:pt x="99" y="15"/>
                        <a:pt x="99" y="15"/>
                        <a:pt x="99" y="15"/>
                      </a:cubicBezTo>
                      <a:cubicBezTo>
                        <a:pt x="99" y="16"/>
                        <a:pt x="99" y="16"/>
                        <a:pt x="99" y="16"/>
                      </a:cubicBezTo>
                      <a:cubicBezTo>
                        <a:pt x="101" y="17"/>
                        <a:pt x="101" y="17"/>
                        <a:pt x="101" y="17"/>
                      </a:cubicBezTo>
                      <a:cubicBezTo>
                        <a:pt x="101" y="17"/>
                        <a:pt x="101" y="17"/>
                        <a:pt x="101" y="17"/>
                      </a:cubicBezTo>
                      <a:cubicBezTo>
                        <a:pt x="101" y="18"/>
                        <a:pt x="101" y="18"/>
                        <a:pt x="101" y="18"/>
                      </a:cubicBezTo>
                      <a:cubicBezTo>
                        <a:pt x="100" y="18"/>
                        <a:pt x="100" y="18"/>
                        <a:pt x="100" y="18"/>
                      </a:cubicBezTo>
                      <a:cubicBezTo>
                        <a:pt x="99" y="19"/>
                        <a:pt x="99" y="19"/>
                        <a:pt x="99" y="19"/>
                      </a:cubicBezTo>
                      <a:cubicBezTo>
                        <a:pt x="100" y="19"/>
                        <a:pt x="100" y="19"/>
                        <a:pt x="100" y="19"/>
                      </a:cubicBezTo>
                      <a:cubicBezTo>
                        <a:pt x="100" y="20"/>
                        <a:pt x="100" y="20"/>
                        <a:pt x="100" y="20"/>
                      </a:cubicBezTo>
                      <a:cubicBezTo>
                        <a:pt x="101" y="20"/>
                        <a:pt x="101" y="20"/>
                        <a:pt x="101" y="20"/>
                      </a:cubicBezTo>
                      <a:cubicBezTo>
                        <a:pt x="103" y="22"/>
                        <a:pt x="103" y="22"/>
                        <a:pt x="103" y="22"/>
                      </a:cubicBezTo>
                      <a:cubicBezTo>
                        <a:pt x="103" y="22"/>
                        <a:pt x="103" y="22"/>
                        <a:pt x="103" y="22"/>
                      </a:cubicBezTo>
                      <a:cubicBezTo>
                        <a:pt x="104" y="23"/>
                        <a:pt x="104" y="23"/>
                        <a:pt x="104" y="23"/>
                      </a:cubicBezTo>
                      <a:cubicBezTo>
                        <a:pt x="104" y="23"/>
                        <a:pt x="104" y="23"/>
                        <a:pt x="104" y="23"/>
                      </a:cubicBezTo>
                      <a:cubicBezTo>
                        <a:pt x="105" y="23"/>
                        <a:pt x="105" y="23"/>
                        <a:pt x="105" y="23"/>
                      </a:cubicBezTo>
                      <a:cubicBezTo>
                        <a:pt x="105" y="24"/>
                        <a:pt x="105" y="24"/>
                        <a:pt x="105" y="24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3" y="24"/>
                        <a:pt x="103" y="24"/>
                        <a:pt x="103" y="24"/>
                      </a:cubicBezTo>
                      <a:cubicBezTo>
                        <a:pt x="102" y="24"/>
                        <a:pt x="102" y="24"/>
                        <a:pt x="102" y="24"/>
                      </a:cubicBezTo>
                      <a:cubicBezTo>
                        <a:pt x="100" y="23"/>
                        <a:pt x="100" y="23"/>
                        <a:pt x="100" y="23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00" y="24"/>
                        <a:pt x="100" y="24"/>
                        <a:pt x="100" y="24"/>
                      </a:cubicBezTo>
                      <a:cubicBezTo>
                        <a:pt x="99" y="25"/>
                        <a:pt x="99" y="25"/>
                        <a:pt x="99" y="25"/>
                      </a:cubicBezTo>
                      <a:cubicBezTo>
                        <a:pt x="99" y="25"/>
                        <a:pt x="99" y="25"/>
                        <a:pt x="99" y="25"/>
                      </a:cubicBezTo>
                      <a:cubicBezTo>
                        <a:pt x="99" y="26"/>
                        <a:pt x="99" y="26"/>
                        <a:pt x="99" y="26"/>
                      </a:cubicBezTo>
                      <a:cubicBezTo>
                        <a:pt x="99" y="27"/>
                        <a:pt x="99" y="27"/>
                        <a:pt x="99" y="27"/>
                      </a:cubicBezTo>
                      <a:cubicBezTo>
                        <a:pt x="98" y="28"/>
                        <a:pt x="98" y="28"/>
                        <a:pt x="98" y="28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7" y="30"/>
                        <a:pt x="97" y="30"/>
                        <a:pt x="97" y="30"/>
                      </a:cubicBezTo>
                      <a:cubicBezTo>
                        <a:pt x="97" y="31"/>
                        <a:pt x="97" y="31"/>
                        <a:pt x="97" y="31"/>
                      </a:cubicBezTo>
                      <a:cubicBezTo>
                        <a:pt x="97" y="32"/>
                        <a:pt x="97" y="32"/>
                        <a:pt x="97" y="32"/>
                      </a:cubicBezTo>
                      <a:cubicBezTo>
                        <a:pt x="96" y="33"/>
                        <a:pt x="96" y="33"/>
                        <a:pt x="96" y="33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5" y="32"/>
                        <a:pt x="95" y="32"/>
                        <a:pt x="95" y="32"/>
                      </a:cubicBezTo>
                      <a:cubicBezTo>
                        <a:pt x="95" y="33"/>
                        <a:pt x="95" y="33"/>
                        <a:pt x="95" y="33"/>
                      </a:cubicBezTo>
                      <a:cubicBezTo>
                        <a:pt x="94" y="34"/>
                        <a:pt x="94" y="34"/>
                        <a:pt x="94" y="34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93" y="35"/>
                        <a:pt x="93" y="35"/>
                        <a:pt x="93" y="35"/>
                      </a:cubicBezTo>
                      <a:cubicBezTo>
                        <a:pt x="93" y="35"/>
                        <a:pt x="93" y="35"/>
                        <a:pt x="93" y="35"/>
                      </a:cubicBezTo>
                      <a:cubicBezTo>
                        <a:pt x="93" y="36"/>
                        <a:pt x="93" y="36"/>
                        <a:pt x="93" y="36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94" y="36"/>
                        <a:pt x="94" y="36"/>
                        <a:pt x="94" y="36"/>
                      </a:cubicBezTo>
                      <a:cubicBezTo>
                        <a:pt x="94" y="36"/>
                        <a:pt x="94" y="36"/>
                        <a:pt x="94" y="36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8"/>
                        <a:pt x="94" y="38"/>
                        <a:pt x="94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4" y="38"/>
                        <a:pt x="94" y="38"/>
                        <a:pt x="94" y="38"/>
                      </a:cubicBezTo>
                      <a:cubicBezTo>
                        <a:pt x="94" y="39"/>
                        <a:pt x="94" y="39"/>
                        <a:pt x="94" y="39"/>
                      </a:cubicBezTo>
                      <a:cubicBezTo>
                        <a:pt x="93" y="40"/>
                        <a:pt x="93" y="40"/>
                        <a:pt x="93" y="40"/>
                      </a:cubicBezTo>
                      <a:cubicBezTo>
                        <a:pt x="93" y="40"/>
                        <a:pt x="93" y="40"/>
                        <a:pt x="93" y="40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92" y="41"/>
                        <a:pt x="92" y="41"/>
                        <a:pt x="92" y="41"/>
                      </a:cubicBezTo>
                      <a:cubicBezTo>
                        <a:pt x="92" y="41"/>
                        <a:pt x="92" y="41"/>
                        <a:pt x="92" y="41"/>
                      </a:cubicBezTo>
                      <a:cubicBezTo>
                        <a:pt x="91" y="43"/>
                        <a:pt x="91" y="43"/>
                        <a:pt x="91" y="43"/>
                      </a:cubicBezTo>
                      <a:cubicBezTo>
                        <a:pt x="90" y="44"/>
                        <a:pt x="90" y="44"/>
                        <a:pt x="90" y="44"/>
                      </a:cubicBezTo>
                      <a:cubicBezTo>
                        <a:pt x="88" y="44"/>
                        <a:pt x="88" y="44"/>
                        <a:pt x="88" y="44"/>
                      </a:cubicBezTo>
                      <a:cubicBezTo>
                        <a:pt x="87" y="45"/>
                        <a:pt x="87" y="45"/>
                        <a:pt x="87" y="45"/>
                      </a:cubicBezTo>
                      <a:cubicBezTo>
                        <a:pt x="86" y="45"/>
                        <a:pt x="86" y="45"/>
                        <a:pt x="86" y="45"/>
                      </a:cubicBezTo>
                      <a:cubicBezTo>
                        <a:pt x="86" y="44"/>
                        <a:pt x="86" y="44"/>
                        <a:pt x="86" y="44"/>
                      </a:cubicBezTo>
                      <a:cubicBezTo>
                        <a:pt x="86" y="43"/>
                        <a:pt x="86" y="43"/>
                        <a:pt x="86" y="43"/>
                      </a:cubicBezTo>
                      <a:cubicBezTo>
                        <a:pt x="85" y="42"/>
                        <a:pt x="85" y="42"/>
                        <a:pt x="85" y="42"/>
                      </a:cubicBezTo>
                      <a:cubicBezTo>
                        <a:pt x="85" y="42"/>
                        <a:pt x="85" y="42"/>
                        <a:pt x="85" y="42"/>
                      </a:cubicBezTo>
                      <a:cubicBezTo>
                        <a:pt x="85" y="42"/>
                        <a:pt x="85" y="42"/>
                        <a:pt x="85" y="42"/>
                      </a:cubicBezTo>
                      <a:cubicBezTo>
                        <a:pt x="84" y="42"/>
                        <a:pt x="84" y="42"/>
                        <a:pt x="84" y="42"/>
                      </a:cubicBezTo>
                      <a:cubicBezTo>
                        <a:pt x="84" y="42"/>
                        <a:pt x="84" y="42"/>
                        <a:pt x="84" y="42"/>
                      </a:cubicBez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3" y="41"/>
                        <a:pt x="83" y="41"/>
                        <a:pt x="83" y="41"/>
                      </a:cubicBezTo>
                      <a:cubicBezTo>
                        <a:pt x="82" y="42"/>
                        <a:pt x="82" y="42"/>
                        <a:pt x="82" y="42"/>
                      </a:cubicBez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2" y="42"/>
                        <a:pt x="82" y="42"/>
                        <a:pt x="82" y="42"/>
                      </a:cubicBezTo>
                      <a:cubicBezTo>
                        <a:pt x="82" y="42"/>
                        <a:pt x="82" y="42"/>
                        <a:pt x="82" y="42"/>
                      </a:cubicBezTo>
                      <a:cubicBezTo>
                        <a:pt x="82" y="41"/>
                        <a:pt x="82" y="41"/>
                        <a:pt x="82" y="41"/>
                      </a:cubicBezTo>
                      <a:cubicBezTo>
                        <a:pt x="81" y="41"/>
                        <a:pt x="81" y="41"/>
                        <a:pt x="81" y="41"/>
                      </a:cubicBezTo>
                      <a:cubicBezTo>
                        <a:pt x="81" y="41"/>
                        <a:pt x="81" y="41"/>
                        <a:pt x="81" y="41"/>
                      </a:cubicBezTo>
                      <a:cubicBezTo>
                        <a:pt x="80" y="40"/>
                        <a:pt x="80" y="40"/>
                        <a:pt x="80" y="40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79" y="41"/>
                        <a:pt x="79" y="41"/>
                        <a:pt x="79" y="41"/>
                      </a:cubicBezTo>
                      <a:cubicBezTo>
                        <a:pt x="77" y="41"/>
                        <a:pt x="77" y="41"/>
                        <a:pt x="77" y="41"/>
                      </a:cubicBezTo>
                      <a:cubicBezTo>
                        <a:pt x="77" y="42"/>
                        <a:pt x="77" y="42"/>
                        <a:pt x="77" y="42"/>
                      </a:cubicBezTo>
                      <a:cubicBezTo>
                        <a:pt x="77" y="42"/>
                        <a:pt x="77" y="42"/>
                        <a:pt x="77" y="42"/>
                      </a:cubicBezTo>
                      <a:cubicBezTo>
                        <a:pt x="76" y="41"/>
                        <a:pt x="76" y="41"/>
                        <a:pt x="76" y="41"/>
                      </a:cubicBezTo>
                      <a:cubicBezTo>
                        <a:pt x="76" y="42"/>
                        <a:pt x="76" y="42"/>
                        <a:pt x="76" y="42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4" y="42"/>
                        <a:pt x="74" y="42"/>
                        <a:pt x="74" y="42"/>
                      </a:cubicBezTo>
                      <a:cubicBezTo>
                        <a:pt x="74" y="41"/>
                        <a:pt x="74" y="41"/>
                        <a:pt x="74" y="41"/>
                      </a:cubicBezTo>
                      <a:cubicBezTo>
                        <a:pt x="74" y="40"/>
                        <a:pt x="74" y="40"/>
                        <a:pt x="74" y="40"/>
                      </a:cubicBezTo>
                      <a:cubicBezTo>
                        <a:pt x="74" y="39"/>
                        <a:pt x="74" y="39"/>
                        <a:pt x="74" y="39"/>
                      </a:cubicBezTo>
                      <a:cubicBezTo>
                        <a:pt x="74" y="38"/>
                        <a:pt x="74" y="38"/>
                        <a:pt x="74" y="38"/>
                      </a:cubicBezTo>
                      <a:cubicBezTo>
                        <a:pt x="74" y="39"/>
                        <a:pt x="74" y="39"/>
                        <a:pt x="74" y="39"/>
                      </a:cubicBezTo>
                      <a:cubicBezTo>
                        <a:pt x="73" y="40"/>
                        <a:pt x="73" y="40"/>
                        <a:pt x="73" y="40"/>
                      </a:cubicBezTo>
                      <a:cubicBezTo>
                        <a:pt x="73" y="40"/>
                        <a:pt x="73" y="40"/>
                        <a:pt x="73" y="40"/>
                      </a:cubicBezTo>
                      <a:cubicBezTo>
                        <a:pt x="72" y="40"/>
                        <a:pt x="72" y="40"/>
                        <a:pt x="72" y="40"/>
                      </a:cubicBezTo>
                      <a:cubicBezTo>
                        <a:pt x="71" y="40"/>
                        <a:pt x="71" y="40"/>
                        <a:pt x="71" y="40"/>
                      </a:cubicBezTo>
                      <a:cubicBezTo>
                        <a:pt x="70" y="40"/>
                        <a:pt x="70" y="40"/>
                        <a:pt x="70" y="40"/>
                      </a:cubicBezTo>
                      <a:cubicBezTo>
                        <a:pt x="70" y="40"/>
                        <a:pt x="70" y="40"/>
                        <a:pt x="70" y="40"/>
                      </a:cubicBezTo>
                      <a:cubicBezTo>
                        <a:pt x="69" y="40"/>
                        <a:pt x="69" y="40"/>
                        <a:pt x="69" y="40"/>
                      </a:cubicBezTo>
                      <a:cubicBezTo>
                        <a:pt x="68" y="39"/>
                        <a:pt x="68" y="39"/>
                        <a:pt x="68" y="39"/>
                      </a:cubicBezTo>
                      <a:cubicBezTo>
                        <a:pt x="68" y="40"/>
                        <a:pt x="68" y="40"/>
                        <a:pt x="68" y="40"/>
                      </a:cubicBezTo>
                      <a:cubicBezTo>
                        <a:pt x="67" y="40"/>
                        <a:pt x="67" y="40"/>
                        <a:pt x="67" y="40"/>
                      </a:cubicBezTo>
                      <a:cubicBezTo>
                        <a:pt x="67" y="39"/>
                        <a:pt x="67" y="39"/>
                        <a:pt x="67" y="39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5" y="35"/>
                        <a:pt x="65" y="35"/>
                        <a:pt x="65" y="35"/>
                      </a:cubicBezTo>
                      <a:cubicBezTo>
                        <a:pt x="66" y="35"/>
                        <a:pt x="66" y="35"/>
                        <a:pt x="66" y="35"/>
                      </a:cubicBezTo>
                      <a:cubicBezTo>
                        <a:pt x="66" y="34"/>
                        <a:pt x="66" y="34"/>
                        <a:pt x="66" y="34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65" y="31"/>
                        <a:pt x="65" y="31"/>
                        <a:pt x="65" y="31"/>
                      </a:cubicBezTo>
                      <a:cubicBezTo>
                        <a:pt x="64" y="31"/>
                        <a:pt x="64" y="31"/>
                        <a:pt x="64" y="31"/>
                      </a:cubicBezTo>
                      <a:cubicBezTo>
                        <a:pt x="63" y="30"/>
                        <a:pt x="63" y="30"/>
                        <a:pt x="63" y="30"/>
                      </a:cubicBezTo>
                      <a:cubicBezTo>
                        <a:pt x="63" y="30"/>
                        <a:pt x="63" y="30"/>
                        <a:pt x="63" y="30"/>
                      </a:cubicBezTo>
                      <a:cubicBezTo>
                        <a:pt x="63" y="30"/>
                        <a:pt x="63" y="30"/>
                        <a:pt x="63" y="30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66" y="29"/>
                        <a:pt x="66" y="29"/>
                        <a:pt x="66" y="29"/>
                      </a:cubicBezTo>
                      <a:cubicBezTo>
                        <a:pt x="67" y="28"/>
                        <a:pt x="67" y="28"/>
                        <a:pt x="67" y="28"/>
                      </a:cubicBezTo>
                      <a:cubicBezTo>
                        <a:pt x="67" y="28"/>
                        <a:pt x="67" y="28"/>
                        <a:pt x="67" y="28"/>
                      </a:cubicBezTo>
                      <a:cubicBezTo>
                        <a:pt x="67" y="28"/>
                        <a:pt x="67" y="28"/>
                        <a:pt x="67" y="28"/>
                      </a:cubicBezTo>
                      <a:cubicBezTo>
                        <a:pt x="65" y="29"/>
                        <a:pt x="65" y="29"/>
                        <a:pt x="65" y="29"/>
                      </a:cubicBezTo>
                      <a:cubicBezTo>
                        <a:pt x="64" y="29"/>
                        <a:pt x="64" y="29"/>
                        <a:pt x="64" y="29"/>
                      </a:cubicBezTo>
                      <a:cubicBezTo>
                        <a:pt x="64" y="29"/>
                        <a:pt x="64" y="29"/>
                        <a:pt x="64" y="29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2" y="28"/>
                        <a:pt x="62" y="28"/>
                        <a:pt x="62" y="28"/>
                      </a:cubicBezTo>
                      <a:cubicBezTo>
                        <a:pt x="62" y="28"/>
                        <a:pt x="62" y="28"/>
                        <a:pt x="62" y="28"/>
                      </a:cubicBezTo>
                      <a:cubicBezTo>
                        <a:pt x="63" y="28"/>
                        <a:pt x="63" y="28"/>
                        <a:pt x="63" y="28"/>
                      </a:cubicBezTo>
                      <a:cubicBezTo>
                        <a:pt x="62" y="27"/>
                        <a:pt x="62" y="27"/>
                        <a:pt x="62" y="27"/>
                      </a:cubicBezTo>
                      <a:cubicBezTo>
                        <a:pt x="61" y="26"/>
                        <a:pt x="61" y="26"/>
                        <a:pt x="61" y="26"/>
                      </a:cubicBezTo>
                      <a:cubicBezTo>
                        <a:pt x="61" y="24"/>
                        <a:pt x="61" y="24"/>
                        <a:pt x="61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1" y="23"/>
                        <a:pt x="61" y="23"/>
                        <a:pt x="61" y="23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lose/>
                      <a:moveTo>
                        <a:pt x="176" y="31"/>
                      </a:moveTo>
                      <a:cubicBezTo>
                        <a:pt x="176" y="31"/>
                        <a:pt x="176" y="31"/>
                        <a:pt x="176" y="31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7" y="32"/>
                        <a:pt x="177" y="32"/>
                        <a:pt x="177" y="32"/>
                      </a:cubicBezTo>
                      <a:cubicBezTo>
                        <a:pt x="176" y="31"/>
                        <a:pt x="176" y="31"/>
                        <a:pt x="176" y="31"/>
                      </a:cubicBezTo>
                      <a:close/>
                      <a:moveTo>
                        <a:pt x="178" y="34"/>
                      </a:moveTo>
                      <a:cubicBezTo>
                        <a:pt x="177" y="34"/>
                        <a:pt x="177" y="34"/>
                        <a:pt x="177" y="34"/>
                      </a:cubicBezTo>
                      <a:cubicBezTo>
                        <a:pt x="178" y="34"/>
                        <a:pt x="178" y="34"/>
                        <a:pt x="178" y="34"/>
                      </a:cubicBezTo>
                      <a:cubicBezTo>
                        <a:pt x="178" y="34"/>
                        <a:pt x="178" y="34"/>
                        <a:pt x="178" y="34"/>
                      </a:cubicBezTo>
                      <a:close/>
                      <a:moveTo>
                        <a:pt x="179" y="34"/>
                      </a:moveTo>
                      <a:cubicBezTo>
                        <a:pt x="179" y="34"/>
                        <a:pt x="179" y="34"/>
                        <a:pt x="179" y="34"/>
                      </a:cubicBezTo>
                      <a:cubicBezTo>
                        <a:pt x="181" y="35"/>
                        <a:pt x="181" y="35"/>
                        <a:pt x="181" y="35"/>
                      </a:cubicBezTo>
                      <a:cubicBezTo>
                        <a:pt x="183" y="35"/>
                        <a:pt x="183" y="35"/>
                        <a:pt x="183" y="35"/>
                      </a:cubicBezTo>
                      <a:cubicBezTo>
                        <a:pt x="185" y="35"/>
                        <a:pt x="185" y="35"/>
                        <a:pt x="185" y="35"/>
                      </a:cubicBezTo>
                      <a:cubicBezTo>
                        <a:pt x="185" y="35"/>
                        <a:pt x="185" y="35"/>
                        <a:pt x="185" y="35"/>
                      </a:cubicBezTo>
                      <a:cubicBezTo>
                        <a:pt x="184" y="34"/>
                        <a:pt x="184" y="34"/>
                        <a:pt x="184" y="34"/>
                      </a:cubicBezTo>
                      <a:cubicBezTo>
                        <a:pt x="183" y="34"/>
                        <a:pt x="183" y="34"/>
                        <a:pt x="183" y="34"/>
                      </a:cubicBezTo>
                      <a:cubicBezTo>
                        <a:pt x="181" y="34"/>
                        <a:pt x="181" y="34"/>
                        <a:pt x="181" y="34"/>
                      </a:cubicBezTo>
                      <a:cubicBezTo>
                        <a:pt x="181" y="34"/>
                        <a:pt x="181" y="34"/>
                        <a:pt x="181" y="34"/>
                      </a:cubicBezTo>
                      <a:cubicBezTo>
                        <a:pt x="179" y="34"/>
                        <a:pt x="179" y="34"/>
                        <a:pt x="179" y="34"/>
                      </a:cubicBezTo>
                      <a:close/>
                      <a:moveTo>
                        <a:pt x="179" y="30"/>
                      </a:moveTo>
                      <a:cubicBezTo>
                        <a:pt x="180" y="31"/>
                        <a:pt x="180" y="31"/>
                        <a:pt x="180" y="31"/>
                      </a:cubicBezTo>
                      <a:cubicBezTo>
                        <a:pt x="180" y="30"/>
                        <a:pt x="180" y="30"/>
                        <a:pt x="180" y="30"/>
                      </a:cubicBezTo>
                      <a:cubicBezTo>
                        <a:pt x="180" y="30"/>
                        <a:pt x="180" y="30"/>
                        <a:pt x="180" y="30"/>
                      </a:cubicBezTo>
                      <a:cubicBezTo>
                        <a:pt x="181" y="31"/>
                        <a:pt x="181" y="31"/>
                        <a:pt x="181" y="31"/>
                      </a:cubicBezTo>
                      <a:cubicBezTo>
                        <a:pt x="181" y="32"/>
                        <a:pt x="181" y="32"/>
                        <a:pt x="181" y="32"/>
                      </a:cubicBezTo>
                      <a:cubicBezTo>
                        <a:pt x="181" y="32"/>
                        <a:pt x="181" y="32"/>
                        <a:pt x="181" y="32"/>
                      </a:cubicBezTo>
                      <a:cubicBezTo>
                        <a:pt x="182" y="32"/>
                        <a:pt x="182" y="32"/>
                        <a:pt x="182" y="32"/>
                      </a:cubicBezTo>
                      <a:cubicBezTo>
                        <a:pt x="182" y="32"/>
                        <a:pt x="182" y="32"/>
                        <a:pt x="182" y="32"/>
                      </a:cubicBezTo>
                      <a:cubicBezTo>
                        <a:pt x="183" y="32"/>
                        <a:pt x="183" y="32"/>
                        <a:pt x="183" y="32"/>
                      </a:cubicBezTo>
                      <a:cubicBezTo>
                        <a:pt x="183" y="32"/>
                        <a:pt x="183" y="32"/>
                        <a:pt x="183" y="32"/>
                      </a:cubicBezTo>
                      <a:cubicBezTo>
                        <a:pt x="182" y="31"/>
                        <a:pt x="182" y="31"/>
                        <a:pt x="182" y="31"/>
                      </a:cubicBezTo>
                      <a:cubicBezTo>
                        <a:pt x="181" y="30"/>
                        <a:pt x="181" y="30"/>
                        <a:pt x="181" y="30"/>
                      </a:cubicBezTo>
                      <a:cubicBezTo>
                        <a:pt x="181" y="30"/>
                        <a:pt x="181" y="30"/>
                        <a:pt x="181" y="30"/>
                      </a:cubicBezTo>
                      <a:cubicBezTo>
                        <a:pt x="180" y="30"/>
                        <a:pt x="180" y="30"/>
                        <a:pt x="180" y="30"/>
                      </a:cubicBezTo>
                      <a:cubicBezTo>
                        <a:pt x="179" y="30"/>
                        <a:pt x="179" y="30"/>
                        <a:pt x="179" y="30"/>
                      </a:cubicBezTo>
                      <a:cubicBezTo>
                        <a:pt x="179" y="30"/>
                        <a:pt x="179" y="30"/>
                        <a:pt x="179" y="30"/>
                      </a:cubicBezTo>
                      <a:close/>
                      <a:moveTo>
                        <a:pt x="166" y="50"/>
                      </a:moveTo>
                      <a:cubicBezTo>
                        <a:pt x="166" y="51"/>
                        <a:pt x="166" y="51"/>
                        <a:pt x="166" y="51"/>
                      </a:cubicBezTo>
                      <a:cubicBezTo>
                        <a:pt x="166" y="52"/>
                        <a:pt x="166" y="52"/>
                        <a:pt x="166" y="52"/>
                      </a:cubicBezTo>
                      <a:cubicBezTo>
                        <a:pt x="167" y="52"/>
                        <a:pt x="167" y="52"/>
                        <a:pt x="167" y="52"/>
                      </a:cubicBezTo>
                      <a:cubicBezTo>
                        <a:pt x="167" y="51"/>
                        <a:pt x="167" y="51"/>
                        <a:pt x="167" y="51"/>
                      </a:cubicBezTo>
                      <a:cubicBezTo>
                        <a:pt x="166" y="50"/>
                        <a:pt x="166" y="50"/>
                        <a:pt x="166" y="50"/>
                      </a:cubicBezTo>
                      <a:close/>
                      <a:moveTo>
                        <a:pt x="168" y="49"/>
                      </a:moveTo>
                      <a:cubicBezTo>
                        <a:pt x="168" y="50"/>
                        <a:pt x="168" y="50"/>
                        <a:pt x="168" y="50"/>
                      </a:cubicBezTo>
                      <a:cubicBezTo>
                        <a:pt x="167" y="51"/>
                        <a:pt x="167" y="51"/>
                        <a:pt x="167" y="51"/>
                      </a:cubicBezTo>
                      <a:cubicBezTo>
                        <a:pt x="167" y="52"/>
                        <a:pt x="167" y="52"/>
                        <a:pt x="167" y="52"/>
                      </a:cubicBezTo>
                      <a:cubicBezTo>
                        <a:pt x="167" y="52"/>
                        <a:pt x="167" y="52"/>
                        <a:pt x="167" y="52"/>
                      </a:cubicBezTo>
                      <a:cubicBezTo>
                        <a:pt x="168" y="50"/>
                        <a:pt x="168" y="50"/>
                        <a:pt x="168" y="50"/>
                      </a:cubicBezTo>
                      <a:cubicBezTo>
                        <a:pt x="168" y="49"/>
                        <a:pt x="168" y="49"/>
                        <a:pt x="168" y="49"/>
                      </a:cubicBezTo>
                      <a:close/>
                      <a:moveTo>
                        <a:pt x="175" y="55"/>
                      </a:move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6" y="55"/>
                        <a:pt x="176" y="55"/>
                        <a:pt x="176" y="55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lose/>
                      <a:moveTo>
                        <a:pt x="173" y="53"/>
                      </a:moveTo>
                      <a:cubicBezTo>
                        <a:pt x="173" y="53"/>
                        <a:pt x="173" y="53"/>
                        <a:pt x="173" y="53"/>
                      </a:cubicBezTo>
                      <a:cubicBezTo>
                        <a:pt x="173" y="53"/>
                        <a:pt x="173" y="53"/>
                        <a:pt x="173" y="53"/>
                      </a:cubicBezTo>
                      <a:cubicBezTo>
                        <a:pt x="173" y="54"/>
                        <a:pt x="173" y="54"/>
                        <a:pt x="173" y="54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73" y="56"/>
                        <a:pt x="173" y="56"/>
                        <a:pt x="173" y="56"/>
                      </a:cubicBezTo>
                      <a:cubicBezTo>
                        <a:pt x="173" y="56"/>
                        <a:pt x="173" y="56"/>
                        <a:pt x="173" y="56"/>
                      </a:cubicBezTo>
                      <a:cubicBezTo>
                        <a:pt x="174" y="55"/>
                        <a:pt x="174" y="55"/>
                        <a:pt x="174" y="55"/>
                      </a:cubicBezTo>
                      <a:cubicBezTo>
                        <a:pt x="174" y="55"/>
                        <a:pt x="174" y="55"/>
                        <a:pt x="174" y="55"/>
                      </a:cubicBezTo>
                      <a:cubicBezTo>
                        <a:pt x="174" y="55"/>
                        <a:pt x="174" y="55"/>
                        <a:pt x="174" y="55"/>
                      </a:cubicBezTo>
                      <a:cubicBezTo>
                        <a:pt x="174" y="54"/>
                        <a:pt x="174" y="54"/>
                        <a:pt x="174" y="54"/>
                      </a:cubicBezTo>
                      <a:cubicBezTo>
                        <a:pt x="173" y="53"/>
                        <a:pt x="173" y="53"/>
                        <a:pt x="173" y="53"/>
                      </a:cubicBezTo>
                      <a:close/>
                      <a:moveTo>
                        <a:pt x="174" y="54"/>
                      </a:moveTo>
                      <a:cubicBezTo>
                        <a:pt x="174" y="54"/>
                        <a:pt x="174" y="54"/>
                        <a:pt x="174" y="54"/>
                      </a:cubicBezTo>
                      <a:cubicBezTo>
                        <a:pt x="174" y="54"/>
                        <a:pt x="174" y="54"/>
                        <a:pt x="174" y="54"/>
                      </a:cubicBezTo>
                      <a:cubicBezTo>
                        <a:pt x="175" y="54"/>
                        <a:pt x="175" y="54"/>
                        <a:pt x="175" y="54"/>
                      </a:cubicBezTo>
                      <a:cubicBezTo>
                        <a:pt x="175" y="54"/>
                        <a:pt x="175" y="54"/>
                        <a:pt x="175" y="54"/>
                      </a:cubicBezTo>
                      <a:cubicBezTo>
                        <a:pt x="175" y="54"/>
                        <a:pt x="175" y="54"/>
                        <a:pt x="175" y="54"/>
                      </a:cubicBezTo>
                      <a:cubicBezTo>
                        <a:pt x="174" y="54"/>
                        <a:pt x="174" y="54"/>
                        <a:pt x="174" y="54"/>
                      </a:cubicBezTo>
                      <a:close/>
                      <a:moveTo>
                        <a:pt x="173" y="52"/>
                      </a:moveTo>
                      <a:cubicBezTo>
                        <a:pt x="173" y="52"/>
                        <a:pt x="173" y="52"/>
                        <a:pt x="173" y="52"/>
                      </a:cubicBezTo>
                      <a:cubicBezTo>
                        <a:pt x="173" y="53"/>
                        <a:pt x="173" y="53"/>
                        <a:pt x="173" y="53"/>
                      </a:cubicBezTo>
                      <a:cubicBezTo>
                        <a:pt x="173" y="53"/>
                        <a:pt x="173" y="53"/>
                        <a:pt x="173" y="53"/>
                      </a:cubicBezTo>
                      <a:cubicBezTo>
                        <a:pt x="174" y="54"/>
                        <a:pt x="174" y="54"/>
                        <a:pt x="174" y="54"/>
                      </a:cubicBezTo>
                      <a:cubicBezTo>
                        <a:pt x="174" y="53"/>
                        <a:pt x="174" y="53"/>
                        <a:pt x="174" y="53"/>
                      </a:cubicBezTo>
                      <a:cubicBezTo>
                        <a:pt x="173" y="53"/>
                        <a:pt x="173" y="53"/>
                        <a:pt x="173" y="53"/>
                      </a:cubicBezTo>
                      <a:cubicBezTo>
                        <a:pt x="173" y="52"/>
                        <a:pt x="173" y="52"/>
                        <a:pt x="173" y="52"/>
                      </a:cubicBezTo>
                      <a:close/>
                      <a:moveTo>
                        <a:pt x="175" y="52"/>
                      </a:moveTo>
                      <a:cubicBezTo>
                        <a:pt x="174" y="52"/>
                        <a:pt x="174" y="52"/>
                        <a:pt x="174" y="52"/>
                      </a:cubicBezTo>
                      <a:cubicBezTo>
                        <a:pt x="173" y="53"/>
                        <a:pt x="173" y="53"/>
                        <a:pt x="173" y="53"/>
                      </a:cubicBezTo>
                      <a:cubicBezTo>
                        <a:pt x="174" y="53"/>
                        <a:pt x="174" y="53"/>
                        <a:pt x="174" y="53"/>
                      </a:cubicBezTo>
                      <a:cubicBezTo>
                        <a:pt x="175" y="53"/>
                        <a:pt x="175" y="53"/>
                        <a:pt x="175" y="53"/>
                      </a:cubicBezTo>
                      <a:cubicBezTo>
                        <a:pt x="175" y="53"/>
                        <a:pt x="175" y="53"/>
                        <a:pt x="175" y="53"/>
                      </a:cubicBezTo>
                      <a:cubicBezTo>
                        <a:pt x="175" y="53"/>
                        <a:pt x="175" y="53"/>
                        <a:pt x="175" y="53"/>
                      </a:cubicBezTo>
                      <a:cubicBezTo>
                        <a:pt x="175" y="53"/>
                        <a:pt x="175" y="53"/>
                        <a:pt x="175" y="53"/>
                      </a:cubicBezTo>
                      <a:cubicBezTo>
                        <a:pt x="175" y="52"/>
                        <a:pt x="175" y="52"/>
                        <a:pt x="175" y="52"/>
                      </a:cubicBezTo>
                      <a:cubicBezTo>
                        <a:pt x="175" y="52"/>
                        <a:pt x="175" y="52"/>
                        <a:pt x="175" y="52"/>
                      </a:cubicBezTo>
                      <a:cubicBezTo>
                        <a:pt x="175" y="52"/>
                        <a:pt x="175" y="52"/>
                        <a:pt x="175" y="52"/>
                      </a:cubicBezTo>
                      <a:cubicBezTo>
                        <a:pt x="175" y="52"/>
                        <a:pt x="175" y="52"/>
                        <a:pt x="175" y="52"/>
                      </a:cubicBezTo>
                      <a:close/>
                      <a:moveTo>
                        <a:pt x="173" y="51"/>
                      </a:moveTo>
                      <a:cubicBezTo>
                        <a:pt x="173" y="51"/>
                        <a:pt x="173" y="51"/>
                        <a:pt x="173" y="51"/>
                      </a:cubicBezTo>
                      <a:cubicBezTo>
                        <a:pt x="173" y="51"/>
                        <a:pt x="173" y="51"/>
                        <a:pt x="173" y="51"/>
                      </a:cubicBezTo>
                      <a:cubicBezTo>
                        <a:pt x="173" y="51"/>
                        <a:pt x="173" y="51"/>
                        <a:pt x="173" y="51"/>
                      </a:cubicBezTo>
                      <a:cubicBezTo>
                        <a:pt x="173" y="51"/>
                        <a:pt x="173" y="51"/>
                        <a:pt x="173" y="51"/>
                      </a:cubicBezTo>
                      <a:close/>
                      <a:moveTo>
                        <a:pt x="175" y="50"/>
                      </a:moveTo>
                      <a:cubicBezTo>
                        <a:pt x="175" y="50"/>
                        <a:pt x="175" y="50"/>
                        <a:pt x="175" y="50"/>
                      </a:cubicBezTo>
                      <a:cubicBezTo>
                        <a:pt x="175" y="50"/>
                        <a:pt x="175" y="50"/>
                        <a:pt x="175" y="50"/>
                      </a:cubicBezTo>
                      <a:cubicBezTo>
                        <a:pt x="175" y="50"/>
                        <a:pt x="175" y="50"/>
                        <a:pt x="175" y="50"/>
                      </a:cubicBezTo>
                      <a:cubicBezTo>
                        <a:pt x="175" y="50"/>
                        <a:pt x="175" y="50"/>
                        <a:pt x="175" y="50"/>
                      </a:cubicBezTo>
                      <a:close/>
                      <a:moveTo>
                        <a:pt x="174" y="50"/>
                      </a:moveTo>
                      <a:cubicBezTo>
                        <a:pt x="174" y="50"/>
                        <a:pt x="174" y="50"/>
                        <a:pt x="174" y="50"/>
                      </a:cubicBezTo>
                      <a:cubicBezTo>
                        <a:pt x="174" y="51"/>
                        <a:pt x="174" y="51"/>
                        <a:pt x="174" y="51"/>
                      </a:cubicBezTo>
                      <a:cubicBezTo>
                        <a:pt x="173" y="51"/>
                        <a:pt x="173" y="51"/>
                        <a:pt x="173" y="51"/>
                      </a:cubicBezTo>
                      <a:cubicBezTo>
                        <a:pt x="174" y="51"/>
                        <a:pt x="174" y="51"/>
                        <a:pt x="174" y="51"/>
                      </a:cubicBezTo>
                      <a:cubicBezTo>
                        <a:pt x="174" y="51"/>
                        <a:pt x="174" y="51"/>
                        <a:pt x="174" y="51"/>
                      </a:cubicBezTo>
                      <a:cubicBezTo>
                        <a:pt x="174" y="51"/>
                        <a:pt x="174" y="51"/>
                        <a:pt x="174" y="51"/>
                      </a:cubicBezTo>
                      <a:cubicBezTo>
                        <a:pt x="174" y="51"/>
                        <a:pt x="174" y="51"/>
                        <a:pt x="174" y="51"/>
                      </a:cubicBezTo>
                      <a:cubicBezTo>
                        <a:pt x="174" y="52"/>
                        <a:pt x="174" y="52"/>
                        <a:pt x="174" y="52"/>
                      </a:cubicBezTo>
                      <a:cubicBezTo>
                        <a:pt x="174" y="52"/>
                        <a:pt x="174" y="52"/>
                        <a:pt x="174" y="52"/>
                      </a:cubicBezTo>
                      <a:cubicBezTo>
                        <a:pt x="175" y="52"/>
                        <a:pt x="175" y="52"/>
                        <a:pt x="175" y="52"/>
                      </a:cubicBezTo>
                      <a:cubicBezTo>
                        <a:pt x="175" y="52"/>
                        <a:pt x="175" y="52"/>
                        <a:pt x="175" y="52"/>
                      </a:cubicBezTo>
                      <a:cubicBezTo>
                        <a:pt x="175" y="51"/>
                        <a:pt x="175" y="51"/>
                        <a:pt x="175" y="51"/>
                      </a:cubicBezTo>
                      <a:cubicBezTo>
                        <a:pt x="175" y="50"/>
                        <a:pt x="175" y="50"/>
                        <a:pt x="175" y="50"/>
                      </a:cubicBezTo>
                      <a:cubicBezTo>
                        <a:pt x="175" y="50"/>
                        <a:pt x="175" y="50"/>
                        <a:pt x="175" y="50"/>
                      </a:cubicBezTo>
                      <a:cubicBezTo>
                        <a:pt x="174" y="50"/>
                        <a:pt x="174" y="50"/>
                        <a:pt x="174" y="50"/>
                      </a:cubicBezTo>
                      <a:close/>
                      <a:moveTo>
                        <a:pt x="163" y="56"/>
                      </a:moveTo>
                      <a:cubicBezTo>
                        <a:pt x="163" y="56"/>
                        <a:pt x="163" y="56"/>
                        <a:pt x="163" y="56"/>
                      </a:cubicBezTo>
                      <a:cubicBezTo>
                        <a:pt x="163" y="56"/>
                        <a:pt x="163" y="56"/>
                        <a:pt x="163" y="56"/>
                      </a:cubicBezTo>
                      <a:cubicBezTo>
                        <a:pt x="163" y="56"/>
                        <a:pt x="163" y="56"/>
                        <a:pt x="163" y="56"/>
                      </a:cubicBezTo>
                      <a:close/>
                      <a:moveTo>
                        <a:pt x="162" y="57"/>
                      </a:moveTo>
                      <a:cubicBezTo>
                        <a:pt x="163" y="57"/>
                        <a:pt x="163" y="57"/>
                        <a:pt x="163" y="57"/>
                      </a:cubicBezTo>
                      <a:cubicBezTo>
                        <a:pt x="163" y="57"/>
                        <a:pt x="163" y="57"/>
                        <a:pt x="163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lose/>
                      <a:moveTo>
                        <a:pt x="158" y="58"/>
                      </a:moveTo>
                      <a:cubicBezTo>
                        <a:pt x="158" y="59"/>
                        <a:pt x="158" y="59"/>
                        <a:pt x="158" y="59"/>
                      </a:cubicBezTo>
                      <a:cubicBezTo>
                        <a:pt x="158" y="59"/>
                        <a:pt x="158" y="59"/>
                        <a:pt x="158" y="59"/>
                      </a:cubicBezTo>
                      <a:cubicBezTo>
                        <a:pt x="158" y="59"/>
                        <a:pt x="158" y="58"/>
                        <a:pt x="158" y="58"/>
                      </a:cubicBezTo>
                      <a:close/>
                      <a:moveTo>
                        <a:pt x="159" y="58"/>
                      </a:moveTo>
                      <a:cubicBezTo>
                        <a:pt x="158" y="58"/>
                        <a:pt x="158" y="58"/>
                        <a:pt x="158" y="58"/>
                      </a:cubicBezTo>
                      <a:cubicBezTo>
                        <a:pt x="159" y="58"/>
                        <a:pt x="159" y="58"/>
                        <a:pt x="159" y="58"/>
                      </a:cubicBezTo>
                      <a:cubicBezTo>
                        <a:pt x="159" y="58"/>
                        <a:pt x="159" y="58"/>
                        <a:pt x="159" y="58"/>
                      </a:cubicBezTo>
                      <a:cubicBezTo>
                        <a:pt x="159" y="58"/>
                        <a:pt x="159" y="58"/>
                        <a:pt x="159" y="58"/>
                      </a:cubicBezTo>
                      <a:close/>
                      <a:moveTo>
                        <a:pt x="159" y="61"/>
                      </a:moveTo>
                      <a:cubicBezTo>
                        <a:pt x="159" y="61"/>
                        <a:pt x="159" y="61"/>
                        <a:pt x="159" y="61"/>
                      </a:cubicBezTo>
                      <a:cubicBezTo>
                        <a:pt x="158" y="61"/>
                        <a:pt x="158" y="61"/>
                        <a:pt x="158" y="61"/>
                      </a:cubicBezTo>
                      <a:cubicBezTo>
                        <a:pt x="158" y="62"/>
                        <a:pt x="158" y="62"/>
                        <a:pt x="158" y="62"/>
                      </a:cubicBezTo>
                      <a:cubicBezTo>
                        <a:pt x="159" y="62"/>
                        <a:pt x="159" y="62"/>
                        <a:pt x="159" y="62"/>
                      </a:cubicBezTo>
                      <a:cubicBezTo>
                        <a:pt x="159" y="61"/>
                        <a:pt x="159" y="61"/>
                        <a:pt x="159" y="61"/>
                      </a:cubicBezTo>
                      <a:cubicBezTo>
                        <a:pt x="159" y="61"/>
                        <a:pt x="159" y="61"/>
                        <a:pt x="159" y="61"/>
                      </a:cubicBezTo>
                      <a:close/>
                      <a:moveTo>
                        <a:pt x="161" y="58"/>
                      </a:moveTo>
                      <a:cubicBezTo>
                        <a:pt x="160" y="59"/>
                        <a:pt x="160" y="59"/>
                        <a:pt x="160" y="59"/>
                      </a:cubicBezTo>
                      <a:cubicBezTo>
                        <a:pt x="160" y="59"/>
                        <a:pt x="160" y="59"/>
                        <a:pt x="160" y="59"/>
                      </a:cubicBezTo>
                      <a:cubicBezTo>
                        <a:pt x="160" y="59"/>
                        <a:pt x="160" y="59"/>
                        <a:pt x="160" y="59"/>
                      </a:cubicBezTo>
                      <a:cubicBezTo>
                        <a:pt x="159" y="60"/>
                        <a:pt x="159" y="60"/>
                        <a:pt x="159" y="60"/>
                      </a:cubicBezTo>
                      <a:cubicBezTo>
                        <a:pt x="159" y="60"/>
                        <a:pt x="159" y="60"/>
                        <a:pt x="159" y="60"/>
                      </a:cubicBezTo>
                      <a:cubicBezTo>
                        <a:pt x="160" y="61"/>
                        <a:pt x="160" y="61"/>
                        <a:pt x="160" y="61"/>
                      </a:cubicBezTo>
                      <a:cubicBezTo>
                        <a:pt x="160" y="60"/>
                        <a:pt x="160" y="60"/>
                        <a:pt x="160" y="60"/>
                      </a:cubicBezTo>
                      <a:cubicBezTo>
                        <a:pt x="161" y="59"/>
                        <a:pt x="161" y="59"/>
                        <a:pt x="161" y="59"/>
                      </a:cubicBezTo>
                      <a:cubicBezTo>
                        <a:pt x="162" y="58"/>
                        <a:pt x="162" y="58"/>
                        <a:pt x="162" y="58"/>
                      </a:cubicBezTo>
                      <a:cubicBezTo>
                        <a:pt x="162" y="58"/>
                        <a:pt x="162" y="58"/>
                        <a:pt x="162" y="58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1" y="58"/>
                        <a:pt x="161" y="58"/>
                        <a:pt x="161" y="58"/>
                      </a:cubicBezTo>
                      <a:close/>
                      <a:moveTo>
                        <a:pt x="154" y="54"/>
                      </a:moveTo>
                      <a:cubicBezTo>
                        <a:pt x="155" y="53"/>
                        <a:pt x="155" y="53"/>
                        <a:pt x="155" y="53"/>
                      </a:cubicBezTo>
                      <a:cubicBezTo>
                        <a:pt x="154" y="53"/>
                        <a:pt x="154" y="53"/>
                        <a:pt x="154" y="53"/>
                      </a:cubicBezTo>
                      <a:cubicBezTo>
                        <a:pt x="154" y="54"/>
                        <a:pt x="154" y="54"/>
                        <a:pt x="154" y="54"/>
                      </a:cubicBezTo>
                      <a:close/>
                      <a:moveTo>
                        <a:pt x="152" y="55"/>
                      </a:moveTo>
                      <a:cubicBezTo>
                        <a:pt x="152" y="55"/>
                        <a:pt x="152" y="55"/>
                        <a:pt x="152" y="55"/>
                      </a:cubicBezTo>
                      <a:cubicBezTo>
                        <a:pt x="152" y="55"/>
                        <a:pt x="152" y="55"/>
                        <a:pt x="152" y="55"/>
                      </a:cubicBezTo>
                      <a:cubicBezTo>
                        <a:pt x="152" y="55"/>
                        <a:pt x="152" y="55"/>
                        <a:pt x="152" y="55"/>
                      </a:cubicBezTo>
                      <a:close/>
                      <a:moveTo>
                        <a:pt x="154" y="61"/>
                      </a:moveTo>
                      <a:cubicBezTo>
                        <a:pt x="153" y="61"/>
                        <a:pt x="153" y="61"/>
                        <a:pt x="153" y="61"/>
                      </a:cubicBezTo>
                      <a:cubicBezTo>
                        <a:pt x="153" y="61"/>
                        <a:pt x="153" y="61"/>
                        <a:pt x="153" y="61"/>
                      </a:cubicBezTo>
                      <a:cubicBezTo>
                        <a:pt x="154" y="61"/>
                        <a:pt x="154" y="61"/>
                        <a:pt x="154" y="61"/>
                      </a:cubicBezTo>
                      <a:close/>
                      <a:moveTo>
                        <a:pt x="152" y="60"/>
                      </a:moveTo>
                      <a:cubicBezTo>
                        <a:pt x="153" y="59"/>
                        <a:pt x="153" y="59"/>
                        <a:pt x="153" y="59"/>
                      </a:cubicBezTo>
                      <a:cubicBezTo>
                        <a:pt x="153" y="60"/>
                        <a:pt x="153" y="60"/>
                        <a:pt x="153" y="60"/>
                      </a:cubicBezTo>
                      <a:cubicBezTo>
                        <a:pt x="153" y="60"/>
                        <a:pt x="153" y="60"/>
                        <a:pt x="153" y="60"/>
                      </a:cubicBezTo>
                      <a:cubicBezTo>
                        <a:pt x="153" y="61"/>
                        <a:pt x="153" y="61"/>
                        <a:pt x="153" y="61"/>
                      </a:cubicBezTo>
                      <a:cubicBezTo>
                        <a:pt x="152" y="60"/>
                        <a:pt x="152" y="60"/>
                        <a:pt x="152" y="60"/>
                      </a:cubicBezTo>
                      <a:cubicBezTo>
                        <a:pt x="152" y="60"/>
                        <a:pt x="152" y="60"/>
                        <a:pt x="152" y="60"/>
                      </a:cubicBezTo>
                      <a:close/>
                      <a:moveTo>
                        <a:pt x="147" y="57"/>
                      </a:moveTo>
                      <a:cubicBezTo>
                        <a:pt x="148" y="57"/>
                        <a:pt x="148" y="57"/>
                        <a:pt x="148" y="57"/>
                      </a:cubicBezTo>
                      <a:cubicBezTo>
                        <a:pt x="148" y="57"/>
                        <a:pt x="148" y="57"/>
                        <a:pt x="148" y="57"/>
                      </a:cubicBezTo>
                      <a:cubicBezTo>
                        <a:pt x="148" y="57"/>
                        <a:pt x="148" y="57"/>
                        <a:pt x="148" y="57"/>
                      </a:cubicBezTo>
                      <a:cubicBezTo>
                        <a:pt x="148" y="57"/>
                        <a:pt x="148" y="57"/>
                        <a:pt x="148" y="57"/>
                      </a:cubicBezTo>
                      <a:cubicBezTo>
                        <a:pt x="147" y="57"/>
                        <a:pt x="147" y="57"/>
                        <a:pt x="147" y="57"/>
                      </a:cubicBezTo>
                      <a:close/>
                      <a:moveTo>
                        <a:pt x="148" y="62"/>
                      </a:moveTo>
                      <a:cubicBezTo>
                        <a:pt x="149" y="62"/>
                        <a:pt x="149" y="62"/>
                        <a:pt x="149" y="62"/>
                      </a:cubicBezTo>
                      <a:cubicBezTo>
                        <a:pt x="150" y="62"/>
                        <a:pt x="150" y="62"/>
                        <a:pt x="150" y="62"/>
                      </a:cubicBezTo>
                      <a:cubicBezTo>
                        <a:pt x="149" y="62"/>
                        <a:pt x="149" y="62"/>
                        <a:pt x="149" y="62"/>
                      </a:cubicBezTo>
                      <a:cubicBezTo>
                        <a:pt x="148" y="62"/>
                        <a:pt x="148" y="62"/>
                        <a:pt x="148" y="62"/>
                      </a:cubicBezTo>
                      <a:close/>
                      <a:moveTo>
                        <a:pt x="142" y="59"/>
                      </a:moveTo>
                      <a:cubicBezTo>
                        <a:pt x="142" y="58"/>
                        <a:pt x="142" y="58"/>
                        <a:pt x="142" y="58"/>
                      </a:cubicBezTo>
                      <a:cubicBezTo>
                        <a:pt x="142" y="58"/>
                        <a:pt x="142" y="58"/>
                        <a:pt x="142" y="58"/>
                      </a:cubicBezTo>
                      <a:cubicBezTo>
                        <a:pt x="142" y="58"/>
                        <a:pt x="142" y="58"/>
                        <a:pt x="142" y="58"/>
                      </a:cubicBezTo>
                      <a:cubicBezTo>
                        <a:pt x="142" y="59"/>
                        <a:pt x="142" y="59"/>
                        <a:pt x="142" y="59"/>
                      </a:cubicBezTo>
                      <a:close/>
                      <a:moveTo>
                        <a:pt x="144" y="61"/>
                      </a:moveTo>
                      <a:cubicBezTo>
                        <a:pt x="145" y="61"/>
                        <a:pt x="145" y="61"/>
                        <a:pt x="145" y="61"/>
                      </a:cubicBezTo>
                      <a:cubicBezTo>
                        <a:pt x="146" y="61"/>
                        <a:pt x="146" y="61"/>
                        <a:pt x="146" y="61"/>
                      </a:cubicBezTo>
                      <a:cubicBezTo>
                        <a:pt x="146" y="62"/>
                        <a:pt x="146" y="62"/>
                        <a:pt x="146" y="62"/>
                      </a:cubicBezTo>
                      <a:cubicBezTo>
                        <a:pt x="145" y="62"/>
                        <a:pt x="145" y="62"/>
                        <a:pt x="145" y="62"/>
                      </a:cubicBezTo>
                      <a:cubicBezTo>
                        <a:pt x="144" y="62"/>
                        <a:pt x="144" y="62"/>
                        <a:pt x="144" y="62"/>
                      </a:cubicBezTo>
                      <a:cubicBezTo>
                        <a:pt x="144" y="61"/>
                        <a:pt x="144" y="61"/>
                        <a:pt x="144" y="61"/>
                      </a:cubicBezTo>
                      <a:close/>
                      <a:moveTo>
                        <a:pt x="143" y="62"/>
                      </a:moveTo>
                      <a:cubicBezTo>
                        <a:pt x="143" y="61"/>
                        <a:pt x="143" y="61"/>
                        <a:pt x="143" y="61"/>
                      </a:cubicBezTo>
                      <a:cubicBezTo>
                        <a:pt x="143" y="62"/>
                        <a:pt x="143" y="62"/>
                        <a:pt x="143" y="62"/>
                      </a:cubicBezTo>
                      <a:cubicBezTo>
                        <a:pt x="143" y="62"/>
                        <a:pt x="143" y="62"/>
                        <a:pt x="143" y="62"/>
                      </a:cubicBezTo>
                      <a:close/>
                      <a:moveTo>
                        <a:pt x="141" y="61"/>
                      </a:moveTo>
                      <a:cubicBezTo>
                        <a:pt x="141" y="61"/>
                        <a:pt x="141" y="61"/>
                        <a:pt x="141" y="61"/>
                      </a:cubicBezTo>
                      <a:cubicBezTo>
                        <a:pt x="142" y="61"/>
                        <a:pt x="142" y="61"/>
                        <a:pt x="142" y="61"/>
                      </a:cubicBezTo>
                      <a:cubicBezTo>
                        <a:pt x="141" y="62"/>
                        <a:pt x="141" y="62"/>
                        <a:pt x="141" y="62"/>
                      </a:cubicBezTo>
                      <a:cubicBezTo>
                        <a:pt x="141" y="61"/>
                        <a:pt x="141" y="61"/>
                        <a:pt x="141" y="61"/>
                      </a:cubicBezTo>
                      <a:close/>
                      <a:moveTo>
                        <a:pt x="124" y="70"/>
                      </a:moveTo>
                      <a:cubicBezTo>
                        <a:pt x="124" y="71"/>
                        <a:pt x="124" y="71"/>
                        <a:pt x="124" y="71"/>
                      </a:cubicBezTo>
                      <a:cubicBezTo>
                        <a:pt x="124" y="71"/>
                        <a:pt x="124" y="71"/>
                        <a:pt x="124" y="71"/>
                      </a:cubicBezTo>
                      <a:cubicBezTo>
                        <a:pt x="126" y="71"/>
                        <a:pt x="126" y="71"/>
                        <a:pt x="126" y="71"/>
                      </a:cubicBezTo>
                      <a:cubicBezTo>
                        <a:pt x="127" y="70"/>
                        <a:pt x="127" y="70"/>
                        <a:pt x="127" y="70"/>
                      </a:cubicBezTo>
                      <a:cubicBezTo>
                        <a:pt x="128" y="70"/>
                        <a:pt x="128" y="70"/>
                        <a:pt x="128" y="70"/>
                      </a:cubicBezTo>
                      <a:cubicBezTo>
                        <a:pt x="129" y="70"/>
                        <a:pt x="129" y="70"/>
                        <a:pt x="129" y="70"/>
                      </a:cubicBezTo>
                      <a:cubicBezTo>
                        <a:pt x="129" y="69"/>
                        <a:pt x="129" y="69"/>
                        <a:pt x="129" y="69"/>
                      </a:cubicBezTo>
                      <a:cubicBezTo>
                        <a:pt x="130" y="69"/>
                        <a:pt x="130" y="69"/>
                        <a:pt x="130" y="69"/>
                      </a:cubicBezTo>
                      <a:cubicBezTo>
                        <a:pt x="132" y="67"/>
                        <a:pt x="132" y="67"/>
                        <a:pt x="132" y="67"/>
                      </a:cubicBezTo>
                      <a:cubicBezTo>
                        <a:pt x="132" y="67"/>
                        <a:pt x="132" y="67"/>
                        <a:pt x="132" y="67"/>
                      </a:cubicBezTo>
                      <a:cubicBezTo>
                        <a:pt x="132" y="67"/>
                        <a:pt x="132" y="67"/>
                        <a:pt x="132" y="67"/>
                      </a:cubicBezTo>
                      <a:cubicBezTo>
                        <a:pt x="131" y="66"/>
                        <a:pt x="131" y="66"/>
                        <a:pt x="131" y="66"/>
                      </a:cubicBezTo>
                      <a:cubicBezTo>
                        <a:pt x="130" y="65"/>
                        <a:pt x="130" y="65"/>
                        <a:pt x="130" y="65"/>
                      </a:cubicBezTo>
                      <a:cubicBezTo>
                        <a:pt x="130" y="65"/>
                        <a:pt x="130" y="65"/>
                        <a:pt x="130" y="65"/>
                      </a:cubicBezTo>
                      <a:cubicBezTo>
                        <a:pt x="129" y="65"/>
                        <a:pt x="129" y="65"/>
                        <a:pt x="129" y="65"/>
                      </a:cubicBezTo>
                      <a:cubicBezTo>
                        <a:pt x="129" y="66"/>
                        <a:pt x="129" y="66"/>
                        <a:pt x="129" y="66"/>
                      </a:cubicBezTo>
                      <a:cubicBezTo>
                        <a:pt x="128" y="66"/>
                        <a:pt x="128" y="66"/>
                        <a:pt x="128" y="66"/>
                      </a:cubicBezTo>
                      <a:cubicBezTo>
                        <a:pt x="128" y="67"/>
                        <a:pt x="128" y="67"/>
                        <a:pt x="128" y="67"/>
                      </a:cubicBezTo>
                      <a:cubicBezTo>
                        <a:pt x="127" y="66"/>
                        <a:pt x="127" y="66"/>
                        <a:pt x="127" y="66"/>
                      </a:cubicBezTo>
                      <a:cubicBezTo>
                        <a:pt x="127" y="66"/>
                        <a:pt x="127" y="66"/>
                        <a:pt x="127" y="66"/>
                      </a:cubicBezTo>
                      <a:cubicBezTo>
                        <a:pt x="126" y="67"/>
                        <a:pt x="126" y="67"/>
                        <a:pt x="126" y="67"/>
                      </a:cubicBezTo>
                      <a:cubicBezTo>
                        <a:pt x="125" y="68"/>
                        <a:pt x="125" y="68"/>
                        <a:pt x="125" y="68"/>
                      </a:cubicBezTo>
                      <a:cubicBezTo>
                        <a:pt x="125" y="69"/>
                        <a:pt x="125" y="69"/>
                        <a:pt x="125" y="69"/>
                      </a:cubicBezTo>
                      <a:cubicBezTo>
                        <a:pt x="124" y="69"/>
                        <a:pt x="124" y="69"/>
                        <a:pt x="124" y="69"/>
                      </a:cubicBezTo>
                      <a:cubicBezTo>
                        <a:pt x="125" y="70"/>
                        <a:pt x="125" y="70"/>
                        <a:pt x="125" y="70"/>
                      </a:cubicBezTo>
                      <a:cubicBezTo>
                        <a:pt x="125" y="70"/>
                        <a:pt x="125" y="70"/>
                        <a:pt x="125" y="70"/>
                      </a:cubicBezTo>
                      <a:cubicBezTo>
                        <a:pt x="125" y="70"/>
                        <a:pt x="125" y="70"/>
                        <a:pt x="125" y="70"/>
                      </a:cubicBezTo>
                      <a:cubicBezTo>
                        <a:pt x="124" y="70"/>
                        <a:pt x="124" y="70"/>
                        <a:pt x="124" y="70"/>
                      </a:cubicBezTo>
                      <a:close/>
                      <a:moveTo>
                        <a:pt x="123" y="71"/>
                      </a:moveTo>
                      <a:cubicBezTo>
                        <a:pt x="124" y="70"/>
                        <a:pt x="124" y="70"/>
                        <a:pt x="124" y="70"/>
                      </a:cubicBezTo>
                      <a:cubicBezTo>
                        <a:pt x="123" y="70"/>
                        <a:pt x="123" y="70"/>
                        <a:pt x="123" y="70"/>
                      </a:cubicBezTo>
                      <a:cubicBezTo>
                        <a:pt x="123" y="70"/>
                        <a:pt x="123" y="70"/>
                        <a:pt x="123" y="70"/>
                      </a:cubicBezTo>
                      <a:cubicBezTo>
                        <a:pt x="123" y="71"/>
                        <a:pt x="123" y="71"/>
                        <a:pt x="123" y="71"/>
                      </a:cubicBezTo>
                      <a:close/>
                      <a:moveTo>
                        <a:pt x="123" y="71"/>
                      </a:moveTo>
                      <a:cubicBezTo>
                        <a:pt x="123" y="71"/>
                        <a:pt x="123" y="71"/>
                        <a:pt x="123" y="71"/>
                      </a:cubicBezTo>
                      <a:cubicBezTo>
                        <a:pt x="123" y="72"/>
                        <a:pt x="123" y="72"/>
                        <a:pt x="123" y="72"/>
                      </a:cubicBezTo>
                      <a:cubicBezTo>
                        <a:pt x="121" y="72"/>
                        <a:pt x="121" y="72"/>
                        <a:pt x="121" y="72"/>
                      </a:cubicBezTo>
                      <a:cubicBezTo>
                        <a:pt x="121" y="73"/>
                        <a:pt x="121" y="73"/>
                        <a:pt x="121" y="73"/>
                      </a:cubicBezTo>
                      <a:cubicBezTo>
                        <a:pt x="121" y="73"/>
                        <a:pt x="121" y="73"/>
                        <a:pt x="121" y="73"/>
                      </a:cubicBezTo>
                      <a:cubicBezTo>
                        <a:pt x="123" y="72"/>
                        <a:pt x="123" y="72"/>
                        <a:pt x="123" y="72"/>
                      </a:cubicBezTo>
                      <a:cubicBezTo>
                        <a:pt x="124" y="72"/>
                        <a:pt x="124" y="72"/>
                        <a:pt x="124" y="72"/>
                      </a:cubicBezTo>
                      <a:cubicBezTo>
                        <a:pt x="123" y="71"/>
                        <a:pt x="123" y="71"/>
                        <a:pt x="123" y="71"/>
                      </a:cubicBezTo>
                      <a:close/>
                      <a:moveTo>
                        <a:pt x="117" y="71"/>
                      </a:moveTo>
                      <a:cubicBezTo>
                        <a:pt x="117" y="71"/>
                        <a:pt x="117" y="71"/>
                        <a:pt x="117" y="71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116" y="72"/>
                        <a:pt x="116" y="72"/>
                        <a:pt x="116" y="72"/>
                      </a:cubicBezTo>
                      <a:cubicBezTo>
                        <a:pt x="116" y="71"/>
                        <a:pt x="116" y="71"/>
                        <a:pt x="116" y="71"/>
                      </a:cubicBezTo>
                      <a:cubicBezTo>
                        <a:pt x="117" y="71"/>
                        <a:pt x="117" y="71"/>
                        <a:pt x="117" y="71"/>
                      </a:cubicBezTo>
                      <a:close/>
                      <a:moveTo>
                        <a:pt x="104" y="67"/>
                      </a:moveTo>
                      <a:cubicBezTo>
                        <a:pt x="106" y="66"/>
                        <a:pt x="106" y="66"/>
                        <a:pt x="106" y="66"/>
                      </a:cubicBez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108" y="67"/>
                        <a:pt x="108" y="67"/>
                        <a:pt x="108" y="67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110" y="67"/>
                        <a:pt x="110" y="67"/>
                        <a:pt x="110" y="67"/>
                      </a:cubicBezTo>
                      <a:cubicBezTo>
                        <a:pt x="110" y="67"/>
                        <a:pt x="110" y="67"/>
                        <a:pt x="110" y="67"/>
                      </a:cubicBezTo>
                      <a:cubicBezTo>
                        <a:pt x="111" y="67"/>
                        <a:pt x="111" y="67"/>
                        <a:pt x="111" y="67"/>
                      </a:cubicBezTo>
                      <a:cubicBezTo>
                        <a:pt x="112" y="68"/>
                        <a:pt x="112" y="68"/>
                        <a:pt x="112" y="68"/>
                      </a:cubicBezTo>
                      <a:cubicBezTo>
                        <a:pt x="112" y="69"/>
                        <a:pt x="112" y="69"/>
                        <a:pt x="112" y="69"/>
                      </a:cubicBezTo>
                      <a:cubicBezTo>
                        <a:pt x="112" y="70"/>
                        <a:pt x="112" y="70"/>
                        <a:pt x="112" y="70"/>
                      </a:cubicBezTo>
                      <a:cubicBezTo>
                        <a:pt x="111" y="70"/>
                        <a:pt x="111" y="70"/>
                        <a:pt x="111" y="70"/>
                      </a:cubicBezTo>
                      <a:cubicBezTo>
                        <a:pt x="110" y="70"/>
                        <a:pt x="110" y="70"/>
                        <a:pt x="110" y="70"/>
                      </a:cubicBezTo>
                      <a:cubicBezTo>
                        <a:pt x="109" y="70"/>
                        <a:pt x="109" y="70"/>
                        <a:pt x="109" y="70"/>
                      </a:cubicBezTo>
                      <a:cubicBezTo>
                        <a:pt x="108" y="69"/>
                        <a:pt x="108" y="69"/>
                        <a:pt x="108" y="69"/>
                      </a:cubicBezTo>
                      <a:cubicBezTo>
                        <a:pt x="107" y="69"/>
                        <a:pt x="107" y="69"/>
                        <a:pt x="107" y="69"/>
                      </a:cubicBezTo>
                      <a:cubicBezTo>
                        <a:pt x="107" y="68"/>
                        <a:pt x="107" y="68"/>
                        <a:pt x="107" y="68"/>
                      </a:cubicBezTo>
                      <a:cubicBezTo>
                        <a:pt x="106" y="68"/>
                        <a:pt x="106" y="68"/>
                        <a:pt x="106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4" y="67"/>
                        <a:pt x="104" y="67"/>
                        <a:pt x="104" y="67"/>
                      </a:cubicBezTo>
                      <a:cubicBezTo>
                        <a:pt x="104" y="67"/>
                        <a:pt x="104" y="67"/>
                        <a:pt x="104" y="67"/>
                      </a:cubicBezTo>
                      <a:close/>
                      <a:moveTo>
                        <a:pt x="90" y="57"/>
                      </a:moveTo>
                      <a:cubicBezTo>
                        <a:pt x="91" y="58"/>
                        <a:pt x="91" y="58"/>
                        <a:pt x="91" y="58"/>
                      </a:cubicBezTo>
                      <a:cubicBezTo>
                        <a:pt x="91" y="57"/>
                        <a:pt x="91" y="57"/>
                        <a:pt x="91" y="57"/>
                      </a:cubicBezTo>
                      <a:cubicBezTo>
                        <a:pt x="91" y="58"/>
                        <a:pt x="91" y="58"/>
                        <a:pt x="91" y="58"/>
                      </a:cubicBezTo>
                      <a:cubicBezTo>
                        <a:pt x="90" y="58"/>
                        <a:pt x="90" y="58"/>
                        <a:pt x="90" y="58"/>
                      </a:cubicBezTo>
                      <a:cubicBezTo>
                        <a:pt x="90" y="57"/>
                        <a:pt x="90" y="57"/>
                        <a:pt x="90" y="57"/>
                      </a:cubicBezTo>
                      <a:close/>
                      <a:moveTo>
                        <a:pt x="88" y="56"/>
                      </a:moveTo>
                      <a:cubicBezTo>
                        <a:pt x="88" y="57"/>
                        <a:pt x="88" y="57"/>
                        <a:pt x="88" y="57"/>
                      </a:cubicBezTo>
                      <a:cubicBezTo>
                        <a:pt x="89" y="56"/>
                        <a:pt x="89" y="56"/>
                        <a:pt x="89" y="56"/>
                      </a:cubicBezTo>
                      <a:cubicBezTo>
                        <a:pt x="89" y="56"/>
                        <a:pt x="89" y="56"/>
                        <a:pt x="89" y="56"/>
                      </a:cubicBezTo>
                      <a:cubicBezTo>
                        <a:pt x="90" y="56"/>
                        <a:pt x="90" y="56"/>
                        <a:pt x="90" y="56"/>
                      </a:cubicBezTo>
                      <a:cubicBezTo>
                        <a:pt x="89" y="56"/>
                        <a:pt x="89" y="56"/>
                        <a:pt x="89" y="56"/>
                      </a:cubicBezTo>
                      <a:cubicBezTo>
                        <a:pt x="89" y="56"/>
                        <a:pt x="89" y="56"/>
                        <a:pt x="89" y="56"/>
                      </a:cubicBezTo>
                      <a:cubicBezTo>
                        <a:pt x="88" y="56"/>
                        <a:pt x="88" y="56"/>
                        <a:pt x="88" y="56"/>
                      </a:cubicBezTo>
                      <a:cubicBezTo>
                        <a:pt x="88" y="56"/>
                        <a:pt x="88" y="56"/>
                        <a:pt x="88" y="56"/>
                      </a:cubicBezTo>
                      <a:cubicBezTo>
                        <a:pt x="88" y="56"/>
                        <a:pt x="88" y="56"/>
                        <a:pt x="88" y="56"/>
                      </a:cubicBezTo>
                      <a:close/>
                      <a:moveTo>
                        <a:pt x="135" y="60"/>
                      </a:moveTo>
                      <a:cubicBezTo>
                        <a:pt x="136" y="60"/>
                        <a:pt x="136" y="60"/>
                        <a:pt x="136" y="60"/>
                      </a:cubicBezTo>
                      <a:cubicBezTo>
                        <a:pt x="138" y="60"/>
                        <a:pt x="138" y="60"/>
                        <a:pt x="138" y="60"/>
                      </a:cubicBezTo>
                      <a:cubicBezTo>
                        <a:pt x="138" y="60"/>
                        <a:pt x="138" y="60"/>
                        <a:pt x="138" y="60"/>
                      </a:cubicBezTo>
                      <a:cubicBezTo>
                        <a:pt x="138" y="60"/>
                        <a:pt x="138" y="60"/>
                        <a:pt x="138" y="60"/>
                      </a:cubicBezTo>
                      <a:cubicBezTo>
                        <a:pt x="139" y="60"/>
                        <a:pt x="139" y="60"/>
                        <a:pt x="139" y="60"/>
                      </a:cubicBezTo>
                      <a:cubicBezTo>
                        <a:pt x="140" y="59"/>
                        <a:pt x="140" y="59"/>
                        <a:pt x="140" y="59"/>
                      </a:cubicBezTo>
                      <a:cubicBezTo>
                        <a:pt x="140" y="59"/>
                        <a:pt x="140" y="59"/>
                        <a:pt x="140" y="59"/>
                      </a:cubicBezTo>
                      <a:cubicBezTo>
                        <a:pt x="139" y="59"/>
                        <a:pt x="139" y="59"/>
                        <a:pt x="139" y="59"/>
                      </a:cubicBezTo>
                      <a:cubicBezTo>
                        <a:pt x="138" y="59"/>
                        <a:pt x="138" y="59"/>
                        <a:pt x="138" y="59"/>
                      </a:cubicBezTo>
                      <a:cubicBezTo>
                        <a:pt x="137" y="59"/>
                        <a:pt x="137" y="59"/>
                        <a:pt x="137" y="59"/>
                      </a:cubicBezTo>
                      <a:cubicBezTo>
                        <a:pt x="136" y="59"/>
                        <a:pt x="136" y="59"/>
                        <a:pt x="136" y="59"/>
                      </a:cubicBezTo>
                      <a:cubicBezTo>
                        <a:pt x="135" y="59"/>
                        <a:pt x="135" y="59"/>
                        <a:pt x="135" y="59"/>
                      </a:cubicBezTo>
                      <a:cubicBezTo>
                        <a:pt x="135" y="60"/>
                        <a:pt x="135" y="60"/>
                        <a:pt x="135" y="60"/>
                      </a:cubicBezTo>
                      <a:cubicBezTo>
                        <a:pt x="135" y="60"/>
                        <a:pt x="135" y="60"/>
                        <a:pt x="135" y="60"/>
                      </a:cubicBezTo>
                      <a:close/>
                      <a:moveTo>
                        <a:pt x="134" y="61"/>
                      </a:moveTo>
                      <a:cubicBezTo>
                        <a:pt x="134" y="62"/>
                        <a:pt x="134" y="62"/>
                        <a:pt x="134" y="62"/>
                      </a:cubicBezTo>
                      <a:cubicBezTo>
                        <a:pt x="134" y="62"/>
                        <a:pt x="134" y="62"/>
                        <a:pt x="134" y="62"/>
                      </a:cubicBezTo>
                      <a:cubicBezTo>
                        <a:pt x="134" y="62"/>
                        <a:pt x="134" y="62"/>
                        <a:pt x="134" y="62"/>
                      </a:cubicBezTo>
                      <a:cubicBezTo>
                        <a:pt x="134" y="61"/>
                        <a:pt x="134" y="61"/>
                        <a:pt x="134" y="61"/>
                      </a:cubicBezTo>
                      <a:close/>
                      <a:moveTo>
                        <a:pt x="130" y="61"/>
                      </a:moveTo>
                      <a:cubicBezTo>
                        <a:pt x="129" y="62"/>
                        <a:pt x="129" y="62"/>
                        <a:pt x="129" y="62"/>
                      </a:cubicBezTo>
                      <a:cubicBezTo>
                        <a:pt x="129" y="62"/>
                        <a:pt x="129" y="62"/>
                        <a:pt x="129" y="62"/>
                      </a:cubicBezTo>
                      <a:cubicBezTo>
                        <a:pt x="129" y="62"/>
                        <a:pt x="129" y="62"/>
                        <a:pt x="129" y="62"/>
                      </a:cubicBezTo>
                      <a:cubicBezTo>
                        <a:pt x="129" y="63"/>
                        <a:pt x="129" y="63"/>
                        <a:pt x="129" y="63"/>
                      </a:cubicBezTo>
                      <a:cubicBezTo>
                        <a:pt x="130" y="63"/>
                        <a:pt x="130" y="63"/>
                        <a:pt x="130" y="63"/>
                      </a:cubicBezTo>
                      <a:cubicBezTo>
                        <a:pt x="131" y="62"/>
                        <a:pt x="131" y="62"/>
                        <a:pt x="131" y="62"/>
                      </a:cubicBezTo>
                      <a:cubicBezTo>
                        <a:pt x="132" y="62"/>
                        <a:pt x="132" y="62"/>
                        <a:pt x="132" y="62"/>
                      </a:cubicBezTo>
                      <a:cubicBezTo>
                        <a:pt x="131" y="61"/>
                        <a:pt x="131" y="61"/>
                        <a:pt x="131" y="61"/>
                      </a:cubicBezTo>
                      <a:cubicBezTo>
                        <a:pt x="130" y="62"/>
                        <a:pt x="130" y="62"/>
                        <a:pt x="130" y="62"/>
                      </a:cubicBezTo>
                      <a:cubicBezTo>
                        <a:pt x="130" y="61"/>
                        <a:pt x="130" y="61"/>
                        <a:pt x="130" y="61"/>
                      </a:cubicBezTo>
                      <a:close/>
                      <a:moveTo>
                        <a:pt x="127" y="63"/>
                      </a:move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8" y="63"/>
                        <a:pt x="128" y="63"/>
                        <a:pt x="128" y="63"/>
                      </a:cubicBezTo>
                      <a:cubicBezTo>
                        <a:pt x="128" y="62"/>
                        <a:pt x="128" y="62"/>
                        <a:pt x="128" y="62"/>
                      </a:cubicBezTo>
                      <a:cubicBezTo>
                        <a:pt x="128" y="62"/>
                        <a:pt x="128" y="62"/>
                        <a:pt x="128" y="62"/>
                      </a:cubicBezTo>
                      <a:cubicBezTo>
                        <a:pt x="128" y="62"/>
                        <a:pt x="128" y="62"/>
                        <a:pt x="128" y="62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lose/>
                      <a:moveTo>
                        <a:pt x="124" y="63"/>
                      </a:moveTo>
                      <a:cubicBezTo>
                        <a:pt x="125" y="62"/>
                        <a:pt x="125" y="62"/>
                        <a:pt x="125" y="62"/>
                      </a:cubicBezTo>
                      <a:cubicBezTo>
                        <a:pt x="125" y="62"/>
                        <a:pt x="125" y="62"/>
                        <a:pt x="125" y="62"/>
                      </a:cubicBezTo>
                      <a:cubicBezTo>
                        <a:pt x="125" y="62"/>
                        <a:pt x="125" y="62"/>
                        <a:pt x="125" y="62"/>
                      </a:cubicBez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7" y="62"/>
                        <a:pt x="127" y="62"/>
                        <a:pt x="127" y="62"/>
                      </a:cubicBezTo>
                      <a:cubicBezTo>
                        <a:pt x="126" y="63"/>
                        <a:pt x="126" y="63"/>
                        <a:pt x="126" y="63"/>
                      </a:cubicBezTo>
                      <a:cubicBezTo>
                        <a:pt x="125" y="63"/>
                        <a:pt x="125" y="63"/>
                        <a:pt x="125" y="63"/>
                      </a:cubicBezTo>
                      <a:cubicBezTo>
                        <a:pt x="124" y="63"/>
                        <a:pt x="124" y="63"/>
                        <a:pt x="124" y="63"/>
                      </a:cubicBezTo>
                      <a:cubicBezTo>
                        <a:pt x="124" y="63"/>
                        <a:pt x="124" y="63"/>
                        <a:pt x="124" y="63"/>
                      </a:cubicBezTo>
                      <a:close/>
                      <a:moveTo>
                        <a:pt x="123" y="63"/>
                      </a:moveTo>
                      <a:cubicBezTo>
                        <a:pt x="122" y="63"/>
                        <a:pt x="122" y="63"/>
                        <a:pt x="122" y="63"/>
                      </a:cubicBezTo>
                      <a:cubicBezTo>
                        <a:pt x="122" y="64"/>
                        <a:pt x="122" y="64"/>
                        <a:pt x="122" y="64"/>
                      </a:cubicBezTo>
                      <a:cubicBezTo>
                        <a:pt x="122" y="63"/>
                        <a:pt x="122" y="63"/>
                        <a:pt x="122" y="63"/>
                      </a:cubicBezTo>
                      <a:cubicBezTo>
                        <a:pt x="123" y="63"/>
                        <a:pt x="123" y="63"/>
                        <a:pt x="123" y="63"/>
                      </a:cubicBezTo>
                      <a:close/>
                      <a:moveTo>
                        <a:pt x="124" y="62"/>
                      </a:moveTo>
                      <a:cubicBezTo>
                        <a:pt x="123" y="62"/>
                        <a:pt x="123" y="62"/>
                        <a:pt x="123" y="62"/>
                      </a:cubicBezTo>
                      <a:cubicBezTo>
                        <a:pt x="123" y="62"/>
                        <a:pt x="123" y="62"/>
                        <a:pt x="123" y="62"/>
                      </a:cubicBezTo>
                      <a:cubicBezTo>
                        <a:pt x="124" y="62"/>
                        <a:pt x="124" y="62"/>
                        <a:pt x="124" y="62"/>
                      </a:cubicBezTo>
                      <a:cubicBezTo>
                        <a:pt x="124" y="62"/>
                        <a:pt x="124" y="62"/>
                        <a:pt x="124" y="62"/>
                      </a:cubicBezTo>
                      <a:close/>
                      <a:moveTo>
                        <a:pt x="108" y="63"/>
                      </a:moveTo>
                      <a:cubicBezTo>
                        <a:pt x="108" y="63"/>
                        <a:pt x="108" y="63"/>
                        <a:pt x="108" y="63"/>
                      </a:cubicBezTo>
                      <a:cubicBezTo>
                        <a:pt x="109" y="62"/>
                        <a:pt x="109" y="62"/>
                        <a:pt x="109" y="62"/>
                      </a:cubicBezTo>
                      <a:cubicBezTo>
                        <a:pt x="112" y="61"/>
                        <a:pt x="112" y="61"/>
                        <a:pt x="112" y="61"/>
                      </a:cubicBezTo>
                      <a:cubicBezTo>
                        <a:pt x="113" y="62"/>
                        <a:pt x="113" y="62"/>
                        <a:pt x="113" y="62"/>
                      </a:cubicBezTo>
                      <a:cubicBezTo>
                        <a:pt x="113" y="62"/>
                        <a:pt x="113" y="62"/>
                        <a:pt x="113" y="62"/>
                      </a:cubicBezTo>
                      <a:cubicBezTo>
                        <a:pt x="114" y="62"/>
                        <a:pt x="114" y="62"/>
                        <a:pt x="114" y="62"/>
                      </a:cubicBezTo>
                      <a:cubicBezTo>
                        <a:pt x="116" y="63"/>
                        <a:pt x="116" y="63"/>
                        <a:pt x="116" y="63"/>
                      </a:cubicBezTo>
                      <a:cubicBezTo>
                        <a:pt x="117" y="62"/>
                        <a:pt x="117" y="62"/>
                        <a:pt x="117" y="62"/>
                      </a:cubicBezTo>
                      <a:cubicBezTo>
                        <a:pt x="118" y="63"/>
                        <a:pt x="118" y="63"/>
                        <a:pt x="118" y="63"/>
                      </a:cubicBezTo>
                      <a:cubicBezTo>
                        <a:pt x="118" y="63"/>
                        <a:pt x="118" y="63"/>
                        <a:pt x="118" y="63"/>
                      </a:cubicBezTo>
                      <a:cubicBezTo>
                        <a:pt x="119" y="63"/>
                        <a:pt x="119" y="63"/>
                        <a:pt x="119" y="6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21" y="62"/>
                        <a:pt x="121" y="62"/>
                        <a:pt x="121" y="62"/>
                      </a:cubicBezTo>
                      <a:cubicBezTo>
                        <a:pt x="121" y="61"/>
                        <a:pt x="121" y="61"/>
                        <a:pt x="121" y="61"/>
                      </a:cubicBezTo>
                      <a:cubicBezTo>
                        <a:pt x="121" y="61"/>
                        <a:pt x="121" y="61"/>
                        <a:pt x="121" y="61"/>
                      </a:cubicBezTo>
                      <a:cubicBezTo>
                        <a:pt x="122" y="61"/>
                        <a:pt x="122" y="61"/>
                        <a:pt x="122" y="61"/>
                      </a:cubicBezTo>
                      <a:cubicBezTo>
                        <a:pt x="123" y="61"/>
                        <a:pt x="123" y="61"/>
                        <a:pt x="123" y="61"/>
                      </a:cubicBezTo>
                      <a:cubicBezTo>
                        <a:pt x="123" y="62"/>
                        <a:pt x="123" y="62"/>
                        <a:pt x="123" y="62"/>
                      </a:cubicBezTo>
                      <a:cubicBezTo>
                        <a:pt x="122" y="62"/>
                        <a:pt x="122" y="62"/>
                        <a:pt x="122" y="62"/>
                      </a:cubicBezTo>
                      <a:cubicBezTo>
                        <a:pt x="122" y="63"/>
                        <a:pt x="122" y="63"/>
                        <a:pt x="122" y="63"/>
                      </a:cubicBezTo>
                      <a:cubicBezTo>
                        <a:pt x="121" y="63"/>
                        <a:pt x="121" y="63"/>
                        <a:pt x="121" y="63"/>
                      </a:cubicBezTo>
                      <a:cubicBezTo>
                        <a:pt x="120" y="64"/>
                        <a:pt x="120" y="64"/>
                        <a:pt x="120" y="64"/>
                      </a:cubicBezTo>
                      <a:cubicBezTo>
                        <a:pt x="120" y="64"/>
                        <a:pt x="120" y="64"/>
                        <a:pt x="120" y="64"/>
                      </a:cubicBezTo>
                      <a:cubicBezTo>
                        <a:pt x="119" y="64"/>
                        <a:pt x="119" y="64"/>
                        <a:pt x="119" y="64"/>
                      </a:cubicBezTo>
                      <a:cubicBezTo>
                        <a:pt x="118" y="64"/>
                        <a:pt x="118" y="64"/>
                        <a:pt x="118" y="64"/>
                      </a:cubicBezTo>
                      <a:cubicBezTo>
                        <a:pt x="116" y="64"/>
                        <a:pt x="116" y="64"/>
                        <a:pt x="116" y="64"/>
                      </a:cubicBezTo>
                      <a:cubicBezTo>
                        <a:pt x="115" y="64"/>
                        <a:pt x="115" y="64"/>
                        <a:pt x="115" y="64"/>
                      </a:cubicBezTo>
                      <a:cubicBezTo>
                        <a:pt x="114" y="64"/>
                        <a:pt x="114" y="64"/>
                        <a:pt x="114" y="64"/>
                      </a:cubicBezTo>
                      <a:cubicBezTo>
                        <a:pt x="114" y="65"/>
                        <a:pt x="114" y="65"/>
                        <a:pt x="114" y="65"/>
                      </a:cubicBezTo>
                      <a:cubicBezTo>
                        <a:pt x="113" y="65"/>
                        <a:pt x="113" y="65"/>
                        <a:pt x="113" y="65"/>
                      </a:cubicBezTo>
                      <a:cubicBezTo>
                        <a:pt x="113" y="64"/>
                        <a:pt x="113" y="64"/>
                        <a:pt x="113" y="64"/>
                      </a:cubicBezTo>
                      <a:cubicBezTo>
                        <a:pt x="112" y="65"/>
                        <a:pt x="112" y="65"/>
                        <a:pt x="112" y="65"/>
                      </a:cubicBezTo>
                      <a:cubicBezTo>
                        <a:pt x="111" y="64"/>
                        <a:pt x="111" y="64"/>
                        <a:pt x="111" y="64"/>
                      </a:cubicBezTo>
                      <a:cubicBezTo>
                        <a:pt x="111" y="64"/>
                        <a:pt x="111" y="64"/>
                        <a:pt x="111" y="64"/>
                      </a:cubicBezTo>
                      <a:cubicBezTo>
                        <a:pt x="110" y="64"/>
                        <a:pt x="110" y="64"/>
                        <a:pt x="110" y="64"/>
                      </a:cubicBezTo>
                      <a:cubicBezTo>
                        <a:pt x="109" y="64"/>
                        <a:pt x="109" y="64"/>
                        <a:pt x="109" y="64"/>
                      </a:cubicBezTo>
                      <a:cubicBezTo>
                        <a:pt x="109" y="64"/>
                        <a:pt x="109" y="64"/>
                        <a:pt x="109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08" y="63"/>
                        <a:pt x="108" y="63"/>
                        <a:pt x="108" y="63"/>
                      </a:cubicBezTo>
                      <a:close/>
                      <a:moveTo>
                        <a:pt x="107" y="63"/>
                      </a:moveTo>
                      <a:cubicBezTo>
                        <a:pt x="107" y="64"/>
                        <a:pt x="107" y="64"/>
                        <a:pt x="107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08" y="63"/>
                        <a:pt x="108" y="63"/>
                        <a:pt x="108" y="63"/>
                      </a:cubicBezTo>
                      <a:cubicBezTo>
                        <a:pt x="107" y="63"/>
                        <a:pt x="107" y="63"/>
                        <a:pt x="107" y="63"/>
                      </a:cubicBezTo>
                      <a:close/>
                      <a:moveTo>
                        <a:pt x="107" y="63"/>
                      </a:moveTo>
                      <a:cubicBezTo>
                        <a:pt x="106" y="63"/>
                        <a:pt x="106" y="63"/>
                        <a:pt x="106" y="63"/>
                      </a:cubicBezTo>
                      <a:cubicBezTo>
                        <a:pt x="106" y="64"/>
                        <a:pt x="106" y="64"/>
                        <a:pt x="106" y="64"/>
                      </a:cubicBezTo>
                      <a:cubicBezTo>
                        <a:pt x="106" y="64"/>
                        <a:pt x="106" y="64"/>
                        <a:pt x="106" y="64"/>
                      </a:cubicBezTo>
                      <a:cubicBezTo>
                        <a:pt x="107" y="63"/>
                        <a:pt x="107" y="63"/>
                        <a:pt x="107" y="63"/>
                      </a:cubicBezTo>
                      <a:cubicBezTo>
                        <a:pt x="107" y="63"/>
                        <a:pt x="107" y="63"/>
                        <a:pt x="107" y="63"/>
                      </a:cubicBezTo>
                      <a:close/>
                      <a:moveTo>
                        <a:pt x="94" y="63"/>
                      </a:move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4" y="64"/>
                        <a:pt x="94" y="64"/>
                        <a:pt x="94" y="64"/>
                      </a:cubicBezTo>
                      <a:cubicBezTo>
                        <a:pt x="95" y="65"/>
                        <a:pt x="95" y="65"/>
                        <a:pt x="95" y="65"/>
                      </a:cubicBezTo>
                      <a:cubicBezTo>
                        <a:pt x="95" y="65"/>
                        <a:pt x="95" y="65"/>
                        <a:pt x="95" y="65"/>
                      </a:cubicBezTo>
                      <a:cubicBezTo>
                        <a:pt x="96" y="65"/>
                        <a:pt x="96" y="65"/>
                        <a:pt x="96" y="65"/>
                      </a:cubicBezTo>
                      <a:cubicBezTo>
                        <a:pt x="97" y="65"/>
                        <a:pt x="97" y="65"/>
                        <a:pt x="97" y="65"/>
                      </a:cubicBezTo>
                      <a:cubicBezTo>
                        <a:pt x="98" y="65"/>
                        <a:pt x="98" y="65"/>
                        <a:pt x="98" y="65"/>
                      </a:cubicBezTo>
                      <a:cubicBezTo>
                        <a:pt x="98" y="64"/>
                        <a:pt x="98" y="64"/>
                        <a:pt x="98" y="64"/>
                      </a:cubicBezTo>
                      <a:cubicBezTo>
                        <a:pt x="99" y="65"/>
                        <a:pt x="99" y="65"/>
                        <a:pt x="99" y="65"/>
                      </a:cubicBezTo>
                      <a:cubicBezTo>
                        <a:pt x="100" y="64"/>
                        <a:pt x="100" y="64"/>
                        <a:pt x="100" y="64"/>
                      </a:cubicBezTo>
                      <a:cubicBezTo>
                        <a:pt x="101" y="65"/>
                        <a:pt x="101" y="65"/>
                        <a:pt x="101" y="65"/>
                      </a:cubicBezTo>
                      <a:cubicBezTo>
                        <a:pt x="102" y="64"/>
                        <a:pt x="102" y="64"/>
                        <a:pt x="102" y="64"/>
                      </a:cubicBezTo>
                      <a:cubicBezTo>
                        <a:pt x="102" y="64"/>
                        <a:pt x="102" y="64"/>
                        <a:pt x="102" y="64"/>
                      </a:cubicBezTo>
                      <a:cubicBezTo>
                        <a:pt x="103" y="64"/>
                        <a:pt x="103" y="64"/>
                        <a:pt x="103" y="64"/>
                      </a:cubicBezTo>
                      <a:cubicBezTo>
                        <a:pt x="104" y="64"/>
                        <a:pt x="104" y="64"/>
                        <a:pt x="104" y="64"/>
                      </a:cubicBezTo>
                      <a:cubicBezTo>
                        <a:pt x="104" y="64"/>
                        <a:pt x="104" y="64"/>
                        <a:pt x="104" y="64"/>
                      </a:cubicBezTo>
                      <a:cubicBezTo>
                        <a:pt x="105" y="64"/>
                        <a:pt x="105" y="64"/>
                        <a:pt x="105" y="64"/>
                      </a:cubicBezTo>
                      <a:cubicBezTo>
                        <a:pt x="105" y="63"/>
                        <a:pt x="105" y="63"/>
                        <a:pt x="105" y="63"/>
                      </a:cubicBezTo>
                      <a:cubicBezTo>
                        <a:pt x="105" y="63"/>
                        <a:pt x="105" y="63"/>
                        <a:pt x="105" y="63"/>
                      </a:cubicBezTo>
                      <a:cubicBezTo>
                        <a:pt x="105" y="63"/>
                        <a:pt x="105" y="63"/>
                        <a:pt x="105" y="63"/>
                      </a:cubicBezTo>
                      <a:cubicBezTo>
                        <a:pt x="105" y="62"/>
                        <a:pt x="105" y="62"/>
                        <a:pt x="105" y="62"/>
                      </a:cubicBezTo>
                      <a:cubicBezTo>
                        <a:pt x="104" y="62"/>
                        <a:pt x="104" y="62"/>
                        <a:pt x="104" y="62"/>
                      </a:cubicBezTo>
                      <a:cubicBezTo>
                        <a:pt x="104" y="62"/>
                        <a:pt x="104" y="62"/>
                        <a:pt x="104" y="62"/>
                      </a:cubicBezTo>
                      <a:cubicBezTo>
                        <a:pt x="103" y="63"/>
                        <a:pt x="103" y="63"/>
                        <a:pt x="103" y="63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102" y="61"/>
                        <a:pt x="102" y="61"/>
                        <a:pt x="102" y="61"/>
                      </a:cubicBezTo>
                      <a:cubicBezTo>
                        <a:pt x="101" y="62"/>
                        <a:pt x="101" y="62"/>
                        <a:pt x="101" y="62"/>
                      </a:cubicBezTo>
                      <a:cubicBezTo>
                        <a:pt x="101" y="61"/>
                        <a:pt x="101" y="61"/>
                        <a:pt x="101" y="61"/>
                      </a:cubicBezTo>
                      <a:cubicBezTo>
                        <a:pt x="100" y="61"/>
                        <a:pt x="100" y="61"/>
                        <a:pt x="100" y="61"/>
                      </a:cubicBezTo>
                      <a:cubicBezTo>
                        <a:pt x="99" y="62"/>
                        <a:pt x="99" y="62"/>
                        <a:pt x="99" y="62"/>
                      </a:cubicBezTo>
                      <a:cubicBezTo>
                        <a:pt x="99" y="62"/>
                        <a:pt x="99" y="62"/>
                        <a:pt x="99" y="62"/>
                      </a:cubicBezTo>
                      <a:cubicBezTo>
                        <a:pt x="101" y="63"/>
                        <a:pt x="101" y="63"/>
                        <a:pt x="101" y="63"/>
                      </a:cubicBezTo>
                      <a:cubicBezTo>
                        <a:pt x="101" y="63"/>
                        <a:pt x="101" y="63"/>
                        <a:pt x="101" y="63"/>
                      </a:cubicBezTo>
                      <a:cubicBezTo>
                        <a:pt x="100" y="63"/>
                        <a:pt x="100" y="63"/>
                        <a:pt x="100" y="63"/>
                      </a:cubicBezTo>
                      <a:cubicBezTo>
                        <a:pt x="99" y="64"/>
                        <a:pt x="99" y="64"/>
                        <a:pt x="99" y="64"/>
                      </a:cubicBezTo>
                      <a:cubicBezTo>
                        <a:pt x="98" y="63"/>
                        <a:pt x="98" y="63"/>
                        <a:pt x="98" y="63"/>
                      </a:cubicBezTo>
                      <a:cubicBezTo>
                        <a:pt x="98" y="62"/>
                        <a:pt x="98" y="62"/>
                        <a:pt x="98" y="62"/>
                      </a:cubicBezTo>
                      <a:cubicBezTo>
                        <a:pt x="98" y="62"/>
                        <a:pt x="98" y="62"/>
                        <a:pt x="98" y="62"/>
                      </a:cubicBezTo>
                      <a:cubicBezTo>
                        <a:pt x="97" y="62"/>
                        <a:pt x="97" y="62"/>
                        <a:pt x="97" y="62"/>
                      </a:cubicBezTo>
                      <a:cubicBezTo>
                        <a:pt x="96" y="62"/>
                        <a:pt x="96" y="62"/>
                        <a:pt x="96" y="62"/>
                      </a:cubicBezTo>
                      <a:cubicBezTo>
                        <a:pt x="95" y="63"/>
                        <a:pt x="95" y="63"/>
                        <a:pt x="95" y="63"/>
                      </a:cubicBezTo>
                      <a:cubicBezTo>
                        <a:pt x="95" y="63"/>
                        <a:pt x="94" y="63"/>
                        <a:pt x="94" y="63"/>
                      </a:cubicBezTo>
                      <a:close/>
                      <a:moveTo>
                        <a:pt x="92" y="62"/>
                      </a:moveTo>
                      <a:cubicBezTo>
                        <a:pt x="93" y="62"/>
                        <a:pt x="93" y="62"/>
                        <a:pt x="93" y="62"/>
                      </a:cubicBezTo>
                      <a:cubicBezTo>
                        <a:pt x="94" y="62"/>
                        <a:pt x="94" y="62"/>
                        <a:pt x="94" y="62"/>
                      </a:cubicBezTo>
                      <a:cubicBezTo>
                        <a:pt x="94" y="63"/>
                        <a:pt x="94" y="63"/>
                        <a:pt x="94" y="63"/>
                      </a:cubicBezTo>
                      <a:cubicBezTo>
                        <a:pt x="93" y="64"/>
                        <a:pt x="93" y="64"/>
                        <a:pt x="93" y="64"/>
                      </a:cubicBezTo>
                      <a:cubicBezTo>
                        <a:pt x="93" y="64"/>
                        <a:pt x="93" y="64"/>
                        <a:pt x="93" y="64"/>
                      </a:cubicBezTo>
                      <a:cubicBezTo>
                        <a:pt x="93" y="64"/>
                        <a:pt x="93" y="64"/>
                        <a:pt x="93" y="64"/>
                      </a:cubicBezTo>
                      <a:cubicBezTo>
                        <a:pt x="92" y="64"/>
                        <a:pt x="92" y="64"/>
                        <a:pt x="92" y="64"/>
                      </a:cubicBezTo>
                      <a:cubicBezTo>
                        <a:pt x="91" y="64"/>
                        <a:pt x="91" y="64"/>
                        <a:pt x="91" y="64"/>
                      </a:cubicBezTo>
                      <a:cubicBezTo>
                        <a:pt x="90" y="64"/>
                        <a:pt x="90" y="64"/>
                        <a:pt x="90" y="64"/>
                      </a:cubicBezTo>
                      <a:cubicBezTo>
                        <a:pt x="91" y="63"/>
                        <a:pt x="91" y="63"/>
                        <a:pt x="91" y="63"/>
                      </a:cubicBezTo>
                      <a:cubicBezTo>
                        <a:pt x="91" y="63"/>
                        <a:pt x="91" y="63"/>
                        <a:pt x="91" y="63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lose/>
                      <a:moveTo>
                        <a:pt x="89" y="64"/>
                      </a:move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89" y="64"/>
                        <a:pt x="89" y="64"/>
                        <a:pt x="89" y="64"/>
                      </a:cubicBezTo>
                      <a:cubicBezTo>
                        <a:pt x="89" y="64"/>
                        <a:pt x="89" y="64"/>
                        <a:pt x="89" y="64"/>
                      </a:cubicBezTo>
                      <a:cubicBezTo>
                        <a:pt x="89" y="64"/>
                        <a:pt x="89" y="64"/>
                        <a:pt x="89" y="64"/>
                      </a:cubicBezTo>
                      <a:close/>
                      <a:moveTo>
                        <a:pt x="85" y="61"/>
                      </a:moveTo>
                      <a:cubicBezTo>
                        <a:pt x="85" y="62"/>
                        <a:pt x="85" y="62"/>
                        <a:pt x="85" y="62"/>
                      </a:cubicBezTo>
                      <a:cubicBezTo>
                        <a:pt x="85" y="62"/>
                        <a:pt x="85" y="62"/>
                        <a:pt x="85" y="62"/>
                      </a:cubicBezTo>
                      <a:cubicBezTo>
                        <a:pt x="86" y="63"/>
                        <a:pt x="86" y="63"/>
                        <a:pt x="86" y="63"/>
                      </a:cubicBezTo>
                      <a:cubicBezTo>
                        <a:pt x="87" y="63"/>
                        <a:pt x="87" y="63"/>
                        <a:pt x="87" y="63"/>
                      </a:cubicBezTo>
                      <a:cubicBezTo>
                        <a:pt x="87" y="64"/>
                        <a:pt x="87" y="64"/>
                        <a:pt x="87" y="64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90" y="63"/>
                        <a:pt x="90" y="63"/>
                        <a:pt x="90" y="63"/>
                      </a:cubicBezTo>
                      <a:cubicBezTo>
                        <a:pt x="90" y="62"/>
                        <a:pt x="90" y="62"/>
                        <a:pt x="90" y="62"/>
                      </a:cubicBezTo>
                      <a:cubicBezTo>
                        <a:pt x="89" y="61"/>
                        <a:pt x="89" y="61"/>
                        <a:pt x="89" y="61"/>
                      </a:cubicBezTo>
                      <a:cubicBezTo>
                        <a:pt x="88" y="61"/>
                        <a:pt x="88" y="61"/>
                        <a:pt x="88" y="61"/>
                      </a:cubicBezTo>
                      <a:cubicBezTo>
                        <a:pt x="87" y="61"/>
                        <a:pt x="87" y="61"/>
                        <a:pt x="87" y="61"/>
                      </a:cubicBezTo>
                      <a:cubicBezTo>
                        <a:pt x="86" y="61"/>
                        <a:pt x="86" y="61"/>
                        <a:pt x="86" y="61"/>
                      </a:cubicBezTo>
                      <a:cubicBezTo>
                        <a:pt x="85" y="61"/>
                        <a:pt x="85" y="61"/>
                        <a:pt x="85" y="61"/>
                      </a:cubicBezTo>
                      <a:close/>
                      <a:moveTo>
                        <a:pt x="192" y="62"/>
                      </a:moveTo>
                      <a:cubicBezTo>
                        <a:pt x="193" y="62"/>
                        <a:pt x="193" y="62"/>
                        <a:pt x="193" y="62"/>
                      </a:cubicBezTo>
                      <a:cubicBezTo>
                        <a:pt x="193" y="62"/>
                        <a:pt x="193" y="62"/>
                        <a:pt x="193" y="62"/>
                      </a:cubicBezTo>
                      <a:cubicBezTo>
                        <a:pt x="194" y="62"/>
                        <a:pt x="194" y="62"/>
                        <a:pt x="194" y="62"/>
                      </a:cubicBezTo>
                      <a:cubicBezTo>
                        <a:pt x="193" y="61"/>
                        <a:pt x="193" y="61"/>
                        <a:pt x="193" y="61"/>
                      </a:cubicBezTo>
                      <a:cubicBezTo>
                        <a:pt x="193" y="61"/>
                        <a:pt x="193" y="61"/>
                        <a:pt x="193" y="61"/>
                      </a:cubicBezTo>
                      <a:cubicBezTo>
                        <a:pt x="193" y="61"/>
                        <a:pt x="193" y="61"/>
                        <a:pt x="193" y="61"/>
                      </a:cubicBezTo>
                      <a:cubicBezTo>
                        <a:pt x="192" y="62"/>
                        <a:pt x="192" y="62"/>
                        <a:pt x="192" y="62"/>
                      </a:cubicBezTo>
                      <a:close/>
                      <a:moveTo>
                        <a:pt x="188" y="62"/>
                      </a:moveTo>
                      <a:cubicBezTo>
                        <a:pt x="188" y="62"/>
                        <a:pt x="189" y="62"/>
                        <a:pt x="189" y="62"/>
                      </a:cubicBezTo>
                      <a:cubicBezTo>
                        <a:pt x="190" y="62"/>
                        <a:pt x="190" y="62"/>
                        <a:pt x="190" y="62"/>
                      </a:cubicBezTo>
                      <a:cubicBezTo>
                        <a:pt x="191" y="62"/>
                        <a:pt x="191" y="62"/>
                        <a:pt x="191" y="62"/>
                      </a:cubicBezTo>
                      <a:cubicBezTo>
                        <a:pt x="192" y="62"/>
                        <a:pt x="192" y="62"/>
                        <a:pt x="192" y="62"/>
                      </a:cubicBezTo>
                      <a:cubicBezTo>
                        <a:pt x="192" y="61"/>
                        <a:pt x="192" y="61"/>
                        <a:pt x="192" y="61"/>
                      </a:cubicBezTo>
                      <a:cubicBezTo>
                        <a:pt x="193" y="61"/>
                        <a:pt x="193" y="61"/>
                        <a:pt x="193" y="61"/>
                      </a:cubicBezTo>
                      <a:cubicBezTo>
                        <a:pt x="194" y="60"/>
                        <a:pt x="194" y="60"/>
                        <a:pt x="194" y="60"/>
                      </a:cubicBezTo>
                      <a:cubicBezTo>
                        <a:pt x="194" y="60"/>
                        <a:pt x="194" y="60"/>
                        <a:pt x="194" y="60"/>
                      </a:cubicBezTo>
                      <a:cubicBezTo>
                        <a:pt x="194" y="60"/>
                        <a:pt x="194" y="60"/>
                        <a:pt x="194" y="60"/>
                      </a:cubicBezTo>
                      <a:cubicBezTo>
                        <a:pt x="194" y="59"/>
                        <a:pt x="194" y="59"/>
                        <a:pt x="194" y="59"/>
                      </a:cubicBezTo>
                      <a:cubicBezTo>
                        <a:pt x="194" y="59"/>
                        <a:pt x="194" y="59"/>
                        <a:pt x="194" y="59"/>
                      </a:cubicBezTo>
                      <a:cubicBezTo>
                        <a:pt x="193" y="58"/>
                        <a:pt x="193" y="58"/>
                        <a:pt x="193" y="58"/>
                      </a:cubicBezTo>
                      <a:cubicBezTo>
                        <a:pt x="193" y="58"/>
                        <a:pt x="193" y="58"/>
                        <a:pt x="193" y="58"/>
                      </a:cubicBezTo>
                      <a:cubicBezTo>
                        <a:pt x="192" y="58"/>
                        <a:pt x="192" y="58"/>
                        <a:pt x="192" y="58"/>
                      </a:cubicBezTo>
                      <a:cubicBezTo>
                        <a:pt x="191" y="58"/>
                        <a:pt x="191" y="58"/>
                        <a:pt x="191" y="58"/>
                      </a:cubicBezTo>
                      <a:cubicBezTo>
                        <a:pt x="190" y="59"/>
                        <a:pt x="190" y="59"/>
                        <a:pt x="190" y="59"/>
                      </a:cubicBezTo>
                      <a:cubicBezTo>
                        <a:pt x="190" y="60"/>
                        <a:pt x="190" y="60"/>
                        <a:pt x="190" y="60"/>
                      </a:cubicBezTo>
                      <a:cubicBezTo>
                        <a:pt x="188" y="62"/>
                        <a:pt x="188" y="62"/>
                        <a:pt x="188" y="62"/>
                      </a:cubicBezTo>
                      <a:close/>
                      <a:moveTo>
                        <a:pt x="78" y="56"/>
                      </a:moveTo>
                      <a:cubicBezTo>
                        <a:pt x="77" y="57"/>
                        <a:pt x="77" y="57"/>
                        <a:pt x="77" y="57"/>
                      </a:cubicBezTo>
                      <a:cubicBezTo>
                        <a:pt x="78" y="57"/>
                        <a:pt x="78" y="57"/>
                        <a:pt x="78" y="57"/>
                      </a:cubicBezTo>
                      <a:cubicBezTo>
                        <a:pt x="79" y="58"/>
                        <a:pt x="79" y="58"/>
                        <a:pt x="79" y="58"/>
                      </a:cubicBezTo>
                      <a:cubicBezTo>
                        <a:pt x="79" y="57"/>
                        <a:pt x="79" y="57"/>
                        <a:pt x="79" y="57"/>
                      </a:cubicBezTo>
                      <a:cubicBezTo>
                        <a:pt x="81" y="57"/>
                        <a:pt x="81" y="57"/>
                        <a:pt x="81" y="57"/>
                      </a:cubicBezTo>
                      <a:cubicBezTo>
                        <a:pt x="82" y="57"/>
                        <a:pt x="82" y="57"/>
                        <a:pt x="82" y="57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83" y="56"/>
                        <a:pt x="83" y="56"/>
                        <a:pt x="83" y="56"/>
                      </a:cubicBezTo>
                      <a:cubicBezTo>
                        <a:pt x="82" y="56"/>
                        <a:pt x="82" y="56"/>
                        <a:pt x="82" y="56"/>
                      </a:cubicBezTo>
                      <a:cubicBezTo>
                        <a:pt x="81" y="56"/>
                        <a:pt x="81" y="56"/>
                        <a:pt x="81" y="56"/>
                      </a:cubicBezTo>
                      <a:cubicBezTo>
                        <a:pt x="81" y="56"/>
                        <a:pt x="81" y="56"/>
                        <a:pt x="81" y="56"/>
                      </a:cubicBezTo>
                      <a:cubicBezTo>
                        <a:pt x="78" y="56"/>
                        <a:pt x="78" y="56"/>
                        <a:pt x="78" y="56"/>
                      </a:cubicBezTo>
                      <a:cubicBezTo>
                        <a:pt x="78" y="56"/>
                        <a:pt x="78" y="56"/>
                        <a:pt x="78" y="56"/>
                      </a:cubicBezTo>
                      <a:close/>
                      <a:moveTo>
                        <a:pt x="44" y="55"/>
                      </a:move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lose/>
                      <a:moveTo>
                        <a:pt x="45" y="55"/>
                      </a:move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6" y="55"/>
                        <a:pt x="46" y="55"/>
                        <a:pt x="46" y="55"/>
                      </a:cubicBezTo>
                      <a:cubicBezTo>
                        <a:pt x="46" y="54"/>
                        <a:pt x="46" y="54"/>
                        <a:pt x="46" y="54"/>
                      </a:cubicBezTo>
                      <a:cubicBezTo>
                        <a:pt x="47" y="54"/>
                        <a:pt x="47" y="54"/>
                        <a:pt x="47" y="54"/>
                      </a:cubicBezTo>
                      <a:cubicBezTo>
                        <a:pt x="47" y="53"/>
                        <a:pt x="47" y="53"/>
                        <a:pt x="47" y="53"/>
                      </a:cubicBezTo>
                      <a:cubicBezTo>
                        <a:pt x="47" y="53"/>
                        <a:pt x="47" y="53"/>
                        <a:pt x="47" y="53"/>
                      </a:cubicBezTo>
                      <a:cubicBezTo>
                        <a:pt x="48" y="52"/>
                        <a:pt x="48" y="52"/>
                        <a:pt x="48" y="52"/>
                      </a:cubicBezTo>
                      <a:cubicBezTo>
                        <a:pt x="49" y="52"/>
                        <a:pt x="49" y="52"/>
                        <a:pt x="49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1" y="52"/>
                        <a:pt x="51" y="52"/>
                        <a:pt x="51" y="52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53" y="52"/>
                        <a:pt x="53" y="52"/>
                        <a:pt x="53" y="52"/>
                      </a:cubicBezTo>
                      <a:cubicBezTo>
                        <a:pt x="54" y="52"/>
                        <a:pt x="54" y="52"/>
                        <a:pt x="54" y="52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6" y="53"/>
                        <a:pt x="56" y="53"/>
                        <a:pt x="56" y="53"/>
                      </a:cubicBezTo>
                      <a:cubicBezTo>
                        <a:pt x="58" y="53"/>
                        <a:pt x="58" y="53"/>
                        <a:pt x="58" y="53"/>
                      </a:cubicBezTo>
                      <a:cubicBezTo>
                        <a:pt x="59" y="54"/>
                        <a:pt x="59" y="54"/>
                        <a:pt x="59" y="54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61" y="56"/>
                        <a:pt x="61" y="56"/>
                        <a:pt x="61" y="56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6" y="56"/>
                        <a:pt x="66" y="56"/>
                        <a:pt x="66" y="56"/>
                      </a:cubicBezTo>
                      <a:cubicBezTo>
                        <a:pt x="68" y="56"/>
                        <a:pt x="68" y="56"/>
                        <a:pt x="68" y="56"/>
                      </a:cubicBezTo>
                      <a:cubicBezTo>
                        <a:pt x="68" y="55"/>
                        <a:pt x="68" y="55"/>
                        <a:pt x="68" y="55"/>
                      </a:cubicBezTo>
                      <a:cubicBezTo>
                        <a:pt x="68" y="54"/>
                        <a:pt x="68" y="54"/>
                        <a:pt x="68" y="54"/>
                      </a:cubicBezTo>
                      <a:cubicBezTo>
                        <a:pt x="69" y="54"/>
                        <a:pt x="69" y="54"/>
                        <a:pt x="69" y="54"/>
                      </a:cubicBezTo>
                      <a:cubicBezTo>
                        <a:pt x="70" y="55"/>
                        <a:pt x="70" y="55"/>
                        <a:pt x="70" y="55"/>
                      </a:cubicBezTo>
                      <a:cubicBezTo>
                        <a:pt x="71" y="55"/>
                        <a:pt x="71" y="55"/>
                        <a:pt x="71" y="55"/>
                      </a:cubicBezTo>
                      <a:cubicBezTo>
                        <a:pt x="72" y="54"/>
                        <a:pt x="72" y="54"/>
                        <a:pt x="72" y="54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73" y="56"/>
                        <a:pt x="73" y="56"/>
                        <a:pt x="73" y="56"/>
                      </a:cubicBezTo>
                      <a:cubicBezTo>
                        <a:pt x="74" y="55"/>
                        <a:pt x="74" y="55"/>
                        <a:pt x="74" y="55"/>
                      </a:cubicBezTo>
                      <a:cubicBezTo>
                        <a:pt x="75" y="56"/>
                        <a:pt x="75" y="56"/>
                        <a:pt x="75" y="56"/>
                      </a:cubicBezTo>
                      <a:cubicBezTo>
                        <a:pt x="75" y="56"/>
                        <a:pt x="75" y="56"/>
                        <a:pt x="75" y="56"/>
                      </a:cubicBezTo>
                      <a:cubicBezTo>
                        <a:pt x="77" y="56"/>
                        <a:pt x="77" y="56"/>
                        <a:pt x="77" y="56"/>
                      </a:cubicBezTo>
                      <a:cubicBezTo>
                        <a:pt x="77" y="57"/>
                        <a:pt x="77" y="57"/>
                        <a:pt x="77" y="57"/>
                      </a:cubicBezTo>
                      <a:cubicBezTo>
                        <a:pt x="77" y="58"/>
                        <a:pt x="77" y="58"/>
                        <a:pt x="77" y="58"/>
                      </a:cubicBezTo>
                      <a:cubicBezTo>
                        <a:pt x="78" y="59"/>
                        <a:pt x="78" y="59"/>
                        <a:pt x="78" y="59"/>
                      </a:cubicBezTo>
                      <a:cubicBezTo>
                        <a:pt x="78" y="59"/>
                        <a:pt x="78" y="59"/>
                        <a:pt x="78" y="59"/>
                      </a:cubicBezTo>
                      <a:cubicBezTo>
                        <a:pt x="79" y="60"/>
                        <a:pt x="79" y="60"/>
                        <a:pt x="79" y="60"/>
                      </a:cubicBezTo>
                      <a:cubicBezTo>
                        <a:pt x="80" y="59"/>
                        <a:pt x="80" y="59"/>
                        <a:pt x="80" y="59"/>
                      </a:cubicBezTo>
                      <a:cubicBezTo>
                        <a:pt x="81" y="60"/>
                        <a:pt x="81" y="60"/>
                        <a:pt x="81" y="60"/>
                      </a:cubicBezTo>
                      <a:cubicBezTo>
                        <a:pt x="81" y="60"/>
                        <a:pt x="81" y="60"/>
                        <a:pt x="81" y="60"/>
                      </a:cubicBezTo>
                      <a:cubicBezTo>
                        <a:pt x="82" y="59"/>
                        <a:pt x="82" y="59"/>
                        <a:pt x="82" y="59"/>
                      </a:cubicBezTo>
                      <a:cubicBezTo>
                        <a:pt x="83" y="59"/>
                        <a:pt x="83" y="59"/>
                        <a:pt x="83" y="59"/>
                      </a:cubicBezTo>
                      <a:cubicBezTo>
                        <a:pt x="83" y="60"/>
                        <a:pt x="83" y="60"/>
                        <a:pt x="83" y="60"/>
                      </a:cubicBezTo>
                      <a:cubicBezTo>
                        <a:pt x="84" y="60"/>
                        <a:pt x="84" y="60"/>
                        <a:pt x="84" y="60"/>
                      </a:cubicBezTo>
                      <a:cubicBezTo>
                        <a:pt x="84" y="60"/>
                        <a:pt x="84" y="60"/>
                        <a:pt x="84" y="60"/>
                      </a:cubicBezTo>
                      <a:cubicBezTo>
                        <a:pt x="84" y="62"/>
                        <a:pt x="84" y="62"/>
                        <a:pt x="84" y="62"/>
                      </a:cubicBezTo>
                      <a:cubicBezTo>
                        <a:pt x="84" y="62"/>
                        <a:pt x="84" y="62"/>
                        <a:pt x="84" y="62"/>
                      </a:cubicBezTo>
                      <a:cubicBezTo>
                        <a:pt x="84" y="63"/>
                        <a:pt x="84" y="63"/>
                        <a:pt x="84" y="63"/>
                      </a:cubicBezTo>
                      <a:cubicBezTo>
                        <a:pt x="84" y="64"/>
                        <a:pt x="84" y="64"/>
                        <a:pt x="84" y="64"/>
                      </a:cubicBezTo>
                      <a:cubicBezTo>
                        <a:pt x="84" y="64"/>
                        <a:pt x="84" y="64"/>
                        <a:pt x="84" y="64"/>
                      </a:cubicBezTo>
                      <a:cubicBezTo>
                        <a:pt x="83" y="63"/>
                        <a:pt x="83" y="63"/>
                        <a:pt x="83" y="63"/>
                      </a:cubicBezTo>
                      <a:cubicBezTo>
                        <a:pt x="82" y="64"/>
                        <a:pt x="82" y="64"/>
                        <a:pt x="82" y="64"/>
                      </a:cubicBezTo>
                      <a:cubicBezTo>
                        <a:pt x="81" y="63"/>
                        <a:pt x="81" y="63"/>
                        <a:pt x="81" y="63"/>
                      </a:cubicBezTo>
                      <a:cubicBezTo>
                        <a:pt x="80" y="62"/>
                        <a:pt x="80" y="62"/>
                        <a:pt x="80" y="62"/>
                      </a:cubicBezTo>
                      <a:cubicBezTo>
                        <a:pt x="79" y="62"/>
                        <a:pt x="79" y="62"/>
                        <a:pt x="79" y="62"/>
                      </a:cubicBezTo>
                      <a:cubicBezTo>
                        <a:pt x="79" y="62"/>
                        <a:pt x="79" y="62"/>
                        <a:pt x="79" y="62"/>
                      </a:cubicBezTo>
                      <a:cubicBezTo>
                        <a:pt x="77" y="62"/>
                        <a:pt x="77" y="62"/>
                        <a:pt x="77" y="62"/>
                      </a:cubicBezTo>
                      <a:cubicBezTo>
                        <a:pt x="76" y="62"/>
                        <a:pt x="76" y="62"/>
                        <a:pt x="76" y="62"/>
                      </a:cubicBezTo>
                      <a:cubicBezTo>
                        <a:pt x="75" y="62"/>
                        <a:pt x="75" y="62"/>
                        <a:pt x="75" y="62"/>
                      </a:cubicBezTo>
                      <a:cubicBezTo>
                        <a:pt x="74" y="61"/>
                        <a:pt x="74" y="61"/>
                        <a:pt x="74" y="61"/>
                      </a:cubicBezTo>
                      <a:cubicBezTo>
                        <a:pt x="73" y="62"/>
                        <a:pt x="73" y="62"/>
                        <a:pt x="73" y="62"/>
                      </a:cubicBezTo>
                      <a:cubicBezTo>
                        <a:pt x="71" y="62"/>
                        <a:pt x="71" y="62"/>
                        <a:pt x="71" y="62"/>
                      </a:cubicBezTo>
                      <a:cubicBezTo>
                        <a:pt x="70" y="61"/>
                        <a:pt x="70" y="61"/>
                        <a:pt x="70" y="61"/>
                      </a:cubicBezTo>
                      <a:cubicBezTo>
                        <a:pt x="69" y="62"/>
                        <a:pt x="69" y="62"/>
                        <a:pt x="69" y="62"/>
                      </a:cubicBezTo>
                      <a:cubicBezTo>
                        <a:pt x="67" y="61"/>
                        <a:pt x="67" y="61"/>
                        <a:pt x="67" y="61"/>
                      </a:cubicBezTo>
                      <a:cubicBezTo>
                        <a:pt x="64" y="60"/>
                        <a:pt x="64" y="60"/>
                        <a:pt x="64" y="60"/>
                      </a:cubicBezTo>
                      <a:cubicBezTo>
                        <a:pt x="63" y="60"/>
                        <a:pt x="63" y="60"/>
                        <a:pt x="63" y="60"/>
                      </a:cubicBezTo>
                      <a:cubicBezTo>
                        <a:pt x="62" y="59"/>
                        <a:pt x="62" y="59"/>
                        <a:pt x="62" y="59"/>
                      </a:cubicBezTo>
                      <a:cubicBezTo>
                        <a:pt x="61" y="59"/>
                        <a:pt x="61" y="59"/>
                        <a:pt x="61" y="59"/>
                      </a:cubicBezTo>
                      <a:cubicBezTo>
                        <a:pt x="61" y="60"/>
                        <a:pt x="61" y="60"/>
                        <a:pt x="61" y="60"/>
                      </a:cubicBezTo>
                      <a:cubicBezTo>
                        <a:pt x="60" y="60"/>
                        <a:pt x="60" y="60"/>
                        <a:pt x="60" y="60"/>
                      </a:cubicBezTo>
                      <a:cubicBezTo>
                        <a:pt x="59" y="59"/>
                        <a:pt x="59" y="59"/>
                        <a:pt x="59" y="59"/>
                      </a:cubicBezTo>
                      <a:cubicBezTo>
                        <a:pt x="59" y="59"/>
                        <a:pt x="59" y="59"/>
                        <a:pt x="59" y="59"/>
                      </a:cubicBezTo>
                      <a:cubicBezTo>
                        <a:pt x="58" y="60"/>
                        <a:pt x="58" y="60"/>
                        <a:pt x="58" y="60"/>
                      </a:cubicBezTo>
                      <a:cubicBezTo>
                        <a:pt x="56" y="59"/>
                        <a:pt x="56" y="59"/>
                        <a:pt x="56" y="59"/>
                      </a:cubicBezTo>
                      <a:cubicBezTo>
                        <a:pt x="55" y="58"/>
                        <a:pt x="55" y="58"/>
                        <a:pt x="55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51" y="58"/>
                        <a:pt x="51" y="58"/>
                        <a:pt x="51" y="58"/>
                      </a:cubicBezTo>
                      <a:cubicBezTo>
                        <a:pt x="50" y="58"/>
                        <a:pt x="50" y="58"/>
                        <a:pt x="50" y="58"/>
                      </a:cubicBezTo>
                      <a:cubicBezTo>
                        <a:pt x="49" y="58"/>
                        <a:pt x="49" y="58"/>
                        <a:pt x="49" y="58"/>
                      </a:cubicBezTo>
                      <a:cubicBezTo>
                        <a:pt x="50" y="57"/>
                        <a:pt x="50" y="57"/>
                        <a:pt x="50" y="57"/>
                      </a:cubicBezTo>
                      <a:cubicBezTo>
                        <a:pt x="50" y="56"/>
                        <a:pt x="50" y="56"/>
                        <a:pt x="50" y="56"/>
                      </a:cubicBezTo>
                      <a:cubicBezTo>
                        <a:pt x="50" y="56"/>
                        <a:pt x="50" y="56"/>
                        <a:pt x="50" y="56"/>
                      </a:cubicBezTo>
                      <a:cubicBezTo>
                        <a:pt x="49" y="57"/>
                        <a:pt x="49" y="57"/>
                        <a:pt x="49" y="57"/>
                      </a:cubicBezTo>
                      <a:cubicBezTo>
                        <a:pt x="48" y="56"/>
                        <a:pt x="48" y="56"/>
                        <a:pt x="48" y="56"/>
                      </a:cubicBezTo>
                      <a:cubicBezTo>
                        <a:pt x="48" y="56"/>
                        <a:pt x="48" y="56"/>
                        <a:pt x="48" y="56"/>
                      </a:cubicBezTo>
                      <a:cubicBezTo>
                        <a:pt x="47" y="56"/>
                        <a:pt x="47" y="56"/>
                        <a:pt x="47" y="56"/>
                      </a:cubicBezTo>
                      <a:cubicBezTo>
                        <a:pt x="45" y="56"/>
                        <a:pt x="45" y="56"/>
                        <a:pt x="45" y="56"/>
                      </a:cubicBezTo>
                      <a:cubicBezTo>
                        <a:pt x="45" y="56"/>
                        <a:pt x="45" y="56"/>
                        <a:pt x="45" y="56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lose/>
                      <a:moveTo>
                        <a:pt x="57" y="10"/>
                      </a:moveTo>
                      <a:cubicBezTo>
                        <a:pt x="57" y="11"/>
                        <a:pt x="57" y="11"/>
                        <a:pt x="57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59" y="10"/>
                        <a:pt x="59" y="10"/>
                        <a:pt x="59" y="10"/>
                      </a:cubicBezTo>
                      <a:cubicBezTo>
                        <a:pt x="58" y="9"/>
                        <a:pt x="58" y="9"/>
                        <a:pt x="58" y="9"/>
                      </a:cubicBezTo>
                      <a:cubicBezTo>
                        <a:pt x="57" y="9"/>
                        <a:pt x="57" y="9"/>
                        <a:pt x="57" y="9"/>
                      </a:cubicBezTo>
                      <a:cubicBezTo>
                        <a:pt x="57" y="10"/>
                        <a:pt x="57" y="10"/>
                        <a:pt x="57" y="10"/>
                      </a:cubicBezTo>
                      <a:close/>
                      <a:moveTo>
                        <a:pt x="49" y="15"/>
                      </a:move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49" y="15"/>
                        <a:pt x="49" y="15"/>
                        <a:pt x="49" y="15"/>
                      </a:cubicBezTo>
                      <a:close/>
                      <a:moveTo>
                        <a:pt x="49" y="13"/>
                      </a:move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lose/>
                      <a:moveTo>
                        <a:pt x="49" y="14"/>
                      </a:move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lose/>
                      <a:moveTo>
                        <a:pt x="46" y="14"/>
                      </a:move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lose/>
                      <a:moveTo>
                        <a:pt x="39" y="23"/>
                      </a:move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lose/>
                      <a:moveTo>
                        <a:pt x="41" y="22"/>
                      </a:move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1" y="22"/>
                        <a:pt x="41" y="22"/>
                        <a:pt x="41" y="22"/>
                      </a:cubicBezTo>
                      <a:close/>
                      <a:moveTo>
                        <a:pt x="61" y="34"/>
                      </a:moveTo>
                      <a:cubicBezTo>
                        <a:pt x="61" y="35"/>
                        <a:pt x="61" y="35"/>
                        <a:pt x="61" y="35"/>
                      </a:cubicBezTo>
                      <a:cubicBezTo>
                        <a:pt x="61" y="35"/>
                        <a:pt x="61" y="35"/>
                        <a:pt x="61" y="35"/>
                      </a:cubicBezTo>
                      <a:cubicBezTo>
                        <a:pt x="62" y="35"/>
                        <a:pt x="62" y="35"/>
                        <a:pt x="62" y="35"/>
                      </a:cubicBezTo>
                      <a:cubicBezTo>
                        <a:pt x="61" y="34"/>
                        <a:pt x="61" y="34"/>
                        <a:pt x="61" y="34"/>
                      </a:cubicBezTo>
                      <a:cubicBezTo>
                        <a:pt x="61" y="34"/>
                        <a:pt x="61" y="34"/>
                        <a:pt x="61" y="34"/>
                      </a:cubicBezTo>
                      <a:close/>
                      <a:moveTo>
                        <a:pt x="55" y="38"/>
                      </a:moveTo>
                      <a:cubicBezTo>
                        <a:pt x="55" y="39"/>
                        <a:pt x="55" y="39"/>
                        <a:pt x="55" y="39"/>
                      </a:cubicBezTo>
                      <a:cubicBezTo>
                        <a:pt x="55" y="39"/>
                        <a:pt x="55" y="39"/>
                        <a:pt x="55" y="39"/>
                      </a:cubicBezTo>
                      <a:cubicBezTo>
                        <a:pt x="54" y="39"/>
                        <a:pt x="54" y="39"/>
                        <a:pt x="54" y="39"/>
                      </a:cubicBezTo>
                      <a:cubicBezTo>
                        <a:pt x="54" y="40"/>
                        <a:pt x="54" y="40"/>
                        <a:pt x="54" y="40"/>
                      </a:cubicBezTo>
                      <a:cubicBezTo>
                        <a:pt x="55" y="40"/>
                        <a:pt x="55" y="40"/>
                        <a:pt x="55" y="40"/>
                      </a:cubicBezTo>
                      <a:cubicBezTo>
                        <a:pt x="55" y="40"/>
                        <a:pt x="55" y="40"/>
                        <a:pt x="55" y="40"/>
                      </a:cubicBezTo>
                      <a:cubicBezTo>
                        <a:pt x="55" y="39"/>
                        <a:pt x="55" y="39"/>
                        <a:pt x="55" y="39"/>
                      </a:cubicBezTo>
                      <a:cubicBezTo>
                        <a:pt x="55" y="40"/>
                        <a:pt x="55" y="40"/>
                        <a:pt x="55" y="40"/>
                      </a:cubicBezTo>
                      <a:cubicBezTo>
                        <a:pt x="56" y="41"/>
                        <a:pt x="56" y="41"/>
                        <a:pt x="56" y="41"/>
                      </a:cubicBezTo>
                      <a:cubicBezTo>
                        <a:pt x="57" y="40"/>
                        <a:pt x="57" y="40"/>
                        <a:pt x="57" y="40"/>
                      </a:cubicBezTo>
                      <a:cubicBezTo>
                        <a:pt x="57" y="41"/>
                        <a:pt x="57" y="41"/>
                        <a:pt x="57" y="41"/>
                      </a:cubicBezTo>
                      <a:cubicBezTo>
                        <a:pt x="58" y="41"/>
                        <a:pt x="58" y="41"/>
                        <a:pt x="58" y="41"/>
                      </a:cubicBezTo>
                      <a:cubicBezTo>
                        <a:pt x="58" y="40"/>
                        <a:pt x="58" y="40"/>
                        <a:pt x="58" y="40"/>
                      </a:cubicBezTo>
                      <a:cubicBezTo>
                        <a:pt x="59" y="40"/>
                        <a:pt x="59" y="40"/>
                        <a:pt x="59" y="40"/>
                      </a:cubicBezTo>
                      <a:cubicBezTo>
                        <a:pt x="58" y="39"/>
                        <a:pt x="58" y="39"/>
                        <a:pt x="58" y="39"/>
                      </a:cubicBezTo>
                      <a:cubicBezTo>
                        <a:pt x="57" y="38"/>
                        <a:pt x="57" y="38"/>
                        <a:pt x="57" y="38"/>
                      </a:cubicBezTo>
                      <a:cubicBezTo>
                        <a:pt x="55" y="38"/>
                        <a:pt x="55" y="38"/>
                        <a:pt x="55" y="38"/>
                      </a:cubicBezTo>
                      <a:cubicBezTo>
                        <a:pt x="55" y="38"/>
                        <a:pt x="55" y="38"/>
                        <a:pt x="55" y="38"/>
                      </a:cubicBezTo>
                      <a:close/>
                      <a:moveTo>
                        <a:pt x="52" y="40"/>
                      </a:move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lose/>
                      <a:moveTo>
                        <a:pt x="46" y="35"/>
                      </a:moveTo>
                      <a:cubicBezTo>
                        <a:pt x="46" y="35"/>
                        <a:pt x="46" y="35"/>
                        <a:pt x="46" y="35"/>
                      </a:cubicBezTo>
                      <a:cubicBezTo>
                        <a:pt x="45" y="36"/>
                        <a:pt x="45" y="36"/>
                        <a:pt x="45" y="36"/>
                      </a:cubicBezTo>
                      <a:cubicBezTo>
                        <a:pt x="45" y="36"/>
                        <a:pt x="45" y="36"/>
                        <a:pt x="45" y="36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47" y="38"/>
                        <a:pt x="47" y="38"/>
                        <a:pt x="47" y="38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48" y="39"/>
                        <a:pt x="48" y="39"/>
                        <a:pt x="48" y="39"/>
                      </a:cubicBezTo>
                      <a:cubicBezTo>
                        <a:pt x="49" y="40"/>
                        <a:pt x="49" y="40"/>
                        <a:pt x="49" y="40"/>
                      </a:cubicBezTo>
                      <a:cubicBezTo>
                        <a:pt x="50" y="40"/>
                        <a:pt x="50" y="40"/>
                        <a:pt x="50" y="40"/>
                      </a:cubicBezTo>
                      <a:cubicBezTo>
                        <a:pt x="50" y="40"/>
                        <a:pt x="50" y="40"/>
                        <a:pt x="50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1" y="40"/>
                        <a:pt x="51" y="40"/>
                        <a:pt x="51" y="40"/>
                      </a:cubicBezTo>
                      <a:cubicBezTo>
                        <a:pt x="51" y="39"/>
                        <a:pt x="51" y="39"/>
                        <a:pt x="51" y="39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35"/>
                        <a:pt x="49" y="35"/>
                        <a:pt x="49" y="35"/>
                      </a:cubicBezTo>
                      <a:cubicBezTo>
                        <a:pt x="48" y="35"/>
                        <a:pt x="48" y="35"/>
                        <a:pt x="48" y="35"/>
                      </a:cubicBezTo>
                      <a:cubicBezTo>
                        <a:pt x="48" y="34"/>
                        <a:pt x="48" y="34"/>
                        <a:pt x="48" y="34"/>
                      </a:cubicBezTo>
                      <a:cubicBezTo>
                        <a:pt x="48" y="34"/>
                        <a:pt x="48" y="34"/>
                        <a:pt x="48" y="34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6" y="35"/>
                        <a:pt x="46" y="35"/>
                        <a:pt x="46" y="35"/>
                      </a:cubicBezTo>
                      <a:close/>
                      <a:moveTo>
                        <a:pt x="41" y="30"/>
                      </a:move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2" y="31"/>
                        <a:pt x="42" y="31"/>
                        <a:pt x="42" y="31"/>
                      </a:cubicBezTo>
                      <a:cubicBezTo>
                        <a:pt x="42" y="30"/>
                        <a:pt x="42" y="30"/>
                        <a:pt x="42" y="30"/>
                      </a:cubicBezTo>
                      <a:cubicBezTo>
                        <a:pt x="42" y="30"/>
                        <a:pt x="42" y="30"/>
                        <a:pt x="42" y="30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lose/>
                      <a:moveTo>
                        <a:pt x="42" y="28"/>
                      </a:move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43" y="28"/>
                        <a:pt x="43" y="28"/>
                        <a:pt x="43" y="28"/>
                      </a:cubicBezTo>
                      <a:cubicBezTo>
                        <a:pt x="42" y="28"/>
                        <a:pt x="42" y="28"/>
                        <a:pt x="42" y="28"/>
                      </a:cubicBezTo>
                      <a:close/>
                      <a:moveTo>
                        <a:pt x="33" y="23"/>
                      </a:move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5"/>
                        <a:pt x="36" y="25"/>
                        <a:pt x="36" y="25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1" y="21"/>
                      </a:move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lose/>
                      <a:moveTo>
                        <a:pt x="28" y="19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8" y="19"/>
                        <a:pt x="28" y="19"/>
                        <a:pt x="28" y="19"/>
                      </a:cubicBezTo>
                      <a:cubicBezTo>
                        <a:pt x="28" y="19"/>
                        <a:pt x="28" y="19"/>
                        <a:pt x="28" y="19"/>
                      </a:cubicBezTo>
                      <a:close/>
                      <a:moveTo>
                        <a:pt x="31" y="49"/>
                      </a:moveTo>
                      <a:cubicBezTo>
                        <a:pt x="32" y="50"/>
                        <a:pt x="32" y="50"/>
                        <a:pt x="32" y="50"/>
                      </a:cubicBezTo>
                      <a:cubicBezTo>
                        <a:pt x="32" y="50"/>
                        <a:pt x="32" y="50"/>
                        <a:pt x="32" y="50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lose/>
                      <a:moveTo>
                        <a:pt x="23" y="39"/>
                      </a:moveTo>
                      <a:cubicBezTo>
                        <a:pt x="22" y="40"/>
                        <a:pt x="22" y="40"/>
                        <a:pt x="22" y="40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3" y="40"/>
                        <a:pt x="23" y="40"/>
                        <a:pt x="23" y="40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lose/>
                      <a:moveTo>
                        <a:pt x="21" y="38"/>
                      </a:move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1" y="38"/>
                        <a:pt x="21" y="38"/>
                        <a:pt x="21" y="38"/>
                      </a:cubicBezTo>
                      <a:close/>
                      <a:moveTo>
                        <a:pt x="20" y="36"/>
                      </a:move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21" y="37"/>
                        <a:pt x="21" y="37"/>
                        <a:pt x="21" y="37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lose/>
                      <a:moveTo>
                        <a:pt x="15" y="32"/>
                      </a:moveTo>
                      <a:cubicBezTo>
                        <a:pt x="15" y="33"/>
                        <a:pt x="15" y="33"/>
                        <a:pt x="15" y="33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18" y="34"/>
                        <a:pt x="18" y="34"/>
                        <a:pt x="18" y="34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5" y="32"/>
                        <a:pt x="15" y="32"/>
                        <a:pt x="15" y="32"/>
                      </a:cubicBezTo>
                      <a:close/>
                      <a:moveTo>
                        <a:pt x="14" y="29"/>
                      </a:move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4" y="29"/>
                        <a:pt x="14" y="29"/>
                        <a:pt x="14" y="29"/>
                      </a:cubicBezTo>
                      <a:close/>
                      <a:moveTo>
                        <a:pt x="15" y="27"/>
                      </a:move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lose/>
                      <a:moveTo>
                        <a:pt x="8" y="22"/>
                      </a:move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lose/>
                      <a:moveTo>
                        <a:pt x="8" y="19"/>
                      </a:move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8" y="19"/>
                        <a:pt x="8" y="19"/>
                        <a:pt x="8" y="19"/>
                      </a:cubicBezTo>
                      <a:close/>
                      <a:moveTo>
                        <a:pt x="2" y="15"/>
                      </a:move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5"/>
                        <a:pt x="2" y="15"/>
                        <a:pt x="2" y="15"/>
                      </a:cubicBezTo>
                      <a:close/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3" y="31"/>
                        <a:pt x="23" y="31"/>
                        <a:pt x="23" y="31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7"/>
                        <a:pt x="24" y="37"/>
                        <a:pt x="24" y="37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6" y="39"/>
                        <a:pt x="26" y="39"/>
                        <a:pt x="26" y="39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1" y="44"/>
                        <a:pt x="31" y="44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4" y="46"/>
                        <a:pt x="34" y="46"/>
                        <a:pt x="34" y="46"/>
                      </a:cubicBezTo>
                      <a:cubicBezTo>
                        <a:pt x="35" y="47"/>
                        <a:pt x="35" y="47"/>
                        <a:pt x="35" y="47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7" y="48"/>
                        <a:pt x="37" y="48"/>
                        <a:pt x="37" y="48"/>
                      </a:cubicBezTo>
                      <a:cubicBezTo>
                        <a:pt x="40" y="50"/>
                        <a:pt x="40" y="50"/>
                        <a:pt x="40" y="50"/>
                      </a:cubicBezTo>
                      <a:cubicBezTo>
                        <a:pt x="40" y="51"/>
                        <a:pt x="40" y="51"/>
                        <a:pt x="40" y="51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1" y="52"/>
                        <a:pt x="41" y="52"/>
                        <a:pt x="41" y="52"/>
                      </a:cubicBez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42" y="51"/>
                        <a:pt x="42" y="51"/>
                        <a:pt x="42" y="51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1" y="50"/>
                        <a:pt x="41" y="50"/>
                        <a:pt x="41" y="50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4" y="50"/>
                        <a:pt x="44" y="50"/>
                        <a:pt x="44" y="50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46" y="51"/>
                        <a:pt x="46" y="51"/>
                        <a:pt x="46" y="51"/>
                      </a:cubicBezTo>
                      <a:cubicBezTo>
                        <a:pt x="47" y="51"/>
                        <a:pt x="47" y="51"/>
                        <a:pt x="47" y="51"/>
                      </a:cubicBezTo>
                      <a:cubicBezTo>
                        <a:pt x="47" y="51"/>
                        <a:pt x="47" y="51"/>
                        <a:pt x="47" y="51"/>
                      </a:cubicBezTo>
                      <a:cubicBezTo>
                        <a:pt x="47" y="49"/>
                        <a:pt x="47" y="49"/>
                        <a:pt x="47" y="49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7" y="45"/>
                        <a:pt x="47" y="45"/>
                        <a:pt x="47" y="45"/>
                      </a:cubicBezTo>
                      <a:cubicBezTo>
                        <a:pt x="48" y="44"/>
                        <a:pt x="48" y="44"/>
                        <a:pt x="48" y="44"/>
                      </a:cubicBezTo>
                      <a:cubicBezTo>
                        <a:pt x="47" y="43"/>
                        <a:pt x="47" y="43"/>
                        <a:pt x="47" y="43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49" y="40"/>
                        <a:pt x="49" y="40"/>
                        <a:pt x="49" y="40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cubicBezTo>
                        <a:pt x="47" y="39"/>
                        <a:pt x="47" y="39"/>
                        <a:pt x="47" y="39"/>
                      </a:cubicBezTo>
                      <a:cubicBezTo>
                        <a:pt x="47" y="38"/>
                        <a:pt x="47" y="38"/>
                        <a:pt x="47" y="38"/>
                      </a:cubicBez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44" y="37"/>
                        <a:pt x="44" y="37"/>
                        <a:pt x="44" y="37"/>
                      </a:cubicBezTo>
                      <a:cubicBezTo>
                        <a:pt x="43" y="37"/>
                        <a:pt x="43" y="37"/>
                        <a:pt x="43" y="37"/>
                      </a:cubicBezTo>
                      <a:cubicBezTo>
                        <a:pt x="43" y="36"/>
                        <a:pt x="43" y="36"/>
                        <a:pt x="43" y="36"/>
                      </a:cubicBez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2" y="36"/>
                        <a:pt x="42" y="36"/>
                        <a:pt x="42" y="36"/>
                      </a:cubicBez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2" y="34"/>
                        <a:pt x="42" y="34"/>
                        <a:pt x="42" y="34"/>
                      </a:cubicBezTo>
                      <a:cubicBezTo>
                        <a:pt x="41" y="32"/>
                        <a:pt x="41" y="32"/>
                        <a:pt x="41" y="32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38" y="32"/>
                        <a:pt x="38" y="32"/>
                        <a:pt x="38" y="32"/>
                      </a:cubicBezTo>
                      <a:cubicBezTo>
                        <a:pt x="37" y="31"/>
                        <a:pt x="37" y="31"/>
                        <a:pt x="37" y="31"/>
                      </a:cubicBez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38" y="30"/>
                        <a:pt x="38" y="30"/>
                        <a:pt x="38" y="30"/>
                      </a:cubicBezTo>
                      <a:cubicBezTo>
                        <a:pt x="39" y="29"/>
                        <a:pt x="39" y="29"/>
                        <a:pt x="39" y="29"/>
                      </a:cubicBezTo>
                      <a:cubicBezTo>
                        <a:pt x="38" y="29"/>
                        <a:pt x="38" y="29"/>
                        <a:pt x="38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7" y="28"/>
                        <a:pt x="37" y="28"/>
                        <a:pt x="37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7" y="26"/>
                        <a:pt x="37" y="26"/>
                        <a:pt x="37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4" y="27"/>
                        <a:pt x="34" y="27"/>
                        <a:pt x="34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4" y="27"/>
                        <a:pt x="34" y="27"/>
                        <a:pt x="34" y="27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2" y="25"/>
                        <a:pt x="32" y="25"/>
                        <a:pt x="32" y="25"/>
                      </a:cubicBez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0" y="14"/>
                        <a:pt x="20" y="14"/>
                        <a:pt x="20" y="14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1" name="Freeform 21">
                  <a:extLst>
                    <a:ext uri="{FF2B5EF4-FFF2-40B4-BE49-F238E27FC236}">
                      <a16:creationId xmlns:a16="http://schemas.microsoft.com/office/drawing/2014/main" id="{F2B7B02E-9161-2841-BDF4-510FC68E2F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22893" y="3353524"/>
                  <a:ext cx="66905" cy="18013"/>
                </a:xfrm>
                <a:custGeom>
                  <a:avLst/>
                  <a:gdLst>
                    <a:gd name="T0" fmla="*/ 0 w 52"/>
                    <a:gd name="T1" fmla="*/ 11 h 14"/>
                    <a:gd name="T2" fmla="*/ 4 w 52"/>
                    <a:gd name="T3" fmla="*/ 14 h 14"/>
                    <a:gd name="T4" fmla="*/ 4 w 52"/>
                    <a:gd name="T5" fmla="*/ 11 h 14"/>
                    <a:gd name="T6" fmla="*/ 7 w 52"/>
                    <a:gd name="T7" fmla="*/ 11 h 14"/>
                    <a:gd name="T8" fmla="*/ 7 w 52"/>
                    <a:gd name="T9" fmla="*/ 7 h 14"/>
                    <a:gd name="T10" fmla="*/ 7 w 52"/>
                    <a:gd name="T11" fmla="*/ 7 h 14"/>
                    <a:gd name="T12" fmla="*/ 4 w 52"/>
                    <a:gd name="T13" fmla="*/ 11 h 14"/>
                    <a:gd name="T14" fmla="*/ 0 w 52"/>
                    <a:gd name="T15" fmla="*/ 11 h 14"/>
                    <a:gd name="T16" fmla="*/ 0 w 52"/>
                    <a:gd name="T17" fmla="*/ 11 h 14"/>
                    <a:gd name="T18" fmla="*/ 11 w 52"/>
                    <a:gd name="T19" fmla="*/ 7 h 14"/>
                    <a:gd name="T20" fmla="*/ 15 w 52"/>
                    <a:gd name="T21" fmla="*/ 11 h 14"/>
                    <a:gd name="T22" fmla="*/ 18 w 52"/>
                    <a:gd name="T23" fmla="*/ 14 h 14"/>
                    <a:gd name="T24" fmla="*/ 22 w 52"/>
                    <a:gd name="T25" fmla="*/ 14 h 14"/>
                    <a:gd name="T26" fmla="*/ 22 w 52"/>
                    <a:gd name="T27" fmla="*/ 11 h 14"/>
                    <a:gd name="T28" fmla="*/ 26 w 52"/>
                    <a:gd name="T29" fmla="*/ 11 h 14"/>
                    <a:gd name="T30" fmla="*/ 30 w 52"/>
                    <a:gd name="T31" fmla="*/ 11 h 14"/>
                    <a:gd name="T32" fmla="*/ 37 w 52"/>
                    <a:gd name="T33" fmla="*/ 11 h 14"/>
                    <a:gd name="T34" fmla="*/ 41 w 52"/>
                    <a:gd name="T35" fmla="*/ 7 h 14"/>
                    <a:gd name="T36" fmla="*/ 44 w 52"/>
                    <a:gd name="T37" fmla="*/ 7 h 14"/>
                    <a:gd name="T38" fmla="*/ 48 w 52"/>
                    <a:gd name="T39" fmla="*/ 3 h 14"/>
                    <a:gd name="T40" fmla="*/ 48 w 52"/>
                    <a:gd name="T41" fmla="*/ 3 h 14"/>
                    <a:gd name="T42" fmla="*/ 52 w 52"/>
                    <a:gd name="T43" fmla="*/ 0 h 14"/>
                    <a:gd name="T44" fmla="*/ 52 w 52"/>
                    <a:gd name="T45" fmla="*/ 0 h 14"/>
                    <a:gd name="T46" fmla="*/ 52 w 52"/>
                    <a:gd name="T47" fmla="*/ 0 h 14"/>
                    <a:gd name="T48" fmla="*/ 44 w 52"/>
                    <a:gd name="T49" fmla="*/ 0 h 14"/>
                    <a:gd name="T50" fmla="*/ 41 w 52"/>
                    <a:gd name="T51" fmla="*/ 0 h 14"/>
                    <a:gd name="T52" fmla="*/ 37 w 52"/>
                    <a:gd name="T53" fmla="*/ 0 h 14"/>
                    <a:gd name="T54" fmla="*/ 33 w 52"/>
                    <a:gd name="T55" fmla="*/ 0 h 14"/>
                    <a:gd name="T56" fmla="*/ 30 w 52"/>
                    <a:gd name="T57" fmla="*/ 0 h 14"/>
                    <a:gd name="T58" fmla="*/ 22 w 52"/>
                    <a:gd name="T59" fmla="*/ 0 h 14"/>
                    <a:gd name="T60" fmla="*/ 18 w 52"/>
                    <a:gd name="T61" fmla="*/ 3 h 14"/>
                    <a:gd name="T62" fmla="*/ 11 w 52"/>
                    <a:gd name="T63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2" h="14">
                      <a:moveTo>
                        <a:pt x="0" y="11"/>
                      </a:moveTo>
                      <a:lnTo>
                        <a:pt x="4" y="14"/>
                      </a:lnTo>
                      <a:lnTo>
                        <a:pt x="4" y="11"/>
                      </a:lnTo>
                      <a:lnTo>
                        <a:pt x="7" y="11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4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  <a:moveTo>
                        <a:pt x="11" y="7"/>
                      </a:moveTo>
                      <a:lnTo>
                        <a:pt x="15" y="11"/>
                      </a:lnTo>
                      <a:lnTo>
                        <a:pt x="18" y="14"/>
                      </a:lnTo>
                      <a:lnTo>
                        <a:pt x="22" y="14"/>
                      </a:lnTo>
                      <a:lnTo>
                        <a:pt x="22" y="11"/>
                      </a:lnTo>
                      <a:lnTo>
                        <a:pt x="26" y="11"/>
                      </a:lnTo>
                      <a:lnTo>
                        <a:pt x="30" y="11"/>
                      </a:lnTo>
                      <a:lnTo>
                        <a:pt x="37" y="11"/>
                      </a:lnTo>
                      <a:lnTo>
                        <a:pt x="41" y="7"/>
                      </a:lnTo>
                      <a:lnTo>
                        <a:pt x="44" y="7"/>
                      </a:lnTo>
                      <a:lnTo>
                        <a:pt x="48" y="3"/>
                      </a:lnTo>
                      <a:lnTo>
                        <a:pt x="48" y="3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44" y="0"/>
                      </a:lnTo>
                      <a:lnTo>
                        <a:pt x="41" y="0"/>
                      </a:lnTo>
                      <a:lnTo>
                        <a:pt x="37" y="0"/>
                      </a:lnTo>
                      <a:lnTo>
                        <a:pt x="33" y="0"/>
                      </a:lnTo>
                      <a:lnTo>
                        <a:pt x="30" y="0"/>
                      </a:lnTo>
                      <a:lnTo>
                        <a:pt x="22" y="0"/>
                      </a:lnTo>
                      <a:lnTo>
                        <a:pt x="18" y="3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2" name="Freeform 22">
                  <a:extLst>
                    <a:ext uri="{FF2B5EF4-FFF2-40B4-BE49-F238E27FC236}">
                      <a16:creationId xmlns:a16="http://schemas.microsoft.com/office/drawing/2014/main" id="{1F6E7622-9E07-AB45-B9E1-1CC3DE3456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17249" y="3033153"/>
                  <a:ext cx="405289" cy="133810"/>
                </a:xfrm>
                <a:custGeom>
                  <a:avLst/>
                  <a:gdLst>
                    <a:gd name="T0" fmla="*/ 193 w 315"/>
                    <a:gd name="T1" fmla="*/ 74 h 104"/>
                    <a:gd name="T2" fmla="*/ 4 w 315"/>
                    <a:gd name="T3" fmla="*/ 33 h 104"/>
                    <a:gd name="T4" fmla="*/ 0 w 315"/>
                    <a:gd name="T5" fmla="*/ 30 h 104"/>
                    <a:gd name="T6" fmla="*/ 174 w 315"/>
                    <a:gd name="T7" fmla="*/ 100 h 104"/>
                    <a:gd name="T8" fmla="*/ 186 w 315"/>
                    <a:gd name="T9" fmla="*/ 100 h 104"/>
                    <a:gd name="T10" fmla="*/ 219 w 315"/>
                    <a:gd name="T11" fmla="*/ 93 h 104"/>
                    <a:gd name="T12" fmla="*/ 241 w 315"/>
                    <a:gd name="T13" fmla="*/ 93 h 104"/>
                    <a:gd name="T14" fmla="*/ 260 w 315"/>
                    <a:gd name="T15" fmla="*/ 56 h 104"/>
                    <a:gd name="T16" fmla="*/ 267 w 315"/>
                    <a:gd name="T17" fmla="*/ 48 h 104"/>
                    <a:gd name="T18" fmla="*/ 289 w 315"/>
                    <a:gd name="T19" fmla="*/ 48 h 104"/>
                    <a:gd name="T20" fmla="*/ 304 w 315"/>
                    <a:gd name="T21" fmla="*/ 48 h 104"/>
                    <a:gd name="T22" fmla="*/ 308 w 315"/>
                    <a:gd name="T23" fmla="*/ 41 h 104"/>
                    <a:gd name="T24" fmla="*/ 311 w 315"/>
                    <a:gd name="T25" fmla="*/ 33 h 104"/>
                    <a:gd name="T26" fmla="*/ 297 w 315"/>
                    <a:gd name="T27" fmla="*/ 30 h 104"/>
                    <a:gd name="T28" fmla="*/ 293 w 315"/>
                    <a:gd name="T29" fmla="*/ 26 h 104"/>
                    <a:gd name="T30" fmla="*/ 293 w 315"/>
                    <a:gd name="T31" fmla="*/ 19 h 104"/>
                    <a:gd name="T32" fmla="*/ 282 w 315"/>
                    <a:gd name="T33" fmla="*/ 8 h 104"/>
                    <a:gd name="T34" fmla="*/ 274 w 315"/>
                    <a:gd name="T35" fmla="*/ 11 h 104"/>
                    <a:gd name="T36" fmla="*/ 263 w 315"/>
                    <a:gd name="T37" fmla="*/ 22 h 104"/>
                    <a:gd name="T38" fmla="*/ 248 w 315"/>
                    <a:gd name="T39" fmla="*/ 37 h 104"/>
                    <a:gd name="T40" fmla="*/ 252 w 315"/>
                    <a:gd name="T41" fmla="*/ 37 h 104"/>
                    <a:gd name="T42" fmla="*/ 252 w 315"/>
                    <a:gd name="T43" fmla="*/ 48 h 104"/>
                    <a:gd name="T44" fmla="*/ 248 w 315"/>
                    <a:gd name="T45" fmla="*/ 41 h 104"/>
                    <a:gd name="T46" fmla="*/ 241 w 315"/>
                    <a:gd name="T47" fmla="*/ 48 h 104"/>
                    <a:gd name="T48" fmla="*/ 230 w 315"/>
                    <a:gd name="T49" fmla="*/ 48 h 104"/>
                    <a:gd name="T50" fmla="*/ 215 w 315"/>
                    <a:gd name="T51" fmla="*/ 67 h 104"/>
                    <a:gd name="T52" fmla="*/ 200 w 315"/>
                    <a:gd name="T53" fmla="*/ 78 h 104"/>
                    <a:gd name="T54" fmla="*/ 189 w 315"/>
                    <a:gd name="T55" fmla="*/ 85 h 104"/>
                    <a:gd name="T56" fmla="*/ 171 w 315"/>
                    <a:gd name="T57" fmla="*/ 93 h 104"/>
                    <a:gd name="T58" fmla="*/ 160 w 315"/>
                    <a:gd name="T59" fmla="*/ 85 h 104"/>
                    <a:gd name="T60" fmla="*/ 278 w 315"/>
                    <a:gd name="T61" fmla="*/ 0 h 104"/>
                    <a:gd name="T62" fmla="*/ 286 w 315"/>
                    <a:gd name="T63" fmla="*/ 4 h 104"/>
                    <a:gd name="T64" fmla="*/ 189 w 315"/>
                    <a:gd name="T65" fmla="*/ 82 h 104"/>
                    <a:gd name="T66" fmla="*/ 193 w 315"/>
                    <a:gd name="T67" fmla="*/ 78 h 104"/>
                    <a:gd name="T68" fmla="*/ 197 w 315"/>
                    <a:gd name="T69" fmla="*/ 74 h 104"/>
                    <a:gd name="T70" fmla="*/ 193 w 315"/>
                    <a:gd name="T71" fmla="*/ 74 h 104"/>
                    <a:gd name="T72" fmla="*/ 4 w 315"/>
                    <a:gd name="T73" fmla="*/ 11 h 104"/>
                    <a:gd name="T74" fmla="*/ 15 w 315"/>
                    <a:gd name="T75" fmla="*/ 15 h 104"/>
                    <a:gd name="T76" fmla="*/ 23 w 315"/>
                    <a:gd name="T77" fmla="*/ 26 h 104"/>
                    <a:gd name="T78" fmla="*/ 34 w 315"/>
                    <a:gd name="T79" fmla="*/ 22 h 104"/>
                    <a:gd name="T80" fmla="*/ 37 w 315"/>
                    <a:gd name="T81" fmla="*/ 19 h 104"/>
                    <a:gd name="T82" fmla="*/ 56 w 315"/>
                    <a:gd name="T83" fmla="*/ 48 h 104"/>
                    <a:gd name="T84" fmla="*/ 56 w 315"/>
                    <a:gd name="T85" fmla="*/ 67 h 104"/>
                    <a:gd name="T86" fmla="*/ 67 w 315"/>
                    <a:gd name="T87" fmla="*/ 78 h 104"/>
                    <a:gd name="T88" fmla="*/ 71 w 315"/>
                    <a:gd name="T89" fmla="*/ 85 h 104"/>
                    <a:gd name="T90" fmla="*/ 71 w 315"/>
                    <a:gd name="T91" fmla="*/ 93 h 104"/>
                    <a:gd name="T92" fmla="*/ 71 w 315"/>
                    <a:gd name="T93" fmla="*/ 93 h 104"/>
                    <a:gd name="T94" fmla="*/ 60 w 315"/>
                    <a:gd name="T95" fmla="*/ 93 h 104"/>
                    <a:gd name="T96" fmla="*/ 45 w 315"/>
                    <a:gd name="T97" fmla="*/ 85 h 104"/>
                    <a:gd name="T98" fmla="*/ 30 w 315"/>
                    <a:gd name="T99" fmla="*/ 74 h 104"/>
                    <a:gd name="T100" fmla="*/ 23 w 315"/>
                    <a:gd name="T101" fmla="*/ 63 h 104"/>
                    <a:gd name="T102" fmla="*/ 12 w 315"/>
                    <a:gd name="T103" fmla="*/ 52 h 104"/>
                    <a:gd name="T104" fmla="*/ 8 w 315"/>
                    <a:gd name="T105" fmla="*/ 3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15" h="104">
                      <a:moveTo>
                        <a:pt x="193" y="74"/>
                      </a:moveTo>
                      <a:lnTo>
                        <a:pt x="193" y="78"/>
                      </a:lnTo>
                      <a:lnTo>
                        <a:pt x="189" y="78"/>
                      </a:lnTo>
                      <a:lnTo>
                        <a:pt x="189" y="78"/>
                      </a:lnTo>
                      <a:lnTo>
                        <a:pt x="193" y="74"/>
                      </a:lnTo>
                      <a:lnTo>
                        <a:pt x="193" y="74"/>
                      </a:lnTo>
                      <a:lnTo>
                        <a:pt x="193" y="74"/>
                      </a:lnTo>
                      <a:close/>
                      <a:moveTo>
                        <a:pt x="0" y="30"/>
                      </a:moveTo>
                      <a:lnTo>
                        <a:pt x="0" y="33"/>
                      </a:lnTo>
                      <a:lnTo>
                        <a:pt x="4" y="33"/>
                      </a:lnTo>
                      <a:lnTo>
                        <a:pt x="4" y="33"/>
                      </a:lnTo>
                      <a:lnTo>
                        <a:pt x="4" y="30"/>
                      </a:lnTo>
                      <a:lnTo>
                        <a:pt x="4" y="30"/>
                      </a:lnTo>
                      <a:lnTo>
                        <a:pt x="0" y="30"/>
                      </a:lnTo>
                      <a:lnTo>
                        <a:pt x="0" y="30"/>
                      </a:lnTo>
                      <a:close/>
                      <a:moveTo>
                        <a:pt x="160" y="85"/>
                      </a:moveTo>
                      <a:lnTo>
                        <a:pt x="163" y="93"/>
                      </a:lnTo>
                      <a:lnTo>
                        <a:pt x="171" y="97"/>
                      </a:lnTo>
                      <a:lnTo>
                        <a:pt x="171" y="97"/>
                      </a:lnTo>
                      <a:lnTo>
                        <a:pt x="174" y="100"/>
                      </a:lnTo>
                      <a:lnTo>
                        <a:pt x="174" y="104"/>
                      </a:lnTo>
                      <a:lnTo>
                        <a:pt x="178" y="104"/>
                      </a:lnTo>
                      <a:lnTo>
                        <a:pt x="182" y="100"/>
                      </a:lnTo>
                      <a:lnTo>
                        <a:pt x="182" y="100"/>
                      </a:lnTo>
                      <a:lnTo>
                        <a:pt x="186" y="100"/>
                      </a:lnTo>
                      <a:lnTo>
                        <a:pt x="189" y="100"/>
                      </a:lnTo>
                      <a:lnTo>
                        <a:pt x="200" y="100"/>
                      </a:lnTo>
                      <a:lnTo>
                        <a:pt x="208" y="97"/>
                      </a:lnTo>
                      <a:lnTo>
                        <a:pt x="211" y="93"/>
                      </a:lnTo>
                      <a:lnTo>
                        <a:pt x="219" y="93"/>
                      </a:lnTo>
                      <a:lnTo>
                        <a:pt x="223" y="97"/>
                      </a:lnTo>
                      <a:lnTo>
                        <a:pt x="223" y="97"/>
                      </a:lnTo>
                      <a:lnTo>
                        <a:pt x="226" y="97"/>
                      </a:lnTo>
                      <a:lnTo>
                        <a:pt x="234" y="93"/>
                      </a:lnTo>
                      <a:lnTo>
                        <a:pt x="241" y="93"/>
                      </a:lnTo>
                      <a:lnTo>
                        <a:pt x="241" y="89"/>
                      </a:lnTo>
                      <a:lnTo>
                        <a:pt x="248" y="82"/>
                      </a:lnTo>
                      <a:lnTo>
                        <a:pt x="252" y="74"/>
                      </a:lnTo>
                      <a:lnTo>
                        <a:pt x="256" y="71"/>
                      </a:lnTo>
                      <a:lnTo>
                        <a:pt x="260" y="56"/>
                      </a:lnTo>
                      <a:lnTo>
                        <a:pt x="260" y="56"/>
                      </a:lnTo>
                      <a:lnTo>
                        <a:pt x="260" y="52"/>
                      </a:lnTo>
                      <a:lnTo>
                        <a:pt x="260" y="52"/>
                      </a:lnTo>
                      <a:lnTo>
                        <a:pt x="263" y="48"/>
                      </a:lnTo>
                      <a:lnTo>
                        <a:pt x="267" y="48"/>
                      </a:lnTo>
                      <a:lnTo>
                        <a:pt x="271" y="48"/>
                      </a:lnTo>
                      <a:lnTo>
                        <a:pt x="278" y="48"/>
                      </a:lnTo>
                      <a:lnTo>
                        <a:pt x="282" y="48"/>
                      </a:lnTo>
                      <a:lnTo>
                        <a:pt x="286" y="48"/>
                      </a:lnTo>
                      <a:lnTo>
                        <a:pt x="289" y="48"/>
                      </a:lnTo>
                      <a:lnTo>
                        <a:pt x="289" y="48"/>
                      </a:lnTo>
                      <a:lnTo>
                        <a:pt x="293" y="52"/>
                      </a:lnTo>
                      <a:lnTo>
                        <a:pt x="297" y="52"/>
                      </a:lnTo>
                      <a:lnTo>
                        <a:pt x="300" y="48"/>
                      </a:lnTo>
                      <a:lnTo>
                        <a:pt x="304" y="48"/>
                      </a:lnTo>
                      <a:lnTo>
                        <a:pt x="304" y="48"/>
                      </a:lnTo>
                      <a:lnTo>
                        <a:pt x="300" y="45"/>
                      </a:lnTo>
                      <a:lnTo>
                        <a:pt x="300" y="41"/>
                      </a:lnTo>
                      <a:lnTo>
                        <a:pt x="300" y="37"/>
                      </a:lnTo>
                      <a:lnTo>
                        <a:pt x="308" y="41"/>
                      </a:lnTo>
                      <a:lnTo>
                        <a:pt x="315" y="37"/>
                      </a:lnTo>
                      <a:lnTo>
                        <a:pt x="315" y="37"/>
                      </a:lnTo>
                      <a:lnTo>
                        <a:pt x="315" y="33"/>
                      </a:lnTo>
                      <a:lnTo>
                        <a:pt x="315" y="33"/>
                      </a:lnTo>
                      <a:lnTo>
                        <a:pt x="311" y="33"/>
                      </a:lnTo>
                      <a:lnTo>
                        <a:pt x="308" y="30"/>
                      </a:lnTo>
                      <a:lnTo>
                        <a:pt x="304" y="30"/>
                      </a:lnTo>
                      <a:lnTo>
                        <a:pt x="300" y="26"/>
                      </a:lnTo>
                      <a:lnTo>
                        <a:pt x="297" y="26"/>
                      </a:lnTo>
                      <a:lnTo>
                        <a:pt x="297" y="30"/>
                      </a:lnTo>
                      <a:lnTo>
                        <a:pt x="293" y="30"/>
                      </a:lnTo>
                      <a:lnTo>
                        <a:pt x="297" y="26"/>
                      </a:lnTo>
                      <a:lnTo>
                        <a:pt x="297" y="22"/>
                      </a:lnTo>
                      <a:lnTo>
                        <a:pt x="293" y="22"/>
                      </a:lnTo>
                      <a:lnTo>
                        <a:pt x="293" y="26"/>
                      </a:lnTo>
                      <a:lnTo>
                        <a:pt x="289" y="26"/>
                      </a:lnTo>
                      <a:lnTo>
                        <a:pt x="289" y="26"/>
                      </a:lnTo>
                      <a:lnTo>
                        <a:pt x="289" y="19"/>
                      </a:lnTo>
                      <a:lnTo>
                        <a:pt x="293" y="19"/>
                      </a:lnTo>
                      <a:lnTo>
                        <a:pt x="293" y="19"/>
                      </a:lnTo>
                      <a:lnTo>
                        <a:pt x="289" y="15"/>
                      </a:lnTo>
                      <a:lnTo>
                        <a:pt x="286" y="15"/>
                      </a:lnTo>
                      <a:lnTo>
                        <a:pt x="282" y="15"/>
                      </a:lnTo>
                      <a:lnTo>
                        <a:pt x="282" y="8"/>
                      </a:lnTo>
                      <a:lnTo>
                        <a:pt x="282" y="8"/>
                      </a:lnTo>
                      <a:lnTo>
                        <a:pt x="278" y="8"/>
                      </a:lnTo>
                      <a:lnTo>
                        <a:pt x="278" y="11"/>
                      </a:lnTo>
                      <a:lnTo>
                        <a:pt x="274" y="15"/>
                      </a:lnTo>
                      <a:lnTo>
                        <a:pt x="274" y="15"/>
                      </a:lnTo>
                      <a:lnTo>
                        <a:pt x="274" y="11"/>
                      </a:lnTo>
                      <a:lnTo>
                        <a:pt x="274" y="8"/>
                      </a:lnTo>
                      <a:lnTo>
                        <a:pt x="274" y="8"/>
                      </a:lnTo>
                      <a:lnTo>
                        <a:pt x="271" y="15"/>
                      </a:lnTo>
                      <a:lnTo>
                        <a:pt x="267" y="15"/>
                      </a:lnTo>
                      <a:lnTo>
                        <a:pt x="263" y="22"/>
                      </a:lnTo>
                      <a:lnTo>
                        <a:pt x="263" y="26"/>
                      </a:lnTo>
                      <a:lnTo>
                        <a:pt x="260" y="33"/>
                      </a:lnTo>
                      <a:lnTo>
                        <a:pt x="256" y="33"/>
                      </a:lnTo>
                      <a:lnTo>
                        <a:pt x="252" y="33"/>
                      </a:lnTo>
                      <a:lnTo>
                        <a:pt x="248" y="37"/>
                      </a:lnTo>
                      <a:lnTo>
                        <a:pt x="252" y="37"/>
                      </a:lnTo>
                      <a:lnTo>
                        <a:pt x="248" y="37"/>
                      </a:lnTo>
                      <a:lnTo>
                        <a:pt x="252" y="37"/>
                      </a:lnTo>
                      <a:lnTo>
                        <a:pt x="256" y="37"/>
                      </a:lnTo>
                      <a:lnTo>
                        <a:pt x="252" y="37"/>
                      </a:lnTo>
                      <a:lnTo>
                        <a:pt x="252" y="41"/>
                      </a:lnTo>
                      <a:lnTo>
                        <a:pt x="248" y="41"/>
                      </a:lnTo>
                      <a:lnTo>
                        <a:pt x="252" y="41"/>
                      </a:lnTo>
                      <a:lnTo>
                        <a:pt x="252" y="48"/>
                      </a:lnTo>
                      <a:lnTo>
                        <a:pt x="252" y="48"/>
                      </a:lnTo>
                      <a:lnTo>
                        <a:pt x="248" y="48"/>
                      </a:lnTo>
                      <a:lnTo>
                        <a:pt x="248" y="45"/>
                      </a:lnTo>
                      <a:lnTo>
                        <a:pt x="248" y="41"/>
                      </a:lnTo>
                      <a:lnTo>
                        <a:pt x="248" y="41"/>
                      </a:lnTo>
                      <a:lnTo>
                        <a:pt x="248" y="41"/>
                      </a:lnTo>
                      <a:lnTo>
                        <a:pt x="245" y="41"/>
                      </a:lnTo>
                      <a:lnTo>
                        <a:pt x="245" y="45"/>
                      </a:lnTo>
                      <a:lnTo>
                        <a:pt x="245" y="52"/>
                      </a:lnTo>
                      <a:lnTo>
                        <a:pt x="245" y="52"/>
                      </a:lnTo>
                      <a:lnTo>
                        <a:pt x="241" y="48"/>
                      </a:lnTo>
                      <a:lnTo>
                        <a:pt x="237" y="45"/>
                      </a:lnTo>
                      <a:lnTo>
                        <a:pt x="237" y="45"/>
                      </a:lnTo>
                      <a:lnTo>
                        <a:pt x="234" y="45"/>
                      </a:lnTo>
                      <a:lnTo>
                        <a:pt x="230" y="45"/>
                      </a:lnTo>
                      <a:lnTo>
                        <a:pt x="230" y="48"/>
                      </a:lnTo>
                      <a:lnTo>
                        <a:pt x="226" y="52"/>
                      </a:lnTo>
                      <a:lnTo>
                        <a:pt x="226" y="56"/>
                      </a:lnTo>
                      <a:lnTo>
                        <a:pt x="219" y="59"/>
                      </a:lnTo>
                      <a:lnTo>
                        <a:pt x="219" y="63"/>
                      </a:lnTo>
                      <a:lnTo>
                        <a:pt x="215" y="67"/>
                      </a:lnTo>
                      <a:lnTo>
                        <a:pt x="211" y="71"/>
                      </a:lnTo>
                      <a:lnTo>
                        <a:pt x="197" y="74"/>
                      </a:lnTo>
                      <a:lnTo>
                        <a:pt x="197" y="74"/>
                      </a:lnTo>
                      <a:lnTo>
                        <a:pt x="197" y="78"/>
                      </a:lnTo>
                      <a:lnTo>
                        <a:pt x="200" y="78"/>
                      </a:lnTo>
                      <a:lnTo>
                        <a:pt x="197" y="78"/>
                      </a:lnTo>
                      <a:lnTo>
                        <a:pt x="193" y="82"/>
                      </a:lnTo>
                      <a:lnTo>
                        <a:pt x="189" y="82"/>
                      </a:lnTo>
                      <a:lnTo>
                        <a:pt x="189" y="82"/>
                      </a:lnTo>
                      <a:lnTo>
                        <a:pt x="189" y="85"/>
                      </a:lnTo>
                      <a:lnTo>
                        <a:pt x="189" y="89"/>
                      </a:lnTo>
                      <a:lnTo>
                        <a:pt x="186" y="93"/>
                      </a:lnTo>
                      <a:lnTo>
                        <a:pt x="186" y="93"/>
                      </a:lnTo>
                      <a:lnTo>
                        <a:pt x="178" y="93"/>
                      </a:lnTo>
                      <a:lnTo>
                        <a:pt x="171" y="93"/>
                      </a:lnTo>
                      <a:lnTo>
                        <a:pt x="167" y="93"/>
                      </a:lnTo>
                      <a:lnTo>
                        <a:pt x="167" y="89"/>
                      </a:lnTo>
                      <a:lnTo>
                        <a:pt x="163" y="85"/>
                      </a:lnTo>
                      <a:lnTo>
                        <a:pt x="160" y="85"/>
                      </a:lnTo>
                      <a:lnTo>
                        <a:pt x="160" y="85"/>
                      </a:lnTo>
                      <a:close/>
                      <a:moveTo>
                        <a:pt x="278" y="0"/>
                      </a:moveTo>
                      <a:lnTo>
                        <a:pt x="274" y="4"/>
                      </a:lnTo>
                      <a:lnTo>
                        <a:pt x="274" y="4"/>
                      </a:lnTo>
                      <a:lnTo>
                        <a:pt x="278" y="4"/>
                      </a:lnTo>
                      <a:lnTo>
                        <a:pt x="278" y="0"/>
                      </a:lnTo>
                      <a:lnTo>
                        <a:pt x="278" y="0"/>
                      </a:lnTo>
                      <a:close/>
                      <a:moveTo>
                        <a:pt x="282" y="0"/>
                      </a:moveTo>
                      <a:lnTo>
                        <a:pt x="278" y="4"/>
                      </a:lnTo>
                      <a:lnTo>
                        <a:pt x="282" y="4"/>
                      </a:lnTo>
                      <a:lnTo>
                        <a:pt x="286" y="4"/>
                      </a:lnTo>
                      <a:lnTo>
                        <a:pt x="286" y="4"/>
                      </a:lnTo>
                      <a:lnTo>
                        <a:pt x="282" y="0"/>
                      </a:lnTo>
                      <a:lnTo>
                        <a:pt x="282" y="0"/>
                      </a:lnTo>
                      <a:close/>
                      <a:moveTo>
                        <a:pt x="193" y="82"/>
                      </a:moveTo>
                      <a:lnTo>
                        <a:pt x="189" y="82"/>
                      </a:lnTo>
                      <a:lnTo>
                        <a:pt x="189" y="78"/>
                      </a:lnTo>
                      <a:lnTo>
                        <a:pt x="193" y="82"/>
                      </a:lnTo>
                      <a:lnTo>
                        <a:pt x="193" y="82"/>
                      </a:lnTo>
                      <a:close/>
                      <a:moveTo>
                        <a:pt x="193" y="78"/>
                      </a:moveTo>
                      <a:lnTo>
                        <a:pt x="193" y="78"/>
                      </a:lnTo>
                      <a:lnTo>
                        <a:pt x="193" y="78"/>
                      </a:lnTo>
                      <a:lnTo>
                        <a:pt x="193" y="78"/>
                      </a:lnTo>
                      <a:lnTo>
                        <a:pt x="193" y="78"/>
                      </a:lnTo>
                      <a:lnTo>
                        <a:pt x="193" y="78"/>
                      </a:lnTo>
                      <a:close/>
                      <a:moveTo>
                        <a:pt x="197" y="74"/>
                      </a:moveTo>
                      <a:lnTo>
                        <a:pt x="197" y="78"/>
                      </a:lnTo>
                      <a:lnTo>
                        <a:pt x="193" y="78"/>
                      </a:lnTo>
                      <a:lnTo>
                        <a:pt x="193" y="78"/>
                      </a:lnTo>
                      <a:lnTo>
                        <a:pt x="193" y="74"/>
                      </a:lnTo>
                      <a:lnTo>
                        <a:pt x="193" y="74"/>
                      </a:lnTo>
                      <a:lnTo>
                        <a:pt x="193" y="74"/>
                      </a:lnTo>
                      <a:lnTo>
                        <a:pt x="197" y="74"/>
                      </a:lnTo>
                      <a:lnTo>
                        <a:pt x="197" y="74"/>
                      </a:lnTo>
                      <a:close/>
                      <a:moveTo>
                        <a:pt x="0" y="15"/>
                      </a:move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8" y="11"/>
                      </a:lnTo>
                      <a:lnTo>
                        <a:pt x="12" y="15"/>
                      </a:lnTo>
                      <a:lnTo>
                        <a:pt x="15" y="15"/>
                      </a:lnTo>
                      <a:lnTo>
                        <a:pt x="15" y="15"/>
                      </a:lnTo>
                      <a:lnTo>
                        <a:pt x="19" y="19"/>
                      </a:lnTo>
                      <a:lnTo>
                        <a:pt x="19" y="22"/>
                      </a:lnTo>
                      <a:lnTo>
                        <a:pt x="15" y="22"/>
                      </a:lnTo>
                      <a:lnTo>
                        <a:pt x="15" y="26"/>
                      </a:lnTo>
                      <a:lnTo>
                        <a:pt x="23" y="26"/>
                      </a:lnTo>
                      <a:lnTo>
                        <a:pt x="26" y="26"/>
                      </a:lnTo>
                      <a:lnTo>
                        <a:pt x="26" y="22"/>
                      </a:lnTo>
                      <a:lnTo>
                        <a:pt x="30" y="26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7" y="19"/>
                      </a:lnTo>
                      <a:lnTo>
                        <a:pt x="37" y="19"/>
                      </a:lnTo>
                      <a:lnTo>
                        <a:pt x="41" y="22"/>
                      </a:lnTo>
                      <a:lnTo>
                        <a:pt x="52" y="33"/>
                      </a:lnTo>
                      <a:lnTo>
                        <a:pt x="56" y="41"/>
                      </a:lnTo>
                      <a:lnTo>
                        <a:pt x="56" y="45"/>
                      </a:lnTo>
                      <a:lnTo>
                        <a:pt x="56" y="48"/>
                      </a:lnTo>
                      <a:lnTo>
                        <a:pt x="56" y="56"/>
                      </a:lnTo>
                      <a:lnTo>
                        <a:pt x="56" y="56"/>
                      </a:lnTo>
                      <a:lnTo>
                        <a:pt x="56" y="59"/>
                      </a:lnTo>
                      <a:lnTo>
                        <a:pt x="56" y="59"/>
                      </a:lnTo>
                      <a:lnTo>
                        <a:pt x="56" y="67"/>
                      </a:lnTo>
                      <a:lnTo>
                        <a:pt x="60" y="71"/>
                      </a:lnTo>
                      <a:lnTo>
                        <a:pt x="63" y="74"/>
                      </a:lnTo>
                      <a:lnTo>
                        <a:pt x="67" y="74"/>
                      </a:lnTo>
                      <a:lnTo>
                        <a:pt x="67" y="74"/>
                      </a:lnTo>
                      <a:lnTo>
                        <a:pt x="67" y="78"/>
                      </a:lnTo>
                      <a:lnTo>
                        <a:pt x="67" y="82"/>
                      </a:lnTo>
                      <a:lnTo>
                        <a:pt x="67" y="82"/>
                      </a:lnTo>
                      <a:lnTo>
                        <a:pt x="67" y="82"/>
                      </a:lnTo>
                      <a:lnTo>
                        <a:pt x="67" y="85"/>
                      </a:lnTo>
                      <a:lnTo>
                        <a:pt x="71" y="85"/>
                      </a:lnTo>
                      <a:lnTo>
                        <a:pt x="74" y="89"/>
                      </a:lnTo>
                      <a:lnTo>
                        <a:pt x="74" y="93"/>
                      </a:lnTo>
                      <a:lnTo>
                        <a:pt x="71" y="93"/>
                      </a:lnTo>
                      <a:lnTo>
                        <a:pt x="71" y="93"/>
                      </a:lnTo>
                      <a:lnTo>
                        <a:pt x="71" y="93"/>
                      </a:lnTo>
                      <a:lnTo>
                        <a:pt x="67" y="89"/>
                      </a:lnTo>
                      <a:lnTo>
                        <a:pt x="71" y="93"/>
                      </a:lnTo>
                      <a:lnTo>
                        <a:pt x="67" y="93"/>
                      </a:lnTo>
                      <a:lnTo>
                        <a:pt x="67" y="93"/>
                      </a:lnTo>
                      <a:lnTo>
                        <a:pt x="71" y="93"/>
                      </a:lnTo>
                      <a:lnTo>
                        <a:pt x="71" y="93"/>
                      </a:lnTo>
                      <a:lnTo>
                        <a:pt x="67" y="97"/>
                      </a:lnTo>
                      <a:lnTo>
                        <a:pt x="63" y="93"/>
                      </a:lnTo>
                      <a:lnTo>
                        <a:pt x="63" y="97"/>
                      </a:lnTo>
                      <a:lnTo>
                        <a:pt x="60" y="93"/>
                      </a:lnTo>
                      <a:lnTo>
                        <a:pt x="60" y="93"/>
                      </a:lnTo>
                      <a:lnTo>
                        <a:pt x="52" y="89"/>
                      </a:lnTo>
                      <a:lnTo>
                        <a:pt x="49" y="89"/>
                      </a:lnTo>
                      <a:lnTo>
                        <a:pt x="45" y="85"/>
                      </a:lnTo>
                      <a:lnTo>
                        <a:pt x="45" y="85"/>
                      </a:lnTo>
                      <a:lnTo>
                        <a:pt x="41" y="85"/>
                      </a:lnTo>
                      <a:lnTo>
                        <a:pt x="37" y="85"/>
                      </a:lnTo>
                      <a:lnTo>
                        <a:pt x="34" y="82"/>
                      </a:lnTo>
                      <a:lnTo>
                        <a:pt x="34" y="78"/>
                      </a:lnTo>
                      <a:lnTo>
                        <a:pt x="30" y="74"/>
                      </a:lnTo>
                      <a:lnTo>
                        <a:pt x="26" y="74"/>
                      </a:lnTo>
                      <a:lnTo>
                        <a:pt x="23" y="71"/>
                      </a:lnTo>
                      <a:lnTo>
                        <a:pt x="23" y="71"/>
                      </a:lnTo>
                      <a:lnTo>
                        <a:pt x="26" y="67"/>
                      </a:lnTo>
                      <a:lnTo>
                        <a:pt x="23" y="63"/>
                      </a:lnTo>
                      <a:lnTo>
                        <a:pt x="19" y="63"/>
                      </a:lnTo>
                      <a:lnTo>
                        <a:pt x="19" y="59"/>
                      </a:lnTo>
                      <a:lnTo>
                        <a:pt x="12" y="56"/>
                      </a:lnTo>
                      <a:lnTo>
                        <a:pt x="12" y="52"/>
                      </a:lnTo>
                      <a:lnTo>
                        <a:pt x="12" y="52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2" y="45"/>
                      </a:lnTo>
                      <a:lnTo>
                        <a:pt x="12" y="41"/>
                      </a:lnTo>
                      <a:lnTo>
                        <a:pt x="8" y="37"/>
                      </a:lnTo>
                      <a:lnTo>
                        <a:pt x="8" y="33"/>
                      </a:lnTo>
                      <a:lnTo>
                        <a:pt x="4" y="22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3" name="Freeform 23">
                  <a:extLst>
                    <a:ext uri="{FF2B5EF4-FFF2-40B4-BE49-F238E27FC236}">
                      <a16:creationId xmlns:a16="http://schemas.microsoft.com/office/drawing/2014/main" id="{61063788-9B9C-1B41-B11D-250FD457B8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18320" y="3080759"/>
                  <a:ext cx="23159" cy="19300"/>
                </a:xfrm>
                <a:custGeom>
                  <a:avLst/>
                  <a:gdLst>
                    <a:gd name="T0" fmla="*/ 0 w 18"/>
                    <a:gd name="T1" fmla="*/ 8 h 15"/>
                    <a:gd name="T2" fmla="*/ 3 w 18"/>
                    <a:gd name="T3" fmla="*/ 8 h 15"/>
                    <a:gd name="T4" fmla="*/ 3 w 18"/>
                    <a:gd name="T5" fmla="*/ 8 h 15"/>
                    <a:gd name="T6" fmla="*/ 7 w 18"/>
                    <a:gd name="T7" fmla="*/ 11 h 15"/>
                    <a:gd name="T8" fmla="*/ 11 w 18"/>
                    <a:gd name="T9" fmla="*/ 15 h 15"/>
                    <a:gd name="T10" fmla="*/ 11 w 18"/>
                    <a:gd name="T11" fmla="*/ 15 h 15"/>
                    <a:gd name="T12" fmla="*/ 11 w 18"/>
                    <a:gd name="T13" fmla="*/ 8 h 15"/>
                    <a:gd name="T14" fmla="*/ 11 w 18"/>
                    <a:gd name="T15" fmla="*/ 4 h 15"/>
                    <a:gd name="T16" fmla="*/ 14 w 18"/>
                    <a:gd name="T17" fmla="*/ 4 h 15"/>
                    <a:gd name="T18" fmla="*/ 14 w 18"/>
                    <a:gd name="T19" fmla="*/ 4 h 15"/>
                    <a:gd name="T20" fmla="*/ 14 w 18"/>
                    <a:gd name="T21" fmla="*/ 0 h 15"/>
                    <a:gd name="T22" fmla="*/ 11 w 18"/>
                    <a:gd name="T23" fmla="*/ 0 h 15"/>
                    <a:gd name="T24" fmla="*/ 7 w 18"/>
                    <a:gd name="T25" fmla="*/ 4 h 15"/>
                    <a:gd name="T26" fmla="*/ 0 w 18"/>
                    <a:gd name="T27" fmla="*/ 8 h 15"/>
                    <a:gd name="T28" fmla="*/ 0 w 18"/>
                    <a:gd name="T29" fmla="*/ 8 h 15"/>
                    <a:gd name="T30" fmla="*/ 0 w 18"/>
                    <a:gd name="T31" fmla="*/ 8 h 15"/>
                    <a:gd name="T32" fmla="*/ 14 w 18"/>
                    <a:gd name="T33" fmla="*/ 4 h 15"/>
                    <a:gd name="T34" fmla="*/ 14 w 18"/>
                    <a:gd name="T35" fmla="*/ 8 h 15"/>
                    <a:gd name="T36" fmla="*/ 14 w 18"/>
                    <a:gd name="T37" fmla="*/ 11 h 15"/>
                    <a:gd name="T38" fmla="*/ 18 w 18"/>
                    <a:gd name="T39" fmla="*/ 11 h 15"/>
                    <a:gd name="T40" fmla="*/ 18 w 18"/>
                    <a:gd name="T41" fmla="*/ 11 h 15"/>
                    <a:gd name="T42" fmla="*/ 18 w 18"/>
                    <a:gd name="T43" fmla="*/ 4 h 15"/>
                    <a:gd name="T44" fmla="*/ 14 w 18"/>
                    <a:gd name="T45" fmla="*/ 4 h 15"/>
                    <a:gd name="T46" fmla="*/ 14 w 18"/>
                    <a:gd name="T47" fmla="*/ 4 h 15"/>
                    <a:gd name="T48" fmla="*/ 14 w 18"/>
                    <a:gd name="T49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" h="15">
                      <a:moveTo>
                        <a:pt x="0" y="8"/>
                      </a:move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7" y="11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1" y="8"/>
                      </a:lnTo>
                      <a:lnTo>
                        <a:pt x="11" y="4"/>
                      </a:lnTo>
                      <a:lnTo>
                        <a:pt x="14" y="4"/>
                      </a:lnTo>
                      <a:lnTo>
                        <a:pt x="14" y="4"/>
                      </a:lnTo>
                      <a:lnTo>
                        <a:pt x="14" y="0"/>
                      </a:lnTo>
                      <a:lnTo>
                        <a:pt x="11" y="0"/>
                      </a:lnTo>
                      <a:lnTo>
                        <a:pt x="7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  <a:moveTo>
                        <a:pt x="14" y="4"/>
                      </a:moveTo>
                      <a:lnTo>
                        <a:pt x="14" y="8"/>
                      </a:lnTo>
                      <a:lnTo>
                        <a:pt x="14" y="11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8" y="4"/>
                      </a:lnTo>
                      <a:lnTo>
                        <a:pt x="14" y="4"/>
                      </a:lnTo>
                      <a:lnTo>
                        <a:pt x="14" y="4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4" name="Freeform 24">
                  <a:extLst>
                    <a:ext uri="{FF2B5EF4-FFF2-40B4-BE49-F238E27FC236}">
                      <a16:creationId xmlns:a16="http://schemas.microsoft.com/office/drawing/2014/main" id="{41B73205-70EE-134E-B6ED-237B4BD4EB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36547" y="2703775"/>
                  <a:ext cx="176269" cy="306218"/>
                </a:xfrm>
                <a:custGeom>
                  <a:avLst/>
                  <a:gdLst>
                    <a:gd name="T0" fmla="*/ 4 w 137"/>
                    <a:gd name="T1" fmla="*/ 11 h 238"/>
                    <a:gd name="T2" fmla="*/ 15 w 137"/>
                    <a:gd name="T3" fmla="*/ 15 h 238"/>
                    <a:gd name="T4" fmla="*/ 22 w 137"/>
                    <a:gd name="T5" fmla="*/ 11 h 238"/>
                    <a:gd name="T6" fmla="*/ 37 w 137"/>
                    <a:gd name="T7" fmla="*/ 11 h 238"/>
                    <a:gd name="T8" fmla="*/ 52 w 137"/>
                    <a:gd name="T9" fmla="*/ 0 h 238"/>
                    <a:gd name="T10" fmla="*/ 67 w 137"/>
                    <a:gd name="T11" fmla="*/ 8 h 238"/>
                    <a:gd name="T12" fmla="*/ 74 w 137"/>
                    <a:gd name="T13" fmla="*/ 11 h 238"/>
                    <a:gd name="T14" fmla="*/ 82 w 137"/>
                    <a:gd name="T15" fmla="*/ 26 h 238"/>
                    <a:gd name="T16" fmla="*/ 96 w 137"/>
                    <a:gd name="T17" fmla="*/ 26 h 238"/>
                    <a:gd name="T18" fmla="*/ 96 w 137"/>
                    <a:gd name="T19" fmla="*/ 34 h 238"/>
                    <a:gd name="T20" fmla="*/ 85 w 137"/>
                    <a:gd name="T21" fmla="*/ 37 h 238"/>
                    <a:gd name="T22" fmla="*/ 78 w 137"/>
                    <a:gd name="T23" fmla="*/ 41 h 238"/>
                    <a:gd name="T24" fmla="*/ 74 w 137"/>
                    <a:gd name="T25" fmla="*/ 41 h 238"/>
                    <a:gd name="T26" fmla="*/ 74 w 137"/>
                    <a:gd name="T27" fmla="*/ 48 h 238"/>
                    <a:gd name="T28" fmla="*/ 67 w 137"/>
                    <a:gd name="T29" fmla="*/ 56 h 238"/>
                    <a:gd name="T30" fmla="*/ 63 w 137"/>
                    <a:gd name="T31" fmla="*/ 59 h 238"/>
                    <a:gd name="T32" fmla="*/ 63 w 137"/>
                    <a:gd name="T33" fmla="*/ 74 h 238"/>
                    <a:gd name="T34" fmla="*/ 71 w 137"/>
                    <a:gd name="T35" fmla="*/ 82 h 238"/>
                    <a:gd name="T36" fmla="*/ 78 w 137"/>
                    <a:gd name="T37" fmla="*/ 93 h 238"/>
                    <a:gd name="T38" fmla="*/ 89 w 137"/>
                    <a:gd name="T39" fmla="*/ 104 h 238"/>
                    <a:gd name="T40" fmla="*/ 119 w 137"/>
                    <a:gd name="T41" fmla="*/ 126 h 238"/>
                    <a:gd name="T42" fmla="*/ 122 w 137"/>
                    <a:gd name="T43" fmla="*/ 134 h 238"/>
                    <a:gd name="T44" fmla="*/ 126 w 137"/>
                    <a:gd name="T45" fmla="*/ 149 h 238"/>
                    <a:gd name="T46" fmla="*/ 130 w 137"/>
                    <a:gd name="T47" fmla="*/ 160 h 238"/>
                    <a:gd name="T48" fmla="*/ 134 w 137"/>
                    <a:gd name="T49" fmla="*/ 167 h 238"/>
                    <a:gd name="T50" fmla="*/ 134 w 137"/>
                    <a:gd name="T51" fmla="*/ 171 h 238"/>
                    <a:gd name="T52" fmla="*/ 130 w 137"/>
                    <a:gd name="T53" fmla="*/ 178 h 238"/>
                    <a:gd name="T54" fmla="*/ 130 w 137"/>
                    <a:gd name="T55" fmla="*/ 189 h 238"/>
                    <a:gd name="T56" fmla="*/ 122 w 137"/>
                    <a:gd name="T57" fmla="*/ 200 h 238"/>
                    <a:gd name="T58" fmla="*/ 111 w 137"/>
                    <a:gd name="T59" fmla="*/ 208 h 238"/>
                    <a:gd name="T60" fmla="*/ 93 w 137"/>
                    <a:gd name="T61" fmla="*/ 212 h 238"/>
                    <a:gd name="T62" fmla="*/ 89 w 137"/>
                    <a:gd name="T63" fmla="*/ 208 h 238"/>
                    <a:gd name="T64" fmla="*/ 93 w 137"/>
                    <a:gd name="T65" fmla="*/ 212 h 238"/>
                    <a:gd name="T66" fmla="*/ 89 w 137"/>
                    <a:gd name="T67" fmla="*/ 219 h 238"/>
                    <a:gd name="T68" fmla="*/ 82 w 137"/>
                    <a:gd name="T69" fmla="*/ 219 h 238"/>
                    <a:gd name="T70" fmla="*/ 82 w 137"/>
                    <a:gd name="T71" fmla="*/ 226 h 238"/>
                    <a:gd name="T72" fmla="*/ 74 w 137"/>
                    <a:gd name="T73" fmla="*/ 230 h 238"/>
                    <a:gd name="T74" fmla="*/ 63 w 137"/>
                    <a:gd name="T75" fmla="*/ 238 h 238"/>
                    <a:gd name="T76" fmla="*/ 63 w 137"/>
                    <a:gd name="T77" fmla="*/ 234 h 238"/>
                    <a:gd name="T78" fmla="*/ 63 w 137"/>
                    <a:gd name="T79" fmla="*/ 226 h 238"/>
                    <a:gd name="T80" fmla="*/ 67 w 137"/>
                    <a:gd name="T81" fmla="*/ 215 h 238"/>
                    <a:gd name="T82" fmla="*/ 56 w 137"/>
                    <a:gd name="T83" fmla="*/ 212 h 238"/>
                    <a:gd name="T84" fmla="*/ 63 w 137"/>
                    <a:gd name="T85" fmla="*/ 204 h 238"/>
                    <a:gd name="T86" fmla="*/ 82 w 137"/>
                    <a:gd name="T87" fmla="*/ 200 h 238"/>
                    <a:gd name="T88" fmla="*/ 82 w 137"/>
                    <a:gd name="T89" fmla="*/ 197 h 238"/>
                    <a:gd name="T90" fmla="*/ 89 w 137"/>
                    <a:gd name="T91" fmla="*/ 186 h 238"/>
                    <a:gd name="T92" fmla="*/ 104 w 137"/>
                    <a:gd name="T93" fmla="*/ 174 h 238"/>
                    <a:gd name="T94" fmla="*/ 100 w 137"/>
                    <a:gd name="T95" fmla="*/ 152 h 238"/>
                    <a:gd name="T96" fmla="*/ 100 w 137"/>
                    <a:gd name="T97" fmla="*/ 141 h 238"/>
                    <a:gd name="T98" fmla="*/ 100 w 137"/>
                    <a:gd name="T99" fmla="*/ 126 h 238"/>
                    <a:gd name="T100" fmla="*/ 96 w 137"/>
                    <a:gd name="T101" fmla="*/ 119 h 238"/>
                    <a:gd name="T102" fmla="*/ 89 w 137"/>
                    <a:gd name="T103" fmla="*/ 111 h 238"/>
                    <a:gd name="T104" fmla="*/ 82 w 137"/>
                    <a:gd name="T105" fmla="*/ 104 h 238"/>
                    <a:gd name="T106" fmla="*/ 67 w 137"/>
                    <a:gd name="T107" fmla="*/ 93 h 238"/>
                    <a:gd name="T108" fmla="*/ 48 w 137"/>
                    <a:gd name="T109" fmla="*/ 78 h 238"/>
                    <a:gd name="T110" fmla="*/ 41 w 137"/>
                    <a:gd name="T111" fmla="*/ 71 h 238"/>
                    <a:gd name="T112" fmla="*/ 45 w 137"/>
                    <a:gd name="T113" fmla="*/ 59 h 238"/>
                    <a:gd name="T114" fmla="*/ 48 w 137"/>
                    <a:gd name="T115" fmla="*/ 48 h 238"/>
                    <a:gd name="T116" fmla="*/ 37 w 137"/>
                    <a:gd name="T117" fmla="*/ 41 h 238"/>
                    <a:gd name="T118" fmla="*/ 11 w 137"/>
                    <a:gd name="T119" fmla="*/ 34 h 238"/>
                    <a:gd name="T120" fmla="*/ 0 w 137"/>
                    <a:gd name="T121" fmla="*/ 19 h 238"/>
                    <a:gd name="T122" fmla="*/ 48 w 137"/>
                    <a:gd name="T123" fmla="*/ 215 h 238"/>
                    <a:gd name="T124" fmla="*/ 48 w 137"/>
                    <a:gd name="T125" fmla="*/ 20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37" h="238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4" y="15"/>
                      </a:lnTo>
                      <a:lnTo>
                        <a:pt x="4" y="15"/>
                      </a:lnTo>
                      <a:lnTo>
                        <a:pt x="4" y="11"/>
                      </a:lnTo>
                      <a:lnTo>
                        <a:pt x="8" y="11"/>
                      </a:lnTo>
                      <a:lnTo>
                        <a:pt x="11" y="11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9" y="11"/>
                      </a:lnTo>
                      <a:lnTo>
                        <a:pt x="22" y="11"/>
                      </a:lnTo>
                      <a:lnTo>
                        <a:pt x="22" y="11"/>
                      </a:lnTo>
                      <a:lnTo>
                        <a:pt x="22" y="11"/>
                      </a:lnTo>
                      <a:lnTo>
                        <a:pt x="26" y="15"/>
                      </a:lnTo>
                      <a:lnTo>
                        <a:pt x="30" y="11"/>
                      </a:lnTo>
                      <a:lnTo>
                        <a:pt x="30" y="8"/>
                      </a:lnTo>
                      <a:lnTo>
                        <a:pt x="34" y="8"/>
                      </a:lnTo>
                      <a:lnTo>
                        <a:pt x="37" y="11"/>
                      </a:lnTo>
                      <a:lnTo>
                        <a:pt x="41" y="8"/>
                      </a:lnTo>
                      <a:lnTo>
                        <a:pt x="41" y="4"/>
                      </a:lnTo>
                      <a:lnTo>
                        <a:pt x="45" y="0"/>
                      </a:lnTo>
                      <a:lnTo>
                        <a:pt x="48" y="0"/>
                      </a:lnTo>
                      <a:lnTo>
                        <a:pt x="52" y="0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9" y="4"/>
                      </a:lnTo>
                      <a:lnTo>
                        <a:pt x="59" y="8"/>
                      </a:lnTo>
                      <a:lnTo>
                        <a:pt x="67" y="8"/>
                      </a:lnTo>
                      <a:lnTo>
                        <a:pt x="71" y="8"/>
                      </a:lnTo>
                      <a:lnTo>
                        <a:pt x="74" y="8"/>
                      </a:lnTo>
                      <a:lnTo>
                        <a:pt x="78" y="8"/>
                      </a:lnTo>
                      <a:lnTo>
                        <a:pt x="74" y="11"/>
                      </a:lnTo>
                      <a:lnTo>
                        <a:pt x="74" y="11"/>
                      </a:lnTo>
                      <a:lnTo>
                        <a:pt x="71" y="19"/>
                      </a:lnTo>
                      <a:lnTo>
                        <a:pt x="74" y="19"/>
                      </a:lnTo>
                      <a:lnTo>
                        <a:pt x="74" y="22"/>
                      </a:lnTo>
                      <a:lnTo>
                        <a:pt x="82" y="22"/>
                      </a:lnTo>
                      <a:lnTo>
                        <a:pt x="82" y="26"/>
                      </a:lnTo>
                      <a:lnTo>
                        <a:pt x="85" y="26"/>
                      </a:lnTo>
                      <a:lnTo>
                        <a:pt x="89" y="30"/>
                      </a:lnTo>
                      <a:lnTo>
                        <a:pt x="93" y="26"/>
                      </a:lnTo>
                      <a:lnTo>
                        <a:pt x="93" y="30"/>
                      </a:lnTo>
                      <a:lnTo>
                        <a:pt x="96" y="26"/>
                      </a:lnTo>
                      <a:lnTo>
                        <a:pt x="96" y="30"/>
                      </a:lnTo>
                      <a:lnTo>
                        <a:pt x="96" y="30"/>
                      </a:lnTo>
                      <a:lnTo>
                        <a:pt x="100" y="30"/>
                      </a:lnTo>
                      <a:lnTo>
                        <a:pt x="96" y="34"/>
                      </a:lnTo>
                      <a:lnTo>
                        <a:pt x="96" y="34"/>
                      </a:lnTo>
                      <a:lnTo>
                        <a:pt x="93" y="34"/>
                      </a:lnTo>
                      <a:lnTo>
                        <a:pt x="93" y="34"/>
                      </a:lnTo>
                      <a:lnTo>
                        <a:pt x="89" y="34"/>
                      </a:lnTo>
                      <a:lnTo>
                        <a:pt x="85" y="34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5" y="41"/>
                      </a:lnTo>
                      <a:lnTo>
                        <a:pt x="82" y="41"/>
                      </a:lnTo>
                      <a:lnTo>
                        <a:pt x="82" y="41"/>
                      </a:lnTo>
                      <a:lnTo>
                        <a:pt x="78" y="41"/>
                      </a:lnTo>
                      <a:lnTo>
                        <a:pt x="78" y="41"/>
                      </a:lnTo>
                      <a:lnTo>
                        <a:pt x="78" y="41"/>
                      </a:lnTo>
                      <a:lnTo>
                        <a:pt x="74" y="41"/>
                      </a:lnTo>
                      <a:lnTo>
                        <a:pt x="74" y="41"/>
                      </a:lnTo>
                      <a:lnTo>
                        <a:pt x="74" y="41"/>
                      </a:lnTo>
                      <a:lnTo>
                        <a:pt x="74" y="45"/>
                      </a:lnTo>
                      <a:lnTo>
                        <a:pt x="74" y="45"/>
                      </a:lnTo>
                      <a:lnTo>
                        <a:pt x="74" y="48"/>
                      </a:lnTo>
                      <a:lnTo>
                        <a:pt x="74" y="48"/>
                      </a:lnTo>
                      <a:lnTo>
                        <a:pt x="74" y="48"/>
                      </a:lnTo>
                      <a:lnTo>
                        <a:pt x="74" y="52"/>
                      </a:lnTo>
                      <a:lnTo>
                        <a:pt x="74" y="52"/>
                      </a:lnTo>
                      <a:lnTo>
                        <a:pt x="71" y="52"/>
                      </a:lnTo>
                      <a:lnTo>
                        <a:pt x="71" y="56"/>
                      </a:lnTo>
                      <a:lnTo>
                        <a:pt x="67" y="56"/>
                      </a:lnTo>
                      <a:lnTo>
                        <a:pt x="67" y="56"/>
                      </a:lnTo>
                      <a:lnTo>
                        <a:pt x="67" y="56"/>
                      </a:lnTo>
                      <a:lnTo>
                        <a:pt x="67" y="59"/>
                      </a:lnTo>
                      <a:lnTo>
                        <a:pt x="63" y="59"/>
                      </a:lnTo>
                      <a:lnTo>
                        <a:pt x="63" y="59"/>
                      </a:lnTo>
                      <a:lnTo>
                        <a:pt x="63" y="63"/>
                      </a:lnTo>
                      <a:lnTo>
                        <a:pt x="63" y="63"/>
                      </a:lnTo>
                      <a:lnTo>
                        <a:pt x="67" y="67"/>
                      </a:lnTo>
                      <a:lnTo>
                        <a:pt x="63" y="71"/>
                      </a:lnTo>
                      <a:lnTo>
                        <a:pt x="63" y="74"/>
                      </a:lnTo>
                      <a:lnTo>
                        <a:pt x="67" y="74"/>
                      </a:lnTo>
                      <a:lnTo>
                        <a:pt x="63" y="78"/>
                      </a:lnTo>
                      <a:lnTo>
                        <a:pt x="63" y="78"/>
                      </a:lnTo>
                      <a:lnTo>
                        <a:pt x="63" y="78"/>
                      </a:lnTo>
                      <a:lnTo>
                        <a:pt x="71" y="82"/>
                      </a:lnTo>
                      <a:lnTo>
                        <a:pt x="74" y="85"/>
                      </a:lnTo>
                      <a:lnTo>
                        <a:pt x="74" y="85"/>
                      </a:lnTo>
                      <a:lnTo>
                        <a:pt x="78" y="89"/>
                      </a:lnTo>
                      <a:lnTo>
                        <a:pt x="78" y="89"/>
                      </a:lnTo>
                      <a:lnTo>
                        <a:pt x="78" y="93"/>
                      </a:lnTo>
                      <a:lnTo>
                        <a:pt x="78" y="93"/>
                      </a:lnTo>
                      <a:lnTo>
                        <a:pt x="78" y="97"/>
                      </a:lnTo>
                      <a:lnTo>
                        <a:pt x="85" y="100"/>
                      </a:lnTo>
                      <a:lnTo>
                        <a:pt x="89" y="104"/>
                      </a:lnTo>
                      <a:lnTo>
                        <a:pt x="89" y="104"/>
                      </a:lnTo>
                      <a:lnTo>
                        <a:pt x="96" y="108"/>
                      </a:lnTo>
                      <a:lnTo>
                        <a:pt x="108" y="115"/>
                      </a:lnTo>
                      <a:lnTo>
                        <a:pt x="108" y="115"/>
                      </a:lnTo>
                      <a:lnTo>
                        <a:pt x="115" y="123"/>
                      </a:lnTo>
                      <a:lnTo>
                        <a:pt x="119" y="126"/>
                      </a:lnTo>
                      <a:lnTo>
                        <a:pt x="119" y="126"/>
                      </a:lnTo>
                      <a:lnTo>
                        <a:pt x="119" y="126"/>
                      </a:lnTo>
                      <a:lnTo>
                        <a:pt x="119" y="130"/>
                      </a:lnTo>
                      <a:lnTo>
                        <a:pt x="122" y="134"/>
                      </a:lnTo>
                      <a:lnTo>
                        <a:pt x="122" y="134"/>
                      </a:lnTo>
                      <a:lnTo>
                        <a:pt x="122" y="137"/>
                      </a:lnTo>
                      <a:lnTo>
                        <a:pt x="122" y="137"/>
                      </a:lnTo>
                      <a:lnTo>
                        <a:pt x="126" y="141"/>
                      </a:lnTo>
                      <a:lnTo>
                        <a:pt x="126" y="145"/>
                      </a:lnTo>
                      <a:lnTo>
                        <a:pt x="126" y="149"/>
                      </a:lnTo>
                      <a:lnTo>
                        <a:pt x="130" y="152"/>
                      </a:lnTo>
                      <a:lnTo>
                        <a:pt x="130" y="152"/>
                      </a:lnTo>
                      <a:lnTo>
                        <a:pt x="130" y="156"/>
                      </a:lnTo>
                      <a:lnTo>
                        <a:pt x="130" y="156"/>
                      </a:lnTo>
                      <a:lnTo>
                        <a:pt x="130" y="160"/>
                      </a:lnTo>
                      <a:lnTo>
                        <a:pt x="130" y="160"/>
                      </a:lnTo>
                      <a:lnTo>
                        <a:pt x="130" y="163"/>
                      </a:lnTo>
                      <a:lnTo>
                        <a:pt x="130" y="167"/>
                      </a:lnTo>
                      <a:lnTo>
                        <a:pt x="134" y="167"/>
                      </a:lnTo>
                      <a:lnTo>
                        <a:pt x="134" y="167"/>
                      </a:lnTo>
                      <a:lnTo>
                        <a:pt x="137" y="171"/>
                      </a:lnTo>
                      <a:lnTo>
                        <a:pt x="134" y="174"/>
                      </a:lnTo>
                      <a:lnTo>
                        <a:pt x="134" y="174"/>
                      </a:lnTo>
                      <a:lnTo>
                        <a:pt x="134" y="171"/>
                      </a:lnTo>
                      <a:lnTo>
                        <a:pt x="134" y="171"/>
                      </a:lnTo>
                      <a:lnTo>
                        <a:pt x="134" y="171"/>
                      </a:lnTo>
                      <a:lnTo>
                        <a:pt x="134" y="174"/>
                      </a:lnTo>
                      <a:lnTo>
                        <a:pt x="134" y="174"/>
                      </a:lnTo>
                      <a:lnTo>
                        <a:pt x="134" y="178"/>
                      </a:lnTo>
                      <a:lnTo>
                        <a:pt x="130" y="178"/>
                      </a:lnTo>
                      <a:lnTo>
                        <a:pt x="130" y="182"/>
                      </a:lnTo>
                      <a:lnTo>
                        <a:pt x="130" y="182"/>
                      </a:lnTo>
                      <a:lnTo>
                        <a:pt x="130" y="186"/>
                      </a:lnTo>
                      <a:lnTo>
                        <a:pt x="130" y="189"/>
                      </a:lnTo>
                      <a:lnTo>
                        <a:pt x="130" y="189"/>
                      </a:lnTo>
                      <a:lnTo>
                        <a:pt x="130" y="189"/>
                      </a:lnTo>
                      <a:lnTo>
                        <a:pt x="126" y="193"/>
                      </a:lnTo>
                      <a:lnTo>
                        <a:pt x="126" y="197"/>
                      </a:lnTo>
                      <a:lnTo>
                        <a:pt x="126" y="197"/>
                      </a:lnTo>
                      <a:lnTo>
                        <a:pt x="122" y="200"/>
                      </a:lnTo>
                      <a:lnTo>
                        <a:pt x="119" y="200"/>
                      </a:lnTo>
                      <a:lnTo>
                        <a:pt x="115" y="204"/>
                      </a:lnTo>
                      <a:lnTo>
                        <a:pt x="115" y="204"/>
                      </a:lnTo>
                      <a:lnTo>
                        <a:pt x="111" y="204"/>
                      </a:lnTo>
                      <a:lnTo>
                        <a:pt x="111" y="208"/>
                      </a:lnTo>
                      <a:lnTo>
                        <a:pt x="104" y="212"/>
                      </a:lnTo>
                      <a:lnTo>
                        <a:pt x="100" y="212"/>
                      </a:lnTo>
                      <a:lnTo>
                        <a:pt x="96" y="212"/>
                      </a:lnTo>
                      <a:lnTo>
                        <a:pt x="93" y="212"/>
                      </a:lnTo>
                      <a:lnTo>
                        <a:pt x="93" y="212"/>
                      </a:lnTo>
                      <a:lnTo>
                        <a:pt x="93" y="208"/>
                      </a:lnTo>
                      <a:lnTo>
                        <a:pt x="93" y="208"/>
                      </a:lnTo>
                      <a:lnTo>
                        <a:pt x="93" y="208"/>
                      </a:lnTo>
                      <a:lnTo>
                        <a:pt x="93" y="208"/>
                      </a:lnTo>
                      <a:lnTo>
                        <a:pt x="89" y="208"/>
                      </a:lnTo>
                      <a:lnTo>
                        <a:pt x="93" y="212"/>
                      </a:lnTo>
                      <a:lnTo>
                        <a:pt x="93" y="212"/>
                      </a:lnTo>
                      <a:lnTo>
                        <a:pt x="89" y="212"/>
                      </a:lnTo>
                      <a:lnTo>
                        <a:pt x="89" y="212"/>
                      </a:lnTo>
                      <a:lnTo>
                        <a:pt x="93" y="212"/>
                      </a:lnTo>
                      <a:lnTo>
                        <a:pt x="93" y="215"/>
                      </a:lnTo>
                      <a:lnTo>
                        <a:pt x="93" y="215"/>
                      </a:lnTo>
                      <a:lnTo>
                        <a:pt x="89" y="219"/>
                      </a:lnTo>
                      <a:lnTo>
                        <a:pt x="85" y="215"/>
                      </a:lnTo>
                      <a:lnTo>
                        <a:pt x="89" y="219"/>
                      </a:lnTo>
                      <a:lnTo>
                        <a:pt x="89" y="219"/>
                      </a:lnTo>
                      <a:lnTo>
                        <a:pt x="89" y="223"/>
                      </a:lnTo>
                      <a:lnTo>
                        <a:pt x="85" y="223"/>
                      </a:lnTo>
                      <a:lnTo>
                        <a:pt x="85" y="219"/>
                      </a:lnTo>
                      <a:lnTo>
                        <a:pt x="82" y="219"/>
                      </a:lnTo>
                      <a:lnTo>
                        <a:pt x="85" y="223"/>
                      </a:lnTo>
                      <a:lnTo>
                        <a:pt x="85" y="223"/>
                      </a:lnTo>
                      <a:lnTo>
                        <a:pt x="85" y="223"/>
                      </a:lnTo>
                      <a:lnTo>
                        <a:pt x="82" y="223"/>
                      </a:lnTo>
                      <a:lnTo>
                        <a:pt x="82" y="226"/>
                      </a:lnTo>
                      <a:lnTo>
                        <a:pt x="82" y="226"/>
                      </a:lnTo>
                      <a:lnTo>
                        <a:pt x="78" y="226"/>
                      </a:lnTo>
                      <a:lnTo>
                        <a:pt x="78" y="230"/>
                      </a:lnTo>
                      <a:lnTo>
                        <a:pt x="74" y="230"/>
                      </a:lnTo>
                      <a:lnTo>
                        <a:pt x="74" y="230"/>
                      </a:lnTo>
                      <a:lnTo>
                        <a:pt x="74" y="234"/>
                      </a:lnTo>
                      <a:lnTo>
                        <a:pt x="71" y="234"/>
                      </a:lnTo>
                      <a:lnTo>
                        <a:pt x="71" y="234"/>
                      </a:lnTo>
                      <a:lnTo>
                        <a:pt x="71" y="234"/>
                      </a:lnTo>
                      <a:lnTo>
                        <a:pt x="63" y="238"/>
                      </a:lnTo>
                      <a:lnTo>
                        <a:pt x="59" y="238"/>
                      </a:lnTo>
                      <a:lnTo>
                        <a:pt x="63" y="238"/>
                      </a:lnTo>
                      <a:lnTo>
                        <a:pt x="63" y="234"/>
                      </a:lnTo>
                      <a:lnTo>
                        <a:pt x="67" y="234"/>
                      </a:lnTo>
                      <a:lnTo>
                        <a:pt x="63" y="234"/>
                      </a:lnTo>
                      <a:lnTo>
                        <a:pt x="63" y="234"/>
                      </a:lnTo>
                      <a:lnTo>
                        <a:pt x="63" y="230"/>
                      </a:lnTo>
                      <a:lnTo>
                        <a:pt x="63" y="226"/>
                      </a:lnTo>
                      <a:lnTo>
                        <a:pt x="63" y="226"/>
                      </a:lnTo>
                      <a:lnTo>
                        <a:pt x="63" y="226"/>
                      </a:lnTo>
                      <a:lnTo>
                        <a:pt x="63" y="223"/>
                      </a:lnTo>
                      <a:lnTo>
                        <a:pt x="63" y="219"/>
                      </a:lnTo>
                      <a:lnTo>
                        <a:pt x="71" y="215"/>
                      </a:lnTo>
                      <a:lnTo>
                        <a:pt x="71" y="212"/>
                      </a:lnTo>
                      <a:lnTo>
                        <a:pt x="67" y="215"/>
                      </a:lnTo>
                      <a:lnTo>
                        <a:pt x="63" y="215"/>
                      </a:lnTo>
                      <a:lnTo>
                        <a:pt x="63" y="215"/>
                      </a:lnTo>
                      <a:lnTo>
                        <a:pt x="59" y="212"/>
                      </a:lnTo>
                      <a:lnTo>
                        <a:pt x="59" y="215"/>
                      </a:lnTo>
                      <a:lnTo>
                        <a:pt x="56" y="212"/>
                      </a:lnTo>
                      <a:lnTo>
                        <a:pt x="56" y="212"/>
                      </a:lnTo>
                      <a:lnTo>
                        <a:pt x="56" y="212"/>
                      </a:lnTo>
                      <a:lnTo>
                        <a:pt x="56" y="208"/>
                      </a:lnTo>
                      <a:lnTo>
                        <a:pt x="59" y="204"/>
                      </a:lnTo>
                      <a:lnTo>
                        <a:pt x="63" y="204"/>
                      </a:lnTo>
                      <a:lnTo>
                        <a:pt x="63" y="200"/>
                      </a:lnTo>
                      <a:lnTo>
                        <a:pt x="67" y="200"/>
                      </a:lnTo>
                      <a:lnTo>
                        <a:pt x="71" y="200"/>
                      </a:lnTo>
                      <a:lnTo>
                        <a:pt x="78" y="200"/>
                      </a:lnTo>
                      <a:lnTo>
                        <a:pt x="82" y="200"/>
                      </a:lnTo>
                      <a:lnTo>
                        <a:pt x="82" y="204"/>
                      </a:lnTo>
                      <a:lnTo>
                        <a:pt x="85" y="204"/>
                      </a:lnTo>
                      <a:lnTo>
                        <a:pt x="85" y="200"/>
                      </a:lnTo>
                      <a:lnTo>
                        <a:pt x="85" y="200"/>
                      </a:lnTo>
                      <a:lnTo>
                        <a:pt x="82" y="197"/>
                      </a:lnTo>
                      <a:lnTo>
                        <a:pt x="78" y="197"/>
                      </a:lnTo>
                      <a:lnTo>
                        <a:pt x="78" y="189"/>
                      </a:lnTo>
                      <a:lnTo>
                        <a:pt x="82" y="189"/>
                      </a:lnTo>
                      <a:lnTo>
                        <a:pt x="89" y="189"/>
                      </a:lnTo>
                      <a:lnTo>
                        <a:pt x="89" y="186"/>
                      </a:lnTo>
                      <a:lnTo>
                        <a:pt x="93" y="182"/>
                      </a:lnTo>
                      <a:lnTo>
                        <a:pt x="96" y="182"/>
                      </a:lnTo>
                      <a:lnTo>
                        <a:pt x="100" y="178"/>
                      </a:lnTo>
                      <a:lnTo>
                        <a:pt x="100" y="178"/>
                      </a:lnTo>
                      <a:lnTo>
                        <a:pt x="104" y="174"/>
                      </a:lnTo>
                      <a:lnTo>
                        <a:pt x="104" y="171"/>
                      </a:lnTo>
                      <a:lnTo>
                        <a:pt x="104" y="167"/>
                      </a:lnTo>
                      <a:lnTo>
                        <a:pt x="104" y="163"/>
                      </a:lnTo>
                      <a:lnTo>
                        <a:pt x="104" y="160"/>
                      </a:lnTo>
                      <a:lnTo>
                        <a:pt x="100" y="152"/>
                      </a:lnTo>
                      <a:lnTo>
                        <a:pt x="96" y="152"/>
                      </a:lnTo>
                      <a:lnTo>
                        <a:pt x="96" y="149"/>
                      </a:lnTo>
                      <a:lnTo>
                        <a:pt x="96" y="149"/>
                      </a:lnTo>
                      <a:lnTo>
                        <a:pt x="100" y="145"/>
                      </a:lnTo>
                      <a:lnTo>
                        <a:pt x="100" y="141"/>
                      </a:lnTo>
                      <a:lnTo>
                        <a:pt x="96" y="137"/>
                      </a:lnTo>
                      <a:lnTo>
                        <a:pt x="96" y="134"/>
                      </a:lnTo>
                      <a:lnTo>
                        <a:pt x="100" y="130"/>
                      </a:lnTo>
                      <a:lnTo>
                        <a:pt x="100" y="126"/>
                      </a:lnTo>
                      <a:lnTo>
                        <a:pt x="100" y="126"/>
                      </a:lnTo>
                      <a:lnTo>
                        <a:pt x="96" y="126"/>
                      </a:lnTo>
                      <a:lnTo>
                        <a:pt x="100" y="123"/>
                      </a:lnTo>
                      <a:lnTo>
                        <a:pt x="100" y="119"/>
                      </a:lnTo>
                      <a:lnTo>
                        <a:pt x="100" y="119"/>
                      </a:lnTo>
                      <a:lnTo>
                        <a:pt x="96" y="119"/>
                      </a:lnTo>
                      <a:lnTo>
                        <a:pt x="96" y="119"/>
                      </a:lnTo>
                      <a:lnTo>
                        <a:pt x="93" y="115"/>
                      </a:lnTo>
                      <a:lnTo>
                        <a:pt x="89" y="115"/>
                      </a:lnTo>
                      <a:lnTo>
                        <a:pt x="89" y="115"/>
                      </a:lnTo>
                      <a:lnTo>
                        <a:pt x="89" y="111"/>
                      </a:lnTo>
                      <a:lnTo>
                        <a:pt x="85" y="111"/>
                      </a:lnTo>
                      <a:lnTo>
                        <a:pt x="85" y="111"/>
                      </a:lnTo>
                      <a:lnTo>
                        <a:pt x="82" y="108"/>
                      </a:lnTo>
                      <a:lnTo>
                        <a:pt x="82" y="108"/>
                      </a:lnTo>
                      <a:lnTo>
                        <a:pt x="82" y="104"/>
                      </a:lnTo>
                      <a:lnTo>
                        <a:pt x="78" y="104"/>
                      </a:lnTo>
                      <a:lnTo>
                        <a:pt x="74" y="104"/>
                      </a:lnTo>
                      <a:lnTo>
                        <a:pt x="74" y="100"/>
                      </a:lnTo>
                      <a:lnTo>
                        <a:pt x="67" y="93"/>
                      </a:lnTo>
                      <a:lnTo>
                        <a:pt x="67" y="93"/>
                      </a:lnTo>
                      <a:lnTo>
                        <a:pt x="63" y="89"/>
                      </a:lnTo>
                      <a:lnTo>
                        <a:pt x="59" y="85"/>
                      </a:lnTo>
                      <a:lnTo>
                        <a:pt x="56" y="82"/>
                      </a:lnTo>
                      <a:lnTo>
                        <a:pt x="52" y="82"/>
                      </a:lnTo>
                      <a:lnTo>
                        <a:pt x="48" y="78"/>
                      </a:lnTo>
                      <a:lnTo>
                        <a:pt x="41" y="78"/>
                      </a:lnTo>
                      <a:lnTo>
                        <a:pt x="41" y="74"/>
                      </a:lnTo>
                      <a:lnTo>
                        <a:pt x="37" y="74"/>
                      </a:lnTo>
                      <a:lnTo>
                        <a:pt x="37" y="71"/>
                      </a:lnTo>
                      <a:lnTo>
                        <a:pt x="41" y="71"/>
                      </a:lnTo>
                      <a:lnTo>
                        <a:pt x="37" y="67"/>
                      </a:lnTo>
                      <a:lnTo>
                        <a:pt x="37" y="63"/>
                      </a:lnTo>
                      <a:lnTo>
                        <a:pt x="37" y="63"/>
                      </a:lnTo>
                      <a:lnTo>
                        <a:pt x="41" y="63"/>
                      </a:lnTo>
                      <a:lnTo>
                        <a:pt x="45" y="59"/>
                      </a:lnTo>
                      <a:lnTo>
                        <a:pt x="48" y="59"/>
                      </a:lnTo>
                      <a:lnTo>
                        <a:pt x="48" y="52"/>
                      </a:lnTo>
                      <a:lnTo>
                        <a:pt x="52" y="52"/>
                      </a:lnTo>
                      <a:lnTo>
                        <a:pt x="52" y="52"/>
                      </a:lnTo>
                      <a:lnTo>
                        <a:pt x="48" y="48"/>
                      </a:lnTo>
                      <a:lnTo>
                        <a:pt x="48" y="48"/>
                      </a:lnTo>
                      <a:lnTo>
                        <a:pt x="48" y="45"/>
                      </a:lnTo>
                      <a:lnTo>
                        <a:pt x="41" y="45"/>
                      </a:lnTo>
                      <a:lnTo>
                        <a:pt x="41" y="41"/>
                      </a:lnTo>
                      <a:lnTo>
                        <a:pt x="37" y="41"/>
                      </a:lnTo>
                      <a:lnTo>
                        <a:pt x="34" y="45"/>
                      </a:lnTo>
                      <a:lnTo>
                        <a:pt x="26" y="41"/>
                      </a:lnTo>
                      <a:lnTo>
                        <a:pt x="22" y="41"/>
                      </a:lnTo>
                      <a:lnTo>
                        <a:pt x="19" y="37"/>
                      </a:lnTo>
                      <a:lnTo>
                        <a:pt x="11" y="34"/>
                      </a:lnTo>
                      <a:lnTo>
                        <a:pt x="11" y="30"/>
                      </a:lnTo>
                      <a:lnTo>
                        <a:pt x="11" y="26"/>
                      </a:lnTo>
                      <a:lnTo>
                        <a:pt x="11" y="22"/>
                      </a:lnTo>
                      <a:lnTo>
                        <a:pt x="8" y="19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  <a:moveTo>
                        <a:pt x="45" y="212"/>
                      </a:moveTo>
                      <a:lnTo>
                        <a:pt x="48" y="212"/>
                      </a:lnTo>
                      <a:lnTo>
                        <a:pt x="48" y="215"/>
                      </a:lnTo>
                      <a:lnTo>
                        <a:pt x="48" y="215"/>
                      </a:lnTo>
                      <a:lnTo>
                        <a:pt x="48" y="215"/>
                      </a:lnTo>
                      <a:lnTo>
                        <a:pt x="52" y="212"/>
                      </a:lnTo>
                      <a:lnTo>
                        <a:pt x="48" y="212"/>
                      </a:lnTo>
                      <a:lnTo>
                        <a:pt x="48" y="208"/>
                      </a:lnTo>
                      <a:lnTo>
                        <a:pt x="45" y="2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5" name="Freeform 25">
                  <a:extLst>
                    <a:ext uri="{FF2B5EF4-FFF2-40B4-BE49-F238E27FC236}">
                      <a16:creationId xmlns:a16="http://schemas.microsoft.com/office/drawing/2014/main" id="{50C6AB5D-E037-5444-8256-F578D3DE9D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0992" y="2885191"/>
                  <a:ext cx="109364" cy="86205"/>
                </a:xfrm>
                <a:custGeom>
                  <a:avLst/>
                  <a:gdLst>
                    <a:gd name="T0" fmla="*/ 40 w 85"/>
                    <a:gd name="T1" fmla="*/ 63 h 67"/>
                    <a:gd name="T2" fmla="*/ 44 w 85"/>
                    <a:gd name="T3" fmla="*/ 59 h 67"/>
                    <a:gd name="T4" fmla="*/ 52 w 85"/>
                    <a:gd name="T5" fmla="*/ 59 h 67"/>
                    <a:gd name="T6" fmla="*/ 63 w 85"/>
                    <a:gd name="T7" fmla="*/ 59 h 67"/>
                    <a:gd name="T8" fmla="*/ 66 w 85"/>
                    <a:gd name="T9" fmla="*/ 63 h 67"/>
                    <a:gd name="T10" fmla="*/ 66 w 85"/>
                    <a:gd name="T11" fmla="*/ 59 h 67"/>
                    <a:gd name="T12" fmla="*/ 59 w 85"/>
                    <a:gd name="T13" fmla="*/ 56 h 67"/>
                    <a:gd name="T14" fmla="*/ 63 w 85"/>
                    <a:gd name="T15" fmla="*/ 48 h 67"/>
                    <a:gd name="T16" fmla="*/ 70 w 85"/>
                    <a:gd name="T17" fmla="*/ 45 h 67"/>
                    <a:gd name="T18" fmla="*/ 77 w 85"/>
                    <a:gd name="T19" fmla="*/ 41 h 67"/>
                    <a:gd name="T20" fmla="*/ 81 w 85"/>
                    <a:gd name="T21" fmla="*/ 37 h 67"/>
                    <a:gd name="T22" fmla="*/ 85 w 85"/>
                    <a:gd name="T23" fmla="*/ 30 h 67"/>
                    <a:gd name="T24" fmla="*/ 85 w 85"/>
                    <a:gd name="T25" fmla="*/ 22 h 67"/>
                    <a:gd name="T26" fmla="*/ 81 w 85"/>
                    <a:gd name="T27" fmla="*/ 11 h 67"/>
                    <a:gd name="T28" fmla="*/ 77 w 85"/>
                    <a:gd name="T29" fmla="*/ 8 h 67"/>
                    <a:gd name="T30" fmla="*/ 70 w 85"/>
                    <a:gd name="T31" fmla="*/ 4 h 67"/>
                    <a:gd name="T32" fmla="*/ 66 w 85"/>
                    <a:gd name="T33" fmla="*/ 0 h 67"/>
                    <a:gd name="T34" fmla="*/ 59 w 85"/>
                    <a:gd name="T35" fmla="*/ 4 h 67"/>
                    <a:gd name="T36" fmla="*/ 63 w 85"/>
                    <a:gd name="T37" fmla="*/ 11 h 67"/>
                    <a:gd name="T38" fmla="*/ 63 w 85"/>
                    <a:gd name="T39" fmla="*/ 15 h 67"/>
                    <a:gd name="T40" fmla="*/ 55 w 85"/>
                    <a:gd name="T41" fmla="*/ 8 h 67"/>
                    <a:gd name="T42" fmla="*/ 48 w 85"/>
                    <a:gd name="T43" fmla="*/ 8 h 67"/>
                    <a:gd name="T44" fmla="*/ 44 w 85"/>
                    <a:gd name="T45" fmla="*/ 4 h 67"/>
                    <a:gd name="T46" fmla="*/ 37 w 85"/>
                    <a:gd name="T47" fmla="*/ 4 h 67"/>
                    <a:gd name="T48" fmla="*/ 29 w 85"/>
                    <a:gd name="T49" fmla="*/ 4 h 67"/>
                    <a:gd name="T50" fmla="*/ 22 w 85"/>
                    <a:gd name="T51" fmla="*/ 4 h 67"/>
                    <a:gd name="T52" fmla="*/ 11 w 85"/>
                    <a:gd name="T53" fmla="*/ 4 h 67"/>
                    <a:gd name="T54" fmla="*/ 3 w 85"/>
                    <a:gd name="T55" fmla="*/ 11 h 67"/>
                    <a:gd name="T56" fmla="*/ 0 w 85"/>
                    <a:gd name="T57" fmla="*/ 19 h 67"/>
                    <a:gd name="T58" fmla="*/ 0 w 85"/>
                    <a:gd name="T59" fmla="*/ 30 h 67"/>
                    <a:gd name="T60" fmla="*/ 3 w 85"/>
                    <a:gd name="T61" fmla="*/ 33 h 67"/>
                    <a:gd name="T62" fmla="*/ 3 w 85"/>
                    <a:gd name="T63" fmla="*/ 41 h 67"/>
                    <a:gd name="T64" fmla="*/ 7 w 85"/>
                    <a:gd name="T65" fmla="*/ 45 h 67"/>
                    <a:gd name="T66" fmla="*/ 7 w 85"/>
                    <a:gd name="T67" fmla="*/ 48 h 67"/>
                    <a:gd name="T68" fmla="*/ 11 w 85"/>
                    <a:gd name="T69" fmla="*/ 56 h 67"/>
                    <a:gd name="T70" fmla="*/ 15 w 85"/>
                    <a:gd name="T71" fmla="*/ 56 h 67"/>
                    <a:gd name="T72" fmla="*/ 15 w 85"/>
                    <a:gd name="T73" fmla="*/ 59 h 67"/>
                    <a:gd name="T74" fmla="*/ 18 w 85"/>
                    <a:gd name="T75" fmla="*/ 63 h 67"/>
                    <a:gd name="T76" fmla="*/ 18 w 85"/>
                    <a:gd name="T77" fmla="*/ 59 h 67"/>
                    <a:gd name="T78" fmla="*/ 22 w 85"/>
                    <a:gd name="T79" fmla="*/ 56 h 67"/>
                    <a:gd name="T80" fmla="*/ 26 w 85"/>
                    <a:gd name="T81" fmla="*/ 59 h 67"/>
                    <a:gd name="T82" fmla="*/ 22 w 85"/>
                    <a:gd name="T83" fmla="*/ 67 h 67"/>
                    <a:gd name="T84" fmla="*/ 22 w 85"/>
                    <a:gd name="T85" fmla="*/ 67 h 67"/>
                    <a:gd name="T86" fmla="*/ 26 w 85"/>
                    <a:gd name="T87" fmla="*/ 67 h 67"/>
                    <a:gd name="T88" fmla="*/ 29 w 85"/>
                    <a:gd name="T89" fmla="*/ 67 h 67"/>
                    <a:gd name="T90" fmla="*/ 33 w 85"/>
                    <a:gd name="T9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5" h="67">
                      <a:moveTo>
                        <a:pt x="37" y="67"/>
                      </a:moveTo>
                      <a:lnTo>
                        <a:pt x="40" y="63"/>
                      </a:lnTo>
                      <a:lnTo>
                        <a:pt x="44" y="63"/>
                      </a:lnTo>
                      <a:lnTo>
                        <a:pt x="44" y="59"/>
                      </a:lnTo>
                      <a:lnTo>
                        <a:pt x="48" y="59"/>
                      </a:lnTo>
                      <a:lnTo>
                        <a:pt x="52" y="59"/>
                      </a:lnTo>
                      <a:lnTo>
                        <a:pt x="59" y="59"/>
                      </a:lnTo>
                      <a:lnTo>
                        <a:pt x="63" y="59"/>
                      </a:lnTo>
                      <a:lnTo>
                        <a:pt x="63" y="63"/>
                      </a:lnTo>
                      <a:lnTo>
                        <a:pt x="66" y="63"/>
                      </a:lnTo>
                      <a:lnTo>
                        <a:pt x="66" y="59"/>
                      </a:lnTo>
                      <a:lnTo>
                        <a:pt x="66" y="59"/>
                      </a:lnTo>
                      <a:lnTo>
                        <a:pt x="63" y="56"/>
                      </a:lnTo>
                      <a:lnTo>
                        <a:pt x="59" y="56"/>
                      </a:lnTo>
                      <a:lnTo>
                        <a:pt x="59" y="48"/>
                      </a:lnTo>
                      <a:lnTo>
                        <a:pt x="63" y="48"/>
                      </a:lnTo>
                      <a:lnTo>
                        <a:pt x="70" y="48"/>
                      </a:lnTo>
                      <a:lnTo>
                        <a:pt x="70" y="45"/>
                      </a:lnTo>
                      <a:lnTo>
                        <a:pt x="74" y="41"/>
                      </a:lnTo>
                      <a:lnTo>
                        <a:pt x="77" y="41"/>
                      </a:lnTo>
                      <a:lnTo>
                        <a:pt x="81" y="37"/>
                      </a:lnTo>
                      <a:lnTo>
                        <a:pt x="81" y="37"/>
                      </a:lnTo>
                      <a:lnTo>
                        <a:pt x="85" y="33"/>
                      </a:lnTo>
                      <a:lnTo>
                        <a:pt x="85" y="30"/>
                      </a:lnTo>
                      <a:lnTo>
                        <a:pt x="85" y="26"/>
                      </a:lnTo>
                      <a:lnTo>
                        <a:pt x="85" y="22"/>
                      </a:lnTo>
                      <a:lnTo>
                        <a:pt x="85" y="19"/>
                      </a:lnTo>
                      <a:lnTo>
                        <a:pt x="81" y="11"/>
                      </a:lnTo>
                      <a:lnTo>
                        <a:pt x="77" y="11"/>
                      </a:lnTo>
                      <a:lnTo>
                        <a:pt x="77" y="8"/>
                      </a:lnTo>
                      <a:lnTo>
                        <a:pt x="74" y="8"/>
                      </a:lnTo>
                      <a:lnTo>
                        <a:pt x="70" y="4"/>
                      </a:lnTo>
                      <a:lnTo>
                        <a:pt x="70" y="4"/>
                      </a:lnTo>
                      <a:lnTo>
                        <a:pt x="66" y="0"/>
                      </a:lnTo>
                      <a:lnTo>
                        <a:pt x="63" y="4"/>
                      </a:lnTo>
                      <a:lnTo>
                        <a:pt x="59" y="4"/>
                      </a:lnTo>
                      <a:lnTo>
                        <a:pt x="63" y="8"/>
                      </a:lnTo>
                      <a:lnTo>
                        <a:pt x="63" y="11"/>
                      </a:lnTo>
                      <a:lnTo>
                        <a:pt x="63" y="15"/>
                      </a:lnTo>
                      <a:lnTo>
                        <a:pt x="63" y="15"/>
                      </a:lnTo>
                      <a:lnTo>
                        <a:pt x="59" y="15"/>
                      </a:lnTo>
                      <a:lnTo>
                        <a:pt x="55" y="8"/>
                      </a:lnTo>
                      <a:lnTo>
                        <a:pt x="52" y="8"/>
                      </a:lnTo>
                      <a:lnTo>
                        <a:pt x="48" y="8"/>
                      </a:lnTo>
                      <a:lnTo>
                        <a:pt x="44" y="4"/>
                      </a:lnTo>
                      <a:lnTo>
                        <a:pt x="44" y="4"/>
                      </a:lnTo>
                      <a:lnTo>
                        <a:pt x="40" y="4"/>
                      </a:lnTo>
                      <a:lnTo>
                        <a:pt x="37" y="4"/>
                      </a:lnTo>
                      <a:lnTo>
                        <a:pt x="33" y="4"/>
                      </a:lnTo>
                      <a:lnTo>
                        <a:pt x="29" y="4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18" y="4"/>
                      </a:lnTo>
                      <a:lnTo>
                        <a:pt x="11" y="4"/>
                      </a:lnTo>
                      <a:lnTo>
                        <a:pt x="7" y="4"/>
                      </a:lnTo>
                      <a:lnTo>
                        <a:pt x="3" y="11"/>
                      </a:lnTo>
                      <a:lnTo>
                        <a:pt x="3" y="15"/>
                      </a:lnTo>
                      <a:lnTo>
                        <a:pt x="0" y="19"/>
                      </a:lnTo>
                      <a:lnTo>
                        <a:pt x="0" y="22"/>
                      </a:lnTo>
                      <a:lnTo>
                        <a:pt x="0" y="30"/>
                      </a:lnTo>
                      <a:lnTo>
                        <a:pt x="3" y="30"/>
                      </a:lnTo>
                      <a:lnTo>
                        <a:pt x="3" y="33"/>
                      </a:lnTo>
                      <a:lnTo>
                        <a:pt x="3" y="37"/>
                      </a:lnTo>
                      <a:lnTo>
                        <a:pt x="3" y="41"/>
                      </a:lnTo>
                      <a:lnTo>
                        <a:pt x="3" y="41"/>
                      </a:lnTo>
                      <a:lnTo>
                        <a:pt x="7" y="45"/>
                      </a:lnTo>
                      <a:lnTo>
                        <a:pt x="7" y="45"/>
                      </a:lnTo>
                      <a:lnTo>
                        <a:pt x="7" y="48"/>
                      </a:lnTo>
                      <a:lnTo>
                        <a:pt x="7" y="52"/>
                      </a:lnTo>
                      <a:lnTo>
                        <a:pt x="11" y="56"/>
                      </a:lnTo>
                      <a:lnTo>
                        <a:pt x="11" y="52"/>
                      </a:lnTo>
                      <a:lnTo>
                        <a:pt x="15" y="56"/>
                      </a:lnTo>
                      <a:lnTo>
                        <a:pt x="15" y="59"/>
                      </a:lnTo>
                      <a:lnTo>
                        <a:pt x="15" y="59"/>
                      </a:lnTo>
                      <a:lnTo>
                        <a:pt x="15" y="63"/>
                      </a:lnTo>
                      <a:lnTo>
                        <a:pt x="18" y="63"/>
                      </a:lnTo>
                      <a:lnTo>
                        <a:pt x="18" y="63"/>
                      </a:lnTo>
                      <a:lnTo>
                        <a:pt x="18" y="59"/>
                      </a:lnTo>
                      <a:lnTo>
                        <a:pt x="22" y="59"/>
                      </a:lnTo>
                      <a:lnTo>
                        <a:pt x="22" y="56"/>
                      </a:lnTo>
                      <a:lnTo>
                        <a:pt x="22" y="59"/>
                      </a:lnTo>
                      <a:lnTo>
                        <a:pt x="26" y="59"/>
                      </a:lnTo>
                      <a:lnTo>
                        <a:pt x="22" y="63"/>
                      </a:lnTo>
                      <a:lnTo>
                        <a:pt x="22" y="67"/>
                      </a:lnTo>
                      <a:lnTo>
                        <a:pt x="22" y="67"/>
                      </a:lnTo>
                      <a:lnTo>
                        <a:pt x="22" y="67"/>
                      </a:lnTo>
                      <a:lnTo>
                        <a:pt x="26" y="67"/>
                      </a:lnTo>
                      <a:lnTo>
                        <a:pt x="26" y="67"/>
                      </a:lnTo>
                      <a:lnTo>
                        <a:pt x="29" y="63"/>
                      </a:lnTo>
                      <a:lnTo>
                        <a:pt x="29" y="67"/>
                      </a:lnTo>
                      <a:lnTo>
                        <a:pt x="33" y="67"/>
                      </a:lnTo>
                      <a:lnTo>
                        <a:pt x="33" y="67"/>
                      </a:lnTo>
                      <a:lnTo>
                        <a:pt x="37" y="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6" name="Freeform 26">
                  <a:extLst>
                    <a:ext uri="{FF2B5EF4-FFF2-40B4-BE49-F238E27FC236}">
                      <a16:creationId xmlns:a16="http://schemas.microsoft.com/office/drawing/2014/main" id="{D3232542-8007-584C-AEB2-7A3558B504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94088" y="2723074"/>
                  <a:ext cx="171122" cy="181415"/>
                </a:xfrm>
                <a:custGeom>
                  <a:avLst/>
                  <a:gdLst>
                    <a:gd name="T0" fmla="*/ 18 w 133"/>
                    <a:gd name="T1" fmla="*/ 22 h 141"/>
                    <a:gd name="T2" fmla="*/ 26 w 133"/>
                    <a:gd name="T3" fmla="*/ 15 h 141"/>
                    <a:gd name="T4" fmla="*/ 26 w 133"/>
                    <a:gd name="T5" fmla="*/ 4 h 141"/>
                    <a:gd name="T6" fmla="*/ 33 w 133"/>
                    <a:gd name="T7" fmla="*/ 0 h 141"/>
                    <a:gd name="T8" fmla="*/ 44 w 133"/>
                    <a:gd name="T9" fmla="*/ 7 h 141"/>
                    <a:gd name="T10" fmla="*/ 44 w 133"/>
                    <a:gd name="T11" fmla="*/ 19 h 141"/>
                    <a:gd name="T12" fmla="*/ 59 w 133"/>
                    <a:gd name="T13" fmla="*/ 26 h 141"/>
                    <a:gd name="T14" fmla="*/ 74 w 133"/>
                    <a:gd name="T15" fmla="*/ 26 h 141"/>
                    <a:gd name="T16" fmla="*/ 81 w 133"/>
                    <a:gd name="T17" fmla="*/ 33 h 141"/>
                    <a:gd name="T18" fmla="*/ 85 w 133"/>
                    <a:gd name="T19" fmla="*/ 37 h 141"/>
                    <a:gd name="T20" fmla="*/ 78 w 133"/>
                    <a:gd name="T21" fmla="*/ 44 h 141"/>
                    <a:gd name="T22" fmla="*/ 70 w 133"/>
                    <a:gd name="T23" fmla="*/ 48 h 141"/>
                    <a:gd name="T24" fmla="*/ 70 w 133"/>
                    <a:gd name="T25" fmla="*/ 56 h 141"/>
                    <a:gd name="T26" fmla="*/ 74 w 133"/>
                    <a:gd name="T27" fmla="*/ 63 h 141"/>
                    <a:gd name="T28" fmla="*/ 89 w 133"/>
                    <a:gd name="T29" fmla="*/ 67 h 141"/>
                    <a:gd name="T30" fmla="*/ 100 w 133"/>
                    <a:gd name="T31" fmla="*/ 78 h 141"/>
                    <a:gd name="T32" fmla="*/ 107 w 133"/>
                    <a:gd name="T33" fmla="*/ 89 h 141"/>
                    <a:gd name="T34" fmla="*/ 115 w 133"/>
                    <a:gd name="T35" fmla="*/ 93 h 141"/>
                    <a:gd name="T36" fmla="*/ 118 w 133"/>
                    <a:gd name="T37" fmla="*/ 96 h 141"/>
                    <a:gd name="T38" fmla="*/ 122 w 133"/>
                    <a:gd name="T39" fmla="*/ 100 h 141"/>
                    <a:gd name="T40" fmla="*/ 129 w 133"/>
                    <a:gd name="T41" fmla="*/ 104 h 141"/>
                    <a:gd name="T42" fmla="*/ 133 w 133"/>
                    <a:gd name="T43" fmla="*/ 108 h 141"/>
                    <a:gd name="T44" fmla="*/ 133 w 133"/>
                    <a:gd name="T45" fmla="*/ 111 h 141"/>
                    <a:gd name="T46" fmla="*/ 129 w 133"/>
                    <a:gd name="T47" fmla="*/ 122 h 141"/>
                    <a:gd name="T48" fmla="*/ 129 w 133"/>
                    <a:gd name="T49" fmla="*/ 134 h 141"/>
                    <a:gd name="T50" fmla="*/ 122 w 133"/>
                    <a:gd name="T51" fmla="*/ 130 h 141"/>
                    <a:gd name="T52" fmla="*/ 111 w 133"/>
                    <a:gd name="T53" fmla="*/ 130 h 141"/>
                    <a:gd name="T54" fmla="*/ 115 w 133"/>
                    <a:gd name="T55" fmla="*/ 141 h 141"/>
                    <a:gd name="T56" fmla="*/ 107 w 133"/>
                    <a:gd name="T57" fmla="*/ 134 h 141"/>
                    <a:gd name="T58" fmla="*/ 96 w 133"/>
                    <a:gd name="T59" fmla="*/ 130 h 141"/>
                    <a:gd name="T60" fmla="*/ 100 w 133"/>
                    <a:gd name="T61" fmla="*/ 122 h 141"/>
                    <a:gd name="T62" fmla="*/ 100 w 133"/>
                    <a:gd name="T63" fmla="*/ 115 h 141"/>
                    <a:gd name="T64" fmla="*/ 96 w 133"/>
                    <a:gd name="T65" fmla="*/ 108 h 141"/>
                    <a:gd name="T66" fmla="*/ 92 w 133"/>
                    <a:gd name="T67" fmla="*/ 104 h 141"/>
                    <a:gd name="T68" fmla="*/ 85 w 133"/>
                    <a:gd name="T69" fmla="*/ 96 h 141"/>
                    <a:gd name="T70" fmla="*/ 85 w 133"/>
                    <a:gd name="T71" fmla="*/ 89 h 141"/>
                    <a:gd name="T72" fmla="*/ 81 w 133"/>
                    <a:gd name="T73" fmla="*/ 78 h 141"/>
                    <a:gd name="T74" fmla="*/ 63 w 133"/>
                    <a:gd name="T75" fmla="*/ 67 h 141"/>
                    <a:gd name="T76" fmla="*/ 48 w 133"/>
                    <a:gd name="T77" fmla="*/ 78 h 141"/>
                    <a:gd name="T78" fmla="*/ 37 w 133"/>
                    <a:gd name="T79" fmla="*/ 70 h 141"/>
                    <a:gd name="T80" fmla="*/ 26 w 133"/>
                    <a:gd name="T81" fmla="*/ 78 h 141"/>
                    <a:gd name="T82" fmla="*/ 22 w 133"/>
                    <a:gd name="T83" fmla="*/ 67 h 141"/>
                    <a:gd name="T84" fmla="*/ 22 w 133"/>
                    <a:gd name="T85" fmla="*/ 59 h 141"/>
                    <a:gd name="T86" fmla="*/ 22 w 133"/>
                    <a:gd name="T87" fmla="*/ 48 h 141"/>
                    <a:gd name="T88" fmla="*/ 11 w 133"/>
                    <a:gd name="T89" fmla="*/ 52 h 141"/>
                    <a:gd name="T90" fmla="*/ 11 w 133"/>
                    <a:gd name="T91" fmla="*/ 41 h 141"/>
                    <a:gd name="T92" fmla="*/ 0 w 133"/>
                    <a:gd name="T93" fmla="*/ 33 h 141"/>
                    <a:gd name="T94" fmla="*/ 7 w 133"/>
                    <a:gd name="T95" fmla="*/ 26 h 141"/>
                    <a:gd name="T96" fmla="*/ 7 w 133"/>
                    <a:gd name="T97" fmla="*/ 19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33" h="141">
                      <a:moveTo>
                        <a:pt x="15" y="19"/>
                      </a:moveTo>
                      <a:lnTo>
                        <a:pt x="18" y="19"/>
                      </a:lnTo>
                      <a:lnTo>
                        <a:pt x="18" y="22"/>
                      </a:lnTo>
                      <a:lnTo>
                        <a:pt x="26" y="19"/>
                      </a:lnTo>
                      <a:lnTo>
                        <a:pt x="26" y="19"/>
                      </a:lnTo>
                      <a:lnTo>
                        <a:pt x="26" y="15"/>
                      </a:lnTo>
                      <a:lnTo>
                        <a:pt x="26" y="15"/>
                      </a:lnTo>
                      <a:lnTo>
                        <a:pt x="26" y="11"/>
                      </a:lnTo>
                      <a:lnTo>
                        <a:pt x="26" y="4"/>
                      </a:lnTo>
                      <a:lnTo>
                        <a:pt x="26" y="4"/>
                      </a:lnTo>
                      <a:lnTo>
                        <a:pt x="26" y="0"/>
                      </a:lnTo>
                      <a:lnTo>
                        <a:pt x="33" y="0"/>
                      </a:lnTo>
                      <a:lnTo>
                        <a:pt x="33" y="4"/>
                      </a:lnTo>
                      <a:lnTo>
                        <a:pt x="41" y="4"/>
                      </a:lnTo>
                      <a:lnTo>
                        <a:pt x="44" y="7"/>
                      </a:lnTo>
                      <a:lnTo>
                        <a:pt x="44" y="11"/>
                      </a:lnTo>
                      <a:lnTo>
                        <a:pt x="44" y="15"/>
                      </a:lnTo>
                      <a:lnTo>
                        <a:pt x="44" y="19"/>
                      </a:lnTo>
                      <a:lnTo>
                        <a:pt x="52" y="22"/>
                      </a:lnTo>
                      <a:lnTo>
                        <a:pt x="55" y="26"/>
                      </a:lnTo>
                      <a:lnTo>
                        <a:pt x="59" y="26"/>
                      </a:lnTo>
                      <a:lnTo>
                        <a:pt x="67" y="30"/>
                      </a:lnTo>
                      <a:lnTo>
                        <a:pt x="70" y="26"/>
                      </a:lnTo>
                      <a:lnTo>
                        <a:pt x="74" y="26"/>
                      </a:lnTo>
                      <a:lnTo>
                        <a:pt x="74" y="30"/>
                      </a:lnTo>
                      <a:lnTo>
                        <a:pt x="81" y="30"/>
                      </a:lnTo>
                      <a:lnTo>
                        <a:pt x="81" y="33"/>
                      </a:lnTo>
                      <a:lnTo>
                        <a:pt x="81" y="33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1" y="37"/>
                      </a:lnTo>
                      <a:lnTo>
                        <a:pt x="81" y="44"/>
                      </a:lnTo>
                      <a:lnTo>
                        <a:pt x="78" y="44"/>
                      </a:lnTo>
                      <a:lnTo>
                        <a:pt x="74" y="48"/>
                      </a:lnTo>
                      <a:lnTo>
                        <a:pt x="70" y="48"/>
                      </a:lnTo>
                      <a:lnTo>
                        <a:pt x="70" y="48"/>
                      </a:lnTo>
                      <a:lnTo>
                        <a:pt x="70" y="52"/>
                      </a:lnTo>
                      <a:lnTo>
                        <a:pt x="74" y="56"/>
                      </a:lnTo>
                      <a:lnTo>
                        <a:pt x="70" y="56"/>
                      </a:lnTo>
                      <a:lnTo>
                        <a:pt x="70" y="59"/>
                      </a:lnTo>
                      <a:lnTo>
                        <a:pt x="74" y="59"/>
                      </a:lnTo>
                      <a:lnTo>
                        <a:pt x="74" y="63"/>
                      </a:lnTo>
                      <a:lnTo>
                        <a:pt x="81" y="63"/>
                      </a:lnTo>
                      <a:lnTo>
                        <a:pt x="85" y="67"/>
                      </a:lnTo>
                      <a:lnTo>
                        <a:pt x="89" y="67"/>
                      </a:lnTo>
                      <a:lnTo>
                        <a:pt x="92" y="70"/>
                      </a:lnTo>
                      <a:lnTo>
                        <a:pt x="96" y="74"/>
                      </a:lnTo>
                      <a:lnTo>
                        <a:pt x="100" y="78"/>
                      </a:lnTo>
                      <a:lnTo>
                        <a:pt x="100" y="78"/>
                      </a:lnTo>
                      <a:lnTo>
                        <a:pt x="107" y="85"/>
                      </a:lnTo>
                      <a:lnTo>
                        <a:pt x="107" y="89"/>
                      </a:lnTo>
                      <a:lnTo>
                        <a:pt x="111" y="89"/>
                      </a:lnTo>
                      <a:lnTo>
                        <a:pt x="115" y="89"/>
                      </a:lnTo>
                      <a:lnTo>
                        <a:pt x="115" y="93"/>
                      </a:lnTo>
                      <a:lnTo>
                        <a:pt x="115" y="93"/>
                      </a:lnTo>
                      <a:lnTo>
                        <a:pt x="118" y="96"/>
                      </a:lnTo>
                      <a:lnTo>
                        <a:pt x="118" y="96"/>
                      </a:lnTo>
                      <a:lnTo>
                        <a:pt x="122" y="96"/>
                      </a:lnTo>
                      <a:lnTo>
                        <a:pt x="122" y="100"/>
                      </a:lnTo>
                      <a:lnTo>
                        <a:pt x="122" y="100"/>
                      </a:lnTo>
                      <a:lnTo>
                        <a:pt x="126" y="100"/>
                      </a:lnTo>
                      <a:lnTo>
                        <a:pt x="129" y="104"/>
                      </a:lnTo>
                      <a:lnTo>
                        <a:pt x="129" y="104"/>
                      </a:lnTo>
                      <a:lnTo>
                        <a:pt x="133" y="104"/>
                      </a:lnTo>
                      <a:lnTo>
                        <a:pt x="133" y="104"/>
                      </a:lnTo>
                      <a:lnTo>
                        <a:pt x="133" y="108"/>
                      </a:lnTo>
                      <a:lnTo>
                        <a:pt x="129" y="111"/>
                      </a:lnTo>
                      <a:lnTo>
                        <a:pt x="133" y="111"/>
                      </a:lnTo>
                      <a:lnTo>
                        <a:pt x="133" y="111"/>
                      </a:lnTo>
                      <a:lnTo>
                        <a:pt x="133" y="115"/>
                      </a:lnTo>
                      <a:lnTo>
                        <a:pt x="129" y="119"/>
                      </a:lnTo>
                      <a:lnTo>
                        <a:pt x="129" y="122"/>
                      </a:lnTo>
                      <a:lnTo>
                        <a:pt x="133" y="126"/>
                      </a:lnTo>
                      <a:lnTo>
                        <a:pt x="133" y="130"/>
                      </a:lnTo>
                      <a:lnTo>
                        <a:pt x="129" y="134"/>
                      </a:lnTo>
                      <a:lnTo>
                        <a:pt x="126" y="134"/>
                      </a:lnTo>
                      <a:lnTo>
                        <a:pt x="122" y="130"/>
                      </a:lnTo>
                      <a:lnTo>
                        <a:pt x="122" y="130"/>
                      </a:lnTo>
                      <a:lnTo>
                        <a:pt x="118" y="126"/>
                      </a:lnTo>
                      <a:lnTo>
                        <a:pt x="115" y="130"/>
                      </a:lnTo>
                      <a:lnTo>
                        <a:pt x="111" y="130"/>
                      </a:lnTo>
                      <a:lnTo>
                        <a:pt x="115" y="134"/>
                      </a:lnTo>
                      <a:lnTo>
                        <a:pt x="115" y="137"/>
                      </a:lnTo>
                      <a:lnTo>
                        <a:pt x="115" y="141"/>
                      </a:lnTo>
                      <a:lnTo>
                        <a:pt x="115" y="141"/>
                      </a:lnTo>
                      <a:lnTo>
                        <a:pt x="111" y="141"/>
                      </a:lnTo>
                      <a:lnTo>
                        <a:pt x="107" y="134"/>
                      </a:lnTo>
                      <a:lnTo>
                        <a:pt x="104" y="134"/>
                      </a:lnTo>
                      <a:lnTo>
                        <a:pt x="100" y="134"/>
                      </a:lnTo>
                      <a:lnTo>
                        <a:pt x="96" y="130"/>
                      </a:lnTo>
                      <a:lnTo>
                        <a:pt x="100" y="130"/>
                      </a:lnTo>
                      <a:lnTo>
                        <a:pt x="100" y="126"/>
                      </a:lnTo>
                      <a:lnTo>
                        <a:pt x="100" y="122"/>
                      </a:lnTo>
                      <a:lnTo>
                        <a:pt x="100" y="119"/>
                      </a:lnTo>
                      <a:lnTo>
                        <a:pt x="100" y="119"/>
                      </a:lnTo>
                      <a:lnTo>
                        <a:pt x="100" y="115"/>
                      </a:lnTo>
                      <a:lnTo>
                        <a:pt x="104" y="111"/>
                      </a:lnTo>
                      <a:lnTo>
                        <a:pt x="100" y="111"/>
                      </a:lnTo>
                      <a:lnTo>
                        <a:pt x="96" y="108"/>
                      </a:lnTo>
                      <a:lnTo>
                        <a:pt x="100" y="108"/>
                      </a:lnTo>
                      <a:lnTo>
                        <a:pt x="96" y="104"/>
                      </a:lnTo>
                      <a:lnTo>
                        <a:pt x="92" y="104"/>
                      </a:lnTo>
                      <a:lnTo>
                        <a:pt x="89" y="100"/>
                      </a:lnTo>
                      <a:lnTo>
                        <a:pt x="85" y="100"/>
                      </a:lnTo>
                      <a:lnTo>
                        <a:pt x="85" y="96"/>
                      </a:lnTo>
                      <a:lnTo>
                        <a:pt x="85" y="93"/>
                      </a:lnTo>
                      <a:lnTo>
                        <a:pt x="85" y="89"/>
                      </a:lnTo>
                      <a:lnTo>
                        <a:pt x="85" y="89"/>
                      </a:lnTo>
                      <a:lnTo>
                        <a:pt x="85" y="85"/>
                      </a:lnTo>
                      <a:lnTo>
                        <a:pt x="85" y="82"/>
                      </a:lnTo>
                      <a:lnTo>
                        <a:pt x="81" y="78"/>
                      </a:lnTo>
                      <a:lnTo>
                        <a:pt x="74" y="74"/>
                      </a:lnTo>
                      <a:lnTo>
                        <a:pt x="70" y="70"/>
                      </a:lnTo>
                      <a:lnTo>
                        <a:pt x="63" y="67"/>
                      </a:lnTo>
                      <a:lnTo>
                        <a:pt x="59" y="70"/>
                      </a:lnTo>
                      <a:lnTo>
                        <a:pt x="55" y="74"/>
                      </a:lnTo>
                      <a:lnTo>
                        <a:pt x="48" y="78"/>
                      </a:lnTo>
                      <a:lnTo>
                        <a:pt x="44" y="74"/>
                      </a:lnTo>
                      <a:lnTo>
                        <a:pt x="41" y="74"/>
                      </a:lnTo>
                      <a:lnTo>
                        <a:pt x="37" y="70"/>
                      </a:lnTo>
                      <a:lnTo>
                        <a:pt x="33" y="74"/>
                      </a:lnTo>
                      <a:lnTo>
                        <a:pt x="30" y="78"/>
                      </a:lnTo>
                      <a:lnTo>
                        <a:pt x="26" y="78"/>
                      </a:lnTo>
                      <a:lnTo>
                        <a:pt x="22" y="78"/>
                      </a:lnTo>
                      <a:lnTo>
                        <a:pt x="22" y="70"/>
                      </a:lnTo>
                      <a:lnTo>
                        <a:pt x="22" y="67"/>
                      </a:lnTo>
                      <a:lnTo>
                        <a:pt x="22" y="63"/>
                      </a:lnTo>
                      <a:lnTo>
                        <a:pt x="22" y="59"/>
                      </a:lnTo>
                      <a:lnTo>
                        <a:pt x="22" y="59"/>
                      </a:lnTo>
                      <a:lnTo>
                        <a:pt x="22" y="56"/>
                      </a:lnTo>
                      <a:lnTo>
                        <a:pt x="22" y="52"/>
                      </a:lnTo>
                      <a:lnTo>
                        <a:pt x="22" y="48"/>
                      </a:lnTo>
                      <a:lnTo>
                        <a:pt x="18" y="48"/>
                      </a:lnTo>
                      <a:lnTo>
                        <a:pt x="15" y="52"/>
                      </a:lnTo>
                      <a:lnTo>
                        <a:pt x="11" y="52"/>
                      </a:lnTo>
                      <a:lnTo>
                        <a:pt x="7" y="48"/>
                      </a:lnTo>
                      <a:lnTo>
                        <a:pt x="11" y="44"/>
                      </a:lnTo>
                      <a:lnTo>
                        <a:pt x="11" y="41"/>
                      </a:lnTo>
                      <a:lnTo>
                        <a:pt x="7" y="37"/>
                      </a:lnTo>
                      <a:lnTo>
                        <a:pt x="4" y="37"/>
                      </a:lnTo>
                      <a:lnTo>
                        <a:pt x="0" y="33"/>
                      </a:lnTo>
                      <a:lnTo>
                        <a:pt x="4" y="30"/>
                      </a:lnTo>
                      <a:lnTo>
                        <a:pt x="4" y="30"/>
                      </a:lnTo>
                      <a:lnTo>
                        <a:pt x="7" y="26"/>
                      </a:lnTo>
                      <a:lnTo>
                        <a:pt x="7" y="26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9"/>
                      </a:lnTo>
                      <a:lnTo>
                        <a:pt x="15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7" name="Freeform 27">
                  <a:extLst>
                    <a:ext uri="{FF2B5EF4-FFF2-40B4-BE49-F238E27FC236}">
                      <a16:creationId xmlns:a16="http://schemas.microsoft.com/office/drawing/2014/main" id="{71351EFA-864C-2D4C-BE19-751E1FDB7C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46483" y="2765533"/>
                  <a:ext cx="181415" cy="301072"/>
                </a:xfrm>
                <a:custGeom>
                  <a:avLst/>
                  <a:gdLst>
                    <a:gd name="T0" fmla="*/ 13 w 38"/>
                    <a:gd name="T1" fmla="*/ 3 h 63"/>
                    <a:gd name="T2" fmla="*/ 16 w 38"/>
                    <a:gd name="T3" fmla="*/ 4 h 63"/>
                    <a:gd name="T4" fmla="*/ 16 w 38"/>
                    <a:gd name="T5" fmla="*/ 8 h 63"/>
                    <a:gd name="T6" fmla="*/ 18 w 38"/>
                    <a:gd name="T7" fmla="*/ 12 h 63"/>
                    <a:gd name="T8" fmla="*/ 23 w 38"/>
                    <a:gd name="T9" fmla="*/ 12 h 63"/>
                    <a:gd name="T10" fmla="*/ 30 w 38"/>
                    <a:gd name="T11" fmla="*/ 11 h 63"/>
                    <a:gd name="T12" fmla="*/ 33 w 38"/>
                    <a:gd name="T13" fmla="*/ 15 h 63"/>
                    <a:gd name="T14" fmla="*/ 35 w 38"/>
                    <a:gd name="T15" fmla="*/ 19 h 63"/>
                    <a:gd name="T16" fmla="*/ 38 w 38"/>
                    <a:gd name="T17" fmla="*/ 21 h 63"/>
                    <a:gd name="T18" fmla="*/ 37 w 38"/>
                    <a:gd name="T19" fmla="*/ 25 h 63"/>
                    <a:gd name="T20" fmla="*/ 33 w 38"/>
                    <a:gd name="T21" fmla="*/ 26 h 63"/>
                    <a:gd name="T22" fmla="*/ 27 w 38"/>
                    <a:gd name="T23" fmla="*/ 26 h 63"/>
                    <a:gd name="T24" fmla="*/ 24 w 38"/>
                    <a:gd name="T25" fmla="*/ 31 h 63"/>
                    <a:gd name="T26" fmla="*/ 25 w 38"/>
                    <a:gd name="T27" fmla="*/ 36 h 63"/>
                    <a:gd name="T28" fmla="*/ 23 w 38"/>
                    <a:gd name="T29" fmla="*/ 36 h 63"/>
                    <a:gd name="T30" fmla="*/ 21 w 38"/>
                    <a:gd name="T31" fmla="*/ 34 h 63"/>
                    <a:gd name="T32" fmla="*/ 19 w 38"/>
                    <a:gd name="T33" fmla="*/ 34 h 63"/>
                    <a:gd name="T34" fmla="*/ 17 w 38"/>
                    <a:gd name="T35" fmla="*/ 33 h 63"/>
                    <a:gd name="T36" fmla="*/ 16 w 38"/>
                    <a:gd name="T37" fmla="*/ 31 h 63"/>
                    <a:gd name="T38" fmla="*/ 14 w 38"/>
                    <a:gd name="T39" fmla="*/ 31 h 63"/>
                    <a:gd name="T40" fmla="*/ 13 w 38"/>
                    <a:gd name="T41" fmla="*/ 31 h 63"/>
                    <a:gd name="T42" fmla="*/ 13 w 38"/>
                    <a:gd name="T43" fmla="*/ 34 h 63"/>
                    <a:gd name="T44" fmla="*/ 12 w 38"/>
                    <a:gd name="T45" fmla="*/ 38 h 63"/>
                    <a:gd name="T46" fmla="*/ 10 w 38"/>
                    <a:gd name="T47" fmla="*/ 44 h 63"/>
                    <a:gd name="T48" fmla="*/ 10 w 38"/>
                    <a:gd name="T49" fmla="*/ 46 h 63"/>
                    <a:gd name="T50" fmla="*/ 12 w 38"/>
                    <a:gd name="T51" fmla="*/ 49 h 63"/>
                    <a:gd name="T52" fmla="*/ 13 w 38"/>
                    <a:gd name="T53" fmla="*/ 49 h 63"/>
                    <a:gd name="T54" fmla="*/ 15 w 38"/>
                    <a:gd name="T55" fmla="*/ 52 h 63"/>
                    <a:gd name="T56" fmla="*/ 16 w 38"/>
                    <a:gd name="T57" fmla="*/ 52 h 63"/>
                    <a:gd name="T58" fmla="*/ 17 w 38"/>
                    <a:gd name="T59" fmla="*/ 55 h 63"/>
                    <a:gd name="T60" fmla="*/ 17 w 38"/>
                    <a:gd name="T61" fmla="*/ 56 h 63"/>
                    <a:gd name="T62" fmla="*/ 20 w 38"/>
                    <a:gd name="T63" fmla="*/ 59 h 63"/>
                    <a:gd name="T64" fmla="*/ 23 w 38"/>
                    <a:gd name="T65" fmla="*/ 61 h 63"/>
                    <a:gd name="T66" fmla="*/ 23 w 38"/>
                    <a:gd name="T67" fmla="*/ 63 h 63"/>
                    <a:gd name="T68" fmla="*/ 19 w 38"/>
                    <a:gd name="T69" fmla="*/ 62 h 63"/>
                    <a:gd name="T70" fmla="*/ 18 w 38"/>
                    <a:gd name="T71" fmla="*/ 60 h 63"/>
                    <a:gd name="T72" fmla="*/ 15 w 38"/>
                    <a:gd name="T73" fmla="*/ 60 h 63"/>
                    <a:gd name="T74" fmla="*/ 13 w 38"/>
                    <a:gd name="T75" fmla="*/ 57 h 63"/>
                    <a:gd name="T76" fmla="*/ 10 w 38"/>
                    <a:gd name="T77" fmla="*/ 55 h 63"/>
                    <a:gd name="T78" fmla="*/ 8 w 38"/>
                    <a:gd name="T79" fmla="*/ 52 h 63"/>
                    <a:gd name="T80" fmla="*/ 6 w 38"/>
                    <a:gd name="T81" fmla="*/ 51 h 63"/>
                    <a:gd name="T82" fmla="*/ 7 w 38"/>
                    <a:gd name="T83" fmla="*/ 48 h 63"/>
                    <a:gd name="T84" fmla="*/ 8 w 38"/>
                    <a:gd name="T85" fmla="*/ 45 h 63"/>
                    <a:gd name="T86" fmla="*/ 9 w 38"/>
                    <a:gd name="T87" fmla="*/ 42 h 63"/>
                    <a:gd name="T88" fmla="*/ 11 w 38"/>
                    <a:gd name="T89" fmla="*/ 36 h 63"/>
                    <a:gd name="T90" fmla="*/ 10 w 38"/>
                    <a:gd name="T91" fmla="*/ 31 h 63"/>
                    <a:gd name="T92" fmla="*/ 7 w 38"/>
                    <a:gd name="T93" fmla="*/ 26 h 63"/>
                    <a:gd name="T94" fmla="*/ 6 w 38"/>
                    <a:gd name="T95" fmla="*/ 22 h 63"/>
                    <a:gd name="T96" fmla="*/ 6 w 38"/>
                    <a:gd name="T97" fmla="*/ 18 h 63"/>
                    <a:gd name="T98" fmla="*/ 2 w 38"/>
                    <a:gd name="T99" fmla="*/ 13 h 63"/>
                    <a:gd name="T100" fmla="*/ 0 w 38"/>
                    <a:gd name="T101" fmla="*/ 10 h 63"/>
                    <a:gd name="T102" fmla="*/ 2 w 38"/>
                    <a:gd name="T103" fmla="*/ 6 h 63"/>
                    <a:gd name="T104" fmla="*/ 6 w 38"/>
                    <a:gd name="T105" fmla="*/ 4 h 63"/>
                    <a:gd name="T106" fmla="*/ 9 w 38"/>
                    <a:gd name="T107" fmla="*/ 2 h 63"/>
                    <a:gd name="T108" fmla="*/ 10 w 38"/>
                    <a:gd name="T109" fmla="*/ 0 h 63"/>
                    <a:gd name="T110" fmla="*/ 13 w 38"/>
                    <a:gd name="T111" fmla="*/ 59 h 63"/>
                    <a:gd name="T112" fmla="*/ 10 w 38"/>
                    <a:gd name="T113" fmla="*/ 55 h 63"/>
                    <a:gd name="T114" fmla="*/ 7 w 38"/>
                    <a:gd name="T115" fmla="*/ 55 h 63"/>
                    <a:gd name="T116" fmla="*/ 23 w 38"/>
                    <a:gd name="T117" fmla="*/ 37 h 63"/>
                    <a:gd name="T118" fmla="*/ 13 w 38"/>
                    <a:gd name="T119" fmla="*/ 46 h 63"/>
                    <a:gd name="T120" fmla="*/ 14 w 38"/>
                    <a:gd name="T121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8" h="63">
                      <a:moveTo>
                        <a:pt x="10" y="0"/>
                      </a:move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5" y="11"/>
                        <a:pt x="25" y="11"/>
                        <a:pt x="25" y="11"/>
                      </a:cubicBezTo>
                      <a:cubicBezTo>
                        <a:pt x="26" y="10"/>
                        <a:pt x="26" y="10"/>
                        <a:pt x="26" y="10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3" y="15"/>
                        <a:pt x="33" y="15"/>
                        <a:pt x="33" y="15"/>
                      </a:cubicBezTo>
                      <a:cubicBezTo>
                        <a:pt x="33" y="15"/>
                        <a:pt x="33" y="15"/>
                        <a:pt x="33" y="15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37" y="21"/>
                        <a:pt x="37" y="21"/>
                        <a:pt x="37" y="21"/>
                      </a:cubicBezTo>
                      <a:cubicBezTo>
                        <a:pt x="38" y="21"/>
                        <a:pt x="38" y="21"/>
                        <a:pt x="38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5"/>
                        <a:pt x="37" y="25"/>
                        <a:pt x="37" y="25"/>
                      </a:cubicBezTo>
                      <a:cubicBezTo>
                        <a:pt x="37" y="26"/>
                        <a:pt x="37" y="26"/>
                        <a:pt x="37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25" y="28"/>
                        <a:pt x="25" y="28"/>
                        <a:pt x="25" y="28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4" y="30"/>
                        <a:pt x="24" y="30"/>
                        <a:pt x="24" y="30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5" y="33"/>
                        <a:pt x="25" y="33"/>
                        <a:pt x="25" y="33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35"/>
                        <a:pt x="23" y="35"/>
                        <a:pt x="23" y="35"/>
                      </a:cubicBezTo>
                      <a:cubicBezTo>
                        <a:pt x="23" y="35"/>
                        <a:pt x="23" y="35"/>
                        <a:pt x="23" y="35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8" y="34"/>
                        <a:pt x="18" y="34"/>
                        <a:pt x="18" y="34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31"/>
                        <a:pt x="15" y="31"/>
                        <a:pt x="15" y="31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2"/>
                        <a:pt x="13" y="32"/>
                        <a:pt x="13" y="32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3" y="33"/>
                        <a:pt x="13" y="33"/>
                        <a:pt x="13" y="33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3" y="37"/>
                        <a:pt x="13" y="37"/>
                        <a:pt x="13" y="37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1" y="48"/>
                        <a:pt x="11" y="48"/>
                        <a:pt x="11" y="48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12" y="49"/>
                        <a:pt x="12" y="49"/>
                        <a:pt x="12" y="49"/>
                      </a:cubicBezTo>
                      <a:cubicBezTo>
                        <a:pt x="12" y="49"/>
                        <a:pt x="12" y="49"/>
                        <a:pt x="12" y="49"/>
                      </a:cubicBezTo>
                      <a:cubicBezTo>
                        <a:pt x="12" y="48"/>
                        <a:pt x="12" y="48"/>
                        <a:pt x="12" y="48"/>
                      </a:cubicBezTo>
                      <a:cubicBezTo>
                        <a:pt x="12" y="48"/>
                        <a:pt x="12" y="48"/>
                        <a:pt x="12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14" y="51"/>
                        <a:pt x="14" y="51"/>
                        <a:pt x="14" y="51"/>
                      </a:cubicBezTo>
                      <a:cubicBezTo>
                        <a:pt x="14" y="51"/>
                        <a:pt x="14" y="51"/>
                        <a:pt x="14" y="51"/>
                      </a:cubicBezTo>
                      <a:cubicBezTo>
                        <a:pt x="15" y="52"/>
                        <a:pt x="15" y="52"/>
                        <a:pt x="15" y="52"/>
                      </a:cubicBezTo>
                      <a:cubicBezTo>
                        <a:pt x="15" y="52"/>
                        <a:pt x="15" y="52"/>
                        <a:pt x="15" y="52"/>
                      </a:cubicBezTo>
                      <a:cubicBezTo>
                        <a:pt x="15" y="51"/>
                        <a:pt x="15" y="51"/>
                        <a:pt x="15" y="51"/>
                      </a:cubicBezTo>
                      <a:cubicBezTo>
                        <a:pt x="15" y="51"/>
                        <a:pt x="15" y="51"/>
                        <a:pt x="15" y="51"/>
                      </a:cubicBezTo>
                      <a:cubicBezTo>
                        <a:pt x="16" y="52"/>
                        <a:pt x="16" y="52"/>
                        <a:pt x="16" y="52"/>
                      </a:cubicBezTo>
                      <a:cubicBezTo>
                        <a:pt x="16" y="52"/>
                        <a:pt x="16" y="52"/>
                        <a:pt x="16" y="52"/>
                      </a:cubicBezTo>
                      <a:cubicBezTo>
                        <a:pt x="16" y="53"/>
                        <a:pt x="16" y="53"/>
                        <a:pt x="16" y="53"/>
                      </a:cubicBezTo>
                      <a:cubicBezTo>
                        <a:pt x="17" y="53"/>
                        <a:pt x="17" y="53"/>
                        <a:pt x="17" y="53"/>
                      </a:cubicBezTo>
                      <a:cubicBezTo>
                        <a:pt x="17" y="55"/>
                        <a:pt x="17" y="55"/>
                        <a:pt x="17" y="55"/>
                      </a:cubicBezTo>
                      <a:cubicBezTo>
                        <a:pt x="17" y="55"/>
                        <a:pt x="17" y="55"/>
                        <a:pt x="17" y="55"/>
                      </a:cubicBezTo>
                      <a:cubicBezTo>
                        <a:pt x="17" y="55"/>
                        <a:pt x="17" y="55"/>
                        <a:pt x="17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6" y="56"/>
                        <a:pt x="16" y="56"/>
                        <a:pt x="16" y="56"/>
                      </a:cubicBezTo>
                      <a:cubicBezTo>
                        <a:pt x="17" y="57"/>
                        <a:pt x="17" y="57"/>
                        <a:pt x="17" y="57"/>
                      </a:cubicBezTo>
                      <a:cubicBezTo>
                        <a:pt x="17" y="56"/>
                        <a:pt x="17" y="56"/>
                        <a:pt x="17" y="56"/>
                      </a:cubicBezTo>
                      <a:cubicBezTo>
                        <a:pt x="17" y="56"/>
                        <a:pt x="17" y="56"/>
                        <a:pt x="17" y="56"/>
                      </a:cubicBezTo>
                      <a:cubicBezTo>
                        <a:pt x="17" y="57"/>
                        <a:pt x="17" y="57"/>
                        <a:pt x="17" y="57"/>
                      </a:cubicBezTo>
                      <a:cubicBezTo>
                        <a:pt x="18" y="57"/>
                        <a:pt x="18" y="57"/>
                        <a:pt x="18" y="57"/>
                      </a:cubicBezTo>
                      <a:cubicBezTo>
                        <a:pt x="19" y="58"/>
                        <a:pt x="19" y="58"/>
                        <a:pt x="19" y="58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1" y="59"/>
                        <a:pt x="21" y="59"/>
                        <a:pt x="21" y="59"/>
                      </a:cubicBezTo>
                      <a:cubicBezTo>
                        <a:pt x="22" y="59"/>
                        <a:pt x="22" y="59"/>
                        <a:pt x="22" y="59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4" y="61"/>
                        <a:pt x="24" y="61"/>
                        <a:pt x="24" y="61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2" y="62"/>
                        <a:pt x="22" y="62"/>
                        <a:pt x="22" y="62"/>
                      </a:cubicBezTo>
                      <a:cubicBezTo>
                        <a:pt x="22" y="63"/>
                        <a:pt x="22" y="63"/>
                        <a:pt x="22" y="63"/>
                      </a:cubicBezTo>
                      <a:cubicBezTo>
                        <a:pt x="21" y="63"/>
                        <a:pt x="21" y="63"/>
                        <a:pt x="21" y="63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0" y="62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19" y="60"/>
                        <a:pt x="19" y="60"/>
                        <a:pt x="19" y="60"/>
                      </a:cubicBezTo>
                      <a:cubicBezTo>
                        <a:pt x="19" y="60"/>
                        <a:pt x="19" y="60"/>
                        <a:pt x="19" y="60"/>
                      </a:cubicBezTo>
                      <a:cubicBezTo>
                        <a:pt x="18" y="60"/>
                        <a:pt x="18" y="60"/>
                        <a:pt x="18" y="60"/>
                      </a:cubicBezTo>
                      <a:cubicBezTo>
                        <a:pt x="17" y="59"/>
                        <a:pt x="17" y="59"/>
                        <a:pt x="17" y="59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13" y="58"/>
                        <a:pt x="13" y="58"/>
                        <a:pt x="13" y="58"/>
                      </a:cubicBezTo>
                      <a:cubicBezTo>
                        <a:pt x="13" y="58"/>
                        <a:pt x="13" y="58"/>
                        <a:pt x="13" y="58"/>
                      </a:cubicBezTo>
                      <a:cubicBezTo>
                        <a:pt x="13" y="57"/>
                        <a:pt x="13" y="57"/>
                        <a:pt x="13" y="57"/>
                      </a:cubicBezTo>
                      <a:cubicBezTo>
                        <a:pt x="13" y="57"/>
                        <a:pt x="13" y="57"/>
                        <a:pt x="13" y="57"/>
                      </a:cubicBezTo>
                      <a:cubicBezTo>
                        <a:pt x="13" y="57"/>
                        <a:pt x="13" y="57"/>
                        <a:pt x="13" y="57"/>
                      </a:cubicBezTo>
                      <a:cubicBezTo>
                        <a:pt x="12" y="57"/>
                        <a:pt x="12" y="57"/>
                        <a:pt x="12" y="57"/>
                      </a:cubicBezTo>
                      <a:cubicBezTo>
                        <a:pt x="12" y="56"/>
                        <a:pt x="12" y="56"/>
                        <a:pt x="12" y="56"/>
                      </a:cubicBezTo>
                      <a:cubicBezTo>
                        <a:pt x="11" y="55"/>
                        <a:pt x="11" y="55"/>
                        <a:pt x="11" y="55"/>
                      </a:cubicBezTo>
                      <a:cubicBezTo>
                        <a:pt x="10" y="55"/>
                        <a:pt x="10" y="55"/>
                        <a:pt x="10" y="55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cubicBezTo>
                        <a:pt x="9" y="53"/>
                        <a:pt x="9" y="53"/>
                        <a:pt x="9" y="53"/>
                      </a:cubicBezTo>
                      <a:cubicBezTo>
                        <a:pt x="9" y="53"/>
                        <a:pt x="9" y="53"/>
                        <a:pt x="9" y="53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3"/>
                        <a:pt x="8" y="53"/>
                        <a:pt x="8" y="53"/>
                      </a:cubicBezTo>
                      <a:cubicBezTo>
                        <a:pt x="7" y="53"/>
                        <a:pt x="7" y="53"/>
                        <a:pt x="7" y="53"/>
                      </a:cubicBezTo>
                      <a:cubicBezTo>
                        <a:pt x="7" y="52"/>
                        <a:pt x="7" y="52"/>
                        <a:pt x="7" y="52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7" y="47"/>
                        <a:pt x="7" y="47"/>
                        <a:pt x="7" y="47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3"/>
                        <a:pt x="8" y="43"/>
                        <a:pt x="8" y="43"/>
                      </a:cubicBezTo>
                      <a:cubicBezTo>
                        <a:pt x="9" y="43"/>
                        <a:pt x="9" y="43"/>
                        <a:pt x="9" y="43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10" y="41"/>
                        <a:pt x="10" y="41"/>
                        <a:pt x="10" y="41"/>
                      </a:cubicBezTo>
                      <a:cubicBezTo>
                        <a:pt x="11" y="38"/>
                        <a:pt x="11" y="38"/>
                        <a:pt x="11" y="38"/>
                      </a:cubicBezTo>
                      <a:cubicBezTo>
                        <a:pt x="11" y="38"/>
                        <a:pt x="11" y="38"/>
                        <a:pt x="11" y="38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lose/>
                      <a:moveTo>
                        <a:pt x="13" y="59"/>
                      </a:moveTo>
                      <a:cubicBezTo>
                        <a:pt x="13" y="60"/>
                        <a:pt x="13" y="60"/>
                        <a:pt x="13" y="60"/>
                      </a:cubicBezTo>
                      <a:cubicBezTo>
                        <a:pt x="13" y="60"/>
                        <a:pt x="13" y="60"/>
                        <a:pt x="13" y="60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lose/>
                      <a:moveTo>
                        <a:pt x="10" y="55"/>
                      </a:moveTo>
                      <a:cubicBezTo>
                        <a:pt x="10" y="56"/>
                        <a:pt x="10" y="56"/>
                        <a:pt x="10" y="56"/>
                      </a:cubicBezTo>
                      <a:cubicBezTo>
                        <a:pt x="10" y="56"/>
                        <a:pt x="10" y="56"/>
                        <a:pt x="10" y="56"/>
                      </a:cubicBezTo>
                      <a:cubicBezTo>
                        <a:pt x="10" y="55"/>
                        <a:pt x="10" y="55"/>
                        <a:pt x="10" y="55"/>
                      </a:cubicBezTo>
                      <a:cubicBezTo>
                        <a:pt x="10" y="55"/>
                        <a:pt x="10" y="55"/>
                        <a:pt x="10" y="55"/>
                      </a:cubicBezTo>
                      <a:close/>
                      <a:moveTo>
                        <a:pt x="7" y="53"/>
                      </a:moveTo>
                      <a:cubicBezTo>
                        <a:pt x="7" y="54"/>
                        <a:pt x="7" y="54"/>
                        <a:pt x="7" y="54"/>
                      </a:cubicBezTo>
                      <a:cubicBezTo>
                        <a:pt x="7" y="54"/>
                        <a:pt x="7" y="54"/>
                        <a:pt x="7" y="54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7" y="54"/>
                        <a:pt x="7" y="54"/>
                        <a:pt x="7" y="54"/>
                      </a:cubicBezTo>
                      <a:cubicBezTo>
                        <a:pt x="7" y="53"/>
                        <a:pt x="7" y="53"/>
                        <a:pt x="7" y="53"/>
                      </a:cubicBezTo>
                      <a:cubicBezTo>
                        <a:pt x="7" y="53"/>
                        <a:pt x="7" y="53"/>
                        <a:pt x="7" y="53"/>
                      </a:cubicBezTo>
                      <a:close/>
                      <a:moveTo>
                        <a:pt x="23" y="36"/>
                      </a:move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4" y="37"/>
                        <a:pt x="24" y="37"/>
                        <a:pt x="24" y="37"/>
                      </a:cubicBezTo>
                      <a:cubicBezTo>
                        <a:pt x="24" y="37"/>
                        <a:pt x="24" y="37"/>
                        <a:pt x="24" y="37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lose/>
                      <a:moveTo>
                        <a:pt x="14" y="46"/>
                      </a:moveTo>
                      <a:cubicBezTo>
                        <a:pt x="13" y="46"/>
                        <a:pt x="13" y="46"/>
                        <a:pt x="13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lose/>
                      <a:moveTo>
                        <a:pt x="14" y="47"/>
                      </a:moveTo>
                      <a:cubicBezTo>
                        <a:pt x="14" y="47"/>
                        <a:pt x="14" y="47"/>
                        <a:pt x="14" y="47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5" y="48"/>
                        <a:pt x="15" y="48"/>
                        <a:pt x="15" y="48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lnTo>
                        <a:pt x="14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8" name="Freeform 28">
                  <a:extLst>
                    <a:ext uri="{FF2B5EF4-FFF2-40B4-BE49-F238E27FC236}">
                      <a16:creationId xmlns:a16="http://schemas.microsoft.com/office/drawing/2014/main" id="{DF9E0AAC-3E6A-7F49-8719-7FCC635B4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26826" y="2603418"/>
                  <a:ext cx="190421" cy="382130"/>
                </a:xfrm>
                <a:custGeom>
                  <a:avLst/>
                  <a:gdLst>
                    <a:gd name="T0" fmla="*/ 82 w 148"/>
                    <a:gd name="T1" fmla="*/ 4 h 297"/>
                    <a:gd name="T2" fmla="*/ 97 w 148"/>
                    <a:gd name="T3" fmla="*/ 22 h 297"/>
                    <a:gd name="T4" fmla="*/ 89 w 148"/>
                    <a:gd name="T5" fmla="*/ 41 h 297"/>
                    <a:gd name="T6" fmla="*/ 85 w 148"/>
                    <a:gd name="T7" fmla="*/ 48 h 297"/>
                    <a:gd name="T8" fmla="*/ 85 w 148"/>
                    <a:gd name="T9" fmla="*/ 63 h 297"/>
                    <a:gd name="T10" fmla="*/ 100 w 148"/>
                    <a:gd name="T11" fmla="*/ 71 h 297"/>
                    <a:gd name="T12" fmla="*/ 108 w 148"/>
                    <a:gd name="T13" fmla="*/ 78 h 297"/>
                    <a:gd name="T14" fmla="*/ 122 w 148"/>
                    <a:gd name="T15" fmla="*/ 86 h 297"/>
                    <a:gd name="T16" fmla="*/ 115 w 148"/>
                    <a:gd name="T17" fmla="*/ 100 h 297"/>
                    <a:gd name="T18" fmla="*/ 126 w 148"/>
                    <a:gd name="T19" fmla="*/ 104 h 297"/>
                    <a:gd name="T20" fmla="*/ 148 w 148"/>
                    <a:gd name="T21" fmla="*/ 108 h 297"/>
                    <a:gd name="T22" fmla="*/ 137 w 148"/>
                    <a:gd name="T23" fmla="*/ 119 h 297"/>
                    <a:gd name="T24" fmla="*/ 122 w 148"/>
                    <a:gd name="T25" fmla="*/ 130 h 297"/>
                    <a:gd name="T26" fmla="*/ 115 w 148"/>
                    <a:gd name="T27" fmla="*/ 141 h 297"/>
                    <a:gd name="T28" fmla="*/ 97 w 148"/>
                    <a:gd name="T29" fmla="*/ 152 h 297"/>
                    <a:gd name="T30" fmla="*/ 93 w 148"/>
                    <a:gd name="T31" fmla="*/ 163 h 297"/>
                    <a:gd name="T32" fmla="*/ 111 w 148"/>
                    <a:gd name="T33" fmla="*/ 186 h 297"/>
                    <a:gd name="T34" fmla="*/ 115 w 148"/>
                    <a:gd name="T35" fmla="*/ 201 h 297"/>
                    <a:gd name="T36" fmla="*/ 119 w 148"/>
                    <a:gd name="T37" fmla="*/ 223 h 297"/>
                    <a:gd name="T38" fmla="*/ 130 w 148"/>
                    <a:gd name="T39" fmla="*/ 245 h 297"/>
                    <a:gd name="T40" fmla="*/ 134 w 148"/>
                    <a:gd name="T41" fmla="*/ 267 h 297"/>
                    <a:gd name="T42" fmla="*/ 122 w 148"/>
                    <a:gd name="T43" fmla="*/ 290 h 297"/>
                    <a:gd name="T44" fmla="*/ 119 w 148"/>
                    <a:gd name="T45" fmla="*/ 286 h 297"/>
                    <a:gd name="T46" fmla="*/ 122 w 148"/>
                    <a:gd name="T47" fmla="*/ 278 h 297"/>
                    <a:gd name="T48" fmla="*/ 122 w 148"/>
                    <a:gd name="T49" fmla="*/ 264 h 297"/>
                    <a:gd name="T50" fmla="*/ 119 w 148"/>
                    <a:gd name="T51" fmla="*/ 241 h 297"/>
                    <a:gd name="T52" fmla="*/ 111 w 148"/>
                    <a:gd name="T53" fmla="*/ 238 h 297"/>
                    <a:gd name="T54" fmla="*/ 104 w 148"/>
                    <a:gd name="T55" fmla="*/ 219 h 297"/>
                    <a:gd name="T56" fmla="*/ 100 w 148"/>
                    <a:gd name="T57" fmla="*/ 197 h 297"/>
                    <a:gd name="T58" fmla="*/ 97 w 148"/>
                    <a:gd name="T59" fmla="*/ 193 h 297"/>
                    <a:gd name="T60" fmla="*/ 85 w 148"/>
                    <a:gd name="T61" fmla="*/ 178 h 297"/>
                    <a:gd name="T62" fmla="*/ 85 w 148"/>
                    <a:gd name="T63" fmla="*/ 182 h 297"/>
                    <a:gd name="T64" fmla="*/ 74 w 148"/>
                    <a:gd name="T65" fmla="*/ 189 h 297"/>
                    <a:gd name="T66" fmla="*/ 71 w 148"/>
                    <a:gd name="T67" fmla="*/ 193 h 297"/>
                    <a:gd name="T68" fmla="*/ 56 w 148"/>
                    <a:gd name="T69" fmla="*/ 201 h 297"/>
                    <a:gd name="T70" fmla="*/ 48 w 148"/>
                    <a:gd name="T71" fmla="*/ 204 h 297"/>
                    <a:gd name="T72" fmla="*/ 45 w 148"/>
                    <a:gd name="T73" fmla="*/ 197 h 297"/>
                    <a:gd name="T74" fmla="*/ 48 w 148"/>
                    <a:gd name="T75" fmla="*/ 178 h 297"/>
                    <a:gd name="T76" fmla="*/ 41 w 148"/>
                    <a:gd name="T77" fmla="*/ 163 h 297"/>
                    <a:gd name="T78" fmla="*/ 30 w 148"/>
                    <a:gd name="T79" fmla="*/ 149 h 297"/>
                    <a:gd name="T80" fmla="*/ 23 w 148"/>
                    <a:gd name="T81" fmla="*/ 145 h 297"/>
                    <a:gd name="T82" fmla="*/ 26 w 148"/>
                    <a:gd name="T83" fmla="*/ 149 h 297"/>
                    <a:gd name="T84" fmla="*/ 26 w 148"/>
                    <a:gd name="T85" fmla="*/ 137 h 297"/>
                    <a:gd name="T86" fmla="*/ 15 w 148"/>
                    <a:gd name="T87" fmla="*/ 134 h 297"/>
                    <a:gd name="T88" fmla="*/ 11 w 148"/>
                    <a:gd name="T89" fmla="*/ 134 h 297"/>
                    <a:gd name="T90" fmla="*/ 4 w 148"/>
                    <a:gd name="T91" fmla="*/ 115 h 297"/>
                    <a:gd name="T92" fmla="*/ 11 w 148"/>
                    <a:gd name="T93" fmla="*/ 104 h 297"/>
                    <a:gd name="T94" fmla="*/ 19 w 148"/>
                    <a:gd name="T95" fmla="*/ 86 h 297"/>
                    <a:gd name="T96" fmla="*/ 26 w 148"/>
                    <a:gd name="T97" fmla="*/ 71 h 297"/>
                    <a:gd name="T98" fmla="*/ 34 w 148"/>
                    <a:gd name="T99" fmla="*/ 41 h 297"/>
                    <a:gd name="T100" fmla="*/ 48 w 148"/>
                    <a:gd name="T101" fmla="*/ 15 h 297"/>
                    <a:gd name="T102" fmla="*/ 67 w 148"/>
                    <a:gd name="T103" fmla="*/ 8 h 297"/>
                    <a:gd name="T104" fmla="*/ 23 w 148"/>
                    <a:gd name="T105" fmla="*/ 156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48" h="297">
                      <a:moveTo>
                        <a:pt x="67" y="0"/>
                      </a:moveTo>
                      <a:lnTo>
                        <a:pt x="71" y="0"/>
                      </a:lnTo>
                      <a:lnTo>
                        <a:pt x="74" y="0"/>
                      </a:lnTo>
                      <a:lnTo>
                        <a:pt x="78" y="0"/>
                      </a:lnTo>
                      <a:lnTo>
                        <a:pt x="82" y="0"/>
                      </a:lnTo>
                      <a:lnTo>
                        <a:pt x="82" y="4"/>
                      </a:lnTo>
                      <a:lnTo>
                        <a:pt x="85" y="4"/>
                      </a:lnTo>
                      <a:lnTo>
                        <a:pt x="85" y="11"/>
                      </a:lnTo>
                      <a:lnTo>
                        <a:pt x="89" y="8"/>
                      </a:lnTo>
                      <a:lnTo>
                        <a:pt x="93" y="11"/>
                      </a:lnTo>
                      <a:lnTo>
                        <a:pt x="93" y="15"/>
                      </a:lnTo>
                      <a:lnTo>
                        <a:pt x="97" y="22"/>
                      </a:lnTo>
                      <a:lnTo>
                        <a:pt x="97" y="26"/>
                      </a:lnTo>
                      <a:lnTo>
                        <a:pt x="97" y="34"/>
                      </a:lnTo>
                      <a:lnTo>
                        <a:pt x="97" y="37"/>
                      </a:lnTo>
                      <a:lnTo>
                        <a:pt x="93" y="37"/>
                      </a:lnTo>
                      <a:lnTo>
                        <a:pt x="93" y="37"/>
                      </a:lnTo>
                      <a:lnTo>
                        <a:pt x="89" y="41"/>
                      </a:lnTo>
                      <a:lnTo>
                        <a:pt x="89" y="41"/>
                      </a:lnTo>
                      <a:lnTo>
                        <a:pt x="89" y="45"/>
                      </a:lnTo>
                      <a:lnTo>
                        <a:pt x="89" y="48"/>
                      </a:lnTo>
                      <a:lnTo>
                        <a:pt x="89" y="48"/>
                      </a:lnTo>
                      <a:lnTo>
                        <a:pt x="85" y="48"/>
                      </a:lnTo>
                      <a:lnTo>
                        <a:pt x="85" y="48"/>
                      </a:lnTo>
                      <a:lnTo>
                        <a:pt x="82" y="52"/>
                      </a:lnTo>
                      <a:lnTo>
                        <a:pt x="85" y="56"/>
                      </a:lnTo>
                      <a:lnTo>
                        <a:pt x="82" y="56"/>
                      </a:lnTo>
                      <a:lnTo>
                        <a:pt x="82" y="60"/>
                      </a:lnTo>
                      <a:lnTo>
                        <a:pt x="85" y="60"/>
                      </a:lnTo>
                      <a:lnTo>
                        <a:pt x="85" y="63"/>
                      </a:lnTo>
                      <a:lnTo>
                        <a:pt x="89" y="63"/>
                      </a:lnTo>
                      <a:lnTo>
                        <a:pt x="89" y="67"/>
                      </a:lnTo>
                      <a:lnTo>
                        <a:pt x="89" y="71"/>
                      </a:lnTo>
                      <a:lnTo>
                        <a:pt x="93" y="67"/>
                      </a:lnTo>
                      <a:lnTo>
                        <a:pt x="100" y="67"/>
                      </a:lnTo>
                      <a:lnTo>
                        <a:pt x="100" y="71"/>
                      </a:lnTo>
                      <a:lnTo>
                        <a:pt x="100" y="71"/>
                      </a:lnTo>
                      <a:lnTo>
                        <a:pt x="104" y="74"/>
                      </a:lnTo>
                      <a:lnTo>
                        <a:pt x="108" y="71"/>
                      </a:lnTo>
                      <a:lnTo>
                        <a:pt x="108" y="74"/>
                      </a:lnTo>
                      <a:lnTo>
                        <a:pt x="108" y="78"/>
                      </a:lnTo>
                      <a:lnTo>
                        <a:pt x="108" y="78"/>
                      </a:lnTo>
                      <a:lnTo>
                        <a:pt x="111" y="82"/>
                      </a:lnTo>
                      <a:lnTo>
                        <a:pt x="111" y="82"/>
                      </a:lnTo>
                      <a:lnTo>
                        <a:pt x="115" y="82"/>
                      </a:lnTo>
                      <a:lnTo>
                        <a:pt x="115" y="82"/>
                      </a:lnTo>
                      <a:lnTo>
                        <a:pt x="119" y="82"/>
                      </a:lnTo>
                      <a:lnTo>
                        <a:pt x="122" y="86"/>
                      </a:lnTo>
                      <a:lnTo>
                        <a:pt x="122" y="86"/>
                      </a:lnTo>
                      <a:lnTo>
                        <a:pt x="122" y="89"/>
                      </a:lnTo>
                      <a:lnTo>
                        <a:pt x="122" y="89"/>
                      </a:lnTo>
                      <a:lnTo>
                        <a:pt x="119" y="97"/>
                      </a:lnTo>
                      <a:lnTo>
                        <a:pt x="115" y="97"/>
                      </a:lnTo>
                      <a:lnTo>
                        <a:pt x="115" y="100"/>
                      </a:lnTo>
                      <a:lnTo>
                        <a:pt x="119" y="100"/>
                      </a:lnTo>
                      <a:lnTo>
                        <a:pt x="122" y="100"/>
                      </a:lnTo>
                      <a:lnTo>
                        <a:pt x="122" y="100"/>
                      </a:lnTo>
                      <a:lnTo>
                        <a:pt x="126" y="100"/>
                      </a:lnTo>
                      <a:lnTo>
                        <a:pt x="126" y="100"/>
                      </a:lnTo>
                      <a:lnTo>
                        <a:pt x="126" y="104"/>
                      </a:lnTo>
                      <a:lnTo>
                        <a:pt x="126" y="108"/>
                      </a:lnTo>
                      <a:lnTo>
                        <a:pt x="130" y="112"/>
                      </a:lnTo>
                      <a:lnTo>
                        <a:pt x="134" y="108"/>
                      </a:lnTo>
                      <a:lnTo>
                        <a:pt x="137" y="108"/>
                      </a:lnTo>
                      <a:lnTo>
                        <a:pt x="145" y="104"/>
                      </a:lnTo>
                      <a:lnTo>
                        <a:pt x="148" y="108"/>
                      </a:lnTo>
                      <a:lnTo>
                        <a:pt x="148" y="108"/>
                      </a:lnTo>
                      <a:lnTo>
                        <a:pt x="145" y="112"/>
                      </a:lnTo>
                      <a:lnTo>
                        <a:pt x="137" y="112"/>
                      </a:lnTo>
                      <a:lnTo>
                        <a:pt x="137" y="115"/>
                      </a:lnTo>
                      <a:lnTo>
                        <a:pt x="137" y="119"/>
                      </a:lnTo>
                      <a:lnTo>
                        <a:pt x="137" y="119"/>
                      </a:lnTo>
                      <a:lnTo>
                        <a:pt x="134" y="123"/>
                      </a:lnTo>
                      <a:lnTo>
                        <a:pt x="134" y="123"/>
                      </a:lnTo>
                      <a:lnTo>
                        <a:pt x="130" y="126"/>
                      </a:lnTo>
                      <a:lnTo>
                        <a:pt x="126" y="126"/>
                      </a:lnTo>
                      <a:lnTo>
                        <a:pt x="122" y="130"/>
                      </a:lnTo>
                      <a:lnTo>
                        <a:pt x="122" y="130"/>
                      </a:lnTo>
                      <a:lnTo>
                        <a:pt x="126" y="134"/>
                      </a:lnTo>
                      <a:lnTo>
                        <a:pt x="122" y="134"/>
                      </a:lnTo>
                      <a:lnTo>
                        <a:pt x="119" y="134"/>
                      </a:lnTo>
                      <a:lnTo>
                        <a:pt x="115" y="134"/>
                      </a:lnTo>
                      <a:lnTo>
                        <a:pt x="115" y="137"/>
                      </a:lnTo>
                      <a:lnTo>
                        <a:pt x="115" y="141"/>
                      </a:lnTo>
                      <a:lnTo>
                        <a:pt x="111" y="141"/>
                      </a:lnTo>
                      <a:lnTo>
                        <a:pt x="108" y="141"/>
                      </a:lnTo>
                      <a:lnTo>
                        <a:pt x="100" y="141"/>
                      </a:lnTo>
                      <a:lnTo>
                        <a:pt x="100" y="145"/>
                      </a:lnTo>
                      <a:lnTo>
                        <a:pt x="100" y="149"/>
                      </a:lnTo>
                      <a:lnTo>
                        <a:pt x="97" y="152"/>
                      </a:lnTo>
                      <a:lnTo>
                        <a:pt x="97" y="156"/>
                      </a:lnTo>
                      <a:lnTo>
                        <a:pt x="100" y="160"/>
                      </a:lnTo>
                      <a:lnTo>
                        <a:pt x="97" y="160"/>
                      </a:lnTo>
                      <a:lnTo>
                        <a:pt x="93" y="163"/>
                      </a:lnTo>
                      <a:lnTo>
                        <a:pt x="93" y="163"/>
                      </a:lnTo>
                      <a:lnTo>
                        <a:pt x="93" y="163"/>
                      </a:lnTo>
                      <a:lnTo>
                        <a:pt x="97" y="167"/>
                      </a:lnTo>
                      <a:lnTo>
                        <a:pt x="100" y="171"/>
                      </a:lnTo>
                      <a:lnTo>
                        <a:pt x="100" y="175"/>
                      </a:lnTo>
                      <a:lnTo>
                        <a:pt x="104" y="175"/>
                      </a:lnTo>
                      <a:lnTo>
                        <a:pt x="108" y="182"/>
                      </a:lnTo>
                      <a:lnTo>
                        <a:pt x="111" y="186"/>
                      </a:lnTo>
                      <a:lnTo>
                        <a:pt x="115" y="189"/>
                      </a:lnTo>
                      <a:lnTo>
                        <a:pt x="115" y="193"/>
                      </a:lnTo>
                      <a:lnTo>
                        <a:pt x="119" y="193"/>
                      </a:lnTo>
                      <a:lnTo>
                        <a:pt x="119" y="197"/>
                      </a:lnTo>
                      <a:lnTo>
                        <a:pt x="115" y="197"/>
                      </a:lnTo>
                      <a:lnTo>
                        <a:pt x="115" y="201"/>
                      </a:lnTo>
                      <a:lnTo>
                        <a:pt x="115" y="208"/>
                      </a:lnTo>
                      <a:lnTo>
                        <a:pt x="115" y="208"/>
                      </a:lnTo>
                      <a:lnTo>
                        <a:pt x="111" y="212"/>
                      </a:lnTo>
                      <a:lnTo>
                        <a:pt x="115" y="215"/>
                      </a:lnTo>
                      <a:lnTo>
                        <a:pt x="115" y="219"/>
                      </a:lnTo>
                      <a:lnTo>
                        <a:pt x="119" y="223"/>
                      </a:lnTo>
                      <a:lnTo>
                        <a:pt x="122" y="227"/>
                      </a:lnTo>
                      <a:lnTo>
                        <a:pt x="126" y="230"/>
                      </a:lnTo>
                      <a:lnTo>
                        <a:pt x="130" y="238"/>
                      </a:lnTo>
                      <a:lnTo>
                        <a:pt x="130" y="241"/>
                      </a:lnTo>
                      <a:lnTo>
                        <a:pt x="130" y="241"/>
                      </a:lnTo>
                      <a:lnTo>
                        <a:pt x="130" y="245"/>
                      </a:lnTo>
                      <a:lnTo>
                        <a:pt x="130" y="249"/>
                      </a:lnTo>
                      <a:lnTo>
                        <a:pt x="130" y="252"/>
                      </a:lnTo>
                      <a:lnTo>
                        <a:pt x="134" y="256"/>
                      </a:lnTo>
                      <a:lnTo>
                        <a:pt x="134" y="260"/>
                      </a:lnTo>
                      <a:lnTo>
                        <a:pt x="134" y="264"/>
                      </a:lnTo>
                      <a:lnTo>
                        <a:pt x="134" y="267"/>
                      </a:lnTo>
                      <a:lnTo>
                        <a:pt x="134" y="267"/>
                      </a:lnTo>
                      <a:lnTo>
                        <a:pt x="130" y="278"/>
                      </a:lnTo>
                      <a:lnTo>
                        <a:pt x="126" y="282"/>
                      </a:lnTo>
                      <a:lnTo>
                        <a:pt x="126" y="286"/>
                      </a:lnTo>
                      <a:lnTo>
                        <a:pt x="122" y="286"/>
                      </a:lnTo>
                      <a:lnTo>
                        <a:pt x="122" y="290"/>
                      </a:lnTo>
                      <a:lnTo>
                        <a:pt x="122" y="290"/>
                      </a:lnTo>
                      <a:lnTo>
                        <a:pt x="122" y="293"/>
                      </a:lnTo>
                      <a:lnTo>
                        <a:pt x="119" y="297"/>
                      </a:lnTo>
                      <a:lnTo>
                        <a:pt x="119" y="290"/>
                      </a:lnTo>
                      <a:lnTo>
                        <a:pt x="119" y="286"/>
                      </a:lnTo>
                      <a:lnTo>
                        <a:pt x="119" y="286"/>
                      </a:lnTo>
                      <a:lnTo>
                        <a:pt x="119" y="282"/>
                      </a:lnTo>
                      <a:lnTo>
                        <a:pt x="119" y="286"/>
                      </a:lnTo>
                      <a:lnTo>
                        <a:pt x="119" y="282"/>
                      </a:lnTo>
                      <a:lnTo>
                        <a:pt x="122" y="278"/>
                      </a:lnTo>
                      <a:lnTo>
                        <a:pt x="122" y="278"/>
                      </a:lnTo>
                      <a:lnTo>
                        <a:pt x="122" y="278"/>
                      </a:lnTo>
                      <a:lnTo>
                        <a:pt x="122" y="275"/>
                      </a:lnTo>
                      <a:lnTo>
                        <a:pt x="122" y="271"/>
                      </a:lnTo>
                      <a:lnTo>
                        <a:pt x="122" y="271"/>
                      </a:lnTo>
                      <a:lnTo>
                        <a:pt x="122" y="267"/>
                      </a:lnTo>
                      <a:lnTo>
                        <a:pt x="122" y="264"/>
                      </a:lnTo>
                      <a:lnTo>
                        <a:pt x="122" y="264"/>
                      </a:lnTo>
                      <a:lnTo>
                        <a:pt x="119" y="260"/>
                      </a:lnTo>
                      <a:lnTo>
                        <a:pt x="119" y="256"/>
                      </a:lnTo>
                      <a:lnTo>
                        <a:pt x="122" y="256"/>
                      </a:lnTo>
                      <a:lnTo>
                        <a:pt x="119" y="252"/>
                      </a:lnTo>
                      <a:lnTo>
                        <a:pt x="119" y="252"/>
                      </a:lnTo>
                      <a:lnTo>
                        <a:pt x="119" y="241"/>
                      </a:lnTo>
                      <a:lnTo>
                        <a:pt x="115" y="241"/>
                      </a:lnTo>
                      <a:lnTo>
                        <a:pt x="115" y="238"/>
                      </a:lnTo>
                      <a:lnTo>
                        <a:pt x="111" y="234"/>
                      </a:lnTo>
                      <a:lnTo>
                        <a:pt x="111" y="238"/>
                      </a:lnTo>
                      <a:lnTo>
                        <a:pt x="111" y="238"/>
                      </a:lnTo>
                      <a:lnTo>
                        <a:pt x="111" y="238"/>
                      </a:lnTo>
                      <a:lnTo>
                        <a:pt x="108" y="234"/>
                      </a:lnTo>
                      <a:lnTo>
                        <a:pt x="108" y="227"/>
                      </a:lnTo>
                      <a:lnTo>
                        <a:pt x="108" y="227"/>
                      </a:lnTo>
                      <a:lnTo>
                        <a:pt x="108" y="223"/>
                      </a:lnTo>
                      <a:lnTo>
                        <a:pt x="108" y="219"/>
                      </a:lnTo>
                      <a:lnTo>
                        <a:pt x="104" y="219"/>
                      </a:lnTo>
                      <a:lnTo>
                        <a:pt x="104" y="212"/>
                      </a:lnTo>
                      <a:lnTo>
                        <a:pt x="104" y="212"/>
                      </a:lnTo>
                      <a:lnTo>
                        <a:pt x="100" y="201"/>
                      </a:lnTo>
                      <a:lnTo>
                        <a:pt x="100" y="201"/>
                      </a:lnTo>
                      <a:lnTo>
                        <a:pt x="100" y="197"/>
                      </a:lnTo>
                      <a:lnTo>
                        <a:pt x="100" y="197"/>
                      </a:lnTo>
                      <a:lnTo>
                        <a:pt x="100" y="197"/>
                      </a:lnTo>
                      <a:lnTo>
                        <a:pt x="97" y="193"/>
                      </a:lnTo>
                      <a:lnTo>
                        <a:pt x="100" y="189"/>
                      </a:lnTo>
                      <a:lnTo>
                        <a:pt x="100" y="189"/>
                      </a:lnTo>
                      <a:lnTo>
                        <a:pt x="97" y="193"/>
                      </a:lnTo>
                      <a:lnTo>
                        <a:pt x="97" y="193"/>
                      </a:lnTo>
                      <a:lnTo>
                        <a:pt x="93" y="193"/>
                      </a:lnTo>
                      <a:lnTo>
                        <a:pt x="93" y="189"/>
                      </a:lnTo>
                      <a:lnTo>
                        <a:pt x="89" y="186"/>
                      </a:lnTo>
                      <a:lnTo>
                        <a:pt x="85" y="182"/>
                      </a:lnTo>
                      <a:lnTo>
                        <a:pt x="85" y="178"/>
                      </a:lnTo>
                      <a:lnTo>
                        <a:pt x="85" y="178"/>
                      </a:lnTo>
                      <a:lnTo>
                        <a:pt x="85" y="178"/>
                      </a:lnTo>
                      <a:lnTo>
                        <a:pt x="82" y="175"/>
                      </a:lnTo>
                      <a:lnTo>
                        <a:pt x="85" y="178"/>
                      </a:lnTo>
                      <a:lnTo>
                        <a:pt x="82" y="178"/>
                      </a:lnTo>
                      <a:lnTo>
                        <a:pt x="82" y="182"/>
                      </a:lnTo>
                      <a:lnTo>
                        <a:pt x="85" y="182"/>
                      </a:lnTo>
                      <a:lnTo>
                        <a:pt x="85" y="186"/>
                      </a:lnTo>
                      <a:lnTo>
                        <a:pt x="82" y="186"/>
                      </a:lnTo>
                      <a:lnTo>
                        <a:pt x="85" y="189"/>
                      </a:lnTo>
                      <a:lnTo>
                        <a:pt x="78" y="193"/>
                      </a:lnTo>
                      <a:lnTo>
                        <a:pt x="78" y="189"/>
                      </a:lnTo>
                      <a:lnTo>
                        <a:pt x="74" y="189"/>
                      </a:lnTo>
                      <a:lnTo>
                        <a:pt x="74" y="189"/>
                      </a:lnTo>
                      <a:lnTo>
                        <a:pt x="74" y="193"/>
                      </a:lnTo>
                      <a:lnTo>
                        <a:pt x="74" y="193"/>
                      </a:lnTo>
                      <a:lnTo>
                        <a:pt x="78" y="193"/>
                      </a:lnTo>
                      <a:lnTo>
                        <a:pt x="74" y="193"/>
                      </a:lnTo>
                      <a:lnTo>
                        <a:pt x="71" y="193"/>
                      </a:lnTo>
                      <a:lnTo>
                        <a:pt x="71" y="193"/>
                      </a:lnTo>
                      <a:lnTo>
                        <a:pt x="71" y="197"/>
                      </a:lnTo>
                      <a:lnTo>
                        <a:pt x="63" y="201"/>
                      </a:lnTo>
                      <a:lnTo>
                        <a:pt x="60" y="201"/>
                      </a:lnTo>
                      <a:lnTo>
                        <a:pt x="60" y="201"/>
                      </a:lnTo>
                      <a:lnTo>
                        <a:pt x="56" y="201"/>
                      </a:lnTo>
                      <a:lnTo>
                        <a:pt x="56" y="201"/>
                      </a:lnTo>
                      <a:lnTo>
                        <a:pt x="56" y="201"/>
                      </a:lnTo>
                      <a:lnTo>
                        <a:pt x="56" y="201"/>
                      </a:lnTo>
                      <a:lnTo>
                        <a:pt x="52" y="201"/>
                      </a:lnTo>
                      <a:lnTo>
                        <a:pt x="48" y="201"/>
                      </a:lnTo>
                      <a:lnTo>
                        <a:pt x="48" y="204"/>
                      </a:lnTo>
                      <a:lnTo>
                        <a:pt x="45" y="204"/>
                      </a:lnTo>
                      <a:lnTo>
                        <a:pt x="45" y="201"/>
                      </a:lnTo>
                      <a:lnTo>
                        <a:pt x="52" y="197"/>
                      </a:lnTo>
                      <a:lnTo>
                        <a:pt x="52" y="193"/>
                      </a:lnTo>
                      <a:lnTo>
                        <a:pt x="48" y="197"/>
                      </a:lnTo>
                      <a:lnTo>
                        <a:pt x="45" y="197"/>
                      </a:lnTo>
                      <a:lnTo>
                        <a:pt x="41" y="201"/>
                      </a:lnTo>
                      <a:lnTo>
                        <a:pt x="41" y="201"/>
                      </a:lnTo>
                      <a:lnTo>
                        <a:pt x="41" y="201"/>
                      </a:lnTo>
                      <a:lnTo>
                        <a:pt x="41" y="197"/>
                      </a:lnTo>
                      <a:lnTo>
                        <a:pt x="45" y="182"/>
                      </a:lnTo>
                      <a:lnTo>
                        <a:pt x="48" y="178"/>
                      </a:lnTo>
                      <a:lnTo>
                        <a:pt x="48" y="178"/>
                      </a:lnTo>
                      <a:lnTo>
                        <a:pt x="45" y="171"/>
                      </a:lnTo>
                      <a:lnTo>
                        <a:pt x="45" y="167"/>
                      </a:lnTo>
                      <a:lnTo>
                        <a:pt x="41" y="163"/>
                      </a:lnTo>
                      <a:lnTo>
                        <a:pt x="41" y="163"/>
                      </a:lnTo>
                      <a:lnTo>
                        <a:pt x="41" y="163"/>
                      </a:lnTo>
                      <a:lnTo>
                        <a:pt x="41" y="160"/>
                      </a:lnTo>
                      <a:lnTo>
                        <a:pt x="37" y="156"/>
                      </a:lnTo>
                      <a:lnTo>
                        <a:pt x="37" y="156"/>
                      </a:lnTo>
                      <a:lnTo>
                        <a:pt x="34" y="152"/>
                      </a:lnTo>
                      <a:lnTo>
                        <a:pt x="34" y="149"/>
                      </a:lnTo>
                      <a:lnTo>
                        <a:pt x="30" y="149"/>
                      </a:lnTo>
                      <a:lnTo>
                        <a:pt x="34" y="149"/>
                      </a:lnTo>
                      <a:lnTo>
                        <a:pt x="34" y="156"/>
                      </a:lnTo>
                      <a:lnTo>
                        <a:pt x="26" y="152"/>
                      </a:lnTo>
                      <a:lnTo>
                        <a:pt x="23" y="152"/>
                      </a:lnTo>
                      <a:lnTo>
                        <a:pt x="23" y="149"/>
                      </a:lnTo>
                      <a:lnTo>
                        <a:pt x="23" y="145"/>
                      </a:lnTo>
                      <a:lnTo>
                        <a:pt x="19" y="145"/>
                      </a:lnTo>
                      <a:lnTo>
                        <a:pt x="23" y="145"/>
                      </a:lnTo>
                      <a:lnTo>
                        <a:pt x="26" y="149"/>
                      </a:lnTo>
                      <a:lnTo>
                        <a:pt x="26" y="149"/>
                      </a:lnTo>
                      <a:lnTo>
                        <a:pt x="30" y="149"/>
                      </a:lnTo>
                      <a:lnTo>
                        <a:pt x="26" y="149"/>
                      </a:lnTo>
                      <a:lnTo>
                        <a:pt x="26" y="145"/>
                      </a:lnTo>
                      <a:lnTo>
                        <a:pt x="26" y="145"/>
                      </a:lnTo>
                      <a:lnTo>
                        <a:pt x="30" y="145"/>
                      </a:lnTo>
                      <a:lnTo>
                        <a:pt x="30" y="145"/>
                      </a:lnTo>
                      <a:lnTo>
                        <a:pt x="30" y="141"/>
                      </a:lnTo>
                      <a:lnTo>
                        <a:pt x="26" y="137"/>
                      </a:lnTo>
                      <a:lnTo>
                        <a:pt x="23" y="137"/>
                      </a:lnTo>
                      <a:lnTo>
                        <a:pt x="23" y="134"/>
                      </a:lnTo>
                      <a:lnTo>
                        <a:pt x="19" y="134"/>
                      </a:lnTo>
                      <a:lnTo>
                        <a:pt x="19" y="134"/>
                      </a:lnTo>
                      <a:lnTo>
                        <a:pt x="19" y="134"/>
                      </a:lnTo>
                      <a:lnTo>
                        <a:pt x="15" y="134"/>
                      </a:lnTo>
                      <a:lnTo>
                        <a:pt x="15" y="134"/>
                      </a:lnTo>
                      <a:lnTo>
                        <a:pt x="15" y="130"/>
                      </a:lnTo>
                      <a:lnTo>
                        <a:pt x="15" y="130"/>
                      </a:lnTo>
                      <a:lnTo>
                        <a:pt x="11" y="130"/>
                      </a:lnTo>
                      <a:lnTo>
                        <a:pt x="11" y="130"/>
                      </a:lnTo>
                      <a:lnTo>
                        <a:pt x="11" y="134"/>
                      </a:lnTo>
                      <a:lnTo>
                        <a:pt x="4" y="126"/>
                      </a:lnTo>
                      <a:lnTo>
                        <a:pt x="4" y="123"/>
                      </a:lnTo>
                      <a:lnTo>
                        <a:pt x="4" y="119"/>
                      </a:lnTo>
                      <a:lnTo>
                        <a:pt x="4" y="119"/>
                      </a:lnTo>
                      <a:lnTo>
                        <a:pt x="0" y="119"/>
                      </a:lnTo>
                      <a:lnTo>
                        <a:pt x="4" y="115"/>
                      </a:lnTo>
                      <a:lnTo>
                        <a:pt x="4" y="112"/>
                      </a:lnTo>
                      <a:lnTo>
                        <a:pt x="8" y="115"/>
                      </a:lnTo>
                      <a:lnTo>
                        <a:pt x="8" y="112"/>
                      </a:lnTo>
                      <a:lnTo>
                        <a:pt x="8" y="104"/>
                      </a:lnTo>
                      <a:lnTo>
                        <a:pt x="8" y="104"/>
                      </a:lnTo>
                      <a:lnTo>
                        <a:pt x="11" y="104"/>
                      </a:lnTo>
                      <a:lnTo>
                        <a:pt x="11" y="100"/>
                      </a:lnTo>
                      <a:lnTo>
                        <a:pt x="15" y="97"/>
                      </a:lnTo>
                      <a:lnTo>
                        <a:pt x="15" y="93"/>
                      </a:lnTo>
                      <a:lnTo>
                        <a:pt x="15" y="89"/>
                      </a:lnTo>
                      <a:lnTo>
                        <a:pt x="15" y="86"/>
                      </a:lnTo>
                      <a:lnTo>
                        <a:pt x="19" y="86"/>
                      </a:lnTo>
                      <a:lnTo>
                        <a:pt x="19" y="82"/>
                      </a:lnTo>
                      <a:lnTo>
                        <a:pt x="19" y="78"/>
                      </a:lnTo>
                      <a:lnTo>
                        <a:pt x="15" y="71"/>
                      </a:lnTo>
                      <a:lnTo>
                        <a:pt x="19" y="71"/>
                      </a:lnTo>
                      <a:lnTo>
                        <a:pt x="23" y="71"/>
                      </a:lnTo>
                      <a:lnTo>
                        <a:pt x="26" y="71"/>
                      </a:lnTo>
                      <a:lnTo>
                        <a:pt x="30" y="67"/>
                      </a:lnTo>
                      <a:lnTo>
                        <a:pt x="30" y="60"/>
                      </a:lnTo>
                      <a:lnTo>
                        <a:pt x="34" y="52"/>
                      </a:lnTo>
                      <a:lnTo>
                        <a:pt x="30" y="48"/>
                      </a:lnTo>
                      <a:lnTo>
                        <a:pt x="30" y="48"/>
                      </a:lnTo>
                      <a:lnTo>
                        <a:pt x="34" y="41"/>
                      </a:lnTo>
                      <a:lnTo>
                        <a:pt x="37" y="34"/>
                      </a:lnTo>
                      <a:lnTo>
                        <a:pt x="34" y="34"/>
                      </a:lnTo>
                      <a:lnTo>
                        <a:pt x="37" y="30"/>
                      </a:lnTo>
                      <a:lnTo>
                        <a:pt x="41" y="22"/>
                      </a:lnTo>
                      <a:lnTo>
                        <a:pt x="45" y="22"/>
                      </a:lnTo>
                      <a:lnTo>
                        <a:pt x="48" y="15"/>
                      </a:lnTo>
                      <a:lnTo>
                        <a:pt x="52" y="11"/>
                      </a:lnTo>
                      <a:lnTo>
                        <a:pt x="56" y="11"/>
                      </a:lnTo>
                      <a:lnTo>
                        <a:pt x="60" y="8"/>
                      </a:lnTo>
                      <a:lnTo>
                        <a:pt x="63" y="11"/>
                      </a:lnTo>
                      <a:lnTo>
                        <a:pt x="67" y="11"/>
                      </a:lnTo>
                      <a:lnTo>
                        <a:pt x="67" y="8"/>
                      </a:lnTo>
                      <a:lnTo>
                        <a:pt x="67" y="4"/>
                      </a:lnTo>
                      <a:lnTo>
                        <a:pt x="71" y="4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close/>
                      <a:moveTo>
                        <a:pt x="23" y="156"/>
                      </a:moveTo>
                      <a:lnTo>
                        <a:pt x="26" y="160"/>
                      </a:lnTo>
                      <a:lnTo>
                        <a:pt x="26" y="160"/>
                      </a:lnTo>
                      <a:lnTo>
                        <a:pt x="30" y="160"/>
                      </a:lnTo>
                      <a:lnTo>
                        <a:pt x="26" y="156"/>
                      </a:lnTo>
                      <a:lnTo>
                        <a:pt x="23" y="1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9" name="Freeform 29">
                  <a:extLst>
                    <a:ext uri="{FF2B5EF4-FFF2-40B4-BE49-F238E27FC236}">
                      <a16:creationId xmlns:a16="http://schemas.microsoft.com/office/drawing/2014/main" id="{7C6E619C-7079-1F4E-A73F-0F38C68ED8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83653" y="2985548"/>
                  <a:ext cx="47606" cy="81058"/>
                </a:xfrm>
                <a:custGeom>
                  <a:avLst/>
                  <a:gdLst>
                    <a:gd name="T0" fmla="*/ 0 w 37"/>
                    <a:gd name="T1" fmla="*/ 26 h 63"/>
                    <a:gd name="T2" fmla="*/ 4 w 37"/>
                    <a:gd name="T3" fmla="*/ 22 h 63"/>
                    <a:gd name="T4" fmla="*/ 0 w 37"/>
                    <a:gd name="T5" fmla="*/ 26 h 63"/>
                    <a:gd name="T6" fmla="*/ 0 w 37"/>
                    <a:gd name="T7" fmla="*/ 30 h 63"/>
                    <a:gd name="T8" fmla="*/ 8 w 37"/>
                    <a:gd name="T9" fmla="*/ 4 h 63"/>
                    <a:gd name="T10" fmla="*/ 0 w 37"/>
                    <a:gd name="T11" fmla="*/ 0 h 63"/>
                    <a:gd name="T12" fmla="*/ 8 w 37"/>
                    <a:gd name="T13" fmla="*/ 0 h 63"/>
                    <a:gd name="T14" fmla="*/ 8 w 37"/>
                    <a:gd name="T15" fmla="*/ 4 h 63"/>
                    <a:gd name="T16" fmla="*/ 8 w 37"/>
                    <a:gd name="T17" fmla="*/ 4 h 63"/>
                    <a:gd name="T18" fmla="*/ 12 w 37"/>
                    <a:gd name="T19" fmla="*/ 4 h 63"/>
                    <a:gd name="T20" fmla="*/ 15 w 37"/>
                    <a:gd name="T21" fmla="*/ 7 h 63"/>
                    <a:gd name="T22" fmla="*/ 15 w 37"/>
                    <a:gd name="T23" fmla="*/ 7 h 63"/>
                    <a:gd name="T24" fmla="*/ 12 w 37"/>
                    <a:gd name="T25" fmla="*/ 7 h 63"/>
                    <a:gd name="T26" fmla="*/ 8 w 37"/>
                    <a:gd name="T27" fmla="*/ 4 h 63"/>
                    <a:gd name="T28" fmla="*/ 8 w 37"/>
                    <a:gd name="T29" fmla="*/ 4 h 63"/>
                    <a:gd name="T30" fmla="*/ 12 w 37"/>
                    <a:gd name="T31" fmla="*/ 4 h 63"/>
                    <a:gd name="T32" fmla="*/ 8 w 37"/>
                    <a:gd name="T33" fmla="*/ 7 h 63"/>
                    <a:gd name="T34" fmla="*/ 8 w 37"/>
                    <a:gd name="T35" fmla="*/ 7 h 63"/>
                    <a:gd name="T36" fmla="*/ 8 w 37"/>
                    <a:gd name="T37" fmla="*/ 11 h 63"/>
                    <a:gd name="T38" fmla="*/ 4 w 37"/>
                    <a:gd name="T39" fmla="*/ 15 h 63"/>
                    <a:gd name="T40" fmla="*/ 4 w 37"/>
                    <a:gd name="T41" fmla="*/ 11 h 63"/>
                    <a:gd name="T42" fmla="*/ 0 w 37"/>
                    <a:gd name="T43" fmla="*/ 15 h 63"/>
                    <a:gd name="T44" fmla="*/ 4 w 37"/>
                    <a:gd name="T45" fmla="*/ 15 h 63"/>
                    <a:gd name="T46" fmla="*/ 4 w 37"/>
                    <a:gd name="T47" fmla="*/ 19 h 63"/>
                    <a:gd name="T48" fmla="*/ 4 w 37"/>
                    <a:gd name="T49" fmla="*/ 26 h 63"/>
                    <a:gd name="T50" fmla="*/ 0 w 37"/>
                    <a:gd name="T51" fmla="*/ 33 h 63"/>
                    <a:gd name="T52" fmla="*/ 4 w 37"/>
                    <a:gd name="T53" fmla="*/ 41 h 63"/>
                    <a:gd name="T54" fmla="*/ 4 w 37"/>
                    <a:gd name="T55" fmla="*/ 48 h 63"/>
                    <a:gd name="T56" fmla="*/ 8 w 37"/>
                    <a:gd name="T57" fmla="*/ 59 h 63"/>
                    <a:gd name="T58" fmla="*/ 15 w 37"/>
                    <a:gd name="T59" fmla="*/ 59 h 63"/>
                    <a:gd name="T60" fmla="*/ 26 w 37"/>
                    <a:gd name="T61" fmla="*/ 59 h 63"/>
                    <a:gd name="T62" fmla="*/ 34 w 37"/>
                    <a:gd name="T63" fmla="*/ 48 h 63"/>
                    <a:gd name="T64" fmla="*/ 37 w 37"/>
                    <a:gd name="T65" fmla="*/ 45 h 63"/>
                    <a:gd name="T66" fmla="*/ 37 w 37"/>
                    <a:gd name="T67" fmla="*/ 41 h 63"/>
                    <a:gd name="T68" fmla="*/ 37 w 37"/>
                    <a:gd name="T69" fmla="*/ 37 h 63"/>
                    <a:gd name="T70" fmla="*/ 30 w 37"/>
                    <a:gd name="T71" fmla="*/ 26 h 63"/>
                    <a:gd name="T72" fmla="*/ 26 w 37"/>
                    <a:gd name="T73" fmla="*/ 22 h 63"/>
                    <a:gd name="T74" fmla="*/ 23 w 37"/>
                    <a:gd name="T75" fmla="*/ 22 h 63"/>
                    <a:gd name="T76" fmla="*/ 26 w 37"/>
                    <a:gd name="T77" fmla="*/ 19 h 63"/>
                    <a:gd name="T78" fmla="*/ 23 w 37"/>
                    <a:gd name="T79" fmla="*/ 15 h 63"/>
                    <a:gd name="T80" fmla="*/ 19 w 37"/>
                    <a:gd name="T81" fmla="*/ 11 h 63"/>
                    <a:gd name="T82" fmla="*/ 19 w 37"/>
                    <a:gd name="T83" fmla="*/ 11 h 63"/>
                    <a:gd name="T84" fmla="*/ 12 w 37"/>
                    <a:gd name="T85" fmla="*/ 7 h 63"/>
                    <a:gd name="T86" fmla="*/ 12 w 37"/>
                    <a:gd name="T87" fmla="*/ 7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7" h="63">
                      <a:moveTo>
                        <a:pt x="0" y="30"/>
                      </a:move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4" y="22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close/>
                      <a:moveTo>
                        <a:pt x="8" y="4"/>
                      </a:moveTo>
                      <a:lnTo>
                        <a:pt x="4" y="4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close/>
                      <a:moveTo>
                        <a:pt x="12" y="4"/>
                      </a:moveTo>
                      <a:lnTo>
                        <a:pt x="12" y="4"/>
                      </a:lnTo>
                      <a:lnTo>
                        <a:pt x="12" y="4"/>
                      </a:lnTo>
                      <a:lnTo>
                        <a:pt x="15" y="7"/>
                      </a:lnTo>
                      <a:lnTo>
                        <a:pt x="19" y="7"/>
                      </a:lnTo>
                      <a:lnTo>
                        <a:pt x="15" y="7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12" y="4"/>
                      </a:lnTo>
                      <a:lnTo>
                        <a:pt x="8" y="4"/>
                      </a:lnTo>
                      <a:lnTo>
                        <a:pt x="12" y="4"/>
                      </a:lnTo>
                      <a:lnTo>
                        <a:pt x="12" y="4"/>
                      </a:lnTo>
                      <a:close/>
                      <a:moveTo>
                        <a:pt x="8" y="7"/>
                      </a:moveTo>
                      <a:lnTo>
                        <a:pt x="8" y="7"/>
                      </a:lnTo>
                      <a:lnTo>
                        <a:pt x="8" y="7"/>
                      </a:lnTo>
                      <a:lnTo>
                        <a:pt x="8" y="7"/>
                      </a:lnTo>
                      <a:lnTo>
                        <a:pt x="8" y="7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4" y="15"/>
                      </a:lnTo>
                      <a:lnTo>
                        <a:pt x="4" y="15"/>
                      </a:lnTo>
                      <a:lnTo>
                        <a:pt x="4" y="11"/>
                      </a:lnTo>
                      <a:lnTo>
                        <a:pt x="0" y="11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4" y="15"/>
                      </a:lnTo>
                      <a:lnTo>
                        <a:pt x="4" y="15"/>
                      </a:lnTo>
                      <a:lnTo>
                        <a:pt x="4" y="19"/>
                      </a:lnTo>
                      <a:lnTo>
                        <a:pt x="4" y="22"/>
                      </a:lnTo>
                      <a:lnTo>
                        <a:pt x="4" y="26"/>
                      </a:lnTo>
                      <a:lnTo>
                        <a:pt x="0" y="30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4" y="41"/>
                      </a:lnTo>
                      <a:lnTo>
                        <a:pt x="0" y="41"/>
                      </a:lnTo>
                      <a:lnTo>
                        <a:pt x="4" y="48"/>
                      </a:lnTo>
                      <a:lnTo>
                        <a:pt x="8" y="56"/>
                      </a:lnTo>
                      <a:lnTo>
                        <a:pt x="8" y="59"/>
                      </a:lnTo>
                      <a:lnTo>
                        <a:pt x="12" y="63"/>
                      </a:lnTo>
                      <a:lnTo>
                        <a:pt x="15" y="59"/>
                      </a:lnTo>
                      <a:lnTo>
                        <a:pt x="23" y="59"/>
                      </a:lnTo>
                      <a:lnTo>
                        <a:pt x="26" y="59"/>
                      </a:lnTo>
                      <a:lnTo>
                        <a:pt x="34" y="56"/>
                      </a:lnTo>
                      <a:lnTo>
                        <a:pt x="34" y="48"/>
                      </a:lnTo>
                      <a:lnTo>
                        <a:pt x="37" y="48"/>
                      </a:lnTo>
                      <a:lnTo>
                        <a:pt x="37" y="45"/>
                      </a:lnTo>
                      <a:lnTo>
                        <a:pt x="37" y="45"/>
                      </a:lnTo>
                      <a:lnTo>
                        <a:pt x="37" y="41"/>
                      </a:lnTo>
                      <a:lnTo>
                        <a:pt x="34" y="37"/>
                      </a:lnTo>
                      <a:lnTo>
                        <a:pt x="37" y="37"/>
                      </a:lnTo>
                      <a:lnTo>
                        <a:pt x="34" y="33"/>
                      </a:lnTo>
                      <a:lnTo>
                        <a:pt x="30" y="26"/>
                      </a:lnTo>
                      <a:lnTo>
                        <a:pt x="30" y="22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23" y="22"/>
                      </a:lnTo>
                      <a:lnTo>
                        <a:pt x="26" y="22"/>
                      </a:lnTo>
                      <a:lnTo>
                        <a:pt x="26" y="19"/>
                      </a:lnTo>
                      <a:lnTo>
                        <a:pt x="23" y="19"/>
                      </a:lnTo>
                      <a:lnTo>
                        <a:pt x="23" y="15"/>
                      </a:lnTo>
                      <a:lnTo>
                        <a:pt x="19" y="15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15" y="7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8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0" name="Freeform 30">
                  <a:extLst>
                    <a:ext uri="{FF2B5EF4-FFF2-40B4-BE49-F238E27FC236}">
                      <a16:creationId xmlns:a16="http://schemas.microsoft.com/office/drawing/2014/main" id="{1E260512-3D64-E14B-9A35-090582B154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22468" y="2494055"/>
                  <a:ext cx="595711" cy="530092"/>
                </a:xfrm>
                <a:custGeom>
                  <a:avLst/>
                  <a:gdLst>
                    <a:gd name="T0" fmla="*/ 155 w 463"/>
                    <a:gd name="T1" fmla="*/ 37 h 412"/>
                    <a:gd name="T2" fmla="*/ 181 w 463"/>
                    <a:gd name="T3" fmla="*/ 48 h 412"/>
                    <a:gd name="T4" fmla="*/ 189 w 463"/>
                    <a:gd name="T5" fmla="*/ 82 h 412"/>
                    <a:gd name="T6" fmla="*/ 240 w 463"/>
                    <a:gd name="T7" fmla="*/ 100 h 412"/>
                    <a:gd name="T8" fmla="*/ 300 w 463"/>
                    <a:gd name="T9" fmla="*/ 111 h 412"/>
                    <a:gd name="T10" fmla="*/ 322 w 463"/>
                    <a:gd name="T11" fmla="*/ 93 h 412"/>
                    <a:gd name="T12" fmla="*/ 348 w 463"/>
                    <a:gd name="T13" fmla="*/ 111 h 412"/>
                    <a:gd name="T14" fmla="*/ 370 w 463"/>
                    <a:gd name="T15" fmla="*/ 93 h 412"/>
                    <a:gd name="T16" fmla="*/ 392 w 463"/>
                    <a:gd name="T17" fmla="*/ 78 h 412"/>
                    <a:gd name="T18" fmla="*/ 429 w 463"/>
                    <a:gd name="T19" fmla="*/ 67 h 412"/>
                    <a:gd name="T20" fmla="*/ 444 w 463"/>
                    <a:gd name="T21" fmla="*/ 70 h 412"/>
                    <a:gd name="T22" fmla="*/ 459 w 463"/>
                    <a:gd name="T23" fmla="*/ 85 h 412"/>
                    <a:gd name="T24" fmla="*/ 437 w 463"/>
                    <a:gd name="T25" fmla="*/ 107 h 412"/>
                    <a:gd name="T26" fmla="*/ 422 w 463"/>
                    <a:gd name="T27" fmla="*/ 152 h 412"/>
                    <a:gd name="T28" fmla="*/ 407 w 463"/>
                    <a:gd name="T29" fmla="*/ 178 h 412"/>
                    <a:gd name="T30" fmla="*/ 400 w 463"/>
                    <a:gd name="T31" fmla="*/ 189 h 412"/>
                    <a:gd name="T32" fmla="*/ 385 w 463"/>
                    <a:gd name="T33" fmla="*/ 159 h 412"/>
                    <a:gd name="T34" fmla="*/ 377 w 463"/>
                    <a:gd name="T35" fmla="*/ 167 h 412"/>
                    <a:gd name="T36" fmla="*/ 381 w 463"/>
                    <a:gd name="T37" fmla="*/ 152 h 412"/>
                    <a:gd name="T38" fmla="*/ 377 w 463"/>
                    <a:gd name="T39" fmla="*/ 133 h 412"/>
                    <a:gd name="T40" fmla="*/ 344 w 463"/>
                    <a:gd name="T41" fmla="*/ 126 h 412"/>
                    <a:gd name="T42" fmla="*/ 333 w 463"/>
                    <a:gd name="T43" fmla="*/ 119 h 412"/>
                    <a:gd name="T44" fmla="*/ 322 w 463"/>
                    <a:gd name="T45" fmla="*/ 115 h 412"/>
                    <a:gd name="T46" fmla="*/ 329 w 463"/>
                    <a:gd name="T47" fmla="*/ 133 h 412"/>
                    <a:gd name="T48" fmla="*/ 333 w 463"/>
                    <a:gd name="T49" fmla="*/ 167 h 412"/>
                    <a:gd name="T50" fmla="*/ 337 w 463"/>
                    <a:gd name="T51" fmla="*/ 197 h 412"/>
                    <a:gd name="T52" fmla="*/ 326 w 463"/>
                    <a:gd name="T53" fmla="*/ 193 h 412"/>
                    <a:gd name="T54" fmla="*/ 322 w 463"/>
                    <a:gd name="T55" fmla="*/ 193 h 412"/>
                    <a:gd name="T56" fmla="*/ 303 w 463"/>
                    <a:gd name="T57" fmla="*/ 215 h 412"/>
                    <a:gd name="T58" fmla="*/ 285 w 463"/>
                    <a:gd name="T59" fmla="*/ 226 h 412"/>
                    <a:gd name="T60" fmla="*/ 255 w 463"/>
                    <a:gd name="T61" fmla="*/ 260 h 412"/>
                    <a:gd name="T62" fmla="*/ 222 w 463"/>
                    <a:gd name="T63" fmla="*/ 286 h 412"/>
                    <a:gd name="T64" fmla="*/ 207 w 463"/>
                    <a:gd name="T65" fmla="*/ 315 h 412"/>
                    <a:gd name="T66" fmla="*/ 203 w 463"/>
                    <a:gd name="T67" fmla="*/ 378 h 412"/>
                    <a:gd name="T68" fmla="*/ 196 w 463"/>
                    <a:gd name="T69" fmla="*/ 393 h 412"/>
                    <a:gd name="T70" fmla="*/ 178 w 463"/>
                    <a:gd name="T71" fmla="*/ 408 h 412"/>
                    <a:gd name="T72" fmla="*/ 141 w 463"/>
                    <a:gd name="T73" fmla="*/ 371 h 412"/>
                    <a:gd name="T74" fmla="*/ 118 w 463"/>
                    <a:gd name="T75" fmla="*/ 334 h 412"/>
                    <a:gd name="T76" fmla="*/ 100 w 463"/>
                    <a:gd name="T77" fmla="*/ 297 h 412"/>
                    <a:gd name="T78" fmla="*/ 85 w 463"/>
                    <a:gd name="T79" fmla="*/ 252 h 412"/>
                    <a:gd name="T80" fmla="*/ 78 w 463"/>
                    <a:gd name="T81" fmla="*/ 219 h 412"/>
                    <a:gd name="T82" fmla="*/ 74 w 463"/>
                    <a:gd name="T83" fmla="*/ 197 h 412"/>
                    <a:gd name="T84" fmla="*/ 74 w 463"/>
                    <a:gd name="T85" fmla="*/ 185 h 412"/>
                    <a:gd name="T86" fmla="*/ 59 w 463"/>
                    <a:gd name="T87" fmla="*/ 208 h 412"/>
                    <a:gd name="T88" fmla="*/ 11 w 463"/>
                    <a:gd name="T89" fmla="*/ 185 h 412"/>
                    <a:gd name="T90" fmla="*/ 22 w 463"/>
                    <a:gd name="T91" fmla="*/ 185 h 412"/>
                    <a:gd name="T92" fmla="*/ 26 w 463"/>
                    <a:gd name="T93" fmla="*/ 178 h 412"/>
                    <a:gd name="T94" fmla="*/ 0 w 463"/>
                    <a:gd name="T95" fmla="*/ 167 h 412"/>
                    <a:gd name="T96" fmla="*/ 33 w 463"/>
                    <a:gd name="T97" fmla="*/ 152 h 412"/>
                    <a:gd name="T98" fmla="*/ 33 w 463"/>
                    <a:gd name="T99" fmla="*/ 130 h 412"/>
                    <a:gd name="T100" fmla="*/ 11 w 463"/>
                    <a:gd name="T101" fmla="*/ 111 h 412"/>
                    <a:gd name="T102" fmla="*/ 37 w 463"/>
                    <a:gd name="T103" fmla="*/ 96 h 412"/>
                    <a:gd name="T104" fmla="*/ 78 w 463"/>
                    <a:gd name="T105" fmla="*/ 56 h 412"/>
                    <a:gd name="T106" fmla="*/ 92 w 463"/>
                    <a:gd name="T107" fmla="*/ 22 h 412"/>
                    <a:gd name="T108" fmla="*/ 137 w 463"/>
                    <a:gd name="T109" fmla="*/ 7 h 412"/>
                    <a:gd name="T110" fmla="*/ 333 w 463"/>
                    <a:gd name="T111" fmla="*/ 197 h 412"/>
                    <a:gd name="T112" fmla="*/ 329 w 463"/>
                    <a:gd name="T113" fmla="*/ 197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463" h="412">
                      <a:moveTo>
                        <a:pt x="148" y="15"/>
                      </a:moveTo>
                      <a:lnTo>
                        <a:pt x="148" y="15"/>
                      </a:lnTo>
                      <a:lnTo>
                        <a:pt x="148" y="18"/>
                      </a:lnTo>
                      <a:lnTo>
                        <a:pt x="152" y="22"/>
                      </a:lnTo>
                      <a:lnTo>
                        <a:pt x="152" y="26"/>
                      </a:lnTo>
                      <a:lnTo>
                        <a:pt x="155" y="30"/>
                      </a:lnTo>
                      <a:lnTo>
                        <a:pt x="152" y="30"/>
                      </a:lnTo>
                      <a:lnTo>
                        <a:pt x="155" y="33"/>
                      </a:lnTo>
                      <a:lnTo>
                        <a:pt x="155" y="33"/>
                      </a:lnTo>
                      <a:lnTo>
                        <a:pt x="155" y="37"/>
                      </a:lnTo>
                      <a:lnTo>
                        <a:pt x="159" y="37"/>
                      </a:lnTo>
                      <a:lnTo>
                        <a:pt x="159" y="41"/>
                      </a:lnTo>
                      <a:lnTo>
                        <a:pt x="163" y="41"/>
                      </a:lnTo>
                      <a:lnTo>
                        <a:pt x="166" y="41"/>
                      </a:lnTo>
                      <a:lnTo>
                        <a:pt x="170" y="41"/>
                      </a:lnTo>
                      <a:lnTo>
                        <a:pt x="170" y="41"/>
                      </a:lnTo>
                      <a:lnTo>
                        <a:pt x="174" y="41"/>
                      </a:lnTo>
                      <a:lnTo>
                        <a:pt x="178" y="44"/>
                      </a:lnTo>
                      <a:lnTo>
                        <a:pt x="181" y="44"/>
                      </a:lnTo>
                      <a:lnTo>
                        <a:pt x="181" y="48"/>
                      </a:lnTo>
                      <a:lnTo>
                        <a:pt x="185" y="48"/>
                      </a:lnTo>
                      <a:lnTo>
                        <a:pt x="185" y="52"/>
                      </a:lnTo>
                      <a:lnTo>
                        <a:pt x="185" y="52"/>
                      </a:lnTo>
                      <a:lnTo>
                        <a:pt x="185" y="56"/>
                      </a:lnTo>
                      <a:lnTo>
                        <a:pt x="185" y="63"/>
                      </a:lnTo>
                      <a:lnTo>
                        <a:pt x="185" y="70"/>
                      </a:lnTo>
                      <a:lnTo>
                        <a:pt x="181" y="74"/>
                      </a:lnTo>
                      <a:lnTo>
                        <a:pt x="181" y="78"/>
                      </a:lnTo>
                      <a:lnTo>
                        <a:pt x="185" y="78"/>
                      </a:lnTo>
                      <a:lnTo>
                        <a:pt x="189" y="82"/>
                      </a:lnTo>
                      <a:lnTo>
                        <a:pt x="189" y="82"/>
                      </a:lnTo>
                      <a:lnTo>
                        <a:pt x="192" y="82"/>
                      </a:lnTo>
                      <a:lnTo>
                        <a:pt x="200" y="85"/>
                      </a:lnTo>
                      <a:lnTo>
                        <a:pt x="207" y="89"/>
                      </a:lnTo>
                      <a:lnTo>
                        <a:pt x="211" y="93"/>
                      </a:lnTo>
                      <a:lnTo>
                        <a:pt x="218" y="96"/>
                      </a:lnTo>
                      <a:lnTo>
                        <a:pt x="222" y="96"/>
                      </a:lnTo>
                      <a:lnTo>
                        <a:pt x="226" y="96"/>
                      </a:lnTo>
                      <a:lnTo>
                        <a:pt x="229" y="100"/>
                      </a:lnTo>
                      <a:lnTo>
                        <a:pt x="240" y="100"/>
                      </a:lnTo>
                      <a:lnTo>
                        <a:pt x="240" y="104"/>
                      </a:lnTo>
                      <a:lnTo>
                        <a:pt x="252" y="100"/>
                      </a:lnTo>
                      <a:lnTo>
                        <a:pt x="259" y="104"/>
                      </a:lnTo>
                      <a:lnTo>
                        <a:pt x="259" y="107"/>
                      </a:lnTo>
                      <a:lnTo>
                        <a:pt x="263" y="107"/>
                      </a:lnTo>
                      <a:lnTo>
                        <a:pt x="274" y="111"/>
                      </a:lnTo>
                      <a:lnTo>
                        <a:pt x="274" y="111"/>
                      </a:lnTo>
                      <a:lnTo>
                        <a:pt x="281" y="111"/>
                      </a:lnTo>
                      <a:lnTo>
                        <a:pt x="296" y="115"/>
                      </a:lnTo>
                      <a:lnTo>
                        <a:pt x="300" y="111"/>
                      </a:lnTo>
                      <a:lnTo>
                        <a:pt x="303" y="115"/>
                      </a:lnTo>
                      <a:lnTo>
                        <a:pt x="315" y="115"/>
                      </a:lnTo>
                      <a:lnTo>
                        <a:pt x="318" y="107"/>
                      </a:lnTo>
                      <a:lnTo>
                        <a:pt x="315" y="100"/>
                      </a:lnTo>
                      <a:lnTo>
                        <a:pt x="315" y="93"/>
                      </a:lnTo>
                      <a:lnTo>
                        <a:pt x="315" y="93"/>
                      </a:lnTo>
                      <a:lnTo>
                        <a:pt x="315" y="93"/>
                      </a:lnTo>
                      <a:lnTo>
                        <a:pt x="318" y="89"/>
                      </a:lnTo>
                      <a:lnTo>
                        <a:pt x="322" y="89"/>
                      </a:lnTo>
                      <a:lnTo>
                        <a:pt x="322" y="93"/>
                      </a:lnTo>
                      <a:lnTo>
                        <a:pt x="322" y="96"/>
                      </a:lnTo>
                      <a:lnTo>
                        <a:pt x="326" y="96"/>
                      </a:lnTo>
                      <a:lnTo>
                        <a:pt x="326" y="96"/>
                      </a:lnTo>
                      <a:lnTo>
                        <a:pt x="326" y="100"/>
                      </a:lnTo>
                      <a:lnTo>
                        <a:pt x="326" y="104"/>
                      </a:lnTo>
                      <a:lnTo>
                        <a:pt x="329" y="107"/>
                      </a:lnTo>
                      <a:lnTo>
                        <a:pt x="333" y="107"/>
                      </a:lnTo>
                      <a:lnTo>
                        <a:pt x="337" y="107"/>
                      </a:lnTo>
                      <a:lnTo>
                        <a:pt x="344" y="111"/>
                      </a:lnTo>
                      <a:lnTo>
                        <a:pt x="348" y="111"/>
                      </a:lnTo>
                      <a:lnTo>
                        <a:pt x="352" y="107"/>
                      </a:lnTo>
                      <a:lnTo>
                        <a:pt x="355" y="107"/>
                      </a:lnTo>
                      <a:lnTo>
                        <a:pt x="359" y="107"/>
                      </a:lnTo>
                      <a:lnTo>
                        <a:pt x="366" y="107"/>
                      </a:lnTo>
                      <a:lnTo>
                        <a:pt x="370" y="107"/>
                      </a:lnTo>
                      <a:lnTo>
                        <a:pt x="377" y="104"/>
                      </a:lnTo>
                      <a:lnTo>
                        <a:pt x="374" y="104"/>
                      </a:lnTo>
                      <a:lnTo>
                        <a:pt x="374" y="100"/>
                      </a:lnTo>
                      <a:lnTo>
                        <a:pt x="370" y="96"/>
                      </a:lnTo>
                      <a:lnTo>
                        <a:pt x="370" y="93"/>
                      </a:lnTo>
                      <a:lnTo>
                        <a:pt x="370" y="89"/>
                      </a:lnTo>
                      <a:lnTo>
                        <a:pt x="374" y="89"/>
                      </a:lnTo>
                      <a:lnTo>
                        <a:pt x="377" y="89"/>
                      </a:lnTo>
                      <a:lnTo>
                        <a:pt x="381" y="89"/>
                      </a:lnTo>
                      <a:lnTo>
                        <a:pt x="385" y="85"/>
                      </a:lnTo>
                      <a:lnTo>
                        <a:pt x="385" y="85"/>
                      </a:lnTo>
                      <a:lnTo>
                        <a:pt x="389" y="85"/>
                      </a:lnTo>
                      <a:lnTo>
                        <a:pt x="389" y="82"/>
                      </a:lnTo>
                      <a:lnTo>
                        <a:pt x="392" y="82"/>
                      </a:lnTo>
                      <a:lnTo>
                        <a:pt x="392" y="78"/>
                      </a:lnTo>
                      <a:lnTo>
                        <a:pt x="396" y="74"/>
                      </a:lnTo>
                      <a:lnTo>
                        <a:pt x="400" y="74"/>
                      </a:lnTo>
                      <a:lnTo>
                        <a:pt x="407" y="74"/>
                      </a:lnTo>
                      <a:lnTo>
                        <a:pt x="411" y="70"/>
                      </a:lnTo>
                      <a:lnTo>
                        <a:pt x="411" y="67"/>
                      </a:lnTo>
                      <a:lnTo>
                        <a:pt x="411" y="67"/>
                      </a:lnTo>
                      <a:lnTo>
                        <a:pt x="415" y="63"/>
                      </a:lnTo>
                      <a:lnTo>
                        <a:pt x="418" y="67"/>
                      </a:lnTo>
                      <a:lnTo>
                        <a:pt x="422" y="67"/>
                      </a:lnTo>
                      <a:lnTo>
                        <a:pt x="429" y="67"/>
                      </a:lnTo>
                      <a:lnTo>
                        <a:pt x="429" y="67"/>
                      </a:lnTo>
                      <a:lnTo>
                        <a:pt x="429" y="63"/>
                      </a:lnTo>
                      <a:lnTo>
                        <a:pt x="437" y="59"/>
                      </a:lnTo>
                      <a:lnTo>
                        <a:pt x="440" y="59"/>
                      </a:lnTo>
                      <a:lnTo>
                        <a:pt x="440" y="63"/>
                      </a:lnTo>
                      <a:lnTo>
                        <a:pt x="444" y="63"/>
                      </a:lnTo>
                      <a:lnTo>
                        <a:pt x="444" y="63"/>
                      </a:lnTo>
                      <a:lnTo>
                        <a:pt x="440" y="67"/>
                      </a:lnTo>
                      <a:lnTo>
                        <a:pt x="444" y="70"/>
                      </a:lnTo>
                      <a:lnTo>
                        <a:pt x="444" y="70"/>
                      </a:lnTo>
                      <a:lnTo>
                        <a:pt x="448" y="70"/>
                      </a:lnTo>
                      <a:lnTo>
                        <a:pt x="448" y="70"/>
                      </a:lnTo>
                      <a:lnTo>
                        <a:pt x="452" y="74"/>
                      </a:lnTo>
                      <a:lnTo>
                        <a:pt x="452" y="78"/>
                      </a:lnTo>
                      <a:lnTo>
                        <a:pt x="448" y="78"/>
                      </a:lnTo>
                      <a:lnTo>
                        <a:pt x="448" y="82"/>
                      </a:lnTo>
                      <a:lnTo>
                        <a:pt x="452" y="82"/>
                      </a:lnTo>
                      <a:lnTo>
                        <a:pt x="455" y="82"/>
                      </a:lnTo>
                      <a:lnTo>
                        <a:pt x="459" y="82"/>
                      </a:lnTo>
                      <a:lnTo>
                        <a:pt x="459" y="85"/>
                      </a:lnTo>
                      <a:lnTo>
                        <a:pt x="463" y="89"/>
                      </a:lnTo>
                      <a:lnTo>
                        <a:pt x="459" y="89"/>
                      </a:lnTo>
                      <a:lnTo>
                        <a:pt x="459" y="93"/>
                      </a:lnTo>
                      <a:lnTo>
                        <a:pt x="459" y="96"/>
                      </a:lnTo>
                      <a:lnTo>
                        <a:pt x="455" y="96"/>
                      </a:lnTo>
                      <a:lnTo>
                        <a:pt x="452" y="93"/>
                      </a:lnTo>
                      <a:lnTo>
                        <a:pt x="448" y="96"/>
                      </a:lnTo>
                      <a:lnTo>
                        <a:pt x="444" y="96"/>
                      </a:lnTo>
                      <a:lnTo>
                        <a:pt x="440" y="100"/>
                      </a:lnTo>
                      <a:lnTo>
                        <a:pt x="437" y="107"/>
                      </a:lnTo>
                      <a:lnTo>
                        <a:pt x="433" y="107"/>
                      </a:lnTo>
                      <a:lnTo>
                        <a:pt x="429" y="115"/>
                      </a:lnTo>
                      <a:lnTo>
                        <a:pt x="426" y="119"/>
                      </a:lnTo>
                      <a:lnTo>
                        <a:pt x="429" y="119"/>
                      </a:lnTo>
                      <a:lnTo>
                        <a:pt x="426" y="126"/>
                      </a:lnTo>
                      <a:lnTo>
                        <a:pt x="422" y="133"/>
                      </a:lnTo>
                      <a:lnTo>
                        <a:pt x="422" y="133"/>
                      </a:lnTo>
                      <a:lnTo>
                        <a:pt x="426" y="137"/>
                      </a:lnTo>
                      <a:lnTo>
                        <a:pt x="422" y="145"/>
                      </a:lnTo>
                      <a:lnTo>
                        <a:pt x="422" y="152"/>
                      </a:lnTo>
                      <a:lnTo>
                        <a:pt x="418" y="156"/>
                      </a:lnTo>
                      <a:lnTo>
                        <a:pt x="415" y="156"/>
                      </a:lnTo>
                      <a:lnTo>
                        <a:pt x="411" y="156"/>
                      </a:lnTo>
                      <a:lnTo>
                        <a:pt x="407" y="156"/>
                      </a:lnTo>
                      <a:lnTo>
                        <a:pt x="411" y="163"/>
                      </a:lnTo>
                      <a:lnTo>
                        <a:pt x="411" y="167"/>
                      </a:lnTo>
                      <a:lnTo>
                        <a:pt x="411" y="171"/>
                      </a:lnTo>
                      <a:lnTo>
                        <a:pt x="407" y="171"/>
                      </a:lnTo>
                      <a:lnTo>
                        <a:pt x="407" y="174"/>
                      </a:lnTo>
                      <a:lnTo>
                        <a:pt x="407" y="178"/>
                      </a:lnTo>
                      <a:lnTo>
                        <a:pt x="407" y="182"/>
                      </a:lnTo>
                      <a:lnTo>
                        <a:pt x="403" y="185"/>
                      </a:lnTo>
                      <a:lnTo>
                        <a:pt x="403" y="189"/>
                      </a:lnTo>
                      <a:lnTo>
                        <a:pt x="400" y="189"/>
                      </a:lnTo>
                      <a:lnTo>
                        <a:pt x="400" y="189"/>
                      </a:lnTo>
                      <a:lnTo>
                        <a:pt x="400" y="193"/>
                      </a:lnTo>
                      <a:lnTo>
                        <a:pt x="400" y="193"/>
                      </a:lnTo>
                      <a:lnTo>
                        <a:pt x="400" y="189"/>
                      </a:lnTo>
                      <a:lnTo>
                        <a:pt x="400" y="189"/>
                      </a:lnTo>
                      <a:lnTo>
                        <a:pt x="400" y="189"/>
                      </a:lnTo>
                      <a:lnTo>
                        <a:pt x="396" y="185"/>
                      </a:lnTo>
                      <a:lnTo>
                        <a:pt x="396" y="182"/>
                      </a:lnTo>
                      <a:lnTo>
                        <a:pt x="396" y="174"/>
                      </a:lnTo>
                      <a:lnTo>
                        <a:pt x="392" y="174"/>
                      </a:lnTo>
                      <a:lnTo>
                        <a:pt x="392" y="171"/>
                      </a:lnTo>
                      <a:lnTo>
                        <a:pt x="392" y="167"/>
                      </a:lnTo>
                      <a:lnTo>
                        <a:pt x="392" y="163"/>
                      </a:lnTo>
                      <a:lnTo>
                        <a:pt x="392" y="163"/>
                      </a:lnTo>
                      <a:lnTo>
                        <a:pt x="389" y="163"/>
                      </a:lnTo>
                      <a:lnTo>
                        <a:pt x="385" y="159"/>
                      </a:lnTo>
                      <a:lnTo>
                        <a:pt x="385" y="163"/>
                      </a:lnTo>
                      <a:lnTo>
                        <a:pt x="385" y="163"/>
                      </a:lnTo>
                      <a:lnTo>
                        <a:pt x="385" y="163"/>
                      </a:lnTo>
                      <a:lnTo>
                        <a:pt x="385" y="167"/>
                      </a:lnTo>
                      <a:lnTo>
                        <a:pt x="381" y="171"/>
                      </a:lnTo>
                      <a:lnTo>
                        <a:pt x="385" y="171"/>
                      </a:lnTo>
                      <a:lnTo>
                        <a:pt x="385" y="171"/>
                      </a:lnTo>
                      <a:lnTo>
                        <a:pt x="381" y="171"/>
                      </a:lnTo>
                      <a:lnTo>
                        <a:pt x="377" y="171"/>
                      </a:lnTo>
                      <a:lnTo>
                        <a:pt x="377" y="167"/>
                      </a:lnTo>
                      <a:lnTo>
                        <a:pt x="377" y="167"/>
                      </a:lnTo>
                      <a:lnTo>
                        <a:pt x="374" y="163"/>
                      </a:lnTo>
                      <a:lnTo>
                        <a:pt x="374" y="159"/>
                      </a:lnTo>
                      <a:lnTo>
                        <a:pt x="374" y="159"/>
                      </a:lnTo>
                      <a:lnTo>
                        <a:pt x="374" y="156"/>
                      </a:lnTo>
                      <a:lnTo>
                        <a:pt x="374" y="156"/>
                      </a:lnTo>
                      <a:lnTo>
                        <a:pt x="377" y="152"/>
                      </a:lnTo>
                      <a:lnTo>
                        <a:pt x="377" y="156"/>
                      </a:lnTo>
                      <a:lnTo>
                        <a:pt x="381" y="156"/>
                      </a:lnTo>
                      <a:lnTo>
                        <a:pt x="381" y="152"/>
                      </a:lnTo>
                      <a:lnTo>
                        <a:pt x="381" y="152"/>
                      </a:lnTo>
                      <a:lnTo>
                        <a:pt x="385" y="148"/>
                      </a:lnTo>
                      <a:lnTo>
                        <a:pt x="385" y="145"/>
                      </a:lnTo>
                      <a:lnTo>
                        <a:pt x="385" y="141"/>
                      </a:lnTo>
                      <a:lnTo>
                        <a:pt x="389" y="137"/>
                      </a:lnTo>
                      <a:lnTo>
                        <a:pt x="385" y="137"/>
                      </a:lnTo>
                      <a:lnTo>
                        <a:pt x="385" y="133"/>
                      </a:lnTo>
                      <a:lnTo>
                        <a:pt x="381" y="137"/>
                      </a:lnTo>
                      <a:lnTo>
                        <a:pt x="381" y="133"/>
                      </a:lnTo>
                      <a:lnTo>
                        <a:pt x="377" y="133"/>
                      </a:lnTo>
                      <a:lnTo>
                        <a:pt x="374" y="133"/>
                      </a:lnTo>
                      <a:lnTo>
                        <a:pt x="366" y="133"/>
                      </a:lnTo>
                      <a:lnTo>
                        <a:pt x="363" y="133"/>
                      </a:lnTo>
                      <a:lnTo>
                        <a:pt x="355" y="133"/>
                      </a:lnTo>
                      <a:lnTo>
                        <a:pt x="352" y="133"/>
                      </a:lnTo>
                      <a:lnTo>
                        <a:pt x="352" y="133"/>
                      </a:lnTo>
                      <a:lnTo>
                        <a:pt x="348" y="133"/>
                      </a:lnTo>
                      <a:lnTo>
                        <a:pt x="348" y="130"/>
                      </a:lnTo>
                      <a:lnTo>
                        <a:pt x="344" y="126"/>
                      </a:lnTo>
                      <a:lnTo>
                        <a:pt x="344" y="126"/>
                      </a:lnTo>
                      <a:lnTo>
                        <a:pt x="344" y="122"/>
                      </a:lnTo>
                      <a:lnTo>
                        <a:pt x="344" y="119"/>
                      </a:lnTo>
                      <a:lnTo>
                        <a:pt x="340" y="119"/>
                      </a:lnTo>
                      <a:lnTo>
                        <a:pt x="340" y="119"/>
                      </a:lnTo>
                      <a:lnTo>
                        <a:pt x="337" y="119"/>
                      </a:lnTo>
                      <a:lnTo>
                        <a:pt x="337" y="119"/>
                      </a:lnTo>
                      <a:lnTo>
                        <a:pt x="333" y="115"/>
                      </a:lnTo>
                      <a:lnTo>
                        <a:pt x="333" y="115"/>
                      </a:lnTo>
                      <a:lnTo>
                        <a:pt x="329" y="119"/>
                      </a:lnTo>
                      <a:lnTo>
                        <a:pt x="333" y="119"/>
                      </a:lnTo>
                      <a:lnTo>
                        <a:pt x="333" y="119"/>
                      </a:lnTo>
                      <a:lnTo>
                        <a:pt x="329" y="119"/>
                      </a:lnTo>
                      <a:lnTo>
                        <a:pt x="326" y="115"/>
                      </a:lnTo>
                      <a:lnTo>
                        <a:pt x="326" y="115"/>
                      </a:lnTo>
                      <a:lnTo>
                        <a:pt x="326" y="111"/>
                      </a:lnTo>
                      <a:lnTo>
                        <a:pt x="322" y="111"/>
                      </a:lnTo>
                      <a:lnTo>
                        <a:pt x="322" y="111"/>
                      </a:lnTo>
                      <a:lnTo>
                        <a:pt x="322" y="111"/>
                      </a:lnTo>
                      <a:lnTo>
                        <a:pt x="322" y="115"/>
                      </a:lnTo>
                      <a:lnTo>
                        <a:pt x="322" y="115"/>
                      </a:lnTo>
                      <a:lnTo>
                        <a:pt x="322" y="119"/>
                      </a:lnTo>
                      <a:lnTo>
                        <a:pt x="318" y="122"/>
                      </a:lnTo>
                      <a:lnTo>
                        <a:pt x="318" y="126"/>
                      </a:lnTo>
                      <a:lnTo>
                        <a:pt x="326" y="130"/>
                      </a:lnTo>
                      <a:lnTo>
                        <a:pt x="329" y="130"/>
                      </a:lnTo>
                      <a:lnTo>
                        <a:pt x="333" y="130"/>
                      </a:lnTo>
                      <a:lnTo>
                        <a:pt x="329" y="130"/>
                      </a:lnTo>
                      <a:lnTo>
                        <a:pt x="333" y="133"/>
                      </a:lnTo>
                      <a:lnTo>
                        <a:pt x="329" y="137"/>
                      </a:lnTo>
                      <a:lnTo>
                        <a:pt x="329" y="133"/>
                      </a:lnTo>
                      <a:lnTo>
                        <a:pt x="326" y="137"/>
                      </a:lnTo>
                      <a:lnTo>
                        <a:pt x="326" y="141"/>
                      </a:lnTo>
                      <a:lnTo>
                        <a:pt x="322" y="141"/>
                      </a:lnTo>
                      <a:lnTo>
                        <a:pt x="322" y="148"/>
                      </a:lnTo>
                      <a:lnTo>
                        <a:pt x="326" y="152"/>
                      </a:lnTo>
                      <a:lnTo>
                        <a:pt x="329" y="152"/>
                      </a:lnTo>
                      <a:lnTo>
                        <a:pt x="333" y="156"/>
                      </a:lnTo>
                      <a:lnTo>
                        <a:pt x="333" y="163"/>
                      </a:lnTo>
                      <a:lnTo>
                        <a:pt x="333" y="167"/>
                      </a:lnTo>
                      <a:lnTo>
                        <a:pt x="333" y="167"/>
                      </a:lnTo>
                      <a:lnTo>
                        <a:pt x="333" y="174"/>
                      </a:lnTo>
                      <a:lnTo>
                        <a:pt x="340" y="178"/>
                      </a:lnTo>
                      <a:lnTo>
                        <a:pt x="340" y="182"/>
                      </a:lnTo>
                      <a:lnTo>
                        <a:pt x="340" y="185"/>
                      </a:lnTo>
                      <a:lnTo>
                        <a:pt x="340" y="189"/>
                      </a:lnTo>
                      <a:lnTo>
                        <a:pt x="340" y="189"/>
                      </a:lnTo>
                      <a:lnTo>
                        <a:pt x="340" y="193"/>
                      </a:lnTo>
                      <a:lnTo>
                        <a:pt x="340" y="197"/>
                      </a:lnTo>
                      <a:lnTo>
                        <a:pt x="337" y="193"/>
                      </a:lnTo>
                      <a:lnTo>
                        <a:pt x="337" y="197"/>
                      </a:lnTo>
                      <a:lnTo>
                        <a:pt x="337" y="193"/>
                      </a:lnTo>
                      <a:lnTo>
                        <a:pt x="333" y="193"/>
                      </a:lnTo>
                      <a:lnTo>
                        <a:pt x="333" y="189"/>
                      </a:lnTo>
                      <a:lnTo>
                        <a:pt x="333" y="189"/>
                      </a:lnTo>
                      <a:lnTo>
                        <a:pt x="333" y="193"/>
                      </a:lnTo>
                      <a:lnTo>
                        <a:pt x="333" y="193"/>
                      </a:lnTo>
                      <a:lnTo>
                        <a:pt x="333" y="193"/>
                      </a:lnTo>
                      <a:lnTo>
                        <a:pt x="329" y="193"/>
                      </a:lnTo>
                      <a:lnTo>
                        <a:pt x="329" y="193"/>
                      </a:lnTo>
                      <a:lnTo>
                        <a:pt x="326" y="193"/>
                      </a:lnTo>
                      <a:lnTo>
                        <a:pt x="326" y="189"/>
                      </a:lnTo>
                      <a:lnTo>
                        <a:pt x="326" y="185"/>
                      </a:lnTo>
                      <a:lnTo>
                        <a:pt x="326" y="185"/>
                      </a:lnTo>
                      <a:lnTo>
                        <a:pt x="322" y="185"/>
                      </a:lnTo>
                      <a:lnTo>
                        <a:pt x="322" y="185"/>
                      </a:lnTo>
                      <a:lnTo>
                        <a:pt x="322" y="185"/>
                      </a:lnTo>
                      <a:lnTo>
                        <a:pt x="326" y="185"/>
                      </a:lnTo>
                      <a:lnTo>
                        <a:pt x="322" y="189"/>
                      </a:lnTo>
                      <a:lnTo>
                        <a:pt x="322" y="189"/>
                      </a:lnTo>
                      <a:lnTo>
                        <a:pt x="322" y="193"/>
                      </a:lnTo>
                      <a:lnTo>
                        <a:pt x="318" y="193"/>
                      </a:lnTo>
                      <a:lnTo>
                        <a:pt x="311" y="197"/>
                      </a:lnTo>
                      <a:lnTo>
                        <a:pt x="307" y="200"/>
                      </a:lnTo>
                      <a:lnTo>
                        <a:pt x="307" y="200"/>
                      </a:lnTo>
                      <a:lnTo>
                        <a:pt x="307" y="204"/>
                      </a:lnTo>
                      <a:lnTo>
                        <a:pt x="307" y="208"/>
                      </a:lnTo>
                      <a:lnTo>
                        <a:pt x="307" y="208"/>
                      </a:lnTo>
                      <a:lnTo>
                        <a:pt x="307" y="211"/>
                      </a:lnTo>
                      <a:lnTo>
                        <a:pt x="307" y="211"/>
                      </a:lnTo>
                      <a:lnTo>
                        <a:pt x="303" y="215"/>
                      </a:lnTo>
                      <a:lnTo>
                        <a:pt x="303" y="215"/>
                      </a:lnTo>
                      <a:lnTo>
                        <a:pt x="303" y="215"/>
                      </a:lnTo>
                      <a:lnTo>
                        <a:pt x="303" y="219"/>
                      </a:lnTo>
                      <a:lnTo>
                        <a:pt x="296" y="222"/>
                      </a:lnTo>
                      <a:lnTo>
                        <a:pt x="296" y="222"/>
                      </a:lnTo>
                      <a:lnTo>
                        <a:pt x="289" y="230"/>
                      </a:lnTo>
                      <a:lnTo>
                        <a:pt x="289" y="226"/>
                      </a:lnTo>
                      <a:lnTo>
                        <a:pt x="289" y="226"/>
                      </a:lnTo>
                      <a:lnTo>
                        <a:pt x="285" y="226"/>
                      </a:lnTo>
                      <a:lnTo>
                        <a:pt x="285" y="226"/>
                      </a:lnTo>
                      <a:lnTo>
                        <a:pt x="281" y="226"/>
                      </a:lnTo>
                      <a:lnTo>
                        <a:pt x="281" y="226"/>
                      </a:lnTo>
                      <a:lnTo>
                        <a:pt x="281" y="230"/>
                      </a:lnTo>
                      <a:lnTo>
                        <a:pt x="281" y="230"/>
                      </a:lnTo>
                      <a:lnTo>
                        <a:pt x="285" y="230"/>
                      </a:lnTo>
                      <a:lnTo>
                        <a:pt x="285" y="230"/>
                      </a:lnTo>
                      <a:lnTo>
                        <a:pt x="274" y="237"/>
                      </a:lnTo>
                      <a:lnTo>
                        <a:pt x="270" y="245"/>
                      </a:lnTo>
                      <a:lnTo>
                        <a:pt x="255" y="256"/>
                      </a:lnTo>
                      <a:lnTo>
                        <a:pt x="255" y="260"/>
                      </a:lnTo>
                      <a:lnTo>
                        <a:pt x="252" y="263"/>
                      </a:lnTo>
                      <a:lnTo>
                        <a:pt x="244" y="267"/>
                      </a:lnTo>
                      <a:lnTo>
                        <a:pt x="240" y="267"/>
                      </a:lnTo>
                      <a:lnTo>
                        <a:pt x="240" y="271"/>
                      </a:lnTo>
                      <a:lnTo>
                        <a:pt x="240" y="274"/>
                      </a:lnTo>
                      <a:lnTo>
                        <a:pt x="237" y="278"/>
                      </a:lnTo>
                      <a:lnTo>
                        <a:pt x="233" y="282"/>
                      </a:lnTo>
                      <a:lnTo>
                        <a:pt x="226" y="282"/>
                      </a:lnTo>
                      <a:lnTo>
                        <a:pt x="222" y="282"/>
                      </a:lnTo>
                      <a:lnTo>
                        <a:pt x="222" y="286"/>
                      </a:lnTo>
                      <a:lnTo>
                        <a:pt x="218" y="289"/>
                      </a:lnTo>
                      <a:lnTo>
                        <a:pt x="215" y="289"/>
                      </a:lnTo>
                      <a:lnTo>
                        <a:pt x="215" y="289"/>
                      </a:lnTo>
                      <a:lnTo>
                        <a:pt x="211" y="289"/>
                      </a:lnTo>
                      <a:lnTo>
                        <a:pt x="207" y="293"/>
                      </a:lnTo>
                      <a:lnTo>
                        <a:pt x="207" y="297"/>
                      </a:lnTo>
                      <a:lnTo>
                        <a:pt x="207" y="300"/>
                      </a:lnTo>
                      <a:lnTo>
                        <a:pt x="207" y="308"/>
                      </a:lnTo>
                      <a:lnTo>
                        <a:pt x="207" y="312"/>
                      </a:lnTo>
                      <a:lnTo>
                        <a:pt x="207" y="315"/>
                      </a:lnTo>
                      <a:lnTo>
                        <a:pt x="207" y="326"/>
                      </a:lnTo>
                      <a:lnTo>
                        <a:pt x="211" y="330"/>
                      </a:lnTo>
                      <a:lnTo>
                        <a:pt x="211" y="334"/>
                      </a:lnTo>
                      <a:lnTo>
                        <a:pt x="207" y="345"/>
                      </a:lnTo>
                      <a:lnTo>
                        <a:pt x="203" y="352"/>
                      </a:lnTo>
                      <a:lnTo>
                        <a:pt x="203" y="360"/>
                      </a:lnTo>
                      <a:lnTo>
                        <a:pt x="203" y="360"/>
                      </a:lnTo>
                      <a:lnTo>
                        <a:pt x="207" y="371"/>
                      </a:lnTo>
                      <a:lnTo>
                        <a:pt x="207" y="375"/>
                      </a:lnTo>
                      <a:lnTo>
                        <a:pt x="203" y="378"/>
                      </a:lnTo>
                      <a:lnTo>
                        <a:pt x="200" y="375"/>
                      </a:lnTo>
                      <a:lnTo>
                        <a:pt x="196" y="378"/>
                      </a:lnTo>
                      <a:lnTo>
                        <a:pt x="196" y="378"/>
                      </a:lnTo>
                      <a:lnTo>
                        <a:pt x="196" y="382"/>
                      </a:lnTo>
                      <a:lnTo>
                        <a:pt x="192" y="386"/>
                      </a:lnTo>
                      <a:lnTo>
                        <a:pt x="189" y="389"/>
                      </a:lnTo>
                      <a:lnTo>
                        <a:pt x="192" y="389"/>
                      </a:lnTo>
                      <a:lnTo>
                        <a:pt x="196" y="393"/>
                      </a:lnTo>
                      <a:lnTo>
                        <a:pt x="196" y="393"/>
                      </a:lnTo>
                      <a:lnTo>
                        <a:pt x="196" y="393"/>
                      </a:lnTo>
                      <a:lnTo>
                        <a:pt x="196" y="393"/>
                      </a:lnTo>
                      <a:lnTo>
                        <a:pt x="192" y="393"/>
                      </a:lnTo>
                      <a:lnTo>
                        <a:pt x="185" y="393"/>
                      </a:lnTo>
                      <a:lnTo>
                        <a:pt x="185" y="393"/>
                      </a:lnTo>
                      <a:lnTo>
                        <a:pt x="181" y="397"/>
                      </a:lnTo>
                      <a:lnTo>
                        <a:pt x="178" y="401"/>
                      </a:lnTo>
                      <a:lnTo>
                        <a:pt x="178" y="401"/>
                      </a:lnTo>
                      <a:lnTo>
                        <a:pt x="178" y="401"/>
                      </a:lnTo>
                      <a:lnTo>
                        <a:pt x="178" y="404"/>
                      </a:lnTo>
                      <a:lnTo>
                        <a:pt x="178" y="408"/>
                      </a:lnTo>
                      <a:lnTo>
                        <a:pt x="170" y="412"/>
                      </a:lnTo>
                      <a:lnTo>
                        <a:pt x="163" y="408"/>
                      </a:lnTo>
                      <a:lnTo>
                        <a:pt x="159" y="408"/>
                      </a:lnTo>
                      <a:lnTo>
                        <a:pt x="155" y="401"/>
                      </a:lnTo>
                      <a:lnTo>
                        <a:pt x="148" y="389"/>
                      </a:lnTo>
                      <a:lnTo>
                        <a:pt x="148" y="386"/>
                      </a:lnTo>
                      <a:lnTo>
                        <a:pt x="148" y="378"/>
                      </a:lnTo>
                      <a:lnTo>
                        <a:pt x="144" y="371"/>
                      </a:lnTo>
                      <a:lnTo>
                        <a:pt x="144" y="371"/>
                      </a:lnTo>
                      <a:lnTo>
                        <a:pt x="141" y="371"/>
                      </a:lnTo>
                      <a:lnTo>
                        <a:pt x="141" y="363"/>
                      </a:lnTo>
                      <a:lnTo>
                        <a:pt x="137" y="360"/>
                      </a:lnTo>
                      <a:lnTo>
                        <a:pt x="133" y="356"/>
                      </a:lnTo>
                      <a:lnTo>
                        <a:pt x="129" y="352"/>
                      </a:lnTo>
                      <a:lnTo>
                        <a:pt x="129" y="352"/>
                      </a:lnTo>
                      <a:lnTo>
                        <a:pt x="126" y="345"/>
                      </a:lnTo>
                      <a:lnTo>
                        <a:pt x="122" y="341"/>
                      </a:lnTo>
                      <a:lnTo>
                        <a:pt x="122" y="341"/>
                      </a:lnTo>
                      <a:lnTo>
                        <a:pt x="122" y="334"/>
                      </a:lnTo>
                      <a:lnTo>
                        <a:pt x="118" y="334"/>
                      </a:lnTo>
                      <a:lnTo>
                        <a:pt x="115" y="326"/>
                      </a:lnTo>
                      <a:lnTo>
                        <a:pt x="115" y="323"/>
                      </a:lnTo>
                      <a:lnTo>
                        <a:pt x="115" y="319"/>
                      </a:lnTo>
                      <a:lnTo>
                        <a:pt x="111" y="315"/>
                      </a:lnTo>
                      <a:lnTo>
                        <a:pt x="111" y="312"/>
                      </a:lnTo>
                      <a:lnTo>
                        <a:pt x="111" y="312"/>
                      </a:lnTo>
                      <a:lnTo>
                        <a:pt x="107" y="304"/>
                      </a:lnTo>
                      <a:lnTo>
                        <a:pt x="107" y="304"/>
                      </a:lnTo>
                      <a:lnTo>
                        <a:pt x="103" y="304"/>
                      </a:lnTo>
                      <a:lnTo>
                        <a:pt x="100" y="297"/>
                      </a:lnTo>
                      <a:lnTo>
                        <a:pt x="100" y="297"/>
                      </a:lnTo>
                      <a:lnTo>
                        <a:pt x="100" y="293"/>
                      </a:lnTo>
                      <a:lnTo>
                        <a:pt x="96" y="289"/>
                      </a:lnTo>
                      <a:lnTo>
                        <a:pt x="96" y="289"/>
                      </a:lnTo>
                      <a:lnTo>
                        <a:pt x="92" y="282"/>
                      </a:lnTo>
                      <a:lnTo>
                        <a:pt x="92" y="274"/>
                      </a:lnTo>
                      <a:lnTo>
                        <a:pt x="85" y="260"/>
                      </a:lnTo>
                      <a:lnTo>
                        <a:pt x="85" y="256"/>
                      </a:lnTo>
                      <a:lnTo>
                        <a:pt x="81" y="252"/>
                      </a:lnTo>
                      <a:lnTo>
                        <a:pt x="85" y="252"/>
                      </a:lnTo>
                      <a:lnTo>
                        <a:pt x="81" y="248"/>
                      </a:lnTo>
                      <a:lnTo>
                        <a:pt x="81" y="245"/>
                      </a:lnTo>
                      <a:lnTo>
                        <a:pt x="85" y="245"/>
                      </a:lnTo>
                      <a:lnTo>
                        <a:pt x="81" y="241"/>
                      </a:lnTo>
                      <a:lnTo>
                        <a:pt x="81" y="237"/>
                      </a:lnTo>
                      <a:lnTo>
                        <a:pt x="78" y="230"/>
                      </a:lnTo>
                      <a:lnTo>
                        <a:pt x="74" y="226"/>
                      </a:lnTo>
                      <a:lnTo>
                        <a:pt x="78" y="222"/>
                      </a:lnTo>
                      <a:lnTo>
                        <a:pt x="78" y="222"/>
                      </a:lnTo>
                      <a:lnTo>
                        <a:pt x="78" y="219"/>
                      </a:lnTo>
                      <a:lnTo>
                        <a:pt x="78" y="219"/>
                      </a:lnTo>
                      <a:lnTo>
                        <a:pt x="78" y="211"/>
                      </a:lnTo>
                      <a:lnTo>
                        <a:pt x="78" y="208"/>
                      </a:lnTo>
                      <a:lnTo>
                        <a:pt x="74" y="208"/>
                      </a:lnTo>
                      <a:lnTo>
                        <a:pt x="74" y="200"/>
                      </a:lnTo>
                      <a:lnTo>
                        <a:pt x="78" y="197"/>
                      </a:lnTo>
                      <a:lnTo>
                        <a:pt x="78" y="197"/>
                      </a:lnTo>
                      <a:lnTo>
                        <a:pt x="81" y="197"/>
                      </a:lnTo>
                      <a:lnTo>
                        <a:pt x="78" y="197"/>
                      </a:lnTo>
                      <a:lnTo>
                        <a:pt x="74" y="197"/>
                      </a:lnTo>
                      <a:lnTo>
                        <a:pt x="70" y="197"/>
                      </a:lnTo>
                      <a:lnTo>
                        <a:pt x="70" y="193"/>
                      </a:lnTo>
                      <a:lnTo>
                        <a:pt x="70" y="193"/>
                      </a:lnTo>
                      <a:lnTo>
                        <a:pt x="70" y="189"/>
                      </a:lnTo>
                      <a:lnTo>
                        <a:pt x="70" y="189"/>
                      </a:lnTo>
                      <a:lnTo>
                        <a:pt x="74" y="189"/>
                      </a:lnTo>
                      <a:lnTo>
                        <a:pt x="78" y="185"/>
                      </a:lnTo>
                      <a:lnTo>
                        <a:pt x="78" y="185"/>
                      </a:lnTo>
                      <a:lnTo>
                        <a:pt x="74" y="185"/>
                      </a:lnTo>
                      <a:lnTo>
                        <a:pt x="74" y="185"/>
                      </a:lnTo>
                      <a:lnTo>
                        <a:pt x="70" y="185"/>
                      </a:lnTo>
                      <a:lnTo>
                        <a:pt x="66" y="182"/>
                      </a:lnTo>
                      <a:lnTo>
                        <a:pt x="66" y="185"/>
                      </a:lnTo>
                      <a:lnTo>
                        <a:pt x="66" y="189"/>
                      </a:lnTo>
                      <a:lnTo>
                        <a:pt x="63" y="193"/>
                      </a:lnTo>
                      <a:lnTo>
                        <a:pt x="66" y="197"/>
                      </a:lnTo>
                      <a:lnTo>
                        <a:pt x="66" y="200"/>
                      </a:lnTo>
                      <a:lnTo>
                        <a:pt x="63" y="204"/>
                      </a:lnTo>
                      <a:lnTo>
                        <a:pt x="63" y="204"/>
                      </a:lnTo>
                      <a:lnTo>
                        <a:pt x="59" y="208"/>
                      </a:lnTo>
                      <a:lnTo>
                        <a:pt x="48" y="211"/>
                      </a:lnTo>
                      <a:lnTo>
                        <a:pt x="44" y="215"/>
                      </a:lnTo>
                      <a:lnTo>
                        <a:pt x="41" y="211"/>
                      </a:lnTo>
                      <a:lnTo>
                        <a:pt x="26" y="204"/>
                      </a:lnTo>
                      <a:lnTo>
                        <a:pt x="22" y="197"/>
                      </a:lnTo>
                      <a:lnTo>
                        <a:pt x="22" y="197"/>
                      </a:lnTo>
                      <a:lnTo>
                        <a:pt x="22" y="197"/>
                      </a:lnTo>
                      <a:lnTo>
                        <a:pt x="18" y="197"/>
                      </a:lnTo>
                      <a:lnTo>
                        <a:pt x="11" y="189"/>
                      </a:lnTo>
                      <a:lnTo>
                        <a:pt x="11" y="185"/>
                      </a:lnTo>
                      <a:lnTo>
                        <a:pt x="11" y="185"/>
                      </a:lnTo>
                      <a:lnTo>
                        <a:pt x="15" y="185"/>
                      </a:lnTo>
                      <a:lnTo>
                        <a:pt x="15" y="185"/>
                      </a:lnTo>
                      <a:lnTo>
                        <a:pt x="15" y="185"/>
                      </a:lnTo>
                      <a:lnTo>
                        <a:pt x="15" y="189"/>
                      </a:lnTo>
                      <a:lnTo>
                        <a:pt x="18" y="189"/>
                      </a:lnTo>
                      <a:lnTo>
                        <a:pt x="18" y="189"/>
                      </a:lnTo>
                      <a:lnTo>
                        <a:pt x="22" y="185"/>
                      </a:lnTo>
                      <a:lnTo>
                        <a:pt x="22" y="189"/>
                      </a:lnTo>
                      <a:lnTo>
                        <a:pt x="22" y="185"/>
                      </a:lnTo>
                      <a:lnTo>
                        <a:pt x="29" y="182"/>
                      </a:lnTo>
                      <a:lnTo>
                        <a:pt x="33" y="182"/>
                      </a:lnTo>
                      <a:lnTo>
                        <a:pt x="37" y="178"/>
                      </a:lnTo>
                      <a:lnTo>
                        <a:pt x="37" y="178"/>
                      </a:lnTo>
                      <a:lnTo>
                        <a:pt x="37" y="174"/>
                      </a:lnTo>
                      <a:lnTo>
                        <a:pt x="33" y="174"/>
                      </a:lnTo>
                      <a:lnTo>
                        <a:pt x="33" y="174"/>
                      </a:lnTo>
                      <a:lnTo>
                        <a:pt x="33" y="174"/>
                      </a:lnTo>
                      <a:lnTo>
                        <a:pt x="33" y="178"/>
                      </a:lnTo>
                      <a:lnTo>
                        <a:pt x="26" y="178"/>
                      </a:lnTo>
                      <a:lnTo>
                        <a:pt x="22" y="178"/>
                      </a:lnTo>
                      <a:lnTo>
                        <a:pt x="18" y="182"/>
                      </a:lnTo>
                      <a:lnTo>
                        <a:pt x="7" y="178"/>
                      </a:lnTo>
                      <a:lnTo>
                        <a:pt x="4" y="171"/>
                      </a:lnTo>
                      <a:lnTo>
                        <a:pt x="0" y="171"/>
                      </a:lnTo>
                      <a:lnTo>
                        <a:pt x="4" y="167"/>
                      </a:lnTo>
                      <a:lnTo>
                        <a:pt x="4" y="163"/>
                      </a:lnTo>
                      <a:lnTo>
                        <a:pt x="7" y="163"/>
                      </a:lnTo>
                      <a:lnTo>
                        <a:pt x="4" y="163"/>
                      </a:lnTo>
                      <a:lnTo>
                        <a:pt x="0" y="167"/>
                      </a:lnTo>
                      <a:lnTo>
                        <a:pt x="0" y="163"/>
                      </a:lnTo>
                      <a:lnTo>
                        <a:pt x="4" y="159"/>
                      </a:lnTo>
                      <a:lnTo>
                        <a:pt x="4" y="159"/>
                      </a:lnTo>
                      <a:lnTo>
                        <a:pt x="7" y="156"/>
                      </a:lnTo>
                      <a:lnTo>
                        <a:pt x="11" y="156"/>
                      </a:lnTo>
                      <a:lnTo>
                        <a:pt x="11" y="156"/>
                      </a:lnTo>
                      <a:lnTo>
                        <a:pt x="22" y="156"/>
                      </a:lnTo>
                      <a:lnTo>
                        <a:pt x="29" y="152"/>
                      </a:lnTo>
                      <a:lnTo>
                        <a:pt x="29" y="152"/>
                      </a:lnTo>
                      <a:lnTo>
                        <a:pt x="33" y="152"/>
                      </a:lnTo>
                      <a:lnTo>
                        <a:pt x="33" y="152"/>
                      </a:lnTo>
                      <a:lnTo>
                        <a:pt x="37" y="156"/>
                      </a:lnTo>
                      <a:lnTo>
                        <a:pt x="41" y="152"/>
                      </a:lnTo>
                      <a:lnTo>
                        <a:pt x="41" y="152"/>
                      </a:lnTo>
                      <a:lnTo>
                        <a:pt x="41" y="152"/>
                      </a:lnTo>
                      <a:lnTo>
                        <a:pt x="41" y="148"/>
                      </a:lnTo>
                      <a:lnTo>
                        <a:pt x="37" y="137"/>
                      </a:lnTo>
                      <a:lnTo>
                        <a:pt x="33" y="133"/>
                      </a:lnTo>
                      <a:lnTo>
                        <a:pt x="33" y="133"/>
                      </a:lnTo>
                      <a:lnTo>
                        <a:pt x="33" y="130"/>
                      </a:lnTo>
                      <a:lnTo>
                        <a:pt x="29" y="130"/>
                      </a:lnTo>
                      <a:lnTo>
                        <a:pt x="26" y="130"/>
                      </a:lnTo>
                      <a:lnTo>
                        <a:pt x="22" y="122"/>
                      </a:lnTo>
                      <a:lnTo>
                        <a:pt x="22" y="119"/>
                      </a:lnTo>
                      <a:lnTo>
                        <a:pt x="22" y="115"/>
                      </a:lnTo>
                      <a:lnTo>
                        <a:pt x="18" y="115"/>
                      </a:lnTo>
                      <a:lnTo>
                        <a:pt x="15" y="115"/>
                      </a:lnTo>
                      <a:lnTo>
                        <a:pt x="11" y="115"/>
                      </a:lnTo>
                      <a:lnTo>
                        <a:pt x="11" y="115"/>
                      </a:lnTo>
                      <a:lnTo>
                        <a:pt x="11" y="111"/>
                      </a:lnTo>
                      <a:lnTo>
                        <a:pt x="11" y="104"/>
                      </a:lnTo>
                      <a:lnTo>
                        <a:pt x="15" y="104"/>
                      </a:lnTo>
                      <a:lnTo>
                        <a:pt x="18" y="96"/>
                      </a:lnTo>
                      <a:lnTo>
                        <a:pt x="18" y="96"/>
                      </a:lnTo>
                      <a:lnTo>
                        <a:pt x="22" y="93"/>
                      </a:lnTo>
                      <a:lnTo>
                        <a:pt x="26" y="93"/>
                      </a:lnTo>
                      <a:lnTo>
                        <a:pt x="29" y="93"/>
                      </a:lnTo>
                      <a:lnTo>
                        <a:pt x="29" y="96"/>
                      </a:lnTo>
                      <a:lnTo>
                        <a:pt x="33" y="96"/>
                      </a:lnTo>
                      <a:lnTo>
                        <a:pt x="37" y="96"/>
                      </a:lnTo>
                      <a:lnTo>
                        <a:pt x="48" y="93"/>
                      </a:lnTo>
                      <a:lnTo>
                        <a:pt x="52" y="89"/>
                      </a:lnTo>
                      <a:lnTo>
                        <a:pt x="55" y="82"/>
                      </a:lnTo>
                      <a:lnTo>
                        <a:pt x="63" y="74"/>
                      </a:lnTo>
                      <a:lnTo>
                        <a:pt x="63" y="70"/>
                      </a:lnTo>
                      <a:lnTo>
                        <a:pt x="66" y="67"/>
                      </a:lnTo>
                      <a:lnTo>
                        <a:pt x="70" y="63"/>
                      </a:lnTo>
                      <a:lnTo>
                        <a:pt x="74" y="59"/>
                      </a:lnTo>
                      <a:lnTo>
                        <a:pt x="78" y="56"/>
                      </a:lnTo>
                      <a:lnTo>
                        <a:pt x="78" y="56"/>
                      </a:lnTo>
                      <a:lnTo>
                        <a:pt x="74" y="52"/>
                      </a:lnTo>
                      <a:lnTo>
                        <a:pt x="78" y="48"/>
                      </a:lnTo>
                      <a:lnTo>
                        <a:pt x="81" y="44"/>
                      </a:lnTo>
                      <a:lnTo>
                        <a:pt x="81" y="41"/>
                      </a:lnTo>
                      <a:lnTo>
                        <a:pt x="81" y="33"/>
                      </a:lnTo>
                      <a:lnTo>
                        <a:pt x="81" y="30"/>
                      </a:lnTo>
                      <a:lnTo>
                        <a:pt x="81" y="30"/>
                      </a:lnTo>
                      <a:lnTo>
                        <a:pt x="85" y="22"/>
                      </a:lnTo>
                      <a:lnTo>
                        <a:pt x="89" y="22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6" y="18"/>
                      </a:lnTo>
                      <a:lnTo>
                        <a:pt x="103" y="11"/>
                      </a:lnTo>
                      <a:lnTo>
                        <a:pt x="107" y="7"/>
                      </a:lnTo>
                      <a:lnTo>
                        <a:pt x="111" y="4"/>
                      </a:lnTo>
                      <a:lnTo>
                        <a:pt x="115" y="0"/>
                      </a:lnTo>
                      <a:lnTo>
                        <a:pt x="118" y="0"/>
                      </a:lnTo>
                      <a:lnTo>
                        <a:pt x="126" y="7"/>
                      </a:lnTo>
                      <a:lnTo>
                        <a:pt x="129" y="4"/>
                      </a:lnTo>
                      <a:lnTo>
                        <a:pt x="137" y="7"/>
                      </a:lnTo>
                      <a:lnTo>
                        <a:pt x="137" y="11"/>
                      </a:lnTo>
                      <a:lnTo>
                        <a:pt x="141" y="11"/>
                      </a:lnTo>
                      <a:lnTo>
                        <a:pt x="148" y="15"/>
                      </a:lnTo>
                      <a:lnTo>
                        <a:pt x="148" y="15"/>
                      </a:lnTo>
                      <a:lnTo>
                        <a:pt x="148" y="15"/>
                      </a:lnTo>
                      <a:close/>
                      <a:moveTo>
                        <a:pt x="333" y="197"/>
                      </a:moveTo>
                      <a:lnTo>
                        <a:pt x="333" y="197"/>
                      </a:lnTo>
                      <a:lnTo>
                        <a:pt x="333" y="197"/>
                      </a:lnTo>
                      <a:lnTo>
                        <a:pt x="333" y="197"/>
                      </a:lnTo>
                      <a:lnTo>
                        <a:pt x="333" y="197"/>
                      </a:lnTo>
                      <a:close/>
                      <a:moveTo>
                        <a:pt x="333" y="193"/>
                      </a:moveTo>
                      <a:lnTo>
                        <a:pt x="329" y="193"/>
                      </a:lnTo>
                      <a:lnTo>
                        <a:pt x="329" y="197"/>
                      </a:lnTo>
                      <a:lnTo>
                        <a:pt x="333" y="197"/>
                      </a:lnTo>
                      <a:lnTo>
                        <a:pt x="333" y="197"/>
                      </a:lnTo>
                      <a:lnTo>
                        <a:pt x="333" y="193"/>
                      </a:lnTo>
                      <a:lnTo>
                        <a:pt x="333" y="193"/>
                      </a:lnTo>
                      <a:close/>
                      <a:moveTo>
                        <a:pt x="329" y="193"/>
                      </a:moveTo>
                      <a:lnTo>
                        <a:pt x="329" y="197"/>
                      </a:lnTo>
                      <a:lnTo>
                        <a:pt x="329" y="197"/>
                      </a:lnTo>
                      <a:lnTo>
                        <a:pt x="329" y="197"/>
                      </a:lnTo>
                      <a:lnTo>
                        <a:pt x="329" y="193"/>
                      </a:lnTo>
                      <a:lnTo>
                        <a:pt x="329" y="193"/>
                      </a:lnTo>
                      <a:close/>
                      <a:moveTo>
                        <a:pt x="322" y="197"/>
                      </a:moveTo>
                      <a:lnTo>
                        <a:pt x="322" y="197"/>
                      </a:lnTo>
                      <a:lnTo>
                        <a:pt x="326" y="197"/>
                      </a:lnTo>
                      <a:lnTo>
                        <a:pt x="326" y="193"/>
                      </a:lnTo>
                      <a:lnTo>
                        <a:pt x="326" y="193"/>
                      </a:lnTo>
                      <a:lnTo>
                        <a:pt x="322" y="1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1" name="Freeform 31">
                  <a:extLst>
                    <a:ext uri="{FF2B5EF4-FFF2-40B4-BE49-F238E27FC236}">
                      <a16:creationId xmlns:a16="http://schemas.microsoft.com/office/drawing/2014/main" id="{752B2A24-7BA5-9243-83C1-6560A5C5D0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31617" y="2636870"/>
                  <a:ext cx="105504" cy="128663"/>
                </a:xfrm>
                <a:custGeom>
                  <a:avLst/>
                  <a:gdLst>
                    <a:gd name="T0" fmla="*/ 22 w 22"/>
                    <a:gd name="T1" fmla="*/ 24 h 27"/>
                    <a:gd name="T2" fmla="*/ 20 w 22"/>
                    <a:gd name="T3" fmla="*/ 25 h 27"/>
                    <a:gd name="T4" fmla="*/ 21 w 22"/>
                    <a:gd name="T5" fmla="*/ 27 h 27"/>
                    <a:gd name="T6" fmla="*/ 19 w 22"/>
                    <a:gd name="T7" fmla="*/ 24 h 27"/>
                    <a:gd name="T8" fmla="*/ 19 w 22"/>
                    <a:gd name="T9" fmla="*/ 23 h 27"/>
                    <a:gd name="T10" fmla="*/ 18 w 22"/>
                    <a:gd name="T11" fmla="*/ 23 h 27"/>
                    <a:gd name="T12" fmla="*/ 18 w 22"/>
                    <a:gd name="T13" fmla="*/ 21 h 27"/>
                    <a:gd name="T14" fmla="*/ 16 w 22"/>
                    <a:gd name="T15" fmla="*/ 17 h 27"/>
                    <a:gd name="T16" fmla="*/ 16 w 22"/>
                    <a:gd name="T17" fmla="*/ 17 h 27"/>
                    <a:gd name="T18" fmla="*/ 13 w 22"/>
                    <a:gd name="T19" fmla="*/ 17 h 27"/>
                    <a:gd name="T20" fmla="*/ 11 w 22"/>
                    <a:gd name="T21" fmla="*/ 15 h 27"/>
                    <a:gd name="T22" fmla="*/ 12 w 22"/>
                    <a:gd name="T23" fmla="*/ 18 h 27"/>
                    <a:gd name="T24" fmla="*/ 12 w 22"/>
                    <a:gd name="T25" fmla="*/ 19 h 27"/>
                    <a:gd name="T26" fmla="*/ 11 w 22"/>
                    <a:gd name="T27" fmla="*/ 22 h 27"/>
                    <a:gd name="T28" fmla="*/ 11 w 22"/>
                    <a:gd name="T29" fmla="*/ 20 h 27"/>
                    <a:gd name="T30" fmla="*/ 10 w 22"/>
                    <a:gd name="T31" fmla="*/ 21 h 27"/>
                    <a:gd name="T32" fmla="*/ 10 w 22"/>
                    <a:gd name="T33" fmla="*/ 19 h 27"/>
                    <a:gd name="T34" fmla="*/ 9 w 22"/>
                    <a:gd name="T35" fmla="*/ 19 h 27"/>
                    <a:gd name="T36" fmla="*/ 9 w 22"/>
                    <a:gd name="T37" fmla="*/ 21 h 27"/>
                    <a:gd name="T38" fmla="*/ 9 w 22"/>
                    <a:gd name="T39" fmla="*/ 22 h 27"/>
                    <a:gd name="T40" fmla="*/ 8 w 22"/>
                    <a:gd name="T41" fmla="*/ 22 h 27"/>
                    <a:gd name="T42" fmla="*/ 7 w 22"/>
                    <a:gd name="T43" fmla="*/ 21 h 27"/>
                    <a:gd name="T44" fmla="*/ 6 w 22"/>
                    <a:gd name="T45" fmla="*/ 19 h 27"/>
                    <a:gd name="T46" fmla="*/ 4 w 22"/>
                    <a:gd name="T47" fmla="*/ 15 h 27"/>
                    <a:gd name="T48" fmla="*/ 4 w 22"/>
                    <a:gd name="T49" fmla="*/ 12 h 27"/>
                    <a:gd name="T50" fmla="*/ 1 w 22"/>
                    <a:gd name="T51" fmla="*/ 10 h 27"/>
                    <a:gd name="T52" fmla="*/ 2 w 22"/>
                    <a:gd name="T53" fmla="*/ 7 h 27"/>
                    <a:gd name="T54" fmla="*/ 4 w 22"/>
                    <a:gd name="T55" fmla="*/ 6 h 27"/>
                    <a:gd name="T56" fmla="*/ 3 w 22"/>
                    <a:gd name="T57" fmla="*/ 5 h 27"/>
                    <a:gd name="T58" fmla="*/ 0 w 22"/>
                    <a:gd name="T59" fmla="*/ 3 h 27"/>
                    <a:gd name="T60" fmla="*/ 1 w 22"/>
                    <a:gd name="T61" fmla="*/ 1 h 27"/>
                    <a:gd name="T62" fmla="*/ 1 w 22"/>
                    <a:gd name="T63" fmla="*/ 0 h 27"/>
                    <a:gd name="T64" fmla="*/ 2 w 22"/>
                    <a:gd name="T65" fmla="*/ 1 h 27"/>
                    <a:gd name="T66" fmla="*/ 4 w 22"/>
                    <a:gd name="T67" fmla="*/ 2 h 27"/>
                    <a:gd name="T68" fmla="*/ 4 w 22"/>
                    <a:gd name="T69" fmla="*/ 1 h 27"/>
                    <a:gd name="T70" fmla="*/ 6 w 22"/>
                    <a:gd name="T71" fmla="*/ 2 h 27"/>
                    <a:gd name="T72" fmla="*/ 7 w 22"/>
                    <a:gd name="T73" fmla="*/ 3 h 27"/>
                    <a:gd name="T74" fmla="*/ 8 w 22"/>
                    <a:gd name="T75" fmla="*/ 5 h 27"/>
                    <a:gd name="T76" fmla="*/ 9 w 22"/>
                    <a:gd name="T77" fmla="*/ 6 h 27"/>
                    <a:gd name="T78" fmla="*/ 13 w 22"/>
                    <a:gd name="T79" fmla="*/ 6 h 27"/>
                    <a:gd name="T80" fmla="*/ 17 w 22"/>
                    <a:gd name="T81" fmla="*/ 6 h 27"/>
                    <a:gd name="T82" fmla="*/ 18 w 22"/>
                    <a:gd name="T83" fmla="*/ 7 h 27"/>
                    <a:gd name="T84" fmla="*/ 18 w 22"/>
                    <a:gd name="T85" fmla="*/ 9 h 27"/>
                    <a:gd name="T86" fmla="*/ 17 w 22"/>
                    <a:gd name="T87" fmla="*/ 11 h 27"/>
                    <a:gd name="T88" fmla="*/ 16 w 22"/>
                    <a:gd name="T89" fmla="*/ 11 h 27"/>
                    <a:gd name="T90" fmla="*/ 15 w 22"/>
                    <a:gd name="T91" fmla="*/ 13 h 27"/>
                    <a:gd name="T92" fmla="*/ 16 w 22"/>
                    <a:gd name="T93" fmla="*/ 15 h 27"/>
                    <a:gd name="T94" fmla="*/ 17 w 22"/>
                    <a:gd name="T95" fmla="*/ 16 h 27"/>
                    <a:gd name="T96" fmla="*/ 17 w 22"/>
                    <a:gd name="T97" fmla="*/ 16 h 27"/>
                    <a:gd name="T98" fmla="*/ 18 w 22"/>
                    <a:gd name="T99" fmla="*/ 14 h 27"/>
                    <a:gd name="T100" fmla="*/ 19 w 22"/>
                    <a:gd name="T101" fmla="*/ 14 h 27"/>
                    <a:gd name="T102" fmla="*/ 20 w 22"/>
                    <a:gd name="T103" fmla="*/ 15 h 27"/>
                    <a:gd name="T104" fmla="*/ 21 w 22"/>
                    <a:gd name="T105" fmla="*/ 17 h 27"/>
                    <a:gd name="T106" fmla="*/ 22 w 22"/>
                    <a:gd name="T107" fmla="*/ 21 h 27"/>
                    <a:gd name="T108" fmla="*/ 22 w 22"/>
                    <a:gd name="T109" fmla="*/ 22 h 27"/>
                    <a:gd name="T110" fmla="*/ 16 w 22"/>
                    <a:gd name="T111" fmla="*/ 18 h 27"/>
                    <a:gd name="T112" fmla="*/ 16 w 22"/>
                    <a:gd name="T113" fmla="*/ 19 h 27"/>
                    <a:gd name="T114" fmla="*/ 14 w 22"/>
                    <a:gd name="T115" fmla="*/ 19 h 27"/>
                    <a:gd name="T116" fmla="*/ 15 w 22"/>
                    <a:gd name="T117" fmla="*/ 19 h 27"/>
                    <a:gd name="T118" fmla="*/ 14 w 22"/>
                    <a:gd name="T119" fmla="*/ 18 h 27"/>
                    <a:gd name="T120" fmla="*/ 12 w 22"/>
                    <a:gd name="T121" fmla="*/ 18 h 27"/>
                    <a:gd name="T122" fmla="*/ 14 w 22"/>
                    <a:gd name="T123" fmla="*/ 1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2" h="27">
                      <a:moveTo>
                        <a:pt x="22" y="22"/>
                      </a:move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3"/>
                        <a:pt x="19" y="23"/>
                        <a:pt x="19" y="23"/>
                      </a:cubicBezTo>
                      <a:cubicBezTo>
                        <a:pt x="19" y="23"/>
                        <a:pt x="19" y="23"/>
                        <a:pt x="19" y="23"/>
                      </a:cubicBezTo>
                      <a:cubicBezTo>
                        <a:pt x="19" y="23"/>
                        <a:pt x="19" y="23"/>
                        <a:pt x="19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8" y="22"/>
                        <a:pt x="18" y="22"/>
                        <a:pt x="18" y="22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20" y="14"/>
                        <a:pt x="20" y="14"/>
                        <a:pt x="20" y="14"/>
                      </a:cubicBezTo>
                      <a:cubicBezTo>
                        <a:pt x="20" y="14"/>
                        <a:pt x="20" y="14"/>
                        <a:pt x="20" y="14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1" y="17"/>
                        <a:pt x="21" y="17"/>
                        <a:pt x="21" y="17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lose/>
                      <a:moveTo>
                        <a:pt x="16" y="19"/>
                      </a:move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lose/>
                      <a:moveTo>
                        <a:pt x="14" y="18"/>
                      </a:move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lose/>
                      <a:moveTo>
                        <a:pt x="13" y="18"/>
                      </a:move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lnTo>
                        <a:pt x="13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2" name="Freeform 32">
                  <a:extLst>
                    <a:ext uri="{FF2B5EF4-FFF2-40B4-BE49-F238E27FC236}">
                      <a16:creationId xmlns:a16="http://schemas.microsoft.com/office/drawing/2014/main" id="{D8A81804-08D5-124B-BE3F-8E4CDE1A2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41910" y="2603418"/>
                  <a:ext cx="65619" cy="33452"/>
                </a:xfrm>
                <a:custGeom>
                  <a:avLst/>
                  <a:gdLst>
                    <a:gd name="T0" fmla="*/ 0 w 51"/>
                    <a:gd name="T1" fmla="*/ 11 h 26"/>
                    <a:gd name="T2" fmla="*/ 3 w 51"/>
                    <a:gd name="T3" fmla="*/ 11 h 26"/>
                    <a:gd name="T4" fmla="*/ 7 w 51"/>
                    <a:gd name="T5" fmla="*/ 4 h 26"/>
                    <a:gd name="T6" fmla="*/ 14 w 51"/>
                    <a:gd name="T7" fmla="*/ 0 h 26"/>
                    <a:gd name="T8" fmla="*/ 22 w 51"/>
                    <a:gd name="T9" fmla="*/ 0 h 26"/>
                    <a:gd name="T10" fmla="*/ 22 w 51"/>
                    <a:gd name="T11" fmla="*/ 0 h 26"/>
                    <a:gd name="T12" fmla="*/ 29 w 51"/>
                    <a:gd name="T13" fmla="*/ 4 h 26"/>
                    <a:gd name="T14" fmla="*/ 33 w 51"/>
                    <a:gd name="T15" fmla="*/ 4 h 26"/>
                    <a:gd name="T16" fmla="*/ 37 w 51"/>
                    <a:gd name="T17" fmla="*/ 4 h 26"/>
                    <a:gd name="T18" fmla="*/ 40 w 51"/>
                    <a:gd name="T19" fmla="*/ 4 h 26"/>
                    <a:gd name="T20" fmla="*/ 44 w 51"/>
                    <a:gd name="T21" fmla="*/ 4 h 26"/>
                    <a:gd name="T22" fmla="*/ 44 w 51"/>
                    <a:gd name="T23" fmla="*/ 4 h 26"/>
                    <a:gd name="T24" fmla="*/ 44 w 51"/>
                    <a:gd name="T25" fmla="*/ 8 h 26"/>
                    <a:gd name="T26" fmla="*/ 44 w 51"/>
                    <a:gd name="T27" fmla="*/ 11 h 26"/>
                    <a:gd name="T28" fmla="*/ 48 w 51"/>
                    <a:gd name="T29" fmla="*/ 15 h 26"/>
                    <a:gd name="T30" fmla="*/ 48 w 51"/>
                    <a:gd name="T31" fmla="*/ 19 h 26"/>
                    <a:gd name="T32" fmla="*/ 51 w 51"/>
                    <a:gd name="T33" fmla="*/ 19 h 26"/>
                    <a:gd name="T34" fmla="*/ 44 w 51"/>
                    <a:gd name="T35" fmla="*/ 22 h 26"/>
                    <a:gd name="T36" fmla="*/ 40 w 51"/>
                    <a:gd name="T37" fmla="*/ 22 h 26"/>
                    <a:gd name="T38" fmla="*/ 33 w 51"/>
                    <a:gd name="T39" fmla="*/ 22 h 26"/>
                    <a:gd name="T40" fmla="*/ 29 w 51"/>
                    <a:gd name="T41" fmla="*/ 22 h 26"/>
                    <a:gd name="T42" fmla="*/ 26 w 51"/>
                    <a:gd name="T43" fmla="*/ 22 h 26"/>
                    <a:gd name="T44" fmla="*/ 22 w 51"/>
                    <a:gd name="T45" fmla="*/ 26 h 26"/>
                    <a:gd name="T46" fmla="*/ 18 w 51"/>
                    <a:gd name="T47" fmla="*/ 26 h 26"/>
                    <a:gd name="T48" fmla="*/ 11 w 51"/>
                    <a:gd name="T49" fmla="*/ 22 h 26"/>
                    <a:gd name="T50" fmla="*/ 7 w 51"/>
                    <a:gd name="T51" fmla="*/ 22 h 26"/>
                    <a:gd name="T52" fmla="*/ 3 w 51"/>
                    <a:gd name="T53" fmla="*/ 22 h 26"/>
                    <a:gd name="T54" fmla="*/ 0 w 51"/>
                    <a:gd name="T55" fmla="*/ 19 h 26"/>
                    <a:gd name="T56" fmla="*/ 0 w 51"/>
                    <a:gd name="T57" fmla="*/ 15 h 26"/>
                    <a:gd name="T58" fmla="*/ 0 w 51"/>
                    <a:gd name="T59" fmla="*/ 1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1" h="26">
                      <a:moveTo>
                        <a:pt x="0" y="11"/>
                      </a:moveTo>
                      <a:lnTo>
                        <a:pt x="3" y="11"/>
                      </a:lnTo>
                      <a:lnTo>
                        <a:pt x="7" y="4"/>
                      </a:lnTo>
                      <a:lnTo>
                        <a:pt x="14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29" y="4"/>
                      </a:lnTo>
                      <a:lnTo>
                        <a:pt x="33" y="4"/>
                      </a:lnTo>
                      <a:lnTo>
                        <a:pt x="37" y="4"/>
                      </a:lnTo>
                      <a:lnTo>
                        <a:pt x="40" y="4"/>
                      </a:lnTo>
                      <a:lnTo>
                        <a:pt x="44" y="4"/>
                      </a:lnTo>
                      <a:lnTo>
                        <a:pt x="44" y="4"/>
                      </a:lnTo>
                      <a:lnTo>
                        <a:pt x="44" y="8"/>
                      </a:lnTo>
                      <a:lnTo>
                        <a:pt x="44" y="11"/>
                      </a:lnTo>
                      <a:lnTo>
                        <a:pt x="48" y="15"/>
                      </a:lnTo>
                      <a:lnTo>
                        <a:pt x="48" y="19"/>
                      </a:lnTo>
                      <a:lnTo>
                        <a:pt x="51" y="19"/>
                      </a:lnTo>
                      <a:lnTo>
                        <a:pt x="44" y="22"/>
                      </a:lnTo>
                      <a:lnTo>
                        <a:pt x="40" y="22"/>
                      </a:lnTo>
                      <a:lnTo>
                        <a:pt x="33" y="22"/>
                      </a:lnTo>
                      <a:lnTo>
                        <a:pt x="29" y="22"/>
                      </a:lnTo>
                      <a:lnTo>
                        <a:pt x="26" y="22"/>
                      </a:lnTo>
                      <a:lnTo>
                        <a:pt x="22" y="26"/>
                      </a:lnTo>
                      <a:lnTo>
                        <a:pt x="18" y="26"/>
                      </a:lnTo>
                      <a:lnTo>
                        <a:pt x="11" y="22"/>
                      </a:lnTo>
                      <a:lnTo>
                        <a:pt x="7" y="22"/>
                      </a:lnTo>
                      <a:lnTo>
                        <a:pt x="3" y="22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3" name="Freeform 33">
                  <a:extLst>
                    <a:ext uri="{FF2B5EF4-FFF2-40B4-BE49-F238E27FC236}">
                      <a16:creationId xmlns:a16="http://schemas.microsoft.com/office/drawing/2014/main" id="{D71C306A-1AC7-9147-A23A-B6064AC235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55347" y="2560960"/>
                  <a:ext cx="176269" cy="81058"/>
                </a:xfrm>
                <a:custGeom>
                  <a:avLst/>
                  <a:gdLst>
                    <a:gd name="T0" fmla="*/ 4 w 137"/>
                    <a:gd name="T1" fmla="*/ 0 h 63"/>
                    <a:gd name="T2" fmla="*/ 11 w 137"/>
                    <a:gd name="T3" fmla="*/ 4 h 63"/>
                    <a:gd name="T4" fmla="*/ 15 w 137"/>
                    <a:gd name="T5" fmla="*/ 4 h 63"/>
                    <a:gd name="T6" fmla="*/ 22 w 137"/>
                    <a:gd name="T7" fmla="*/ 0 h 63"/>
                    <a:gd name="T8" fmla="*/ 30 w 137"/>
                    <a:gd name="T9" fmla="*/ 4 h 63"/>
                    <a:gd name="T10" fmla="*/ 37 w 137"/>
                    <a:gd name="T11" fmla="*/ 4 h 63"/>
                    <a:gd name="T12" fmla="*/ 45 w 137"/>
                    <a:gd name="T13" fmla="*/ 11 h 63"/>
                    <a:gd name="T14" fmla="*/ 52 w 137"/>
                    <a:gd name="T15" fmla="*/ 15 h 63"/>
                    <a:gd name="T16" fmla="*/ 56 w 137"/>
                    <a:gd name="T17" fmla="*/ 18 h 63"/>
                    <a:gd name="T18" fmla="*/ 56 w 137"/>
                    <a:gd name="T19" fmla="*/ 15 h 63"/>
                    <a:gd name="T20" fmla="*/ 59 w 137"/>
                    <a:gd name="T21" fmla="*/ 15 h 63"/>
                    <a:gd name="T22" fmla="*/ 67 w 137"/>
                    <a:gd name="T23" fmla="*/ 15 h 63"/>
                    <a:gd name="T24" fmla="*/ 71 w 137"/>
                    <a:gd name="T25" fmla="*/ 22 h 63"/>
                    <a:gd name="T26" fmla="*/ 82 w 137"/>
                    <a:gd name="T27" fmla="*/ 22 h 63"/>
                    <a:gd name="T28" fmla="*/ 82 w 137"/>
                    <a:gd name="T29" fmla="*/ 33 h 63"/>
                    <a:gd name="T30" fmla="*/ 89 w 137"/>
                    <a:gd name="T31" fmla="*/ 33 h 63"/>
                    <a:gd name="T32" fmla="*/ 93 w 137"/>
                    <a:gd name="T33" fmla="*/ 33 h 63"/>
                    <a:gd name="T34" fmla="*/ 104 w 137"/>
                    <a:gd name="T35" fmla="*/ 30 h 63"/>
                    <a:gd name="T36" fmla="*/ 108 w 137"/>
                    <a:gd name="T37" fmla="*/ 33 h 63"/>
                    <a:gd name="T38" fmla="*/ 115 w 137"/>
                    <a:gd name="T39" fmla="*/ 41 h 63"/>
                    <a:gd name="T40" fmla="*/ 122 w 137"/>
                    <a:gd name="T41" fmla="*/ 41 h 63"/>
                    <a:gd name="T42" fmla="*/ 130 w 137"/>
                    <a:gd name="T43" fmla="*/ 37 h 63"/>
                    <a:gd name="T44" fmla="*/ 134 w 137"/>
                    <a:gd name="T45" fmla="*/ 41 h 63"/>
                    <a:gd name="T46" fmla="*/ 137 w 137"/>
                    <a:gd name="T47" fmla="*/ 55 h 63"/>
                    <a:gd name="T48" fmla="*/ 122 w 137"/>
                    <a:gd name="T49" fmla="*/ 63 h 63"/>
                    <a:gd name="T50" fmla="*/ 115 w 137"/>
                    <a:gd name="T51" fmla="*/ 63 h 63"/>
                    <a:gd name="T52" fmla="*/ 93 w 137"/>
                    <a:gd name="T53" fmla="*/ 59 h 63"/>
                    <a:gd name="T54" fmla="*/ 82 w 137"/>
                    <a:gd name="T55" fmla="*/ 55 h 63"/>
                    <a:gd name="T56" fmla="*/ 78 w 137"/>
                    <a:gd name="T57" fmla="*/ 52 h 63"/>
                    <a:gd name="T58" fmla="*/ 59 w 137"/>
                    <a:gd name="T59" fmla="*/ 52 h 63"/>
                    <a:gd name="T60" fmla="*/ 48 w 137"/>
                    <a:gd name="T61" fmla="*/ 48 h 63"/>
                    <a:gd name="T62" fmla="*/ 41 w 137"/>
                    <a:gd name="T63" fmla="*/ 44 h 63"/>
                    <a:gd name="T64" fmla="*/ 30 w 137"/>
                    <a:gd name="T65" fmla="*/ 41 h 63"/>
                    <a:gd name="T66" fmla="*/ 19 w 137"/>
                    <a:gd name="T67" fmla="*/ 33 h 63"/>
                    <a:gd name="T68" fmla="*/ 8 w 137"/>
                    <a:gd name="T69" fmla="*/ 30 h 63"/>
                    <a:gd name="T70" fmla="*/ 4 w 137"/>
                    <a:gd name="T71" fmla="*/ 26 h 63"/>
                    <a:gd name="T72" fmla="*/ 0 w 137"/>
                    <a:gd name="T73" fmla="*/ 22 h 63"/>
                    <a:gd name="T74" fmla="*/ 4 w 137"/>
                    <a:gd name="T75" fmla="*/ 11 h 63"/>
                    <a:gd name="T76" fmla="*/ 4 w 137"/>
                    <a:gd name="T77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7" h="63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11" y="0"/>
                      </a:lnTo>
                      <a:lnTo>
                        <a:pt x="11" y="4"/>
                      </a:lnTo>
                      <a:lnTo>
                        <a:pt x="15" y="4"/>
                      </a:lnTo>
                      <a:lnTo>
                        <a:pt x="15" y="4"/>
                      </a:lnTo>
                      <a:lnTo>
                        <a:pt x="19" y="0"/>
                      </a:lnTo>
                      <a:lnTo>
                        <a:pt x="22" y="0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34" y="4"/>
                      </a:lnTo>
                      <a:lnTo>
                        <a:pt x="37" y="4"/>
                      </a:lnTo>
                      <a:lnTo>
                        <a:pt x="41" y="11"/>
                      </a:lnTo>
                      <a:lnTo>
                        <a:pt x="45" y="11"/>
                      </a:lnTo>
                      <a:lnTo>
                        <a:pt x="48" y="11"/>
                      </a:lnTo>
                      <a:lnTo>
                        <a:pt x="52" y="15"/>
                      </a:lnTo>
                      <a:lnTo>
                        <a:pt x="52" y="18"/>
                      </a:lnTo>
                      <a:lnTo>
                        <a:pt x="56" y="18"/>
                      </a:lnTo>
                      <a:lnTo>
                        <a:pt x="56" y="18"/>
                      </a:lnTo>
                      <a:lnTo>
                        <a:pt x="56" y="15"/>
                      </a:lnTo>
                      <a:lnTo>
                        <a:pt x="59" y="15"/>
                      </a:lnTo>
                      <a:lnTo>
                        <a:pt x="59" y="15"/>
                      </a:lnTo>
                      <a:lnTo>
                        <a:pt x="63" y="15"/>
                      </a:lnTo>
                      <a:lnTo>
                        <a:pt x="67" y="15"/>
                      </a:lnTo>
                      <a:lnTo>
                        <a:pt x="67" y="22"/>
                      </a:lnTo>
                      <a:lnTo>
                        <a:pt x="71" y="22"/>
                      </a:lnTo>
                      <a:lnTo>
                        <a:pt x="78" y="22"/>
                      </a:lnTo>
                      <a:lnTo>
                        <a:pt x="82" y="22"/>
                      </a:lnTo>
                      <a:lnTo>
                        <a:pt x="78" y="30"/>
                      </a:lnTo>
                      <a:lnTo>
                        <a:pt x="82" y="33"/>
                      </a:lnTo>
                      <a:lnTo>
                        <a:pt x="85" y="33"/>
                      </a:lnTo>
                      <a:lnTo>
                        <a:pt x="89" y="33"/>
                      </a:lnTo>
                      <a:lnTo>
                        <a:pt x="89" y="33"/>
                      </a:lnTo>
                      <a:lnTo>
                        <a:pt x="93" y="33"/>
                      </a:lnTo>
                      <a:lnTo>
                        <a:pt x="97" y="30"/>
                      </a:lnTo>
                      <a:lnTo>
                        <a:pt x="104" y="30"/>
                      </a:lnTo>
                      <a:lnTo>
                        <a:pt x="108" y="30"/>
                      </a:lnTo>
                      <a:lnTo>
                        <a:pt x="108" y="33"/>
                      </a:lnTo>
                      <a:lnTo>
                        <a:pt x="115" y="37"/>
                      </a:lnTo>
                      <a:lnTo>
                        <a:pt x="115" y="41"/>
                      </a:lnTo>
                      <a:lnTo>
                        <a:pt x="119" y="41"/>
                      </a:lnTo>
                      <a:lnTo>
                        <a:pt x="122" y="41"/>
                      </a:lnTo>
                      <a:lnTo>
                        <a:pt x="126" y="41"/>
                      </a:lnTo>
                      <a:lnTo>
                        <a:pt x="130" y="37"/>
                      </a:lnTo>
                      <a:lnTo>
                        <a:pt x="134" y="41"/>
                      </a:lnTo>
                      <a:lnTo>
                        <a:pt x="134" y="41"/>
                      </a:lnTo>
                      <a:lnTo>
                        <a:pt x="134" y="48"/>
                      </a:lnTo>
                      <a:lnTo>
                        <a:pt x="137" y="55"/>
                      </a:lnTo>
                      <a:lnTo>
                        <a:pt x="134" y="63"/>
                      </a:lnTo>
                      <a:lnTo>
                        <a:pt x="122" y="63"/>
                      </a:lnTo>
                      <a:lnTo>
                        <a:pt x="119" y="59"/>
                      </a:lnTo>
                      <a:lnTo>
                        <a:pt x="115" y="63"/>
                      </a:lnTo>
                      <a:lnTo>
                        <a:pt x="100" y="59"/>
                      </a:lnTo>
                      <a:lnTo>
                        <a:pt x="93" y="59"/>
                      </a:lnTo>
                      <a:lnTo>
                        <a:pt x="93" y="59"/>
                      </a:lnTo>
                      <a:lnTo>
                        <a:pt x="82" y="55"/>
                      </a:lnTo>
                      <a:lnTo>
                        <a:pt x="78" y="55"/>
                      </a:lnTo>
                      <a:lnTo>
                        <a:pt x="78" y="52"/>
                      </a:lnTo>
                      <a:lnTo>
                        <a:pt x="71" y="48"/>
                      </a:lnTo>
                      <a:lnTo>
                        <a:pt x="59" y="52"/>
                      </a:lnTo>
                      <a:lnTo>
                        <a:pt x="59" y="48"/>
                      </a:lnTo>
                      <a:lnTo>
                        <a:pt x="48" y="48"/>
                      </a:lnTo>
                      <a:lnTo>
                        <a:pt x="45" y="44"/>
                      </a:lnTo>
                      <a:lnTo>
                        <a:pt x="41" y="44"/>
                      </a:lnTo>
                      <a:lnTo>
                        <a:pt x="37" y="44"/>
                      </a:lnTo>
                      <a:lnTo>
                        <a:pt x="30" y="41"/>
                      </a:lnTo>
                      <a:lnTo>
                        <a:pt x="26" y="37"/>
                      </a:lnTo>
                      <a:lnTo>
                        <a:pt x="19" y="33"/>
                      </a:lnTo>
                      <a:lnTo>
                        <a:pt x="11" y="30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4" y="26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4" y="18"/>
                      </a:lnTo>
                      <a:lnTo>
                        <a:pt x="4" y="11"/>
                      </a:lnTo>
                      <a:lnTo>
                        <a:pt x="4" y="4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4" name="Freeform 34">
                  <a:extLst>
                    <a:ext uri="{FF2B5EF4-FFF2-40B4-BE49-F238E27FC236}">
                      <a16:creationId xmlns:a16="http://schemas.microsoft.com/office/drawing/2014/main" id="{599E22B5-2D26-7D4B-98ED-B5B39BF60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1345" y="2418143"/>
                  <a:ext cx="294639" cy="290779"/>
                </a:xfrm>
                <a:custGeom>
                  <a:avLst/>
                  <a:gdLst>
                    <a:gd name="T0" fmla="*/ 137 w 229"/>
                    <a:gd name="T1" fmla="*/ 218 h 226"/>
                    <a:gd name="T2" fmla="*/ 155 w 229"/>
                    <a:gd name="T3" fmla="*/ 215 h 226"/>
                    <a:gd name="T4" fmla="*/ 166 w 229"/>
                    <a:gd name="T5" fmla="*/ 211 h 226"/>
                    <a:gd name="T6" fmla="*/ 174 w 229"/>
                    <a:gd name="T7" fmla="*/ 211 h 226"/>
                    <a:gd name="T8" fmla="*/ 166 w 229"/>
                    <a:gd name="T9" fmla="*/ 192 h 226"/>
                    <a:gd name="T10" fmla="*/ 155 w 229"/>
                    <a:gd name="T11" fmla="*/ 181 h 226"/>
                    <a:gd name="T12" fmla="*/ 148 w 229"/>
                    <a:gd name="T13" fmla="*/ 174 h 226"/>
                    <a:gd name="T14" fmla="*/ 144 w 229"/>
                    <a:gd name="T15" fmla="*/ 163 h 226"/>
                    <a:gd name="T16" fmla="*/ 155 w 229"/>
                    <a:gd name="T17" fmla="*/ 152 h 226"/>
                    <a:gd name="T18" fmla="*/ 166 w 229"/>
                    <a:gd name="T19" fmla="*/ 155 h 226"/>
                    <a:gd name="T20" fmla="*/ 188 w 229"/>
                    <a:gd name="T21" fmla="*/ 141 h 226"/>
                    <a:gd name="T22" fmla="*/ 203 w 229"/>
                    <a:gd name="T23" fmla="*/ 122 h 226"/>
                    <a:gd name="T24" fmla="*/ 207 w 229"/>
                    <a:gd name="T25" fmla="*/ 111 h 226"/>
                    <a:gd name="T26" fmla="*/ 214 w 229"/>
                    <a:gd name="T27" fmla="*/ 92 h 226"/>
                    <a:gd name="T28" fmla="*/ 222 w 229"/>
                    <a:gd name="T29" fmla="*/ 81 h 226"/>
                    <a:gd name="T30" fmla="*/ 229 w 229"/>
                    <a:gd name="T31" fmla="*/ 74 h 226"/>
                    <a:gd name="T32" fmla="*/ 214 w 229"/>
                    <a:gd name="T33" fmla="*/ 70 h 226"/>
                    <a:gd name="T34" fmla="*/ 196 w 229"/>
                    <a:gd name="T35" fmla="*/ 55 h 226"/>
                    <a:gd name="T36" fmla="*/ 192 w 229"/>
                    <a:gd name="T37" fmla="*/ 37 h 226"/>
                    <a:gd name="T38" fmla="*/ 192 w 229"/>
                    <a:gd name="T39" fmla="*/ 26 h 226"/>
                    <a:gd name="T40" fmla="*/ 181 w 229"/>
                    <a:gd name="T41" fmla="*/ 14 h 226"/>
                    <a:gd name="T42" fmla="*/ 170 w 229"/>
                    <a:gd name="T43" fmla="*/ 7 h 226"/>
                    <a:gd name="T44" fmla="*/ 170 w 229"/>
                    <a:gd name="T45" fmla="*/ 0 h 226"/>
                    <a:gd name="T46" fmla="*/ 151 w 229"/>
                    <a:gd name="T47" fmla="*/ 7 h 226"/>
                    <a:gd name="T48" fmla="*/ 148 w 229"/>
                    <a:gd name="T49" fmla="*/ 37 h 226"/>
                    <a:gd name="T50" fmla="*/ 144 w 229"/>
                    <a:gd name="T51" fmla="*/ 48 h 226"/>
                    <a:gd name="T52" fmla="*/ 137 w 229"/>
                    <a:gd name="T53" fmla="*/ 55 h 226"/>
                    <a:gd name="T54" fmla="*/ 133 w 229"/>
                    <a:gd name="T55" fmla="*/ 63 h 226"/>
                    <a:gd name="T56" fmla="*/ 129 w 229"/>
                    <a:gd name="T57" fmla="*/ 77 h 226"/>
                    <a:gd name="T58" fmla="*/ 122 w 229"/>
                    <a:gd name="T59" fmla="*/ 85 h 226"/>
                    <a:gd name="T60" fmla="*/ 114 w 229"/>
                    <a:gd name="T61" fmla="*/ 85 h 226"/>
                    <a:gd name="T62" fmla="*/ 107 w 229"/>
                    <a:gd name="T63" fmla="*/ 92 h 226"/>
                    <a:gd name="T64" fmla="*/ 92 w 229"/>
                    <a:gd name="T65" fmla="*/ 100 h 226"/>
                    <a:gd name="T66" fmla="*/ 85 w 229"/>
                    <a:gd name="T67" fmla="*/ 107 h 226"/>
                    <a:gd name="T68" fmla="*/ 88 w 229"/>
                    <a:gd name="T69" fmla="*/ 122 h 226"/>
                    <a:gd name="T70" fmla="*/ 70 w 229"/>
                    <a:gd name="T71" fmla="*/ 126 h 226"/>
                    <a:gd name="T72" fmla="*/ 48 w 229"/>
                    <a:gd name="T73" fmla="*/ 129 h 226"/>
                    <a:gd name="T74" fmla="*/ 0 w 229"/>
                    <a:gd name="T75" fmla="*/ 126 h 226"/>
                    <a:gd name="T76" fmla="*/ 18 w 229"/>
                    <a:gd name="T77" fmla="*/ 144 h 226"/>
                    <a:gd name="T78" fmla="*/ 29 w 229"/>
                    <a:gd name="T79" fmla="*/ 152 h 226"/>
                    <a:gd name="T80" fmla="*/ 37 w 229"/>
                    <a:gd name="T81" fmla="*/ 163 h 226"/>
                    <a:gd name="T82" fmla="*/ 44 w 229"/>
                    <a:gd name="T83" fmla="*/ 174 h 226"/>
                    <a:gd name="T84" fmla="*/ 29 w 229"/>
                    <a:gd name="T85" fmla="*/ 178 h 226"/>
                    <a:gd name="T86" fmla="*/ 22 w 229"/>
                    <a:gd name="T87" fmla="*/ 189 h 226"/>
                    <a:gd name="T88" fmla="*/ 22 w 229"/>
                    <a:gd name="T89" fmla="*/ 200 h 226"/>
                    <a:gd name="T90" fmla="*/ 33 w 229"/>
                    <a:gd name="T91" fmla="*/ 200 h 226"/>
                    <a:gd name="T92" fmla="*/ 40 w 229"/>
                    <a:gd name="T93" fmla="*/ 200 h 226"/>
                    <a:gd name="T94" fmla="*/ 48 w 229"/>
                    <a:gd name="T95" fmla="*/ 200 h 226"/>
                    <a:gd name="T96" fmla="*/ 55 w 229"/>
                    <a:gd name="T97" fmla="*/ 200 h 226"/>
                    <a:gd name="T98" fmla="*/ 62 w 229"/>
                    <a:gd name="T99" fmla="*/ 200 h 226"/>
                    <a:gd name="T100" fmla="*/ 74 w 229"/>
                    <a:gd name="T101" fmla="*/ 196 h 226"/>
                    <a:gd name="T102" fmla="*/ 85 w 229"/>
                    <a:gd name="T103" fmla="*/ 196 h 226"/>
                    <a:gd name="T104" fmla="*/ 99 w 229"/>
                    <a:gd name="T105" fmla="*/ 196 h 226"/>
                    <a:gd name="T106" fmla="*/ 103 w 229"/>
                    <a:gd name="T107" fmla="*/ 204 h 226"/>
                    <a:gd name="T108" fmla="*/ 111 w 229"/>
                    <a:gd name="T109" fmla="*/ 204 h 226"/>
                    <a:gd name="T110" fmla="*/ 114 w 229"/>
                    <a:gd name="T111" fmla="*/ 215 h 226"/>
                    <a:gd name="T112" fmla="*/ 114 w 229"/>
                    <a:gd name="T113" fmla="*/ 218 h 226"/>
                    <a:gd name="T114" fmla="*/ 129 w 229"/>
                    <a:gd name="T115" fmla="*/ 226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29" h="226">
                      <a:moveTo>
                        <a:pt x="133" y="226"/>
                      </a:moveTo>
                      <a:lnTo>
                        <a:pt x="133" y="222"/>
                      </a:lnTo>
                      <a:lnTo>
                        <a:pt x="137" y="218"/>
                      </a:lnTo>
                      <a:lnTo>
                        <a:pt x="137" y="218"/>
                      </a:lnTo>
                      <a:lnTo>
                        <a:pt x="140" y="215"/>
                      </a:lnTo>
                      <a:lnTo>
                        <a:pt x="144" y="215"/>
                      </a:lnTo>
                      <a:lnTo>
                        <a:pt x="144" y="215"/>
                      </a:lnTo>
                      <a:lnTo>
                        <a:pt x="155" y="215"/>
                      </a:lnTo>
                      <a:lnTo>
                        <a:pt x="162" y="211"/>
                      </a:lnTo>
                      <a:lnTo>
                        <a:pt x="162" y="211"/>
                      </a:lnTo>
                      <a:lnTo>
                        <a:pt x="166" y="211"/>
                      </a:lnTo>
                      <a:lnTo>
                        <a:pt x="166" y="211"/>
                      </a:lnTo>
                      <a:lnTo>
                        <a:pt x="170" y="215"/>
                      </a:lnTo>
                      <a:lnTo>
                        <a:pt x="174" y="211"/>
                      </a:lnTo>
                      <a:lnTo>
                        <a:pt x="174" y="211"/>
                      </a:lnTo>
                      <a:lnTo>
                        <a:pt x="174" y="211"/>
                      </a:lnTo>
                      <a:lnTo>
                        <a:pt x="174" y="207"/>
                      </a:lnTo>
                      <a:lnTo>
                        <a:pt x="170" y="196"/>
                      </a:lnTo>
                      <a:lnTo>
                        <a:pt x="166" y="192"/>
                      </a:lnTo>
                      <a:lnTo>
                        <a:pt x="166" y="192"/>
                      </a:lnTo>
                      <a:lnTo>
                        <a:pt x="166" y="189"/>
                      </a:lnTo>
                      <a:lnTo>
                        <a:pt x="162" y="189"/>
                      </a:lnTo>
                      <a:lnTo>
                        <a:pt x="159" y="189"/>
                      </a:lnTo>
                      <a:lnTo>
                        <a:pt x="155" y="181"/>
                      </a:lnTo>
                      <a:lnTo>
                        <a:pt x="155" y="178"/>
                      </a:lnTo>
                      <a:lnTo>
                        <a:pt x="155" y="174"/>
                      </a:lnTo>
                      <a:lnTo>
                        <a:pt x="151" y="174"/>
                      </a:lnTo>
                      <a:lnTo>
                        <a:pt x="148" y="174"/>
                      </a:lnTo>
                      <a:lnTo>
                        <a:pt x="144" y="174"/>
                      </a:lnTo>
                      <a:lnTo>
                        <a:pt x="144" y="174"/>
                      </a:lnTo>
                      <a:lnTo>
                        <a:pt x="144" y="170"/>
                      </a:lnTo>
                      <a:lnTo>
                        <a:pt x="144" y="163"/>
                      </a:lnTo>
                      <a:lnTo>
                        <a:pt x="148" y="163"/>
                      </a:lnTo>
                      <a:lnTo>
                        <a:pt x="151" y="155"/>
                      </a:lnTo>
                      <a:lnTo>
                        <a:pt x="151" y="155"/>
                      </a:lnTo>
                      <a:lnTo>
                        <a:pt x="155" y="152"/>
                      </a:lnTo>
                      <a:lnTo>
                        <a:pt x="159" y="152"/>
                      </a:lnTo>
                      <a:lnTo>
                        <a:pt x="162" y="152"/>
                      </a:lnTo>
                      <a:lnTo>
                        <a:pt x="162" y="155"/>
                      </a:lnTo>
                      <a:lnTo>
                        <a:pt x="166" y="155"/>
                      </a:lnTo>
                      <a:lnTo>
                        <a:pt x="170" y="155"/>
                      </a:lnTo>
                      <a:lnTo>
                        <a:pt x="181" y="152"/>
                      </a:lnTo>
                      <a:lnTo>
                        <a:pt x="185" y="148"/>
                      </a:lnTo>
                      <a:lnTo>
                        <a:pt x="188" y="141"/>
                      </a:lnTo>
                      <a:lnTo>
                        <a:pt x="196" y="133"/>
                      </a:lnTo>
                      <a:lnTo>
                        <a:pt x="196" y="129"/>
                      </a:lnTo>
                      <a:lnTo>
                        <a:pt x="199" y="126"/>
                      </a:lnTo>
                      <a:lnTo>
                        <a:pt x="203" y="122"/>
                      </a:lnTo>
                      <a:lnTo>
                        <a:pt x="207" y="118"/>
                      </a:lnTo>
                      <a:lnTo>
                        <a:pt x="211" y="115"/>
                      </a:lnTo>
                      <a:lnTo>
                        <a:pt x="211" y="115"/>
                      </a:lnTo>
                      <a:lnTo>
                        <a:pt x="207" y="111"/>
                      </a:lnTo>
                      <a:lnTo>
                        <a:pt x="211" y="107"/>
                      </a:lnTo>
                      <a:lnTo>
                        <a:pt x="214" y="103"/>
                      </a:lnTo>
                      <a:lnTo>
                        <a:pt x="214" y="100"/>
                      </a:lnTo>
                      <a:lnTo>
                        <a:pt x="214" y="92"/>
                      </a:lnTo>
                      <a:lnTo>
                        <a:pt x="214" y="89"/>
                      </a:lnTo>
                      <a:lnTo>
                        <a:pt x="214" y="89"/>
                      </a:lnTo>
                      <a:lnTo>
                        <a:pt x="218" y="81"/>
                      </a:lnTo>
                      <a:lnTo>
                        <a:pt x="222" y="81"/>
                      </a:lnTo>
                      <a:lnTo>
                        <a:pt x="225" y="81"/>
                      </a:lnTo>
                      <a:lnTo>
                        <a:pt x="225" y="81"/>
                      </a:lnTo>
                      <a:lnTo>
                        <a:pt x="229" y="77"/>
                      </a:lnTo>
                      <a:lnTo>
                        <a:pt x="229" y="74"/>
                      </a:lnTo>
                      <a:lnTo>
                        <a:pt x="225" y="74"/>
                      </a:lnTo>
                      <a:lnTo>
                        <a:pt x="222" y="74"/>
                      </a:lnTo>
                      <a:lnTo>
                        <a:pt x="214" y="74"/>
                      </a:lnTo>
                      <a:lnTo>
                        <a:pt x="214" y="70"/>
                      </a:lnTo>
                      <a:lnTo>
                        <a:pt x="207" y="66"/>
                      </a:lnTo>
                      <a:lnTo>
                        <a:pt x="203" y="66"/>
                      </a:lnTo>
                      <a:lnTo>
                        <a:pt x="196" y="63"/>
                      </a:lnTo>
                      <a:lnTo>
                        <a:pt x="196" y="55"/>
                      </a:lnTo>
                      <a:lnTo>
                        <a:pt x="192" y="48"/>
                      </a:lnTo>
                      <a:lnTo>
                        <a:pt x="188" y="40"/>
                      </a:lnTo>
                      <a:lnTo>
                        <a:pt x="188" y="37"/>
                      </a:lnTo>
                      <a:lnTo>
                        <a:pt x="192" y="37"/>
                      </a:lnTo>
                      <a:lnTo>
                        <a:pt x="192" y="33"/>
                      </a:lnTo>
                      <a:lnTo>
                        <a:pt x="196" y="29"/>
                      </a:lnTo>
                      <a:lnTo>
                        <a:pt x="196" y="26"/>
                      </a:lnTo>
                      <a:lnTo>
                        <a:pt x="192" y="26"/>
                      </a:lnTo>
                      <a:lnTo>
                        <a:pt x="192" y="22"/>
                      </a:lnTo>
                      <a:lnTo>
                        <a:pt x="188" y="22"/>
                      </a:lnTo>
                      <a:lnTo>
                        <a:pt x="181" y="18"/>
                      </a:lnTo>
                      <a:lnTo>
                        <a:pt x="181" y="14"/>
                      </a:lnTo>
                      <a:lnTo>
                        <a:pt x="177" y="14"/>
                      </a:lnTo>
                      <a:lnTo>
                        <a:pt x="174" y="14"/>
                      </a:lnTo>
                      <a:lnTo>
                        <a:pt x="170" y="14"/>
                      </a:lnTo>
                      <a:lnTo>
                        <a:pt x="170" y="7"/>
                      </a:lnTo>
                      <a:lnTo>
                        <a:pt x="177" y="3"/>
                      </a:lnTo>
                      <a:lnTo>
                        <a:pt x="177" y="0"/>
                      </a:lnTo>
                      <a:lnTo>
                        <a:pt x="174" y="0"/>
                      </a:lnTo>
                      <a:lnTo>
                        <a:pt x="170" y="0"/>
                      </a:lnTo>
                      <a:lnTo>
                        <a:pt x="162" y="0"/>
                      </a:lnTo>
                      <a:lnTo>
                        <a:pt x="159" y="3"/>
                      </a:lnTo>
                      <a:lnTo>
                        <a:pt x="155" y="3"/>
                      </a:lnTo>
                      <a:lnTo>
                        <a:pt x="151" y="7"/>
                      </a:lnTo>
                      <a:lnTo>
                        <a:pt x="148" y="11"/>
                      </a:lnTo>
                      <a:lnTo>
                        <a:pt x="155" y="22"/>
                      </a:lnTo>
                      <a:lnTo>
                        <a:pt x="159" y="26"/>
                      </a:lnTo>
                      <a:lnTo>
                        <a:pt x="148" y="37"/>
                      </a:lnTo>
                      <a:lnTo>
                        <a:pt x="151" y="40"/>
                      </a:lnTo>
                      <a:lnTo>
                        <a:pt x="151" y="44"/>
                      </a:lnTo>
                      <a:lnTo>
                        <a:pt x="148" y="48"/>
                      </a:lnTo>
                      <a:lnTo>
                        <a:pt x="144" y="48"/>
                      </a:lnTo>
                      <a:lnTo>
                        <a:pt x="137" y="48"/>
                      </a:lnTo>
                      <a:lnTo>
                        <a:pt x="133" y="48"/>
                      </a:lnTo>
                      <a:lnTo>
                        <a:pt x="133" y="55"/>
                      </a:lnTo>
                      <a:lnTo>
                        <a:pt x="137" y="55"/>
                      </a:lnTo>
                      <a:lnTo>
                        <a:pt x="140" y="59"/>
                      </a:lnTo>
                      <a:lnTo>
                        <a:pt x="140" y="63"/>
                      </a:lnTo>
                      <a:lnTo>
                        <a:pt x="137" y="63"/>
                      </a:lnTo>
                      <a:lnTo>
                        <a:pt x="133" y="63"/>
                      </a:lnTo>
                      <a:lnTo>
                        <a:pt x="129" y="66"/>
                      </a:lnTo>
                      <a:lnTo>
                        <a:pt x="129" y="70"/>
                      </a:lnTo>
                      <a:lnTo>
                        <a:pt x="129" y="74"/>
                      </a:lnTo>
                      <a:lnTo>
                        <a:pt x="129" y="77"/>
                      </a:lnTo>
                      <a:lnTo>
                        <a:pt x="129" y="77"/>
                      </a:lnTo>
                      <a:lnTo>
                        <a:pt x="129" y="85"/>
                      </a:lnTo>
                      <a:lnTo>
                        <a:pt x="125" y="89"/>
                      </a:lnTo>
                      <a:lnTo>
                        <a:pt x="122" y="85"/>
                      </a:lnTo>
                      <a:lnTo>
                        <a:pt x="122" y="85"/>
                      </a:lnTo>
                      <a:lnTo>
                        <a:pt x="122" y="89"/>
                      </a:lnTo>
                      <a:lnTo>
                        <a:pt x="114" y="89"/>
                      </a:lnTo>
                      <a:lnTo>
                        <a:pt x="114" y="85"/>
                      </a:lnTo>
                      <a:lnTo>
                        <a:pt x="111" y="89"/>
                      </a:lnTo>
                      <a:lnTo>
                        <a:pt x="111" y="89"/>
                      </a:lnTo>
                      <a:lnTo>
                        <a:pt x="103" y="92"/>
                      </a:lnTo>
                      <a:lnTo>
                        <a:pt x="107" y="92"/>
                      </a:lnTo>
                      <a:lnTo>
                        <a:pt x="103" y="96"/>
                      </a:lnTo>
                      <a:lnTo>
                        <a:pt x="99" y="100"/>
                      </a:lnTo>
                      <a:lnTo>
                        <a:pt x="96" y="96"/>
                      </a:lnTo>
                      <a:lnTo>
                        <a:pt x="92" y="100"/>
                      </a:lnTo>
                      <a:lnTo>
                        <a:pt x="92" y="100"/>
                      </a:lnTo>
                      <a:lnTo>
                        <a:pt x="88" y="103"/>
                      </a:lnTo>
                      <a:lnTo>
                        <a:pt x="88" y="103"/>
                      </a:lnTo>
                      <a:lnTo>
                        <a:pt x="85" y="107"/>
                      </a:lnTo>
                      <a:lnTo>
                        <a:pt x="85" y="111"/>
                      </a:lnTo>
                      <a:lnTo>
                        <a:pt x="85" y="115"/>
                      </a:lnTo>
                      <a:lnTo>
                        <a:pt x="85" y="118"/>
                      </a:lnTo>
                      <a:lnTo>
                        <a:pt x="88" y="122"/>
                      </a:lnTo>
                      <a:lnTo>
                        <a:pt x="85" y="122"/>
                      </a:lnTo>
                      <a:lnTo>
                        <a:pt x="81" y="126"/>
                      </a:lnTo>
                      <a:lnTo>
                        <a:pt x="74" y="126"/>
                      </a:lnTo>
                      <a:lnTo>
                        <a:pt x="70" y="126"/>
                      </a:lnTo>
                      <a:lnTo>
                        <a:pt x="59" y="126"/>
                      </a:lnTo>
                      <a:lnTo>
                        <a:pt x="55" y="129"/>
                      </a:lnTo>
                      <a:lnTo>
                        <a:pt x="51" y="129"/>
                      </a:lnTo>
                      <a:lnTo>
                        <a:pt x="48" y="129"/>
                      </a:lnTo>
                      <a:lnTo>
                        <a:pt x="40" y="129"/>
                      </a:lnTo>
                      <a:lnTo>
                        <a:pt x="22" y="133"/>
                      </a:lnTo>
                      <a:lnTo>
                        <a:pt x="0" y="126"/>
                      </a:lnTo>
                      <a:lnTo>
                        <a:pt x="0" y="126"/>
                      </a:lnTo>
                      <a:lnTo>
                        <a:pt x="11" y="137"/>
                      </a:lnTo>
                      <a:lnTo>
                        <a:pt x="11" y="141"/>
                      </a:lnTo>
                      <a:lnTo>
                        <a:pt x="14" y="144"/>
                      </a:lnTo>
                      <a:lnTo>
                        <a:pt x="18" y="144"/>
                      </a:lnTo>
                      <a:lnTo>
                        <a:pt x="22" y="148"/>
                      </a:lnTo>
                      <a:lnTo>
                        <a:pt x="25" y="148"/>
                      </a:lnTo>
                      <a:lnTo>
                        <a:pt x="29" y="148"/>
                      </a:lnTo>
                      <a:lnTo>
                        <a:pt x="29" y="152"/>
                      </a:lnTo>
                      <a:lnTo>
                        <a:pt x="33" y="152"/>
                      </a:lnTo>
                      <a:lnTo>
                        <a:pt x="33" y="155"/>
                      </a:lnTo>
                      <a:lnTo>
                        <a:pt x="37" y="159"/>
                      </a:lnTo>
                      <a:lnTo>
                        <a:pt x="37" y="163"/>
                      </a:lnTo>
                      <a:lnTo>
                        <a:pt x="37" y="166"/>
                      </a:lnTo>
                      <a:lnTo>
                        <a:pt x="40" y="166"/>
                      </a:lnTo>
                      <a:lnTo>
                        <a:pt x="44" y="166"/>
                      </a:lnTo>
                      <a:lnTo>
                        <a:pt x="44" y="174"/>
                      </a:lnTo>
                      <a:lnTo>
                        <a:pt x="44" y="178"/>
                      </a:lnTo>
                      <a:lnTo>
                        <a:pt x="40" y="174"/>
                      </a:lnTo>
                      <a:lnTo>
                        <a:pt x="29" y="178"/>
                      </a:lnTo>
                      <a:lnTo>
                        <a:pt x="29" y="178"/>
                      </a:lnTo>
                      <a:lnTo>
                        <a:pt x="25" y="181"/>
                      </a:lnTo>
                      <a:lnTo>
                        <a:pt x="22" y="181"/>
                      </a:lnTo>
                      <a:lnTo>
                        <a:pt x="22" y="185"/>
                      </a:lnTo>
                      <a:lnTo>
                        <a:pt x="22" y="189"/>
                      </a:lnTo>
                      <a:lnTo>
                        <a:pt x="22" y="192"/>
                      </a:lnTo>
                      <a:lnTo>
                        <a:pt x="22" y="196"/>
                      </a:lnTo>
                      <a:lnTo>
                        <a:pt x="22" y="200"/>
                      </a:lnTo>
                      <a:lnTo>
                        <a:pt x="22" y="200"/>
                      </a:lnTo>
                      <a:lnTo>
                        <a:pt x="22" y="204"/>
                      </a:lnTo>
                      <a:lnTo>
                        <a:pt x="25" y="204"/>
                      </a:lnTo>
                      <a:lnTo>
                        <a:pt x="29" y="200"/>
                      </a:lnTo>
                      <a:lnTo>
                        <a:pt x="33" y="200"/>
                      </a:lnTo>
                      <a:lnTo>
                        <a:pt x="33" y="200"/>
                      </a:lnTo>
                      <a:lnTo>
                        <a:pt x="37" y="200"/>
                      </a:lnTo>
                      <a:lnTo>
                        <a:pt x="37" y="200"/>
                      </a:lnTo>
                      <a:lnTo>
                        <a:pt x="40" y="200"/>
                      </a:lnTo>
                      <a:lnTo>
                        <a:pt x="44" y="200"/>
                      </a:lnTo>
                      <a:lnTo>
                        <a:pt x="44" y="200"/>
                      </a:lnTo>
                      <a:lnTo>
                        <a:pt x="48" y="200"/>
                      </a:lnTo>
                      <a:lnTo>
                        <a:pt x="48" y="200"/>
                      </a:lnTo>
                      <a:lnTo>
                        <a:pt x="48" y="196"/>
                      </a:lnTo>
                      <a:lnTo>
                        <a:pt x="51" y="196"/>
                      </a:lnTo>
                      <a:lnTo>
                        <a:pt x="55" y="200"/>
                      </a:lnTo>
                      <a:lnTo>
                        <a:pt x="55" y="200"/>
                      </a:lnTo>
                      <a:lnTo>
                        <a:pt x="55" y="196"/>
                      </a:lnTo>
                      <a:lnTo>
                        <a:pt x="59" y="196"/>
                      </a:lnTo>
                      <a:lnTo>
                        <a:pt x="59" y="200"/>
                      </a:lnTo>
                      <a:lnTo>
                        <a:pt x="62" y="200"/>
                      </a:lnTo>
                      <a:lnTo>
                        <a:pt x="62" y="200"/>
                      </a:lnTo>
                      <a:lnTo>
                        <a:pt x="66" y="200"/>
                      </a:lnTo>
                      <a:lnTo>
                        <a:pt x="70" y="196"/>
                      </a:lnTo>
                      <a:lnTo>
                        <a:pt x="74" y="196"/>
                      </a:lnTo>
                      <a:lnTo>
                        <a:pt x="77" y="196"/>
                      </a:lnTo>
                      <a:lnTo>
                        <a:pt x="81" y="196"/>
                      </a:lnTo>
                      <a:lnTo>
                        <a:pt x="81" y="196"/>
                      </a:lnTo>
                      <a:lnTo>
                        <a:pt x="85" y="196"/>
                      </a:lnTo>
                      <a:lnTo>
                        <a:pt x="85" y="196"/>
                      </a:lnTo>
                      <a:lnTo>
                        <a:pt x="88" y="196"/>
                      </a:lnTo>
                      <a:lnTo>
                        <a:pt x="92" y="196"/>
                      </a:lnTo>
                      <a:lnTo>
                        <a:pt x="99" y="196"/>
                      </a:lnTo>
                      <a:lnTo>
                        <a:pt x="99" y="196"/>
                      </a:lnTo>
                      <a:lnTo>
                        <a:pt x="103" y="200"/>
                      </a:lnTo>
                      <a:lnTo>
                        <a:pt x="103" y="204"/>
                      </a:lnTo>
                      <a:lnTo>
                        <a:pt x="103" y="204"/>
                      </a:lnTo>
                      <a:lnTo>
                        <a:pt x="103" y="204"/>
                      </a:lnTo>
                      <a:lnTo>
                        <a:pt x="103" y="204"/>
                      </a:lnTo>
                      <a:lnTo>
                        <a:pt x="103" y="204"/>
                      </a:lnTo>
                      <a:lnTo>
                        <a:pt x="111" y="204"/>
                      </a:lnTo>
                      <a:lnTo>
                        <a:pt x="111" y="207"/>
                      </a:lnTo>
                      <a:lnTo>
                        <a:pt x="114" y="211"/>
                      </a:lnTo>
                      <a:lnTo>
                        <a:pt x="114" y="215"/>
                      </a:lnTo>
                      <a:lnTo>
                        <a:pt x="114" y="215"/>
                      </a:lnTo>
                      <a:lnTo>
                        <a:pt x="114" y="218"/>
                      </a:lnTo>
                      <a:lnTo>
                        <a:pt x="114" y="218"/>
                      </a:lnTo>
                      <a:lnTo>
                        <a:pt x="114" y="218"/>
                      </a:lnTo>
                      <a:lnTo>
                        <a:pt x="114" y="218"/>
                      </a:lnTo>
                      <a:lnTo>
                        <a:pt x="118" y="222"/>
                      </a:lnTo>
                      <a:lnTo>
                        <a:pt x="118" y="222"/>
                      </a:lnTo>
                      <a:lnTo>
                        <a:pt x="125" y="222"/>
                      </a:lnTo>
                      <a:lnTo>
                        <a:pt x="129" y="226"/>
                      </a:lnTo>
                      <a:lnTo>
                        <a:pt x="129" y="226"/>
                      </a:lnTo>
                      <a:lnTo>
                        <a:pt x="133" y="2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5" name="Freeform 35">
                  <a:extLst>
                    <a:ext uri="{FF2B5EF4-FFF2-40B4-BE49-F238E27FC236}">
                      <a16:creationId xmlns:a16="http://schemas.microsoft.com/office/drawing/2014/main" id="{C206430B-BE9B-0A4A-9CF7-E619E19D2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0074" y="2402703"/>
                  <a:ext cx="156969" cy="114511"/>
                </a:xfrm>
                <a:custGeom>
                  <a:avLst/>
                  <a:gdLst>
                    <a:gd name="T0" fmla="*/ 59 w 122"/>
                    <a:gd name="T1" fmla="*/ 89 h 89"/>
                    <a:gd name="T2" fmla="*/ 70 w 122"/>
                    <a:gd name="T3" fmla="*/ 78 h 89"/>
                    <a:gd name="T4" fmla="*/ 78 w 122"/>
                    <a:gd name="T5" fmla="*/ 71 h 89"/>
                    <a:gd name="T6" fmla="*/ 89 w 122"/>
                    <a:gd name="T7" fmla="*/ 78 h 89"/>
                    <a:gd name="T8" fmla="*/ 100 w 122"/>
                    <a:gd name="T9" fmla="*/ 78 h 89"/>
                    <a:gd name="T10" fmla="*/ 104 w 122"/>
                    <a:gd name="T11" fmla="*/ 82 h 89"/>
                    <a:gd name="T12" fmla="*/ 115 w 122"/>
                    <a:gd name="T13" fmla="*/ 82 h 89"/>
                    <a:gd name="T14" fmla="*/ 118 w 122"/>
                    <a:gd name="T15" fmla="*/ 82 h 89"/>
                    <a:gd name="T16" fmla="*/ 118 w 122"/>
                    <a:gd name="T17" fmla="*/ 75 h 89"/>
                    <a:gd name="T18" fmla="*/ 115 w 122"/>
                    <a:gd name="T19" fmla="*/ 67 h 89"/>
                    <a:gd name="T20" fmla="*/ 111 w 122"/>
                    <a:gd name="T21" fmla="*/ 52 h 89"/>
                    <a:gd name="T22" fmla="*/ 104 w 122"/>
                    <a:gd name="T23" fmla="*/ 49 h 89"/>
                    <a:gd name="T24" fmla="*/ 96 w 122"/>
                    <a:gd name="T25" fmla="*/ 38 h 89"/>
                    <a:gd name="T26" fmla="*/ 85 w 122"/>
                    <a:gd name="T27" fmla="*/ 30 h 89"/>
                    <a:gd name="T28" fmla="*/ 81 w 122"/>
                    <a:gd name="T29" fmla="*/ 26 h 89"/>
                    <a:gd name="T30" fmla="*/ 66 w 122"/>
                    <a:gd name="T31" fmla="*/ 26 h 89"/>
                    <a:gd name="T32" fmla="*/ 63 w 122"/>
                    <a:gd name="T33" fmla="*/ 23 h 89"/>
                    <a:gd name="T34" fmla="*/ 59 w 122"/>
                    <a:gd name="T35" fmla="*/ 15 h 89"/>
                    <a:gd name="T36" fmla="*/ 48 w 122"/>
                    <a:gd name="T37" fmla="*/ 0 h 89"/>
                    <a:gd name="T38" fmla="*/ 44 w 122"/>
                    <a:gd name="T39" fmla="*/ 0 h 89"/>
                    <a:gd name="T40" fmla="*/ 41 w 122"/>
                    <a:gd name="T41" fmla="*/ 0 h 89"/>
                    <a:gd name="T42" fmla="*/ 37 w 122"/>
                    <a:gd name="T43" fmla="*/ 4 h 89"/>
                    <a:gd name="T44" fmla="*/ 29 w 122"/>
                    <a:gd name="T45" fmla="*/ 0 h 89"/>
                    <a:gd name="T46" fmla="*/ 29 w 122"/>
                    <a:gd name="T47" fmla="*/ 0 h 89"/>
                    <a:gd name="T48" fmla="*/ 18 w 122"/>
                    <a:gd name="T49" fmla="*/ 8 h 89"/>
                    <a:gd name="T50" fmla="*/ 7 w 122"/>
                    <a:gd name="T51" fmla="*/ 15 h 89"/>
                    <a:gd name="T52" fmla="*/ 0 w 122"/>
                    <a:gd name="T53" fmla="*/ 26 h 89"/>
                    <a:gd name="T54" fmla="*/ 7 w 122"/>
                    <a:gd name="T55" fmla="*/ 26 h 89"/>
                    <a:gd name="T56" fmla="*/ 11 w 122"/>
                    <a:gd name="T57" fmla="*/ 30 h 89"/>
                    <a:gd name="T58" fmla="*/ 22 w 122"/>
                    <a:gd name="T59" fmla="*/ 34 h 89"/>
                    <a:gd name="T60" fmla="*/ 26 w 122"/>
                    <a:gd name="T61" fmla="*/ 38 h 89"/>
                    <a:gd name="T62" fmla="*/ 22 w 122"/>
                    <a:gd name="T63" fmla="*/ 45 h 89"/>
                    <a:gd name="T64" fmla="*/ 18 w 122"/>
                    <a:gd name="T65" fmla="*/ 49 h 89"/>
                    <a:gd name="T66" fmla="*/ 22 w 122"/>
                    <a:gd name="T67" fmla="*/ 60 h 89"/>
                    <a:gd name="T68" fmla="*/ 26 w 122"/>
                    <a:gd name="T69" fmla="*/ 75 h 89"/>
                    <a:gd name="T70" fmla="*/ 37 w 122"/>
                    <a:gd name="T71" fmla="*/ 78 h 89"/>
                    <a:gd name="T72" fmla="*/ 44 w 122"/>
                    <a:gd name="T73" fmla="*/ 86 h 89"/>
                    <a:gd name="T74" fmla="*/ 55 w 122"/>
                    <a:gd name="T75" fmla="*/ 86 h 89"/>
                    <a:gd name="T76" fmla="*/ 59 w 122"/>
                    <a:gd name="T77" fmla="*/ 8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2" h="89">
                      <a:moveTo>
                        <a:pt x="59" y="89"/>
                      </a:moveTo>
                      <a:lnTo>
                        <a:pt x="59" y="89"/>
                      </a:lnTo>
                      <a:lnTo>
                        <a:pt x="66" y="82"/>
                      </a:lnTo>
                      <a:lnTo>
                        <a:pt x="70" y="78"/>
                      </a:lnTo>
                      <a:lnTo>
                        <a:pt x="74" y="75"/>
                      </a:lnTo>
                      <a:lnTo>
                        <a:pt x="78" y="71"/>
                      </a:lnTo>
                      <a:lnTo>
                        <a:pt x="81" y="71"/>
                      </a:lnTo>
                      <a:lnTo>
                        <a:pt x="89" y="78"/>
                      </a:lnTo>
                      <a:lnTo>
                        <a:pt x="92" y="75"/>
                      </a:lnTo>
                      <a:lnTo>
                        <a:pt x="100" y="78"/>
                      </a:lnTo>
                      <a:lnTo>
                        <a:pt x="100" y="82"/>
                      </a:lnTo>
                      <a:lnTo>
                        <a:pt x="104" y="82"/>
                      </a:lnTo>
                      <a:lnTo>
                        <a:pt x="111" y="86"/>
                      </a:lnTo>
                      <a:lnTo>
                        <a:pt x="115" y="82"/>
                      </a:lnTo>
                      <a:lnTo>
                        <a:pt x="118" y="82"/>
                      </a:lnTo>
                      <a:lnTo>
                        <a:pt x="118" y="82"/>
                      </a:lnTo>
                      <a:lnTo>
                        <a:pt x="122" y="82"/>
                      </a:lnTo>
                      <a:lnTo>
                        <a:pt x="118" y="75"/>
                      </a:lnTo>
                      <a:lnTo>
                        <a:pt x="118" y="67"/>
                      </a:lnTo>
                      <a:lnTo>
                        <a:pt x="115" y="67"/>
                      </a:lnTo>
                      <a:lnTo>
                        <a:pt x="111" y="60"/>
                      </a:lnTo>
                      <a:lnTo>
                        <a:pt x="111" y="52"/>
                      </a:lnTo>
                      <a:lnTo>
                        <a:pt x="107" y="49"/>
                      </a:lnTo>
                      <a:lnTo>
                        <a:pt x="104" y="49"/>
                      </a:lnTo>
                      <a:lnTo>
                        <a:pt x="100" y="41"/>
                      </a:lnTo>
                      <a:lnTo>
                        <a:pt x="96" y="38"/>
                      </a:lnTo>
                      <a:lnTo>
                        <a:pt x="89" y="34"/>
                      </a:lnTo>
                      <a:lnTo>
                        <a:pt x="85" y="30"/>
                      </a:lnTo>
                      <a:lnTo>
                        <a:pt x="81" y="26"/>
                      </a:lnTo>
                      <a:lnTo>
                        <a:pt x="81" y="26"/>
                      </a:lnTo>
                      <a:lnTo>
                        <a:pt x="74" y="26"/>
                      </a:lnTo>
                      <a:lnTo>
                        <a:pt x="66" y="26"/>
                      </a:lnTo>
                      <a:lnTo>
                        <a:pt x="66" y="23"/>
                      </a:lnTo>
                      <a:lnTo>
                        <a:pt x="63" y="23"/>
                      </a:lnTo>
                      <a:lnTo>
                        <a:pt x="63" y="19"/>
                      </a:lnTo>
                      <a:lnTo>
                        <a:pt x="59" y="15"/>
                      </a:lnTo>
                      <a:lnTo>
                        <a:pt x="52" y="8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41" y="0"/>
                      </a:lnTo>
                      <a:lnTo>
                        <a:pt x="37" y="0"/>
                      </a:lnTo>
                      <a:lnTo>
                        <a:pt x="37" y="4"/>
                      </a:lnTo>
                      <a:lnTo>
                        <a:pt x="33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6" y="8"/>
                      </a:lnTo>
                      <a:lnTo>
                        <a:pt x="18" y="8"/>
                      </a:lnTo>
                      <a:lnTo>
                        <a:pt x="7" y="12"/>
                      </a:lnTo>
                      <a:lnTo>
                        <a:pt x="7" y="15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4" y="26"/>
                      </a:lnTo>
                      <a:lnTo>
                        <a:pt x="7" y="26"/>
                      </a:lnTo>
                      <a:lnTo>
                        <a:pt x="11" y="26"/>
                      </a:lnTo>
                      <a:lnTo>
                        <a:pt x="11" y="30"/>
                      </a:lnTo>
                      <a:lnTo>
                        <a:pt x="18" y="34"/>
                      </a:lnTo>
                      <a:lnTo>
                        <a:pt x="22" y="34"/>
                      </a:lnTo>
                      <a:lnTo>
                        <a:pt x="22" y="38"/>
                      </a:lnTo>
                      <a:lnTo>
                        <a:pt x="26" y="38"/>
                      </a:lnTo>
                      <a:lnTo>
                        <a:pt x="26" y="41"/>
                      </a:lnTo>
                      <a:lnTo>
                        <a:pt x="22" y="45"/>
                      </a:lnTo>
                      <a:lnTo>
                        <a:pt x="22" y="49"/>
                      </a:lnTo>
                      <a:lnTo>
                        <a:pt x="18" y="49"/>
                      </a:lnTo>
                      <a:lnTo>
                        <a:pt x="18" y="52"/>
                      </a:lnTo>
                      <a:lnTo>
                        <a:pt x="22" y="60"/>
                      </a:lnTo>
                      <a:lnTo>
                        <a:pt x="26" y="67"/>
                      </a:lnTo>
                      <a:lnTo>
                        <a:pt x="26" y="75"/>
                      </a:lnTo>
                      <a:lnTo>
                        <a:pt x="33" y="78"/>
                      </a:lnTo>
                      <a:lnTo>
                        <a:pt x="37" y="78"/>
                      </a:lnTo>
                      <a:lnTo>
                        <a:pt x="44" y="82"/>
                      </a:lnTo>
                      <a:lnTo>
                        <a:pt x="44" y="86"/>
                      </a:lnTo>
                      <a:lnTo>
                        <a:pt x="52" y="86"/>
                      </a:lnTo>
                      <a:lnTo>
                        <a:pt x="55" y="86"/>
                      </a:lnTo>
                      <a:lnTo>
                        <a:pt x="59" y="86"/>
                      </a:lnTo>
                      <a:lnTo>
                        <a:pt x="59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6" name="Freeform 36">
                  <a:extLst>
                    <a:ext uri="{FF2B5EF4-FFF2-40B4-BE49-F238E27FC236}">
                      <a16:creationId xmlns:a16="http://schemas.microsoft.com/office/drawing/2014/main" id="{8B8F5E66-C3F4-AA41-AAFA-922F8963B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2047" y="2374398"/>
                  <a:ext cx="280486" cy="214868"/>
                </a:xfrm>
                <a:custGeom>
                  <a:avLst/>
                  <a:gdLst>
                    <a:gd name="T0" fmla="*/ 200 w 218"/>
                    <a:gd name="T1" fmla="*/ 15 h 167"/>
                    <a:gd name="T2" fmla="*/ 211 w 218"/>
                    <a:gd name="T3" fmla="*/ 15 h 167"/>
                    <a:gd name="T4" fmla="*/ 211 w 218"/>
                    <a:gd name="T5" fmla="*/ 22 h 167"/>
                    <a:gd name="T6" fmla="*/ 203 w 218"/>
                    <a:gd name="T7" fmla="*/ 30 h 167"/>
                    <a:gd name="T8" fmla="*/ 177 w 218"/>
                    <a:gd name="T9" fmla="*/ 34 h 167"/>
                    <a:gd name="T10" fmla="*/ 166 w 218"/>
                    <a:gd name="T11" fmla="*/ 41 h 167"/>
                    <a:gd name="T12" fmla="*/ 174 w 218"/>
                    <a:gd name="T13" fmla="*/ 60 h 167"/>
                    <a:gd name="T14" fmla="*/ 166 w 218"/>
                    <a:gd name="T15" fmla="*/ 78 h 167"/>
                    <a:gd name="T16" fmla="*/ 152 w 218"/>
                    <a:gd name="T17" fmla="*/ 82 h 167"/>
                    <a:gd name="T18" fmla="*/ 152 w 218"/>
                    <a:gd name="T19" fmla="*/ 89 h 167"/>
                    <a:gd name="T20" fmla="*/ 152 w 218"/>
                    <a:gd name="T21" fmla="*/ 97 h 167"/>
                    <a:gd name="T22" fmla="*/ 144 w 218"/>
                    <a:gd name="T23" fmla="*/ 104 h 167"/>
                    <a:gd name="T24" fmla="*/ 144 w 218"/>
                    <a:gd name="T25" fmla="*/ 111 h 167"/>
                    <a:gd name="T26" fmla="*/ 137 w 218"/>
                    <a:gd name="T27" fmla="*/ 119 h 167"/>
                    <a:gd name="T28" fmla="*/ 129 w 218"/>
                    <a:gd name="T29" fmla="*/ 123 h 167"/>
                    <a:gd name="T30" fmla="*/ 126 w 218"/>
                    <a:gd name="T31" fmla="*/ 123 h 167"/>
                    <a:gd name="T32" fmla="*/ 118 w 218"/>
                    <a:gd name="T33" fmla="*/ 130 h 167"/>
                    <a:gd name="T34" fmla="*/ 107 w 218"/>
                    <a:gd name="T35" fmla="*/ 134 h 167"/>
                    <a:gd name="T36" fmla="*/ 103 w 218"/>
                    <a:gd name="T37" fmla="*/ 137 h 167"/>
                    <a:gd name="T38" fmla="*/ 100 w 218"/>
                    <a:gd name="T39" fmla="*/ 149 h 167"/>
                    <a:gd name="T40" fmla="*/ 100 w 218"/>
                    <a:gd name="T41" fmla="*/ 156 h 167"/>
                    <a:gd name="T42" fmla="*/ 85 w 218"/>
                    <a:gd name="T43" fmla="*/ 160 h 167"/>
                    <a:gd name="T44" fmla="*/ 66 w 218"/>
                    <a:gd name="T45" fmla="*/ 163 h 167"/>
                    <a:gd name="T46" fmla="*/ 37 w 218"/>
                    <a:gd name="T47" fmla="*/ 167 h 167"/>
                    <a:gd name="T48" fmla="*/ 29 w 218"/>
                    <a:gd name="T49" fmla="*/ 141 h 167"/>
                    <a:gd name="T50" fmla="*/ 26 w 218"/>
                    <a:gd name="T51" fmla="*/ 126 h 167"/>
                    <a:gd name="T52" fmla="*/ 7 w 218"/>
                    <a:gd name="T53" fmla="*/ 119 h 167"/>
                    <a:gd name="T54" fmla="*/ 3 w 218"/>
                    <a:gd name="T55" fmla="*/ 104 h 167"/>
                    <a:gd name="T56" fmla="*/ 7 w 218"/>
                    <a:gd name="T57" fmla="*/ 93 h 167"/>
                    <a:gd name="T58" fmla="*/ 0 w 218"/>
                    <a:gd name="T59" fmla="*/ 85 h 167"/>
                    <a:gd name="T60" fmla="*/ 0 w 218"/>
                    <a:gd name="T61" fmla="*/ 78 h 167"/>
                    <a:gd name="T62" fmla="*/ 7 w 218"/>
                    <a:gd name="T63" fmla="*/ 71 h 167"/>
                    <a:gd name="T64" fmla="*/ 3 w 218"/>
                    <a:gd name="T65" fmla="*/ 67 h 167"/>
                    <a:gd name="T66" fmla="*/ 7 w 218"/>
                    <a:gd name="T67" fmla="*/ 60 h 167"/>
                    <a:gd name="T68" fmla="*/ 11 w 218"/>
                    <a:gd name="T69" fmla="*/ 60 h 167"/>
                    <a:gd name="T70" fmla="*/ 18 w 218"/>
                    <a:gd name="T71" fmla="*/ 60 h 167"/>
                    <a:gd name="T72" fmla="*/ 26 w 218"/>
                    <a:gd name="T73" fmla="*/ 63 h 167"/>
                    <a:gd name="T74" fmla="*/ 33 w 218"/>
                    <a:gd name="T75" fmla="*/ 63 h 167"/>
                    <a:gd name="T76" fmla="*/ 40 w 218"/>
                    <a:gd name="T77" fmla="*/ 56 h 167"/>
                    <a:gd name="T78" fmla="*/ 52 w 218"/>
                    <a:gd name="T79" fmla="*/ 48 h 167"/>
                    <a:gd name="T80" fmla="*/ 55 w 218"/>
                    <a:gd name="T81" fmla="*/ 45 h 167"/>
                    <a:gd name="T82" fmla="*/ 59 w 218"/>
                    <a:gd name="T83" fmla="*/ 34 h 167"/>
                    <a:gd name="T84" fmla="*/ 59 w 218"/>
                    <a:gd name="T85" fmla="*/ 30 h 167"/>
                    <a:gd name="T86" fmla="*/ 66 w 218"/>
                    <a:gd name="T87" fmla="*/ 26 h 167"/>
                    <a:gd name="T88" fmla="*/ 77 w 218"/>
                    <a:gd name="T89" fmla="*/ 22 h 167"/>
                    <a:gd name="T90" fmla="*/ 85 w 218"/>
                    <a:gd name="T91" fmla="*/ 22 h 167"/>
                    <a:gd name="T92" fmla="*/ 96 w 218"/>
                    <a:gd name="T93" fmla="*/ 26 h 167"/>
                    <a:gd name="T94" fmla="*/ 103 w 218"/>
                    <a:gd name="T95" fmla="*/ 26 h 167"/>
                    <a:gd name="T96" fmla="*/ 114 w 218"/>
                    <a:gd name="T97" fmla="*/ 30 h 167"/>
                    <a:gd name="T98" fmla="*/ 122 w 218"/>
                    <a:gd name="T99" fmla="*/ 22 h 167"/>
                    <a:gd name="T100" fmla="*/ 129 w 218"/>
                    <a:gd name="T101" fmla="*/ 26 h 167"/>
                    <a:gd name="T102" fmla="*/ 133 w 218"/>
                    <a:gd name="T103" fmla="*/ 22 h 167"/>
                    <a:gd name="T104" fmla="*/ 137 w 218"/>
                    <a:gd name="T105" fmla="*/ 19 h 167"/>
                    <a:gd name="T106" fmla="*/ 144 w 218"/>
                    <a:gd name="T107" fmla="*/ 19 h 167"/>
                    <a:gd name="T108" fmla="*/ 144 w 218"/>
                    <a:gd name="T109" fmla="*/ 11 h 167"/>
                    <a:gd name="T110" fmla="*/ 148 w 218"/>
                    <a:gd name="T111" fmla="*/ 0 h 167"/>
                    <a:gd name="T112" fmla="*/ 159 w 218"/>
                    <a:gd name="T113" fmla="*/ 4 h 167"/>
                    <a:gd name="T114" fmla="*/ 159 w 218"/>
                    <a:gd name="T115" fmla="*/ 11 h 167"/>
                    <a:gd name="T116" fmla="*/ 163 w 218"/>
                    <a:gd name="T117" fmla="*/ 19 h 167"/>
                    <a:gd name="T118" fmla="*/ 166 w 218"/>
                    <a:gd name="T119" fmla="*/ 30 h 167"/>
                    <a:gd name="T120" fmla="*/ 174 w 218"/>
                    <a:gd name="T121" fmla="*/ 34 h 167"/>
                    <a:gd name="T122" fmla="*/ 181 w 218"/>
                    <a:gd name="T123" fmla="*/ 30 h 167"/>
                    <a:gd name="T124" fmla="*/ 189 w 218"/>
                    <a:gd name="T125" fmla="*/ 22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18" h="167">
                      <a:moveTo>
                        <a:pt x="189" y="22"/>
                      </a:moveTo>
                      <a:lnTo>
                        <a:pt x="196" y="19"/>
                      </a:lnTo>
                      <a:lnTo>
                        <a:pt x="200" y="15"/>
                      </a:lnTo>
                      <a:lnTo>
                        <a:pt x="200" y="19"/>
                      </a:lnTo>
                      <a:lnTo>
                        <a:pt x="207" y="19"/>
                      </a:lnTo>
                      <a:lnTo>
                        <a:pt x="211" y="15"/>
                      </a:lnTo>
                      <a:lnTo>
                        <a:pt x="218" y="15"/>
                      </a:lnTo>
                      <a:lnTo>
                        <a:pt x="218" y="19"/>
                      </a:lnTo>
                      <a:lnTo>
                        <a:pt x="211" y="22"/>
                      </a:lnTo>
                      <a:lnTo>
                        <a:pt x="214" y="22"/>
                      </a:lnTo>
                      <a:lnTo>
                        <a:pt x="211" y="30"/>
                      </a:lnTo>
                      <a:lnTo>
                        <a:pt x="203" y="30"/>
                      </a:lnTo>
                      <a:lnTo>
                        <a:pt x="189" y="34"/>
                      </a:lnTo>
                      <a:lnTo>
                        <a:pt x="185" y="34"/>
                      </a:lnTo>
                      <a:lnTo>
                        <a:pt x="177" y="34"/>
                      </a:lnTo>
                      <a:lnTo>
                        <a:pt x="174" y="37"/>
                      </a:lnTo>
                      <a:lnTo>
                        <a:pt x="170" y="37"/>
                      </a:lnTo>
                      <a:lnTo>
                        <a:pt x="166" y="41"/>
                      </a:lnTo>
                      <a:lnTo>
                        <a:pt x="163" y="45"/>
                      </a:lnTo>
                      <a:lnTo>
                        <a:pt x="170" y="56"/>
                      </a:lnTo>
                      <a:lnTo>
                        <a:pt x="174" y="60"/>
                      </a:lnTo>
                      <a:lnTo>
                        <a:pt x="163" y="71"/>
                      </a:lnTo>
                      <a:lnTo>
                        <a:pt x="166" y="74"/>
                      </a:lnTo>
                      <a:lnTo>
                        <a:pt x="166" y="78"/>
                      </a:lnTo>
                      <a:lnTo>
                        <a:pt x="163" y="82"/>
                      </a:lnTo>
                      <a:lnTo>
                        <a:pt x="159" y="82"/>
                      </a:lnTo>
                      <a:lnTo>
                        <a:pt x="152" y="82"/>
                      </a:lnTo>
                      <a:lnTo>
                        <a:pt x="148" y="82"/>
                      </a:lnTo>
                      <a:lnTo>
                        <a:pt x="148" y="89"/>
                      </a:lnTo>
                      <a:lnTo>
                        <a:pt x="152" y="89"/>
                      </a:lnTo>
                      <a:lnTo>
                        <a:pt x="155" y="93"/>
                      </a:lnTo>
                      <a:lnTo>
                        <a:pt x="155" y="97"/>
                      </a:lnTo>
                      <a:lnTo>
                        <a:pt x="152" y="97"/>
                      </a:lnTo>
                      <a:lnTo>
                        <a:pt x="148" y="97"/>
                      </a:lnTo>
                      <a:lnTo>
                        <a:pt x="144" y="100"/>
                      </a:lnTo>
                      <a:lnTo>
                        <a:pt x="144" y="104"/>
                      </a:lnTo>
                      <a:lnTo>
                        <a:pt x="144" y="108"/>
                      </a:lnTo>
                      <a:lnTo>
                        <a:pt x="144" y="111"/>
                      </a:lnTo>
                      <a:lnTo>
                        <a:pt x="144" y="111"/>
                      </a:lnTo>
                      <a:lnTo>
                        <a:pt x="144" y="119"/>
                      </a:lnTo>
                      <a:lnTo>
                        <a:pt x="140" y="123"/>
                      </a:lnTo>
                      <a:lnTo>
                        <a:pt x="137" y="119"/>
                      </a:lnTo>
                      <a:lnTo>
                        <a:pt x="137" y="119"/>
                      </a:lnTo>
                      <a:lnTo>
                        <a:pt x="137" y="123"/>
                      </a:lnTo>
                      <a:lnTo>
                        <a:pt x="129" y="123"/>
                      </a:lnTo>
                      <a:lnTo>
                        <a:pt x="129" y="119"/>
                      </a:lnTo>
                      <a:lnTo>
                        <a:pt x="126" y="123"/>
                      </a:lnTo>
                      <a:lnTo>
                        <a:pt x="126" y="123"/>
                      </a:lnTo>
                      <a:lnTo>
                        <a:pt x="118" y="126"/>
                      </a:lnTo>
                      <a:lnTo>
                        <a:pt x="122" y="126"/>
                      </a:lnTo>
                      <a:lnTo>
                        <a:pt x="118" y="130"/>
                      </a:lnTo>
                      <a:lnTo>
                        <a:pt x="114" y="134"/>
                      </a:lnTo>
                      <a:lnTo>
                        <a:pt x="111" y="130"/>
                      </a:lnTo>
                      <a:lnTo>
                        <a:pt x="107" y="134"/>
                      </a:lnTo>
                      <a:lnTo>
                        <a:pt x="107" y="134"/>
                      </a:lnTo>
                      <a:lnTo>
                        <a:pt x="103" y="137"/>
                      </a:lnTo>
                      <a:lnTo>
                        <a:pt x="103" y="137"/>
                      </a:lnTo>
                      <a:lnTo>
                        <a:pt x="100" y="141"/>
                      </a:lnTo>
                      <a:lnTo>
                        <a:pt x="100" y="145"/>
                      </a:lnTo>
                      <a:lnTo>
                        <a:pt x="100" y="149"/>
                      </a:lnTo>
                      <a:lnTo>
                        <a:pt x="100" y="152"/>
                      </a:lnTo>
                      <a:lnTo>
                        <a:pt x="103" y="156"/>
                      </a:lnTo>
                      <a:lnTo>
                        <a:pt x="100" y="156"/>
                      </a:lnTo>
                      <a:lnTo>
                        <a:pt x="96" y="160"/>
                      </a:lnTo>
                      <a:lnTo>
                        <a:pt x="89" y="160"/>
                      </a:lnTo>
                      <a:lnTo>
                        <a:pt x="85" y="160"/>
                      </a:lnTo>
                      <a:lnTo>
                        <a:pt x="74" y="160"/>
                      </a:lnTo>
                      <a:lnTo>
                        <a:pt x="70" y="163"/>
                      </a:lnTo>
                      <a:lnTo>
                        <a:pt x="66" y="163"/>
                      </a:lnTo>
                      <a:lnTo>
                        <a:pt x="63" y="163"/>
                      </a:lnTo>
                      <a:lnTo>
                        <a:pt x="55" y="163"/>
                      </a:lnTo>
                      <a:lnTo>
                        <a:pt x="37" y="167"/>
                      </a:lnTo>
                      <a:lnTo>
                        <a:pt x="15" y="160"/>
                      </a:lnTo>
                      <a:lnTo>
                        <a:pt x="29" y="145"/>
                      </a:lnTo>
                      <a:lnTo>
                        <a:pt x="29" y="141"/>
                      </a:lnTo>
                      <a:lnTo>
                        <a:pt x="26" y="137"/>
                      </a:lnTo>
                      <a:lnTo>
                        <a:pt x="29" y="134"/>
                      </a:lnTo>
                      <a:lnTo>
                        <a:pt x="26" y="126"/>
                      </a:lnTo>
                      <a:lnTo>
                        <a:pt x="11" y="126"/>
                      </a:lnTo>
                      <a:lnTo>
                        <a:pt x="11" y="123"/>
                      </a:lnTo>
                      <a:lnTo>
                        <a:pt x="7" y="119"/>
                      </a:lnTo>
                      <a:lnTo>
                        <a:pt x="11" y="119"/>
                      </a:lnTo>
                      <a:lnTo>
                        <a:pt x="7" y="111"/>
                      </a:lnTo>
                      <a:lnTo>
                        <a:pt x="3" y="104"/>
                      </a:lnTo>
                      <a:lnTo>
                        <a:pt x="3" y="100"/>
                      </a:lnTo>
                      <a:lnTo>
                        <a:pt x="7" y="93"/>
                      </a:lnTo>
                      <a:lnTo>
                        <a:pt x="7" y="93"/>
                      </a:lnTo>
                      <a:lnTo>
                        <a:pt x="3" y="93"/>
                      </a:lnTo>
                      <a:lnTo>
                        <a:pt x="3" y="89"/>
                      </a:lnTo>
                      <a:lnTo>
                        <a:pt x="0" y="85"/>
                      </a:lnTo>
                      <a:lnTo>
                        <a:pt x="0" y="82"/>
                      </a:lnTo>
                      <a:lnTo>
                        <a:pt x="3" y="78"/>
                      </a:lnTo>
                      <a:lnTo>
                        <a:pt x="0" y="78"/>
                      </a:lnTo>
                      <a:lnTo>
                        <a:pt x="0" y="74"/>
                      </a:lnTo>
                      <a:lnTo>
                        <a:pt x="3" y="74"/>
                      </a:lnTo>
                      <a:lnTo>
                        <a:pt x="7" y="71"/>
                      </a:lnTo>
                      <a:lnTo>
                        <a:pt x="7" y="71"/>
                      </a:lnTo>
                      <a:lnTo>
                        <a:pt x="7" y="71"/>
                      </a:lnTo>
                      <a:lnTo>
                        <a:pt x="3" y="67"/>
                      </a:lnTo>
                      <a:lnTo>
                        <a:pt x="7" y="63"/>
                      </a:lnTo>
                      <a:lnTo>
                        <a:pt x="7" y="63"/>
                      </a:lnTo>
                      <a:lnTo>
                        <a:pt x="7" y="60"/>
                      </a:lnTo>
                      <a:lnTo>
                        <a:pt x="7" y="56"/>
                      </a:lnTo>
                      <a:lnTo>
                        <a:pt x="7" y="56"/>
                      </a:lnTo>
                      <a:lnTo>
                        <a:pt x="11" y="60"/>
                      </a:lnTo>
                      <a:lnTo>
                        <a:pt x="15" y="60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22" y="60"/>
                      </a:lnTo>
                      <a:lnTo>
                        <a:pt x="26" y="60"/>
                      </a:lnTo>
                      <a:lnTo>
                        <a:pt x="26" y="63"/>
                      </a:lnTo>
                      <a:lnTo>
                        <a:pt x="29" y="63"/>
                      </a:lnTo>
                      <a:lnTo>
                        <a:pt x="29" y="63"/>
                      </a:lnTo>
                      <a:lnTo>
                        <a:pt x="33" y="63"/>
                      </a:lnTo>
                      <a:lnTo>
                        <a:pt x="37" y="60"/>
                      </a:lnTo>
                      <a:lnTo>
                        <a:pt x="37" y="56"/>
                      </a:lnTo>
                      <a:lnTo>
                        <a:pt x="40" y="56"/>
                      </a:lnTo>
                      <a:lnTo>
                        <a:pt x="37" y="52"/>
                      </a:lnTo>
                      <a:lnTo>
                        <a:pt x="44" y="52"/>
                      </a:lnTo>
                      <a:lnTo>
                        <a:pt x="52" y="48"/>
                      </a:lnTo>
                      <a:lnTo>
                        <a:pt x="52" y="48"/>
                      </a:lnTo>
                      <a:lnTo>
                        <a:pt x="52" y="45"/>
                      </a:lnTo>
                      <a:lnTo>
                        <a:pt x="55" y="45"/>
                      </a:lnTo>
                      <a:lnTo>
                        <a:pt x="55" y="41"/>
                      </a:lnTo>
                      <a:lnTo>
                        <a:pt x="55" y="37"/>
                      </a:lnTo>
                      <a:lnTo>
                        <a:pt x="59" y="34"/>
                      </a:lnTo>
                      <a:lnTo>
                        <a:pt x="59" y="30"/>
                      </a:lnTo>
                      <a:lnTo>
                        <a:pt x="59" y="30"/>
                      </a:lnTo>
                      <a:lnTo>
                        <a:pt x="59" y="30"/>
                      </a:lnTo>
                      <a:lnTo>
                        <a:pt x="59" y="26"/>
                      </a:lnTo>
                      <a:lnTo>
                        <a:pt x="63" y="26"/>
                      </a:lnTo>
                      <a:lnTo>
                        <a:pt x="66" y="26"/>
                      </a:lnTo>
                      <a:lnTo>
                        <a:pt x="66" y="26"/>
                      </a:lnTo>
                      <a:lnTo>
                        <a:pt x="74" y="22"/>
                      </a:lnTo>
                      <a:lnTo>
                        <a:pt x="77" y="22"/>
                      </a:lnTo>
                      <a:lnTo>
                        <a:pt x="81" y="22"/>
                      </a:lnTo>
                      <a:lnTo>
                        <a:pt x="85" y="22"/>
                      </a:lnTo>
                      <a:lnTo>
                        <a:pt x="85" y="22"/>
                      </a:lnTo>
                      <a:lnTo>
                        <a:pt x="89" y="22"/>
                      </a:lnTo>
                      <a:lnTo>
                        <a:pt x="92" y="22"/>
                      </a:lnTo>
                      <a:lnTo>
                        <a:pt x="96" y="26"/>
                      </a:lnTo>
                      <a:lnTo>
                        <a:pt x="100" y="26"/>
                      </a:lnTo>
                      <a:lnTo>
                        <a:pt x="100" y="22"/>
                      </a:lnTo>
                      <a:lnTo>
                        <a:pt x="103" y="26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4" y="30"/>
                      </a:lnTo>
                      <a:lnTo>
                        <a:pt x="118" y="26"/>
                      </a:lnTo>
                      <a:lnTo>
                        <a:pt x="122" y="26"/>
                      </a:lnTo>
                      <a:lnTo>
                        <a:pt x="122" y="22"/>
                      </a:lnTo>
                      <a:lnTo>
                        <a:pt x="126" y="22"/>
                      </a:lnTo>
                      <a:lnTo>
                        <a:pt x="126" y="22"/>
                      </a:lnTo>
                      <a:lnTo>
                        <a:pt x="129" y="26"/>
                      </a:lnTo>
                      <a:lnTo>
                        <a:pt x="133" y="26"/>
                      </a:lnTo>
                      <a:lnTo>
                        <a:pt x="133" y="22"/>
                      </a:lnTo>
                      <a:lnTo>
                        <a:pt x="133" y="22"/>
                      </a:lnTo>
                      <a:lnTo>
                        <a:pt x="133" y="19"/>
                      </a:lnTo>
                      <a:lnTo>
                        <a:pt x="137" y="19"/>
                      </a:lnTo>
                      <a:lnTo>
                        <a:pt x="137" y="19"/>
                      </a:lnTo>
                      <a:lnTo>
                        <a:pt x="137" y="19"/>
                      </a:lnTo>
                      <a:lnTo>
                        <a:pt x="140" y="19"/>
                      </a:lnTo>
                      <a:lnTo>
                        <a:pt x="144" y="19"/>
                      </a:lnTo>
                      <a:lnTo>
                        <a:pt x="144" y="15"/>
                      </a:lnTo>
                      <a:lnTo>
                        <a:pt x="144" y="11"/>
                      </a:lnTo>
                      <a:lnTo>
                        <a:pt x="144" y="11"/>
                      </a:lnTo>
                      <a:lnTo>
                        <a:pt x="148" y="8"/>
                      </a:lnTo>
                      <a:lnTo>
                        <a:pt x="148" y="4"/>
                      </a:lnTo>
                      <a:lnTo>
                        <a:pt x="148" y="0"/>
                      </a:lnTo>
                      <a:lnTo>
                        <a:pt x="155" y="0"/>
                      </a:lnTo>
                      <a:lnTo>
                        <a:pt x="155" y="4"/>
                      </a:lnTo>
                      <a:lnTo>
                        <a:pt x="159" y="4"/>
                      </a:lnTo>
                      <a:lnTo>
                        <a:pt x="159" y="8"/>
                      </a:lnTo>
                      <a:lnTo>
                        <a:pt x="159" y="11"/>
                      </a:lnTo>
                      <a:lnTo>
                        <a:pt x="159" y="11"/>
                      </a:lnTo>
                      <a:lnTo>
                        <a:pt x="163" y="11"/>
                      </a:lnTo>
                      <a:lnTo>
                        <a:pt x="163" y="15"/>
                      </a:lnTo>
                      <a:lnTo>
                        <a:pt x="163" y="19"/>
                      </a:lnTo>
                      <a:lnTo>
                        <a:pt x="163" y="22"/>
                      </a:lnTo>
                      <a:lnTo>
                        <a:pt x="163" y="30"/>
                      </a:lnTo>
                      <a:lnTo>
                        <a:pt x="166" y="30"/>
                      </a:lnTo>
                      <a:lnTo>
                        <a:pt x="166" y="34"/>
                      </a:lnTo>
                      <a:lnTo>
                        <a:pt x="170" y="34"/>
                      </a:lnTo>
                      <a:lnTo>
                        <a:pt x="174" y="34"/>
                      </a:lnTo>
                      <a:lnTo>
                        <a:pt x="177" y="34"/>
                      </a:lnTo>
                      <a:lnTo>
                        <a:pt x="177" y="30"/>
                      </a:lnTo>
                      <a:lnTo>
                        <a:pt x="181" y="30"/>
                      </a:lnTo>
                      <a:lnTo>
                        <a:pt x="185" y="26"/>
                      </a:lnTo>
                      <a:lnTo>
                        <a:pt x="185" y="22"/>
                      </a:lnTo>
                      <a:lnTo>
                        <a:pt x="189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" name="Freeform 37">
                  <a:extLst>
                    <a:ext uri="{FF2B5EF4-FFF2-40B4-BE49-F238E27FC236}">
                      <a16:creationId xmlns:a16="http://schemas.microsoft.com/office/drawing/2014/main" id="{AAD07A04-5F7E-544A-90A8-AE47C52E73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35835" y="1921504"/>
                  <a:ext cx="133810" cy="95211"/>
                </a:xfrm>
                <a:custGeom>
                  <a:avLst/>
                  <a:gdLst>
                    <a:gd name="T0" fmla="*/ 22 w 28"/>
                    <a:gd name="T1" fmla="*/ 19 h 20"/>
                    <a:gd name="T2" fmla="*/ 22 w 28"/>
                    <a:gd name="T3" fmla="*/ 18 h 20"/>
                    <a:gd name="T4" fmla="*/ 20 w 28"/>
                    <a:gd name="T5" fmla="*/ 18 h 20"/>
                    <a:gd name="T6" fmla="*/ 20 w 28"/>
                    <a:gd name="T7" fmla="*/ 19 h 20"/>
                    <a:gd name="T8" fmla="*/ 26 w 28"/>
                    <a:gd name="T9" fmla="*/ 16 h 20"/>
                    <a:gd name="T10" fmla="*/ 26 w 28"/>
                    <a:gd name="T11" fmla="*/ 14 h 20"/>
                    <a:gd name="T12" fmla="*/ 18 w 28"/>
                    <a:gd name="T13" fmla="*/ 12 h 20"/>
                    <a:gd name="T14" fmla="*/ 15 w 28"/>
                    <a:gd name="T15" fmla="*/ 15 h 20"/>
                    <a:gd name="T16" fmla="*/ 13 w 28"/>
                    <a:gd name="T17" fmla="*/ 14 h 20"/>
                    <a:gd name="T18" fmla="*/ 13 w 28"/>
                    <a:gd name="T19" fmla="*/ 12 h 20"/>
                    <a:gd name="T20" fmla="*/ 14 w 28"/>
                    <a:gd name="T21" fmla="*/ 12 h 20"/>
                    <a:gd name="T22" fmla="*/ 15 w 28"/>
                    <a:gd name="T23" fmla="*/ 12 h 20"/>
                    <a:gd name="T24" fmla="*/ 16 w 28"/>
                    <a:gd name="T25" fmla="*/ 10 h 20"/>
                    <a:gd name="T26" fmla="*/ 17 w 28"/>
                    <a:gd name="T27" fmla="*/ 13 h 20"/>
                    <a:gd name="T28" fmla="*/ 17 w 28"/>
                    <a:gd name="T29" fmla="*/ 14 h 20"/>
                    <a:gd name="T30" fmla="*/ 15 w 28"/>
                    <a:gd name="T31" fmla="*/ 16 h 20"/>
                    <a:gd name="T32" fmla="*/ 17 w 28"/>
                    <a:gd name="T33" fmla="*/ 16 h 20"/>
                    <a:gd name="T34" fmla="*/ 13 w 28"/>
                    <a:gd name="T35" fmla="*/ 16 h 20"/>
                    <a:gd name="T36" fmla="*/ 15 w 28"/>
                    <a:gd name="T37" fmla="*/ 16 h 20"/>
                    <a:gd name="T38" fmla="*/ 15 w 28"/>
                    <a:gd name="T39" fmla="*/ 17 h 20"/>
                    <a:gd name="T40" fmla="*/ 14 w 28"/>
                    <a:gd name="T41" fmla="*/ 18 h 20"/>
                    <a:gd name="T42" fmla="*/ 12 w 28"/>
                    <a:gd name="T43" fmla="*/ 17 h 20"/>
                    <a:gd name="T44" fmla="*/ 9 w 28"/>
                    <a:gd name="T45" fmla="*/ 12 h 20"/>
                    <a:gd name="T46" fmla="*/ 10 w 28"/>
                    <a:gd name="T47" fmla="*/ 12 h 20"/>
                    <a:gd name="T48" fmla="*/ 10 w 28"/>
                    <a:gd name="T49" fmla="*/ 17 h 20"/>
                    <a:gd name="T50" fmla="*/ 10 w 28"/>
                    <a:gd name="T51" fmla="*/ 17 h 20"/>
                    <a:gd name="T52" fmla="*/ 11 w 28"/>
                    <a:gd name="T53" fmla="*/ 15 h 20"/>
                    <a:gd name="T54" fmla="*/ 10 w 28"/>
                    <a:gd name="T55" fmla="*/ 13 h 20"/>
                    <a:gd name="T56" fmla="*/ 9 w 28"/>
                    <a:gd name="T57" fmla="*/ 16 h 20"/>
                    <a:gd name="T58" fmla="*/ 7 w 28"/>
                    <a:gd name="T59" fmla="*/ 14 h 20"/>
                    <a:gd name="T60" fmla="*/ 12 w 28"/>
                    <a:gd name="T61" fmla="*/ 2 h 20"/>
                    <a:gd name="T62" fmla="*/ 3 w 28"/>
                    <a:gd name="T63" fmla="*/ 6 h 20"/>
                    <a:gd name="T64" fmla="*/ 3 w 28"/>
                    <a:gd name="T65" fmla="*/ 7 h 20"/>
                    <a:gd name="T66" fmla="*/ 2 w 28"/>
                    <a:gd name="T67" fmla="*/ 6 h 20"/>
                    <a:gd name="T68" fmla="*/ 6 w 28"/>
                    <a:gd name="T69" fmla="*/ 5 h 20"/>
                    <a:gd name="T70" fmla="*/ 8 w 28"/>
                    <a:gd name="T71" fmla="*/ 5 h 20"/>
                    <a:gd name="T72" fmla="*/ 9 w 28"/>
                    <a:gd name="T73" fmla="*/ 1 h 20"/>
                    <a:gd name="T74" fmla="*/ 7 w 28"/>
                    <a:gd name="T75" fmla="*/ 2 h 20"/>
                    <a:gd name="T76" fmla="*/ 5 w 28"/>
                    <a:gd name="T77" fmla="*/ 4 h 20"/>
                    <a:gd name="T78" fmla="*/ 2 w 28"/>
                    <a:gd name="T79" fmla="*/ 5 h 20"/>
                    <a:gd name="T80" fmla="*/ 1 w 28"/>
                    <a:gd name="T81" fmla="*/ 6 h 20"/>
                    <a:gd name="T82" fmla="*/ 6 w 28"/>
                    <a:gd name="T83" fmla="*/ 16 h 20"/>
                    <a:gd name="T84" fmla="*/ 6 w 28"/>
                    <a:gd name="T85" fmla="*/ 15 h 20"/>
                    <a:gd name="T86" fmla="*/ 7 w 28"/>
                    <a:gd name="T87" fmla="*/ 12 h 20"/>
                    <a:gd name="T88" fmla="*/ 9 w 28"/>
                    <a:gd name="T89" fmla="*/ 11 h 20"/>
                    <a:gd name="T90" fmla="*/ 10 w 28"/>
                    <a:gd name="T91" fmla="*/ 9 h 20"/>
                    <a:gd name="T92" fmla="*/ 11 w 28"/>
                    <a:gd name="T93" fmla="*/ 9 h 20"/>
                    <a:gd name="T94" fmla="*/ 9 w 28"/>
                    <a:gd name="T95" fmla="*/ 8 h 20"/>
                    <a:gd name="T96" fmla="*/ 8 w 28"/>
                    <a:gd name="T97" fmla="*/ 6 h 20"/>
                    <a:gd name="T98" fmla="*/ 5 w 28"/>
                    <a:gd name="T99" fmla="*/ 5 h 20"/>
                    <a:gd name="T100" fmla="*/ 5 w 28"/>
                    <a:gd name="T101" fmla="*/ 7 h 20"/>
                    <a:gd name="T102" fmla="*/ 4 w 28"/>
                    <a:gd name="T103" fmla="*/ 8 h 20"/>
                    <a:gd name="T104" fmla="*/ 4 w 28"/>
                    <a:gd name="T105" fmla="*/ 6 h 20"/>
                    <a:gd name="T106" fmla="*/ 2 w 28"/>
                    <a:gd name="T107" fmla="*/ 8 h 20"/>
                    <a:gd name="T108" fmla="*/ 1 w 28"/>
                    <a:gd name="T109" fmla="*/ 9 h 20"/>
                    <a:gd name="T110" fmla="*/ 0 w 28"/>
                    <a:gd name="T111" fmla="*/ 10 h 20"/>
                    <a:gd name="T112" fmla="*/ 0 w 28"/>
                    <a:gd name="T113" fmla="*/ 12 h 20"/>
                    <a:gd name="T114" fmla="*/ 2 w 28"/>
                    <a:gd name="T115" fmla="*/ 14 h 20"/>
                    <a:gd name="T116" fmla="*/ 3 w 28"/>
                    <a:gd name="T117" fmla="*/ 1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8" h="20">
                      <a:moveTo>
                        <a:pt x="20" y="19"/>
                      </a:move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lose/>
                      <a:moveTo>
                        <a:pt x="26" y="14"/>
                      </a:move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lose/>
                      <a:moveTo>
                        <a:pt x="18" y="12"/>
                      </a:move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lose/>
                      <a:moveTo>
                        <a:pt x="15" y="16"/>
                      </a:move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lose/>
                      <a:moveTo>
                        <a:pt x="16" y="16"/>
                      </a:move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lose/>
                      <a:moveTo>
                        <a:pt x="13" y="16"/>
                      </a:move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9" y="12"/>
                      </a:move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lose/>
                      <a:moveTo>
                        <a:pt x="9" y="16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11" y="15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1" y="15"/>
                        <a:pt x="11" y="15"/>
                      </a:cubicBezTo>
                      <a:close/>
                      <a:moveTo>
                        <a:pt x="7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lose/>
                      <a:moveTo>
                        <a:pt x="11" y="3"/>
                      </a:move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lose/>
                      <a:moveTo>
                        <a:pt x="3" y="7"/>
                      </a:move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lose/>
                      <a:moveTo>
                        <a:pt x="2" y="7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7"/>
                        <a:pt x="2" y="7"/>
                        <a:pt x="2" y="7"/>
                      </a:cubicBezTo>
                      <a:close/>
                      <a:moveTo>
                        <a:pt x="6" y="17"/>
                      </a:move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lnTo>
                        <a:pt x="6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8" name="Freeform 38">
                  <a:extLst>
                    <a:ext uri="{FF2B5EF4-FFF2-40B4-BE49-F238E27FC236}">
                      <a16:creationId xmlns:a16="http://schemas.microsoft.com/office/drawing/2014/main" id="{780661CC-F732-7A4A-8701-3465B7E5AE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68931" y="1467324"/>
                  <a:ext cx="428448" cy="449035"/>
                </a:xfrm>
                <a:custGeom>
                  <a:avLst/>
                  <a:gdLst>
                    <a:gd name="T0" fmla="*/ 86 w 90"/>
                    <a:gd name="T1" fmla="*/ 12 h 94"/>
                    <a:gd name="T2" fmla="*/ 89 w 90"/>
                    <a:gd name="T3" fmla="*/ 7 h 94"/>
                    <a:gd name="T4" fmla="*/ 83 w 90"/>
                    <a:gd name="T5" fmla="*/ 5 h 94"/>
                    <a:gd name="T6" fmla="*/ 79 w 90"/>
                    <a:gd name="T7" fmla="*/ 5 h 94"/>
                    <a:gd name="T8" fmla="*/ 76 w 90"/>
                    <a:gd name="T9" fmla="*/ 0 h 94"/>
                    <a:gd name="T10" fmla="*/ 73 w 90"/>
                    <a:gd name="T11" fmla="*/ 6 h 94"/>
                    <a:gd name="T12" fmla="*/ 67 w 90"/>
                    <a:gd name="T13" fmla="*/ 9 h 94"/>
                    <a:gd name="T14" fmla="*/ 65 w 90"/>
                    <a:gd name="T15" fmla="*/ 4 h 94"/>
                    <a:gd name="T16" fmla="*/ 62 w 90"/>
                    <a:gd name="T17" fmla="*/ 10 h 94"/>
                    <a:gd name="T18" fmla="*/ 57 w 90"/>
                    <a:gd name="T19" fmla="*/ 11 h 94"/>
                    <a:gd name="T20" fmla="*/ 51 w 90"/>
                    <a:gd name="T21" fmla="*/ 16 h 94"/>
                    <a:gd name="T22" fmla="*/ 49 w 90"/>
                    <a:gd name="T23" fmla="*/ 18 h 94"/>
                    <a:gd name="T24" fmla="*/ 44 w 90"/>
                    <a:gd name="T25" fmla="*/ 18 h 94"/>
                    <a:gd name="T26" fmla="*/ 40 w 90"/>
                    <a:gd name="T27" fmla="*/ 23 h 94"/>
                    <a:gd name="T28" fmla="*/ 39 w 90"/>
                    <a:gd name="T29" fmla="*/ 26 h 94"/>
                    <a:gd name="T30" fmla="*/ 35 w 90"/>
                    <a:gd name="T31" fmla="*/ 29 h 94"/>
                    <a:gd name="T32" fmla="*/ 35 w 90"/>
                    <a:gd name="T33" fmla="*/ 32 h 94"/>
                    <a:gd name="T34" fmla="*/ 31 w 90"/>
                    <a:gd name="T35" fmla="*/ 37 h 94"/>
                    <a:gd name="T36" fmla="*/ 30 w 90"/>
                    <a:gd name="T37" fmla="*/ 40 h 94"/>
                    <a:gd name="T38" fmla="*/ 28 w 90"/>
                    <a:gd name="T39" fmla="*/ 46 h 94"/>
                    <a:gd name="T40" fmla="*/ 23 w 90"/>
                    <a:gd name="T41" fmla="*/ 51 h 94"/>
                    <a:gd name="T42" fmla="*/ 18 w 90"/>
                    <a:gd name="T43" fmla="*/ 57 h 94"/>
                    <a:gd name="T44" fmla="*/ 24 w 90"/>
                    <a:gd name="T45" fmla="*/ 57 h 94"/>
                    <a:gd name="T46" fmla="*/ 16 w 90"/>
                    <a:gd name="T47" fmla="*/ 59 h 94"/>
                    <a:gd name="T48" fmla="*/ 14 w 90"/>
                    <a:gd name="T49" fmla="*/ 63 h 94"/>
                    <a:gd name="T50" fmla="*/ 10 w 90"/>
                    <a:gd name="T51" fmla="*/ 64 h 94"/>
                    <a:gd name="T52" fmla="*/ 8 w 90"/>
                    <a:gd name="T53" fmla="*/ 67 h 94"/>
                    <a:gd name="T54" fmla="*/ 1 w 90"/>
                    <a:gd name="T55" fmla="*/ 68 h 94"/>
                    <a:gd name="T56" fmla="*/ 2 w 90"/>
                    <a:gd name="T57" fmla="*/ 72 h 94"/>
                    <a:gd name="T58" fmla="*/ 7 w 90"/>
                    <a:gd name="T59" fmla="*/ 73 h 94"/>
                    <a:gd name="T60" fmla="*/ 8 w 90"/>
                    <a:gd name="T61" fmla="*/ 75 h 94"/>
                    <a:gd name="T62" fmla="*/ 2 w 90"/>
                    <a:gd name="T63" fmla="*/ 77 h 94"/>
                    <a:gd name="T64" fmla="*/ 8 w 90"/>
                    <a:gd name="T65" fmla="*/ 79 h 94"/>
                    <a:gd name="T66" fmla="*/ 4 w 90"/>
                    <a:gd name="T67" fmla="*/ 84 h 94"/>
                    <a:gd name="T68" fmla="*/ 6 w 90"/>
                    <a:gd name="T69" fmla="*/ 88 h 94"/>
                    <a:gd name="T70" fmla="*/ 10 w 90"/>
                    <a:gd name="T71" fmla="*/ 94 h 94"/>
                    <a:gd name="T72" fmla="*/ 18 w 90"/>
                    <a:gd name="T73" fmla="*/ 87 h 94"/>
                    <a:gd name="T74" fmla="*/ 22 w 90"/>
                    <a:gd name="T75" fmla="*/ 85 h 94"/>
                    <a:gd name="T76" fmla="*/ 28 w 90"/>
                    <a:gd name="T77" fmla="*/ 88 h 94"/>
                    <a:gd name="T78" fmla="*/ 28 w 90"/>
                    <a:gd name="T79" fmla="*/ 66 h 94"/>
                    <a:gd name="T80" fmla="*/ 34 w 90"/>
                    <a:gd name="T81" fmla="*/ 40 h 94"/>
                    <a:gd name="T82" fmla="*/ 45 w 90"/>
                    <a:gd name="T83" fmla="*/ 25 h 94"/>
                    <a:gd name="T84" fmla="*/ 53 w 90"/>
                    <a:gd name="T85" fmla="*/ 18 h 94"/>
                    <a:gd name="T86" fmla="*/ 69 w 90"/>
                    <a:gd name="T87" fmla="*/ 20 h 94"/>
                    <a:gd name="T88" fmla="*/ 79 w 90"/>
                    <a:gd name="T89" fmla="*/ 10 h 94"/>
                    <a:gd name="T90" fmla="*/ 3 w 90"/>
                    <a:gd name="T91" fmla="*/ 81 h 94"/>
                    <a:gd name="T92" fmla="*/ 1 w 90"/>
                    <a:gd name="T93" fmla="*/ 80 h 94"/>
                    <a:gd name="T94" fmla="*/ 4 w 90"/>
                    <a:gd name="T95" fmla="*/ 67 h 94"/>
                    <a:gd name="T96" fmla="*/ 15 w 90"/>
                    <a:gd name="T97" fmla="*/ 58 h 94"/>
                    <a:gd name="T98" fmla="*/ 26 w 90"/>
                    <a:gd name="T99" fmla="*/ 44 h 94"/>
                    <a:gd name="T100" fmla="*/ 27 w 90"/>
                    <a:gd name="T101" fmla="*/ 30 h 94"/>
                    <a:gd name="T102" fmla="*/ 33 w 90"/>
                    <a:gd name="T103" fmla="*/ 23 h 94"/>
                    <a:gd name="T104" fmla="*/ 36 w 90"/>
                    <a:gd name="T105" fmla="*/ 20 h 94"/>
                    <a:gd name="T106" fmla="*/ 35 w 90"/>
                    <a:gd name="T107" fmla="*/ 22 h 94"/>
                    <a:gd name="T108" fmla="*/ 44 w 90"/>
                    <a:gd name="T109" fmla="*/ 16 h 94"/>
                    <a:gd name="T110" fmla="*/ 44 w 90"/>
                    <a:gd name="T111" fmla="*/ 16 h 94"/>
                    <a:gd name="T112" fmla="*/ 49 w 90"/>
                    <a:gd name="T113" fmla="*/ 12 h 94"/>
                    <a:gd name="T114" fmla="*/ 51 w 90"/>
                    <a:gd name="T115" fmla="*/ 10 h 94"/>
                    <a:gd name="T116" fmla="*/ 62 w 90"/>
                    <a:gd name="T117" fmla="*/ 6 h 94"/>
                    <a:gd name="T118" fmla="*/ 62 w 90"/>
                    <a:gd name="T119" fmla="*/ 5 h 94"/>
                    <a:gd name="T120" fmla="*/ 71 w 90"/>
                    <a:gd name="T121" fmla="*/ 2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0" h="94">
                      <a:moveTo>
                        <a:pt x="83" y="17"/>
                      </a:moveTo>
                      <a:cubicBezTo>
                        <a:pt x="84" y="17"/>
                        <a:pt x="84" y="17"/>
                        <a:pt x="84" y="17"/>
                      </a:cubicBezTo>
                      <a:cubicBezTo>
                        <a:pt x="84" y="16"/>
                        <a:pt x="84" y="16"/>
                        <a:pt x="84" y="16"/>
                      </a:cubicBezTo>
                      <a:cubicBezTo>
                        <a:pt x="85" y="15"/>
                        <a:pt x="85" y="15"/>
                        <a:pt x="85" y="15"/>
                      </a:cubicBezTo>
                      <a:cubicBezTo>
                        <a:pt x="86" y="15"/>
                        <a:pt x="86" y="15"/>
                        <a:pt x="86" y="15"/>
                      </a:cubicBezTo>
                      <a:cubicBezTo>
                        <a:pt x="87" y="14"/>
                        <a:pt x="87" y="14"/>
                        <a:pt x="87" y="14"/>
                      </a:cubicBezTo>
                      <a:cubicBezTo>
                        <a:pt x="87" y="13"/>
                        <a:pt x="87" y="13"/>
                        <a:pt x="87" y="13"/>
                      </a:cubicBezTo>
                      <a:cubicBezTo>
                        <a:pt x="88" y="13"/>
                        <a:pt x="88" y="13"/>
                        <a:pt x="88" y="13"/>
                      </a:cubicBezTo>
                      <a:cubicBezTo>
                        <a:pt x="89" y="13"/>
                        <a:pt x="89" y="13"/>
                        <a:pt x="89" y="13"/>
                      </a:cubicBezTo>
                      <a:cubicBezTo>
                        <a:pt x="89" y="12"/>
                        <a:pt x="89" y="12"/>
                        <a:pt x="89" y="12"/>
                      </a:cubicBezTo>
                      <a:cubicBezTo>
                        <a:pt x="89" y="11"/>
                        <a:pt x="89" y="11"/>
                        <a:pt x="89" y="11"/>
                      </a:cubicBezTo>
                      <a:cubicBezTo>
                        <a:pt x="89" y="11"/>
                        <a:pt x="89" y="11"/>
                        <a:pt x="89" y="11"/>
                      </a:cubicBezTo>
                      <a:cubicBezTo>
                        <a:pt x="88" y="11"/>
                        <a:pt x="88" y="11"/>
                        <a:pt x="88" y="11"/>
                      </a:cubicBezTo>
                      <a:cubicBezTo>
                        <a:pt x="88" y="11"/>
                        <a:pt x="88" y="11"/>
                        <a:pt x="88" y="1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2"/>
                        <a:pt x="87" y="12"/>
                        <a:pt x="87" y="12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6" y="11"/>
                        <a:pt x="86" y="11"/>
                        <a:pt x="86" y="11"/>
                      </a:cubicBezTo>
                      <a:cubicBezTo>
                        <a:pt x="86" y="11"/>
                        <a:pt x="86" y="11"/>
                        <a:pt x="86" y="11"/>
                      </a:cubicBezTo>
                      <a:cubicBezTo>
                        <a:pt x="86" y="12"/>
                        <a:pt x="86" y="12"/>
                        <a:pt x="86" y="12"/>
                      </a:cubicBezTo>
                      <a:cubicBezTo>
                        <a:pt x="86" y="12"/>
                        <a:pt x="86" y="12"/>
                        <a:pt x="86" y="12"/>
                      </a:cubicBezTo>
                      <a:cubicBezTo>
                        <a:pt x="86" y="11"/>
                        <a:pt x="86" y="11"/>
                        <a:pt x="86" y="11"/>
                      </a:cubicBezTo>
                      <a:cubicBezTo>
                        <a:pt x="85" y="12"/>
                        <a:pt x="85" y="12"/>
                        <a:pt x="85" y="12"/>
                      </a:cubicBezTo>
                      <a:cubicBezTo>
                        <a:pt x="85" y="12"/>
                        <a:pt x="85" y="12"/>
                        <a:pt x="85" y="12"/>
                      </a:cubicBezTo>
                      <a:cubicBezTo>
                        <a:pt x="85" y="12"/>
                        <a:pt x="85" y="12"/>
                        <a:pt x="85" y="12"/>
                      </a:cubicBez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10"/>
                        <a:pt x="84" y="10"/>
                        <a:pt x="84" y="10"/>
                      </a:cubicBezTo>
                      <a:cubicBezTo>
                        <a:pt x="83" y="10"/>
                        <a:pt x="83" y="10"/>
                        <a:pt x="83" y="10"/>
                      </a:cubicBezTo>
                      <a:cubicBezTo>
                        <a:pt x="83" y="10"/>
                        <a:pt x="83" y="10"/>
                        <a:pt x="83" y="10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81" y="9"/>
                        <a:pt x="81" y="9"/>
                        <a:pt x="81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1" y="9"/>
                        <a:pt x="81" y="9"/>
                        <a:pt x="81" y="9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83" y="9"/>
                        <a:pt x="83" y="9"/>
                        <a:pt x="83" y="9"/>
                      </a:cubicBezTo>
                      <a:cubicBezTo>
                        <a:pt x="84" y="9"/>
                        <a:pt x="84" y="9"/>
                        <a:pt x="84" y="9"/>
                      </a:cubicBezTo>
                      <a:cubicBezTo>
                        <a:pt x="86" y="9"/>
                        <a:pt x="86" y="9"/>
                        <a:pt x="86" y="9"/>
                      </a:cubicBezTo>
                      <a:cubicBezTo>
                        <a:pt x="87" y="9"/>
                        <a:pt x="87" y="9"/>
                        <a:pt x="87" y="9"/>
                      </a:cubicBezTo>
                      <a:cubicBezTo>
                        <a:pt x="88" y="7"/>
                        <a:pt x="88" y="7"/>
                        <a:pt x="88" y="7"/>
                      </a:cubicBezTo>
                      <a:cubicBezTo>
                        <a:pt x="89" y="7"/>
                        <a:pt x="89" y="7"/>
                        <a:pt x="89" y="7"/>
                      </a:cubicBezTo>
                      <a:cubicBezTo>
                        <a:pt x="90" y="6"/>
                        <a:pt x="90" y="6"/>
                        <a:pt x="90" y="6"/>
                      </a:cubicBezTo>
                      <a:cubicBezTo>
                        <a:pt x="90" y="6"/>
                        <a:pt x="90" y="6"/>
                        <a:pt x="90" y="6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9" y="5"/>
                        <a:pt x="89" y="5"/>
                        <a:pt x="89" y="5"/>
                      </a:cubicBezTo>
                      <a:cubicBezTo>
                        <a:pt x="88" y="6"/>
                        <a:pt x="88" y="6"/>
                        <a:pt x="88" y="6"/>
                      </a:cubicBezTo>
                      <a:cubicBezTo>
                        <a:pt x="87" y="5"/>
                        <a:pt x="87" y="5"/>
                        <a:pt x="87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5" y="6"/>
                        <a:pt x="85" y="6"/>
                        <a:pt x="85" y="6"/>
                      </a:cubicBez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6" y="4"/>
                        <a:pt x="86" y="4"/>
                        <a:pt x="86" y="4"/>
                      </a:cubicBezTo>
                      <a:cubicBezTo>
                        <a:pt x="85" y="4"/>
                        <a:pt x="85" y="4"/>
                        <a:pt x="85" y="4"/>
                      </a:cubicBezTo>
                      <a:cubicBezTo>
                        <a:pt x="85" y="4"/>
                        <a:pt x="85" y="4"/>
                        <a:pt x="85" y="4"/>
                      </a:cubicBezTo>
                      <a:cubicBezTo>
                        <a:pt x="84" y="4"/>
                        <a:pt x="84" y="4"/>
                        <a:pt x="84" y="4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3" y="4"/>
                        <a:pt x="83" y="4"/>
                        <a:pt x="83" y="4"/>
                      </a:cubicBezTo>
                      <a:cubicBezTo>
                        <a:pt x="83" y="4"/>
                        <a:pt x="83" y="4"/>
                        <a:pt x="83" y="4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2" y="5"/>
                        <a:pt x="82" y="5"/>
                        <a:pt x="82" y="5"/>
                      </a:cubicBezTo>
                      <a:cubicBezTo>
                        <a:pt x="82" y="4"/>
                        <a:pt x="82" y="4"/>
                        <a:pt x="82" y="4"/>
                      </a:cubicBezTo>
                      <a:cubicBezTo>
                        <a:pt x="83" y="4"/>
                        <a:pt x="83" y="4"/>
                        <a:pt x="83" y="4"/>
                      </a:cubicBezTo>
                      <a:cubicBezTo>
                        <a:pt x="83" y="3"/>
                        <a:pt x="83" y="3"/>
                        <a:pt x="83" y="3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1" y="3"/>
                        <a:pt x="81" y="3"/>
                        <a:pt x="81" y="3"/>
                      </a:cubicBezTo>
                      <a:cubicBezTo>
                        <a:pt x="80" y="3"/>
                        <a:pt x="80" y="3"/>
                        <a:pt x="80" y="3"/>
                      </a:cubicBezTo>
                      <a:cubicBezTo>
                        <a:pt x="80" y="4"/>
                        <a:pt x="80" y="4"/>
                        <a:pt x="80" y="4"/>
                      </a:cubicBezTo>
                      <a:cubicBezTo>
                        <a:pt x="80" y="4"/>
                        <a:pt x="80" y="4"/>
                        <a:pt x="80" y="4"/>
                      </a:cubicBezTo>
                      <a:cubicBezTo>
                        <a:pt x="80" y="5"/>
                        <a:pt x="80" y="5"/>
                        <a:pt x="80" y="5"/>
                      </a:cubicBezTo>
                      <a:cubicBezTo>
                        <a:pt x="80" y="6"/>
                        <a:pt x="80" y="6"/>
                        <a:pt x="80" y="6"/>
                      </a:cubicBezTo>
                      <a:cubicBezTo>
                        <a:pt x="80" y="6"/>
                        <a:pt x="80" y="6"/>
                        <a:pt x="80" y="6"/>
                      </a:cubicBezTo>
                      <a:cubicBezTo>
                        <a:pt x="80" y="7"/>
                        <a:pt x="80" y="7"/>
                        <a:pt x="80" y="7"/>
                      </a:cubicBezTo>
                      <a:cubicBezTo>
                        <a:pt x="79" y="6"/>
                        <a:pt x="79" y="6"/>
                        <a:pt x="79" y="6"/>
                      </a:cubicBezTo>
                      <a:cubicBezTo>
                        <a:pt x="79" y="6"/>
                        <a:pt x="79" y="6"/>
                        <a:pt x="79" y="6"/>
                      </a:cubicBezTo>
                      <a:cubicBezTo>
                        <a:pt x="79" y="6"/>
                        <a:pt x="79" y="6"/>
                        <a:pt x="79" y="6"/>
                      </a:cubicBezTo>
                      <a:cubicBezTo>
                        <a:pt x="78" y="6"/>
                        <a:pt x="78" y="6"/>
                        <a:pt x="78" y="6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8" y="6"/>
                        <a:pt x="78" y="6"/>
                        <a:pt x="78" y="6"/>
                      </a:cubicBezTo>
                      <a:cubicBezTo>
                        <a:pt x="78" y="5"/>
                        <a:pt x="78" y="5"/>
                        <a:pt x="78" y="5"/>
                      </a:cubicBezTo>
                      <a:cubicBezTo>
                        <a:pt x="79" y="5"/>
                        <a:pt x="79" y="5"/>
                        <a:pt x="79" y="5"/>
                      </a:cubicBezTo>
                      <a:cubicBezTo>
                        <a:pt x="79" y="4"/>
                        <a:pt x="79" y="4"/>
                        <a:pt x="79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7" y="5"/>
                        <a:pt x="77" y="5"/>
                        <a:pt x="77" y="5"/>
                      </a:cubicBezTo>
                      <a:cubicBezTo>
                        <a:pt x="77" y="5"/>
                        <a:pt x="77" y="5"/>
                        <a:pt x="77" y="5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7" y="3"/>
                        <a:pt x="77" y="3"/>
                        <a:pt x="77" y="3"/>
                      </a:cubicBezTo>
                      <a:cubicBezTo>
                        <a:pt x="77" y="3"/>
                        <a:pt x="77" y="3"/>
                        <a:pt x="77" y="3"/>
                      </a:cubicBezTo>
                      <a:cubicBezTo>
                        <a:pt x="78" y="3"/>
                        <a:pt x="78" y="3"/>
                        <a:pt x="78" y="3"/>
                      </a:cubicBezTo>
                      <a:cubicBezTo>
                        <a:pt x="79" y="3"/>
                        <a:pt x="79" y="3"/>
                        <a:pt x="79" y="3"/>
                      </a:cubicBezTo>
                      <a:cubicBezTo>
                        <a:pt x="79" y="2"/>
                        <a:pt x="79" y="2"/>
                        <a:pt x="79" y="2"/>
                      </a:cubicBezTo>
                      <a:cubicBezTo>
                        <a:pt x="79" y="2"/>
                        <a:pt x="79" y="2"/>
                        <a:pt x="79" y="2"/>
                      </a:cubicBezTo>
                      <a:cubicBezTo>
                        <a:pt x="78" y="2"/>
                        <a:pt x="78" y="2"/>
                        <a:pt x="78" y="2"/>
                      </a:cubicBezTo>
                      <a:cubicBezTo>
                        <a:pt x="78" y="2"/>
                        <a:pt x="78" y="2"/>
                        <a:pt x="78" y="2"/>
                      </a:cubicBezTo>
                      <a:cubicBezTo>
                        <a:pt x="78" y="1"/>
                        <a:pt x="78" y="1"/>
                        <a:pt x="78" y="1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77" y="1"/>
                        <a:pt x="77" y="1"/>
                        <a:pt x="77" y="1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5" y="1"/>
                        <a:pt x="75" y="1"/>
                        <a:pt x="75" y="1"/>
                      </a:cubicBezTo>
                      <a:cubicBezTo>
                        <a:pt x="75" y="1"/>
                        <a:pt x="75" y="1"/>
                        <a:pt x="75" y="1"/>
                      </a:cubicBezTo>
                      <a:cubicBezTo>
                        <a:pt x="76" y="2"/>
                        <a:pt x="76" y="2"/>
                        <a:pt x="76" y="2"/>
                      </a:cubicBezTo>
                      <a:cubicBezTo>
                        <a:pt x="76" y="2"/>
                        <a:pt x="76" y="2"/>
                        <a:pt x="76" y="2"/>
                      </a:cubicBezTo>
                      <a:cubicBezTo>
                        <a:pt x="75" y="2"/>
                        <a:pt x="75" y="2"/>
                        <a:pt x="75" y="2"/>
                      </a:cubicBezTo>
                      <a:cubicBezTo>
                        <a:pt x="75" y="2"/>
                        <a:pt x="75" y="2"/>
                        <a:pt x="75" y="2"/>
                      </a:cubicBezTo>
                      <a:cubicBezTo>
                        <a:pt x="74" y="2"/>
                        <a:pt x="74" y="2"/>
                        <a:pt x="74" y="2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5" y="3"/>
                        <a:pt x="75" y="3"/>
                        <a:pt x="75" y="3"/>
                      </a:cubicBezTo>
                      <a:cubicBezTo>
                        <a:pt x="75" y="3"/>
                        <a:pt x="75" y="3"/>
                        <a:pt x="75" y="3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3" y="6"/>
                        <a:pt x="73" y="6"/>
                        <a:pt x="73" y="6"/>
                      </a:cubicBezTo>
                      <a:cubicBezTo>
                        <a:pt x="73" y="7"/>
                        <a:pt x="73" y="7"/>
                        <a:pt x="73" y="7"/>
                      </a:cubicBezTo>
                      <a:cubicBezTo>
                        <a:pt x="73" y="7"/>
                        <a:pt x="73" y="7"/>
                        <a:pt x="73" y="7"/>
                      </a:cubicBezTo>
                      <a:cubicBezTo>
                        <a:pt x="72" y="7"/>
                        <a:pt x="72" y="7"/>
                        <a:pt x="72" y="7"/>
                      </a:cubicBezTo>
                      <a:cubicBezTo>
                        <a:pt x="72" y="7"/>
                        <a:pt x="72" y="7"/>
                        <a:pt x="72" y="7"/>
                      </a:cubicBezTo>
                      <a:cubicBezTo>
                        <a:pt x="73" y="5"/>
                        <a:pt x="73" y="5"/>
                        <a:pt x="73" y="5"/>
                      </a:cubicBezTo>
                      <a:cubicBezTo>
                        <a:pt x="72" y="5"/>
                        <a:pt x="72" y="5"/>
                        <a:pt x="72" y="5"/>
                      </a:cubicBezTo>
                      <a:cubicBezTo>
                        <a:pt x="72" y="5"/>
                        <a:pt x="72" y="5"/>
                        <a:pt x="72" y="5"/>
                      </a:cubicBezTo>
                      <a:cubicBezTo>
                        <a:pt x="72" y="4"/>
                        <a:pt x="72" y="4"/>
                        <a:pt x="72" y="4"/>
                      </a:cubicBezTo>
                      <a:cubicBezTo>
                        <a:pt x="72" y="3"/>
                        <a:pt x="72" y="3"/>
                        <a:pt x="72" y="3"/>
                      </a:cubicBezTo>
                      <a:cubicBezTo>
                        <a:pt x="72" y="3"/>
                        <a:pt x="72" y="3"/>
                        <a:pt x="72" y="3"/>
                      </a:cubicBezTo>
                      <a:cubicBezTo>
                        <a:pt x="72" y="3"/>
                        <a:pt x="72" y="3"/>
                        <a:pt x="72" y="3"/>
                      </a:cubicBezTo>
                      <a:cubicBezTo>
                        <a:pt x="71" y="4"/>
                        <a:pt x="71" y="4"/>
                        <a:pt x="71" y="4"/>
                      </a:cubicBezTo>
                      <a:cubicBezTo>
                        <a:pt x="71" y="5"/>
                        <a:pt x="71" y="5"/>
                        <a:pt x="71" y="5"/>
                      </a:cubicBezTo>
                      <a:cubicBezTo>
                        <a:pt x="70" y="6"/>
                        <a:pt x="70" y="6"/>
                        <a:pt x="70" y="6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70" y="8"/>
                        <a:pt x="70" y="8"/>
                        <a:pt x="70" y="8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68" y="9"/>
                        <a:pt x="68" y="9"/>
                        <a:pt x="68" y="9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8" y="8"/>
                        <a:pt x="68" y="8"/>
                        <a:pt x="68" y="8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8" y="6"/>
                        <a:pt x="68" y="6"/>
                        <a:pt x="68" y="6"/>
                      </a:cubicBez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70" y="4"/>
                        <a:pt x="70" y="4"/>
                        <a:pt x="70" y="4"/>
                      </a:cubicBezTo>
                      <a:cubicBezTo>
                        <a:pt x="70" y="3"/>
                        <a:pt x="70" y="3"/>
                        <a:pt x="70" y="3"/>
                      </a:cubicBezTo>
                      <a:cubicBezTo>
                        <a:pt x="69" y="3"/>
                        <a:pt x="69" y="3"/>
                        <a:pt x="69" y="3"/>
                      </a:cubicBezTo>
                      <a:cubicBezTo>
                        <a:pt x="68" y="3"/>
                        <a:pt x="68" y="3"/>
                        <a:pt x="68" y="3"/>
                      </a:cubicBezTo>
                      <a:cubicBezTo>
                        <a:pt x="68" y="3"/>
                        <a:pt x="68" y="3"/>
                        <a:pt x="68" y="3"/>
                      </a:cubicBezTo>
                      <a:cubicBezTo>
                        <a:pt x="68" y="3"/>
                        <a:pt x="68" y="3"/>
                        <a:pt x="68" y="3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3"/>
                        <a:pt x="66" y="3"/>
                        <a:pt x="66" y="3"/>
                      </a:cubicBezTo>
                      <a:cubicBezTo>
                        <a:pt x="66" y="4"/>
                        <a:pt x="66" y="4"/>
                        <a:pt x="66" y="4"/>
                      </a:cubicBezTo>
                      <a:cubicBezTo>
                        <a:pt x="65" y="4"/>
                        <a:pt x="65" y="4"/>
                        <a:pt x="65" y="4"/>
                      </a:cubicBezTo>
                      <a:cubicBezTo>
                        <a:pt x="65" y="4"/>
                        <a:pt x="65" y="4"/>
                        <a:pt x="65" y="4"/>
                      </a:cubicBezTo>
                      <a:cubicBezTo>
                        <a:pt x="65" y="4"/>
                        <a:pt x="65" y="4"/>
                        <a:pt x="65" y="4"/>
                      </a:cubicBezTo>
                      <a:cubicBezTo>
                        <a:pt x="64" y="4"/>
                        <a:pt x="64" y="4"/>
                        <a:pt x="64" y="4"/>
                      </a:cubicBezTo>
                      <a:cubicBezTo>
                        <a:pt x="64" y="4"/>
                        <a:pt x="64" y="4"/>
                        <a:pt x="64" y="4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6" y="5"/>
                        <a:pt x="66" y="5"/>
                        <a:pt x="66" y="5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4" y="7"/>
                        <a:pt x="64" y="7"/>
                        <a:pt x="64" y="7"/>
                      </a:cubicBezTo>
                      <a:cubicBezTo>
                        <a:pt x="63" y="6"/>
                        <a:pt x="63" y="6"/>
                        <a:pt x="63" y="6"/>
                      </a:cubicBezTo>
                      <a:cubicBezTo>
                        <a:pt x="63" y="6"/>
                        <a:pt x="63" y="6"/>
                        <a:pt x="63" y="6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2" y="7"/>
                        <a:pt x="62" y="7"/>
                        <a:pt x="62" y="7"/>
                      </a:cubicBezTo>
                      <a:cubicBezTo>
                        <a:pt x="62" y="8"/>
                        <a:pt x="62" y="8"/>
                        <a:pt x="62" y="8"/>
                      </a:cubicBezTo>
                      <a:cubicBezTo>
                        <a:pt x="62" y="8"/>
                        <a:pt x="62" y="8"/>
                        <a:pt x="62" y="8"/>
                      </a:cubicBezTo>
                      <a:cubicBezTo>
                        <a:pt x="62" y="8"/>
                        <a:pt x="62" y="8"/>
                        <a:pt x="62" y="8"/>
                      </a:cubicBezTo>
                      <a:cubicBezTo>
                        <a:pt x="61" y="9"/>
                        <a:pt x="61" y="9"/>
                        <a:pt x="61" y="9"/>
                      </a:cubicBezTo>
                      <a:cubicBezTo>
                        <a:pt x="62" y="10"/>
                        <a:pt x="62" y="10"/>
                        <a:pt x="62" y="10"/>
                      </a:cubicBezTo>
                      <a:cubicBezTo>
                        <a:pt x="62" y="10"/>
                        <a:pt x="62" y="10"/>
                        <a:pt x="62" y="10"/>
                      </a:cubicBezTo>
                      <a:cubicBezTo>
                        <a:pt x="62" y="10"/>
                        <a:pt x="62" y="10"/>
                        <a:pt x="62" y="10"/>
                      </a:cubicBezTo>
                      <a:cubicBezTo>
                        <a:pt x="63" y="11"/>
                        <a:pt x="63" y="11"/>
                        <a:pt x="63" y="11"/>
                      </a:cubicBezTo>
                      <a:cubicBezTo>
                        <a:pt x="62" y="11"/>
                        <a:pt x="62" y="11"/>
                        <a:pt x="62" y="11"/>
                      </a:cubicBezTo>
                      <a:cubicBezTo>
                        <a:pt x="61" y="11"/>
                        <a:pt x="61" y="11"/>
                        <a:pt x="61" y="11"/>
                      </a:cubicBezTo>
                      <a:cubicBezTo>
                        <a:pt x="61" y="10"/>
                        <a:pt x="61" y="10"/>
                        <a:pt x="61" y="10"/>
                      </a:cubicBezTo>
                      <a:cubicBezTo>
                        <a:pt x="60" y="10"/>
                        <a:pt x="60" y="10"/>
                        <a:pt x="60" y="10"/>
                      </a:cubicBezTo>
                      <a:cubicBezTo>
                        <a:pt x="61" y="9"/>
                        <a:pt x="61" y="9"/>
                        <a:pt x="61" y="9"/>
                      </a:cubicBezTo>
                      <a:cubicBezTo>
                        <a:pt x="60" y="9"/>
                        <a:pt x="60" y="9"/>
                        <a:pt x="60" y="9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8" y="9"/>
                        <a:pt x="58" y="9"/>
                        <a:pt x="58" y="9"/>
                      </a:cubicBezTo>
                      <a:cubicBezTo>
                        <a:pt x="57" y="8"/>
                        <a:pt x="57" y="8"/>
                        <a:pt x="57" y="8"/>
                      </a:cubicBezTo>
                      <a:cubicBezTo>
                        <a:pt x="57" y="8"/>
                        <a:pt x="57" y="8"/>
                        <a:pt x="57" y="8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55" y="8"/>
                        <a:pt x="55" y="8"/>
                        <a:pt x="55" y="8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7" y="10"/>
                        <a:pt x="57" y="10"/>
                        <a:pt x="57" y="10"/>
                      </a:cubicBezTo>
                      <a:cubicBezTo>
                        <a:pt x="57" y="11"/>
                        <a:pt x="57" y="11"/>
                        <a:pt x="57" y="11"/>
                      </a:cubicBezTo>
                      <a:cubicBezTo>
                        <a:pt x="57" y="12"/>
                        <a:pt x="57" y="12"/>
                        <a:pt x="57" y="12"/>
                      </a:cubicBezTo>
                      <a:cubicBezTo>
                        <a:pt x="58" y="13"/>
                        <a:pt x="58" y="13"/>
                        <a:pt x="58" y="13"/>
                      </a:cubicBezTo>
                      <a:cubicBezTo>
                        <a:pt x="58" y="13"/>
                        <a:pt x="58" y="13"/>
                        <a:pt x="58" y="13"/>
                      </a:cubicBezTo>
                      <a:cubicBezTo>
                        <a:pt x="57" y="13"/>
                        <a:pt x="57" y="13"/>
                        <a:pt x="57" y="13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2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3" y="13"/>
                        <a:pt x="53" y="13"/>
                        <a:pt x="53" y="13"/>
                      </a:cubicBezTo>
                      <a:cubicBezTo>
                        <a:pt x="53" y="14"/>
                        <a:pt x="53" y="14"/>
                        <a:pt x="53" y="14"/>
                      </a:cubicBezTo>
                      <a:cubicBezTo>
                        <a:pt x="54" y="14"/>
                        <a:pt x="54" y="14"/>
                        <a:pt x="54" y="14"/>
                      </a:cubicBezTo>
                      <a:cubicBezTo>
                        <a:pt x="54" y="15"/>
                        <a:pt x="54" y="15"/>
                        <a:pt x="54" y="15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3" y="14"/>
                        <a:pt x="53" y="14"/>
                        <a:pt x="53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1" y="16"/>
                        <a:pt x="51" y="16"/>
                        <a:pt x="51" y="16"/>
                      </a:cubicBezTo>
                      <a:cubicBezTo>
                        <a:pt x="51" y="16"/>
                        <a:pt x="51" y="16"/>
                        <a:pt x="51" y="16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49" y="15"/>
                        <a:pt x="49" y="15"/>
                        <a:pt x="49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7" y="18"/>
                        <a:pt x="47" y="18"/>
                        <a:pt x="47" y="18"/>
                      </a:cubicBezTo>
                      <a:cubicBezTo>
                        <a:pt x="46" y="17"/>
                        <a:pt x="46" y="17"/>
                        <a:pt x="46" y="17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5" y="16"/>
                        <a:pt x="45" y="16"/>
                        <a:pt x="45" y="16"/>
                      </a:cubicBezTo>
                      <a:cubicBezTo>
                        <a:pt x="45" y="16"/>
                        <a:pt x="45" y="16"/>
                        <a:pt x="45" y="16"/>
                      </a:cubicBezTo>
                      <a:cubicBezTo>
                        <a:pt x="45" y="16"/>
                        <a:pt x="45" y="16"/>
                        <a:pt x="45" y="16"/>
                      </a:cubicBezTo>
                      <a:cubicBezTo>
                        <a:pt x="44" y="17"/>
                        <a:pt x="44" y="17"/>
                        <a:pt x="44" y="17"/>
                      </a:cubicBez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3" y="18"/>
                        <a:pt x="43" y="18"/>
                        <a:pt x="43" y="18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2" y="25"/>
                        <a:pt x="42" y="25"/>
                        <a:pt x="42" y="25"/>
                      </a:cubicBezTo>
                      <a:cubicBezTo>
                        <a:pt x="42" y="25"/>
                        <a:pt x="42" y="25"/>
                        <a:pt x="42" y="25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1" y="24"/>
                        <a:pt x="41" y="24"/>
                        <a:pt x="41" y="24"/>
                      </a:cubicBezTo>
                      <a:cubicBezTo>
                        <a:pt x="41" y="24"/>
                        <a:pt x="41" y="24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40" y="25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40" y="25"/>
                        <a:pt x="40" y="25"/>
                        <a:pt x="40" y="25"/>
                      </a:cubicBezTo>
                      <a:cubicBezTo>
                        <a:pt x="40" y="26"/>
                        <a:pt x="40" y="26"/>
                        <a:pt x="40" y="26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38" y="25"/>
                        <a:pt x="38" y="25"/>
                        <a:pt x="38" y="25"/>
                      </a:cubicBez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7" y="26"/>
                        <a:pt x="37" y="26"/>
                        <a:pt x="37" y="26"/>
                      </a:cubicBezTo>
                      <a:cubicBezTo>
                        <a:pt x="37" y="25"/>
                        <a:pt x="37" y="25"/>
                        <a:pt x="37" y="25"/>
                      </a:cubicBezTo>
                      <a:cubicBezTo>
                        <a:pt x="37" y="25"/>
                        <a:pt x="37" y="25"/>
                        <a:pt x="37" y="25"/>
                      </a:cubicBezTo>
                      <a:cubicBezTo>
                        <a:pt x="36" y="25"/>
                        <a:pt x="36" y="25"/>
                        <a:pt x="36" y="25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7" y="26"/>
                        <a:pt x="37" y="26"/>
                        <a:pt x="37" y="26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6" y="27"/>
                        <a:pt x="36" y="27"/>
                        <a:pt x="36" y="27"/>
                      </a:cubicBezTo>
                      <a:cubicBezTo>
                        <a:pt x="36" y="27"/>
                        <a:pt x="36" y="27"/>
                        <a:pt x="36" y="27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7" y="28"/>
                        <a:pt x="37" y="28"/>
                        <a:pt x="37" y="28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7" y="31"/>
                        <a:pt x="37" y="31"/>
                        <a:pt x="37" y="31"/>
                      </a:cubicBezTo>
                      <a:cubicBezTo>
                        <a:pt x="37" y="31"/>
                        <a:pt x="37" y="31"/>
                        <a:pt x="37" y="31"/>
                      </a:cubicBezTo>
                      <a:cubicBezTo>
                        <a:pt x="37" y="31"/>
                        <a:pt x="37" y="31"/>
                        <a:pt x="37" y="31"/>
                      </a:cubicBezTo>
                      <a:cubicBezTo>
                        <a:pt x="36" y="31"/>
                        <a:pt x="36" y="31"/>
                        <a:pt x="36" y="31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5" y="31"/>
                        <a:pt x="35" y="31"/>
                        <a:pt x="35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6" y="32"/>
                        <a:pt x="36" y="32"/>
                        <a:pt x="36" y="32"/>
                      </a:cubicBez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4" y="33"/>
                        <a:pt x="34" y="33"/>
                        <a:pt x="34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2" y="34"/>
                        <a:pt x="32" y="34"/>
                        <a:pt x="32" y="34"/>
                      </a:cubicBezTo>
                      <a:cubicBezTo>
                        <a:pt x="32" y="34"/>
                        <a:pt x="32" y="34"/>
                        <a:pt x="32" y="34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0" y="36"/>
                        <a:pt x="30" y="36"/>
                        <a:pt x="30" y="36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1" y="37"/>
                        <a:pt x="31" y="37"/>
                        <a:pt x="31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6"/>
                        <a:pt x="30" y="36"/>
                        <a:pt x="30" y="36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32" y="40"/>
                        <a:pt x="32" y="40"/>
                        <a:pt x="32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29" y="41"/>
                        <a:pt x="29" y="41"/>
                        <a:pt x="29" y="41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28" y="43"/>
                        <a:pt x="28" y="43"/>
                        <a:pt x="28" y="43"/>
                      </a:cubicBezTo>
                      <a:cubicBezTo>
                        <a:pt x="28" y="43"/>
                        <a:pt x="28" y="43"/>
                        <a:pt x="28" y="43"/>
                      </a:cubicBezTo>
                      <a:cubicBezTo>
                        <a:pt x="28" y="43"/>
                        <a:pt x="28" y="43"/>
                        <a:pt x="28" y="43"/>
                      </a:cubicBez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46"/>
                        <a:pt x="28" y="46"/>
                        <a:pt x="28" y="46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27" y="46"/>
                        <a:pt x="27" y="46"/>
                        <a:pt x="27" y="46"/>
                      </a:cubicBezTo>
                      <a:cubicBezTo>
                        <a:pt x="27" y="46"/>
                        <a:pt x="27" y="46"/>
                        <a:pt x="27" y="46"/>
                      </a:cubicBezTo>
                      <a:cubicBezTo>
                        <a:pt x="27" y="47"/>
                        <a:pt x="27" y="47"/>
                        <a:pt x="27" y="47"/>
                      </a:cubicBezTo>
                      <a:cubicBezTo>
                        <a:pt x="28" y="47"/>
                        <a:pt x="28" y="47"/>
                        <a:pt x="28" y="47"/>
                      </a:cubicBezTo>
                      <a:cubicBezTo>
                        <a:pt x="28" y="47"/>
                        <a:pt x="28" y="47"/>
                        <a:pt x="28" y="47"/>
                      </a:cubicBezTo>
                      <a:cubicBezTo>
                        <a:pt x="28" y="47"/>
                        <a:pt x="28" y="47"/>
                        <a:pt x="28" y="47"/>
                      </a:cubicBez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27" y="48"/>
                        <a:pt x="27" y="48"/>
                        <a:pt x="27" y="48"/>
                      </a:cubicBezTo>
                      <a:cubicBezTo>
                        <a:pt x="27" y="48"/>
                        <a:pt x="27" y="48"/>
                        <a:pt x="27" y="48"/>
                      </a:cubicBezTo>
                      <a:cubicBezTo>
                        <a:pt x="26" y="49"/>
                        <a:pt x="26" y="49"/>
                        <a:pt x="26" y="49"/>
                      </a:cubicBezTo>
                      <a:cubicBezTo>
                        <a:pt x="26" y="49"/>
                        <a:pt x="26" y="49"/>
                        <a:pt x="26" y="49"/>
                      </a:cubicBezTo>
                      <a:cubicBezTo>
                        <a:pt x="25" y="49"/>
                        <a:pt x="25" y="49"/>
                        <a:pt x="25" y="49"/>
                      </a:cubicBez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3" y="51"/>
                        <a:pt x="23" y="51"/>
                        <a:pt x="23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2"/>
                        <a:pt x="24" y="52"/>
                        <a:pt x="24" y="52"/>
                      </a:cubicBezTo>
                      <a:cubicBezTo>
                        <a:pt x="24" y="52"/>
                        <a:pt x="24" y="52"/>
                        <a:pt x="24" y="52"/>
                      </a:cubicBezTo>
                      <a:cubicBezTo>
                        <a:pt x="23" y="53"/>
                        <a:pt x="23" y="53"/>
                        <a:pt x="23" y="53"/>
                      </a:cubicBezTo>
                      <a:cubicBezTo>
                        <a:pt x="23" y="53"/>
                        <a:pt x="23" y="53"/>
                        <a:pt x="23" y="53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2" y="52"/>
                        <a:pt x="22" y="52"/>
                        <a:pt x="22" y="52"/>
                      </a:cubicBezTo>
                      <a:cubicBezTo>
                        <a:pt x="22" y="52"/>
                        <a:pt x="22" y="52"/>
                        <a:pt x="22" y="52"/>
                      </a:cubicBezTo>
                      <a:cubicBezTo>
                        <a:pt x="21" y="52"/>
                        <a:pt x="21" y="52"/>
                        <a:pt x="21" y="52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21" y="53"/>
                        <a:pt x="21" y="53"/>
                        <a:pt x="21" y="53"/>
                      </a:cubicBezTo>
                      <a:cubicBezTo>
                        <a:pt x="21" y="53"/>
                        <a:pt x="21" y="53"/>
                        <a:pt x="21" y="53"/>
                      </a:cubicBezTo>
                      <a:cubicBezTo>
                        <a:pt x="21" y="54"/>
                        <a:pt x="21" y="54"/>
                        <a:pt x="21" y="54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0" y="55"/>
                        <a:pt x="20" y="55"/>
                        <a:pt x="20" y="55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56"/>
                        <a:pt x="19" y="56"/>
                        <a:pt x="19" y="56"/>
                      </a:cubicBezTo>
                      <a:cubicBezTo>
                        <a:pt x="19" y="57"/>
                        <a:pt x="19" y="57"/>
                        <a:pt x="19" y="57"/>
                      </a:cubicBezTo>
                      <a:cubicBezTo>
                        <a:pt x="18" y="57"/>
                        <a:pt x="18" y="57"/>
                        <a:pt x="18" y="57"/>
                      </a:cubicBezTo>
                      <a:cubicBezTo>
                        <a:pt x="18" y="58"/>
                        <a:pt x="18" y="58"/>
                        <a:pt x="18" y="58"/>
                      </a:cubicBezTo>
                      <a:cubicBezTo>
                        <a:pt x="19" y="57"/>
                        <a:pt x="19" y="57"/>
                        <a:pt x="19" y="57"/>
                      </a:cubicBezTo>
                      <a:cubicBezTo>
                        <a:pt x="19" y="57"/>
                        <a:pt x="19" y="57"/>
                        <a:pt x="19" y="57"/>
                      </a:cubicBezTo>
                      <a:cubicBezTo>
                        <a:pt x="19" y="58"/>
                        <a:pt x="19" y="58"/>
                        <a:pt x="19" y="58"/>
                      </a:cubicBezTo>
                      <a:cubicBezTo>
                        <a:pt x="19" y="58"/>
                        <a:pt x="19" y="58"/>
                        <a:pt x="19" y="58"/>
                      </a:cubicBezTo>
                      <a:cubicBezTo>
                        <a:pt x="19" y="59"/>
                        <a:pt x="19" y="59"/>
                        <a:pt x="19" y="59"/>
                      </a:cubicBezTo>
                      <a:cubicBezTo>
                        <a:pt x="19" y="59"/>
                        <a:pt x="19" y="59"/>
                        <a:pt x="19" y="59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1" y="59"/>
                        <a:pt x="21" y="59"/>
                        <a:pt x="21" y="59"/>
                      </a:cubicBezTo>
                      <a:cubicBezTo>
                        <a:pt x="22" y="57"/>
                        <a:pt x="22" y="57"/>
                        <a:pt x="22" y="57"/>
                      </a:cubicBezTo>
                      <a:cubicBezTo>
                        <a:pt x="22" y="57"/>
                        <a:pt x="22" y="57"/>
                        <a:pt x="22" y="57"/>
                      </a:cubicBezTo>
                      <a:cubicBezTo>
                        <a:pt x="22" y="57"/>
                        <a:pt x="22" y="57"/>
                        <a:pt x="22" y="57"/>
                      </a:cubicBezTo>
                      <a:cubicBezTo>
                        <a:pt x="22" y="56"/>
                        <a:pt x="22" y="56"/>
                        <a:pt x="22" y="56"/>
                      </a:cubicBezTo>
                      <a:cubicBezTo>
                        <a:pt x="22" y="56"/>
                        <a:pt x="22" y="56"/>
                        <a:pt x="22" y="56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23" y="56"/>
                        <a:pt x="23" y="56"/>
                        <a:pt x="23" y="56"/>
                      </a:cubicBezTo>
                      <a:cubicBezTo>
                        <a:pt x="23" y="56"/>
                        <a:pt x="23" y="56"/>
                        <a:pt x="23" y="56"/>
                      </a:cubicBezTo>
                      <a:cubicBezTo>
                        <a:pt x="24" y="57"/>
                        <a:pt x="24" y="57"/>
                        <a:pt x="24" y="57"/>
                      </a:cubicBezTo>
                      <a:cubicBezTo>
                        <a:pt x="24" y="57"/>
                        <a:pt x="24" y="57"/>
                        <a:pt x="24" y="57"/>
                      </a:cubicBezTo>
                      <a:cubicBezTo>
                        <a:pt x="23" y="57"/>
                        <a:pt x="23" y="57"/>
                        <a:pt x="23" y="57"/>
                      </a:cubicBezTo>
                      <a:cubicBezTo>
                        <a:pt x="22" y="59"/>
                        <a:pt x="22" y="59"/>
                        <a:pt x="22" y="59"/>
                      </a:cubicBezTo>
                      <a:cubicBezTo>
                        <a:pt x="23" y="59"/>
                        <a:pt x="23" y="59"/>
                        <a:pt x="23" y="59"/>
                      </a:cubicBezTo>
                      <a:cubicBezTo>
                        <a:pt x="22" y="59"/>
                        <a:pt x="22" y="59"/>
                        <a:pt x="22" y="59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21" y="59"/>
                        <a:pt x="21" y="59"/>
                        <a:pt x="21" y="59"/>
                      </a:cubicBezTo>
                      <a:cubicBezTo>
                        <a:pt x="20" y="60"/>
                        <a:pt x="20" y="60"/>
                        <a:pt x="20" y="60"/>
                      </a:cubicBezTo>
                      <a:cubicBezTo>
                        <a:pt x="20" y="60"/>
                        <a:pt x="20" y="60"/>
                        <a:pt x="20" y="60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8" y="61"/>
                        <a:pt x="18" y="61"/>
                        <a:pt x="18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0"/>
                        <a:pt x="19" y="60"/>
                        <a:pt x="19" y="60"/>
                      </a:cubicBezTo>
                      <a:cubicBezTo>
                        <a:pt x="19" y="59"/>
                        <a:pt x="19" y="59"/>
                        <a:pt x="19" y="59"/>
                      </a:cubicBezTo>
                      <a:cubicBezTo>
                        <a:pt x="18" y="58"/>
                        <a:pt x="18" y="58"/>
                        <a:pt x="18" y="58"/>
                      </a:cubicBezTo>
                      <a:cubicBezTo>
                        <a:pt x="17" y="58"/>
                        <a:pt x="17" y="58"/>
                        <a:pt x="17" y="58"/>
                      </a:cubicBezTo>
                      <a:cubicBezTo>
                        <a:pt x="17" y="59"/>
                        <a:pt x="17" y="59"/>
                        <a:pt x="17" y="59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7" y="59"/>
                        <a:pt x="17" y="59"/>
                        <a:pt x="17" y="59"/>
                      </a:cubicBezTo>
                      <a:cubicBezTo>
                        <a:pt x="16" y="60"/>
                        <a:pt x="16" y="60"/>
                        <a:pt x="16" y="60"/>
                      </a:cubicBez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5" y="61"/>
                        <a:pt x="15" y="61"/>
                        <a:pt x="15" y="61"/>
                      </a:cubicBezTo>
                      <a:cubicBezTo>
                        <a:pt x="15" y="61"/>
                        <a:pt x="15" y="61"/>
                        <a:pt x="15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14" y="63"/>
                        <a:pt x="14" y="63"/>
                        <a:pt x="14" y="63"/>
                      </a:cubicBezTo>
                      <a:cubicBezTo>
                        <a:pt x="15" y="63"/>
                        <a:pt x="15" y="63"/>
                        <a:pt x="15" y="63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14" y="63"/>
                        <a:pt x="14" y="63"/>
                        <a:pt x="14" y="63"/>
                      </a:cubicBezTo>
                      <a:cubicBezTo>
                        <a:pt x="14" y="63"/>
                        <a:pt x="14" y="63"/>
                        <a:pt x="14" y="63"/>
                      </a:cubicBezTo>
                      <a:cubicBezTo>
                        <a:pt x="13" y="63"/>
                        <a:pt x="13" y="63"/>
                        <a:pt x="13" y="63"/>
                      </a:cubicBezTo>
                      <a:cubicBezTo>
                        <a:pt x="12" y="62"/>
                        <a:pt x="12" y="62"/>
                        <a:pt x="12" y="62"/>
                      </a:cubicBezTo>
                      <a:cubicBezTo>
                        <a:pt x="12" y="62"/>
                        <a:pt x="12" y="62"/>
                        <a:pt x="12" y="62"/>
                      </a:cubicBezTo>
                      <a:cubicBezTo>
                        <a:pt x="12" y="62"/>
                        <a:pt x="12" y="62"/>
                        <a:pt x="12" y="62"/>
                      </a:cubicBezTo>
                      <a:cubicBezTo>
                        <a:pt x="12" y="62"/>
                        <a:pt x="12" y="62"/>
                        <a:pt x="12" y="62"/>
                      </a:cubicBezTo>
                      <a:cubicBezTo>
                        <a:pt x="12" y="63"/>
                        <a:pt x="12" y="63"/>
                        <a:pt x="12" y="63"/>
                      </a:cubicBezTo>
                      <a:cubicBezTo>
                        <a:pt x="13" y="64"/>
                        <a:pt x="13" y="64"/>
                        <a:pt x="13" y="64"/>
                      </a:cubicBezTo>
                      <a:cubicBezTo>
                        <a:pt x="14" y="64"/>
                        <a:pt x="14" y="64"/>
                        <a:pt x="14" y="64"/>
                      </a:cubicBezTo>
                      <a:cubicBezTo>
                        <a:pt x="14" y="64"/>
                        <a:pt x="14" y="64"/>
                        <a:pt x="14" y="64"/>
                      </a:cubicBezTo>
                      <a:cubicBezTo>
                        <a:pt x="14" y="64"/>
                        <a:pt x="14" y="64"/>
                        <a:pt x="14" y="64"/>
                      </a:cubicBez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11" y="63"/>
                        <a:pt x="11" y="63"/>
                        <a:pt x="11" y="63"/>
                      </a:cubicBezTo>
                      <a:cubicBezTo>
                        <a:pt x="11" y="63"/>
                        <a:pt x="11" y="63"/>
                        <a:pt x="11" y="63"/>
                      </a:cubicBezTo>
                      <a:cubicBezTo>
                        <a:pt x="10" y="63"/>
                        <a:pt x="10" y="63"/>
                        <a:pt x="10" y="63"/>
                      </a:cubicBezTo>
                      <a:cubicBezTo>
                        <a:pt x="9" y="63"/>
                        <a:pt x="9" y="63"/>
                        <a:pt x="9" y="63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65"/>
                        <a:pt x="10" y="65"/>
                        <a:pt x="10" y="65"/>
                      </a:cubicBezTo>
                      <a:cubicBezTo>
                        <a:pt x="11" y="64"/>
                        <a:pt x="11" y="64"/>
                        <a:pt x="11" y="64"/>
                      </a:cubicBez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0" y="65"/>
                        <a:pt x="10" y="65"/>
                        <a:pt x="10" y="65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8" y="65"/>
                        <a:pt x="8" y="65"/>
                        <a:pt x="8" y="65"/>
                      </a:cubicBezTo>
                      <a:cubicBezTo>
                        <a:pt x="8" y="65"/>
                        <a:pt x="8" y="65"/>
                        <a:pt x="8" y="65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64"/>
                        <a:pt x="7" y="64"/>
                        <a:pt x="7" y="64"/>
                      </a:cubicBezTo>
                      <a:cubicBezTo>
                        <a:pt x="6" y="65"/>
                        <a:pt x="6" y="65"/>
                        <a:pt x="6" y="65"/>
                      </a:cubicBezTo>
                      <a:cubicBezTo>
                        <a:pt x="6" y="65"/>
                        <a:pt x="6" y="65"/>
                        <a:pt x="6" y="65"/>
                      </a:cubicBezTo>
                      <a:cubicBezTo>
                        <a:pt x="5" y="65"/>
                        <a:pt x="5" y="65"/>
                        <a:pt x="5" y="65"/>
                      </a:cubicBezTo>
                      <a:cubicBezTo>
                        <a:pt x="5" y="65"/>
                        <a:pt x="5" y="65"/>
                        <a:pt x="5" y="65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66"/>
                        <a:pt x="7" y="66"/>
                        <a:pt x="7" y="66"/>
                      </a:cubicBezTo>
                      <a:cubicBezTo>
                        <a:pt x="8" y="66"/>
                        <a:pt x="8" y="66"/>
                        <a:pt x="8" y="66"/>
                      </a:cubicBezTo>
                      <a:cubicBezTo>
                        <a:pt x="8" y="67"/>
                        <a:pt x="8" y="67"/>
                        <a:pt x="8" y="67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8" y="68"/>
                        <a:pt x="8" y="68"/>
                        <a:pt x="8" y="68"/>
                      </a:cubicBezTo>
                      <a:cubicBezTo>
                        <a:pt x="8" y="68"/>
                        <a:pt x="8" y="68"/>
                        <a:pt x="8" y="68"/>
                      </a:cubicBezTo>
                      <a:cubicBezTo>
                        <a:pt x="8" y="67"/>
                        <a:pt x="8" y="67"/>
                        <a:pt x="8" y="67"/>
                      </a:cubicBezTo>
                      <a:cubicBezTo>
                        <a:pt x="7" y="66"/>
                        <a:pt x="7" y="66"/>
                        <a:pt x="7" y="66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6" y="67"/>
                        <a:pt x="6" y="67"/>
                        <a:pt x="6" y="67"/>
                      </a:cubicBezTo>
                      <a:cubicBezTo>
                        <a:pt x="6" y="67"/>
                        <a:pt x="6" y="67"/>
                        <a:pt x="6" y="67"/>
                      </a:cubicBezTo>
                      <a:cubicBezTo>
                        <a:pt x="5" y="67"/>
                        <a:pt x="5" y="67"/>
                        <a:pt x="5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5" y="68"/>
                        <a:pt x="5" y="68"/>
                        <a:pt x="5" y="68"/>
                      </a:cubicBezTo>
                      <a:cubicBezTo>
                        <a:pt x="5" y="68"/>
                        <a:pt x="5" y="68"/>
                        <a:pt x="5" y="68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3" y="68"/>
                        <a:pt x="3" y="68"/>
                        <a:pt x="3" y="68"/>
                      </a:cubicBezTo>
                      <a:cubicBezTo>
                        <a:pt x="3" y="68"/>
                        <a:pt x="3" y="68"/>
                        <a:pt x="3" y="68"/>
                      </a:cubicBezTo>
                      <a:cubicBezTo>
                        <a:pt x="2" y="69"/>
                        <a:pt x="2" y="69"/>
                        <a:pt x="2" y="69"/>
                      </a:cubicBezTo>
                      <a:cubicBezTo>
                        <a:pt x="2" y="68"/>
                        <a:pt x="2" y="68"/>
                        <a:pt x="2" y="68"/>
                      </a:cubicBezTo>
                      <a:cubicBezTo>
                        <a:pt x="1" y="67"/>
                        <a:pt x="1" y="67"/>
                        <a:pt x="1" y="67"/>
                      </a:cubicBezTo>
                      <a:cubicBezTo>
                        <a:pt x="1" y="67"/>
                        <a:pt x="1" y="67"/>
                        <a:pt x="1" y="67"/>
                      </a:cubicBezTo>
                      <a:cubicBezTo>
                        <a:pt x="1" y="68"/>
                        <a:pt x="1" y="68"/>
                        <a:pt x="1" y="68"/>
                      </a:cubicBezTo>
                      <a:cubicBezTo>
                        <a:pt x="2" y="69"/>
                        <a:pt x="2" y="69"/>
                        <a:pt x="2" y="69"/>
                      </a:cubicBezTo>
                      <a:cubicBezTo>
                        <a:pt x="2" y="69"/>
                        <a:pt x="2" y="69"/>
                        <a:pt x="2" y="69"/>
                      </a:cubicBezTo>
                      <a:cubicBezTo>
                        <a:pt x="2" y="69"/>
                        <a:pt x="2" y="69"/>
                        <a:pt x="2" y="69"/>
                      </a:cubicBezTo>
                      <a:cubicBezTo>
                        <a:pt x="3" y="69"/>
                        <a:pt x="3" y="69"/>
                        <a:pt x="3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6" y="70"/>
                        <a:pt x="6" y="70"/>
                        <a:pt x="6" y="70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2" y="70"/>
                        <a:pt x="2" y="70"/>
                        <a:pt x="2" y="70"/>
                      </a:cubicBezTo>
                      <a:cubicBezTo>
                        <a:pt x="2" y="70"/>
                        <a:pt x="2" y="70"/>
                        <a:pt x="2" y="70"/>
                      </a:cubicBezTo>
                      <a:cubicBezTo>
                        <a:pt x="1" y="70"/>
                        <a:pt x="1" y="70"/>
                        <a:pt x="1" y="70"/>
                      </a:cubicBezTo>
                      <a:cubicBezTo>
                        <a:pt x="1" y="71"/>
                        <a:pt x="1" y="71"/>
                        <a:pt x="1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2" y="72"/>
                        <a:pt x="2" y="72"/>
                        <a:pt x="2" y="72"/>
                      </a:cubicBezTo>
                      <a:cubicBezTo>
                        <a:pt x="2" y="72"/>
                        <a:pt x="2" y="72"/>
                        <a:pt x="2" y="72"/>
                      </a:cubicBezTo>
                      <a:cubicBezTo>
                        <a:pt x="3" y="72"/>
                        <a:pt x="3" y="72"/>
                        <a:pt x="3" y="72"/>
                      </a:cubicBezTo>
                      <a:cubicBezTo>
                        <a:pt x="4" y="72"/>
                        <a:pt x="4" y="72"/>
                        <a:pt x="4" y="72"/>
                      </a:cubicBezTo>
                      <a:cubicBezTo>
                        <a:pt x="3" y="72"/>
                        <a:pt x="3" y="72"/>
                        <a:pt x="3" y="72"/>
                      </a:cubicBezTo>
                      <a:cubicBezTo>
                        <a:pt x="2" y="72"/>
                        <a:pt x="2" y="72"/>
                        <a:pt x="2" y="72"/>
                      </a:cubicBezTo>
                      <a:cubicBezTo>
                        <a:pt x="2" y="72"/>
                        <a:pt x="2" y="72"/>
                        <a:pt x="2" y="72"/>
                      </a:cubicBezTo>
                      <a:cubicBezTo>
                        <a:pt x="1" y="72"/>
                        <a:pt x="1" y="72"/>
                        <a:pt x="1" y="72"/>
                      </a:cubicBezTo>
                      <a:cubicBezTo>
                        <a:pt x="1" y="73"/>
                        <a:pt x="1" y="73"/>
                        <a:pt x="1" y="73"/>
                      </a:cubicBezTo>
                      <a:cubicBezTo>
                        <a:pt x="2" y="73"/>
                        <a:pt x="2" y="73"/>
                        <a:pt x="2" y="73"/>
                      </a:cubicBezTo>
                      <a:cubicBezTo>
                        <a:pt x="2" y="73"/>
                        <a:pt x="2" y="73"/>
                        <a:pt x="2" y="73"/>
                      </a:cubicBezTo>
                      <a:cubicBezTo>
                        <a:pt x="1" y="73"/>
                        <a:pt x="1" y="73"/>
                        <a:pt x="1" y="73"/>
                      </a:cubicBezTo>
                      <a:cubicBezTo>
                        <a:pt x="1" y="73"/>
                        <a:pt x="1" y="73"/>
                        <a:pt x="1" y="73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2" y="74"/>
                        <a:pt x="2" y="74"/>
                        <a:pt x="2" y="74"/>
                      </a:cubicBezTo>
                      <a:cubicBezTo>
                        <a:pt x="2" y="74"/>
                        <a:pt x="2" y="74"/>
                        <a:pt x="2" y="74"/>
                      </a:cubicBezTo>
                      <a:cubicBezTo>
                        <a:pt x="3" y="74"/>
                        <a:pt x="3" y="74"/>
                        <a:pt x="3" y="74"/>
                      </a:cubicBezTo>
                      <a:cubicBezTo>
                        <a:pt x="3" y="74"/>
                        <a:pt x="3" y="74"/>
                        <a:pt x="3" y="74"/>
                      </a:cubicBezTo>
                      <a:cubicBezTo>
                        <a:pt x="5" y="74"/>
                        <a:pt x="5" y="74"/>
                        <a:pt x="5" y="74"/>
                      </a:cubicBezTo>
                      <a:cubicBezTo>
                        <a:pt x="6" y="74"/>
                        <a:pt x="6" y="74"/>
                        <a:pt x="6" y="74"/>
                      </a:cubicBezTo>
                      <a:cubicBezTo>
                        <a:pt x="6" y="74"/>
                        <a:pt x="6" y="74"/>
                        <a:pt x="6" y="74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9" y="74"/>
                        <a:pt x="9" y="74"/>
                        <a:pt x="9" y="74"/>
                      </a:cubicBezTo>
                      <a:cubicBezTo>
                        <a:pt x="10" y="74"/>
                        <a:pt x="10" y="74"/>
                        <a:pt x="10" y="74"/>
                      </a:cubicBezTo>
                      <a:cubicBezTo>
                        <a:pt x="10" y="74"/>
                        <a:pt x="10" y="74"/>
                        <a:pt x="10" y="74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1" y="72"/>
                        <a:pt x="11" y="72"/>
                        <a:pt x="11" y="72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1" y="74"/>
                        <a:pt x="11" y="74"/>
                        <a:pt x="11" y="74"/>
                      </a:cubicBezTo>
                      <a:cubicBezTo>
                        <a:pt x="11" y="74"/>
                        <a:pt x="11" y="74"/>
                        <a:pt x="11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6"/>
                        <a:pt x="9" y="76"/>
                        <a:pt x="9" y="76"/>
                      </a:cubicBezTo>
                      <a:cubicBezTo>
                        <a:pt x="8" y="76"/>
                        <a:pt x="8" y="76"/>
                        <a:pt x="8" y="76"/>
                      </a:cubicBezTo>
                      <a:cubicBezTo>
                        <a:pt x="8" y="75"/>
                        <a:pt x="8" y="75"/>
                        <a:pt x="8" y="75"/>
                      </a:cubicBezTo>
                      <a:cubicBezTo>
                        <a:pt x="8" y="75"/>
                        <a:pt x="8" y="75"/>
                        <a:pt x="8" y="75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6" y="75"/>
                        <a:pt x="6" y="75"/>
                        <a:pt x="6" y="75"/>
                      </a:cubicBezTo>
                      <a:cubicBezTo>
                        <a:pt x="6" y="75"/>
                        <a:pt x="6" y="75"/>
                        <a:pt x="6" y="75"/>
                      </a:cubicBezTo>
                      <a:cubicBezTo>
                        <a:pt x="6" y="75"/>
                        <a:pt x="6" y="75"/>
                        <a:pt x="6" y="75"/>
                      </a:cubicBezTo>
                      <a:cubicBezTo>
                        <a:pt x="5" y="75"/>
                        <a:pt x="5" y="75"/>
                        <a:pt x="5" y="75"/>
                      </a:cubicBezTo>
                      <a:cubicBezTo>
                        <a:pt x="4" y="75"/>
                        <a:pt x="4" y="75"/>
                        <a:pt x="4" y="75"/>
                      </a:cubicBezTo>
                      <a:cubicBezTo>
                        <a:pt x="3" y="75"/>
                        <a:pt x="3" y="75"/>
                        <a:pt x="3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1" y="75"/>
                        <a:pt x="1" y="75"/>
                        <a:pt x="1" y="75"/>
                      </a:cubicBezTo>
                      <a:cubicBezTo>
                        <a:pt x="1" y="75"/>
                        <a:pt x="1" y="75"/>
                        <a:pt x="1" y="75"/>
                      </a:cubicBezTo>
                      <a:cubicBezTo>
                        <a:pt x="1" y="76"/>
                        <a:pt x="1" y="76"/>
                        <a:pt x="1" y="76"/>
                      </a:cubicBezTo>
                      <a:cubicBezTo>
                        <a:pt x="1" y="76"/>
                        <a:pt x="1" y="76"/>
                        <a:pt x="1" y="76"/>
                      </a:cubicBezTo>
                      <a:cubicBezTo>
                        <a:pt x="1" y="76"/>
                        <a:pt x="1" y="76"/>
                        <a:pt x="1" y="76"/>
                      </a:cubicBezTo>
                      <a:cubicBezTo>
                        <a:pt x="2" y="76"/>
                        <a:pt x="2" y="76"/>
                        <a:pt x="2" y="76"/>
                      </a:cubicBezTo>
                      <a:cubicBezTo>
                        <a:pt x="2" y="76"/>
                        <a:pt x="2" y="76"/>
                        <a:pt x="2" y="76"/>
                      </a:cubicBezTo>
                      <a:cubicBezTo>
                        <a:pt x="3" y="76"/>
                        <a:pt x="3" y="76"/>
                        <a:pt x="3" y="76"/>
                      </a:cubicBezTo>
                      <a:cubicBezTo>
                        <a:pt x="2" y="76"/>
                        <a:pt x="2" y="76"/>
                        <a:pt x="2" y="76"/>
                      </a:cubicBezTo>
                      <a:cubicBezTo>
                        <a:pt x="2" y="77"/>
                        <a:pt x="2" y="77"/>
                        <a:pt x="2" y="77"/>
                      </a:cubicBezTo>
                      <a:cubicBezTo>
                        <a:pt x="2" y="77"/>
                        <a:pt x="2" y="77"/>
                        <a:pt x="2" y="77"/>
                      </a:cubicBezTo>
                      <a:cubicBezTo>
                        <a:pt x="1" y="77"/>
                        <a:pt x="1" y="77"/>
                        <a:pt x="1" y="77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3" y="77"/>
                        <a:pt x="3" y="77"/>
                        <a:pt x="3" y="77"/>
                      </a:cubicBezTo>
                      <a:cubicBezTo>
                        <a:pt x="4" y="77"/>
                        <a:pt x="4" y="77"/>
                        <a:pt x="4" y="77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3" y="79"/>
                        <a:pt x="3" y="79"/>
                        <a:pt x="3" y="79"/>
                      </a:cubicBezTo>
                      <a:cubicBezTo>
                        <a:pt x="3" y="79"/>
                        <a:pt x="3" y="79"/>
                        <a:pt x="3" y="79"/>
                      </a:cubicBezTo>
                      <a:cubicBezTo>
                        <a:pt x="4" y="79"/>
                        <a:pt x="4" y="79"/>
                        <a:pt x="4" y="79"/>
                      </a:cubicBezTo>
                      <a:cubicBezTo>
                        <a:pt x="4" y="80"/>
                        <a:pt x="4" y="80"/>
                        <a:pt x="4" y="80"/>
                      </a:cubicBezTo>
                      <a:cubicBezTo>
                        <a:pt x="4" y="80"/>
                        <a:pt x="4" y="80"/>
                        <a:pt x="4" y="80"/>
                      </a:cubicBezTo>
                      <a:cubicBezTo>
                        <a:pt x="4" y="81"/>
                        <a:pt x="4" y="81"/>
                        <a:pt x="4" y="81"/>
                      </a:cubicBezTo>
                      <a:cubicBezTo>
                        <a:pt x="4" y="81"/>
                        <a:pt x="4" y="81"/>
                        <a:pt x="4" y="81"/>
                      </a:cubicBezTo>
                      <a:cubicBezTo>
                        <a:pt x="5" y="80"/>
                        <a:pt x="5" y="80"/>
                        <a:pt x="5" y="80"/>
                      </a:cubicBezTo>
                      <a:cubicBezTo>
                        <a:pt x="5" y="80"/>
                        <a:pt x="5" y="80"/>
                        <a:pt x="5" y="80"/>
                      </a:cubicBezTo>
                      <a:cubicBezTo>
                        <a:pt x="5" y="79"/>
                        <a:pt x="5" y="79"/>
                        <a:pt x="5" y="79"/>
                      </a:cubicBezTo>
                      <a:cubicBezTo>
                        <a:pt x="7" y="78"/>
                        <a:pt x="7" y="78"/>
                        <a:pt x="7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9"/>
                        <a:pt x="8" y="79"/>
                        <a:pt x="8" y="79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7" y="80"/>
                        <a:pt x="7" y="80"/>
                        <a:pt x="7" y="80"/>
                      </a:cubicBezTo>
                      <a:cubicBezTo>
                        <a:pt x="7" y="81"/>
                        <a:pt x="7" y="81"/>
                        <a:pt x="7" y="81"/>
                      </a:cubicBezTo>
                      <a:cubicBezTo>
                        <a:pt x="7" y="80"/>
                        <a:pt x="7" y="80"/>
                        <a:pt x="7" y="80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6" y="79"/>
                        <a:pt x="6" y="79"/>
                        <a:pt x="6" y="79"/>
                      </a:cubicBezTo>
                      <a:cubicBezTo>
                        <a:pt x="6" y="80"/>
                        <a:pt x="6" y="80"/>
                        <a:pt x="6" y="80"/>
                      </a:cubicBezTo>
                      <a:cubicBezTo>
                        <a:pt x="5" y="80"/>
                        <a:pt x="5" y="80"/>
                        <a:pt x="5" y="80"/>
                      </a:cubicBezTo>
                      <a:cubicBezTo>
                        <a:pt x="6" y="81"/>
                        <a:pt x="6" y="81"/>
                        <a:pt x="6" y="81"/>
                      </a:cubicBezTo>
                      <a:cubicBezTo>
                        <a:pt x="5" y="81"/>
                        <a:pt x="5" y="81"/>
                        <a:pt x="5" y="81"/>
                      </a:cubicBezTo>
                      <a:cubicBezTo>
                        <a:pt x="5" y="81"/>
                        <a:pt x="5" y="81"/>
                        <a:pt x="5" y="81"/>
                      </a:cubicBezTo>
                      <a:cubicBezTo>
                        <a:pt x="4" y="82"/>
                        <a:pt x="4" y="82"/>
                        <a:pt x="4" y="82"/>
                      </a:cubicBezTo>
                      <a:cubicBezTo>
                        <a:pt x="5" y="82"/>
                        <a:pt x="5" y="82"/>
                        <a:pt x="5" y="82"/>
                      </a:cubicBezTo>
                      <a:cubicBezTo>
                        <a:pt x="6" y="82"/>
                        <a:pt x="6" y="82"/>
                        <a:pt x="6" y="82"/>
                      </a:cubicBezTo>
                      <a:cubicBezTo>
                        <a:pt x="6" y="83"/>
                        <a:pt x="6" y="83"/>
                        <a:pt x="6" y="83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5" y="84"/>
                        <a:pt x="5" y="84"/>
                        <a:pt x="5" y="84"/>
                      </a:cubicBezTo>
                      <a:cubicBezTo>
                        <a:pt x="4" y="83"/>
                        <a:pt x="4" y="83"/>
                        <a:pt x="4" y="83"/>
                      </a:cubicBezTo>
                      <a:cubicBezTo>
                        <a:pt x="4" y="83"/>
                        <a:pt x="4" y="83"/>
                        <a:pt x="4" y="83"/>
                      </a:cubicBezTo>
                      <a:cubicBezTo>
                        <a:pt x="4" y="84"/>
                        <a:pt x="4" y="84"/>
                        <a:pt x="4" y="84"/>
                      </a:cubicBezTo>
                      <a:cubicBezTo>
                        <a:pt x="3" y="83"/>
                        <a:pt x="3" y="83"/>
                        <a:pt x="3" y="83"/>
                      </a:cubicBezTo>
                      <a:cubicBezTo>
                        <a:pt x="3" y="84"/>
                        <a:pt x="3" y="84"/>
                        <a:pt x="3" y="84"/>
                      </a:cubicBezTo>
                      <a:cubicBezTo>
                        <a:pt x="2" y="84"/>
                        <a:pt x="2" y="84"/>
                        <a:pt x="2" y="84"/>
                      </a:cubicBezTo>
                      <a:cubicBezTo>
                        <a:pt x="2" y="85"/>
                        <a:pt x="2" y="85"/>
                        <a:pt x="2" y="85"/>
                      </a:cubicBezTo>
                      <a:cubicBezTo>
                        <a:pt x="3" y="86"/>
                        <a:pt x="3" y="86"/>
                        <a:pt x="3" y="86"/>
                      </a:cubicBezTo>
                      <a:cubicBezTo>
                        <a:pt x="4" y="86"/>
                        <a:pt x="4" y="86"/>
                        <a:pt x="4" y="86"/>
                      </a:cubicBezTo>
                      <a:cubicBezTo>
                        <a:pt x="4" y="86"/>
                        <a:pt x="4" y="86"/>
                        <a:pt x="4" y="86"/>
                      </a:cubicBezTo>
                      <a:cubicBezTo>
                        <a:pt x="5" y="86"/>
                        <a:pt x="5" y="86"/>
                        <a:pt x="5" y="86"/>
                      </a:cubicBezTo>
                      <a:cubicBezTo>
                        <a:pt x="4" y="85"/>
                        <a:pt x="4" y="85"/>
                        <a:pt x="4" y="85"/>
                      </a:cubicBezTo>
                      <a:cubicBezTo>
                        <a:pt x="5" y="85"/>
                        <a:pt x="5" y="85"/>
                        <a:pt x="5" y="85"/>
                      </a:cubicBez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5" y="85"/>
                        <a:pt x="5" y="85"/>
                        <a:pt x="5" y="85"/>
                      </a:cubicBezTo>
                      <a:cubicBezTo>
                        <a:pt x="6" y="86"/>
                        <a:pt x="6" y="86"/>
                        <a:pt x="6" y="86"/>
                      </a:cubicBezTo>
                      <a:cubicBezTo>
                        <a:pt x="6" y="87"/>
                        <a:pt x="6" y="87"/>
                        <a:pt x="6" y="87"/>
                      </a:cubicBezTo>
                      <a:cubicBezTo>
                        <a:pt x="5" y="87"/>
                        <a:pt x="5" y="87"/>
                        <a:pt x="5" y="87"/>
                      </a:cubicBezTo>
                      <a:cubicBezTo>
                        <a:pt x="6" y="88"/>
                        <a:pt x="6" y="88"/>
                        <a:pt x="6" y="88"/>
                      </a:cubicBezTo>
                      <a:cubicBezTo>
                        <a:pt x="6" y="88"/>
                        <a:pt x="6" y="88"/>
                        <a:pt x="6" y="88"/>
                      </a:cubicBezTo>
                      <a:cubicBezTo>
                        <a:pt x="7" y="87"/>
                        <a:pt x="7" y="87"/>
                        <a:pt x="7" y="87"/>
                      </a:cubicBezTo>
                      <a:cubicBezTo>
                        <a:pt x="8" y="88"/>
                        <a:pt x="8" y="88"/>
                        <a:pt x="8" y="88"/>
                      </a:cubicBezTo>
                      <a:cubicBezTo>
                        <a:pt x="7" y="88"/>
                        <a:pt x="7" y="88"/>
                        <a:pt x="7" y="88"/>
                      </a:cubicBezTo>
                      <a:cubicBezTo>
                        <a:pt x="6" y="88"/>
                        <a:pt x="6" y="88"/>
                        <a:pt x="6" y="88"/>
                      </a:cubicBezTo>
                      <a:cubicBezTo>
                        <a:pt x="7" y="89"/>
                        <a:pt x="7" y="89"/>
                        <a:pt x="7" y="89"/>
                      </a:cubicBezTo>
                      <a:cubicBezTo>
                        <a:pt x="7" y="89"/>
                        <a:pt x="7" y="89"/>
                        <a:pt x="7" y="89"/>
                      </a:cubicBezTo>
                      <a:cubicBezTo>
                        <a:pt x="5" y="88"/>
                        <a:pt x="5" y="88"/>
                        <a:pt x="5" y="88"/>
                      </a:cubicBezTo>
                      <a:cubicBezTo>
                        <a:pt x="4" y="88"/>
                        <a:pt x="4" y="88"/>
                        <a:pt x="4" y="88"/>
                      </a:cubicBezTo>
                      <a:cubicBezTo>
                        <a:pt x="4" y="88"/>
                        <a:pt x="4" y="88"/>
                        <a:pt x="4" y="88"/>
                      </a:cubicBezTo>
                      <a:cubicBezTo>
                        <a:pt x="3" y="88"/>
                        <a:pt x="3" y="88"/>
                        <a:pt x="3" y="88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4" y="91"/>
                        <a:pt x="4" y="91"/>
                        <a:pt x="4" y="91"/>
                      </a:cubicBezTo>
                      <a:cubicBezTo>
                        <a:pt x="5" y="91"/>
                        <a:pt x="5" y="91"/>
                        <a:pt x="5" y="91"/>
                      </a:cubicBez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8" y="92"/>
                        <a:pt x="8" y="92"/>
                        <a:pt x="8" y="92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7" y="93"/>
                        <a:pt x="7" y="93"/>
                        <a:pt x="7" y="93"/>
                      </a:cubicBezTo>
                      <a:cubicBezTo>
                        <a:pt x="8" y="94"/>
                        <a:pt x="8" y="94"/>
                        <a:pt x="8" y="94"/>
                      </a:cubicBezTo>
                      <a:cubicBezTo>
                        <a:pt x="9" y="93"/>
                        <a:pt x="9" y="93"/>
                        <a:pt x="9" y="93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9" y="93"/>
                        <a:pt x="9" y="93"/>
                        <a:pt x="9" y="93"/>
                      </a:cubicBezTo>
                      <a:cubicBezTo>
                        <a:pt x="10" y="93"/>
                        <a:pt x="10" y="93"/>
                        <a:pt x="10" y="93"/>
                      </a:cubicBezTo>
                      <a:cubicBezTo>
                        <a:pt x="9" y="93"/>
                        <a:pt x="9" y="93"/>
                        <a:pt x="9" y="93"/>
                      </a:cubicBezTo>
                      <a:cubicBezTo>
                        <a:pt x="10" y="94"/>
                        <a:pt x="10" y="94"/>
                        <a:pt x="10" y="94"/>
                      </a:cubicBezTo>
                      <a:cubicBezTo>
                        <a:pt x="11" y="94"/>
                        <a:pt x="11" y="94"/>
                        <a:pt x="11" y="94"/>
                      </a:cubicBezTo>
                      <a:cubicBezTo>
                        <a:pt x="11" y="94"/>
                        <a:pt x="11" y="94"/>
                        <a:pt x="11" y="94"/>
                      </a:cubicBezTo>
                      <a:cubicBezTo>
                        <a:pt x="12" y="94"/>
                        <a:pt x="12" y="94"/>
                        <a:pt x="12" y="94"/>
                      </a:cubicBezTo>
                      <a:cubicBezTo>
                        <a:pt x="13" y="93"/>
                        <a:pt x="13" y="93"/>
                        <a:pt x="13" y="93"/>
                      </a:cubicBezTo>
                      <a:cubicBezTo>
                        <a:pt x="13" y="93"/>
                        <a:pt x="13" y="93"/>
                        <a:pt x="13" y="93"/>
                      </a:cubicBez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4" y="92"/>
                        <a:pt x="14" y="92"/>
                        <a:pt x="14" y="92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4" y="93"/>
                        <a:pt x="14" y="93"/>
                        <a:pt x="14" y="93"/>
                      </a:cubicBezTo>
                      <a:cubicBezTo>
                        <a:pt x="16" y="92"/>
                        <a:pt x="16" y="92"/>
                        <a:pt x="16" y="92"/>
                      </a:cubicBezTo>
                      <a:cubicBezTo>
                        <a:pt x="16" y="91"/>
                        <a:pt x="16" y="91"/>
                        <a:pt x="16" y="91"/>
                      </a:cubicBezTo>
                      <a:cubicBezTo>
                        <a:pt x="15" y="90"/>
                        <a:pt x="15" y="90"/>
                        <a:pt x="15" y="90"/>
                      </a:cubicBezTo>
                      <a:cubicBezTo>
                        <a:pt x="16" y="91"/>
                        <a:pt x="16" y="91"/>
                        <a:pt x="16" y="91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9"/>
                        <a:pt x="18" y="89"/>
                        <a:pt x="18" y="89"/>
                      </a:cubicBezTo>
                      <a:cubicBezTo>
                        <a:pt x="18" y="89"/>
                        <a:pt x="18" y="89"/>
                        <a:pt x="18" y="89"/>
                      </a:cubicBezTo>
                      <a:cubicBezTo>
                        <a:pt x="19" y="89"/>
                        <a:pt x="19" y="89"/>
                        <a:pt x="19" y="89"/>
                      </a:cubicBezTo>
                      <a:cubicBezTo>
                        <a:pt x="19" y="88"/>
                        <a:pt x="19" y="88"/>
                        <a:pt x="19" y="88"/>
                      </a:cubicBezTo>
                      <a:cubicBezTo>
                        <a:pt x="18" y="87"/>
                        <a:pt x="18" y="87"/>
                        <a:pt x="18" y="87"/>
                      </a:cubicBezTo>
                      <a:cubicBezTo>
                        <a:pt x="19" y="87"/>
                        <a:pt x="19" y="87"/>
                        <a:pt x="19" y="87"/>
                      </a:cubicBezTo>
                      <a:cubicBezTo>
                        <a:pt x="18" y="86"/>
                        <a:pt x="18" y="86"/>
                        <a:pt x="18" y="86"/>
                      </a:cubicBezTo>
                      <a:cubicBezTo>
                        <a:pt x="17" y="86"/>
                        <a:pt x="17" y="86"/>
                        <a:pt x="17" y="86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18" y="85"/>
                        <a:pt x="18" y="85"/>
                        <a:pt x="18" y="85"/>
                      </a:cubicBezTo>
                      <a:cubicBezTo>
                        <a:pt x="19" y="86"/>
                        <a:pt x="19" y="86"/>
                        <a:pt x="19" y="86"/>
                      </a:cubicBezTo>
                      <a:cubicBezTo>
                        <a:pt x="19" y="87"/>
                        <a:pt x="19" y="87"/>
                        <a:pt x="19" y="87"/>
                      </a:cubicBezTo>
                      <a:cubicBezTo>
                        <a:pt x="19" y="87"/>
                        <a:pt x="19" y="87"/>
                        <a:pt x="19" y="87"/>
                      </a:cubicBezTo>
                      <a:cubicBezTo>
                        <a:pt x="20" y="87"/>
                        <a:pt x="20" y="87"/>
                        <a:pt x="20" y="87"/>
                      </a:cubicBezTo>
                      <a:cubicBezTo>
                        <a:pt x="20" y="88"/>
                        <a:pt x="20" y="88"/>
                        <a:pt x="20" y="88"/>
                      </a:cubicBezTo>
                      <a:cubicBezTo>
                        <a:pt x="20" y="88"/>
                        <a:pt x="20" y="88"/>
                        <a:pt x="20" y="88"/>
                      </a:cubicBezTo>
                      <a:cubicBezTo>
                        <a:pt x="21" y="88"/>
                        <a:pt x="21" y="88"/>
                        <a:pt x="21" y="88"/>
                      </a:cubicBezTo>
                      <a:cubicBezTo>
                        <a:pt x="21" y="88"/>
                        <a:pt x="21" y="88"/>
                        <a:pt x="21" y="88"/>
                      </a:cubicBezTo>
                      <a:cubicBezTo>
                        <a:pt x="20" y="87"/>
                        <a:pt x="20" y="87"/>
                        <a:pt x="20" y="87"/>
                      </a:cubicBezTo>
                      <a:cubicBezTo>
                        <a:pt x="21" y="87"/>
                        <a:pt x="21" y="87"/>
                        <a:pt x="21" y="87"/>
                      </a:cubicBezTo>
                      <a:cubicBezTo>
                        <a:pt x="21" y="87"/>
                        <a:pt x="21" y="87"/>
                        <a:pt x="21" y="87"/>
                      </a:cubicBezTo>
                      <a:cubicBezTo>
                        <a:pt x="21" y="88"/>
                        <a:pt x="21" y="88"/>
                        <a:pt x="21" y="88"/>
                      </a:cubicBezTo>
                      <a:cubicBezTo>
                        <a:pt x="23" y="87"/>
                        <a:pt x="23" y="87"/>
                        <a:pt x="23" y="87"/>
                      </a:cubicBezTo>
                      <a:cubicBezTo>
                        <a:pt x="23" y="86"/>
                        <a:pt x="23" y="86"/>
                        <a:pt x="23" y="86"/>
                      </a:cubicBezTo>
                      <a:cubicBezTo>
                        <a:pt x="23" y="85"/>
                        <a:pt x="23" y="85"/>
                        <a:pt x="23" y="85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2" y="84"/>
                        <a:pt x="22" y="84"/>
                        <a:pt x="22" y="84"/>
                      </a:cubicBezTo>
                      <a:cubicBezTo>
                        <a:pt x="22" y="84"/>
                        <a:pt x="22" y="84"/>
                        <a:pt x="22" y="84"/>
                      </a:cubicBezTo>
                      <a:cubicBezTo>
                        <a:pt x="22" y="84"/>
                        <a:pt x="22" y="84"/>
                        <a:pt x="22" y="84"/>
                      </a:cubicBezTo>
                      <a:cubicBezTo>
                        <a:pt x="23" y="84"/>
                        <a:pt x="23" y="84"/>
                        <a:pt x="23" y="84"/>
                      </a:cubicBezTo>
                      <a:cubicBezTo>
                        <a:pt x="23" y="83"/>
                        <a:pt x="23" y="83"/>
                        <a:pt x="23" y="83"/>
                      </a:cubicBezTo>
                      <a:cubicBezTo>
                        <a:pt x="22" y="83"/>
                        <a:pt x="22" y="83"/>
                        <a:pt x="22" y="83"/>
                      </a:cubicBezTo>
                      <a:cubicBezTo>
                        <a:pt x="22" y="82"/>
                        <a:pt x="22" y="82"/>
                        <a:pt x="22" y="82"/>
                      </a:cubicBezTo>
                      <a:cubicBezTo>
                        <a:pt x="23" y="82"/>
                        <a:pt x="23" y="82"/>
                        <a:pt x="23" y="82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3" y="83"/>
                        <a:pt x="23" y="83"/>
                        <a:pt x="23" y="83"/>
                      </a:cubicBezTo>
                      <a:cubicBezTo>
                        <a:pt x="23" y="84"/>
                        <a:pt x="23" y="84"/>
                        <a:pt x="23" y="84"/>
                      </a:cubicBezTo>
                      <a:cubicBezTo>
                        <a:pt x="23" y="85"/>
                        <a:pt x="23" y="85"/>
                        <a:pt x="23" y="85"/>
                      </a:cubicBezTo>
                      <a:cubicBezTo>
                        <a:pt x="24" y="85"/>
                        <a:pt x="24" y="85"/>
                        <a:pt x="24" y="85"/>
                      </a:cubicBezTo>
                      <a:cubicBezTo>
                        <a:pt x="24" y="86"/>
                        <a:pt x="24" y="86"/>
                        <a:pt x="24" y="86"/>
                      </a:cubicBezTo>
                      <a:cubicBezTo>
                        <a:pt x="25" y="87"/>
                        <a:pt x="25" y="87"/>
                        <a:pt x="25" y="87"/>
                      </a:cubicBezTo>
                      <a:cubicBezTo>
                        <a:pt x="26" y="87"/>
                        <a:pt x="26" y="87"/>
                        <a:pt x="26" y="87"/>
                      </a:cubicBezTo>
                      <a:cubicBezTo>
                        <a:pt x="26" y="87"/>
                        <a:pt x="26" y="87"/>
                        <a:pt x="26" y="87"/>
                      </a:cubicBezTo>
                      <a:cubicBezTo>
                        <a:pt x="26" y="87"/>
                        <a:pt x="26" y="87"/>
                        <a:pt x="26" y="87"/>
                      </a:cubicBezTo>
                      <a:cubicBezTo>
                        <a:pt x="27" y="88"/>
                        <a:pt x="27" y="88"/>
                        <a:pt x="27" y="88"/>
                      </a:cubicBezTo>
                      <a:cubicBezTo>
                        <a:pt x="27" y="88"/>
                        <a:pt x="27" y="88"/>
                        <a:pt x="27" y="88"/>
                      </a:cubicBezTo>
                      <a:cubicBezTo>
                        <a:pt x="28" y="88"/>
                        <a:pt x="28" y="88"/>
                        <a:pt x="28" y="88"/>
                      </a:cubicBezTo>
                      <a:cubicBezTo>
                        <a:pt x="27" y="85"/>
                        <a:pt x="27" y="85"/>
                        <a:pt x="27" y="85"/>
                      </a:cubicBezTo>
                      <a:cubicBezTo>
                        <a:pt x="27" y="84"/>
                        <a:pt x="27" y="84"/>
                        <a:pt x="27" y="84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8" y="83"/>
                        <a:pt x="28" y="83"/>
                        <a:pt x="28" y="83"/>
                      </a:cubicBezTo>
                      <a:cubicBezTo>
                        <a:pt x="27" y="82"/>
                        <a:pt x="27" y="82"/>
                        <a:pt x="27" y="82"/>
                      </a:cubicBezTo>
                      <a:cubicBezTo>
                        <a:pt x="27" y="82"/>
                        <a:pt x="27" y="82"/>
                        <a:pt x="27" y="82"/>
                      </a:cubicBezTo>
                      <a:cubicBezTo>
                        <a:pt x="29" y="82"/>
                        <a:pt x="29" y="82"/>
                        <a:pt x="29" y="82"/>
                      </a:cubicBezTo>
                      <a:cubicBezTo>
                        <a:pt x="29" y="81"/>
                        <a:pt x="29" y="81"/>
                        <a:pt x="29" y="81"/>
                      </a:cubicBezTo>
                      <a:cubicBezTo>
                        <a:pt x="29" y="80"/>
                        <a:pt x="29" y="80"/>
                        <a:pt x="29" y="80"/>
                      </a:cubicBezTo>
                      <a:cubicBezTo>
                        <a:pt x="30" y="79"/>
                        <a:pt x="30" y="79"/>
                        <a:pt x="30" y="79"/>
                      </a:cubicBezTo>
                      <a:cubicBezTo>
                        <a:pt x="29" y="78"/>
                        <a:pt x="29" y="78"/>
                        <a:pt x="29" y="78"/>
                      </a:cubicBezTo>
                      <a:cubicBezTo>
                        <a:pt x="29" y="76"/>
                        <a:pt x="29" y="76"/>
                        <a:pt x="29" y="76"/>
                      </a:cubicBezTo>
                      <a:cubicBezTo>
                        <a:pt x="28" y="75"/>
                        <a:pt x="28" y="75"/>
                        <a:pt x="28" y="75"/>
                      </a:cubicBezTo>
                      <a:cubicBezTo>
                        <a:pt x="28" y="74"/>
                        <a:pt x="28" y="74"/>
                        <a:pt x="28" y="74"/>
                      </a:cubicBezTo>
                      <a:cubicBezTo>
                        <a:pt x="30" y="74"/>
                        <a:pt x="30" y="74"/>
                        <a:pt x="30" y="7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29" y="70"/>
                        <a:pt x="29" y="70"/>
                        <a:pt x="29" y="70"/>
                      </a:cubicBezTo>
                      <a:cubicBezTo>
                        <a:pt x="28" y="69"/>
                        <a:pt x="28" y="69"/>
                        <a:pt x="28" y="69"/>
                      </a:cubicBez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28" y="66"/>
                        <a:pt x="28" y="66"/>
                        <a:pt x="28" y="66"/>
                      </a:cubicBez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8" y="62"/>
                        <a:pt x="28" y="62"/>
                        <a:pt x="28" y="62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7" y="58"/>
                        <a:pt x="27" y="58"/>
                        <a:pt x="27" y="58"/>
                      </a:cubicBezTo>
                      <a:cubicBezTo>
                        <a:pt x="27" y="56"/>
                        <a:pt x="27" y="56"/>
                        <a:pt x="27" y="56"/>
                      </a:cubicBezTo>
                      <a:cubicBezTo>
                        <a:pt x="28" y="55"/>
                        <a:pt x="28" y="55"/>
                        <a:pt x="28" y="55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30" y="55"/>
                        <a:pt x="30" y="55"/>
                        <a:pt x="30" y="55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3" y="52"/>
                        <a:pt x="33" y="52"/>
                        <a:pt x="33" y="52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2" y="51"/>
                        <a:pt x="32" y="51"/>
                        <a:pt x="32" y="51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34" y="45"/>
                        <a:pt x="34" y="45"/>
                        <a:pt x="34" y="45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5" y="43"/>
                        <a:pt x="35" y="43"/>
                        <a:pt x="35" y="43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40" y="34"/>
                        <a:pt x="40" y="34"/>
                        <a:pt x="40" y="34"/>
                      </a:cubicBezTo>
                      <a:cubicBezTo>
                        <a:pt x="41" y="33"/>
                        <a:pt x="41" y="33"/>
                        <a:pt x="41" y="33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30"/>
                        <a:pt x="40" y="30"/>
                        <a:pt x="40" y="30"/>
                      </a:cubicBezTo>
                      <a:cubicBezTo>
                        <a:pt x="40" y="29"/>
                        <a:pt x="40" y="29"/>
                        <a:pt x="40" y="29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2" y="27"/>
                        <a:pt x="42" y="27"/>
                        <a:pt x="42" y="27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4" y="26"/>
                        <a:pt x="44" y="26"/>
                        <a:pt x="44" y="26"/>
                      </a:cubicBezTo>
                      <a:cubicBezTo>
                        <a:pt x="45" y="26"/>
                        <a:pt x="45" y="26"/>
                        <a:pt x="45" y="26"/>
                      </a:cubicBezTo>
                      <a:cubicBezTo>
                        <a:pt x="45" y="26"/>
                        <a:pt x="45" y="26"/>
                        <a:pt x="45" y="26"/>
                      </a:cubicBezTo>
                      <a:cubicBezTo>
                        <a:pt x="46" y="26"/>
                        <a:pt x="46" y="26"/>
                        <a:pt x="46" y="26"/>
                      </a:cubicBezTo>
                      <a:cubicBezTo>
                        <a:pt x="45" y="25"/>
                        <a:pt x="45" y="25"/>
                        <a:pt x="45" y="25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6" y="22"/>
                        <a:pt x="46" y="22"/>
                        <a:pt x="46" y="22"/>
                      </a:cubicBezTo>
                      <a:cubicBezTo>
                        <a:pt x="47" y="22"/>
                        <a:pt x="47" y="22"/>
                        <a:pt x="47" y="22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3"/>
                        <a:pt x="50" y="23"/>
                        <a:pt x="50" y="23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3" y="23"/>
                        <a:pt x="53" y="23"/>
                        <a:pt x="53" y="23"/>
                      </a:cubicBezTo>
                      <a:cubicBezTo>
                        <a:pt x="53" y="22"/>
                        <a:pt x="53" y="22"/>
                        <a:pt x="53" y="22"/>
                      </a:cubicBezTo>
                      <a:cubicBezTo>
                        <a:pt x="52" y="22"/>
                        <a:pt x="52" y="22"/>
                        <a:pt x="52" y="22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3" y="20"/>
                        <a:pt x="53" y="20"/>
                        <a:pt x="53" y="20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2" y="19"/>
                        <a:pt x="52" y="19"/>
                        <a:pt x="52" y="19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56" y="16"/>
                        <a:pt x="56" y="16"/>
                        <a:pt x="56" y="16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7"/>
                        <a:pt x="57" y="17"/>
                        <a:pt x="57" y="17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19"/>
                        <a:pt x="60" y="19"/>
                        <a:pt x="60" y="19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1"/>
                        <a:pt x="64" y="21"/>
                        <a:pt x="64" y="21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66" y="19"/>
                        <a:pt x="66" y="19"/>
                        <a:pt x="66" y="19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9" y="20"/>
                        <a:pt x="69" y="20"/>
                        <a:pt x="69" y="20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0" y="19"/>
                        <a:pt x="70" y="19"/>
                        <a:pt x="70" y="19"/>
                      </a:cubicBezTo>
                      <a:cubicBezTo>
                        <a:pt x="70" y="19"/>
                        <a:pt x="70" y="19"/>
                        <a:pt x="70" y="19"/>
                      </a:cubicBezTo>
                      <a:cubicBezTo>
                        <a:pt x="71" y="19"/>
                        <a:pt x="71" y="19"/>
                        <a:pt x="71" y="19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2" y="14"/>
                        <a:pt x="72" y="14"/>
                        <a:pt x="72" y="14"/>
                      </a:cubicBezTo>
                      <a:cubicBezTo>
                        <a:pt x="72" y="13"/>
                        <a:pt x="72" y="13"/>
                        <a:pt x="72" y="13"/>
                      </a:cubicBezTo>
                      <a:cubicBezTo>
                        <a:pt x="72" y="12"/>
                        <a:pt x="72" y="12"/>
                        <a:pt x="72" y="12"/>
                      </a:cubicBezTo>
                      <a:cubicBezTo>
                        <a:pt x="72" y="12"/>
                        <a:pt x="72" y="12"/>
                        <a:pt x="72" y="12"/>
                      </a:cubicBezTo>
                      <a:cubicBezTo>
                        <a:pt x="73" y="11"/>
                        <a:pt x="73" y="11"/>
                        <a:pt x="73" y="11"/>
                      </a:cubicBezTo>
                      <a:cubicBezTo>
                        <a:pt x="73" y="11"/>
                        <a:pt x="73" y="11"/>
                        <a:pt x="73" y="11"/>
                      </a:cubicBezTo>
                      <a:cubicBezTo>
                        <a:pt x="74" y="10"/>
                        <a:pt x="74" y="10"/>
                        <a:pt x="74" y="10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6" y="10"/>
                        <a:pt x="76" y="10"/>
                        <a:pt x="76" y="10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8" y="9"/>
                        <a:pt x="78" y="9"/>
                        <a:pt x="78" y="9"/>
                      </a:cubicBezTo>
                      <a:cubicBezTo>
                        <a:pt x="79" y="10"/>
                        <a:pt x="79" y="10"/>
                        <a:pt x="79" y="10"/>
                      </a:cubicBezTo>
                      <a:cubicBezTo>
                        <a:pt x="80" y="11"/>
                        <a:pt x="80" y="11"/>
                        <a:pt x="80" y="11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2" y="12"/>
                        <a:pt x="82" y="12"/>
                        <a:pt x="82" y="12"/>
                      </a:cubicBezTo>
                      <a:cubicBezTo>
                        <a:pt x="83" y="12"/>
                        <a:pt x="83" y="12"/>
                        <a:pt x="83" y="12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4"/>
                        <a:pt x="84" y="14"/>
                        <a:pt x="84" y="14"/>
                      </a:cubicBezTo>
                      <a:cubicBezTo>
                        <a:pt x="84" y="15"/>
                        <a:pt x="84" y="15"/>
                        <a:pt x="84" y="15"/>
                      </a:cubicBezTo>
                      <a:cubicBezTo>
                        <a:pt x="83" y="16"/>
                        <a:pt x="83" y="16"/>
                        <a:pt x="83" y="16"/>
                      </a:cubicBezTo>
                      <a:cubicBezTo>
                        <a:pt x="83" y="17"/>
                        <a:pt x="83" y="17"/>
                        <a:pt x="83" y="17"/>
                      </a:cubicBezTo>
                      <a:close/>
                      <a:moveTo>
                        <a:pt x="4" y="87"/>
                      </a:moveTo>
                      <a:cubicBezTo>
                        <a:pt x="4" y="87"/>
                        <a:pt x="4" y="87"/>
                        <a:pt x="4" y="87"/>
                      </a:cubicBezTo>
                      <a:cubicBezTo>
                        <a:pt x="4" y="88"/>
                        <a:pt x="4" y="88"/>
                        <a:pt x="4" y="88"/>
                      </a:cubicBezTo>
                      <a:cubicBezTo>
                        <a:pt x="4" y="87"/>
                        <a:pt x="4" y="87"/>
                        <a:pt x="4" y="87"/>
                      </a:cubicBezTo>
                      <a:close/>
                      <a:moveTo>
                        <a:pt x="2" y="82"/>
                      </a:moveTo>
                      <a:cubicBezTo>
                        <a:pt x="2" y="82"/>
                        <a:pt x="2" y="82"/>
                        <a:pt x="2" y="82"/>
                      </a:cubicBezTo>
                      <a:cubicBezTo>
                        <a:pt x="3" y="83"/>
                        <a:pt x="3" y="83"/>
                        <a:pt x="3" y="83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2"/>
                        <a:pt x="2" y="82"/>
                        <a:pt x="2" y="82"/>
                      </a:cubicBezTo>
                      <a:close/>
                      <a:moveTo>
                        <a:pt x="3" y="81"/>
                      </a:moveTo>
                      <a:cubicBezTo>
                        <a:pt x="3" y="81"/>
                        <a:pt x="3" y="81"/>
                        <a:pt x="3" y="81"/>
                      </a:cubicBezTo>
                      <a:cubicBezTo>
                        <a:pt x="3" y="81"/>
                        <a:pt x="3" y="81"/>
                        <a:pt x="3" y="81"/>
                      </a:cubicBezTo>
                      <a:cubicBezTo>
                        <a:pt x="3" y="81"/>
                        <a:pt x="3" y="81"/>
                        <a:pt x="3" y="81"/>
                      </a:cubicBezTo>
                      <a:close/>
                      <a:moveTo>
                        <a:pt x="2" y="80"/>
                      </a:moveTo>
                      <a:cubicBezTo>
                        <a:pt x="2" y="81"/>
                        <a:pt x="2" y="81"/>
                        <a:pt x="2" y="81"/>
                      </a:cubicBezTo>
                      <a:cubicBezTo>
                        <a:pt x="2" y="81"/>
                        <a:pt x="2" y="81"/>
                        <a:pt x="2" y="81"/>
                      </a:cubicBezTo>
                      <a:cubicBezTo>
                        <a:pt x="2" y="80"/>
                        <a:pt x="2" y="80"/>
                        <a:pt x="2" y="80"/>
                      </a:cubicBezTo>
                      <a:close/>
                      <a:moveTo>
                        <a:pt x="1" y="77"/>
                      </a:moveTo>
                      <a:cubicBezTo>
                        <a:pt x="0" y="77"/>
                        <a:pt x="0" y="77"/>
                        <a:pt x="0" y="77"/>
                      </a:cubicBezTo>
                      <a:cubicBezTo>
                        <a:pt x="1" y="76"/>
                        <a:pt x="1" y="76"/>
                        <a:pt x="1" y="76"/>
                      </a:cubicBezTo>
                      <a:cubicBezTo>
                        <a:pt x="1" y="76"/>
                        <a:pt x="1" y="77"/>
                        <a:pt x="1" y="77"/>
                      </a:cubicBezTo>
                      <a:close/>
                      <a:moveTo>
                        <a:pt x="1" y="78"/>
                      </a:moveTo>
                      <a:cubicBezTo>
                        <a:pt x="1" y="78"/>
                        <a:pt x="1" y="78"/>
                        <a:pt x="1" y="78"/>
                      </a:cubicBezTo>
                      <a:cubicBezTo>
                        <a:pt x="1" y="78"/>
                        <a:pt x="1" y="78"/>
                        <a:pt x="1" y="78"/>
                      </a:cubicBezTo>
                      <a:cubicBezTo>
                        <a:pt x="1" y="78"/>
                        <a:pt x="1" y="78"/>
                        <a:pt x="1" y="78"/>
                      </a:cubicBezTo>
                      <a:close/>
                      <a:moveTo>
                        <a:pt x="2" y="79"/>
                      </a:moveTo>
                      <a:cubicBezTo>
                        <a:pt x="2" y="79"/>
                        <a:pt x="3" y="79"/>
                        <a:pt x="3" y="79"/>
                      </a:cubicBezTo>
                      <a:cubicBezTo>
                        <a:pt x="3" y="80"/>
                        <a:pt x="3" y="80"/>
                        <a:pt x="3" y="80"/>
                      </a:cubicBezTo>
                      <a:cubicBezTo>
                        <a:pt x="2" y="79"/>
                        <a:pt x="2" y="79"/>
                        <a:pt x="2" y="79"/>
                      </a:cubicBezTo>
                      <a:close/>
                      <a:moveTo>
                        <a:pt x="1" y="80"/>
                      </a:move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1" y="79"/>
                        <a:pt x="1" y="79"/>
                        <a:pt x="1" y="79"/>
                      </a:cubicBezTo>
                      <a:cubicBezTo>
                        <a:pt x="1" y="80"/>
                        <a:pt x="1" y="80"/>
                        <a:pt x="1" y="80"/>
                      </a:cubicBezTo>
                      <a:close/>
                      <a:moveTo>
                        <a:pt x="0" y="75"/>
                      </a:move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1" y="75"/>
                        <a:pt x="1" y="75"/>
                        <a:pt x="1" y="75"/>
                      </a:cubicBezTo>
                      <a:cubicBezTo>
                        <a:pt x="0" y="75"/>
                        <a:pt x="0" y="75"/>
                        <a:pt x="0" y="75"/>
                      </a:cubicBezTo>
                      <a:close/>
                      <a:moveTo>
                        <a:pt x="0" y="69"/>
                      </a:moveTo>
                      <a:cubicBezTo>
                        <a:pt x="1" y="70"/>
                        <a:pt x="1" y="70"/>
                        <a:pt x="1" y="7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69"/>
                        <a:pt x="0" y="69"/>
                        <a:pt x="0" y="69"/>
                      </a:cubicBezTo>
                      <a:close/>
                      <a:moveTo>
                        <a:pt x="0" y="68"/>
                      </a:moveTo>
                      <a:cubicBezTo>
                        <a:pt x="1" y="69"/>
                        <a:pt x="1" y="69"/>
                        <a:pt x="1" y="69"/>
                      </a:cubicBezTo>
                      <a:cubicBezTo>
                        <a:pt x="1" y="69"/>
                        <a:pt x="1" y="69"/>
                        <a:pt x="1" y="69"/>
                      </a:cubicBezTo>
                      <a:cubicBezTo>
                        <a:pt x="0" y="68"/>
                        <a:pt x="0" y="68"/>
                        <a:pt x="0" y="68"/>
                      </a:cubicBezTo>
                      <a:close/>
                      <a:moveTo>
                        <a:pt x="3" y="66"/>
                      </a:move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3" y="66"/>
                        <a:pt x="3" y="66"/>
                        <a:pt x="3" y="66"/>
                      </a:cubicBezTo>
                      <a:close/>
                      <a:moveTo>
                        <a:pt x="4" y="66"/>
                      </a:move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5" y="67"/>
                        <a:pt x="5" y="67"/>
                        <a:pt x="5" y="67"/>
                      </a:cubicBezTo>
                      <a:cubicBezTo>
                        <a:pt x="4" y="67"/>
                        <a:pt x="4" y="67"/>
                        <a:pt x="4" y="67"/>
                      </a:cubicBezTo>
                      <a:cubicBezTo>
                        <a:pt x="4" y="66"/>
                        <a:pt x="4" y="66"/>
                        <a:pt x="4" y="66"/>
                      </a:cubicBezTo>
                      <a:close/>
                      <a:moveTo>
                        <a:pt x="12" y="61"/>
                      </a:moveTo>
                      <a:cubicBezTo>
                        <a:pt x="12" y="61"/>
                        <a:pt x="12" y="60"/>
                        <a:pt x="12" y="60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2" y="61"/>
                        <a:pt x="12" y="61"/>
                        <a:pt x="12" y="61"/>
                      </a:cubicBezTo>
                      <a:cubicBezTo>
                        <a:pt x="12" y="61"/>
                        <a:pt x="12" y="61"/>
                        <a:pt x="12" y="61"/>
                      </a:cubicBezTo>
                      <a:close/>
                      <a:moveTo>
                        <a:pt x="12" y="60"/>
                      </a:moveTo>
                      <a:cubicBezTo>
                        <a:pt x="12" y="60"/>
                        <a:pt x="12" y="60"/>
                        <a:pt x="12" y="60"/>
                      </a:cubicBezTo>
                      <a:cubicBezTo>
                        <a:pt x="11" y="59"/>
                        <a:pt x="11" y="59"/>
                        <a:pt x="11" y="59"/>
                      </a:cubicBezTo>
                      <a:cubicBezTo>
                        <a:pt x="12" y="59"/>
                        <a:pt x="12" y="59"/>
                        <a:pt x="12" y="59"/>
                      </a:cubicBezTo>
                      <a:cubicBezTo>
                        <a:pt x="12" y="60"/>
                        <a:pt x="12" y="60"/>
                        <a:pt x="12" y="60"/>
                      </a:cubicBezTo>
                      <a:close/>
                      <a:moveTo>
                        <a:pt x="13" y="58"/>
                      </a:moveTo>
                      <a:cubicBezTo>
                        <a:pt x="14" y="57"/>
                        <a:pt x="14" y="57"/>
                        <a:pt x="14" y="57"/>
                      </a:cubicBezTo>
                      <a:cubicBezTo>
                        <a:pt x="15" y="57"/>
                        <a:pt x="15" y="57"/>
                        <a:pt x="15" y="57"/>
                      </a:cubicBezTo>
                      <a:cubicBezTo>
                        <a:pt x="14" y="58"/>
                        <a:pt x="14" y="58"/>
                        <a:pt x="14" y="58"/>
                      </a:cubicBezTo>
                      <a:cubicBezTo>
                        <a:pt x="13" y="58"/>
                        <a:pt x="13" y="58"/>
                        <a:pt x="13" y="58"/>
                      </a:cubicBezTo>
                      <a:close/>
                      <a:moveTo>
                        <a:pt x="13" y="60"/>
                      </a:move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14" y="59"/>
                        <a:pt x="14" y="59"/>
                        <a:pt x="14" y="59"/>
                      </a:cubicBezTo>
                      <a:cubicBezTo>
                        <a:pt x="15" y="58"/>
                        <a:pt x="15" y="58"/>
                        <a:pt x="15" y="58"/>
                      </a:cubicBezTo>
                      <a:cubicBezTo>
                        <a:pt x="15" y="58"/>
                        <a:pt x="15" y="58"/>
                        <a:pt x="15" y="58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5" y="59"/>
                        <a:pt x="15" y="59"/>
                        <a:pt x="15" y="59"/>
                      </a:cubicBezTo>
                      <a:cubicBezTo>
                        <a:pt x="14" y="59"/>
                        <a:pt x="14" y="59"/>
                        <a:pt x="14" y="59"/>
                      </a:cubicBezTo>
                      <a:cubicBezTo>
                        <a:pt x="14" y="60"/>
                        <a:pt x="14" y="60"/>
                        <a:pt x="14" y="60"/>
                      </a:cubicBezTo>
                      <a:cubicBezTo>
                        <a:pt x="13" y="60"/>
                        <a:pt x="13" y="60"/>
                        <a:pt x="13" y="60"/>
                      </a:cubicBezTo>
                      <a:close/>
                      <a:moveTo>
                        <a:pt x="24" y="48"/>
                      </a:moveTo>
                      <a:cubicBezTo>
                        <a:pt x="25" y="48"/>
                        <a:pt x="25" y="48"/>
                        <a:pt x="25" y="48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5" y="48"/>
                        <a:pt x="25" y="48"/>
                        <a:pt x="25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lose/>
                      <a:moveTo>
                        <a:pt x="24" y="50"/>
                      </a:moveTo>
                      <a:cubicBezTo>
                        <a:pt x="23" y="50"/>
                        <a:pt x="23" y="50"/>
                        <a:pt x="23" y="50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3" y="49"/>
                        <a:pt x="23" y="49"/>
                        <a:pt x="23" y="49"/>
                      </a:cubicBezTo>
                      <a:cubicBezTo>
                        <a:pt x="24" y="49"/>
                        <a:pt x="24" y="49"/>
                        <a:pt x="24" y="49"/>
                      </a:cubicBezTo>
                      <a:cubicBezTo>
                        <a:pt x="25" y="49"/>
                        <a:pt x="25" y="49"/>
                        <a:pt x="25" y="49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lose/>
                      <a:moveTo>
                        <a:pt x="26" y="43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5" y="44"/>
                        <a:pt x="25" y="44"/>
                        <a:pt x="25" y="44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lose/>
                      <a:moveTo>
                        <a:pt x="27" y="42"/>
                      </a:moveTo>
                      <a:cubicBezTo>
                        <a:pt x="28" y="41"/>
                        <a:pt x="28" y="41"/>
                        <a:pt x="28" y="41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27" y="42"/>
                        <a:pt x="27" y="42"/>
                        <a:pt x="27" y="42"/>
                      </a:cubicBezTo>
                      <a:close/>
                      <a:moveTo>
                        <a:pt x="27" y="40"/>
                      </a:move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7" y="41"/>
                        <a:pt x="27" y="41"/>
                        <a:pt x="27" y="41"/>
                      </a:cubicBezTo>
                      <a:cubicBezTo>
                        <a:pt x="27" y="40"/>
                        <a:pt x="27" y="40"/>
                        <a:pt x="27" y="40"/>
                      </a:cubicBezTo>
                      <a:close/>
                      <a:moveTo>
                        <a:pt x="32" y="33"/>
                      </a:move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lose/>
                      <a:moveTo>
                        <a:pt x="27" y="29"/>
                      </a:moveTo>
                      <a:cubicBezTo>
                        <a:pt x="27" y="29"/>
                        <a:pt x="27" y="29"/>
                        <a:pt x="27" y="29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7" y="29"/>
                        <a:pt x="27" y="29"/>
                        <a:pt x="27" y="29"/>
                      </a:cubicBezTo>
                      <a:close/>
                      <a:moveTo>
                        <a:pt x="28" y="27"/>
                      </a:move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lose/>
                      <a:moveTo>
                        <a:pt x="29" y="26"/>
                      </a:move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lose/>
                      <a:moveTo>
                        <a:pt x="32" y="25"/>
                      </a:moveTo>
                      <a:cubicBezTo>
                        <a:pt x="32" y="25"/>
                        <a:pt x="32" y="25"/>
                        <a:pt x="32" y="25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32" y="25"/>
                        <a:pt x="32" y="25"/>
                        <a:pt x="32" y="25"/>
                      </a:cubicBezTo>
                      <a:close/>
                      <a:moveTo>
                        <a:pt x="33" y="23"/>
                      </a:move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34" y="23"/>
                      </a:move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2" y="25"/>
                        <a:pt x="32" y="25"/>
                        <a:pt x="32" y="25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lose/>
                      <a:moveTo>
                        <a:pt x="35" y="19"/>
                      </a:moveTo>
                      <a:cubicBezTo>
                        <a:pt x="35" y="20"/>
                        <a:pt x="35" y="20"/>
                        <a:pt x="35" y="20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34" y="21"/>
                        <a:pt x="34" y="21"/>
                        <a:pt x="34" y="21"/>
                      </a:cubicBezTo>
                      <a:cubicBezTo>
                        <a:pt x="34" y="20"/>
                        <a:pt x="34" y="20"/>
                        <a:pt x="34" y="20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lose/>
                      <a:moveTo>
                        <a:pt x="36" y="20"/>
                      </a:move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7" y="18"/>
                        <a:pt x="37" y="18"/>
                        <a:pt x="37" y="18"/>
                      </a:cubicBezTo>
                      <a:cubicBezTo>
                        <a:pt x="37" y="18"/>
                        <a:pt x="37" y="18"/>
                        <a:pt x="37" y="18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lose/>
                      <a:moveTo>
                        <a:pt x="39" y="20"/>
                      </a:move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38" y="23"/>
                        <a:pt x="38" y="23"/>
                        <a:pt x="38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4"/>
                        <a:pt x="35" y="24"/>
                        <a:pt x="35" y="24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37" y="21"/>
                        <a:pt x="37" y="21"/>
                      </a:cubicBezTo>
                      <a:cubicBezTo>
                        <a:pt x="39" y="21"/>
                        <a:pt x="39" y="21"/>
                        <a:pt x="39" y="21"/>
                      </a:cubicBezTo>
                      <a:cubicBezTo>
                        <a:pt x="38" y="20"/>
                        <a:pt x="38" y="20"/>
                        <a:pt x="38" y="20"/>
                      </a:cubicBezTo>
                      <a:cubicBezTo>
                        <a:pt x="38" y="20"/>
                        <a:pt x="38" y="20"/>
                        <a:pt x="38" y="20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lose/>
                      <a:moveTo>
                        <a:pt x="39" y="19"/>
                      </a:moveTo>
                      <a:cubicBezTo>
                        <a:pt x="38" y="19"/>
                        <a:pt x="38" y="19"/>
                        <a:pt x="38" y="19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0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lose/>
                      <a:moveTo>
                        <a:pt x="41" y="21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1" y="21"/>
                        <a:pt x="41" y="21"/>
                        <a:pt x="41" y="21"/>
                      </a:cubicBezTo>
                      <a:close/>
                      <a:moveTo>
                        <a:pt x="44" y="16"/>
                      </a:moveTo>
                      <a:cubicBezTo>
                        <a:pt x="44" y="17"/>
                        <a:pt x="44" y="17"/>
                        <a:pt x="44" y="17"/>
                      </a:cubicBezTo>
                      <a:cubicBezTo>
                        <a:pt x="44" y="17"/>
                        <a:pt x="44" y="17"/>
                        <a:pt x="44" y="17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8"/>
                        <a:pt x="43" y="1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6"/>
                        <a:pt x="44" y="16"/>
                        <a:pt x="44" y="16"/>
                      </a:cubicBezTo>
                      <a:close/>
                      <a:moveTo>
                        <a:pt x="44" y="14"/>
                      </a:move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lose/>
                      <a:moveTo>
                        <a:pt x="48" y="9"/>
                      </a:move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lose/>
                      <a:moveTo>
                        <a:pt x="46" y="11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6" y="11"/>
                        <a:pt x="46" y="11"/>
                      </a:cubicBezTo>
                      <a:close/>
                      <a:moveTo>
                        <a:pt x="49" y="12"/>
                      </a:move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lose/>
                      <a:moveTo>
                        <a:pt x="48" y="12"/>
                      </a:move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lose/>
                      <a:moveTo>
                        <a:pt x="51" y="10"/>
                      </a:move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49" y="9"/>
                        <a:pt x="49" y="9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10"/>
                        <a:pt x="51" y="10"/>
                        <a:pt x="51" y="10"/>
                      </a:cubicBezTo>
                      <a:cubicBezTo>
                        <a:pt x="51" y="10"/>
                        <a:pt x="51" y="10"/>
                        <a:pt x="51" y="10"/>
                      </a:cubicBezTo>
                      <a:close/>
                      <a:moveTo>
                        <a:pt x="53" y="11"/>
                      </a:move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3" y="10"/>
                        <a:pt x="53" y="10"/>
                        <a:pt x="53" y="10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lose/>
                      <a:moveTo>
                        <a:pt x="60" y="8"/>
                      </a:move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58" y="8"/>
                        <a:pt x="58" y="8"/>
                        <a:pt x="58" y="8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60" y="7"/>
                        <a:pt x="60" y="7"/>
                        <a:pt x="60" y="7"/>
                      </a:cubicBezTo>
                      <a:cubicBezTo>
                        <a:pt x="60" y="8"/>
                        <a:pt x="60" y="8"/>
                        <a:pt x="60" y="8"/>
                      </a:cubicBezTo>
                      <a:cubicBezTo>
                        <a:pt x="60" y="8"/>
                        <a:pt x="60" y="8"/>
                        <a:pt x="60" y="8"/>
                      </a:cubicBezTo>
                      <a:close/>
                      <a:moveTo>
                        <a:pt x="61" y="8"/>
                      </a:moveTo>
                      <a:cubicBezTo>
                        <a:pt x="60" y="7"/>
                        <a:pt x="60" y="7"/>
                        <a:pt x="60" y="7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2" y="6"/>
                        <a:pt x="62" y="6"/>
                        <a:pt x="62" y="6"/>
                      </a:cubicBezTo>
                      <a:cubicBezTo>
                        <a:pt x="61" y="7"/>
                        <a:pt x="61" y="7"/>
                        <a:pt x="61" y="7"/>
                      </a:cubicBezTo>
                      <a:cubicBezTo>
                        <a:pt x="61" y="8"/>
                        <a:pt x="61" y="8"/>
                        <a:pt x="61" y="8"/>
                      </a:cubicBezTo>
                      <a:close/>
                      <a:moveTo>
                        <a:pt x="59" y="6"/>
                      </a:moveTo>
                      <a:cubicBezTo>
                        <a:pt x="59" y="6"/>
                        <a:pt x="59" y="6"/>
                        <a:pt x="59" y="6"/>
                      </a:cubicBezTo>
                      <a:cubicBezTo>
                        <a:pt x="57" y="6"/>
                        <a:pt x="57" y="6"/>
                        <a:pt x="57" y="6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58" y="5"/>
                        <a:pt x="58" y="5"/>
                        <a:pt x="58" y="5"/>
                      </a:cubicBezTo>
                      <a:cubicBezTo>
                        <a:pt x="58" y="5"/>
                        <a:pt x="58" y="5"/>
                        <a:pt x="58" y="5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60" y="5"/>
                        <a:pt x="60" y="5"/>
                        <a:pt x="60" y="5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59" y="6"/>
                        <a:pt x="59" y="6"/>
                        <a:pt x="59" y="6"/>
                      </a:cubicBezTo>
                      <a:close/>
                      <a:moveTo>
                        <a:pt x="62" y="5"/>
                      </a:moveTo>
                      <a:cubicBezTo>
                        <a:pt x="62" y="5"/>
                        <a:pt x="63" y="4"/>
                        <a:pt x="63" y="4"/>
                      </a:cubicBezTo>
                      <a:cubicBezTo>
                        <a:pt x="64" y="5"/>
                        <a:pt x="64" y="5"/>
                        <a:pt x="64" y="5"/>
                      </a:cubicBezTo>
                      <a:cubicBezTo>
                        <a:pt x="64" y="6"/>
                        <a:pt x="64" y="6"/>
                        <a:pt x="64" y="6"/>
                      </a:cubicBezTo>
                      <a:cubicBezTo>
                        <a:pt x="63" y="6"/>
                        <a:pt x="63" y="6"/>
                        <a:pt x="63" y="6"/>
                      </a:cubicBezTo>
                      <a:cubicBezTo>
                        <a:pt x="63" y="5"/>
                        <a:pt x="63" y="5"/>
                        <a:pt x="63" y="5"/>
                      </a:cubicBezTo>
                      <a:cubicBezTo>
                        <a:pt x="62" y="5"/>
                        <a:pt x="62" y="5"/>
                        <a:pt x="62" y="5"/>
                      </a:cubicBezTo>
                      <a:close/>
                      <a:moveTo>
                        <a:pt x="64" y="3"/>
                      </a:moveTo>
                      <a:cubicBezTo>
                        <a:pt x="64" y="3"/>
                        <a:pt x="64" y="3"/>
                        <a:pt x="64" y="3"/>
                      </a:cubicBezTo>
                      <a:cubicBezTo>
                        <a:pt x="64" y="3"/>
                        <a:pt x="64" y="3"/>
                        <a:pt x="64" y="3"/>
                      </a:cubicBezTo>
                      <a:cubicBezTo>
                        <a:pt x="63" y="2"/>
                        <a:pt x="63" y="2"/>
                        <a:pt x="63" y="2"/>
                      </a:cubicBezTo>
                      <a:cubicBezTo>
                        <a:pt x="64" y="2"/>
                        <a:pt x="64" y="2"/>
                        <a:pt x="64" y="2"/>
                      </a:cubicBezTo>
                      <a:cubicBezTo>
                        <a:pt x="64" y="3"/>
                        <a:pt x="64" y="3"/>
                        <a:pt x="64" y="3"/>
                      </a:cubicBezTo>
                      <a:close/>
                      <a:moveTo>
                        <a:pt x="66" y="1"/>
                      </a:moveTo>
                      <a:cubicBezTo>
                        <a:pt x="66" y="1"/>
                        <a:pt x="66" y="1"/>
                        <a:pt x="66" y="1"/>
                      </a:cubicBezTo>
                      <a:cubicBezTo>
                        <a:pt x="66" y="1"/>
                        <a:pt x="66" y="1"/>
                        <a:pt x="66" y="1"/>
                      </a:cubicBezTo>
                      <a:cubicBezTo>
                        <a:pt x="67" y="1"/>
                        <a:pt x="67" y="1"/>
                        <a:pt x="67" y="1"/>
                      </a:cubicBezTo>
                      <a:cubicBezTo>
                        <a:pt x="66" y="1"/>
                        <a:pt x="66" y="1"/>
                        <a:pt x="66" y="1"/>
                      </a:cubicBezTo>
                      <a:close/>
                      <a:moveTo>
                        <a:pt x="67" y="2"/>
                      </a:move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8" y="1"/>
                        <a:pt x="68" y="1"/>
                        <a:pt x="68" y="1"/>
                      </a:cubicBezTo>
                      <a:cubicBezTo>
                        <a:pt x="68" y="1"/>
                        <a:pt x="68" y="1"/>
                        <a:pt x="68" y="1"/>
                      </a:cubicBezTo>
                      <a:cubicBezTo>
                        <a:pt x="69" y="1"/>
                        <a:pt x="69" y="1"/>
                        <a:pt x="69" y="1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1"/>
                      </a:cubicBezTo>
                      <a:cubicBezTo>
                        <a:pt x="70" y="1"/>
                        <a:pt x="70" y="1"/>
                        <a:pt x="70" y="1"/>
                      </a:cubicBezTo>
                      <a:cubicBezTo>
                        <a:pt x="70" y="2"/>
                        <a:pt x="70" y="2"/>
                        <a:pt x="70" y="2"/>
                      </a:cubicBezTo>
                      <a:cubicBezTo>
                        <a:pt x="71" y="2"/>
                        <a:pt x="71" y="2"/>
                        <a:pt x="71" y="2"/>
                      </a:cubicBezTo>
                      <a:cubicBezTo>
                        <a:pt x="70" y="3"/>
                        <a:pt x="70" y="3"/>
                        <a:pt x="70" y="3"/>
                      </a:cubicBezTo>
                      <a:cubicBezTo>
                        <a:pt x="69" y="3"/>
                        <a:pt x="69" y="3"/>
                        <a:pt x="69" y="3"/>
                      </a:cubicBezTo>
                      <a:cubicBezTo>
                        <a:pt x="68" y="2"/>
                        <a:pt x="68" y="2"/>
                        <a:pt x="68" y="2"/>
                      </a:cubicBezTo>
                      <a:lnTo>
                        <a:pt x="67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" name="Freeform 39">
                  <a:extLst>
                    <a:ext uri="{FF2B5EF4-FFF2-40B4-BE49-F238E27FC236}">
                      <a16:creationId xmlns:a16="http://schemas.microsoft.com/office/drawing/2014/main" id="{0D97AB73-A9D1-D942-BF1C-81B134747A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8589" y="1553527"/>
                  <a:ext cx="213581" cy="434881"/>
                </a:xfrm>
                <a:custGeom>
                  <a:avLst/>
                  <a:gdLst>
                    <a:gd name="T0" fmla="*/ 7 w 166"/>
                    <a:gd name="T1" fmla="*/ 241 h 338"/>
                    <a:gd name="T2" fmla="*/ 18 w 166"/>
                    <a:gd name="T3" fmla="*/ 226 h 338"/>
                    <a:gd name="T4" fmla="*/ 22 w 166"/>
                    <a:gd name="T5" fmla="*/ 197 h 338"/>
                    <a:gd name="T6" fmla="*/ 11 w 166"/>
                    <a:gd name="T7" fmla="*/ 163 h 338"/>
                    <a:gd name="T8" fmla="*/ 26 w 166"/>
                    <a:gd name="T9" fmla="*/ 137 h 338"/>
                    <a:gd name="T10" fmla="*/ 33 w 166"/>
                    <a:gd name="T11" fmla="*/ 97 h 338"/>
                    <a:gd name="T12" fmla="*/ 48 w 166"/>
                    <a:gd name="T13" fmla="*/ 74 h 338"/>
                    <a:gd name="T14" fmla="*/ 55 w 166"/>
                    <a:gd name="T15" fmla="*/ 45 h 338"/>
                    <a:gd name="T16" fmla="*/ 70 w 166"/>
                    <a:gd name="T17" fmla="*/ 30 h 338"/>
                    <a:gd name="T18" fmla="*/ 78 w 166"/>
                    <a:gd name="T19" fmla="*/ 22 h 338"/>
                    <a:gd name="T20" fmla="*/ 96 w 166"/>
                    <a:gd name="T21" fmla="*/ 19 h 338"/>
                    <a:gd name="T22" fmla="*/ 103 w 166"/>
                    <a:gd name="T23" fmla="*/ 8 h 338"/>
                    <a:gd name="T24" fmla="*/ 111 w 166"/>
                    <a:gd name="T25" fmla="*/ 4 h 338"/>
                    <a:gd name="T26" fmla="*/ 141 w 166"/>
                    <a:gd name="T27" fmla="*/ 19 h 338"/>
                    <a:gd name="T28" fmla="*/ 148 w 166"/>
                    <a:gd name="T29" fmla="*/ 30 h 338"/>
                    <a:gd name="T30" fmla="*/ 155 w 166"/>
                    <a:gd name="T31" fmla="*/ 52 h 338"/>
                    <a:gd name="T32" fmla="*/ 155 w 166"/>
                    <a:gd name="T33" fmla="*/ 78 h 338"/>
                    <a:gd name="T34" fmla="*/ 159 w 166"/>
                    <a:gd name="T35" fmla="*/ 89 h 338"/>
                    <a:gd name="T36" fmla="*/ 144 w 166"/>
                    <a:gd name="T37" fmla="*/ 89 h 338"/>
                    <a:gd name="T38" fmla="*/ 133 w 166"/>
                    <a:gd name="T39" fmla="*/ 93 h 338"/>
                    <a:gd name="T40" fmla="*/ 129 w 166"/>
                    <a:gd name="T41" fmla="*/ 104 h 338"/>
                    <a:gd name="T42" fmla="*/ 129 w 166"/>
                    <a:gd name="T43" fmla="*/ 108 h 338"/>
                    <a:gd name="T44" fmla="*/ 133 w 166"/>
                    <a:gd name="T45" fmla="*/ 119 h 338"/>
                    <a:gd name="T46" fmla="*/ 126 w 166"/>
                    <a:gd name="T47" fmla="*/ 134 h 338"/>
                    <a:gd name="T48" fmla="*/ 115 w 166"/>
                    <a:gd name="T49" fmla="*/ 149 h 338"/>
                    <a:gd name="T50" fmla="*/ 103 w 166"/>
                    <a:gd name="T51" fmla="*/ 156 h 338"/>
                    <a:gd name="T52" fmla="*/ 92 w 166"/>
                    <a:gd name="T53" fmla="*/ 160 h 338"/>
                    <a:gd name="T54" fmla="*/ 85 w 166"/>
                    <a:gd name="T55" fmla="*/ 174 h 338"/>
                    <a:gd name="T56" fmla="*/ 81 w 166"/>
                    <a:gd name="T57" fmla="*/ 189 h 338"/>
                    <a:gd name="T58" fmla="*/ 81 w 166"/>
                    <a:gd name="T59" fmla="*/ 204 h 338"/>
                    <a:gd name="T60" fmla="*/ 85 w 166"/>
                    <a:gd name="T61" fmla="*/ 215 h 338"/>
                    <a:gd name="T62" fmla="*/ 100 w 166"/>
                    <a:gd name="T63" fmla="*/ 226 h 338"/>
                    <a:gd name="T64" fmla="*/ 100 w 166"/>
                    <a:gd name="T65" fmla="*/ 249 h 338"/>
                    <a:gd name="T66" fmla="*/ 85 w 166"/>
                    <a:gd name="T67" fmla="*/ 245 h 338"/>
                    <a:gd name="T68" fmla="*/ 70 w 166"/>
                    <a:gd name="T69" fmla="*/ 245 h 338"/>
                    <a:gd name="T70" fmla="*/ 81 w 166"/>
                    <a:gd name="T71" fmla="*/ 249 h 338"/>
                    <a:gd name="T72" fmla="*/ 100 w 166"/>
                    <a:gd name="T73" fmla="*/ 252 h 338"/>
                    <a:gd name="T74" fmla="*/ 92 w 166"/>
                    <a:gd name="T75" fmla="*/ 256 h 338"/>
                    <a:gd name="T76" fmla="*/ 85 w 166"/>
                    <a:gd name="T77" fmla="*/ 264 h 338"/>
                    <a:gd name="T78" fmla="*/ 78 w 166"/>
                    <a:gd name="T79" fmla="*/ 271 h 338"/>
                    <a:gd name="T80" fmla="*/ 78 w 166"/>
                    <a:gd name="T81" fmla="*/ 282 h 338"/>
                    <a:gd name="T82" fmla="*/ 81 w 166"/>
                    <a:gd name="T83" fmla="*/ 301 h 338"/>
                    <a:gd name="T84" fmla="*/ 66 w 166"/>
                    <a:gd name="T85" fmla="*/ 319 h 338"/>
                    <a:gd name="T86" fmla="*/ 48 w 166"/>
                    <a:gd name="T87" fmla="*/ 330 h 338"/>
                    <a:gd name="T88" fmla="*/ 29 w 166"/>
                    <a:gd name="T89" fmla="*/ 330 h 338"/>
                    <a:gd name="T90" fmla="*/ 29 w 166"/>
                    <a:gd name="T91" fmla="*/ 315 h 338"/>
                    <a:gd name="T92" fmla="*/ 15 w 166"/>
                    <a:gd name="T93" fmla="*/ 297 h 338"/>
                    <a:gd name="T94" fmla="*/ 7 w 166"/>
                    <a:gd name="T95" fmla="*/ 282 h 338"/>
                    <a:gd name="T96" fmla="*/ 7 w 166"/>
                    <a:gd name="T97" fmla="*/ 275 h 338"/>
                    <a:gd name="T98" fmla="*/ 0 w 166"/>
                    <a:gd name="T99" fmla="*/ 264 h 338"/>
                    <a:gd name="T100" fmla="*/ 103 w 166"/>
                    <a:gd name="T101" fmla="*/ 252 h 338"/>
                    <a:gd name="T102" fmla="*/ 4 w 166"/>
                    <a:gd name="T103" fmla="*/ 278 h 338"/>
                    <a:gd name="T104" fmla="*/ 115 w 166"/>
                    <a:gd name="T105" fmla="*/ 271 h 338"/>
                    <a:gd name="T106" fmla="*/ 118 w 166"/>
                    <a:gd name="T107" fmla="*/ 282 h 338"/>
                    <a:gd name="T108" fmla="*/ 107 w 166"/>
                    <a:gd name="T109" fmla="*/ 304 h 338"/>
                    <a:gd name="T110" fmla="*/ 115 w 166"/>
                    <a:gd name="T111" fmla="*/ 293 h 338"/>
                    <a:gd name="T112" fmla="*/ 107 w 166"/>
                    <a:gd name="T113" fmla="*/ 286 h 338"/>
                    <a:gd name="T114" fmla="*/ 107 w 166"/>
                    <a:gd name="T115" fmla="*/ 301 h 338"/>
                    <a:gd name="T116" fmla="*/ 81 w 166"/>
                    <a:gd name="T117" fmla="*/ 319 h 338"/>
                    <a:gd name="T118" fmla="*/ 85 w 166"/>
                    <a:gd name="T119" fmla="*/ 297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66" h="338">
                      <a:moveTo>
                        <a:pt x="4" y="256"/>
                      </a:moveTo>
                      <a:lnTo>
                        <a:pt x="7" y="260"/>
                      </a:lnTo>
                      <a:lnTo>
                        <a:pt x="7" y="260"/>
                      </a:lnTo>
                      <a:lnTo>
                        <a:pt x="11" y="260"/>
                      </a:lnTo>
                      <a:lnTo>
                        <a:pt x="7" y="249"/>
                      </a:lnTo>
                      <a:lnTo>
                        <a:pt x="7" y="245"/>
                      </a:lnTo>
                      <a:lnTo>
                        <a:pt x="7" y="241"/>
                      </a:lnTo>
                      <a:lnTo>
                        <a:pt x="11" y="241"/>
                      </a:lnTo>
                      <a:lnTo>
                        <a:pt x="7" y="238"/>
                      </a:lnTo>
                      <a:lnTo>
                        <a:pt x="7" y="238"/>
                      </a:lnTo>
                      <a:lnTo>
                        <a:pt x="15" y="238"/>
                      </a:lnTo>
                      <a:lnTo>
                        <a:pt x="15" y="234"/>
                      </a:lnTo>
                      <a:lnTo>
                        <a:pt x="15" y="230"/>
                      </a:lnTo>
                      <a:lnTo>
                        <a:pt x="18" y="226"/>
                      </a:lnTo>
                      <a:lnTo>
                        <a:pt x="15" y="223"/>
                      </a:lnTo>
                      <a:lnTo>
                        <a:pt x="15" y="215"/>
                      </a:lnTo>
                      <a:lnTo>
                        <a:pt x="11" y="212"/>
                      </a:lnTo>
                      <a:lnTo>
                        <a:pt x="11" y="208"/>
                      </a:lnTo>
                      <a:lnTo>
                        <a:pt x="18" y="208"/>
                      </a:lnTo>
                      <a:lnTo>
                        <a:pt x="18" y="200"/>
                      </a:lnTo>
                      <a:lnTo>
                        <a:pt x="22" y="197"/>
                      </a:lnTo>
                      <a:lnTo>
                        <a:pt x="15" y="193"/>
                      </a:lnTo>
                      <a:lnTo>
                        <a:pt x="11" y="189"/>
                      </a:lnTo>
                      <a:lnTo>
                        <a:pt x="11" y="186"/>
                      </a:lnTo>
                      <a:lnTo>
                        <a:pt x="11" y="178"/>
                      </a:lnTo>
                      <a:lnTo>
                        <a:pt x="11" y="174"/>
                      </a:lnTo>
                      <a:lnTo>
                        <a:pt x="7" y="171"/>
                      </a:lnTo>
                      <a:lnTo>
                        <a:pt x="11" y="163"/>
                      </a:lnTo>
                      <a:lnTo>
                        <a:pt x="7" y="156"/>
                      </a:lnTo>
                      <a:lnTo>
                        <a:pt x="7" y="149"/>
                      </a:lnTo>
                      <a:lnTo>
                        <a:pt x="7" y="141"/>
                      </a:lnTo>
                      <a:lnTo>
                        <a:pt x="11" y="137"/>
                      </a:lnTo>
                      <a:lnTo>
                        <a:pt x="15" y="134"/>
                      </a:lnTo>
                      <a:lnTo>
                        <a:pt x="18" y="137"/>
                      </a:lnTo>
                      <a:lnTo>
                        <a:pt x="26" y="137"/>
                      </a:lnTo>
                      <a:lnTo>
                        <a:pt x="29" y="134"/>
                      </a:lnTo>
                      <a:lnTo>
                        <a:pt x="29" y="126"/>
                      </a:lnTo>
                      <a:lnTo>
                        <a:pt x="26" y="126"/>
                      </a:lnTo>
                      <a:lnTo>
                        <a:pt x="26" y="123"/>
                      </a:lnTo>
                      <a:lnTo>
                        <a:pt x="33" y="108"/>
                      </a:lnTo>
                      <a:lnTo>
                        <a:pt x="33" y="100"/>
                      </a:lnTo>
                      <a:lnTo>
                        <a:pt x="33" y="97"/>
                      </a:lnTo>
                      <a:lnTo>
                        <a:pt x="37" y="93"/>
                      </a:lnTo>
                      <a:lnTo>
                        <a:pt x="37" y="85"/>
                      </a:lnTo>
                      <a:lnTo>
                        <a:pt x="33" y="85"/>
                      </a:lnTo>
                      <a:lnTo>
                        <a:pt x="33" y="82"/>
                      </a:lnTo>
                      <a:lnTo>
                        <a:pt x="37" y="78"/>
                      </a:lnTo>
                      <a:lnTo>
                        <a:pt x="44" y="78"/>
                      </a:lnTo>
                      <a:lnTo>
                        <a:pt x="48" y="74"/>
                      </a:lnTo>
                      <a:lnTo>
                        <a:pt x="48" y="74"/>
                      </a:lnTo>
                      <a:lnTo>
                        <a:pt x="52" y="67"/>
                      </a:lnTo>
                      <a:lnTo>
                        <a:pt x="55" y="59"/>
                      </a:lnTo>
                      <a:lnTo>
                        <a:pt x="59" y="56"/>
                      </a:lnTo>
                      <a:lnTo>
                        <a:pt x="55" y="52"/>
                      </a:lnTo>
                      <a:lnTo>
                        <a:pt x="55" y="52"/>
                      </a:lnTo>
                      <a:lnTo>
                        <a:pt x="55" y="45"/>
                      </a:lnTo>
                      <a:lnTo>
                        <a:pt x="55" y="41"/>
                      </a:lnTo>
                      <a:lnTo>
                        <a:pt x="59" y="41"/>
                      </a:lnTo>
                      <a:lnTo>
                        <a:pt x="59" y="37"/>
                      </a:lnTo>
                      <a:lnTo>
                        <a:pt x="63" y="34"/>
                      </a:lnTo>
                      <a:lnTo>
                        <a:pt x="63" y="30"/>
                      </a:lnTo>
                      <a:lnTo>
                        <a:pt x="66" y="30"/>
                      </a:lnTo>
                      <a:lnTo>
                        <a:pt x="70" y="30"/>
                      </a:lnTo>
                      <a:lnTo>
                        <a:pt x="74" y="30"/>
                      </a:lnTo>
                      <a:lnTo>
                        <a:pt x="74" y="30"/>
                      </a:lnTo>
                      <a:lnTo>
                        <a:pt x="78" y="30"/>
                      </a:lnTo>
                      <a:lnTo>
                        <a:pt x="74" y="26"/>
                      </a:lnTo>
                      <a:lnTo>
                        <a:pt x="78" y="22"/>
                      </a:lnTo>
                      <a:lnTo>
                        <a:pt x="78" y="22"/>
                      </a:lnTo>
                      <a:lnTo>
                        <a:pt x="78" y="22"/>
                      </a:lnTo>
                      <a:lnTo>
                        <a:pt x="74" y="19"/>
                      </a:lnTo>
                      <a:lnTo>
                        <a:pt x="78" y="15"/>
                      </a:lnTo>
                      <a:lnTo>
                        <a:pt x="81" y="15"/>
                      </a:lnTo>
                      <a:lnTo>
                        <a:pt x="85" y="15"/>
                      </a:lnTo>
                      <a:lnTo>
                        <a:pt x="89" y="15"/>
                      </a:lnTo>
                      <a:lnTo>
                        <a:pt x="92" y="19"/>
                      </a:lnTo>
                      <a:lnTo>
                        <a:pt x="96" y="19"/>
                      </a:lnTo>
                      <a:lnTo>
                        <a:pt x="100" y="19"/>
                      </a:lnTo>
                      <a:lnTo>
                        <a:pt x="100" y="19"/>
                      </a:lnTo>
                      <a:lnTo>
                        <a:pt x="103" y="19"/>
                      </a:lnTo>
                      <a:lnTo>
                        <a:pt x="103" y="15"/>
                      </a:lnTo>
                      <a:lnTo>
                        <a:pt x="100" y="15"/>
                      </a:lnTo>
                      <a:lnTo>
                        <a:pt x="100" y="11"/>
                      </a:lnTo>
                      <a:lnTo>
                        <a:pt x="103" y="8"/>
                      </a:lnTo>
                      <a:lnTo>
                        <a:pt x="103" y="4"/>
                      </a:lnTo>
                      <a:lnTo>
                        <a:pt x="100" y="4"/>
                      </a:lnTo>
                      <a:lnTo>
                        <a:pt x="100" y="0"/>
                      </a:lnTo>
                      <a:lnTo>
                        <a:pt x="103" y="0"/>
                      </a:lnTo>
                      <a:lnTo>
                        <a:pt x="107" y="0"/>
                      </a:lnTo>
                      <a:lnTo>
                        <a:pt x="107" y="0"/>
                      </a:lnTo>
                      <a:lnTo>
                        <a:pt x="111" y="4"/>
                      </a:lnTo>
                      <a:lnTo>
                        <a:pt x="115" y="4"/>
                      </a:lnTo>
                      <a:lnTo>
                        <a:pt x="122" y="11"/>
                      </a:lnTo>
                      <a:lnTo>
                        <a:pt x="126" y="15"/>
                      </a:lnTo>
                      <a:lnTo>
                        <a:pt x="133" y="15"/>
                      </a:lnTo>
                      <a:lnTo>
                        <a:pt x="133" y="15"/>
                      </a:lnTo>
                      <a:lnTo>
                        <a:pt x="137" y="19"/>
                      </a:lnTo>
                      <a:lnTo>
                        <a:pt x="141" y="19"/>
                      </a:lnTo>
                      <a:lnTo>
                        <a:pt x="141" y="22"/>
                      </a:lnTo>
                      <a:lnTo>
                        <a:pt x="144" y="22"/>
                      </a:lnTo>
                      <a:lnTo>
                        <a:pt x="144" y="22"/>
                      </a:lnTo>
                      <a:lnTo>
                        <a:pt x="148" y="26"/>
                      </a:lnTo>
                      <a:lnTo>
                        <a:pt x="148" y="26"/>
                      </a:lnTo>
                      <a:lnTo>
                        <a:pt x="152" y="30"/>
                      </a:lnTo>
                      <a:lnTo>
                        <a:pt x="148" y="30"/>
                      </a:lnTo>
                      <a:lnTo>
                        <a:pt x="152" y="37"/>
                      </a:lnTo>
                      <a:lnTo>
                        <a:pt x="148" y="41"/>
                      </a:lnTo>
                      <a:lnTo>
                        <a:pt x="148" y="41"/>
                      </a:lnTo>
                      <a:lnTo>
                        <a:pt x="155" y="41"/>
                      </a:lnTo>
                      <a:lnTo>
                        <a:pt x="155" y="45"/>
                      </a:lnTo>
                      <a:lnTo>
                        <a:pt x="152" y="48"/>
                      </a:lnTo>
                      <a:lnTo>
                        <a:pt x="155" y="52"/>
                      </a:lnTo>
                      <a:lnTo>
                        <a:pt x="155" y="56"/>
                      </a:lnTo>
                      <a:lnTo>
                        <a:pt x="155" y="59"/>
                      </a:lnTo>
                      <a:lnTo>
                        <a:pt x="155" y="63"/>
                      </a:lnTo>
                      <a:lnTo>
                        <a:pt x="155" y="63"/>
                      </a:lnTo>
                      <a:lnTo>
                        <a:pt x="155" y="71"/>
                      </a:lnTo>
                      <a:lnTo>
                        <a:pt x="155" y="74"/>
                      </a:lnTo>
                      <a:lnTo>
                        <a:pt x="155" y="78"/>
                      </a:lnTo>
                      <a:lnTo>
                        <a:pt x="159" y="78"/>
                      </a:lnTo>
                      <a:lnTo>
                        <a:pt x="163" y="82"/>
                      </a:lnTo>
                      <a:lnTo>
                        <a:pt x="166" y="85"/>
                      </a:lnTo>
                      <a:lnTo>
                        <a:pt x="163" y="89"/>
                      </a:lnTo>
                      <a:lnTo>
                        <a:pt x="163" y="89"/>
                      </a:lnTo>
                      <a:lnTo>
                        <a:pt x="163" y="89"/>
                      </a:lnTo>
                      <a:lnTo>
                        <a:pt x="159" y="89"/>
                      </a:lnTo>
                      <a:lnTo>
                        <a:pt x="159" y="85"/>
                      </a:lnTo>
                      <a:lnTo>
                        <a:pt x="155" y="89"/>
                      </a:lnTo>
                      <a:lnTo>
                        <a:pt x="152" y="89"/>
                      </a:lnTo>
                      <a:lnTo>
                        <a:pt x="148" y="89"/>
                      </a:lnTo>
                      <a:lnTo>
                        <a:pt x="148" y="89"/>
                      </a:lnTo>
                      <a:lnTo>
                        <a:pt x="144" y="85"/>
                      </a:lnTo>
                      <a:lnTo>
                        <a:pt x="144" y="89"/>
                      </a:lnTo>
                      <a:lnTo>
                        <a:pt x="141" y="85"/>
                      </a:lnTo>
                      <a:lnTo>
                        <a:pt x="141" y="89"/>
                      </a:lnTo>
                      <a:lnTo>
                        <a:pt x="141" y="89"/>
                      </a:lnTo>
                      <a:lnTo>
                        <a:pt x="137" y="93"/>
                      </a:lnTo>
                      <a:lnTo>
                        <a:pt x="137" y="93"/>
                      </a:lnTo>
                      <a:lnTo>
                        <a:pt x="133" y="93"/>
                      </a:lnTo>
                      <a:lnTo>
                        <a:pt x="133" y="93"/>
                      </a:lnTo>
                      <a:lnTo>
                        <a:pt x="133" y="97"/>
                      </a:lnTo>
                      <a:lnTo>
                        <a:pt x="137" y="97"/>
                      </a:lnTo>
                      <a:lnTo>
                        <a:pt x="133" y="100"/>
                      </a:lnTo>
                      <a:lnTo>
                        <a:pt x="129" y="97"/>
                      </a:lnTo>
                      <a:lnTo>
                        <a:pt x="129" y="100"/>
                      </a:lnTo>
                      <a:lnTo>
                        <a:pt x="129" y="100"/>
                      </a:lnTo>
                      <a:lnTo>
                        <a:pt x="129" y="104"/>
                      </a:lnTo>
                      <a:lnTo>
                        <a:pt x="129" y="104"/>
                      </a:lnTo>
                      <a:lnTo>
                        <a:pt x="129" y="100"/>
                      </a:lnTo>
                      <a:lnTo>
                        <a:pt x="126" y="100"/>
                      </a:lnTo>
                      <a:lnTo>
                        <a:pt x="126" y="100"/>
                      </a:lnTo>
                      <a:lnTo>
                        <a:pt x="126" y="104"/>
                      </a:lnTo>
                      <a:lnTo>
                        <a:pt x="129" y="104"/>
                      </a:lnTo>
                      <a:lnTo>
                        <a:pt x="129" y="108"/>
                      </a:lnTo>
                      <a:lnTo>
                        <a:pt x="129" y="108"/>
                      </a:lnTo>
                      <a:lnTo>
                        <a:pt x="129" y="111"/>
                      </a:lnTo>
                      <a:lnTo>
                        <a:pt x="129" y="115"/>
                      </a:lnTo>
                      <a:lnTo>
                        <a:pt x="126" y="115"/>
                      </a:lnTo>
                      <a:lnTo>
                        <a:pt x="129" y="119"/>
                      </a:lnTo>
                      <a:lnTo>
                        <a:pt x="129" y="119"/>
                      </a:lnTo>
                      <a:lnTo>
                        <a:pt x="133" y="119"/>
                      </a:lnTo>
                      <a:lnTo>
                        <a:pt x="129" y="123"/>
                      </a:lnTo>
                      <a:lnTo>
                        <a:pt x="133" y="123"/>
                      </a:lnTo>
                      <a:lnTo>
                        <a:pt x="133" y="123"/>
                      </a:lnTo>
                      <a:lnTo>
                        <a:pt x="129" y="126"/>
                      </a:lnTo>
                      <a:lnTo>
                        <a:pt x="129" y="126"/>
                      </a:lnTo>
                      <a:lnTo>
                        <a:pt x="126" y="130"/>
                      </a:lnTo>
                      <a:lnTo>
                        <a:pt x="126" y="134"/>
                      </a:lnTo>
                      <a:lnTo>
                        <a:pt x="122" y="141"/>
                      </a:lnTo>
                      <a:lnTo>
                        <a:pt x="122" y="141"/>
                      </a:lnTo>
                      <a:lnTo>
                        <a:pt x="118" y="141"/>
                      </a:lnTo>
                      <a:lnTo>
                        <a:pt x="115" y="141"/>
                      </a:lnTo>
                      <a:lnTo>
                        <a:pt x="115" y="145"/>
                      </a:lnTo>
                      <a:lnTo>
                        <a:pt x="118" y="145"/>
                      </a:lnTo>
                      <a:lnTo>
                        <a:pt x="115" y="149"/>
                      </a:lnTo>
                      <a:lnTo>
                        <a:pt x="111" y="152"/>
                      </a:lnTo>
                      <a:lnTo>
                        <a:pt x="111" y="152"/>
                      </a:lnTo>
                      <a:lnTo>
                        <a:pt x="107" y="149"/>
                      </a:lnTo>
                      <a:lnTo>
                        <a:pt x="107" y="149"/>
                      </a:lnTo>
                      <a:lnTo>
                        <a:pt x="103" y="152"/>
                      </a:lnTo>
                      <a:lnTo>
                        <a:pt x="103" y="156"/>
                      </a:lnTo>
                      <a:lnTo>
                        <a:pt x="103" y="156"/>
                      </a:lnTo>
                      <a:lnTo>
                        <a:pt x="100" y="156"/>
                      </a:lnTo>
                      <a:lnTo>
                        <a:pt x="100" y="156"/>
                      </a:lnTo>
                      <a:lnTo>
                        <a:pt x="100" y="160"/>
                      </a:lnTo>
                      <a:lnTo>
                        <a:pt x="96" y="160"/>
                      </a:lnTo>
                      <a:lnTo>
                        <a:pt x="96" y="156"/>
                      </a:lnTo>
                      <a:lnTo>
                        <a:pt x="92" y="160"/>
                      </a:lnTo>
                      <a:lnTo>
                        <a:pt x="92" y="160"/>
                      </a:lnTo>
                      <a:lnTo>
                        <a:pt x="96" y="163"/>
                      </a:lnTo>
                      <a:lnTo>
                        <a:pt x="96" y="163"/>
                      </a:lnTo>
                      <a:lnTo>
                        <a:pt x="89" y="167"/>
                      </a:lnTo>
                      <a:lnTo>
                        <a:pt x="89" y="167"/>
                      </a:lnTo>
                      <a:lnTo>
                        <a:pt x="85" y="167"/>
                      </a:lnTo>
                      <a:lnTo>
                        <a:pt x="89" y="171"/>
                      </a:lnTo>
                      <a:lnTo>
                        <a:pt x="85" y="174"/>
                      </a:lnTo>
                      <a:lnTo>
                        <a:pt x="81" y="174"/>
                      </a:lnTo>
                      <a:lnTo>
                        <a:pt x="78" y="174"/>
                      </a:lnTo>
                      <a:lnTo>
                        <a:pt x="81" y="178"/>
                      </a:lnTo>
                      <a:lnTo>
                        <a:pt x="81" y="182"/>
                      </a:lnTo>
                      <a:lnTo>
                        <a:pt x="81" y="182"/>
                      </a:lnTo>
                      <a:lnTo>
                        <a:pt x="81" y="186"/>
                      </a:lnTo>
                      <a:lnTo>
                        <a:pt x="81" y="189"/>
                      </a:lnTo>
                      <a:lnTo>
                        <a:pt x="85" y="193"/>
                      </a:lnTo>
                      <a:lnTo>
                        <a:pt x="85" y="197"/>
                      </a:lnTo>
                      <a:lnTo>
                        <a:pt x="81" y="193"/>
                      </a:lnTo>
                      <a:lnTo>
                        <a:pt x="81" y="197"/>
                      </a:lnTo>
                      <a:lnTo>
                        <a:pt x="81" y="200"/>
                      </a:lnTo>
                      <a:lnTo>
                        <a:pt x="78" y="204"/>
                      </a:lnTo>
                      <a:lnTo>
                        <a:pt x="81" y="204"/>
                      </a:lnTo>
                      <a:lnTo>
                        <a:pt x="81" y="204"/>
                      </a:lnTo>
                      <a:lnTo>
                        <a:pt x="81" y="204"/>
                      </a:lnTo>
                      <a:lnTo>
                        <a:pt x="81" y="208"/>
                      </a:lnTo>
                      <a:lnTo>
                        <a:pt x="78" y="212"/>
                      </a:lnTo>
                      <a:lnTo>
                        <a:pt x="81" y="215"/>
                      </a:lnTo>
                      <a:lnTo>
                        <a:pt x="81" y="215"/>
                      </a:lnTo>
                      <a:lnTo>
                        <a:pt x="85" y="215"/>
                      </a:lnTo>
                      <a:lnTo>
                        <a:pt x="85" y="219"/>
                      </a:lnTo>
                      <a:lnTo>
                        <a:pt x="85" y="219"/>
                      </a:lnTo>
                      <a:lnTo>
                        <a:pt x="89" y="219"/>
                      </a:lnTo>
                      <a:lnTo>
                        <a:pt x="92" y="219"/>
                      </a:lnTo>
                      <a:lnTo>
                        <a:pt x="92" y="219"/>
                      </a:lnTo>
                      <a:lnTo>
                        <a:pt x="96" y="223"/>
                      </a:lnTo>
                      <a:lnTo>
                        <a:pt x="100" y="226"/>
                      </a:lnTo>
                      <a:lnTo>
                        <a:pt x="100" y="226"/>
                      </a:lnTo>
                      <a:lnTo>
                        <a:pt x="103" y="230"/>
                      </a:lnTo>
                      <a:lnTo>
                        <a:pt x="103" y="234"/>
                      </a:lnTo>
                      <a:lnTo>
                        <a:pt x="107" y="234"/>
                      </a:lnTo>
                      <a:lnTo>
                        <a:pt x="103" y="241"/>
                      </a:lnTo>
                      <a:lnTo>
                        <a:pt x="100" y="245"/>
                      </a:lnTo>
                      <a:lnTo>
                        <a:pt x="100" y="249"/>
                      </a:lnTo>
                      <a:lnTo>
                        <a:pt x="96" y="249"/>
                      </a:lnTo>
                      <a:lnTo>
                        <a:pt x="92" y="245"/>
                      </a:lnTo>
                      <a:lnTo>
                        <a:pt x="92" y="245"/>
                      </a:lnTo>
                      <a:lnTo>
                        <a:pt x="89" y="245"/>
                      </a:lnTo>
                      <a:lnTo>
                        <a:pt x="89" y="241"/>
                      </a:lnTo>
                      <a:lnTo>
                        <a:pt x="89" y="245"/>
                      </a:lnTo>
                      <a:lnTo>
                        <a:pt x="85" y="245"/>
                      </a:lnTo>
                      <a:lnTo>
                        <a:pt x="85" y="241"/>
                      </a:lnTo>
                      <a:lnTo>
                        <a:pt x="81" y="241"/>
                      </a:lnTo>
                      <a:lnTo>
                        <a:pt x="81" y="245"/>
                      </a:lnTo>
                      <a:lnTo>
                        <a:pt x="78" y="245"/>
                      </a:lnTo>
                      <a:lnTo>
                        <a:pt x="78" y="245"/>
                      </a:lnTo>
                      <a:lnTo>
                        <a:pt x="74" y="245"/>
                      </a:lnTo>
                      <a:lnTo>
                        <a:pt x="70" y="245"/>
                      </a:lnTo>
                      <a:lnTo>
                        <a:pt x="70" y="245"/>
                      </a:lnTo>
                      <a:lnTo>
                        <a:pt x="70" y="249"/>
                      </a:lnTo>
                      <a:lnTo>
                        <a:pt x="74" y="249"/>
                      </a:lnTo>
                      <a:lnTo>
                        <a:pt x="74" y="249"/>
                      </a:lnTo>
                      <a:lnTo>
                        <a:pt x="78" y="245"/>
                      </a:lnTo>
                      <a:lnTo>
                        <a:pt x="81" y="245"/>
                      </a:lnTo>
                      <a:lnTo>
                        <a:pt x="81" y="249"/>
                      </a:lnTo>
                      <a:lnTo>
                        <a:pt x="85" y="249"/>
                      </a:lnTo>
                      <a:lnTo>
                        <a:pt x="89" y="252"/>
                      </a:lnTo>
                      <a:lnTo>
                        <a:pt x="89" y="249"/>
                      </a:lnTo>
                      <a:lnTo>
                        <a:pt x="92" y="249"/>
                      </a:lnTo>
                      <a:lnTo>
                        <a:pt x="96" y="249"/>
                      </a:lnTo>
                      <a:lnTo>
                        <a:pt x="100" y="249"/>
                      </a:lnTo>
                      <a:lnTo>
                        <a:pt x="100" y="252"/>
                      </a:lnTo>
                      <a:lnTo>
                        <a:pt x="100" y="256"/>
                      </a:lnTo>
                      <a:lnTo>
                        <a:pt x="100" y="256"/>
                      </a:lnTo>
                      <a:lnTo>
                        <a:pt x="96" y="256"/>
                      </a:lnTo>
                      <a:lnTo>
                        <a:pt x="92" y="260"/>
                      </a:lnTo>
                      <a:lnTo>
                        <a:pt x="92" y="260"/>
                      </a:lnTo>
                      <a:lnTo>
                        <a:pt x="92" y="256"/>
                      </a:lnTo>
                      <a:lnTo>
                        <a:pt x="92" y="256"/>
                      </a:lnTo>
                      <a:lnTo>
                        <a:pt x="89" y="256"/>
                      </a:lnTo>
                      <a:lnTo>
                        <a:pt x="92" y="260"/>
                      </a:lnTo>
                      <a:lnTo>
                        <a:pt x="89" y="260"/>
                      </a:lnTo>
                      <a:lnTo>
                        <a:pt x="85" y="264"/>
                      </a:lnTo>
                      <a:lnTo>
                        <a:pt x="85" y="264"/>
                      </a:lnTo>
                      <a:lnTo>
                        <a:pt x="85" y="264"/>
                      </a:lnTo>
                      <a:lnTo>
                        <a:pt x="85" y="264"/>
                      </a:lnTo>
                      <a:lnTo>
                        <a:pt x="81" y="267"/>
                      </a:lnTo>
                      <a:lnTo>
                        <a:pt x="81" y="267"/>
                      </a:lnTo>
                      <a:lnTo>
                        <a:pt x="78" y="267"/>
                      </a:lnTo>
                      <a:lnTo>
                        <a:pt x="78" y="267"/>
                      </a:lnTo>
                      <a:lnTo>
                        <a:pt x="81" y="267"/>
                      </a:lnTo>
                      <a:lnTo>
                        <a:pt x="85" y="271"/>
                      </a:lnTo>
                      <a:lnTo>
                        <a:pt x="78" y="271"/>
                      </a:lnTo>
                      <a:lnTo>
                        <a:pt x="81" y="275"/>
                      </a:lnTo>
                      <a:lnTo>
                        <a:pt x="81" y="275"/>
                      </a:lnTo>
                      <a:lnTo>
                        <a:pt x="81" y="278"/>
                      </a:lnTo>
                      <a:lnTo>
                        <a:pt x="85" y="282"/>
                      </a:lnTo>
                      <a:lnTo>
                        <a:pt x="81" y="282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8" y="286"/>
                      </a:lnTo>
                      <a:lnTo>
                        <a:pt x="81" y="289"/>
                      </a:lnTo>
                      <a:lnTo>
                        <a:pt x="78" y="289"/>
                      </a:lnTo>
                      <a:lnTo>
                        <a:pt x="81" y="293"/>
                      </a:lnTo>
                      <a:lnTo>
                        <a:pt x="78" y="297"/>
                      </a:lnTo>
                      <a:lnTo>
                        <a:pt x="78" y="301"/>
                      </a:lnTo>
                      <a:lnTo>
                        <a:pt x="81" y="301"/>
                      </a:lnTo>
                      <a:lnTo>
                        <a:pt x="78" y="304"/>
                      </a:lnTo>
                      <a:lnTo>
                        <a:pt x="78" y="312"/>
                      </a:lnTo>
                      <a:lnTo>
                        <a:pt x="74" y="312"/>
                      </a:lnTo>
                      <a:lnTo>
                        <a:pt x="74" y="319"/>
                      </a:lnTo>
                      <a:lnTo>
                        <a:pt x="70" y="323"/>
                      </a:lnTo>
                      <a:lnTo>
                        <a:pt x="70" y="323"/>
                      </a:lnTo>
                      <a:lnTo>
                        <a:pt x="66" y="319"/>
                      </a:lnTo>
                      <a:lnTo>
                        <a:pt x="63" y="323"/>
                      </a:lnTo>
                      <a:lnTo>
                        <a:pt x="55" y="319"/>
                      </a:lnTo>
                      <a:lnTo>
                        <a:pt x="55" y="319"/>
                      </a:lnTo>
                      <a:lnTo>
                        <a:pt x="55" y="323"/>
                      </a:lnTo>
                      <a:lnTo>
                        <a:pt x="48" y="323"/>
                      </a:lnTo>
                      <a:lnTo>
                        <a:pt x="48" y="330"/>
                      </a:lnTo>
                      <a:lnTo>
                        <a:pt x="48" y="330"/>
                      </a:lnTo>
                      <a:lnTo>
                        <a:pt x="48" y="334"/>
                      </a:lnTo>
                      <a:lnTo>
                        <a:pt x="44" y="334"/>
                      </a:lnTo>
                      <a:lnTo>
                        <a:pt x="41" y="334"/>
                      </a:lnTo>
                      <a:lnTo>
                        <a:pt x="33" y="338"/>
                      </a:lnTo>
                      <a:lnTo>
                        <a:pt x="29" y="338"/>
                      </a:lnTo>
                      <a:lnTo>
                        <a:pt x="29" y="334"/>
                      </a:lnTo>
                      <a:lnTo>
                        <a:pt x="29" y="330"/>
                      </a:lnTo>
                      <a:lnTo>
                        <a:pt x="29" y="327"/>
                      </a:lnTo>
                      <a:lnTo>
                        <a:pt x="26" y="323"/>
                      </a:lnTo>
                      <a:lnTo>
                        <a:pt x="26" y="323"/>
                      </a:lnTo>
                      <a:lnTo>
                        <a:pt x="22" y="319"/>
                      </a:lnTo>
                      <a:lnTo>
                        <a:pt x="22" y="319"/>
                      </a:lnTo>
                      <a:lnTo>
                        <a:pt x="29" y="319"/>
                      </a:lnTo>
                      <a:lnTo>
                        <a:pt x="29" y="315"/>
                      </a:lnTo>
                      <a:lnTo>
                        <a:pt x="29" y="312"/>
                      </a:lnTo>
                      <a:lnTo>
                        <a:pt x="26" y="312"/>
                      </a:lnTo>
                      <a:lnTo>
                        <a:pt x="22" y="308"/>
                      </a:lnTo>
                      <a:lnTo>
                        <a:pt x="22" y="308"/>
                      </a:lnTo>
                      <a:lnTo>
                        <a:pt x="18" y="304"/>
                      </a:lnTo>
                      <a:lnTo>
                        <a:pt x="18" y="301"/>
                      </a:lnTo>
                      <a:lnTo>
                        <a:pt x="15" y="297"/>
                      </a:lnTo>
                      <a:lnTo>
                        <a:pt x="15" y="293"/>
                      </a:lnTo>
                      <a:lnTo>
                        <a:pt x="11" y="289"/>
                      </a:lnTo>
                      <a:lnTo>
                        <a:pt x="7" y="289"/>
                      </a:lnTo>
                      <a:lnTo>
                        <a:pt x="7" y="289"/>
                      </a:lnTo>
                      <a:lnTo>
                        <a:pt x="7" y="286"/>
                      </a:lnTo>
                      <a:lnTo>
                        <a:pt x="7" y="282"/>
                      </a:lnTo>
                      <a:lnTo>
                        <a:pt x="7" y="282"/>
                      </a:lnTo>
                      <a:lnTo>
                        <a:pt x="7" y="278"/>
                      </a:lnTo>
                      <a:lnTo>
                        <a:pt x="11" y="275"/>
                      </a:lnTo>
                      <a:lnTo>
                        <a:pt x="11" y="275"/>
                      </a:lnTo>
                      <a:lnTo>
                        <a:pt x="7" y="275"/>
                      </a:lnTo>
                      <a:lnTo>
                        <a:pt x="7" y="271"/>
                      </a:lnTo>
                      <a:lnTo>
                        <a:pt x="7" y="271"/>
                      </a:lnTo>
                      <a:lnTo>
                        <a:pt x="7" y="275"/>
                      </a:lnTo>
                      <a:lnTo>
                        <a:pt x="11" y="275"/>
                      </a:lnTo>
                      <a:lnTo>
                        <a:pt x="7" y="278"/>
                      </a:lnTo>
                      <a:lnTo>
                        <a:pt x="7" y="275"/>
                      </a:lnTo>
                      <a:lnTo>
                        <a:pt x="4" y="275"/>
                      </a:lnTo>
                      <a:lnTo>
                        <a:pt x="4" y="271"/>
                      </a:lnTo>
                      <a:lnTo>
                        <a:pt x="4" y="267"/>
                      </a:lnTo>
                      <a:lnTo>
                        <a:pt x="0" y="264"/>
                      </a:lnTo>
                      <a:lnTo>
                        <a:pt x="0" y="260"/>
                      </a:lnTo>
                      <a:lnTo>
                        <a:pt x="4" y="256"/>
                      </a:lnTo>
                      <a:lnTo>
                        <a:pt x="4" y="256"/>
                      </a:lnTo>
                      <a:lnTo>
                        <a:pt x="4" y="256"/>
                      </a:lnTo>
                      <a:close/>
                      <a:moveTo>
                        <a:pt x="100" y="249"/>
                      </a:moveTo>
                      <a:lnTo>
                        <a:pt x="103" y="252"/>
                      </a:lnTo>
                      <a:lnTo>
                        <a:pt x="103" y="252"/>
                      </a:lnTo>
                      <a:lnTo>
                        <a:pt x="103" y="249"/>
                      </a:lnTo>
                      <a:lnTo>
                        <a:pt x="107" y="245"/>
                      </a:lnTo>
                      <a:lnTo>
                        <a:pt x="107" y="245"/>
                      </a:lnTo>
                      <a:lnTo>
                        <a:pt x="103" y="245"/>
                      </a:lnTo>
                      <a:lnTo>
                        <a:pt x="100" y="249"/>
                      </a:lnTo>
                      <a:lnTo>
                        <a:pt x="100" y="249"/>
                      </a:lnTo>
                      <a:close/>
                      <a:moveTo>
                        <a:pt x="4" y="278"/>
                      </a:moveTo>
                      <a:lnTo>
                        <a:pt x="4" y="282"/>
                      </a:lnTo>
                      <a:lnTo>
                        <a:pt x="7" y="282"/>
                      </a:lnTo>
                      <a:lnTo>
                        <a:pt x="7" y="278"/>
                      </a:lnTo>
                      <a:lnTo>
                        <a:pt x="4" y="278"/>
                      </a:lnTo>
                      <a:lnTo>
                        <a:pt x="4" y="278"/>
                      </a:lnTo>
                      <a:close/>
                      <a:moveTo>
                        <a:pt x="115" y="267"/>
                      </a:moveTo>
                      <a:lnTo>
                        <a:pt x="115" y="271"/>
                      </a:lnTo>
                      <a:lnTo>
                        <a:pt x="118" y="271"/>
                      </a:lnTo>
                      <a:lnTo>
                        <a:pt x="115" y="267"/>
                      </a:lnTo>
                      <a:lnTo>
                        <a:pt x="115" y="267"/>
                      </a:lnTo>
                      <a:lnTo>
                        <a:pt x="115" y="267"/>
                      </a:lnTo>
                      <a:close/>
                      <a:moveTo>
                        <a:pt x="115" y="282"/>
                      </a:moveTo>
                      <a:lnTo>
                        <a:pt x="118" y="286"/>
                      </a:lnTo>
                      <a:lnTo>
                        <a:pt x="118" y="282"/>
                      </a:lnTo>
                      <a:lnTo>
                        <a:pt x="122" y="282"/>
                      </a:lnTo>
                      <a:lnTo>
                        <a:pt x="122" y="282"/>
                      </a:lnTo>
                      <a:lnTo>
                        <a:pt x="118" y="282"/>
                      </a:lnTo>
                      <a:lnTo>
                        <a:pt x="115" y="282"/>
                      </a:lnTo>
                      <a:lnTo>
                        <a:pt x="115" y="282"/>
                      </a:lnTo>
                      <a:close/>
                      <a:moveTo>
                        <a:pt x="103" y="304"/>
                      </a:moveTo>
                      <a:lnTo>
                        <a:pt x="107" y="304"/>
                      </a:lnTo>
                      <a:lnTo>
                        <a:pt x="107" y="304"/>
                      </a:lnTo>
                      <a:lnTo>
                        <a:pt x="107" y="301"/>
                      </a:lnTo>
                      <a:lnTo>
                        <a:pt x="107" y="301"/>
                      </a:lnTo>
                      <a:lnTo>
                        <a:pt x="111" y="297"/>
                      </a:lnTo>
                      <a:lnTo>
                        <a:pt x="111" y="297"/>
                      </a:lnTo>
                      <a:lnTo>
                        <a:pt x="115" y="293"/>
                      </a:lnTo>
                      <a:lnTo>
                        <a:pt x="115" y="293"/>
                      </a:lnTo>
                      <a:lnTo>
                        <a:pt x="111" y="289"/>
                      </a:lnTo>
                      <a:lnTo>
                        <a:pt x="115" y="286"/>
                      </a:lnTo>
                      <a:lnTo>
                        <a:pt x="115" y="286"/>
                      </a:lnTo>
                      <a:lnTo>
                        <a:pt x="115" y="286"/>
                      </a:lnTo>
                      <a:lnTo>
                        <a:pt x="115" y="282"/>
                      </a:lnTo>
                      <a:lnTo>
                        <a:pt x="111" y="286"/>
                      </a:lnTo>
                      <a:lnTo>
                        <a:pt x="107" y="286"/>
                      </a:lnTo>
                      <a:lnTo>
                        <a:pt x="107" y="286"/>
                      </a:lnTo>
                      <a:lnTo>
                        <a:pt x="103" y="289"/>
                      </a:lnTo>
                      <a:lnTo>
                        <a:pt x="103" y="293"/>
                      </a:lnTo>
                      <a:lnTo>
                        <a:pt x="103" y="297"/>
                      </a:lnTo>
                      <a:lnTo>
                        <a:pt x="103" y="297"/>
                      </a:lnTo>
                      <a:lnTo>
                        <a:pt x="103" y="301"/>
                      </a:lnTo>
                      <a:lnTo>
                        <a:pt x="107" y="301"/>
                      </a:lnTo>
                      <a:lnTo>
                        <a:pt x="107" y="301"/>
                      </a:lnTo>
                      <a:lnTo>
                        <a:pt x="103" y="304"/>
                      </a:lnTo>
                      <a:lnTo>
                        <a:pt x="103" y="304"/>
                      </a:lnTo>
                      <a:lnTo>
                        <a:pt x="103" y="304"/>
                      </a:lnTo>
                      <a:close/>
                      <a:moveTo>
                        <a:pt x="81" y="315"/>
                      </a:moveTo>
                      <a:lnTo>
                        <a:pt x="81" y="319"/>
                      </a:lnTo>
                      <a:lnTo>
                        <a:pt x="81" y="319"/>
                      </a:lnTo>
                      <a:lnTo>
                        <a:pt x="81" y="319"/>
                      </a:lnTo>
                      <a:lnTo>
                        <a:pt x="81" y="319"/>
                      </a:lnTo>
                      <a:lnTo>
                        <a:pt x="85" y="312"/>
                      </a:lnTo>
                      <a:lnTo>
                        <a:pt x="85" y="308"/>
                      </a:lnTo>
                      <a:lnTo>
                        <a:pt x="85" y="304"/>
                      </a:lnTo>
                      <a:lnTo>
                        <a:pt x="89" y="297"/>
                      </a:lnTo>
                      <a:lnTo>
                        <a:pt x="85" y="297"/>
                      </a:lnTo>
                      <a:lnTo>
                        <a:pt x="85" y="301"/>
                      </a:lnTo>
                      <a:lnTo>
                        <a:pt x="85" y="301"/>
                      </a:lnTo>
                      <a:lnTo>
                        <a:pt x="81" y="304"/>
                      </a:lnTo>
                      <a:lnTo>
                        <a:pt x="81" y="308"/>
                      </a:lnTo>
                      <a:lnTo>
                        <a:pt x="81" y="3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0" name="Freeform 40">
                  <a:extLst>
                    <a:ext uri="{FF2B5EF4-FFF2-40B4-BE49-F238E27FC236}">
                      <a16:creationId xmlns:a16="http://schemas.microsoft.com/office/drawing/2014/main" id="{55806E59-554F-0648-86E1-F5FB58527B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26258" y="1511069"/>
                  <a:ext cx="214868" cy="343531"/>
                </a:xfrm>
                <a:custGeom>
                  <a:avLst/>
                  <a:gdLst>
                    <a:gd name="T0" fmla="*/ 41 w 45"/>
                    <a:gd name="T1" fmla="*/ 60 h 72"/>
                    <a:gd name="T2" fmla="*/ 42 w 45"/>
                    <a:gd name="T3" fmla="*/ 49 h 72"/>
                    <a:gd name="T4" fmla="*/ 39 w 45"/>
                    <a:gd name="T5" fmla="*/ 41 h 72"/>
                    <a:gd name="T6" fmla="*/ 37 w 45"/>
                    <a:gd name="T7" fmla="*/ 36 h 72"/>
                    <a:gd name="T8" fmla="*/ 36 w 45"/>
                    <a:gd name="T9" fmla="*/ 28 h 72"/>
                    <a:gd name="T10" fmla="*/ 35 w 45"/>
                    <a:gd name="T11" fmla="*/ 18 h 72"/>
                    <a:gd name="T12" fmla="*/ 29 w 45"/>
                    <a:gd name="T13" fmla="*/ 14 h 72"/>
                    <a:gd name="T14" fmla="*/ 28 w 45"/>
                    <a:gd name="T15" fmla="*/ 9 h 72"/>
                    <a:gd name="T16" fmla="*/ 29 w 45"/>
                    <a:gd name="T17" fmla="*/ 3 h 72"/>
                    <a:gd name="T18" fmla="*/ 22 w 45"/>
                    <a:gd name="T19" fmla="*/ 0 h 72"/>
                    <a:gd name="T20" fmla="*/ 19 w 45"/>
                    <a:gd name="T21" fmla="*/ 2 h 72"/>
                    <a:gd name="T22" fmla="*/ 18 w 45"/>
                    <a:gd name="T23" fmla="*/ 8 h 72"/>
                    <a:gd name="T24" fmla="*/ 15 w 45"/>
                    <a:gd name="T25" fmla="*/ 10 h 72"/>
                    <a:gd name="T26" fmla="*/ 10 w 45"/>
                    <a:gd name="T27" fmla="*/ 12 h 72"/>
                    <a:gd name="T28" fmla="*/ 3 w 45"/>
                    <a:gd name="T29" fmla="*/ 7 h 72"/>
                    <a:gd name="T30" fmla="*/ 1 w 45"/>
                    <a:gd name="T31" fmla="*/ 9 h 72"/>
                    <a:gd name="T32" fmla="*/ 7 w 45"/>
                    <a:gd name="T33" fmla="*/ 13 h 72"/>
                    <a:gd name="T34" fmla="*/ 10 w 45"/>
                    <a:gd name="T35" fmla="*/ 15 h 72"/>
                    <a:gd name="T36" fmla="*/ 11 w 45"/>
                    <a:gd name="T37" fmla="*/ 20 h 72"/>
                    <a:gd name="T38" fmla="*/ 13 w 45"/>
                    <a:gd name="T39" fmla="*/ 24 h 72"/>
                    <a:gd name="T40" fmla="*/ 13 w 45"/>
                    <a:gd name="T41" fmla="*/ 30 h 72"/>
                    <a:gd name="T42" fmla="*/ 17 w 45"/>
                    <a:gd name="T43" fmla="*/ 33 h 72"/>
                    <a:gd name="T44" fmla="*/ 20 w 45"/>
                    <a:gd name="T45" fmla="*/ 37 h 72"/>
                    <a:gd name="T46" fmla="*/ 21 w 45"/>
                    <a:gd name="T47" fmla="*/ 40 h 72"/>
                    <a:gd name="T48" fmla="*/ 17 w 45"/>
                    <a:gd name="T49" fmla="*/ 42 h 72"/>
                    <a:gd name="T50" fmla="*/ 14 w 45"/>
                    <a:gd name="T51" fmla="*/ 44 h 72"/>
                    <a:gd name="T52" fmla="*/ 13 w 45"/>
                    <a:gd name="T53" fmla="*/ 48 h 72"/>
                    <a:gd name="T54" fmla="*/ 10 w 45"/>
                    <a:gd name="T55" fmla="*/ 48 h 72"/>
                    <a:gd name="T56" fmla="*/ 9 w 45"/>
                    <a:gd name="T57" fmla="*/ 51 h 72"/>
                    <a:gd name="T58" fmla="*/ 7 w 45"/>
                    <a:gd name="T59" fmla="*/ 51 h 72"/>
                    <a:gd name="T60" fmla="*/ 7 w 45"/>
                    <a:gd name="T61" fmla="*/ 55 h 72"/>
                    <a:gd name="T62" fmla="*/ 7 w 45"/>
                    <a:gd name="T63" fmla="*/ 57 h 72"/>
                    <a:gd name="T64" fmla="*/ 9 w 45"/>
                    <a:gd name="T65" fmla="*/ 62 h 72"/>
                    <a:gd name="T66" fmla="*/ 8 w 45"/>
                    <a:gd name="T67" fmla="*/ 67 h 72"/>
                    <a:gd name="T68" fmla="*/ 12 w 45"/>
                    <a:gd name="T69" fmla="*/ 68 h 72"/>
                    <a:gd name="T70" fmla="*/ 15 w 45"/>
                    <a:gd name="T71" fmla="*/ 69 h 72"/>
                    <a:gd name="T72" fmla="*/ 16 w 45"/>
                    <a:gd name="T73" fmla="*/ 72 h 72"/>
                    <a:gd name="T74" fmla="*/ 19 w 45"/>
                    <a:gd name="T75" fmla="*/ 71 h 72"/>
                    <a:gd name="T76" fmla="*/ 25 w 45"/>
                    <a:gd name="T77" fmla="*/ 69 h 72"/>
                    <a:gd name="T78" fmla="*/ 27 w 45"/>
                    <a:gd name="T79" fmla="*/ 68 h 72"/>
                    <a:gd name="T80" fmla="*/ 28 w 45"/>
                    <a:gd name="T81" fmla="*/ 68 h 72"/>
                    <a:gd name="T82" fmla="*/ 31 w 45"/>
                    <a:gd name="T83" fmla="*/ 67 h 72"/>
                    <a:gd name="T84" fmla="*/ 34 w 45"/>
                    <a:gd name="T85" fmla="*/ 67 h 72"/>
                    <a:gd name="T86" fmla="*/ 18 w 45"/>
                    <a:gd name="T87" fmla="*/ 38 h 72"/>
                    <a:gd name="T88" fmla="*/ 19 w 45"/>
                    <a:gd name="T89" fmla="*/ 38 h 72"/>
                    <a:gd name="T90" fmla="*/ 6 w 45"/>
                    <a:gd name="T91" fmla="*/ 50 h 72"/>
                    <a:gd name="T92" fmla="*/ 6 w 45"/>
                    <a:gd name="T93" fmla="*/ 50 h 72"/>
                    <a:gd name="T94" fmla="*/ 15 w 45"/>
                    <a:gd name="T95" fmla="*/ 71 h 72"/>
                    <a:gd name="T96" fmla="*/ 14 w 45"/>
                    <a:gd name="T97" fmla="*/ 69 h 72"/>
                    <a:gd name="T98" fmla="*/ 11 w 45"/>
                    <a:gd name="T99" fmla="*/ 69 h 72"/>
                    <a:gd name="T100" fmla="*/ 9 w 45"/>
                    <a:gd name="T101" fmla="*/ 68 h 72"/>
                    <a:gd name="T102" fmla="*/ 3 w 45"/>
                    <a:gd name="T103" fmla="*/ 68 h 72"/>
                    <a:gd name="T104" fmla="*/ 5 w 45"/>
                    <a:gd name="T105" fmla="*/ 71 h 72"/>
                    <a:gd name="T106" fmla="*/ 3 w 45"/>
                    <a:gd name="T107" fmla="*/ 7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5" h="72">
                      <a:moveTo>
                        <a:pt x="36" y="67"/>
                      </a:moveTo>
                      <a:cubicBezTo>
                        <a:pt x="35" y="66"/>
                        <a:pt x="35" y="66"/>
                        <a:pt x="35" y="66"/>
                      </a:cubicBezTo>
                      <a:cubicBezTo>
                        <a:pt x="37" y="64"/>
                        <a:pt x="37" y="64"/>
                        <a:pt x="37" y="64"/>
                      </a:cubicBezTo>
                      <a:cubicBezTo>
                        <a:pt x="39" y="64"/>
                        <a:pt x="39" y="64"/>
                        <a:pt x="39" y="64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41" y="60"/>
                        <a:pt x="41" y="60"/>
                        <a:pt x="41" y="60"/>
                      </a:cubicBezTo>
                      <a:cubicBezTo>
                        <a:pt x="42" y="58"/>
                        <a:pt x="42" y="58"/>
                        <a:pt x="42" y="58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45" y="53"/>
                        <a:pt x="45" y="53"/>
                        <a:pt x="45" y="53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43" y="49"/>
                        <a:pt x="43" y="49"/>
                        <a:pt x="43" y="49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0" y="46"/>
                        <a:pt x="40" y="46"/>
                        <a:pt x="40" y="46"/>
                      </a:cubicBezTo>
                      <a:cubicBezTo>
                        <a:pt x="40" y="45"/>
                        <a:pt x="40" y="45"/>
                        <a:pt x="40" y="45"/>
                      </a:cubicBezTo>
                      <a:cubicBezTo>
                        <a:pt x="41" y="44"/>
                        <a:pt x="41" y="44"/>
                        <a:pt x="41" y="44"/>
                      </a:cubicBezTo>
                      <a:cubicBezTo>
                        <a:pt x="41" y="43"/>
                        <a:pt x="41" y="43"/>
                        <a:pt x="41" y="43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1"/>
                        <a:pt x="39" y="41"/>
                        <a:pt x="39" y="41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7" y="38"/>
                        <a:pt x="37" y="38"/>
                        <a:pt x="37" y="38"/>
                      </a:cubicBezTo>
                      <a:cubicBezTo>
                        <a:pt x="37" y="36"/>
                        <a:pt x="37" y="36"/>
                        <a:pt x="37" y="36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7" y="36"/>
                        <a:pt x="37" y="36"/>
                        <a:pt x="37" y="36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38" y="32"/>
                        <a:pt x="38" y="32"/>
                        <a:pt x="38" y="32"/>
                      </a:cubicBezTo>
                      <a:cubicBezTo>
                        <a:pt x="36" y="28"/>
                        <a:pt x="36" y="28"/>
                        <a:pt x="36" y="28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5" y="31"/>
                        <a:pt x="15" y="31"/>
                        <a:pt x="15" y="31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5" y="33"/>
                        <a:pt x="15" y="33"/>
                        <a:pt x="15" y="33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17" y="34"/>
                        <a:pt x="17" y="34"/>
                        <a:pt x="17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21" y="38"/>
                        <a:pt x="21" y="38"/>
                        <a:pt x="21" y="38"/>
                      </a:cubicBezTo>
                      <a:cubicBezTo>
                        <a:pt x="20" y="38"/>
                        <a:pt x="20" y="38"/>
                        <a:pt x="20" y="38"/>
                      </a:cubicBezTo>
                      <a:cubicBezTo>
                        <a:pt x="20" y="38"/>
                        <a:pt x="20" y="38"/>
                        <a:pt x="20" y="38"/>
                      </a:cubicBezTo>
                      <a:cubicBezTo>
                        <a:pt x="21" y="39"/>
                        <a:pt x="21" y="39"/>
                        <a:pt x="21" y="39"/>
                      </a:cubicBezTo>
                      <a:cubicBezTo>
                        <a:pt x="21" y="40"/>
                        <a:pt x="21" y="40"/>
                        <a:pt x="21" y="40"/>
                      </a:cubicBezTo>
                      <a:cubicBezTo>
                        <a:pt x="20" y="39"/>
                        <a:pt x="20" y="39"/>
                        <a:pt x="20" y="39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7" y="42"/>
                        <a:pt x="17" y="42"/>
                        <a:pt x="17" y="42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5" y="43"/>
                        <a:pt x="15" y="43"/>
                        <a:pt x="15" y="43"/>
                      </a:cubicBezTo>
                      <a:cubicBezTo>
                        <a:pt x="15" y="44"/>
                        <a:pt x="15" y="44"/>
                        <a:pt x="15" y="44"/>
                      </a:cubicBezTo>
                      <a:cubicBezTo>
                        <a:pt x="14" y="44"/>
                        <a:pt x="14" y="44"/>
                        <a:pt x="14" y="44"/>
                      </a:cubicBezTo>
                      <a:cubicBezTo>
                        <a:pt x="14" y="44"/>
                        <a:pt x="14" y="44"/>
                        <a:pt x="14" y="44"/>
                      </a:cubicBezTo>
                      <a:cubicBezTo>
                        <a:pt x="14" y="44"/>
                        <a:pt x="14" y="44"/>
                        <a:pt x="14" y="44"/>
                      </a:cubicBezTo>
                      <a:cubicBezTo>
                        <a:pt x="14" y="45"/>
                        <a:pt x="14" y="45"/>
                        <a:pt x="14" y="45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3" y="46"/>
                        <a:pt x="13" y="46"/>
                        <a:pt x="13" y="46"/>
                      </a:cubicBezTo>
                      <a:cubicBezTo>
                        <a:pt x="12" y="46"/>
                        <a:pt x="12" y="46"/>
                        <a:pt x="12" y="46"/>
                      </a:cubicBezTo>
                      <a:cubicBezTo>
                        <a:pt x="13" y="47"/>
                        <a:pt x="13" y="47"/>
                        <a:pt x="13" y="47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1" y="48"/>
                        <a:pt x="11" y="48"/>
                        <a:pt x="11" y="48"/>
                      </a:cubicBezTo>
                      <a:cubicBezTo>
                        <a:pt x="11" y="48"/>
                        <a:pt x="11" y="48"/>
                        <a:pt x="11" y="48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10" y="49"/>
                        <a:pt x="10" y="49"/>
                        <a:pt x="10" y="49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10" y="50"/>
                        <a:pt x="10" y="50"/>
                        <a:pt x="10" y="50"/>
                      </a:cubicBezTo>
                      <a:cubicBezTo>
                        <a:pt x="10" y="50"/>
                        <a:pt x="10" y="50"/>
                        <a:pt x="10" y="50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9" y="50"/>
                        <a:pt x="9" y="50"/>
                        <a:pt x="9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7" y="50"/>
                        <a:pt x="7" y="50"/>
                        <a:pt x="7" y="50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7" y="53"/>
                        <a:pt x="7" y="53"/>
                        <a:pt x="7" y="53"/>
                      </a:cubicBezTo>
                      <a:cubicBezTo>
                        <a:pt x="7" y="53"/>
                        <a:pt x="7" y="53"/>
                        <a:pt x="7" y="53"/>
                      </a:cubicBezTo>
                      <a:cubicBezTo>
                        <a:pt x="6" y="54"/>
                        <a:pt x="6" y="54"/>
                        <a:pt x="6" y="54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7" y="56"/>
                        <a:pt x="7" y="56"/>
                        <a:pt x="7" y="56"/>
                      </a:cubicBezTo>
                      <a:cubicBezTo>
                        <a:pt x="7" y="56"/>
                        <a:pt x="7" y="56"/>
                        <a:pt x="7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8" y="57"/>
                        <a:pt x="8" y="57"/>
                        <a:pt x="8" y="57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8" y="58"/>
                        <a:pt x="8" y="58"/>
                        <a:pt x="8" y="58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8" y="60"/>
                        <a:pt x="8" y="60"/>
                        <a:pt x="8" y="6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9" y="63"/>
                        <a:pt x="9" y="63"/>
                        <a:pt x="9" y="63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8" y="65"/>
                        <a:pt x="8" y="65"/>
                        <a:pt x="8" y="65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8" y="67"/>
                        <a:pt x="8" y="67"/>
                        <a:pt x="8" y="67"/>
                      </a:cubicBezTo>
                      <a:cubicBezTo>
                        <a:pt x="8" y="67"/>
                        <a:pt x="8" y="67"/>
                        <a:pt x="8" y="67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7"/>
                        <a:pt x="10" y="67"/>
                        <a:pt x="10" y="67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4" y="68"/>
                        <a:pt x="14" y="68"/>
                        <a:pt x="14" y="68"/>
                      </a:cubicBezTo>
                      <a:cubicBezTo>
                        <a:pt x="14" y="68"/>
                        <a:pt x="14" y="68"/>
                        <a:pt x="14" y="68"/>
                      </a:cubicBezTo>
                      <a:cubicBezTo>
                        <a:pt x="14" y="69"/>
                        <a:pt x="14" y="69"/>
                        <a:pt x="14" y="69"/>
                      </a:cubicBezTo>
                      <a:cubicBezTo>
                        <a:pt x="15" y="69"/>
                        <a:pt x="15" y="69"/>
                        <a:pt x="15" y="69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69"/>
                        <a:pt x="16" y="69"/>
                        <a:pt x="16" y="69"/>
                      </a:cubicBezTo>
                      <a:cubicBezTo>
                        <a:pt x="15" y="70"/>
                        <a:pt x="15" y="70"/>
                        <a:pt x="15" y="70"/>
                      </a:cubicBezTo>
                      <a:cubicBezTo>
                        <a:pt x="16" y="71"/>
                        <a:pt x="16" y="71"/>
                        <a:pt x="16" y="71"/>
                      </a:cubicBezTo>
                      <a:cubicBezTo>
                        <a:pt x="17" y="71"/>
                        <a:pt x="17" y="71"/>
                        <a:pt x="17" y="71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7" y="72"/>
                        <a:pt x="17" y="72"/>
                        <a:pt x="17" y="72"/>
                      </a:cubicBezTo>
                      <a:cubicBezTo>
                        <a:pt x="17" y="71"/>
                        <a:pt x="17" y="71"/>
                        <a:pt x="17" y="71"/>
                      </a:cubicBezTo>
                      <a:cubicBezTo>
                        <a:pt x="17" y="71"/>
                        <a:pt x="17" y="71"/>
                        <a:pt x="17" y="71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1"/>
                        <a:pt x="18" y="71"/>
                        <a:pt x="18" y="71"/>
                      </a:cubicBezTo>
                      <a:cubicBezTo>
                        <a:pt x="19" y="71"/>
                        <a:pt x="19" y="71"/>
                        <a:pt x="19" y="71"/>
                      </a:cubicBez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21" y="70"/>
                        <a:pt x="21" y="70"/>
                        <a:pt x="21" y="70"/>
                      </a:cubicBezTo>
                      <a:cubicBezTo>
                        <a:pt x="23" y="69"/>
                        <a:pt x="23" y="69"/>
                        <a:pt x="23" y="69"/>
                      </a:cubicBezTo>
                      <a:cubicBezTo>
                        <a:pt x="23" y="69"/>
                        <a:pt x="23" y="69"/>
                        <a:pt x="23" y="69"/>
                      </a:cubicBezTo>
                      <a:cubicBezTo>
                        <a:pt x="24" y="69"/>
                        <a:pt x="24" y="69"/>
                        <a:pt x="24" y="69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26" y="68"/>
                        <a:pt x="26" y="68"/>
                        <a:pt x="26" y="68"/>
                      </a:cubicBezTo>
                      <a:cubicBezTo>
                        <a:pt x="26" y="68"/>
                        <a:pt x="26" y="68"/>
                        <a:pt x="26" y="68"/>
                      </a:cubicBezTo>
                      <a:cubicBezTo>
                        <a:pt x="26" y="69"/>
                        <a:pt x="26" y="69"/>
                        <a:pt x="26" y="69"/>
                      </a:cubicBezTo>
                      <a:cubicBezTo>
                        <a:pt x="26" y="69"/>
                        <a:pt x="26" y="69"/>
                        <a:pt x="26" y="69"/>
                      </a:cubicBezTo>
                      <a:cubicBezTo>
                        <a:pt x="26" y="68"/>
                        <a:pt x="26" y="68"/>
                        <a:pt x="26" y="68"/>
                      </a:cubicBezTo>
                      <a:cubicBezTo>
                        <a:pt x="27" y="68"/>
                        <a:pt x="27" y="68"/>
                        <a:pt x="27" y="68"/>
                      </a:cubicBezTo>
                      <a:cubicBezTo>
                        <a:pt x="26" y="68"/>
                        <a:pt x="26" y="68"/>
                        <a:pt x="26" y="68"/>
                      </a:cubicBezTo>
                      <a:cubicBezTo>
                        <a:pt x="27" y="67"/>
                        <a:pt x="27" y="67"/>
                        <a:pt x="27" y="67"/>
                      </a:cubicBezTo>
                      <a:cubicBezTo>
                        <a:pt x="27" y="68"/>
                        <a:pt x="27" y="68"/>
                        <a:pt x="27" y="68"/>
                      </a:cubicBez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28" y="67"/>
                        <a:pt x="28" y="67"/>
                        <a:pt x="28" y="67"/>
                      </a:cubicBez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29" y="68"/>
                        <a:pt x="29" y="68"/>
                        <a:pt x="29" y="68"/>
                      </a:cubicBezTo>
                      <a:cubicBezTo>
                        <a:pt x="29" y="68"/>
                        <a:pt x="29" y="68"/>
                        <a:pt x="29" y="68"/>
                      </a:cubicBezTo>
                      <a:cubicBezTo>
                        <a:pt x="30" y="68"/>
                        <a:pt x="30" y="68"/>
                        <a:pt x="30" y="68"/>
                      </a:cubicBezTo>
                      <a:cubicBezTo>
                        <a:pt x="30" y="68"/>
                        <a:pt x="30" y="68"/>
                        <a:pt x="30" y="68"/>
                      </a:cubicBezTo>
                      <a:cubicBezTo>
                        <a:pt x="30" y="68"/>
                        <a:pt x="30" y="68"/>
                        <a:pt x="30" y="68"/>
                      </a:cubicBez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2" y="68"/>
                        <a:pt x="32" y="68"/>
                        <a:pt x="32" y="68"/>
                      </a:cubicBezTo>
                      <a:cubicBezTo>
                        <a:pt x="33" y="68"/>
                        <a:pt x="33" y="68"/>
                        <a:pt x="33" y="68"/>
                      </a:cubicBezTo>
                      <a:cubicBezTo>
                        <a:pt x="34" y="67"/>
                        <a:pt x="34" y="67"/>
                        <a:pt x="34" y="67"/>
                      </a:cubicBez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34" y="67"/>
                        <a:pt x="34" y="67"/>
                        <a:pt x="34" y="67"/>
                      </a:cubicBezTo>
                      <a:cubicBezTo>
                        <a:pt x="34" y="67"/>
                        <a:pt x="34" y="67"/>
                        <a:pt x="34" y="67"/>
                      </a:cubicBezTo>
                      <a:cubicBezTo>
                        <a:pt x="34" y="68"/>
                        <a:pt x="34" y="68"/>
                        <a:pt x="34" y="68"/>
                      </a:cubicBezTo>
                      <a:cubicBezTo>
                        <a:pt x="35" y="68"/>
                        <a:pt x="35" y="68"/>
                        <a:pt x="35" y="68"/>
                      </a:cubicBezTo>
                      <a:cubicBezTo>
                        <a:pt x="35" y="68"/>
                        <a:pt x="35" y="67"/>
                        <a:pt x="36" y="67"/>
                      </a:cubicBezTo>
                      <a:close/>
                      <a:moveTo>
                        <a:pt x="19" y="38"/>
                      </a:moveTo>
                      <a:cubicBezTo>
                        <a:pt x="19" y="38"/>
                        <a:pt x="19" y="38"/>
                        <a:pt x="19" y="38"/>
                      </a:cubicBezTo>
                      <a:cubicBezTo>
                        <a:pt x="18" y="38"/>
                        <a:pt x="18" y="38"/>
                        <a:pt x="18" y="38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8"/>
                        <a:pt x="19" y="38"/>
                        <a:pt x="19" y="38"/>
                      </a:cubicBezTo>
                      <a:close/>
                      <a:moveTo>
                        <a:pt x="7" y="49"/>
                      </a:move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7" y="50"/>
                        <a:pt x="7" y="50"/>
                        <a:pt x="7" y="50"/>
                      </a:cubicBezTo>
                      <a:cubicBezTo>
                        <a:pt x="7" y="49"/>
                        <a:pt x="7" y="49"/>
                        <a:pt x="7" y="49"/>
                      </a:cubicBezTo>
                      <a:close/>
                      <a:moveTo>
                        <a:pt x="6" y="50"/>
                      </a:moveTo>
                      <a:cubicBezTo>
                        <a:pt x="7" y="50"/>
                        <a:pt x="7" y="50"/>
                        <a:pt x="7" y="50"/>
                      </a:cubicBezTo>
                      <a:cubicBezTo>
                        <a:pt x="7" y="50"/>
                        <a:pt x="7" y="50"/>
                        <a:pt x="7" y="50"/>
                      </a:cubicBez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6" y="50"/>
                        <a:pt x="6" y="50"/>
                        <a:pt x="6" y="50"/>
                      </a:cubicBezTo>
                      <a:close/>
                      <a:moveTo>
                        <a:pt x="15" y="71"/>
                      </a:moveTo>
                      <a:cubicBezTo>
                        <a:pt x="16" y="71"/>
                        <a:pt x="16" y="71"/>
                        <a:pt x="16" y="71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lose/>
                      <a:moveTo>
                        <a:pt x="14" y="70"/>
                      </a:moveTo>
                      <a:cubicBezTo>
                        <a:pt x="14" y="70"/>
                        <a:pt x="14" y="71"/>
                        <a:pt x="14" y="71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lose/>
                      <a:moveTo>
                        <a:pt x="12" y="69"/>
                      </a:moveTo>
                      <a:cubicBezTo>
                        <a:pt x="14" y="69"/>
                        <a:pt x="14" y="69"/>
                        <a:pt x="14" y="69"/>
                      </a:cubicBezTo>
                      <a:cubicBezTo>
                        <a:pt x="14" y="69"/>
                        <a:pt x="14" y="69"/>
                        <a:pt x="14" y="69"/>
                      </a:cubicBezTo>
                      <a:cubicBezTo>
                        <a:pt x="13" y="70"/>
                        <a:pt x="13" y="70"/>
                        <a:pt x="13" y="70"/>
                      </a:cubicBezTo>
                      <a:cubicBezTo>
                        <a:pt x="12" y="70"/>
                        <a:pt x="12" y="70"/>
                        <a:pt x="12" y="70"/>
                      </a:cubicBezTo>
                      <a:cubicBezTo>
                        <a:pt x="12" y="69"/>
                        <a:pt x="12" y="69"/>
                        <a:pt x="12" y="69"/>
                      </a:cubicBezTo>
                      <a:close/>
                      <a:moveTo>
                        <a:pt x="11" y="68"/>
                      </a:moveTo>
                      <a:cubicBezTo>
                        <a:pt x="11" y="69"/>
                        <a:pt x="11" y="69"/>
                        <a:pt x="11" y="69"/>
                      </a:cubicBezTo>
                      <a:cubicBezTo>
                        <a:pt x="11" y="69"/>
                        <a:pt x="11" y="69"/>
                        <a:pt x="11" y="69"/>
                      </a:cubicBezTo>
                      <a:cubicBezTo>
                        <a:pt x="11" y="68"/>
                        <a:pt x="11" y="68"/>
                        <a:pt x="11" y="68"/>
                      </a:cubicBezTo>
                      <a:cubicBezTo>
                        <a:pt x="11" y="68"/>
                        <a:pt x="11" y="68"/>
                        <a:pt x="11" y="68"/>
                      </a:cubicBezTo>
                      <a:close/>
                      <a:moveTo>
                        <a:pt x="9" y="68"/>
                      </a:move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lose/>
                      <a:moveTo>
                        <a:pt x="3" y="69"/>
                      </a:move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3" y="69"/>
                        <a:pt x="3" y="69"/>
                        <a:pt x="3" y="69"/>
                      </a:cubicBezTo>
                      <a:cubicBezTo>
                        <a:pt x="3" y="68"/>
                        <a:pt x="3" y="68"/>
                        <a:pt x="3" y="68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5" y="71"/>
                        <a:pt x="5" y="71"/>
                        <a:pt x="5" y="71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6" y="71"/>
                        <a:pt x="6" y="71"/>
                        <a:pt x="6" y="71"/>
                      </a:cubicBezTo>
                      <a:cubicBezTo>
                        <a:pt x="5" y="71"/>
                        <a:pt x="5" y="71"/>
                        <a:pt x="5" y="71"/>
                      </a:cubicBezTo>
                      <a:cubicBezTo>
                        <a:pt x="4" y="71"/>
                        <a:pt x="4" y="71"/>
                        <a:pt x="4" y="71"/>
                      </a:cubicBezTo>
                      <a:cubicBezTo>
                        <a:pt x="3" y="71"/>
                        <a:pt x="3" y="71"/>
                        <a:pt x="3" y="71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2" y="70"/>
                        <a:pt x="2" y="70"/>
                        <a:pt x="2" y="70"/>
                      </a:cubicBezTo>
                      <a:lnTo>
                        <a:pt x="3" y="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1" name="Freeform 41">
                  <a:extLst>
                    <a:ext uri="{FF2B5EF4-FFF2-40B4-BE49-F238E27FC236}">
                      <a16:creationId xmlns:a16="http://schemas.microsoft.com/office/drawing/2014/main" id="{6D83AF82-0CD2-5B41-8C2F-B648025168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8015" y="1859746"/>
                  <a:ext cx="109364" cy="65619"/>
                </a:xfrm>
                <a:custGeom>
                  <a:avLst/>
                  <a:gdLst>
                    <a:gd name="T0" fmla="*/ 85 w 85"/>
                    <a:gd name="T1" fmla="*/ 48 h 51"/>
                    <a:gd name="T2" fmla="*/ 85 w 85"/>
                    <a:gd name="T3" fmla="*/ 44 h 51"/>
                    <a:gd name="T4" fmla="*/ 78 w 85"/>
                    <a:gd name="T5" fmla="*/ 29 h 51"/>
                    <a:gd name="T6" fmla="*/ 82 w 85"/>
                    <a:gd name="T7" fmla="*/ 14 h 51"/>
                    <a:gd name="T8" fmla="*/ 85 w 85"/>
                    <a:gd name="T9" fmla="*/ 7 h 51"/>
                    <a:gd name="T10" fmla="*/ 85 w 85"/>
                    <a:gd name="T11" fmla="*/ 7 h 51"/>
                    <a:gd name="T12" fmla="*/ 85 w 85"/>
                    <a:gd name="T13" fmla="*/ 7 h 51"/>
                    <a:gd name="T14" fmla="*/ 63 w 85"/>
                    <a:gd name="T15" fmla="*/ 3 h 51"/>
                    <a:gd name="T16" fmla="*/ 56 w 85"/>
                    <a:gd name="T17" fmla="*/ 0 h 51"/>
                    <a:gd name="T18" fmla="*/ 48 w 85"/>
                    <a:gd name="T19" fmla="*/ 0 h 51"/>
                    <a:gd name="T20" fmla="*/ 48 w 85"/>
                    <a:gd name="T21" fmla="*/ 0 h 51"/>
                    <a:gd name="T22" fmla="*/ 48 w 85"/>
                    <a:gd name="T23" fmla="*/ 3 h 51"/>
                    <a:gd name="T24" fmla="*/ 45 w 85"/>
                    <a:gd name="T25" fmla="*/ 3 h 51"/>
                    <a:gd name="T26" fmla="*/ 37 w 85"/>
                    <a:gd name="T27" fmla="*/ 3 h 51"/>
                    <a:gd name="T28" fmla="*/ 34 w 85"/>
                    <a:gd name="T29" fmla="*/ 7 h 51"/>
                    <a:gd name="T30" fmla="*/ 30 w 85"/>
                    <a:gd name="T31" fmla="*/ 7 h 51"/>
                    <a:gd name="T32" fmla="*/ 23 w 85"/>
                    <a:gd name="T33" fmla="*/ 11 h 51"/>
                    <a:gd name="T34" fmla="*/ 23 w 85"/>
                    <a:gd name="T35" fmla="*/ 22 h 51"/>
                    <a:gd name="T36" fmla="*/ 23 w 85"/>
                    <a:gd name="T37" fmla="*/ 22 h 51"/>
                    <a:gd name="T38" fmla="*/ 26 w 85"/>
                    <a:gd name="T39" fmla="*/ 26 h 51"/>
                    <a:gd name="T40" fmla="*/ 23 w 85"/>
                    <a:gd name="T41" fmla="*/ 29 h 51"/>
                    <a:gd name="T42" fmla="*/ 30 w 85"/>
                    <a:gd name="T43" fmla="*/ 37 h 51"/>
                    <a:gd name="T44" fmla="*/ 34 w 85"/>
                    <a:gd name="T45" fmla="*/ 33 h 51"/>
                    <a:gd name="T46" fmla="*/ 37 w 85"/>
                    <a:gd name="T47" fmla="*/ 33 h 51"/>
                    <a:gd name="T48" fmla="*/ 34 w 85"/>
                    <a:gd name="T49" fmla="*/ 44 h 51"/>
                    <a:gd name="T50" fmla="*/ 41 w 85"/>
                    <a:gd name="T51" fmla="*/ 40 h 51"/>
                    <a:gd name="T52" fmla="*/ 48 w 85"/>
                    <a:gd name="T53" fmla="*/ 40 h 51"/>
                    <a:gd name="T54" fmla="*/ 52 w 85"/>
                    <a:gd name="T55" fmla="*/ 37 h 51"/>
                    <a:gd name="T56" fmla="*/ 56 w 85"/>
                    <a:gd name="T57" fmla="*/ 40 h 51"/>
                    <a:gd name="T58" fmla="*/ 63 w 85"/>
                    <a:gd name="T59" fmla="*/ 44 h 51"/>
                    <a:gd name="T60" fmla="*/ 67 w 85"/>
                    <a:gd name="T61" fmla="*/ 51 h 51"/>
                    <a:gd name="T62" fmla="*/ 78 w 85"/>
                    <a:gd name="T63" fmla="*/ 51 h 51"/>
                    <a:gd name="T64" fmla="*/ 82 w 85"/>
                    <a:gd name="T65" fmla="*/ 51 h 51"/>
                    <a:gd name="T66" fmla="*/ 19 w 85"/>
                    <a:gd name="T67" fmla="*/ 18 h 51"/>
                    <a:gd name="T68" fmla="*/ 15 w 85"/>
                    <a:gd name="T69" fmla="*/ 18 h 51"/>
                    <a:gd name="T70" fmla="*/ 15 w 85"/>
                    <a:gd name="T71" fmla="*/ 18 h 51"/>
                    <a:gd name="T72" fmla="*/ 8 w 85"/>
                    <a:gd name="T73" fmla="*/ 22 h 51"/>
                    <a:gd name="T74" fmla="*/ 0 w 85"/>
                    <a:gd name="T75" fmla="*/ 22 h 51"/>
                    <a:gd name="T76" fmla="*/ 4 w 85"/>
                    <a:gd name="T77" fmla="*/ 18 h 51"/>
                    <a:gd name="T78" fmla="*/ 8 w 85"/>
                    <a:gd name="T79" fmla="*/ 18 h 51"/>
                    <a:gd name="T80" fmla="*/ 11 w 85"/>
                    <a:gd name="T81" fmla="*/ 18 h 51"/>
                    <a:gd name="T82" fmla="*/ 15 w 85"/>
                    <a:gd name="T83" fmla="*/ 22 h 51"/>
                    <a:gd name="T84" fmla="*/ 11 w 85"/>
                    <a:gd name="T85" fmla="*/ 22 h 51"/>
                    <a:gd name="T86" fmla="*/ 8 w 85"/>
                    <a:gd name="T87" fmla="*/ 26 h 51"/>
                    <a:gd name="T88" fmla="*/ 15 w 85"/>
                    <a:gd name="T89" fmla="*/ 26 h 51"/>
                    <a:gd name="T90" fmla="*/ 23 w 85"/>
                    <a:gd name="T91" fmla="*/ 29 h 51"/>
                    <a:gd name="T92" fmla="*/ 15 w 85"/>
                    <a:gd name="T93" fmla="*/ 26 h 51"/>
                    <a:gd name="T94" fmla="*/ 0 w 85"/>
                    <a:gd name="T95" fmla="*/ 44 h 51"/>
                    <a:gd name="T96" fmla="*/ 4 w 85"/>
                    <a:gd name="T97" fmla="*/ 40 h 51"/>
                    <a:gd name="T98" fmla="*/ 8 w 85"/>
                    <a:gd name="T99" fmla="*/ 37 h 51"/>
                    <a:gd name="T100" fmla="*/ 15 w 85"/>
                    <a:gd name="T101" fmla="*/ 33 h 51"/>
                    <a:gd name="T102" fmla="*/ 19 w 85"/>
                    <a:gd name="T103" fmla="*/ 29 h 51"/>
                    <a:gd name="T104" fmla="*/ 19 w 85"/>
                    <a:gd name="T105" fmla="*/ 29 h 51"/>
                    <a:gd name="T106" fmla="*/ 15 w 85"/>
                    <a:gd name="T107" fmla="*/ 26 h 51"/>
                    <a:gd name="T108" fmla="*/ 8 w 85"/>
                    <a:gd name="T109" fmla="*/ 26 h 51"/>
                    <a:gd name="T110" fmla="*/ 4 w 85"/>
                    <a:gd name="T111" fmla="*/ 29 h 51"/>
                    <a:gd name="T112" fmla="*/ 0 w 85"/>
                    <a:gd name="T113" fmla="*/ 29 h 51"/>
                    <a:gd name="T114" fmla="*/ 0 w 85"/>
                    <a:gd name="T115" fmla="*/ 29 h 51"/>
                    <a:gd name="T116" fmla="*/ 0 w 85"/>
                    <a:gd name="T117" fmla="*/ 29 h 51"/>
                    <a:gd name="T118" fmla="*/ 0 w 85"/>
                    <a:gd name="T119" fmla="*/ 33 h 51"/>
                    <a:gd name="T120" fmla="*/ 0 w 85"/>
                    <a:gd name="T121" fmla="*/ 37 h 51"/>
                    <a:gd name="T122" fmla="*/ 4 w 85"/>
                    <a:gd name="T123" fmla="*/ 40 h 51"/>
                    <a:gd name="T124" fmla="*/ 0 w 85"/>
                    <a:gd name="T125" fmla="*/ 4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5" h="51">
                      <a:moveTo>
                        <a:pt x="82" y="51"/>
                      </a:moveTo>
                      <a:lnTo>
                        <a:pt x="85" y="48"/>
                      </a:lnTo>
                      <a:lnTo>
                        <a:pt x="82" y="44"/>
                      </a:lnTo>
                      <a:lnTo>
                        <a:pt x="85" y="44"/>
                      </a:lnTo>
                      <a:lnTo>
                        <a:pt x="85" y="40"/>
                      </a:lnTo>
                      <a:lnTo>
                        <a:pt x="78" y="29"/>
                      </a:lnTo>
                      <a:lnTo>
                        <a:pt x="78" y="18"/>
                      </a:lnTo>
                      <a:lnTo>
                        <a:pt x="82" y="14"/>
                      </a:lnTo>
                      <a:lnTo>
                        <a:pt x="82" y="11"/>
                      </a:lnTo>
                      <a:lnTo>
                        <a:pt x="85" y="7"/>
                      </a:lnTo>
                      <a:lnTo>
                        <a:pt x="85" y="7"/>
                      </a:lnTo>
                      <a:lnTo>
                        <a:pt x="85" y="7"/>
                      </a:lnTo>
                      <a:lnTo>
                        <a:pt x="85" y="3"/>
                      </a:lnTo>
                      <a:lnTo>
                        <a:pt x="85" y="7"/>
                      </a:lnTo>
                      <a:lnTo>
                        <a:pt x="71" y="7"/>
                      </a:lnTo>
                      <a:lnTo>
                        <a:pt x="63" y="3"/>
                      </a:lnTo>
                      <a:lnTo>
                        <a:pt x="60" y="3"/>
                      </a:lnTo>
                      <a:lnTo>
                        <a:pt x="56" y="0"/>
                      </a:lnTo>
                      <a:lnTo>
                        <a:pt x="52" y="3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48" y="3"/>
                      </a:lnTo>
                      <a:lnTo>
                        <a:pt x="48" y="3"/>
                      </a:lnTo>
                      <a:lnTo>
                        <a:pt x="45" y="7"/>
                      </a:lnTo>
                      <a:lnTo>
                        <a:pt x="45" y="3"/>
                      </a:lnTo>
                      <a:lnTo>
                        <a:pt x="37" y="3"/>
                      </a:lnTo>
                      <a:lnTo>
                        <a:pt x="37" y="3"/>
                      </a:lnTo>
                      <a:lnTo>
                        <a:pt x="37" y="7"/>
                      </a:lnTo>
                      <a:lnTo>
                        <a:pt x="34" y="7"/>
                      </a:lnTo>
                      <a:lnTo>
                        <a:pt x="30" y="7"/>
                      </a:lnTo>
                      <a:lnTo>
                        <a:pt x="30" y="7"/>
                      </a:lnTo>
                      <a:lnTo>
                        <a:pt x="26" y="7"/>
                      </a:lnTo>
                      <a:lnTo>
                        <a:pt x="23" y="11"/>
                      </a:lnTo>
                      <a:lnTo>
                        <a:pt x="19" y="14"/>
                      </a:lnTo>
                      <a:lnTo>
                        <a:pt x="23" y="22"/>
                      </a:lnTo>
                      <a:lnTo>
                        <a:pt x="23" y="22"/>
                      </a:lnTo>
                      <a:lnTo>
                        <a:pt x="23" y="22"/>
                      </a:lnTo>
                      <a:lnTo>
                        <a:pt x="26" y="22"/>
                      </a:lnTo>
                      <a:lnTo>
                        <a:pt x="26" y="26"/>
                      </a:lnTo>
                      <a:lnTo>
                        <a:pt x="23" y="26"/>
                      </a:lnTo>
                      <a:lnTo>
                        <a:pt x="23" y="29"/>
                      </a:lnTo>
                      <a:lnTo>
                        <a:pt x="26" y="33"/>
                      </a:lnTo>
                      <a:lnTo>
                        <a:pt x="30" y="37"/>
                      </a:lnTo>
                      <a:lnTo>
                        <a:pt x="34" y="37"/>
                      </a:lnTo>
                      <a:lnTo>
                        <a:pt x="34" y="33"/>
                      </a:lnTo>
                      <a:lnTo>
                        <a:pt x="37" y="29"/>
                      </a:lnTo>
                      <a:lnTo>
                        <a:pt x="37" y="33"/>
                      </a:lnTo>
                      <a:lnTo>
                        <a:pt x="34" y="40"/>
                      </a:lnTo>
                      <a:lnTo>
                        <a:pt x="34" y="44"/>
                      </a:lnTo>
                      <a:lnTo>
                        <a:pt x="37" y="40"/>
                      </a:lnTo>
                      <a:lnTo>
                        <a:pt x="41" y="40"/>
                      </a:lnTo>
                      <a:lnTo>
                        <a:pt x="45" y="37"/>
                      </a:lnTo>
                      <a:lnTo>
                        <a:pt x="48" y="40"/>
                      </a:lnTo>
                      <a:lnTo>
                        <a:pt x="52" y="40"/>
                      </a:lnTo>
                      <a:lnTo>
                        <a:pt x="52" y="37"/>
                      </a:lnTo>
                      <a:lnTo>
                        <a:pt x="56" y="40"/>
                      </a:lnTo>
                      <a:lnTo>
                        <a:pt x="56" y="40"/>
                      </a:lnTo>
                      <a:lnTo>
                        <a:pt x="60" y="44"/>
                      </a:lnTo>
                      <a:lnTo>
                        <a:pt x="63" y="44"/>
                      </a:lnTo>
                      <a:lnTo>
                        <a:pt x="67" y="48"/>
                      </a:lnTo>
                      <a:lnTo>
                        <a:pt x="67" y="51"/>
                      </a:lnTo>
                      <a:lnTo>
                        <a:pt x="71" y="51"/>
                      </a:lnTo>
                      <a:lnTo>
                        <a:pt x="78" y="51"/>
                      </a:lnTo>
                      <a:lnTo>
                        <a:pt x="82" y="51"/>
                      </a:lnTo>
                      <a:lnTo>
                        <a:pt x="82" y="51"/>
                      </a:lnTo>
                      <a:close/>
                      <a:moveTo>
                        <a:pt x="15" y="18"/>
                      </a:moveTo>
                      <a:lnTo>
                        <a:pt x="19" y="18"/>
                      </a:lnTo>
                      <a:lnTo>
                        <a:pt x="19" y="18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5" y="18"/>
                      </a:lnTo>
                      <a:close/>
                      <a:moveTo>
                        <a:pt x="8" y="26"/>
                      </a:moveTo>
                      <a:lnTo>
                        <a:pt x="8" y="22"/>
                      </a:lnTo>
                      <a:lnTo>
                        <a:pt x="4" y="2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4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11" y="18"/>
                      </a:lnTo>
                      <a:lnTo>
                        <a:pt x="15" y="18"/>
                      </a:lnTo>
                      <a:lnTo>
                        <a:pt x="15" y="22"/>
                      </a:lnTo>
                      <a:lnTo>
                        <a:pt x="11" y="22"/>
                      </a:lnTo>
                      <a:lnTo>
                        <a:pt x="11" y="22"/>
                      </a:lnTo>
                      <a:lnTo>
                        <a:pt x="8" y="26"/>
                      </a:lnTo>
                      <a:lnTo>
                        <a:pt x="8" y="26"/>
                      </a:lnTo>
                      <a:close/>
                      <a:moveTo>
                        <a:pt x="15" y="26"/>
                      </a:moveTo>
                      <a:lnTo>
                        <a:pt x="15" y="26"/>
                      </a:lnTo>
                      <a:lnTo>
                        <a:pt x="19" y="26"/>
                      </a:lnTo>
                      <a:lnTo>
                        <a:pt x="23" y="29"/>
                      </a:lnTo>
                      <a:lnTo>
                        <a:pt x="19" y="29"/>
                      </a:lnTo>
                      <a:lnTo>
                        <a:pt x="15" y="26"/>
                      </a:lnTo>
                      <a:lnTo>
                        <a:pt x="15" y="26"/>
                      </a:lnTo>
                      <a:close/>
                      <a:moveTo>
                        <a:pt x="0" y="44"/>
                      </a:moveTo>
                      <a:lnTo>
                        <a:pt x="0" y="44"/>
                      </a:lnTo>
                      <a:lnTo>
                        <a:pt x="4" y="40"/>
                      </a:lnTo>
                      <a:lnTo>
                        <a:pt x="4" y="40"/>
                      </a:lnTo>
                      <a:lnTo>
                        <a:pt x="8" y="37"/>
                      </a:lnTo>
                      <a:lnTo>
                        <a:pt x="11" y="37"/>
                      </a:lnTo>
                      <a:lnTo>
                        <a:pt x="15" y="33"/>
                      </a:lnTo>
                      <a:lnTo>
                        <a:pt x="15" y="29"/>
                      </a:lnTo>
                      <a:lnTo>
                        <a:pt x="19" y="29"/>
                      </a:lnTo>
                      <a:lnTo>
                        <a:pt x="19" y="29"/>
                      </a:lnTo>
                      <a:lnTo>
                        <a:pt x="19" y="29"/>
                      </a:lnTo>
                      <a:lnTo>
                        <a:pt x="15" y="29"/>
                      </a:lnTo>
                      <a:lnTo>
                        <a:pt x="15" y="26"/>
                      </a:lnTo>
                      <a:lnTo>
                        <a:pt x="8" y="26"/>
                      </a:lnTo>
                      <a:lnTo>
                        <a:pt x="8" y="26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0" y="37"/>
                      </a:lnTo>
                      <a:lnTo>
                        <a:pt x="4" y="37"/>
                      </a:lnTo>
                      <a:lnTo>
                        <a:pt x="4" y="40"/>
                      </a:lnTo>
                      <a:lnTo>
                        <a:pt x="0" y="4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" name="Freeform 42">
                  <a:extLst>
                    <a:ext uri="{FF2B5EF4-FFF2-40B4-BE49-F238E27FC236}">
                      <a16:creationId xmlns:a16="http://schemas.microsoft.com/office/drawing/2014/main" id="{CFDDCF61-B34D-7F42-A182-15227A9252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3862" y="1907351"/>
                  <a:ext cx="133810" cy="66905"/>
                </a:xfrm>
                <a:custGeom>
                  <a:avLst/>
                  <a:gdLst>
                    <a:gd name="T0" fmla="*/ 104 w 104"/>
                    <a:gd name="T1" fmla="*/ 37 h 52"/>
                    <a:gd name="T2" fmla="*/ 100 w 104"/>
                    <a:gd name="T3" fmla="*/ 29 h 52"/>
                    <a:gd name="T4" fmla="*/ 96 w 104"/>
                    <a:gd name="T5" fmla="*/ 26 h 52"/>
                    <a:gd name="T6" fmla="*/ 96 w 104"/>
                    <a:gd name="T7" fmla="*/ 22 h 52"/>
                    <a:gd name="T8" fmla="*/ 96 w 104"/>
                    <a:gd name="T9" fmla="*/ 18 h 52"/>
                    <a:gd name="T10" fmla="*/ 89 w 104"/>
                    <a:gd name="T11" fmla="*/ 14 h 52"/>
                    <a:gd name="T12" fmla="*/ 78 w 104"/>
                    <a:gd name="T13" fmla="*/ 14 h 52"/>
                    <a:gd name="T14" fmla="*/ 74 w 104"/>
                    <a:gd name="T15" fmla="*/ 7 h 52"/>
                    <a:gd name="T16" fmla="*/ 67 w 104"/>
                    <a:gd name="T17" fmla="*/ 3 h 52"/>
                    <a:gd name="T18" fmla="*/ 63 w 104"/>
                    <a:gd name="T19" fmla="*/ 0 h 52"/>
                    <a:gd name="T20" fmla="*/ 59 w 104"/>
                    <a:gd name="T21" fmla="*/ 3 h 52"/>
                    <a:gd name="T22" fmla="*/ 52 w 104"/>
                    <a:gd name="T23" fmla="*/ 3 h 52"/>
                    <a:gd name="T24" fmla="*/ 45 w 104"/>
                    <a:gd name="T25" fmla="*/ 7 h 52"/>
                    <a:gd name="T26" fmla="*/ 48 w 104"/>
                    <a:gd name="T27" fmla="*/ 14 h 52"/>
                    <a:gd name="T28" fmla="*/ 41 w 104"/>
                    <a:gd name="T29" fmla="*/ 26 h 52"/>
                    <a:gd name="T30" fmla="*/ 34 w 104"/>
                    <a:gd name="T31" fmla="*/ 22 h 52"/>
                    <a:gd name="T32" fmla="*/ 26 w 104"/>
                    <a:gd name="T33" fmla="*/ 11 h 52"/>
                    <a:gd name="T34" fmla="*/ 22 w 104"/>
                    <a:gd name="T35" fmla="*/ 7 h 52"/>
                    <a:gd name="T36" fmla="*/ 15 w 104"/>
                    <a:gd name="T37" fmla="*/ 11 h 52"/>
                    <a:gd name="T38" fmla="*/ 11 w 104"/>
                    <a:gd name="T39" fmla="*/ 14 h 52"/>
                    <a:gd name="T40" fmla="*/ 8 w 104"/>
                    <a:gd name="T41" fmla="*/ 18 h 52"/>
                    <a:gd name="T42" fmla="*/ 8 w 104"/>
                    <a:gd name="T43" fmla="*/ 26 h 52"/>
                    <a:gd name="T44" fmla="*/ 4 w 104"/>
                    <a:gd name="T45" fmla="*/ 33 h 52"/>
                    <a:gd name="T46" fmla="*/ 0 w 104"/>
                    <a:gd name="T47" fmla="*/ 37 h 52"/>
                    <a:gd name="T48" fmla="*/ 4 w 104"/>
                    <a:gd name="T49" fmla="*/ 44 h 52"/>
                    <a:gd name="T50" fmla="*/ 8 w 104"/>
                    <a:gd name="T51" fmla="*/ 44 h 52"/>
                    <a:gd name="T52" fmla="*/ 11 w 104"/>
                    <a:gd name="T53" fmla="*/ 40 h 52"/>
                    <a:gd name="T54" fmla="*/ 26 w 104"/>
                    <a:gd name="T55" fmla="*/ 37 h 52"/>
                    <a:gd name="T56" fmla="*/ 34 w 104"/>
                    <a:gd name="T57" fmla="*/ 40 h 52"/>
                    <a:gd name="T58" fmla="*/ 37 w 104"/>
                    <a:gd name="T59" fmla="*/ 37 h 52"/>
                    <a:gd name="T60" fmla="*/ 41 w 104"/>
                    <a:gd name="T61" fmla="*/ 37 h 52"/>
                    <a:gd name="T62" fmla="*/ 48 w 104"/>
                    <a:gd name="T63" fmla="*/ 40 h 52"/>
                    <a:gd name="T64" fmla="*/ 56 w 104"/>
                    <a:gd name="T65" fmla="*/ 37 h 52"/>
                    <a:gd name="T66" fmla="*/ 67 w 104"/>
                    <a:gd name="T67" fmla="*/ 40 h 52"/>
                    <a:gd name="T68" fmla="*/ 74 w 104"/>
                    <a:gd name="T69" fmla="*/ 48 h 52"/>
                    <a:gd name="T70" fmla="*/ 85 w 104"/>
                    <a:gd name="T71" fmla="*/ 52 h 52"/>
                    <a:gd name="T72" fmla="*/ 85 w 104"/>
                    <a:gd name="T73" fmla="*/ 52 h 52"/>
                    <a:gd name="T74" fmla="*/ 96 w 104"/>
                    <a:gd name="T75" fmla="*/ 48 h 52"/>
                    <a:gd name="T76" fmla="*/ 100 w 104"/>
                    <a:gd name="T77" fmla="*/ 44 h 52"/>
                    <a:gd name="T78" fmla="*/ 104 w 104"/>
                    <a:gd name="T79" fmla="*/ 4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4" h="52">
                      <a:moveTo>
                        <a:pt x="104" y="40"/>
                      </a:moveTo>
                      <a:lnTo>
                        <a:pt x="104" y="37"/>
                      </a:lnTo>
                      <a:lnTo>
                        <a:pt x="104" y="33"/>
                      </a:lnTo>
                      <a:lnTo>
                        <a:pt x="100" y="29"/>
                      </a:lnTo>
                      <a:lnTo>
                        <a:pt x="100" y="29"/>
                      </a:lnTo>
                      <a:lnTo>
                        <a:pt x="96" y="26"/>
                      </a:lnTo>
                      <a:lnTo>
                        <a:pt x="96" y="22"/>
                      </a:lnTo>
                      <a:lnTo>
                        <a:pt x="96" y="22"/>
                      </a:lnTo>
                      <a:lnTo>
                        <a:pt x="96" y="18"/>
                      </a:lnTo>
                      <a:lnTo>
                        <a:pt x="96" y="18"/>
                      </a:lnTo>
                      <a:lnTo>
                        <a:pt x="96" y="14"/>
                      </a:lnTo>
                      <a:lnTo>
                        <a:pt x="89" y="14"/>
                      </a:lnTo>
                      <a:lnTo>
                        <a:pt x="82" y="14"/>
                      </a:lnTo>
                      <a:lnTo>
                        <a:pt x="78" y="14"/>
                      </a:lnTo>
                      <a:lnTo>
                        <a:pt x="78" y="11"/>
                      </a:lnTo>
                      <a:lnTo>
                        <a:pt x="74" y="7"/>
                      </a:lnTo>
                      <a:lnTo>
                        <a:pt x="71" y="7"/>
                      </a:lnTo>
                      <a:lnTo>
                        <a:pt x="67" y="3"/>
                      </a:lnTo>
                      <a:lnTo>
                        <a:pt x="67" y="3"/>
                      </a:lnTo>
                      <a:lnTo>
                        <a:pt x="63" y="0"/>
                      </a:lnTo>
                      <a:lnTo>
                        <a:pt x="63" y="3"/>
                      </a:lnTo>
                      <a:lnTo>
                        <a:pt x="59" y="3"/>
                      </a:lnTo>
                      <a:lnTo>
                        <a:pt x="56" y="0"/>
                      </a:lnTo>
                      <a:lnTo>
                        <a:pt x="52" y="3"/>
                      </a:lnTo>
                      <a:lnTo>
                        <a:pt x="48" y="3"/>
                      </a:lnTo>
                      <a:lnTo>
                        <a:pt x="45" y="7"/>
                      </a:lnTo>
                      <a:lnTo>
                        <a:pt x="45" y="11"/>
                      </a:lnTo>
                      <a:lnTo>
                        <a:pt x="48" y="14"/>
                      </a:lnTo>
                      <a:lnTo>
                        <a:pt x="45" y="22"/>
                      </a:lnTo>
                      <a:lnTo>
                        <a:pt x="41" y="26"/>
                      </a:lnTo>
                      <a:lnTo>
                        <a:pt x="37" y="26"/>
                      </a:lnTo>
                      <a:lnTo>
                        <a:pt x="34" y="22"/>
                      </a:lnTo>
                      <a:lnTo>
                        <a:pt x="34" y="18"/>
                      </a:lnTo>
                      <a:lnTo>
                        <a:pt x="26" y="11"/>
                      </a:lnTo>
                      <a:lnTo>
                        <a:pt x="26" y="7"/>
                      </a:lnTo>
                      <a:lnTo>
                        <a:pt x="22" y="7"/>
                      </a:lnTo>
                      <a:lnTo>
                        <a:pt x="19" y="11"/>
                      </a:lnTo>
                      <a:lnTo>
                        <a:pt x="15" y="11"/>
                      </a:lnTo>
                      <a:lnTo>
                        <a:pt x="15" y="14"/>
                      </a:lnTo>
                      <a:lnTo>
                        <a:pt x="11" y="14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8" y="18"/>
                      </a:lnTo>
                      <a:lnTo>
                        <a:pt x="8" y="26"/>
                      </a:lnTo>
                      <a:lnTo>
                        <a:pt x="4" y="29"/>
                      </a:lnTo>
                      <a:lnTo>
                        <a:pt x="4" y="33"/>
                      </a:lnTo>
                      <a:lnTo>
                        <a:pt x="4" y="37"/>
                      </a:lnTo>
                      <a:lnTo>
                        <a:pt x="0" y="37"/>
                      </a:lnTo>
                      <a:lnTo>
                        <a:pt x="4" y="44"/>
                      </a:lnTo>
                      <a:lnTo>
                        <a:pt x="4" y="44"/>
                      </a:lnTo>
                      <a:lnTo>
                        <a:pt x="4" y="48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11" y="40"/>
                      </a:lnTo>
                      <a:lnTo>
                        <a:pt x="19" y="37"/>
                      </a:lnTo>
                      <a:lnTo>
                        <a:pt x="26" y="37"/>
                      </a:lnTo>
                      <a:lnTo>
                        <a:pt x="30" y="37"/>
                      </a:lnTo>
                      <a:lnTo>
                        <a:pt x="34" y="40"/>
                      </a:lnTo>
                      <a:lnTo>
                        <a:pt x="37" y="37"/>
                      </a:lnTo>
                      <a:lnTo>
                        <a:pt x="37" y="37"/>
                      </a:lnTo>
                      <a:lnTo>
                        <a:pt x="41" y="37"/>
                      </a:lnTo>
                      <a:lnTo>
                        <a:pt x="41" y="37"/>
                      </a:lnTo>
                      <a:lnTo>
                        <a:pt x="45" y="40"/>
                      </a:lnTo>
                      <a:lnTo>
                        <a:pt x="48" y="40"/>
                      </a:lnTo>
                      <a:lnTo>
                        <a:pt x="52" y="40"/>
                      </a:lnTo>
                      <a:lnTo>
                        <a:pt x="56" y="37"/>
                      </a:lnTo>
                      <a:lnTo>
                        <a:pt x="63" y="40"/>
                      </a:lnTo>
                      <a:lnTo>
                        <a:pt x="67" y="40"/>
                      </a:lnTo>
                      <a:lnTo>
                        <a:pt x="71" y="48"/>
                      </a:lnTo>
                      <a:lnTo>
                        <a:pt x="74" y="48"/>
                      </a:lnTo>
                      <a:lnTo>
                        <a:pt x="78" y="52"/>
                      </a:lnTo>
                      <a:lnTo>
                        <a:pt x="85" y="52"/>
                      </a:lnTo>
                      <a:lnTo>
                        <a:pt x="85" y="52"/>
                      </a:lnTo>
                      <a:lnTo>
                        <a:pt x="85" y="52"/>
                      </a:lnTo>
                      <a:lnTo>
                        <a:pt x="93" y="52"/>
                      </a:lnTo>
                      <a:lnTo>
                        <a:pt x="96" y="48"/>
                      </a:lnTo>
                      <a:lnTo>
                        <a:pt x="100" y="44"/>
                      </a:lnTo>
                      <a:lnTo>
                        <a:pt x="100" y="44"/>
                      </a:lnTo>
                      <a:lnTo>
                        <a:pt x="104" y="40"/>
                      </a:lnTo>
                      <a:lnTo>
                        <a:pt x="104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" name="Freeform 43">
                  <a:extLst>
                    <a:ext uri="{FF2B5EF4-FFF2-40B4-BE49-F238E27FC236}">
                      <a16:creationId xmlns:a16="http://schemas.microsoft.com/office/drawing/2014/main" id="{EE4D8A9D-3449-8C4D-AAE2-64DDB7720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009" y="1954956"/>
                  <a:ext cx="104218" cy="66905"/>
                </a:xfrm>
                <a:custGeom>
                  <a:avLst/>
                  <a:gdLst>
                    <a:gd name="T0" fmla="*/ 26 w 81"/>
                    <a:gd name="T1" fmla="*/ 41 h 52"/>
                    <a:gd name="T2" fmla="*/ 26 w 81"/>
                    <a:gd name="T3" fmla="*/ 33 h 52"/>
                    <a:gd name="T4" fmla="*/ 30 w 81"/>
                    <a:gd name="T5" fmla="*/ 29 h 52"/>
                    <a:gd name="T6" fmla="*/ 26 w 81"/>
                    <a:gd name="T7" fmla="*/ 29 h 52"/>
                    <a:gd name="T8" fmla="*/ 26 w 81"/>
                    <a:gd name="T9" fmla="*/ 29 h 52"/>
                    <a:gd name="T10" fmla="*/ 22 w 81"/>
                    <a:gd name="T11" fmla="*/ 26 h 52"/>
                    <a:gd name="T12" fmla="*/ 22 w 81"/>
                    <a:gd name="T13" fmla="*/ 26 h 52"/>
                    <a:gd name="T14" fmla="*/ 15 w 81"/>
                    <a:gd name="T15" fmla="*/ 26 h 52"/>
                    <a:gd name="T16" fmla="*/ 11 w 81"/>
                    <a:gd name="T17" fmla="*/ 26 h 52"/>
                    <a:gd name="T18" fmla="*/ 7 w 81"/>
                    <a:gd name="T19" fmla="*/ 18 h 52"/>
                    <a:gd name="T20" fmla="*/ 0 w 81"/>
                    <a:gd name="T21" fmla="*/ 18 h 52"/>
                    <a:gd name="T22" fmla="*/ 0 w 81"/>
                    <a:gd name="T23" fmla="*/ 18 h 52"/>
                    <a:gd name="T24" fmla="*/ 0 w 81"/>
                    <a:gd name="T25" fmla="*/ 18 h 52"/>
                    <a:gd name="T26" fmla="*/ 0 w 81"/>
                    <a:gd name="T27" fmla="*/ 15 h 52"/>
                    <a:gd name="T28" fmla="*/ 0 w 81"/>
                    <a:gd name="T29" fmla="*/ 11 h 52"/>
                    <a:gd name="T30" fmla="*/ 4 w 81"/>
                    <a:gd name="T31" fmla="*/ 7 h 52"/>
                    <a:gd name="T32" fmla="*/ 4 w 81"/>
                    <a:gd name="T33" fmla="*/ 7 h 52"/>
                    <a:gd name="T34" fmla="*/ 7 w 81"/>
                    <a:gd name="T35" fmla="*/ 3 h 52"/>
                    <a:gd name="T36" fmla="*/ 15 w 81"/>
                    <a:gd name="T37" fmla="*/ 0 h 52"/>
                    <a:gd name="T38" fmla="*/ 22 w 81"/>
                    <a:gd name="T39" fmla="*/ 0 h 52"/>
                    <a:gd name="T40" fmla="*/ 26 w 81"/>
                    <a:gd name="T41" fmla="*/ 0 h 52"/>
                    <a:gd name="T42" fmla="*/ 30 w 81"/>
                    <a:gd name="T43" fmla="*/ 3 h 52"/>
                    <a:gd name="T44" fmla="*/ 33 w 81"/>
                    <a:gd name="T45" fmla="*/ 0 h 52"/>
                    <a:gd name="T46" fmla="*/ 33 w 81"/>
                    <a:gd name="T47" fmla="*/ 0 h 52"/>
                    <a:gd name="T48" fmla="*/ 37 w 81"/>
                    <a:gd name="T49" fmla="*/ 0 h 52"/>
                    <a:gd name="T50" fmla="*/ 37 w 81"/>
                    <a:gd name="T51" fmla="*/ 0 h 52"/>
                    <a:gd name="T52" fmla="*/ 41 w 81"/>
                    <a:gd name="T53" fmla="*/ 3 h 52"/>
                    <a:gd name="T54" fmla="*/ 44 w 81"/>
                    <a:gd name="T55" fmla="*/ 3 h 52"/>
                    <a:gd name="T56" fmla="*/ 48 w 81"/>
                    <a:gd name="T57" fmla="*/ 3 h 52"/>
                    <a:gd name="T58" fmla="*/ 52 w 81"/>
                    <a:gd name="T59" fmla="*/ 0 h 52"/>
                    <a:gd name="T60" fmla="*/ 59 w 81"/>
                    <a:gd name="T61" fmla="*/ 3 h 52"/>
                    <a:gd name="T62" fmla="*/ 63 w 81"/>
                    <a:gd name="T63" fmla="*/ 3 h 52"/>
                    <a:gd name="T64" fmla="*/ 67 w 81"/>
                    <a:gd name="T65" fmla="*/ 11 h 52"/>
                    <a:gd name="T66" fmla="*/ 70 w 81"/>
                    <a:gd name="T67" fmla="*/ 11 h 52"/>
                    <a:gd name="T68" fmla="*/ 74 w 81"/>
                    <a:gd name="T69" fmla="*/ 15 h 52"/>
                    <a:gd name="T70" fmla="*/ 81 w 81"/>
                    <a:gd name="T71" fmla="*/ 15 h 52"/>
                    <a:gd name="T72" fmla="*/ 81 w 81"/>
                    <a:gd name="T73" fmla="*/ 15 h 52"/>
                    <a:gd name="T74" fmla="*/ 78 w 81"/>
                    <a:gd name="T75" fmla="*/ 22 h 52"/>
                    <a:gd name="T76" fmla="*/ 81 w 81"/>
                    <a:gd name="T77" fmla="*/ 22 h 52"/>
                    <a:gd name="T78" fmla="*/ 81 w 81"/>
                    <a:gd name="T79" fmla="*/ 26 h 52"/>
                    <a:gd name="T80" fmla="*/ 74 w 81"/>
                    <a:gd name="T81" fmla="*/ 26 h 52"/>
                    <a:gd name="T82" fmla="*/ 70 w 81"/>
                    <a:gd name="T83" fmla="*/ 33 h 52"/>
                    <a:gd name="T84" fmla="*/ 70 w 81"/>
                    <a:gd name="T85" fmla="*/ 33 h 52"/>
                    <a:gd name="T86" fmla="*/ 70 w 81"/>
                    <a:gd name="T87" fmla="*/ 37 h 52"/>
                    <a:gd name="T88" fmla="*/ 74 w 81"/>
                    <a:gd name="T89" fmla="*/ 37 h 52"/>
                    <a:gd name="T90" fmla="*/ 74 w 81"/>
                    <a:gd name="T91" fmla="*/ 41 h 52"/>
                    <a:gd name="T92" fmla="*/ 70 w 81"/>
                    <a:gd name="T93" fmla="*/ 41 h 52"/>
                    <a:gd name="T94" fmla="*/ 67 w 81"/>
                    <a:gd name="T95" fmla="*/ 41 h 52"/>
                    <a:gd name="T96" fmla="*/ 67 w 81"/>
                    <a:gd name="T97" fmla="*/ 41 h 52"/>
                    <a:gd name="T98" fmla="*/ 63 w 81"/>
                    <a:gd name="T99" fmla="*/ 44 h 52"/>
                    <a:gd name="T100" fmla="*/ 59 w 81"/>
                    <a:gd name="T101" fmla="*/ 44 h 52"/>
                    <a:gd name="T102" fmla="*/ 59 w 81"/>
                    <a:gd name="T103" fmla="*/ 48 h 52"/>
                    <a:gd name="T104" fmla="*/ 59 w 81"/>
                    <a:gd name="T105" fmla="*/ 48 h 52"/>
                    <a:gd name="T106" fmla="*/ 52 w 81"/>
                    <a:gd name="T107" fmla="*/ 52 h 52"/>
                    <a:gd name="T108" fmla="*/ 48 w 81"/>
                    <a:gd name="T109" fmla="*/ 48 h 52"/>
                    <a:gd name="T110" fmla="*/ 44 w 81"/>
                    <a:gd name="T111" fmla="*/ 52 h 52"/>
                    <a:gd name="T112" fmla="*/ 41 w 81"/>
                    <a:gd name="T113" fmla="*/ 52 h 52"/>
                    <a:gd name="T114" fmla="*/ 37 w 81"/>
                    <a:gd name="T115" fmla="*/ 52 h 52"/>
                    <a:gd name="T116" fmla="*/ 37 w 81"/>
                    <a:gd name="T117" fmla="*/ 48 h 52"/>
                    <a:gd name="T118" fmla="*/ 37 w 81"/>
                    <a:gd name="T119" fmla="*/ 41 h 52"/>
                    <a:gd name="T120" fmla="*/ 33 w 81"/>
                    <a:gd name="T121" fmla="*/ 41 h 52"/>
                    <a:gd name="T122" fmla="*/ 30 w 81"/>
                    <a:gd name="T123" fmla="*/ 37 h 52"/>
                    <a:gd name="T124" fmla="*/ 26 w 81"/>
                    <a:gd name="T125" fmla="*/ 4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1" h="52">
                      <a:moveTo>
                        <a:pt x="26" y="41"/>
                      </a:moveTo>
                      <a:lnTo>
                        <a:pt x="26" y="33"/>
                      </a:lnTo>
                      <a:lnTo>
                        <a:pt x="30" y="29"/>
                      </a:lnTo>
                      <a:lnTo>
                        <a:pt x="26" y="29"/>
                      </a:lnTo>
                      <a:lnTo>
                        <a:pt x="26" y="29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15" y="26"/>
                      </a:lnTo>
                      <a:lnTo>
                        <a:pt x="11" y="26"/>
                      </a:lnTo>
                      <a:lnTo>
                        <a:pt x="7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7" y="3"/>
                      </a:lnTo>
                      <a:lnTo>
                        <a:pt x="15" y="0"/>
                      </a:lnTo>
                      <a:lnTo>
                        <a:pt x="22" y="0"/>
                      </a:lnTo>
                      <a:lnTo>
                        <a:pt x="26" y="0"/>
                      </a:lnTo>
                      <a:lnTo>
                        <a:pt x="30" y="3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37" y="0"/>
                      </a:lnTo>
                      <a:lnTo>
                        <a:pt x="37" y="0"/>
                      </a:lnTo>
                      <a:lnTo>
                        <a:pt x="41" y="3"/>
                      </a:lnTo>
                      <a:lnTo>
                        <a:pt x="44" y="3"/>
                      </a:lnTo>
                      <a:lnTo>
                        <a:pt x="48" y="3"/>
                      </a:lnTo>
                      <a:lnTo>
                        <a:pt x="52" y="0"/>
                      </a:lnTo>
                      <a:lnTo>
                        <a:pt x="59" y="3"/>
                      </a:lnTo>
                      <a:lnTo>
                        <a:pt x="63" y="3"/>
                      </a:lnTo>
                      <a:lnTo>
                        <a:pt x="67" y="11"/>
                      </a:lnTo>
                      <a:lnTo>
                        <a:pt x="70" y="11"/>
                      </a:lnTo>
                      <a:lnTo>
                        <a:pt x="74" y="15"/>
                      </a:lnTo>
                      <a:lnTo>
                        <a:pt x="81" y="15"/>
                      </a:lnTo>
                      <a:lnTo>
                        <a:pt x="81" y="15"/>
                      </a:lnTo>
                      <a:lnTo>
                        <a:pt x="78" y="22"/>
                      </a:lnTo>
                      <a:lnTo>
                        <a:pt x="81" y="22"/>
                      </a:lnTo>
                      <a:lnTo>
                        <a:pt x="81" y="26"/>
                      </a:lnTo>
                      <a:lnTo>
                        <a:pt x="74" y="26"/>
                      </a:lnTo>
                      <a:lnTo>
                        <a:pt x="70" y="33"/>
                      </a:lnTo>
                      <a:lnTo>
                        <a:pt x="70" y="33"/>
                      </a:lnTo>
                      <a:lnTo>
                        <a:pt x="70" y="37"/>
                      </a:lnTo>
                      <a:lnTo>
                        <a:pt x="74" y="37"/>
                      </a:lnTo>
                      <a:lnTo>
                        <a:pt x="74" y="41"/>
                      </a:lnTo>
                      <a:lnTo>
                        <a:pt x="70" y="41"/>
                      </a:lnTo>
                      <a:lnTo>
                        <a:pt x="67" y="41"/>
                      </a:lnTo>
                      <a:lnTo>
                        <a:pt x="67" y="41"/>
                      </a:lnTo>
                      <a:lnTo>
                        <a:pt x="63" y="44"/>
                      </a:lnTo>
                      <a:lnTo>
                        <a:pt x="59" y="44"/>
                      </a:lnTo>
                      <a:lnTo>
                        <a:pt x="59" y="48"/>
                      </a:lnTo>
                      <a:lnTo>
                        <a:pt x="59" y="48"/>
                      </a:lnTo>
                      <a:lnTo>
                        <a:pt x="52" y="52"/>
                      </a:lnTo>
                      <a:lnTo>
                        <a:pt x="48" y="48"/>
                      </a:lnTo>
                      <a:lnTo>
                        <a:pt x="44" y="52"/>
                      </a:lnTo>
                      <a:lnTo>
                        <a:pt x="41" y="52"/>
                      </a:lnTo>
                      <a:lnTo>
                        <a:pt x="37" y="52"/>
                      </a:lnTo>
                      <a:lnTo>
                        <a:pt x="37" y="48"/>
                      </a:lnTo>
                      <a:lnTo>
                        <a:pt x="37" y="41"/>
                      </a:lnTo>
                      <a:lnTo>
                        <a:pt x="33" y="41"/>
                      </a:lnTo>
                      <a:lnTo>
                        <a:pt x="30" y="37"/>
                      </a:lnTo>
                      <a:lnTo>
                        <a:pt x="26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" name="Freeform 44">
                  <a:extLst>
                    <a:ext uri="{FF2B5EF4-FFF2-40B4-BE49-F238E27FC236}">
                      <a16:creationId xmlns:a16="http://schemas.microsoft.com/office/drawing/2014/main" id="{AC2C69A2-91F5-A74F-8A26-D0A943790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1760" y="1958817"/>
                  <a:ext cx="176269" cy="124804"/>
                </a:xfrm>
                <a:custGeom>
                  <a:avLst/>
                  <a:gdLst>
                    <a:gd name="T0" fmla="*/ 3 w 137"/>
                    <a:gd name="T1" fmla="*/ 49 h 97"/>
                    <a:gd name="T2" fmla="*/ 11 w 137"/>
                    <a:gd name="T3" fmla="*/ 49 h 97"/>
                    <a:gd name="T4" fmla="*/ 18 w 137"/>
                    <a:gd name="T5" fmla="*/ 45 h 97"/>
                    <a:gd name="T6" fmla="*/ 22 w 137"/>
                    <a:gd name="T7" fmla="*/ 41 h 97"/>
                    <a:gd name="T8" fmla="*/ 26 w 137"/>
                    <a:gd name="T9" fmla="*/ 38 h 97"/>
                    <a:gd name="T10" fmla="*/ 33 w 137"/>
                    <a:gd name="T11" fmla="*/ 38 h 97"/>
                    <a:gd name="T12" fmla="*/ 29 w 137"/>
                    <a:gd name="T13" fmla="*/ 34 h 97"/>
                    <a:gd name="T14" fmla="*/ 29 w 137"/>
                    <a:gd name="T15" fmla="*/ 30 h 97"/>
                    <a:gd name="T16" fmla="*/ 40 w 137"/>
                    <a:gd name="T17" fmla="*/ 23 h 97"/>
                    <a:gd name="T18" fmla="*/ 37 w 137"/>
                    <a:gd name="T19" fmla="*/ 19 h 97"/>
                    <a:gd name="T20" fmla="*/ 48 w 137"/>
                    <a:gd name="T21" fmla="*/ 12 h 97"/>
                    <a:gd name="T22" fmla="*/ 55 w 137"/>
                    <a:gd name="T23" fmla="*/ 4 h 97"/>
                    <a:gd name="T24" fmla="*/ 59 w 137"/>
                    <a:gd name="T25" fmla="*/ 0 h 97"/>
                    <a:gd name="T26" fmla="*/ 66 w 137"/>
                    <a:gd name="T27" fmla="*/ 4 h 97"/>
                    <a:gd name="T28" fmla="*/ 70 w 137"/>
                    <a:gd name="T29" fmla="*/ 4 h 97"/>
                    <a:gd name="T30" fmla="*/ 77 w 137"/>
                    <a:gd name="T31" fmla="*/ 4 h 97"/>
                    <a:gd name="T32" fmla="*/ 85 w 137"/>
                    <a:gd name="T33" fmla="*/ 4 h 97"/>
                    <a:gd name="T34" fmla="*/ 92 w 137"/>
                    <a:gd name="T35" fmla="*/ 8 h 97"/>
                    <a:gd name="T36" fmla="*/ 103 w 137"/>
                    <a:gd name="T37" fmla="*/ 8 h 97"/>
                    <a:gd name="T38" fmla="*/ 103 w 137"/>
                    <a:gd name="T39" fmla="*/ 15 h 97"/>
                    <a:gd name="T40" fmla="*/ 103 w 137"/>
                    <a:gd name="T41" fmla="*/ 23 h 97"/>
                    <a:gd name="T42" fmla="*/ 111 w 137"/>
                    <a:gd name="T43" fmla="*/ 30 h 97"/>
                    <a:gd name="T44" fmla="*/ 118 w 137"/>
                    <a:gd name="T45" fmla="*/ 38 h 97"/>
                    <a:gd name="T46" fmla="*/ 126 w 137"/>
                    <a:gd name="T47" fmla="*/ 45 h 97"/>
                    <a:gd name="T48" fmla="*/ 133 w 137"/>
                    <a:gd name="T49" fmla="*/ 52 h 97"/>
                    <a:gd name="T50" fmla="*/ 133 w 137"/>
                    <a:gd name="T51" fmla="*/ 56 h 97"/>
                    <a:gd name="T52" fmla="*/ 122 w 137"/>
                    <a:gd name="T53" fmla="*/ 64 h 97"/>
                    <a:gd name="T54" fmla="*/ 118 w 137"/>
                    <a:gd name="T55" fmla="*/ 64 h 97"/>
                    <a:gd name="T56" fmla="*/ 122 w 137"/>
                    <a:gd name="T57" fmla="*/ 71 h 97"/>
                    <a:gd name="T58" fmla="*/ 126 w 137"/>
                    <a:gd name="T59" fmla="*/ 78 h 97"/>
                    <a:gd name="T60" fmla="*/ 126 w 137"/>
                    <a:gd name="T61" fmla="*/ 82 h 97"/>
                    <a:gd name="T62" fmla="*/ 111 w 137"/>
                    <a:gd name="T63" fmla="*/ 86 h 97"/>
                    <a:gd name="T64" fmla="*/ 111 w 137"/>
                    <a:gd name="T65" fmla="*/ 97 h 97"/>
                    <a:gd name="T66" fmla="*/ 103 w 137"/>
                    <a:gd name="T67" fmla="*/ 93 h 97"/>
                    <a:gd name="T68" fmla="*/ 96 w 137"/>
                    <a:gd name="T69" fmla="*/ 93 h 97"/>
                    <a:gd name="T70" fmla="*/ 89 w 137"/>
                    <a:gd name="T71" fmla="*/ 97 h 97"/>
                    <a:gd name="T72" fmla="*/ 85 w 137"/>
                    <a:gd name="T73" fmla="*/ 93 h 97"/>
                    <a:gd name="T74" fmla="*/ 77 w 137"/>
                    <a:gd name="T75" fmla="*/ 97 h 97"/>
                    <a:gd name="T76" fmla="*/ 70 w 137"/>
                    <a:gd name="T77" fmla="*/ 93 h 97"/>
                    <a:gd name="T78" fmla="*/ 66 w 137"/>
                    <a:gd name="T79" fmla="*/ 93 h 97"/>
                    <a:gd name="T80" fmla="*/ 55 w 137"/>
                    <a:gd name="T81" fmla="*/ 93 h 97"/>
                    <a:gd name="T82" fmla="*/ 51 w 137"/>
                    <a:gd name="T83" fmla="*/ 89 h 97"/>
                    <a:gd name="T84" fmla="*/ 37 w 137"/>
                    <a:gd name="T85" fmla="*/ 89 h 97"/>
                    <a:gd name="T86" fmla="*/ 33 w 137"/>
                    <a:gd name="T87" fmla="*/ 89 h 97"/>
                    <a:gd name="T88" fmla="*/ 14 w 137"/>
                    <a:gd name="T89" fmla="*/ 93 h 97"/>
                    <a:gd name="T90" fmla="*/ 7 w 137"/>
                    <a:gd name="T91" fmla="*/ 89 h 97"/>
                    <a:gd name="T92" fmla="*/ 7 w 137"/>
                    <a:gd name="T93" fmla="*/ 89 h 97"/>
                    <a:gd name="T94" fmla="*/ 0 w 137"/>
                    <a:gd name="T95" fmla="*/ 82 h 97"/>
                    <a:gd name="T96" fmla="*/ 7 w 137"/>
                    <a:gd name="T97" fmla="*/ 75 h 97"/>
                    <a:gd name="T98" fmla="*/ 3 w 137"/>
                    <a:gd name="T99" fmla="*/ 64 h 97"/>
                    <a:gd name="T100" fmla="*/ 3 w 137"/>
                    <a:gd name="T101" fmla="*/ 60 h 97"/>
                    <a:gd name="T102" fmla="*/ 0 w 137"/>
                    <a:gd name="T103" fmla="*/ 4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37" h="97">
                      <a:moveTo>
                        <a:pt x="0" y="49"/>
                      </a:moveTo>
                      <a:lnTo>
                        <a:pt x="3" y="49"/>
                      </a:lnTo>
                      <a:lnTo>
                        <a:pt x="7" y="45"/>
                      </a:lnTo>
                      <a:lnTo>
                        <a:pt x="11" y="49"/>
                      </a:lnTo>
                      <a:lnTo>
                        <a:pt x="18" y="45"/>
                      </a:lnTo>
                      <a:lnTo>
                        <a:pt x="18" y="45"/>
                      </a:lnTo>
                      <a:lnTo>
                        <a:pt x="18" y="41"/>
                      </a:lnTo>
                      <a:lnTo>
                        <a:pt x="22" y="41"/>
                      </a:lnTo>
                      <a:lnTo>
                        <a:pt x="26" y="38"/>
                      </a:lnTo>
                      <a:lnTo>
                        <a:pt x="26" y="38"/>
                      </a:lnTo>
                      <a:lnTo>
                        <a:pt x="29" y="38"/>
                      </a:lnTo>
                      <a:lnTo>
                        <a:pt x="33" y="38"/>
                      </a:lnTo>
                      <a:lnTo>
                        <a:pt x="33" y="34"/>
                      </a:lnTo>
                      <a:lnTo>
                        <a:pt x="29" y="34"/>
                      </a:lnTo>
                      <a:lnTo>
                        <a:pt x="29" y="30"/>
                      </a:lnTo>
                      <a:lnTo>
                        <a:pt x="29" y="30"/>
                      </a:lnTo>
                      <a:lnTo>
                        <a:pt x="33" y="23"/>
                      </a:lnTo>
                      <a:lnTo>
                        <a:pt x="40" y="23"/>
                      </a:lnTo>
                      <a:lnTo>
                        <a:pt x="40" y="19"/>
                      </a:lnTo>
                      <a:lnTo>
                        <a:pt x="37" y="19"/>
                      </a:lnTo>
                      <a:lnTo>
                        <a:pt x="40" y="12"/>
                      </a:lnTo>
                      <a:lnTo>
                        <a:pt x="48" y="12"/>
                      </a:lnTo>
                      <a:lnTo>
                        <a:pt x="51" y="8"/>
                      </a:lnTo>
                      <a:lnTo>
                        <a:pt x="55" y="4"/>
                      </a:lnTo>
                      <a:lnTo>
                        <a:pt x="55" y="4"/>
                      </a:lnTo>
                      <a:lnTo>
                        <a:pt x="59" y="0"/>
                      </a:lnTo>
                      <a:lnTo>
                        <a:pt x="63" y="0"/>
                      </a:lnTo>
                      <a:lnTo>
                        <a:pt x="66" y="4"/>
                      </a:lnTo>
                      <a:lnTo>
                        <a:pt x="66" y="0"/>
                      </a:lnTo>
                      <a:lnTo>
                        <a:pt x="70" y="4"/>
                      </a:lnTo>
                      <a:lnTo>
                        <a:pt x="74" y="4"/>
                      </a:lnTo>
                      <a:lnTo>
                        <a:pt x="77" y="4"/>
                      </a:lnTo>
                      <a:lnTo>
                        <a:pt x="81" y="8"/>
                      </a:lnTo>
                      <a:lnTo>
                        <a:pt x="85" y="4"/>
                      </a:lnTo>
                      <a:lnTo>
                        <a:pt x="92" y="4"/>
                      </a:lnTo>
                      <a:lnTo>
                        <a:pt x="92" y="8"/>
                      </a:lnTo>
                      <a:lnTo>
                        <a:pt x="96" y="8"/>
                      </a:lnTo>
                      <a:lnTo>
                        <a:pt x="103" y="8"/>
                      </a:lnTo>
                      <a:lnTo>
                        <a:pt x="103" y="12"/>
                      </a:lnTo>
                      <a:lnTo>
                        <a:pt x="103" y="15"/>
                      </a:lnTo>
                      <a:lnTo>
                        <a:pt x="103" y="19"/>
                      </a:lnTo>
                      <a:lnTo>
                        <a:pt x="103" y="23"/>
                      </a:lnTo>
                      <a:lnTo>
                        <a:pt x="107" y="26"/>
                      </a:lnTo>
                      <a:lnTo>
                        <a:pt x="111" y="30"/>
                      </a:lnTo>
                      <a:lnTo>
                        <a:pt x="114" y="38"/>
                      </a:lnTo>
                      <a:lnTo>
                        <a:pt x="118" y="38"/>
                      </a:lnTo>
                      <a:lnTo>
                        <a:pt x="118" y="45"/>
                      </a:lnTo>
                      <a:lnTo>
                        <a:pt x="126" y="45"/>
                      </a:lnTo>
                      <a:lnTo>
                        <a:pt x="133" y="49"/>
                      </a:lnTo>
                      <a:lnTo>
                        <a:pt x="133" y="52"/>
                      </a:lnTo>
                      <a:lnTo>
                        <a:pt x="137" y="56"/>
                      </a:lnTo>
                      <a:lnTo>
                        <a:pt x="133" y="56"/>
                      </a:lnTo>
                      <a:lnTo>
                        <a:pt x="129" y="64"/>
                      </a:lnTo>
                      <a:lnTo>
                        <a:pt x="122" y="64"/>
                      </a:lnTo>
                      <a:lnTo>
                        <a:pt x="118" y="60"/>
                      </a:lnTo>
                      <a:lnTo>
                        <a:pt x="118" y="64"/>
                      </a:lnTo>
                      <a:lnTo>
                        <a:pt x="118" y="67"/>
                      </a:lnTo>
                      <a:lnTo>
                        <a:pt x="122" y="71"/>
                      </a:lnTo>
                      <a:lnTo>
                        <a:pt x="122" y="75"/>
                      </a:lnTo>
                      <a:lnTo>
                        <a:pt x="126" y="78"/>
                      </a:lnTo>
                      <a:lnTo>
                        <a:pt x="126" y="82"/>
                      </a:lnTo>
                      <a:lnTo>
                        <a:pt x="126" y="82"/>
                      </a:lnTo>
                      <a:lnTo>
                        <a:pt x="118" y="86"/>
                      </a:lnTo>
                      <a:lnTo>
                        <a:pt x="111" y="86"/>
                      </a:lnTo>
                      <a:lnTo>
                        <a:pt x="111" y="89"/>
                      </a:lnTo>
                      <a:lnTo>
                        <a:pt x="111" y="97"/>
                      </a:lnTo>
                      <a:lnTo>
                        <a:pt x="107" y="97"/>
                      </a:lnTo>
                      <a:lnTo>
                        <a:pt x="103" y="93"/>
                      </a:lnTo>
                      <a:lnTo>
                        <a:pt x="100" y="93"/>
                      </a:lnTo>
                      <a:lnTo>
                        <a:pt x="96" y="93"/>
                      </a:lnTo>
                      <a:lnTo>
                        <a:pt x="92" y="93"/>
                      </a:lnTo>
                      <a:lnTo>
                        <a:pt x="89" y="97"/>
                      </a:lnTo>
                      <a:lnTo>
                        <a:pt x="85" y="97"/>
                      </a:lnTo>
                      <a:lnTo>
                        <a:pt x="85" y="93"/>
                      </a:lnTo>
                      <a:lnTo>
                        <a:pt x="81" y="93"/>
                      </a:lnTo>
                      <a:lnTo>
                        <a:pt x="77" y="97"/>
                      </a:lnTo>
                      <a:lnTo>
                        <a:pt x="74" y="93"/>
                      </a:lnTo>
                      <a:lnTo>
                        <a:pt x="70" y="93"/>
                      </a:lnTo>
                      <a:lnTo>
                        <a:pt x="66" y="93"/>
                      </a:lnTo>
                      <a:lnTo>
                        <a:pt x="66" y="93"/>
                      </a:lnTo>
                      <a:lnTo>
                        <a:pt x="63" y="93"/>
                      </a:lnTo>
                      <a:lnTo>
                        <a:pt x="55" y="93"/>
                      </a:lnTo>
                      <a:lnTo>
                        <a:pt x="55" y="93"/>
                      </a:lnTo>
                      <a:lnTo>
                        <a:pt x="51" y="89"/>
                      </a:lnTo>
                      <a:lnTo>
                        <a:pt x="44" y="89"/>
                      </a:lnTo>
                      <a:lnTo>
                        <a:pt x="37" y="89"/>
                      </a:lnTo>
                      <a:lnTo>
                        <a:pt x="37" y="89"/>
                      </a:lnTo>
                      <a:lnTo>
                        <a:pt x="33" y="89"/>
                      </a:lnTo>
                      <a:lnTo>
                        <a:pt x="29" y="89"/>
                      </a:lnTo>
                      <a:lnTo>
                        <a:pt x="14" y="93"/>
                      </a:lnTo>
                      <a:lnTo>
                        <a:pt x="14" y="93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7" y="89"/>
                      </a:lnTo>
                      <a:lnTo>
                        <a:pt x="3" y="86"/>
                      </a:lnTo>
                      <a:lnTo>
                        <a:pt x="0" y="82"/>
                      </a:lnTo>
                      <a:lnTo>
                        <a:pt x="3" y="78"/>
                      </a:lnTo>
                      <a:lnTo>
                        <a:pt x="7" y="75"/>
                      </a:lnTo>
                      <a:lnTo>
                        <a:pt x="7" y="67"/>
                      </a:lnTo>
                      <a:lnTo>
                        <a:pt x="3" y="64"/>
                      </a:lnTo>
                      <a:lnTo>
                        <a:pt x="3" y="60"/>
                      </a:lnTo>
                      <a:lnTo>
                        <a:pt x="3" y="60"/>
                      </a:lnTo>
                      <a:lnTo>
                        <a:pt x="0" y="52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5" name="Freeform 45">
                  <a:extLst>
                    <a:ext uri="{FF2B5EF4-FFF2-40B4-BE49-F238E27FC236}">
                      <a16:creationId xmlns:a16="http://schemas.microsoft.com/office/drawing/2014/main" id="{2BED9A63-07F4-9342-8CBC-69FB440867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7610" y="2059174"/>
                  <a:ext cx="347390" cy="195568"/>
                </a:xfrm>
                <a:custGeom>
                  <a:avLst/>
                  <a:gdLst>
                    <a:gd name="T0" fmla="*/ 40 w 270"/>
                    <a:gd name="T1" fmla="*/ 11 h 152"/>
                    <a:gd name="T2" fmla="*/ 62 w 270"/>
                    <a:gd name="T3" fmla="*/ 11 h 152"/>
                    <a:gd name="T4" fmla="*/ 77 w 270"/>
                    <a:gd name="T5" fmla="*/ 15 h 152"/>
                    <a:gd name="T6" fmla="*/ 96 w 270"/>
                    <a:gd name="T7" fmla="*/ 15 h 152"/>
                    <a:gd name="T8" fmla="*/ 111 w 270"/>
                    <a:gd name="T9" fmla="*/ 15 h 152"/>
                    <a:gd name="T10" fmla="*/ 122 w 270"/>
                    <a:gd name="T11" fmla="*/ 8 h 152"/>
                    <a:gd name="T12" fmla="*/ 140 w 270"/>
                    <a:gd name="T13" fmla="*/ 0 h 152"/>
                    <a:gd name="T14" fmla="*/ 170 w 270"/>
                    <a:gd name="T15" fmla="*/ 0 h 152"/>
                    <a:gd name="T16" fmla="*/ 185 w 270"/>
                    <a:gd name="T17" fmla="*/ 15 h 152"/>
                    <a:gd name="T18" fmla="*/ 196 w 270"/>
                    <a:gd name="T19" fmla="*/ 30 h 152"/>
                    <a:gd name="T20" fmla="*/ 218 w 270"/>
                    <a:gd name="T21" fmla="*/ 37 h 152"/>
                    <a:gd name="T22" fmla="*/ 237 w 270"/>
                    <a:gd name="T23" fmla="*/ 45 h 152"/>
                    <a:gd name="T24" fmla="*/ 255 w 270"/>
                    <a:gd name="T25" fmla="*/ 45 h 152"/>
                    <a:gd name="T26" fmla="*/ 270 w 270"/>
                    <a:gd name="T27" fmla="*/ 52 h 152"/>
                    <a:gd name="T28" fmla="*/ 266 w 270"/>
                    <a:gd name="T29" fmla="*/ 71 h 152"/>
                    <a:gd name="T30" fmla="*/ 255 w 270"/>
                    <a:gd name="T31" fmla="*/ 86 h 152"/>
                    <a:gd name="T32" fmla="*/ 248 w 270"/>
                    <a:gd name="T33" fmla="*/ 97 h 152"/>
                    <a:gd name="T34" fmla="*/ 233 w 270"/>
                    <a:gd name="T35" fmla="*/ 104 h 152"/>
                    <a:gd name="T36" fmla="*/ 218 w 270"/>
                    <a:gd name="T37" fmla="*/ 108 h 152"/>
                    <a:gd name="T38" fmla="*/ 203 w 270"/>
                    <a:gd name="T39" fmla="*/ 108 h 152"/>
                    <a:gd name="T40" fmla="*/ 203 w 270"/>
                    <a:gd name="T41" fmla="*/ 119 h 152"/>
                    <a:gd name="T42" fmla="*/ 203 w 270"/>
                    <a:gd name="T43" fmla="*/ 112 h 152"/>
                    <a:gd name="T44" fmla="*/ 192 w 270"/>
                    <a:gd name="T45" fmla="*/ 119 h 152"/>
                    <a:gd name="T46" fmla="*/ 181 w 270"/>
                    <a:gd name="T47" fmla="*/ 123 h 152"/>
                    <a:gd name="T48" fmla="*/ 192 w 270"/>
                    <a:gd name="T49" fmla="*/ 126 h 152"/>
                    <a:gd name="T50" fmla="*/ 196 w 270"/>
                    <a:gd name="T51" fmla="*/ 130 h 152"/>
                    <a:gd name="T52" fmla="*/ 203 w 270"/>
                    <a:gd name="T53" fmla="*/ 134 h 152"/>
                    <a:gd name="T54" fmla="*/ 196 w 270"/>
                    <a:gd name="T55" fmla="*/ 119 h 152"/>
                    <a:gd name="T56" fmla="*/ 211 w 270"/>
                    <a:gd name="T57" fmla="*/ 134 h 152"/>
                    <a:gd name="T58" fmla="*/ 222 w 270"/>
                    <a:gd name="T59" fmla="*/ 130 h 152"/>
                    <a:gd name="T60" fmla="*/ 225 w 270"/>
                    <a:gd name="T61" fmla="*/ 138 h 152"/>
                    <a:gd name="T62" fmla="*/ 199 w 270"/>
                    <a:gd name="T63" fmla="*/ 145 h 152"/>
                    <a:gd name="T64" fmla="*/ 177 w 270"/>
                    <a:gd name="T65" fmla="*/ 149 h 152"/>
                    <a:gd name="T66" fmla="*/ 170 w 270"/>
                    <a:gd name="T67" fmla="*/ 134 h 152"/>
                    <a:gd name="T68" fmla="*/ 177 w 270"/>
                    <a:gd name="T69" fmla="*/ 126 h 152"/>
                    <a:gd name="T70" fmla="*/ 174 w 270"/>
                    <a:gd name="T71" fmla="*/ 123 h 152"/>
                    <a:gd name="T72" fmla="*/ 159 w 270"/>
                    <a:gd name="T73" fmla="*/ 119 h 152"/>
                    <a:gd name="T74" fmla="*/ 151 w 270"/>
                    <a:gd name="T75" fmla="*/ 115 h 152"/>
                    <a:gd name="T76" fmla="*/ 155 w 270"/>
                    <a:gd name="T77" fmla="*/ 112 h 152"/>
                    <a:gd name="T78" fmla="*/ 151 w 270"/>
                    <a:gd name="T79" fmla="*/ 108 h 152"/>
                    <a:gd name="T80" fmla="*/ 144 w 270"/>
                    <a:gd name="T81" fmla="*/ 112 h 152"/>
                    <a:gd name="T82" fmla="*/ 133 w 270"/>
                    <a:gd name="T83" fmla="*/ 119 h 152"/>
                    <a:gd name="T84" fmla="*/ 122 w 270"/>
                    <a:gd name="T85" fmla="*/ 130 h 152"/>
                    <a:gd name="T86" fmla="*/ 122 w 270"/>
                    <a:gd name="T87" fmla="*/ 138 h 152"/>
                    <a:gd name="T88" fmla="*/ 103 w 270"/>
                    <a:gd name="T89" fmla="*/ 138 h 152"/>
                    <a:gd name="T90" fmla="*/ 103 w 270"/>
                    <a:gd name="T91" fmla="*/ 130 h 152"/>
                    <a:gd name="T92" fmla="*/ 111 w 270"/>
                    <a:gd name="T93" fmla="*/ 115 h 152"/>
                    <a:gd name="T94" fmla="*/ 122 w 270"/>
                    <a:gd name="T95" fmla="*/ 112 h 152"/>
                    <a:gd name="T96" fmla="*/ 111 w 270"/>
                    <a:gd name="T97" fmla="*/ 97 h 152"/>
                    <a:gd name="T98" fmla="*/ 100 w 270"/>
                    <a:gd name="T99" fmla="*/ 82 h 152"/>
                    <a:gd name="T100" fmla="*/ 81 w 270"/>
                    <a:gd name="T101" fmla="*/ 78 h 152"/>
                    <a:gd name="T102" fmla="*/ 70 w 270"/>
                    <a:gd name="T103" fmla="*/ 75 h 152"/>
                    <a:gd name="T104" fmla="*/ 66 w 270"/>
                    <a:gd name="T105" fmla="*/ 86 h 152"/>
                    <a:gd name="T106" fmla="*/ 44 w 270"/>
                    <a:gd name="T107" fmla="*/ 93 h 152"/>
                    <a:gd name="T108" fmla="*/ 22 w 270"/>
                    <a:gd name="T109" fmla="*/ 89 h 152"/>
                    <a:gd name="T110" fmla="*/ 7 w 270"/>
                    <a:gd name="T111" fmla="*/ 86 h 152"/>
                    <a:gd name="T112" fmla="*/ 3 w 270"/>
                    <a:gd name="T113" fmla="*/ 67 h 152"/>
                    <a:gd name="T114" fmla="*/ 18 w 270"/>
                    <a:gd name="T115" fmla="*/ 45 h 152"/>
                    <a:gd name="T116" fmla="*/ 22 w 270"/>
                    <a:gd name="T117" fmla="*/ 34 h 152"/>
                    <a:gd name="T118" fmla="*/ 18 w 270"/>
                    <a:gd name="T119" fmla="*/ 15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0" h="152">
                      <a:moveTo>
                        <a:pt x="18" y="11"/>
                      </a:moveTo>
                      <a:lnTo>
                        <a:pt x="18" y="11"/>
                      </a:lnTo>
                      <a:lnTo>
                        <a:pt x="25" y="15"/>
                      </a:lnTo>
                      <a:lnTo>
                        <a:pt x="25" y="15"/>
                      </a:lnTo>
                      <a:lnTo>
                        <a:pt x="40" y="11"/>
                      </a:lnTo>
                      <a:lnTo>
                        <a:pt x="44" y="11"/>
                      </a:lnTo>
                      <a:lnTo>
                        <a:pt x="48" y="11"/>
                      </a:lnTo>
                      <a:lnTo>
                        <a:pt x="48" y="11"/>
                      </a:lnTo>
                      <a:lnTo>
                        <a:pt x="55" y="11"/>
                      </a:lnTo>
                      <a:lnTo>
                        <a:pt x="62" y="11"/>
                      </a:lnTo>
                      <a:lnTo>
                        <a:pt x="66" y="15"/>
                      </a:lnTo>
                      <a:lnTo>
                        <a:pt x="66" y="15"/>
                      </a:lnTo>
                      <a:lnTo>
                        <a:pt x="74" y="15"/>
                      </a:lnTo>
                      <a:lnTo>
                        <a:pt x="77" y="15"/>
                      </a:lnTo>
                      <a:lnTo>
                        <a:pt x="77" y="15"/>
                      </a:lnTo>
                      <a:lnTo>
                        <a:pt x="81" y="15"/>
                      </a:lnTo>
                      <a:lnTo>
                        <a:pt x="85" y="15"/>
                      </a:lnTo>
                      <a:lnTo>
                        <a:pt x="88" y="19"/>
                      </a:lnTo>
                      <a:lnTo>
                        <a:pt x="92" y="15"/>
                      </a:lnTo>
                      <a:lnTo>
                        <a:pt x="96" y="15"/>
                      </a:lnTo>
                      <a:lnTo>
                        <a:pt x="96" y="19"/>
                      </a:lnTo>
                      <a:lnTo>
                        <a:pt x="100" y="19"/>
                      </a:lnTo>
                      <a:lnTo>
                        <a:pt x="103" y="15"/>
                      </a:lnTo>
                      <a:lnTo>
                        <a:pt x="107" y="15"/>
                      </a:lnTo>
                      <a:lnTo>
                        <a:pt x="111" y="15"/>
                      </a:lnTo>
                      <a:lnTo>
                        <a:pt x="114" y="15"/>
                      </a:lnTo>
                      <a:lnTo>
                        <a:pt x="118" y="19"/>
                      </a:lnTo>
                      <a:lnTo>
                        <a:pt x="122" y="19"/>
                      </a:lnTo>
                      <a:lnTo>
                        <a:pt x="122" y="11"/>
                      </a:lnTo>
                      <a:lnTo>
                        <a:pt x="122" y="8"/>
                      </a:lnTo>
                      <a:lnTo>
                        <a:pt x="129" y="8"/>
                      </a:lnTo>
                      <a:lnTo>
                        <a:pt x="137" y="4"/>
                      </a:lnTo>
                      <a:lnTo>
                        <a:pt x="137" y="4"/>
                      </a:lnTo>
                      <a:lnTo>
                        <a:pt x="140" y="4"/>
                      </a:lnTo>
                      <a:lnTo>
                        <a:pt x="140" y="0"/>
                      </a:lnTo>
                      <a:lnTo>
                        <a:pt x="144" y="0"/>
                      </a:lnTo>
                      <a:lnTo>
                        <a:pt x="151" y="0"/>
                      </a:lnTo>
                      <a:lnTo>
                        <a:pt x="159" y="0"/>
                      </a:lnTo>
                      <a:lnTo>
                        <a:pt x="166" y="0"/>
                      </a:lnTo>
                      <a:lnTo>
                        <a:pt x="170" y="0"/>
                      </a:lnTo>
                      <a:lnTo>
                        <a:pt x="170" y="8"/>
                      </a:lnTo>
                      <a:lnTo>
                        <a:pt x="174" y="8"/>
                      </a:lnTo>
                      <a:lnTo>
                        <a:pt x="174" y="11"/>
                      </a:lnTo>
                      <a:lnTo>
                        <a:pt x="177" y="19"/>
                      </a:lnTo>
                      <a:lnTo>
                        <a:pt x="185" y="15"/>
                      </a:lnTo>
                      <a:lnTo>
                        <a:pt x="188" y="19"/>
                      </a:lnTo>
                      <a:lnTo>
                        <a:pt x="188" y="23"/>
                      </a:lnTo>
                      <a:lnTo>
                        <a:pt x="192" y="23"/>
                      </a:lnTo>
                      <a:lnTo>
                        <a:pt x="192" y="26"/>
                      </a:lnTo>
                      <a:lnTo>
                        <a:pt x="196" y="30"/>
                      </a:lnTo>
                      <a:lnTo>
                        <a:pt x="203" y="37"/>
                      </a:lnTo>
                      <a:lnTo>
                        <a:pt x="203" y="34"/>
                      </a:lnTo>
                      <a:lnTo>
                        <a:pt x="211" y="37"/>
                      </a:lnTo>
                      <a:lnTo>
                        <a:pt x="214" y="37"/>
                      </a:lnTo>
                      <a:lnTo>
                        <a:pt x="218" y="37"/>
                      </a:lnTo>
                      <a:lnTo>
                        <a:pt x="222" y="34"/>
                      </a:lnTo>
                      <a:lnTo>
                        <a:pt x="225" y="34"/>
                      </a:lnTo>
                      <a:lnTo>
                        <a:pt x="229" y="41"/>
                      </a:lnTo>
                      <a:lnTo>
                        <a:pt x="233" y="45"/>
                      </a:lnTo>
                      <a:lnTo>
                        <a:pt x="237" y="45"/>
                      </a:lnTo>
                      <a:lnTo>
                        <a:pt x="237" y="45"/>
                      </a:lnTo>
                      <a:lnTo>
                        <a:pt x="244" y="45"/>
                      </a:lnTo>
                      <a:lnTo>
                        <a:pt x="248" y="45"/>
                      </a:lnTo>
                      <a:lnTo>
                        <a:pt x="251" y="49"/>
                      </a:lnTo>
                      <a:lnTo>
                        <a:pt x="255" y="45"/>
                      </a:lnTo>
                      <a:lnTo>
                        <a:pt x="259" y="49"/>
                      </a:lnTo>
                      <a:lnTo>
                        <a:pt x="262" y="49"/>
                      </a:lnTo>
                      <a:lnTo>
                        <a:pt x="266" y="49"/>
                      </a:lnTo>
                      <a:lnTo>
                        <a:pt x="266" y="52"/>
                      </a:lnTo>
                      <a:lnTo>
                        <a:pt x="270" y="52"/>
                      </a:lnTo>
                      <a:lnTo>
                        <a:pt x="270" y="56"/>
                      </a:lnTo>
                      <a:lnTo>
                        <a:pt x="266" y="60"/>
                      </a:lnTo>
                      <a:lnTo>
                        <a:pt x="262" y="60"/>
                      </a:lnTo>
                      <a:lnTo>
                        <a:pt x="262" y="67"/>
                      </a:lnTo>
                      <a:lnTo>
                        <a:pt x="266" y="71"/>
                      </a:lnTo>
                      <a:lnTo>
                        <a:pt x="270" y="75"/>
                      </a:lnTo>
                      <a:lnTo>
                        <a:pt x="266" y="78"/>
                      </a:lnTo>
                      <a:lnTo>
                        <a:pt x="266" y="82"/>
                      </a:lnTo>
                      <a:lnTo>
                        <a:pt x="262" y="86"/>
                      </a:lnTo>
                      <a:lnTo>
                        <a:pt x="255" y="86"/>
                      </a:lnTo>
                      <a:lnTo>
                        <a:pt x="251" y="89"/>
                      </a:lnTo>
                      <a:lnTo>
                        <a:pt x="251" y="93"/>
                      </a:lnTo>
                      <a:lnTo>
                        <a:pt x="248" y="97"/>
                      </a:lnTo>
                      <a:lnTo>
                        <a:pt x="248" y="101"/>
                      </a:lnTo>
                      <a:lnTo>
                        <a:pt x="248" y="97"/>
                      </a:lnTo>
                      <a:lnTo>
                        <a:pt x="244" y="97"/>
                      </a:lnTo>
                      <a:lnTo>
                        <a:pt x="240" y="101"/>
                      </a:lnTo>
                      <a:lnTo>
                        <a:pt x="237" y="101"/>
                      </a:lnTo>
                      <a:lnTo>
                        <a:pt x="233" y="101"/>
                      </a:lnTo>
                      <a:lnTo>
                        <a:pt x="233" y="104"/>
                      </a:lnTo>
                      <a:lnTo>
                        <a:pt x="229" y="104"/>
                      </a:lnTo>
                      <a:lnTo>
                        <a:pt x="225" y="104"/>
                      </a:lnTo>
                      <a:lnTo>
                        <a:pt x="222" y="108"/>
                      </a:lnTo>
                      <a:lnTo>
                        <a:pt x="222" y="108"/>
                      </a:lnTo>
                      <a:lnTo>
                        <a:pt x="218" y="108"/>
                      </a:lnTo>
                      <a:lnTo>
                        <a:pt x="218" y="112"/>
                      </a:lnTo>
                      <a:lnTo>
                        <a:pt x="211" y="108"/>
                      </a:lnTo>
                      <a:lnTo>
                        <a:pt x="207" y="112"/>
                      </a:lnTo>
                      <a:lnTo>
                        <a:pt x="207" y="112"/>
                      </a:lnTo>
                      <a:lnTo>
                        <a:pt x="203" y="108"/>
                      </a:lnTo>
                      <a:lnTo>
                        <a:pt x="203" y="108"/>
                      </a:lnTo>
                      <a:lnTo>
                        <a:pt x="203" y="112"/>
                      </a:lnTo>
                      <a:lnTo>
                        <a:pt x="207" y="112"/>
                      </a:lnTo>
                      <a:lnTo>
                        <a:pt x="203" y="115"/>
                      </a:lnTo>
                      <a:lnTo>
                        <a:pt x="203" y="119"/>
                      </a:lnTo>
                      <a:lnTo>
                        <a:pt x="199" y="119"/>
                      </a:lnTo>
                      <a:lnTo>
                        <a:pt x="199" y="119"/>
                      </a:lnTo>
                      <a:lnTo>
                        <a:pt x="199" y="119"/>
                      </a:lnTo>
                      <a:lnTo>
                        <a:pt x="203" y="115"/>
                      </a:lnTo>
                      <a:lnTo>
                        <a:pt x="203" y="112"/>
                      </a:lnTo>
                      <a:lnTo>
                        <a:pt x="199" y="112"/>
                      </a:lnTo>
                      <a:lnTo>
                        <a:pt x="199" y="112"/>
                      </a:lnTo>
                      <a:lnTo>
                        <a:pt x="196" y="119"/>
                      </a:lnTo>
                      <a:lnTo>
                        <a:pt x="192" y="119"/>
                      </a:lnTo>
                      <a:lnTo>
                        <a:pt x="192" y="119"/>
                      </a:lnTo>
                      <a:lnTo>
                        <a:pt x="188" y="119"/>
                      </a:lnTo>
                      <a:lnTo>
                        <a:pt x="185" y="119"/>
                      </a:lnTo>
                      <a:lnTo>
                        <a:pt x="185" y="119"/>
                      </a:lnTo>
                      <a:lnTo>
                        <a:pt x="181" y="119"/>
                      </a:lnTo>
                      <a:lnTo>
                        <a:pt x="181" y="123"/>
                      </a:lnTo>
                      <a:lnTo>
                        <a:pt x="181" y="123"/>
                      </a:lnTo>
                      <a:lnTo>
                        <a:pt x="188" y="123"/>
                      </a:lnTo>
                      <a:lnTo>
                        <a:pt x="188" y="123"/>
                      </a:lnTo>
                      <a:lnTo>
                        <a:pt x="192" y="126"/>
                      </a:lnTo>
                      <a:lnTo>
                        <a:pt x="192" y="126"/>
                      </a:lnTo>
                      <a:lnTo>
                        <a:pt x="196" y="126"/>
                      </a:lnTo>
                      <a:lnTo>
                        <a:pt x="192" y="126"/>
                      </a:lnTo>
                      <a:lnTo>
                        <a:pt x="192" y="130"/>
                      </a:lnTo>
                      <a:lnTo>
                        <a:pt x="196" y="130"/>
                      </a:lnTo>
                      <a:lnTo>
                        <a:pt x="196" y="130"/>
                      </a:lnTo>
                      <a:lnTo>
                        <a:pt x="196" y="130"/>
                      </a:lnTo>
                      <a:lnTo>
                        <a:pt x="196" y="130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3" y="134"/>
                      </a:lnTo>
                      <a:lnTo>
                        <a:pt x="207" y="138"/>
                      </a:lnTo>
                      <a:lnTo>
                        <a:pt x="207" y="134"/>
                      </a:lnTo>
                      <a:lnTo>
                        <a:pt x="203" y="130"/>
                      </a:lnTo>
                      <a:lnTo>
                        <a:pt x="196" y="123"/>
                      </a:lnTo>
                      <a:lnTo>
                        <a:pt x="196" y="119"/>
                      </a:lnTo>
                      <a:lnTo>
                        <a:pt x="196" y="119"/>
                      </a:lnTo>
                      <a:lnTo>
                        <a:pt x="199" y="123"/>
                      </a:lnTo>
                      <a:lnTo>
                        <a:pt x="199" y="126"/>
                      </a:lnTo>
                      <a:lnTo>
                        <a:pt x="207" y="134"/>
                      </a:lnTo>
                      <a:lnTo>
                        <a:pt x="211" y="134"/>
                      </a:lnTo>
                      <a:lnTo>
                        <a:pt x="211" y="134"/>
                      </a:lnTo>
                      <a:lnTo>
                        <a:pt x="214" y="134"/>
                      </a:lnTo>
                      <a:lnTo>
                        <a:pt x="218" y="134"/>
                      </a:lnTo>
                      <a:lnTo>
                        <a:pt x="218" y="130"/>
                      </a:lnTo>
                      <a:lnTo>
                        <a:pt x="222" y="130"/>
                      </a:lnTo>
                      <a:lnTo>
                        <a:pt x="229" y="130"/>
                      </a:lnTo>
                      <a:lnTo>
                        <a:pt x="225" y="134"/>
                      </a:lnTo>
                      <a:lnTo>
                        <a:pt x="225" y="134"/>
                      </a:lnTo>
                      <a:lnTo>
                        <a:pt x="225" y="138"/>
                      </a:lnTo>
                      <a:lnTo>
                        <a:pt x="225" y="138"/>
                      </a:lnTo>
                      <a:lnTo>
                        <a:pt x="218" y="141"/>
                      </a:lnTo>
                      <a:lnTo>
                        <a:pt x="211" y="138"/>
                      </a:lnTo>
                      <a:lnTo>
                        <a:pt x="207" y="141"/>
                      </a:lnTo>
                      <a:lnTo>
                        <a:pt x="207" y="145"/>
                      </a:lnTo>
                      <a:lnTo>
                        <a:pt x="199" y="145"/>
                      </a:lnTo>
                      <a:lnTo>
                        <a:pt x="192" y="149"/>
                      </a:lnTo>
                      <a:lnTo>
                        <a:pt x="188" y="152"/>
                      </a:lnTo>
                      <a:lnTo>
                        <a:pt x="181" y="152"/>
                      </a:lnTo>
                      <a:lnTo>
                        <a:pt x="177" y="149"/>
                      </a:lnTo>
                      <a:lnTo>
                        <a:pt x="177" y="149"/>
                      </a:lnTo>
                      <a:lnTo>
                        <a:pt x="181" y="141"/>
                      </a:lnTo>
                      <a:lnTo>
                        <a:pt x="181" y="141"/>
                      </a:lnTo>
                      <a:lnTo>
                        <a:pt x="177" y="138"/>
                      </a:lnTo>
                      <a:lnTo>
                        <a:pt x="174" y="138"/>
                      </a:lnTo>
                      <a:lnTo>
                        <a:pt x="170" y="134"/>
                      </a:lnTo>
                      <a:lnTo>
                        <a:pt x="166" y="138"/>
                      </a:lnTo>
                      <a:lnTo>
                        <a:pt x="166" y="138"/>
                      </a:lnTo>
                      <a:lnTo>
                        <a:pt x="170" y="130"/>
                      </a:lnTo>
                      <a:lnTo>
                        <a:pt x="174" y="130"/>
                      </a:lnTo>
                      <a:lnTo>
                        <a:pt x="177" y="126"/>
                      </a:lnTo>
                      <a:lnTo>
                        <a:pt x="181" y="126"/>
                      </a:lnTo>
                      <a:lnTo>
                        <a:pt x="177" y="126"/>
                      </a:lnTo>
                      <a:lnTo>
                        <a:pt x="177" y="123"/>
                      </a:lnTo>
                      <a:lnTo>
                        <a:pt x="177" y="119"/>
                      </a:lnTo>
                      <a:lnTo>
                        <a:pt x="174" y="123"/>
                      </a:lnTo>
                      <a:lnTo>
                        <a:pt x="174" y="123"/>
                      </a:lnTo>
                      <a:lnTo>
                        <a:pt x="170" y="119"/>
                      </a:lnTo>
                      <a:lnTo>
                        <a:pt x="166" y="119"/>
                      </a:lnTo>
                      <a:lnTo>
                        <a:pt x="162" y="123"/>
                      </a:lnTo>
                      <a:lnTo>
                        <a:pt x="159" y="119"/>
                      </a:lnTo>
                      <a:lnTo>
                        <a:pt x="155" y="119"/>
                      </a:lnTo>
                      <a:lnTo>
                        <a:pt x="155" y="119"/>
                      </a:lnTo>
                      <a:lnTo>
                        <a:pt x="155" y="119"/>
                      </a:lnTo>
                      <a:lnTo>
                        <a:pt x="155" y="115"/>
                      </a:lnTo>
                      <a:lnTo>
                        <a:pt x="151" y="115"/>
                      </a:lnTo>
                      <a:lnTo>
                        <a:pt x="144" y="115"/>
                      </a:lnTo>
                      <a:lnTo>
                        <a:pt x="144" y="112"/>
                      </a:lnTo>
                      <a:lnTo>
                        <a:pt x="148" y="112"/>
                      </a:lnTo>
                      <a:lnTo>
                        <a:pt x="155" y="112"/>
                      </a:lnTo>
                      <a:lnTo>
                        <a:pt x="155" y="112"/>
                      </a:lnTo>
                      <a:lnTo>
                        <a:pt x="159" y="112"/>
                      </a:lnTo>
                      <a:lnTo>
                        <a:pt x="162" y="112"/>
                      </a:lnTo>
                      <a:lnTo>
                        <a:pt x="155" y="112"/>
                      </a:lnTo>
                      <a:lnTo>
                        <a:pt x="155" y="112"/>
                      </a:lnTo>
                      <a:lnTo>
                        <a:pt x="151" y="108"/>
                      </a:lnTo>
                      <a:lnTo>
                        <a:pt x="151" y="108"/>
                      </a:lnTo>
                      <a:lnTo>
                        <a:pt x="151" y="108"/>
                      </a:lnTo>
                      <a:lnTo>
                        <a:pt x="148" y="112"/>
                      </a:lnTo>
                      <a:lnTo>
                        <a:pt x="144" y="112"/>
                      </a:lnTo>
                      <a:lnTo>
                        <a:pt x="144" y="112"/>
                      </a:lnTo>
                      <a:lnTo>
                        <a:pt x="144" y="108"/>
                      </a:lnTo>
                      <a:lnTo>
                        <a:pt x="140" y="112"/>
                      </a:lnTo>
                      <a:lnTo>
                        <a:pt x="137" y="112"/>
                      </a:lnTo>
                      <a:lnTo>
                        <a:pt x="133" y="115"/>
                      </a:lnTo>
                      <a:lnTo>
                        <a:pt x="133" y="119"/>
                      </a:lnTo>
                      <a:lnTo>
                        <a:pt x="129" y="123"/>
                      </a:lnTo>
                      <a:lnTo>
                        <a:pt x="129" y="123"/>
                      </a:lnTo>
                      <a:lnTo>
                        <a:pt x="129" y="123"/>
                      </a:lnTo>
                      <a:lnTo>
                        <a:pt x="125" y="130"/>
                      </a:lnTo>
                      <a:lnTo>
                        <a:pt x="122" y="130"/>
                      </a:lnTo>
                      <a:lnTo>
                        <a:pt x="122" y="130"/>
                      </a:lnTo>
                      <a:lnTo>
                        <a:pt x="122" y="130"/>
                      </a:lnTo>
                      <a:lnTo>
                        <a:pt x="122" y="134"/>
                      </a:lnTo>
                      <a:lnTo>
                        <a:pt x="122" y="134"/>
                      </a:lnTo>
                      <a:lnTo>
                        <a:pt x="122" y="138"/>
                      </a:lnTo>
                      <a:lnTo>
                        <a:pt x="122" y="138"/>
                      </a:lnTo>
                      <a:lnTo>
                        <a:pt x="118" y="134"/>
                      </a:lnTo>
                      <a:lnTo>
                        <a:pt x="114" y="134"/>
                      </a:lnTo>
                      <a:lnTo>
                        <a:pt x="111" y="138"/>
                      </a:lnTo>
                      <a:lnTo>
                        <a:pt x="103" y="138"/>
                      </a:lnTo>
                      <a:lnTo>
                        <a:pt x="100" y="138"/>
                      </a:lnTo>
                      <a:lnTo>
                        <a:pt x="96" y="134"/>
                      </a:lnTo>
                      <a:lnTo>
                        <a:pt x="100" y="130"/>
                      </a:lnTo>
                      <a:lnTo>
                        <a:pt x="103" y="130"/>
                      </a:lnTo>
                      <a:lnTo>
                        <a:pt x="103" y="130"/>
                      </a:lnTo>
                      <a:lnTo>
                        <a:pt x="107" y="123"/>
                      </a:lnTo>
                      <a:lnTo>
                        <a:pt x="107" y="123"/>
                      </a:lnTo>
                      <a:lnTo>
                        <a:pt x="107" y="119"/>
                      </a:lnTo>
                      <a:lnTo>
                        <a:pt x="107" y="115"/>
                      </a:lnTo>
                      <a:lnTo>
                        <a:pt x="111" y="115"/>
                      </a:lnTo>
                      <a:lnTo>
                        <a:pt x="114" y="112"/>
                      </a:lnTo>
                      <a:lnTo>
                        <a:pt x="118" y="115"/>
                      </a:lnTo>
                      <a:lnTo>
                        <a:pt x="122" y="115"/>
                      </a:lnTo>
                      <a:lnTo>
                        <a:pt x="122" y="115"/>
                      </a:lnTo>
                      <a:lnTo>
                        <a:pt x="122" y="112"/>
                      </a:lnTo>
                      <a:lnTo>
                        <a:pt x="122" y="108"/>
                      </a:lnTo>
                      <a:lnTo>
                        <a:pt x="122" y="104"/>
                      </a:lnTo>
                      <a:lnTo>
                        <a:pt x="118" y="104"/>
                      </a:lnTo>
                      <a:lnTo>
                        <a:pt x="111" y="101"/>
                      </a:lnTo>
                      <a:lnTo>
                        <a:pt x="111" y="97"/>
                      </a:lnTo>
                      <a:lnTo>
                        <a:pt x="107" y="97"/>
                      </a:lnTo>
                      <a:lnTo>
                        <a:pt x="107" y="93"/>
                      </a:lnTo>
                      <a:lnTo>
                        <a:pt x="107" y="89"/>
                      </a:lnTo>
                      <a:lnTo>
                        <a:pt x="103" y="86"/>
                      </a:lnTo>
                      <a:lnTo>
                        <a:pt x="100" y="82"/>
                      </a:lnTo>
                      <a:lnTo>
                        <a:pt x="96" y="82"/>
                      </a:lnTo>
                      <a:lnTo>
                        <a:pt x="96" y="82"/>
                      </a:lnTo>
                      <a:lnTo>
                        <a:pt x="92" y="82"/>
                      </a:lnTo>
                      <a:lnTo>
                        <a:pt x="85" y="78"/>
                      </a:lnTo>
                      <a:lnTo>
                        <a:pt x="81" y="78"/>
                      </a:lnTo>
                      <a:lnTo>
                        <a:pt x="77" y="75"/>
                      </a:lnTo>
                      <a:lnTo>
                        <a:pt x="77" y="75"/>
                      </a:lnTo>
                      <a:lnTo>
                        <a:pt x="74" y="75"/>
                      </a:lnTo>
                      <a:lnTo>
                        <a:pt x="74" y="78"/>
                      </a:lnTo>
                      <a:lnTo>
                        <a:pt x="70" y="75"/>
                      </a:lnTo>
                      <a:lnTo>
                        <a:pt x="70" y="78"/>
                      </a:lnTo>
                      <a:lnTo>
                        <a:pt x="66" y="75"/>
                      </a:lnTo>
                      <a:lnTo>
                        <a:pt x="66" y="78"/>
                      </a:lnTo>
                      <a:lnTo>
                        <a:pt x="66" y="82"/>
                      </a:lnTo>
                      <a:lnTo>
                        <a:pt x="66" y="86"/>
                      </a:lnTo>
                      <a:lnTo>
                        <a:pt x="62" y="86"/>
                      </a:lnTo>
                      <a:lnTo>
                        <a:pt x="59" y="89"/>
                      </a:lnTo>
                      <a:lnTo>
                        <a:pt x="48" y="89"/>
                      </a:lnTo>
                      <a:lnTo>
                        <a:pt x="44" y="93"/>
                      </a:lnTo>
                      <a:lnTo>
                        <a:pt x="44" y="93"/>
                      </a:lnTo>
                      <a:lnTo>
                        <a:pt x="37" y="93"/>
                      </a:lnTo>
                      <a:lnTo>
                        <a:pt x="33" y="93"/>
                      </a:lnTo>
                      <a:lnTo>
                        <a:pt x="33" y="89"/>
                      </a:lnTo>
                      <a:lnTo>
                        <a:pt x="29" y="89"/>
                      </a:lnTo>
                      <a:lnTo>
                        <a:pt x="22" y="89"/>
                      </a:lnTo>
                      <a:lnTo>
                        <a:pt x="18" y="86"/>
                      </a:lnTo>
                      <a:lnTo>
                        <a:pt x="14" y="86"/>
                      </a:lnTo>
                      <a:lnTo>
                        <a:pt x="11" y="86"/>
                      </a:lnTo>
                      <a:lnTo>
                        <a:pt x="7" y="86"/>
                      </a:lnTo>
                      <a:lnTo>
                        <a:pt x="7" y="86"/>
                      </a:lnTo>
                      <a:lnTo>
                        <a:pt x="3" y="82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0" y="75"/>
                      </a:lnTo>
                      <a:lnTo>
                        <a:pt x="3" y="67"/>
                      </a:lnTo>
                      <a:lnTo>
                        <a:pt x="7" y="67"/>
                      </a:lnTo>
                      <a:lnTo>
                        <a:pt x="7" y="63"/>
                      </a:lnTo>
                      <a:lnTo>
                        <a:pt x="7" y="60"/>
                      </a:lnTo>
                      <a:lnTo>
                        <a:pt x="18" y="49"/>
                      </a:lnTo>
                      <a:lnTo>
                        <a:pt x="18" y="45"/>
                      </a:lnTo>
                      <a:lnTo>
                        <a:pt x="22" y="41"/>
                      </a:lnTo>
                      <a:lnTo>
                        <a:pt x="25" y="41"/>
                      </a:lnTo>
                      <a:lnTo>
                        <a:pt x="25" y="37"/>
                      </a:lnTo>
                      <a:lnTo>
                        <a:pt x="22" y="34"/>
                      </a:lnTo>
                      <a:lnTo>
                        <a:pt x="22" y="34"/>
                      </a:lnTo>
                      <a:lnTo>
                        <a:pt x="25" y="30"/>
                      </a:lnTo>
                      <a:lnTo>
                        <a:pt x="22" y="30"/>
                      </a:lnTo>
                      <a:lnTo>
                        <a:pt x="18" y="26"/>
                      </a:lnTo>
                      <a:lnTo>
                        <a:pt x="18" y="23"/>
                      </a:lnTo>
                      <a:lnTo>
                        <a:pt x="18" y="15"/>
                      </a:lnTo>
                      <a:lnTo>
                        <a:pt x="18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6" name="Freeform 46">
                  <a:extLst>
                    <a:ext uri="{FF2B5EF4-FFF2-40B4-BE49-F238E27FC236}">
                      <a16:creationId xmlns:a16="http://schemas.microsoft.com/office/drawing/2014/main" id="{D8757A0E-D652-8B45-B0C6-DA9803313B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2526" y="2155670"/>
                  <a:ext cx="72051" cy="75912"/>
                </a:xfrm>
                <a:custGeom>
                  <a:avLst/>
                  <a:gdLst>
                    <a:gd name="T0" fmla="*/ 0 w 56"/>
                    <a:gd name="T1" fmla="*/ 11 h 59"/>
                    <a:gd name="T2" fmla="*/ 0 w 56"/>
                    <a:gd name="T3" fmla="*/ 7 h 59"/>
                    <a:gd name="T4" fmla="*/ 0 w 56"/>
                    <a:gd name="T5" fmla="*/ 3 h 59"/>
                    <a:gd name="T6" fmla="*/ 0 w 56"/>
                    <a:gd name="T7" fmla="*/ 0 h 59"/>
                    <a:gd name="T8" fmla="*/ 4 w 56"/>
                    <a:gd name="T9" fmla="*/ 3 h 59"/>
                    <a:gd name="T10" fmla="*/ 4 w 56"/>
                    <a:gd name="T11" fmla="*/ 0 h 59"/>
                    <a:gd name="T12" fmla="*/ 8 w 56"/>
                    <a:gd name="T13" fmla="*/ 3 h 59"/>
                    <a:gd name="T14" fmla="*/ 8 w 56"/>
                    <a:gd name="T15" fmla="*/ 0 h 59"/>
                    <a:gd name="T16" fmla="*/ 11 w 56"/>
                    <a:gd name="T17" fmla="*/ 0 h 59"/>
                    <a:gd name="T18" fmla="*/ 11 w 56"/>
                    <a:gd name="T19" fmla="*/ 0 h 59"/>
                    <a:gd name="T20" fmla="*/ 15 w 56"/>
                    <a:gd name="T21" fmla="*/ 3 h 59"/>
                    <a:gd name="T22" fmla="*/ 19 w 56"/>
                    <a:gd name="T23" fmla="*/ 3 h 59"/>
                    <a:gd name="T24" fmla="*/ 26 w 56"/>
                    <a:gd name="T25" fmla="*/ 7 h 59"/>
                    <a:gd name="T26" fmla="*/ 30 w 56"/>
                    <a:gd name="T27" fmla="*/ 7 h 59"/>
                    <a:gd name="T28" fmla="*/ 30 w 56"/>
                    <a:gd name="T29" fmla="*/ 7 h 59"/>
                    <a:gd name="T30" fmla="*/ 34 w 56"/>
                    <a:gd name="T31" fmla="*/ 7 h 59"/>
                    <a:gd name="T32" fmla="*/ 37 w 56"/>
                    <a:gd name="T33" fmla="*/ 11 h 59"/>
                    <a:gd name="T34" fmla="*/ 41 w 56"/>
                    <a:gd name="T35" fmla="*/ 14 h 59"/>
                    <a:gd name="T36" fmla="*/ 41 w 56"/>
                    <a:gd name="T37" fmla="*/ 18 h 59"/>
                    <a:gd name="T38" fmla="*/ 41 w 56"/>
                    <a:gd name="T39" fmla="*/ 22 h 59"/>
                    <a:gd name="T40" fmla="*/ 45 w 56"/>
                    <a:gd name="T41" fmla="*/ 22 h 59"/>
                    <a:gd name="T42" fmla="*/ 45 w 56"/>
                    <a:gd name="T43" fmla="*/ 26 h 59"/>
                    <a:gd name="T44" fmla="*/ 52 w 56"/>
                    <a:gd name="T45" fmla="*/ 29 h 59"/>
                    <a:gd name="T46" fmla="*/ 56 w 56"/>
                    <a:gd name="T47" fmla="*/ 29 h 59"/>
                    <a:gd name="T48" fmla="*/ 56 w 56"/>
                    <a:gd name="T49" fmla="*/ 33 h 59"/>
                    <a:gd name="T50" fmla="*/ 56 w 56"/>
                    <a:gd name="T51" fmla="*/ 37 h 59"/>
                    <a:gd name="T52" fmla="*/ 56 w 56"/>
                    <a:gd name="T53" fmla="*/ 40 h 59"/>
                    <a:gd name="T54" fmla="*/ 56 w 56"/>
                    <a:gd name="T55" fmla="*/ 40 h 59"/>
                    <a:gd name="T56" fmla="*/ 52 w 56"/>
                    <a:gd name="T57" fmla="*/ 40 h 59"/>
                    <a:gd name="T58" fmla="*/ 48 w 56"/>
                    <a:gd name="T59" fmla="*/ 37 h 59"/>
                    <a:gd name="T60" fmla="*/ 45 w 56"/>
                    <a:gd name="T61" fmla="*/ 40 h 59"/>
                    <a:gd name="T62" fmla="*/ 41 w 56"/>
                    <a:gd name="T63" fmla="*/ 40 h 59"/>
                    <a:gd name="T64" fmla="*/ 41 w 56"/>
                    <a:gd name="T65" fmla="*/ 44 h 59"/>
                    <a:gd name="T66" fmla="*/ 41 w 56"/>
                    <a:gd name="T67" fmla="*/ 48 h 59"/>
                    <a:gd name="T68" fmla="*/ 41 w 56"/>
                    <a:gd name="T69" fmla="*/ 48 h 59"/>
                    <a:gd name="T70" fmla="*/ 37 w 56"/>
                    <a:gd name="T71" fmla="*/ 55 h 59"/>
                    <a:gd name="T72" fmla="*/ 37 w 56"/>
                    <a:gd name="T73" fmla="*/ 55 h 59"/>
                    <a:gd name="T74" fmla="*/ 34 w 56"/>
                    <a:gd name="T75" fmla="*/ 55 h 59"/>
                    <a:gd name="T76" fmla="*/ 30 w 56"/>
                    <a:gd name="T77" fmla="*/ 59 h 59"/>
                    <a:gd name="T78" fmla="*/ 30 w 56"/>
                    <a:gd name="T79" fmla="*/ 55 h 59"/>
                    <a:gd name="T80" fmla="*/ 30 w 56"/>
                    <a:gd name="T81" fmla="*/ 51 h 59"/>
                    <a:gd name="T82" fmla="*/ 30 w 56"/>
                    <a:gd name="T83" fmla="*/ 40 h 59"/>
                    <a:gd name="T84" fmla="*/ 26 w 56"/>
                    <a:gd name="T85" fmla="*/ 33 h 59"/>
                    <a:gd name="T86" fmla="*/ 26 w 56"/>
                    <a:gd name="T87" fmla="*/ 29 h 59"/>
                    <a:gd name="T88" fmla="*/ 15 w 56"/>
                    <a:gd name="T89" fmla="*/ 26 h 59"/>
                    <a:gd name="T90" fmla="*/ 15 w 56"/>
                    <a:gd name="T91" fmla="*/ 22 h 59"/>
                    <a:gd name="T92" fmla="*/ 11 w 56"/>
                    <a:gd name="T93" fmla="*/ 14 h 59"/>
                    <a:gd name="T94" fmla="*/ 8 w 56"/>
                    <a:gd name="T95" fmla="*/ 11 h 59"/>
                    <a:gd name="T96" fmla="*/ 0 w 56"/>
                    <a:gd name="T97" fmla="*/ 1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6" h="59">
                      <a:moveTo>
                        <a:pt x="0" y="11"/>
                      </a:move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8" y="3"/>
                      </a:lnTo>
                      <a:lnTo>
                        <a:pt x="8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5" y="3"/>
                      </a:lnTo>
                      <a:lnTo>
                        <a:pt x="19" y="3"/>
                      </a:lnTo>
                      <a:lnTo>
                        <a:pt x="26" y="7"/>
                      </a:lnTo>
                      <a:lnTo>
                        <a:pt x="30" y="7"/>
                      </a:lnTo>
                      <a:lnTo>
                        <a:pt x="30" y="7"/>
                      </a:lnTo>
                      <a:lnTo>
                        <a:pt x="34" y="7"/>
                      </a:lnTo>
                      <a:lnTo>
                        <a:pt x="37" y="11"/>
                      </a:lnTo>
                      <a:lnTo>
                        <a:pt x="41" y="14"/>
                      </a:lnTo>
                      <a:lnTo>
                        <a:pt x="41" y="18"/>
                      </a:lnTo>
                      <a:lnTo>
                        <a:pt x="41" y="22"/>
                      </a:lnTo>
                      <a:lnTo>
                        <a:pt x="45" y="22"/>
                      </a:lnTo>
                      <a:lnTo>
                        <a:pt x="45" y="26"/>
                      </a:lnTo>
                      <a:lnTo>
                        <a:pt x="52" y="29"/>
                      </a:lnTo>
                      <a:lnTo>
                        <a:pt x="56" y="29"/>
                      </a:lnTo>
                      <a:lnTo>
                        <a:pt x="56" y="33"/>
                      </a:lnTo>
                      <a:lnTo>
                        <a:pt x="56" y="37"/>
                      </a:lnTo>
                      <a:lnTo>
                        <a:pt x="56" y="40"/>
                      </a:lnTo>
                      <a:lnTo>
                        <a:pt x="56" y="40"/>
                      </a:lnTo>
                      <a:lnTo>
                        <a:pt x="52" y="40"/>
                      </a:lnTo>
                      <a:lnTo>
                        <a:pt x="48" y="37"/>
                      </a:lnTo>
                      <a:lnTo>
                        <a:pt x="45" y="40"/>
                      </a:lnTo>
                      <a:lnTo>
                        <a:pt x="41" y="40"/>
                      </a:lnTo>
                      <a:lnTo>
                        <a:pt x="41" y="44"/>
                      </a:lnTo>
                      <a:lnTo>
                        <a:pt x="41" y="48"/>
                      </a:lnTo>
                      <a:lnTo>
                        <a:pt x="41" y="48"/>
                      </a:lnTo>
                      <a:lnTo>
                        <a:pt x="37" y="55"/>
                      </a:lnTo>
                      <a:lnTo>
                        <a:pt x="37" y="55"/>
                      </a:lnTo>
                      <a:lnTo>
                        <a:pt x="34" y="55"/>
                      </a:lnTo>
                      <a:lnTo>
                        <a:pt x="30" y="59"/>
                      </a:lnTo>
                      <a:lnTo>
                        <a:pt x="30" y="55"/>
                      </a:lnTo>
                      <a:lnTo>
                        <a:pt x="30" y="51"/>
                      </a:lnTo>
                      <a:lnTo>
                        <a:pt x="30" y="40"/>
                      </a:lnTo>
                      <a:lnTo>
                        <a:pt x="26" y="33"/>
                      </a:lnTo>
                      <a:lnTo>
                        <a:pt x="26" y="29"/>
                      </a:lnTo>
                      <a:lnTo>
                        <a:pt x="15" y="26"/>
                      </a:lnTo>
                      <a:lnTo>
                        <a:pt x="15" y="22"/>
                      </a:lnTo>
                      <a:lnTo>
                        <a:pt x="11" y="14"/>
                      </a:lnTo>
                      <a:lnTo>
                        <a:pt x="8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7" name="Freeform 47">
                  <a:extLst>
                    <a:ext uri="{FF2B5EF4-FFF2-40B4-BE49-F238E27FC236}">
                      <a16:creationId xmlns:a16="http://schemas.microsoft.com/office/drawing/2014/main" id="{794F0711-F024-274C-8543-E2287B26B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8015" y="2169824"/>
                  <a:ext cx="186562" cy="104218"/>
                </a:xfrm>
                <a:custGeom>
                  <a:avLst/>
                  <a:gdLst>
                    <a:gd name="T0" fmla="*/ 34 w 145"/>
                    <a:gd name="T1" fmla="*/ 0 h 81"/>
                    <a:gd name="T2" fmla="*/ 41 w 145"/>
                    <a:gd name="T3" fmla="*/ 0 h 81"/>
                    <a:gd name="T4" fmla="*/ 52 w 145"/>
                    <a:gd name="T5" fmla="*/ 3 h 81"/>
                    <a:gd name="T6" fmla="*/ 56 w 145"/>
                    <a:gd name="T7" fmla="*/ 7 h 81"/>
                    <a:gd name="T8" fmla="*/ 67 w 145"/>
                    <a:gd name="T9" fmla="*/ 7 h 81"/>
                    <a:gd name="T10" fmla="*/ 71 w 145"/>
                    <a:gd name="T11" fmla="*/ 3 h 81"/>
                    <a:gd name="T12" fmla="*/ 85 w 145"/>
                    <a:gd name="T13" fmla="*/ 0 h 81"/>
                    <a:gd name="T14" fmla="*/ 100 w 145"/>
                    <a:gd name="T15" fmla="*/ 3 h 81"/>
                    <a:gd name="T16" fmla="*/ 104 w 145"/>
                    <a:gd name="T17" fmla="*/ 15 h 81"/>
                    <a:gd name="T18" fmla="*/ 115 w 145"/>
                    <a:gd name="T19" fmla="*/ 22 h 81"/>
                    <a:gd name="T20" fmla="*/ 119 w 145"/>
                    <a:gd name="T21" fmla="*/ 40 h 81"/>
                    <a:gd name="T22" fmla="*/ 123 w 145"/>
                    <a:gd name="T23" fmla="*/ 52 h 81"/>
                    <a:gd name="T24" fmla="*/ 134 w 145"/>
                    <a:gd name="T25" fmla="*/ 52 h 81"/>
                    <a:gd name="T26" fmla="*/ 141 w 145"/>
                    <a:gd name="T27" fmla="*/ 48 h 81"/>
                    <a:gd name="T28" fmla="*/ 141 w 145"/>
                    <a:gd name="T29" fmla="*/ 52 h 81"/>
                    <a:gd name="T30" fmla="*/ 145 w 145"/>
                    <a:gd name="T31" fmla="*/ 55 h 81"/>
                    <a:gd name="T32" fmla="*/ 137 w 145"/>
                    <a:gd name="T33" fmla="*/ 59 h 81"/>
                    <a:gd name="T34" fmla="*/ 130 w 145"/>
                    <a:gd name="T35" fmla="*/ 63 h 81"/>
                    <a:gd name="T36" fmla="*/ 130 w 145"/>
                    <a:gd name="T37" fmla="*/ 70 h 81"/>
                    <a:gd name="T38" fmla="*/ 130 w 145"/>
                    <a:gd name="T39" fmla="*/ 74 h 81"/>
                    <a:gd name="T40" fmla="*/ 126 w 145"/>
                    <a:gd name="T41" fmla="*/ 78 h 81"/>
                    <a:gd name="T42" fmla="*/ 123 w 145"/>
                    <a:gd name="T43" fmla="*/ 74 h 81"/>
                    <a:gd name="T44" fmla="*/ 115 w 145"/>
                    <a:gd name="T45" fmla="*/ 74 h 81"/>
                    <a:gd name="T46" fmla="*/ 104 w 145"/>
                    <a:gd name="T47" fmla="*/ 74 h 81"/>
                    <a:gd name="T48" fmla="*/ 93 w 145"/>
                    <a:gd name="T49" fmla="*/ 78 h 81"/>
                    <a:gd name="T50" fmla="*/ 85 w 145"/>
                    <a:gd name="T51" fmla="*/ 81 h 81"/>
                    <a:gd name="T52" fmla="*/ 78 w 145"/>
                    <a:gd name="T53" fmla="*/ 81 h 81"/>
                    <a:gd name="T54" fmla="*/ 71 w 145"/>
                    <a:gd name="T55" fmla="*/ 81 h 81"/>
                    <a:gd name="T56" fmla="*/ 67 w 145"/>
                    <a:gd name="T57" fmla="*/ 81 h 81"/>
                    <a:gd name="T58" fmla="*/ 56 w 145"/>
                    <a:gd name="T59" fmla="*/ 81 h 81"/>
                    <a:gd name="T60" fmla="*/ 52 w 145"/>
                    <a:gd name="T61" fmla="*/ 78 h 81"/>
                    <a:gd name="T62" fmla="*/ 45 w 145"/>
                    <a:gd name="T63" fmla="*/ 81 h 81"/>
                    <a:gd name="T64" fmla="*/ 45 w 145"/>
                    <a:gd name="T65" fmla="*/ 78 h 81"/>
                    <a:gd name="T66" fmla="*/ 41 w 145"/>
                    <a:gd name="T67" fmla="*/ 74 h 81"/>
                    <a:gd name="T68" fmla="*/ 37 w 145"/>
                    <a:gd name="T69" fmla="*/ 70 h 81"/>
                    <a:gd name="T70" fmla="*/ 37 w 145"/>
                    <a:gd name="T71" fmla="*/ 63 h 81"/>
                    <a:gd name="T72" fmla="*/ 30 w 145"/>
                    <a:gd name="T73" fmla="*/ 66 h 81"/>
                    <a:gd name="T74" fmla="*/ 23 w 145"/>
                    <a:gd name="T75" fmla="*/ 66 h 81"/>
                    <a:gd name="T76" fmla="*/ 15 w 145"/>
                    <a:gd name="T77" fmla="*/ 63 h 81"/>
                    <a:gd name="T78" fmla="*/ 19 w 145"/>
                    <a:gd name="T79" fmla="*/ 55 h 81"/>
                    <a:gd name="T80" fmla="*/ 8 w 145"/>
                    <a:gd name="T81" fmla="*/ 52 h 81"/>
                    <a:gd name="T82" fmla="*/ 4 w 145"/>
                    <a:gd name="T83" fmla="*/ 44 h 81"/>
                    <a:gd name="T84" fmla="*/ 0 w 145"/>
                    <a:gd name="T85" fmla="*/ 40 h 81"/>
                    <a:gd name="T86" fmla="*/ 4 w 145"/>
                    <a:gd name="T87" fmla="*/ 37 h 81"/>
                    <a:gd name="T88" fmla="*/ 11 w 145"/>
                    <a:gd name="T89" fmla="*/ 33 h 81"/>
                    <a:gd name="T90" fmla="*/ 15 w 145"/>
                    <a:gd name="T91" fmla="*/ 29 h 81"/>
                    <a:gd name="T92" fmla="*/ 23 w 145"/>
                    <a:gd name="T93" fmla="*/ 11 h 81"/>
                    <a:gd name="T94" fmla="*/ 30 w 145"/>
                    <a:gd name="T95" fmla="*/ 7 h 81"/>
                    <a:gd name="T96" fmla="*/ 30 w 145"/>
                    <a:gd name="T97" fmla="*/ 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45" h="81">
                      <a:moveTo>
                        <a:pt x="30" y="0"/>
                      </a:moveTo>
                      <a:lnTo>
                        <a:pt x="34" y="0"/>
                      </a:lnTo>
                      <a:lnTo>
                        <a:pt x="37" y="0"/>
                      </a:lnTo>
                      <a:lnTo>
                        <a:pt x="41" y="0"/>
                      </a:lnTo>
                      <a:lnTo>
                        <a:pt x="45" y="3"/>
                      </a:lnTo>
                      <a:lnTo>
                        <a:pt x="52" y="3"/>
                      </a:lnTo>
                      <a:lnTo>
                        <a:pt x="56" y="3"/>
                      </a:lnTo>
                      <a:lnTo>
                        <a:pt x="56" y="7"/>
                      </a:lnTo>
                      <a:lnTo>
                        <a:pt x="60" y="7"/>
                      </a:lnTo>
                      <a:lnTo>
                        <a:pt x="67" y="7"/>
                      </a:lnTo>
                      <a:lnTo>
                        <a:pt x="67" y="7"/>
                      </a:lnTo>
                      <a:lnTo>
                        <a:pt x="71" y="3"/>
                      </a:lnTo>
                      <a:lnTo>
                        <a:pt x="82" y="3"/>
                      </a:lnTo>
                      <a:lnTo>
                        <a:pt x="85" y="0"/>
                      </a:lnTo>
                      <a:lnTo>
                        <a:pt x="97" y="0"/>
                      </a:lnTo>
                      <a:lnTo>
                        <a:pt x="100" y="3"/>
                      </a:lnTo>
                      <a:lnTo>
                        <a:pt x="104" y="11"/>
                      </a:lnTo>
                      <a:lnTo>
                        <a:pt x="104" y="15"/>
                      </a:lnTo>
                      <a:lnTo>
                        <a:pt x="115" y="18"/>
                      </a:lnTo>
                      <a:lnTo>
                        <a:pt x="115" y="22"/>
                      </a:lnTo>
                      <a:lnTo>
                        <a:pt x="119" y="29"/>
                      </a:lnTo>
                      <a:lnTo>
                        <a:pt x="119" y="40"/>
                      </a:lnTo>
                      <a:lnTo>
                        <a:pt x="119" y="44"/>
                      </a:lnTo>
                      <a:lnTo>
                        <a:pt x="123" y="52"/>
                      </a:lnTo>
                      <a:lnTo>
                        <a:pt x="126" y="52"/>
                      </a:lnTo>
                      <a:lnTo>
                        <a:pt x="134" y="52"/>
                      </a:lnTo>
                      <a:lnTo>
                        <a:pt x="137" y="48"/>
                      </a:lnTo>
                      <a:lnTo>
                        <a:pt x="141" y="48"/>
                      </a:lnTo>
                      <a:lnTo>
                        <a:pt x="145" y="52"/>
                      </a:lnTo>
                      <a:lnTo>
                        <a:pt x="141" y="52"/>
                      </a:lnTo>
                      <a:lnTo>
                        <a:pt x="145" y="55"/>
                      </a:lnTo>
                      <a:lnTo>
                        <a:pt x="145" y="55"/>
                      </a:lnTo>
                      <a:lnTo>
                        <a:pt x="141" y="59"/>
                      </a:lnTo>
                      <a:lnTo>
                        <a:pt x="137" y="59"/>
                      </a:lnTo>
                      <a:lnTo>
                        <a:pt x="134" y="63"/>
                      </a:lnTo>
                      <a:lnTo>
                        <a:pt x="130" y="63"/>
                      </a:lnTo>
                      <a:lnTo>
                        <a:pt x="130" y="66"/>
                      </a:lnTo>
                      <a:lnTo>
                        <a:pt x="130" y="70"/>
                      </a:lnTo>
                      <a:lnTo>
                        <a:pt x="130" y="74"/>
                      </a:lnTo>
                      <a:lnTo>
                        <a:pt x="130" y="74"/>
                      </a:lnTo>
                      <a:lnTo>
                        <a:pt x="130" y="78"/>
                      </a:lnTo>
                      <a:lnTo>
                        <a:pt x="126" y="78"/>
                      </a:lnTo>
                      <a:lnTo>
                        <a:pt x="126" y="78"/>
                      </a:lnTo>
                      <a:lnTo>
                        <a:pt x="123" y="74"/>
                      </a:lnTo>
                      <a:lnTo>
                        <a:pt x="119" y="78"/>
                      </a:lnTo>
                      <a:lnTo>
                        <a:pt x="115" y="74"/>
                      </a:lnTo>
                      <a:lnTo>
                        <a:pt x="111" y="74"/>
                      </a:lnTo>
                      <a:lnTo>
                        <a:pt x="104" y="74"/>
                      </a:lnTo>
                      <a:lnTo>
                        <a:pt x="100" y="74"/>
                      </a:lnTo>
                      <a:lnTo>
                        <a:pt x="93" y="78"/>
                      </a:lnTo>
                      <a:lnTo>
                        <a:pt x="89" y="78"/>
                      </a:lnTo>
                      <a:lnTo>
                        <a:pt x="85" y="81"/>
                      </a:lnTo>
                      <a:lnTo>
                        <a:pt x="85" y="81"/>
                      </a:lnTo>
                      <a:lnTo>
                        <a:pt x="78" y="81"/>
                      </a:lnTo>
                      <a:lnTo>
                        <a:pt x="74" y="81"/>
                      </a:lnTo>
                      <a:lnTo>
                        <a:pt x="71" y="81"/>
                      </a:lnTo>
                      <a:lnTo>
                        <a:pt x="71" y="81"/>
                      </a:lnTo>
                      <a:lnTo>
                        <a:pt x="67" y="81"/>
                      </a:lnTo>
                      <a:lnTo>
                        <a:pt x="60" y="81"/>
                      </a:lnTo>
                      <a:lnTo>
                        <a:pt x="56" y="81"/>
                      </a:lnTo>
                      <a:lnTo>
                        <a:pt x="52" y="81"/>
                      </a:lnTo>
                      <a:lnTo>
                        <a:pt x="52" y="78"/>
                      </a:lnTo>
                      <a:lnTo>
                        <a:pt x="48" y="78"/>
                      </a:lnTo>
                      <a:lnTo>
                        <a:pt x="45" y="81"/>
                      </a:lnTo>
                      <a:lnTo>
                        <a:pt x="41" y="78"/>
                      </a:lnTo>
                      <a:lnTo>
                        <a:pt x="45" y="78"/>
                      </a:lnTo>
                      <a:lnTo>
                        <a:pt x="45" y="74"/>
                      </a:lnTo>
                      <a:lnTo>
                        <a:pt x="41" y="74"/>
                      </a:lnTo>
                      <a:lnTo>
                        <a:pt x="37" y="74"/>
                      </a:lnTo>
                      <a:lnTo>
                        <a:pt x="37" y="70"/>
                      </a:lnTo>
                      <a:lnTo>
                        <a:pt x="34" y="66"/>
                      </a:lnTo>
                      <a:lnTo>
                        <a:pt x="37" y="63"/>
                      </a:lnTo>
                      <a:lnTo>
                        <a:pt x="34" y="63"/>
                      </a:lnTo>
                      <a:lnTo>
                        <a:pt x="30" y="66"/>
                      </a:lnTo>
                      <a:lnTo>
                        <a:pt x="26" y="66"/>
                      </a:lnTo>
                      <a:lnTo>
                        <a:pt x="23" y="66"/>
                      </a:lnTo>
                      <a:lnTo>
                        <a:pt x="23" y="63"/>
                      </a:lnTo>
                      <a:lnTo>
                        <a:pt x="15" y="63"/>
                      </a:lnTo>
                      <a:lnTo>
                        <a:pt x="15" y="59"/>
                      </a:lnTo>
                      <a:lnTo>
                        <a:pt x="19" y="55"/>
                      </a:lnTo>
                      <a:lnTo>
                        <a:pt x="15" y="55"/>
                      </a:lnTo>
                      <a:lnTo>
                        <a:pt x="8" y="52"/>
                      </a:lnTo>
                      <a:lnTo>
                        <a:pt x="8" y="48"/>
                      </a:lnTo>
                      <a:lnTo>
                        <a:pt x="4" y="44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4" y="37"/>
                      </a:lnTo>
                      <a:lnTo>
                        <a:pt x="4" y="37"/>
                      </a:lnTo>
                      <a:lnTo>
                        <a:pt x="8" y="33"/>
                      </a:lnTo>
                      <a:lnTo>
                        <a:pt x="11" y="33"/>
                      </a:lnTo>
                      <a:lnTo>
                        <a:pt x="15" y="33"/>
                      </a:lnTo>
                      <a:lnTo>
                        <a:pt x="15" y="29"/>
                      </a:lnTo>
                      <a:lnTo>
                        <a:pt x="19" y="22"/>
                      </a:lnTo>
                      <a:lnTo>
                        <a:pt x="23" y="11"/>
                      </a:lnTo>
                      <a:lnTo>
                        <a:pt x="26" y="7"/>
                      </a:lnTo>
                      <a:lnTo>
                        <a:pt x="30" y="7"/>
                      </a:lnTo>
                      <a:lnTo>
                        <a:pt x="34" y="3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" name="Freeform 48">
                  <a:extLst>
                    <a:ext uri="{FF2B5EF4-FFF2-40B4-BE49-F238E27FC236}">
                      <a16:creationId xmlns:a16="http://schemas.microsoft.com/office/drawing/2014/main" id="{907110E1-3F73-804A-93F2-08C4CCA1A1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6958" y="2159531"/>
                  <a:ext cx="124804" cy="72051"/>
                </a:xfrm>
                <a:custGeom>
                  <a:avLst/>
                  <a:gdLst>
                    <a:gd name="T0" fmla="*/ 63 w 97"/>
                    <a:gd name="T1" fmla="*/ 48 h 56"/>
                    <a:gd name="T2" fmla="*/ 67 w 97"/>
                    <a:gd name="T3" fmla="*/ 45 h 56"/>
                    <a:gd name="T4" fmla="*/ 67 w 97"/>
                    <a:gd name="T5" fmla="*/ 45 h 56"/>
                    <a:gd name="T6" fmla="*/ 71 w 97"/>
                    <a:gd name="T7" fmla="*/ 41 h 56"/>
                    <a:gd name="T8" fmla="*/ 74 w 97"/>
                    <a:gd name="T9" fmla="*/ 41 h 56"/>
                    <a:gd name="T10" fmla="*/ 78 w 97"/>
                    <a:gd name="T11" fmla="*/ 41 h 56"/>
                    <a:gd name="T12" fmla="*/ 78 w 97"/>
                    <a:gd name="T13" fmla="*/ 37 h 56"/>
                    <a:gd name="T14" fmla="*/ 82 w 97"/>
                    <a:gd name="T15" fmla="*/ 30 h 56"/>
                    <a:gd name="T16" fmla="*/ 86 w 97"/>
                    <a:gd name="T17" fmla="*/ 19 h 56"/>
                    <a:gd name="T18" fmla="*/ 89 w 97"/>
                    <a:gd name="T19" fmla="*/ 15 h 56"/>
                    <a:gd name="T20" fmla="*/ 93 w 97"/>
                    <a:gd name="T21" fmla="*/ 15 h 56"/>
                    <a:gd name="T22" fmla="*/ 97 w 97"/>
                    <a:gd name="T23" fmla="*/ 11 h 56"/>
                    <a:gd name="T24" fmla="*/ 93 w 97"/>
                    <a:gd name="T25" fmla="*/ 8 h 56"/>
                    <a:gd name="T26" fmla="*/ 89 w 97"/>
                    <a:gd name="T27" fmla="*/ 4 h 56"/>
                    <a:gd name="T28" fmla="*/ 86 w 97"/>
                    <a:gd name="T29" fmla="*/ 0 h 56"/>
                    <a:gd name="T30" fmla="*/ 82 w 97"/>
                    <a:gd name="T31" fmla="*/ 4 h 56"/>
                    <a:gd name="T32" fmla="*/ 78 w 97"/>
                    <a:gd name="T33" fmla="*/ 0 h 56"/>
                    <a:gd name="T34" fmla="*/ 71 w 97"/>
                    <a:gd name="T35" fmla="*/ 4 h 56"/>
                    <a:gd name="T36" fmla="*/ 67 w 97"/>
                    <a:gd name="T37" fmla="*/ 0 h 56"/>
                    <a:gd name="T38" fmla="*/ 60 w 97"/>
                    <a:gd name="T39" fmla="*/ 0 h 56"/>
                    <a:gd name="T40" fmla="*/ 60 w 97"/>
                    <a:gd name="T41" fmla="*/ 4 h 56"/>
                    <a:gd name="T42" fmla="*/ 56 w 97"/>
                    <a:gd name="T43" fmla="*/ 8 h 56"/>
                    <a:gd name="T44" fmla="*/ 56 w 97"/>
                    <a:gd name="T45" fmla="*/ 11 h 56"/>
                    <a:gd name="T46" fmla="*/ 49 w 97"/>
                    <a:gd name="T47" fmla="*/ 8 h 56"/>
                    <a:gd name="T48" fmla="*/ 45 w 97"/>
                    <a:gd name="T49" fmla="*/ 11 h 56"/>
                    <a:gd name="T50" fmla="*/ 41 w 97"/>
                    <a:gd name="T51" fmla="*/ 11 h 56"/>
                    <a:gd name="T52" fmla="*/ 41 w 97"/>
                    <a:gd name="T53" fmla="*/ 15 h 56"/>
                    <a:gd name="T54" fmla="*/ 30 w 97"/>
                    <a:gd name="T55" fmla="*/ 15 h 56"/>
                    <a:gd name="T56" fmla="*/ 26 w 97"/>
                    <a:gd name="T57" fmla="*/ 19 h 56"/>
                    <a:gd name="T58" fmla="*/ 19 w 97"/>
                    <a:gd name="T59" fmla="*/ 15 h 56"/>
                    <a:gd name="T60" fmla="*/ 8 w 97"/>
                    <a:gd name="T61" fmla="*/ 11 h 56"/>
                    <a:gd name="T62" fmla="*/ 8 w 97"/>
                    <a:gd name="T63" fmla="*/ 11 h 56"/>
                    <a:gd name="T64" fmla="*/ 8 w 97"/>
                    <a:gd name="T65" fmla="*/ 15 h 56"/>
                    <a:gd name="T66" fmla="*/ 8 w 97"/>
                    <a:gd name="T67" fmla="*/ 19 h 56"/>
                    <a:gd name="T68" fmla="*/ 0 w 97"/>
                    <a:gd name="T69" fmla="*/ 19 h 56"/>
                    <a:gd name="T70" fmla="*/ 0 w 97"/>
                    <a:gd name="T71" fmla="*/ 19 h 56"/>
                    <a:gd name="T72" fmla="*/ 4 w 97"/>
                    <a:gd name="T73" fmla="*/ 23 h 56"/>
                    <a:gd name="T74" fmla="*/ 4 w 97"/>
                    <a:gd name="T75" fmla="*/ 26 h 56"/>
                    <a:gd name="T76" fmla="*/ 4 w 97"/>
                    <a:gd name="T77" fmla="*/ 30 h 56"/>
                    <a:gd name="T78" fmla="*/ 4 w 97"/>
                    <a:gd name="T79" fmla="*/ 30 h 56"/>
                    <a:gd name="T80" fmla="*/ 0 w 97"/>
                    <a:gd name="T81" fmla="*/ 34 h 56"/>
                    <a:gd name="T82" fmla="*/ 0 w 97"/>
                    <a:gd name="T83" fmla="*/ 34 h 56"/>
                    <a:gd name="T84" fmla="*/ 4 w 97"/>
                    <a:gd name="T85" fmla="*/ 37 h 56"/>
                    <a:gd name="T86" fmla="*/ 4 w 97"/>
                    <a:gd name="T87" fmla="*/ 45 h 56"/>
                    <a:gd name="T88" fmla="*/ 8 w 97"/>
                    <a:gd name="T89" fmla="*/ 45 h 56"/>
                    <a:gd name="T90" fmla="*/ 15 w 97"/>
                    <a:gd name="T91" fmla="*/ 48 h 56"/>
                    <a:gd name="T92" fmla="*/ 19 w 97"/>
                    <a:gd name="T93" fmla="*/ 52 h 56"/>
                    <a:gd name="T94" fmla="*/ 23 w 97"/>
                    <a:gd name="T95" fmla="*/ 52 h 56"/>
                    <a:gd name="T96" fmla="*/ 30 w 97"/>
                    <a:gd name="T97" fmla="*/ 56 h 56"/>
                    <a:gd name="T98" fmla="*/ 37 w 97"/>
                    <a:gd name="T99" fmla="*/ 56 h 56"/>
                    <a:gd name="T100" fmla="*/ 37 w 97"/>
                    <a:gd name="T101" fmla="*/ 52 h 56"/>
                    <a:gd name="T102" fmla="*/ 41 w 97"/>
                    <a:gd name="T103" fmla="*/ 56 h 56"/>
                    <a:gd name="T104" fmla="*/ 41 w 97"/>
                    <a:gd name="T105" fmla="*/ 52 h 56"/>
                    <a:gd name="T106" fmla="*/ 45 w 97"/>
                    <a:gd name="T107" fmla="*/ 52 h 56"/>
                    <a:gd name="T108" fmla="*/ 49 w 97"/>
                    <a:gd name="T109" fmla="*/ 52 h 56"/>
                    <a:gd name="T110" fmla="*/ 49 w 97"/>
                    <a:gd name="T111" fmla="*/ 48 h 56"/>
                    <a:gd name="T112" fmla="*/ 52 w 97"/>
                    <a:gd name="T113" fmla="*/ 45 h 56"/>
                    <a:gd name="T114" fmla="*/ 56 w 97"/>
                    <a:gd name="T115" fmla="*/ 48 h 56"/>
                    <a:gd name="T116" fmla="*/ 60 w 97"/>
                    <a:gd name="T117" fmla="*/ 48 h 56"/>
                    <a:gd name="T118" fmla="*/ 63 w 97"/>
                    <a:gd name="T119" fmla="*/ 4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97" h="56">
                      <a:moveTo>
                        <a:pt x="63" y="48"/>
                      </a:moveTo>
                      <a:lnTo>
                        <a:pt x="67" y="45"/>
                      </a:lnTo>
                      <a:lnTo>
                        <a:pt x="67" y="45"/>
                      </a:lnTo>
                      <a:lnTo>
                        <a:pt x="71" y="41"/>
                      </a:lnTo>
                      <a:lnTo>
                        <a:pt x="74" y="41"/>
                      </a:lnTo>
                      <a:lnTo>
                        <a:pt x="78" y="41"/>
                      </a:lnTo>
                      <a:lnTo>
                        <a:pt x="78" y="37"/>
                      </a:lnTo>
                      <a:lnTo>
                        <a:pt x="82" y="30"/>
                      </a:lnTo>
                      <a:lnTo>
                        <a:pt x="86" y="19"/>
                      </a:lnTo>
                      <a:lnTo>
                        <a:pt x="89" y="15"/>
                      </a:lnTo>
                      <a:lnTo>
                        <a:pt x="93" y="15"/>
                      </a:lnTo>
                      <a:lnTo>
                        <a:pt x="97" y="11"/>
                      </a:lnTo>
                      <a:lnTo>
                        <a:pt x="93" y="8"/>
                      </a:lnTo>
                      <a:lnTo>
                        <a:pt x="89" y="4"/>
                      </a:lnTo>
                      <a:lnTo>
                        <a:pt x="86" y="0"/>
                      </a:lnTo>
                      <a:lnTo>
                        <a:pt x="82" y="4"/>
                      </a:lnTo>
                      <a:lnTo>
                        <a:pt x="78" y="0"/>
                      </a:lnTo>
                      <a:lnTo>
                        <a:pt x="71" y="4"/>
                      </a:lnTo>
                      <a:lnTo>
                        <a:pt x="67" y="0"/>
                      </a:lnTo>
                      <a:lnTo>
                        <a:pt x="60" y="0"/>
                      </a:lnTo>
                      <a:lnTo>
                        <a:pt x="60" y="4"/>
                      </a:lnTo>
                      <a:lnTo>
                        <a:pt x="56" y="8"/>
                      </a:lnTo>
                      <a:lnTo>
                        <a:pt x="56" y="11"/>
                      </a:lnTo>
                      <a:lnTo>
                        <a:pt x="49" y="8"/>
                      </a:lnTo>
                      <a:lnTo>
                        <a:pt x="45" y="11"/>
                      </a:lnTo>
                      <a:lnTo>
                        <a:pt x="41" y="11"/>
                      </a:lnTo>
                      <a:lnTo>
                        <a:pt x="41" y="15"/>
                      </a:lnTo>
                      <a:lnTo>
                        <a:pt x="30" y="15"/>
                      </a:lnTo>
                      <a:lnTo>
                        <a:pt x="26" y="19"/>
                      </a:lnTo>
                      <a:lnTo>
                        <a:pt x="19" y="15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8" y="15"/>
                      </a:lnTo>
                      <a:lnTo>
                        <a:pt x="8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4" y="23"/>
                      </a:lnTo>
                      <a:lnTo>
                        <a:pt x="4" y="26"/>
                      </a:lnTo>
                      <a:lnTo>
                        <a:pt x="4" y="30"/>
                      </a:lnTo>
                      <a:lnTo>
                        <a:pt x="4" y="3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4" y="37"/>
                      </a:lnTo>
                      <a:lnTo>
                        <a:pt x="4" y="45"/>
                      </a:lnTo>
                      <a:lnTo>
                        <a:pt x="8" y="45"/>
                      </a:lnTo>
                      <a:lnTo>
                        <a:pt x="15" y="48"/>
                      </a:lnTo>
                      <a:lnTo>
                        <a:pt x="19" y="52"/>
                      </a:lnTo>
                      <a:lnTo>
                        <a:pt x="23" y="52"/>
                      </a:lnTo>
                      <a:lnTo>
                        <a:pt x="30" y="56"/>
                      </a:lnTo>
                      <a:lnTo>
                        <a:pt x="37" y="56"/>
                      </a:lnTo>
                      <a:lnTo>
                        <a:pt x="37" y="52"/>
                      </a:lnTo>
                      <a:lnTo>
                        <a:pt x="41" y="56"/>
                      </a:lnTo>
                      <a:lnTo>
                        <a:pt x="41" y="52"/>
                      </a:lnTo>
                      <a:lnTo>
                        <a:pt x="45" y="52"/>
                      </a:lnTo>
                      <a:lnTo>
                        <a:pt x="49" y="52"/>
                      </a:lnTo>
                      <a:lnTo>
                        <a:pt x="49" y="48"/>
                      </a:lnTo>
                      <a:lnTo>
                        <a:pt x="52" y="45"/>
                      </a:lnTo>
                      <a:lnTo>
                        <a:pt x="56" y="48"/>
                      </a:lnTo>
                      <a:lnTo>
                        <a:pt x="60" y="48"/>
                      </a:lnTo>
                      <a:lnTo>
                        <a:pt x="63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9" name="Freeform 49">
                  <a:extLst>
                    <a:ext uri="{FF2B5EF4-FFF2-40B4-BE49-F238E27FC236}">
                      <a16:creationId xmlns:a16="http://schemas.microsoft.com/office/drawing/2014/main" id="{40BF2C0B-43FB-E041-B63B-3E7C78DDA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7251" y="2140231"/>
                  <a:ext cx="104218" cy="43745"/>
                </a:xfrm>
                <a:custGeom>
                  <a:avLst/>
                  <a:gdLst>
                    <a:gd name="T0" fmla="*/ 0 w 81"/>
                    <a:gd name="T1" fmla="*/ 26 h 34"/>
                    <a:gd name="T2" fmla="*/ 11 w 81"/>
                    <a:gd name="T3" fmla="*/ 30 h 34"/>
                    <a:gd name="T4" fmla="*/ 18 w 81"/>
                    <a:gd name="T5" fmla="*/ 34 h 34"/>
                    <a:gd name="T6" fmla="*/ 22 w 81"/>
                    <a:gd name="T7" fmla="*/ 30 h 34"/>
                    <a:gd name="T8" fmla="*/ 33 w 81"/>
                    <a:gd name="T9" fmla="*/ 30 h 34"/>
                    <a:gd name="T10" fmla="*/ 33 w 81"/>
                    <a:gd name="T11" fmla="*/ 26 h 34"/>
                    <a:gd name="T12" fmla="*/ 37 w 81"/>
                    <a:gd name="T13" fmla="*/ 26 h 34"/>
                    <a:gd name="T14" fmla="*/ 41 w 81"/>
                    <a:gd name="T15" fmla="*/ 23 h 34"/>
                    <a:gd name="T16" fmla="*/ 48 w 81"/>
                    <a:gd name="T17" fmla="*/ 26 h 34"/>
                    <a:gd name="T18" fmla="*/ 48 w 81"/>
                    <a:gd name="T19" fmla="*/ 23 h 34"/>
                    <a:gd name="T20" fmla="*/ 52 w 81"/>
                    <a:gd name="T21" fmla="*/ 19 h 34"/>
                    <a:gd name="T22" fmla="*/ 52 w 81"/>
                    <a:gd name="T23" fmla="*/ 15 h 34"/>
                    <a:gd name="T24" fmla="*/ 59 w 81"/>
                    <a:gd name="T25" fmla="*/ 15 h 34"/>
                    <a:gd name="T26" fmla="*/ 63 w 81"/>
                    <a:gd name="T27" fmla="*/ 19 h 34"/>
                    <a:gd name="T28" fmla="*/ 70 w 81"/>
                    <a:gd name="T29" fmla="*/ 15 h 34"/>
                    <a:gd name="T30" fmla="*/ 74 w 81"/>
                    <a:gd name="T31" fmla="*/ 19 h 34"/>
                    <a:gd name="T32" fmla="*/ 78 w 81"/>
                    <a:gd name="T33" fmla="*/ 15 h 34"/>
                    <a:gd name="T34" fmla="*/ 78 w 81"/>
                    <a:gd name="T35" fmla="*/ 12 h 34"/>
                    <a:gd name="T36" fmla="*/ 81 w 81"/>
                    <a:gd name="T37" fmla="*/ 4 h 34"/>
                    <a:gd name="T38" fmla="*/ 81 w 81"/>
                    <a:gd name="T39" fmla="*/ 4 h 34"/>
                    <a:gd name="T40" fmla="*/ 74 w 81"/>
                    <a:gd name="T41" fmla="*/ 0 h 34"/>
                    <a:gd name="T42" fmla="*/ 70 w 81"/>
                    <a:gd name="T43" fmla="*/ 0 h 34"/>
                    <a:gd name="T44" fmla="*/ 66 w 81"/>
                    <a:gd name="T45" fmla="*/ 0 h 34"/>
                    <a:gd name="T46" fmla="*/ 63 w 81"/>
                    <a:gd name="T47" fmla="*/ 0 h 34"/>
                    <a:gd name="T48" fmla="*/ 63 w 81"/>
                    <a:gd name="T49" fmla="*/ 0 h 34"/>
                    <a:gd name="T50" fmla="*/ 59 w 81"/>
                    <a:gd name="T51" fmla="*/ 0 h 34"/>
                    <a:gd name="T52" fmla="*/ 59 w 81"/>
                    <a:gd name="T53" fmla="*/ 0 h 34"/>
                    <a:gd name="T54" fmla="*/ 52 w 81"/>
                    <a:gd name="T55" fmla="*/ 0 h 34"/>
                    <a:gd name="T56" fmla="*/ 52 w 81"/>
                    <a:gd name="T57" fmla="*/ 0 h 34"/>
                    <a:gd name="T58" fmla="*/ 48 w 81"/>
                    <a:gd name="T59" fmla="*/ 0 h 34"/>
                    <a:gd name="T60" fmla="*/ 48 w 81"/>
                    <a:gd name="T61" fmla="*/ 4 h 34"/>
                    <a:gd name="T62" fmla="*/ 44 w 81"/>
                    <a:gd name="T63" fmla="*/ 4 h 34"/>
                    <a:gd name="T64" fmla="*/ 41 w 81"/>
                    <a:gd name="T65" fmla="*/ 4 h 34"/>
                    <a:gd name="T66" fmla="*/ 41 w 81"/>
                    <a:gd name="T67" fmla="*/ 4 h 34"/>
                    <a:gd name="T68" fmla="*/ 33 w 81"/>
                    <a:gd name="T69" fmla="*/ 4 h 34"/>
                    <a:gd name="T70" fmla="*/ 29 w 81"/>
                    <a:gd name="T71" fmla="*/ 4 h 34"/>
                    <a:gd name="T72" fmla="*/ 26 w 81"/>
                    <a:gd name="T73" fmla="*/ 8 h 34"/>
                    <a:gd name="T74" fmla="*/ 22 w 81"/>
                    <a:gd name="T75" fmla="*/ 12 h 34"/>
                    <a:gd name="T76" fmla="*/ 15 w 81"/>
                    <a:gd name="T77" fmla="*/ 12 h 34"/>
                    <a:gd name="T78" fmla="*/ 11 w 81"/>
                    <a:gd name="T79" fmla="*/ 12 h 34"/>
                    <a:gd name="T80" fmla="*/ 7 w 81"/>
                    <a:gd name="T81" fmla="*/ 12 h 34"/>
                    <a:gd name="T82" fmla="*/ 3 w 81"/>
                    <a:gd name="T83" fmla="*/ 12 h 34"/>
                    <a:gd name="T84" fmla="*/ 0 w 81"/>
                    <a:gd name="T85" fmla="*/ 15 h 34"/>
                    <a:gd name="T86" fmla="*/ 0 w 81"/>
                    <a:gd name="T87" fmla="*/ 15 h 34"/>
                    <a:gd name="T88" fmla="*/ 0 w 81"/>
                    <a:gd name="T89" fmla="*/ 19 h 34"/>
                    <a:gd name="T90" fmla="*/ 0 w 81"/>
                    <a:gd name="T91" fmla="*/ 26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1" h="34">
                      <a:moveTo>
                        <a:pt x="0" y="26"/>
                      </a:moveTo>
                      <a:lnTo>
                        <a:pt x="11" y="30"/>
                      </a:lnTo>
                      <a:lnTo>
                        <a:pt x="18" y="34"/>
                      </a:lnTo>
                      <a:lnTo>
                        <a:pt x="22" y="30"/>
                      </a:lnTo>
                      <a:lnTo>
                        <a:pt x="33" y="30"/>
                      </a:lnTo>
                      <a:lnTo>
                        <a:pt x="33" y="26"/>
                      </a:lnTo>
                      <a:lnTo>
                        <a:pt x="37" y="26"/>
                      </a:lnTo>
                      <a:lnTo>
                        <a:pt x="41" y="23"/>
                      </a:lnTo>
                      <a:lnTo>
                        <a:pt x="48" y="26"/>
                      </a:lnTo>
                      <a:lnTo>
                        <a:pt x="48" y="23"/>
                      </a:lnTo>
                      <a:lnTo>
                        <a:pt x="52" y="19"/>
                      </a:lnTo>
                      <a:lnTo>
                        <a:pt x="52" y="15"/>
                      </a:lnTo>
                      <a:lnTo>
                        <a:pt x="59" y="15"/>
                      </a:lnTo>
                      <a:lnTo>
                        <a:pt x="63" y="19"/>
                      </a:lnTo>
                      <a:lnTo>
                        <a:pt x="70" y="15"/>
                      </a:lnTo>
                      <a:lnTo>
                        <a:pt x="74" y="19"/>
                      </a:lnTo>
                      <a:lnTo>
                        <a:pt x="78" y="15"/>
                      </a:lnTo>
                      <a:lnTo>
                        <a:pt x="78" y="12"/>
                      </a:lnTo>
                      <a:lnTo>
                        <a:pt x="81" y="4"/>
                      </a:lnTo>
                      <a:lnTo>
                        <a:pt x="81" y="4"/>
                      </a:lnTo>
                      <a:lnTo>
                        <a:pt x="74" y="0"/>
                      </a:lnTo>
                      <a:lnTo>
                        <a:pt x="70" y="0"/>
                      </a:lnTo>
                      <a:lnTo>
                        <a:pt x="66" y="0"/>
                      </a:lnTo>
                      <a:lnTo>
                        <a:pt x="63" y="0"/>
                      </a:lnTo>
                      <a:lnTo>
                        <a:pt x="63" y="0"/>
                      </a:lnTo>
                      <a:lnTo>
                        <a:pt x="59" y="0"/>
                      </a:lnTo>
                      <a:lnTo>
                        <a:pt x="59" y="0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48" y="0"/>
                      </a:lnTo>
                      <a:lnTo>
                        <a:pt x="48" y="4"/>
                      </a:lnTo>
                      <a:lnTo>
                        <a:pt x="44" y="4"/>
                      </a:lnTo>
                      <a:lnTo>
                        <a:pt x="41" y="4"/>
                      </a:lnTo>
                      <a:lnTo>
                        <a:pt x="41" y="4"/>
                      </a:lnTo>
                      <a:lnTo>
                        <a:pt x="33" y="4"/>
                      </a:lnTo>
                      <a:lnTo>
                        <a:pt x="29" y="4"/>
                      </a:lnTo>
                      <a:lnTo>
                        <a:pt x="26" y="8"/>
                      </a:lnTo>
                      <a:lnTo>
                        <a:pt x="22" y="12"/>
                      </a:lnTo>
                      <a:lnTo>
                        <a:pt x="15" y="12"/>
                      </a:lnTo>
                      <a:lnTo>
                        <a:pt x="11" y="12"/>
                      </a:lnTo>
                      <a:lnTo>
                        <a:pt x="7" y="12"/>
                      </a:lnTo>
                      <a:lnTo>
                        <a:pt x="3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0" name="Freeform 50">
                  <a:extLst>
                    <a:ext uri="{FF2B5EF4-FFF2-40B4-BE49-F238E27FC236}">
                      <a16:creationId xmlns:a16="http://schemas.microsoft.com/office/drawing/2014/main" id="{B496851A-C3EB-CD4D-A01E-50B3DCCBA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1760" y="2265035"/>
                  <a:ext cx="123517" cy="66905"/>
                </a:xfrm>
                <a:custGeom>
                  <a:avLst/>
                  <a:gdLst>
                    <a:gd name="T0" fmla="*/ 7 w 96"/>
                    <a:gd name="T1" fmla="*/ 0 h 52"/>
                    <a:gd name="T2" fmla="*/ 11 w 96"/>
                    <a:gd name="T3" fmla="*/ 4 h 52"/>
                    <a:gd name="T4" fmla="*/ 11 w 96"/>
                    <a:gd name="T5" fmla="*/ 7 h 52"/>
                    <a:gd name="T6" fmla="*/ 18 w 96"/>
                    <a:gd name="T7" fmla="*/ 4 h 52"/>
                    <a:gd name="T8" fmla="*/ 22 w 96"/>
                    <a:gd name="T9" fmla="*/ 7 h 52"/>
                    <a:gd name="T10" fmla="*/ 33 w 96"/>
                    <a:gd name="T11" fmla="*/ 7 h 52"/>
                    <a:gd name="T12" fmla="*/ 37 w 96"/>
                    <a:gd name="T13" fmla="*/ 7 h 52"/>
                    <a:gd name="T14" fmla="*/ 44 w 96"/>
                    <a:gd name="T15" fmla="*/ 7 h 52"/>
                    <a:gd name="T16" fmla="*/ 51 w 96"/>
                    <a:gd name="T17" fmla="*/ 7 h 52"/>
                    <a:gd name="T18" fmla="*/ 59 w 96"/>
                    <a:gd name="T19" fmla="*/ 4 h 52"/>
                    <a:gd name="T20" fmla="*/ 70 w 96"/>
                    <a:gd name="T21" fmla="*/ 0 h 52"/>
                    <a:gd name="T22" fmla="*/ 81 w 96"/>
                    <a:gd name="T23" fmla="*/ 0 h 52"/>
                    <a:gd name="T24" fmla="*/ 89 w 96"/>
                    <a:gd name="T25" fmla="*/ 0 h 52"/>
                    <a:gd name="T26" fmla="*/ 92 w 96"/>
                    <a:gd name="T27" fmla="*/ 4 h 52"/>
                    <a:gd name="T28" fmla="*/ 96 w 96"/>
                    <a:gd name="T29" fmla="*/ 7 h 52"/>
                    <a:gd name="T30" fmla="*/ 92 w 96"/>
                    <a:gd name="T31" fmla="*/ 15 h 52"/>
                    <a:gd name="T32" fmla="*/ 85 w 96"/>
                    <a:gd name="T33" fmla="*/ 15 h 52"/>
                    <a:gd name="T34" fmla="*/ 85 w 96"/>
                    <a:gd name="T35" fmla="*/ 26 h 52"/>
                    <a:gd name="T36" fmla="*/ 81 w 96"/>
                    <a:gd name="T37" fmla="*/ 30 h 52"/>
                    <a:gd name="T38" fmla="*/ 89 w 96"/>
                    <a:gd name="T39" fmla="*/ 37 h 52"/>
                    <a:gd name="T40" fmla="*/ 89 w 96"/>
                    <a:gd name="T41" fmla="*/ 41 h 52"/>
                    <a:gd name="T42" fmla="*/ 85 w 96"/>
                    <a:gd name="T43" fmla="*/ 41 h 52"/>
                    <a:gd name="T44" fmla="*/ 74 w 96"/>
                    <a:gd name="T45" fmla="*/ 37 h 52"/>
                    <a:gd name="T46" fmla="*/ 70 w 96"/>
                    <a:gd name="T47" fmla="*/ 41 h 52"/>
                    <a:gd name="T48" fmla="*/ 66 w 96"/>
                    <a:gd name="T49" fmla="*/ 41 h 52"/>
                    <a:gd name="T50" fmla="*/ 63 w 96"/>
                    <a:gd name="T51" fmla="*/ 44 h 52"/>
                    <a:gd name="T52" fmla="*/ 63 w 96"/>
                    <a:gd name="T53" fmla="*/ 52 h 52"/>
                    <a:gd name="T54" fmla="*/ 55 w 96"/>
                    <a:gd name="T55" fmla="*/ 52 h 52"/>
                    <a:gd name="T56" fmla="*/ 48 w 96"/>
                    <a:gd name="T57" fmla="*/ 52 h 52"/>
                    <a:gd name="T58" fmla="*/ 44 w 96"/>
                    <a:gd name="T59" fmla="*/ 52 h 52"/>
                    <a:gd name="T60" fmla="*/ 40 w 96"/>
                    <a:gd name="T61" fmla="*/ 52 h 52"/>
                    <a:gd name="T62" fmla="*/ 29 w 96"/>
                    <a:gd name="T63" fmla="*/ 48 h 52"/>
                    <a:gd name="T64" fmla="*/ 22 w 96"/>
                    <a:gd name="T65" fmla="*/ 52 h 52"/>
                    <a:gd name="T66" fmla="*/ 18 w 96"/>
                    <a:gd name="T67" fmla="*/ 52 h 52"/>
                    <a:gd name="T68" fmla="*/ 14 w 96"/>
                    <a:gd name="T69" fmla="*/ 48 h 52"/>
                    <a:gd name="T70" fmla="*/ 11 w 96"/>
                    <a:gd name="T71" fmla="*/ 41 h 52"/>
                    <a:gd name="T72" fmla="*/ 3 w 96"/>
                    <a:gd name="T73" fmla="*/ 33 h 52"/>
                    <a:gd name="T74" fmla="*/ 3 w 96"/>
                    <a:gd name="T75" fmla="*/ 30 h 52"/>
                    <a:gd name="T76" fmla="*/ 7 w 96"/>
                    <a:gd name="T77" fmla="*/ 22 h 52"/>
                    <a:gd name="T78" fmla="*/ 7 w 96"/>
                    <a:gd name="T79" fmla="*/ 15 h 52"/>
                    <a:gd name="T80" fmla="*/ 0 w 96"/>
                    <a:gd name="T81" fmla="*/ 4 h 52"/>
                    <a:gd name="T82" fmla="*/ 3 w 96"/>
                    <a:gd name="T83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96" h="52">
                      <a:moveTo>
                        <a:pt x="3" y="0"/>
                      </a:move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1" y="4"/>
                      </a:lnTo>
                      <a:lnTo>
                        <a:pt x="7" y="4"/>
                      </a:lnTo>
                      <a:lnTo>
                        <a:pt x="11" y="7"/>
                      </a:lnTo>
                      <a:lnTo>
                        <a:pt x="14" y="4"/>
                      </a:lnTo>
                      <a:lnTo>
                        <a:pt x="18" y="4"/>
                      </a:lnTo>
                      <a:lnTo>
                        <a:pt x="18" y="7"/>
                      </a:lnTo>
                      <a:lnTo>
                        <a:pt x="22" y="7"/>
                      </a:lnTo>
                      <a:lnTo>
                        <a:pt x="26" y="7"/>
                      </a:lnTo>
                      <a:lnTo>
                        <a:pt x="33" y="7"/>
                      </a:lnTo>
                      <a:lnTo>
                        <a:pt x="37" y="7"/>
                      </a:lnTo>
                      <a:lnTo>
                        <a:pt x="37" y="7"/>
                      </a:lnTo>
                      <a:lnTo>
                        <a:pt x="40" y="7"/>
                      </a:lnTo>
                      <a:lnTo>
                        <a:pt x="44" y="7"/>
                      </a:lnTo>
                      <a:lnTo>
                        <a:pt x="51" y="7"/>
                      </a:lnTo>
                      <a:lnTo>
                        <a:pt x="51" y="7"/>
                      </a:lnTo>
                      <a:lnTo>
                        <a:pt x="55" y="4"/>
                      </a:lnTo>
                      <a:lnTo>
                        <a:pt x="59" y="4"/>
                      </a:lnTo>
                      <a:lnTo>
                        <a:pt x="66" y="0"/>
                      </a:lnTo>
                      <a:lnTo>
                        <a:pt x="70" y="0"/>
                      </a:lnTo>
                      <a:lnTo>
                        <a:pt x="77" y="0"/>
                      </a:lnTo>
                      <a:lnTo>
                        <a:pt x="81" y="0"/>
                      </a:lnTo>
                      <a:lnTo>
                        <a:pt x="85" y="4"/>
                      </a:lnTo>
                      <a:lnTo>
                        <a:pt x="89" y="0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96" y="4"/>
                      </a:lnTo>
                      <a:lnTo>
                        <a:pt x="96" y="7"/>
                      </a:lnTo>
                      <a:lnTo>
                        <a:pt x="96" y="11"/>
                      </a:lnTo>
                      <a:lnTo>
                        <a:pt x="92" y="15"/>
                      </a:lnTo>
                      <a:lnTo>
                        <a:pt x="92" y="11"/>
                      </a:lnTo>
                      <a:lnTo>
                        <a:pt x="85" y="15"/>
                      </a:lnTo>
                      <a:lnTo>
                        <a:pt x="89" y="22"/>
                      </a:lnTo>
                      <a:lnTo>
                        <a:pt x="85" y="26"/>
                      </a:lnTo>
                      <a:lnTo>
                        <a:pt x="81" y="30"/>
                      </a:lnTo>
                      <a:lnTo>
                        <a:pt x="81" y="30"/>
                      </a:lnTo>
                      <a:lnTo>
                        <a:pt x="85" y="30"/>
                      </a:lnTo>
                      <a:lnTo>
                        <a:pt x="89" y="37"/>
                      </a:lnTo>
                      <a:lnTo>
                        <a:pt x="89" y="37"/>
                      </a:lnTo>
                      <a:lnTo>
                        <a:pt x="89" y="41"/>
                      </a:lnTo>
                      <a:lnTo>
                        <a:pt x="85" y="37"/>
                      </a:lnTo>
                      <a:lnTo>
                        <a:pt x="85" y="41"/>
                      </a:lnTo>
                      <a:lnTo>
                        <a:pt x="81" y="37"/>
                      </a:lnTo>
                      <a:lnTo>
                        <a:pt x="74" y="37"/>
                      </a:lnTo>
                      <a:lnTo>
                        <a:pt x="74" y="37"/>
                      </a:lnTo>
                      <a:lnTo>
                        <a:pt x="70" y="41"/>
                      </a:lnTo>
                      <a:lnTo>
                        <a:pt x="66" y="41"/>
                      </a:lnTo>
                      <a:lnTo>
                        <a:pt x="66" y="41"/>
                      </a:lnTo>
                      <a:lnTo>
                        <a:pt x="66" y="41"/>
                      </a:lnTo>
                      <a:lnTo>
                        <a:pt x="63" y="44"/>
                      </a:lnTo>
                      <a:lnTo>
                        <a:pt x="63" y="48"/>
                      </a:lnTo>
                      <a:lnTo>
                        <a:pt x="63" y="52"/>
                      </a:lnTo>
                      <a:lnTo>
                        <a:pt x="63" y="52"/>
                      </a:lnTo>
                      <a:lnTo>
                        <a:pt x="55" y="52"/>
                      </a:lnTo>
                      <a:lnTo>
                        <a:pt x="51" y="52"/>
                      </a:lnTo>
                      <a:lnTo>
                        <a:pt x="48" y="52"/>
                      </a:lnTo>
                      <a:lnTo>
                        <a:pt x="44" y="52"/>
                      </a:lnTo>
                      <a:lnTo>
                        <a:pt x="44" y="52"/>
                      </a:lnTo>
                      <a:lnTo>
                        <a:pt x="40" y="52"/>
                      </a:lnTo>
                      <a:lnTo>
                        <a:pt x="40" y="52"/>
                      </a:lnTo>
                      <a:lnTo>
                        <a:pt x="33" y="52"/>
                      </a:lnTo>
                      <a:lnTo>
                        <a:pt x="29" y="48"/>
                      </a:lnTo>
                      <a:lnTo>
                        <a:pt x="29" y="52"/>
                      </a:lnTo>
                      <a:lnTo>
                        <a:pt x="22" y="52"/>
                      </a:lnTo>
                      <a:lnTo>
                        <a:pt x="18" y="52"/>
                      </a:lnTo>
                      <a:lnTo>
                        <a:pt x="18" y="52"/>
                      </a:lnTo>
                      <a:lnTo>
                        <a:pt x="18" y="52"/>
                      </a:lnTo>
                      <a:lnTo>
                        <a:pt x="14" y="48"/>
                      </a:lnTo>
                      <a:lnTo>
                        <a:pt x="14" y="44"/>
                      </a:lnTo>
                      <a:lnTo>
                        <a:pt x="11" y="41"/>
                      </a:lnTo>
                      <a:lnTo>
                        <a:pt x="3" y="33"/>
                      </a:lnTo>
                      <a:lnTo>
                        <a:pt x="3" y="33"/>
                      </a:lnTo>
                      <a:lnTo>
                        <a:pt x="7" y="33"/>
                      </a:lnTo>
                      <a:lnTo>
                        <a:pt x="3" y="30"/>
                      </a:lnTo>
                      <a:lnTo>
                        <a:pt x="3" y="26"/>
                      </a:lnTo>
                      <a:lnTo>
                        <a:pt x="7" y="22"/>
                      </a:lnTo>
                      <a:lnTo>
                        <a:pt x="11" y="18"/>
                      </a:lnTo>
                      <a:lnTo>
                        <a:pt x="7" y="15"/>
                      </a:lnTo>
                      <a:lnTo>
                        <a:pt x="3" y="11"/>
                      </a:lnTo>
                      <a:lnTo>
                        <a:pt x="0" y="4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1" name="Freeform 51">
                  <a:extLst>
                    <a:ext uri="{FF2B5EF4-FFF2-40B4-BE49-F238E27FC236}">
                      <a16:creationId xmlns:a16="http://schemas.microsoft.com/office/drawing/2014/main" id="{85F2B24F-A9D1-3141-8770-545C03557F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8308" y="2307493"/>
                  <a:ext cx="56612" cy="38599"/>
                </a:xfrm>
                <a:custGeom>
                  <a:avLst/>
                  <a:gdLst>
                    <a:gd name="T0" fmla="*/ 29 w 44"/>
                    <a:gd name="T1" fmla="*/ 0 h 30"/>
                    <a:gd name="T2" fmla="*/ 37 w 44"/>
                    <a:gd name="T3" fmla="*/ 8 h 30"/>
                    <a:gd name="T4" fmla="*/ 40 w 44"/>
                    <a:gd name="T5" fmla="*/ 11 h 30"/>
                    <a:gd name="T6" fmla="*/ 40 w 44"/>
                    <a:gd name="T7" fmla="*/ 15 h 30"/>
                    <a:gd name="T8" fmla="*/ 44 w 44"/>
                    <a:gd name="T9" fmla="*/ 19 h 30"/>
                    <a:gd name="T10" fmla="*/ 40 w 44"/>
                    <a:gd name="T11" fmla="*/ 23 h 30"/>
                    <a:gd name="T12" fmla="*/ 37 w 44"/>
                    <a:gd name="T13" fmla="*/ 23 h 30"/>
                    <a:gd name="T14" fmla="*/ 33 w 44"/>
                    <a:gd name="T15" fmla="*/ 23 h 30"/>
                    <a:gd name="T16" fmla="*/ 26 w 44"/>
                    <a:gd name="T17" fmla="*/ 23 h 30"/>
                    <a:gd name="T18" fmla="*/ 22 w 44"/>
                    <a:gd name="T19" fmla="*/ 26 h 30"/>
                    <a:gd name="T20" fmla="*/ 22 w 44"/>
                    <a:gd name="T21" fmla="*/ 26 h 30"/>
                    <a:gd name="T22" fmla="*/ 18 w 44"/>
                    <a:gd name="T23" fmla="*/ 26 h 30"/>
                    <a:gd name="T24" fmla="*/ 11 w 44"/>
                    <a:gd name="T25" fmla="*/ 30 h 30"/>
                    <a:gd name="T26" fmla="*/ 11 w 44"/>
                    <a:gd name="T27" fmla="*/ 30 h 30"/>
                    <a:gd name="T28" fmla="*/ 7 w 44"/>
                    <a:gd name="T29" fmla="*/ 30 h 30"/>
                    <a:gd name="T30" fmla="*/ 7 w 44"/>
                    <a:gd name="T31" fmla="*/ 26 h 30"/>
                    <a:gd name="T32" fmla="*/ 3 w 44"/>
                    <a:gd name="T33" fmla="*/ 23 h 30"/>
                    <a:gd name="T34" fmla="*/ 0 w 44"/>
                    <a:gd name="T35" fmla="*/ 15 h 30"/>
                    <a:gd name="T36" fmla="*/ 3 w 44"/>
                    <a:gd name="T37" fmla="*/ 11 h 30"/>
                    <a:gd name="T38" fmla="*/ 3 w 44"/>
                    <a:gd name="T39" fmla="*/ 11 h 30"/>
                    <a:gd name="T40" fmla="*/ 3 w 44"/>
                    <a:gd name="T41" fmla="*/ 11 h 30"/>
                    <a:gd name="T42" fmla="*/ 3 w 44"/>
                    <a:gd name="T43" fmla="*/ 8 h 30"/>
                    <a:gd name="T44" fmla="*/ 7 w 44"/>
                    <a:gd name="T45" fmla="*/ 4 h 30"/>
                    <a:gd name="T46" fmla="*/ 11 w 44"/>
                    <a:gd name="T47" fmla="*/ 4 h 30"/>
                    <a:gd name="T48" fmla="*/ 15 w 44"/>
                    <a:gd name="T49" fmla="*/ 4 h 30"/>
                    <a:gd name="T50" fmla="*/ 22 w 44"/>
                    <a:gd name="T51" fmla="*/ 0 h 30"/>
                    <a:gd name="T52" fmla="*/ 22 w 44"/>
                    <a:gd name="T53" fmla="*/ 4 h 30"/>
                    <a:gd name="T54" fmla="*/ 29 w 44"/>
                    <a:gd name="T55" fmla="*/ 0 h 30"/>
                    <a:gd name="T56" fmla="*/ 29 w 44"/>
                    <a:gd name="T5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4" h="30">
                      <a:moveTo>
                        <a:pt x="29" y="0"/>
                      </a:moveTo>
                      <a:lnTo>
                        <a:pt x="37" y="8"/>
                      </a:lnTo>
                      <a:lnTo>
                        <a:pt x="40" y="11"/>
                      </a:lnTo>
                      <a:lnTo>
                        <a:pt x="40" y="15"/>
                      </a:lnTo>
                      <a:lnTo>
                        <a:pt x="44" y="19"/>
                      </a:lnTo>
                      <a:lnTo>
                        <a:pt x="40" y="23"/>
                      </a:lnTo>
                      <a:lnTo>
                        <a:pt x="37" y="23"/>
                      </a:lnTo>
                      <a:lnTo>
                        <a:pt x="33" y="23"/>
                      </a:lnTo>
                      <a:lnTo>
                        <a:pt x="26" y="23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18" y="26"/>
                      </a:lnTo>
                      <a:lnTo>
                        <a:pt x="11" y="30"/>
                      </a:lnTo>
                      <a:lnTo>
                        <a:pt x="11" y="30"/>
                      </a:lnTo>
                      <a:lnTo>
                        <a:pt x="7" y="30"/>
                      </a:lnTo>
                      <a:lnTo>
                        <a:pt x="7" y="26"/>
                      </a:lnTo>
                      <a:lnTo>
                        <a:pt x="3" y="23"/>
                      </a:lnTo>
                      <a:lnTo>
                        <a:pt x="0" y="15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3" y="8"/>
                      </a:lnTo>
                      <a:lnTo>
                        <a:pt x="7" y="4"/>
                      </a:lnTo>
                      <a:lnTo>
                        <a:pt x="11" y="4"/>
                      </a:lnTo>
                      <a:lnTo>
                        <a:pt x="15" y="4"/>
                      </a:lnTo>
                      <a:lnTo>
                        <a:pt x="22" y="0"/>
                      </a:lnTo>
                      <a:lnTo>
                        <a:pt x="22" y="4"/>
                      </a:lnTo>
                      <a:lnTo>
                        <a:pt x="29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2" name="Freeform 52">
                  <a:extLst>
                    <a:ext uri="{FF2B5EF4-FFF2-40B4-BE49-F238E27FC236}">
                      <a16:creationId xmlns:a16="http://schemas.microsoft.com/office/drawing/2014/main" id="{BB964130-0E1C-C14F-A609-FDC02492DB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3864" y="2303634"/>
                  <a:ext cx="38599" cy="65619"/>
                </a:xfrm>
                <a:custGeom>
                  <a:avLst/>
                  <a:gdLst>
                    <a:gd name="T0" fmla="*/ 22 w 30"/>
                    <a:gd name="T1" fmla="*/ 14 h 51"/>
                    <a:gd name="T2" fmla="*/ 19 w 30"/>
                    <a:gd name="T3" fmla="*/ 18 h 51"/>
                    <a:gd name="T4" fmla="*/ 22 w 30"/>
                    <a:gd name="T5" fmla="*/ 26 h 51"/>
                    <a:gd name="T6" fmla="*/ 26 w 30"/>
                    <a:gd name="T7" fmla="*/ 29 h 51"/>
                    <a:gd name="T8" fmla="*/ 26 w 30"/>
                    <a:gd name="T9" fmla="*/ 33 h 51"/>
                    <a:gd name="T10" fmla="*/ 30 w 30"/>
                    <a:gd name="T11" fmla="*/ 33 h 51"/>
                    <a:gd name="T12" fmla="*/ 30 w 30"/>
                    <a:gd name="T13" fmla="*/ 37 h 51"/>
                    <a:gd name="T14" fmla="*/ 26 w 30"/>
                    <a:gd name="T15" fmla="*/ 44 h 51"/>
                    <a:gd name="T16" fmla="*/ 19 w 30"/>
                    <a:gd name="T17" fmla="*/ 44 h 51"/>
                    <a:gd name="T18" fmla="*/ 19 w 30"/>
                    <a:gd name="T19" fmla="*/ 48 h 51"/>
                    <a:gd name="T20" fmla="*/ 19 w 30"/>
                    <a:gd name="T21" fmla="*/ 51 h 51"/>
                    <a:gd name="T22" fmla="*/ 15 w 30"/>
                    <a:gd name="T23" fmla="*/ 51 h 51"/>
                    <a:gd name="T24" fmla="*/ 11 w 30"/>
                    <a:gd name="T25" fmla="*/ 51 h 51"/>
                    <a:gd name="T26" fmla="*/ 8 w 30"/>
                    <a:gd name="T27" fmla="*/ 44 h 51"/>
                    <a:gd name="T28" fmla="*/ 4 w 30"/>
                    <a:gd name="T29" fmla="*/ 44 h 51"/>
                    <a:gd name="T30" fmla="*/ 0 w 30"/>
                    <a:gd name="T31" fmla="*/ 44 h 51"/>
                    <a:gd name="T32" fmla="*/ 4 w 30"/>
                    <a:gd name="T33" fmla="*/ 40 h 51"/>
                    <a:gd name="T34" fmla="*/ 0 w 30"/>
                    <a:gd name="T35" fmla="*/ 37 h 51"/>
                    <a:gd name="T36" fmla="*/ 0 w 30"/>
                    <a:gd name="T37" fmla="*/ 33 h 51"/>
                    <a:gd name="T38" fmla="*/ 4 w 30"/>
                    <a:gd name="T39" fmla="*/ 29 h 51"/>
                    <a:gd name="T40" fmla="*/ 0 w 30"/>
                    <a:gd name="T41" fmla="*/ 26 h 51"/>
                    <a:gd name="T42" fmla="*/ 4 w 30"/>
                    <a:gd name="T43" fmla="*/ 18 h 51"/>
                    <a:gd name="T44" fmla="*/ 4 w 30"/>
                    <a:gd name="T45" fmla="*/ 18 h 51"/>
                    <a:gd name="T46" fmla="*/ 4 w 30"/>
                    <a:gd name="T47" fmla="*/ 14 h 51"/>
                    <a:gd name="T48" fmla="*/ 0 w 30"/>
                    <a:gd name="T49" fmla="*/ 14 h 51"/>
                    <a:gd name="T50" fmla="*/ 0 w 30"/>
                    <a:gd name="T51" fmla="*/ 7 h 51"/>
                    <a:gd name="T52" fmla="*/ 0 w 30"/>
                    <a:gd name="T53" fmla="*/ 3 h 51"/>
                    <a:gd name="T54" fmla="*/ 4 w 30"/>
                    <a:gd name="T55" fmla="*/ 0 h 51"/>
                    <a:gd name="T56" fmla="*/ 8 w 30"/>
                    <a:gd name="T57" fmla="*/ 0 h 51"/>
                    <a:gd name="T58" fmla="*/ 8 w 30"/>
                    <a:gd name="T59" fmla="*/ 3 h 51"/>
                    <a:gd name="T60" fmla="*/ 11 w 30"/>
                    <a:gd name="T61" fmla="*/ 0 h 51"/>
                    <a:gd name="T62" fmla="*/ 11 w 30"/>
                    <a:gd name="T63" fmla="*/ 0 h 51"/>
                    <a:gd name="T64" fmla="*/ 11 w 30"/>
                    <a:gd name="T65" fmla="*/ 0 h 51"/>
                    <a:gd name="T66" fmla="*/ 15 w 30"/>
                    <a:gd name="T67" fmla="*/ 3 h 51"/>
                    <a:gd name="T68" fmla="*/ 15 w 30"/>
                    <a:gd name="T69" fmla="*/ 3 h 51"/>
                    <a:gd name="T70" fmla="*/ 19 w 30"/>
                    <a:gd name="T71" fmla="*/ 7 h 51"/>
                    <a:gd name="T72" fmla="*/ 22 w 30"/>
                    <a:gd name="T73" fmla="*/ 7 h 51"/>
                    <a:gd name="T74" fmla="*/ 22 w 30"/>
                    <a:gd name="T75" fmla="*/ 11 h 51"/>
                    <a:gd name="T76" fmla="*/ 22 w 30"/>
                    <a:gd name="T77" fmla="*/ 1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0" h="51">
                      <a:moveTo>
                        <a:pt x="22" y="14"/>
                      </a:moveTo>
                      <a:lnTo>
                        <a:pt x="19" y="18"/>
                      </a:lnTo>
                      <a:lnTo>
                        <a:pt x="22" y="26"/>
                      </a:lnTo>
                      <a:lnTo>
                        <a:pt x="26" y="29"/>
                      </a:lnTo>
                      <a:lnTo>
                        <a:pt x="26" y="33"/>
                      </a:lnTo>
                      <a:lnTo>
                        <a:pt x="30" y="33"/>
                      </a:lnTo>
                      <a:lnTo>
                        <a:pt x="30" y="37"/>
                      </a:lnTo>
                      <a:lnTo>
                        <a:pt x="26" y="44"/>
                      </a:lnTo>
                      <a:lnTo>
                        <a:pt x="19" y="44"/>
                      </a:lnTo>
                      <a:lnTo>
                        <a:pt x="19" y="48"/>
                      </a:lnTo>
                      <a:lnTo>
                        <a:pt x="19" y="51"/>
                      </a:lnTo>
                      <a:lnTo>
                        <a:pt x="15" y="51"/>
                      </a:lnTo>
                      <a:lnTo>
                        <a:pt x="11" y="51"/>
                      </a:lnTo>
                      <a:lnTo>
                        <a:pt x="8" y="44"/>
                      </a:lnTo>
                      <a:lnTo>
                        <a:pt x="4" y="44"/>
                      </a:lnTo>
                      <a:lnTo>
                        <a:pt x="0" y="44"/>
                      </a:lnTo>
                      <a:lnTo>
                        <a:pt x="4" y="40"/>
                      </a:lnTo>
                      <a:lnTo>
                        <a:pt x="0" y="37"/>
                      </a:lnTo>
                      <a:lnTo>
                        <a:pt x="0" y="33"/>
                      </a:lnTo>
                      <a:lnTo>
                        <a:pt x="4" y="29"/>
                      </a:lnTo>
                      <a:lnTo>
                        <a:pt x="0" y="26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3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5" y="3"/>
                      </a:lnTo>
                      <a:lnTo>
                        <a:pt x="15" y="3"/>
                      </a:lnTo>
                      <a:lnTo>
                        <a:pt x="19" y="7"/>
                      </a:lnTo>
                      <a:lnTo>
                        <a:pt x="22" y="7"/>
                      </a:lnTo>
                      <a:lnTo>
                        <a:pt x="22" y="11"/>
                      </a:lnTo>
                      <a:lnTo>
                        <a:pt x="22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3" name="Freeform 53">
                  <a:extLst>
                    <a:ext uri="{FF2B5EF4-FFF2-40B4-BE49-F238E27FC236}">
                      <a16:creationId xmlns:a16="http://schemas.microsoft.com/office/drawing/2014/main" id="{3FA4583A-606E-4B4C-ADA1-58B20642A8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9711" y="2217429"/>
                  <a:ext cx="86205" cy="104218"/>
                </a:xfrm>
                <a:custGeom>
                  <a:avLst/>
                  <a:gdLst>
                    <a:gd name="T0" fmla="*/ 0 w 67"/>
                    <a:gd name="T1" fmla="*/ 7 h 81"/>
                    <a:gd name="T2" fmla="*/ 8 w 67"/>
                    <a:gd name="T3" fmla="*/ 7 h 81"/>
                    <a:gd name="T4" fmla="*/ 11 w 67"/>
                    <a:gd name="T5" fmla="*/ 0 h 81"/>
                    <a:gd name="T6" fmla="*/ 19 w 67"/>
                    <a:gd name="T7" fmla="*/ 3 h 81"/>
                    <a:gd name="T8" fmla="*/ 26 w 67"/>
                    <a:gd name="T9" fmla="*/ 7 h 81"/>
                    <a:gd name="T10" fmla="*/ 30 w 67"/>
                    <a:gd name="T11" fmla="*/ 15 h 81"/>
                    <a:gd name="T12" fmla="*/ 41 w 67"/>
                    <a:gd name="T13" fmla="*/ 18 h 81"/>
                    <a:gd name="T14" fmla="*/ 37 w 67"/>
                    <a:gd name="T15" fmla="*/ 26 h 81"/>
                    <a:gd name="T16" fmla="*/ 45 w 67"/>
                    <a:gd name="T17" fmla="*/ 29 h 81"/>
                    <a:gd name="T18" fmla="*/ 52 w 67"/>
                    <a:gd name="T19" fmla="*/ 29 h 81"/>
                    <a:gd name="T20" fmla="*/ 59 w 67"/>
                    <a:gd name="T21" fmla="*/ 26 h 81"/>
                    <a:gd name="T22" fmla="*/ 59 w 67"/>
                    <a:gd name="T23" fmla="*/ 33 h 81"/>
                    <a:gd name="T24" fmla="*/ 56 w 67"/>
                    <a:gd name="T25" fmla="*/ 41 h 81"/>
                    <a:gd name="T26" fmla="*/ 63 w 67"/>
                    <a:gd name="T27" fmla="*/ 52 h 81"/>
                    <a:gd name="T28" fmla="*/ 63 w 67"/>
                    <a:gd name="T29" fmla="*/ 59 h 81"/>
                    <a:gd name="T30" fmla="*/ 59 w 67"/>
                    <a:gd name="T31" fmla="*/ 67 h 81"/>
                    <a:gd name="T32" fmla="*/ 59 w 67"/>
                    <a:gd name="T33" fmla="*/ 70 h 81"/>
                    <a:gd name="T34" fmla="*/ 52 w 67"/>
                    <a:gd name="T35" fmla="*/ 74 h 81"/>
                    <a:gd name="T36" fmla="*/ 45 w 67"/>
                    <a:gd name="T37" fmla="*/ 74 h 81"/>
                    <a:gd name="T38" fmla="*/ 37 w 67"/>
                    <a:gd name="T39" fmla="*/ 74 h 81"/>
                    <a:gd name="T40" fmla="*/ 33 w 67"/>
                    <a:gd name="T41" fmla="*/ 81 h 81"/>
                    <a:gd name="T42" fmla="*/ 33 w 67"/>
                    <a:gd name="T43" fmla="*/ 78 h 81"/>
                    <a:gd name="T44" fmla="*/ 30 w 67"/>
                    <a:gd name="T45" fmla="*/ 74 h 81"/>
                    <a:gd name="T46" fmla="*/ 26 w 67"/>
                    <a:gd name="T47" fmla="*/ 70 h 81"/>
                    <a:gd name="T48" fmla="*/ 22 w 67"/>
                    <a:gd name="T49" fmla="*/ 67 h 81"/>
                    <a:gd name="T50" fmla="*/ 26 w 67"/>
                    <a:gd name="T51" fmla="*/ 63 h 81"/>
                    <a:gd name="T52" fmla="*/ 22 w 67"/>
                    <a:gd name="T53" fmla="*/ 59 h 81"/>
                    <a:gd name="T54" fmla="*/ 15 w 67"/>
                    <a:gd name="T55" fmla="*/ 55 h 81"/>
                    <a:gd name="T56" fmla="*/ 11 w 67"/>
                    <a:gd name="T57" fmla="*/ 52 h 81"/>
                    <a:gd name="T58" fmla="*/ 11 w 67"/>
                    <a:gd name="T59" fmla="*/ 48 h 81"/>
                    <a:gd name="T60" fmla="*/ 8 w 67"/>
                    <a:gd name="T61" fmla="*/ 41 h 81"/>
                    <a:gd name="T62" fmla="*/ 11 w 67"/>
                    <a:gd name="T63" fmla="*/ 41 h 81"/>
                    <a:gd name="T64" fmla="*/ 11 w 67"/>
                    <a:gd name="T65" fmla="*/ 37 h 81"/>
                    <a:gd name="T66" fmla="*/ 4 w 67"/>
                    <a:gd name="T67" fmla="*/ 33 h 81"/>
                    <a:gd name="T68" fmla="*/ 8 w 67"/>
                    <a:gd name="T69" fmla="*/ 29 h 81"/>
                    <a:gd name="T70" fmla="*/ 4 w 67"/>
                    <a:gd name="T71" fmla="*/ 26 h 81"/>
                    <a:gd name="T72" fmla="*/ 4 w 67"/>
                    <a:gd name="T73" fmla="*/ 26 h 81"/>
                    <a:gd name="T74" fmla="*/ 4 w 67"/>
                    <a:gd name="T75" fmla="*/ 22 h 81"/>
                    <a:gd name="T76" fmla="*/ 8 w 67"/>
                    <a:gd name="T77" fmla="*/ 18 h 81"/>
                    <a:gd name="T78" fmla="*/ 4 w 67"/>
                    <a:gd name="T79" fmla="*/ 18 h 81"/>
                    <a:gd name="T80" fmla="*/ 0 w 67"/>
                    <a:gd name="T81" fmla="*/ 1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7" h="81">
                      <a:moveTo>
                        <a:pt x="0" y="11"/>
                      </a:moveTo>
                      <a:lnTo>
                        <a:pt x="0" y="7"/>
                      </a:lnTo>
                      <a:lnTo>
                        <a:pt x="4" y="7"/>
                      </a:lnTo>
                      <a:lnTo>
                        <a:pt x="8" y="7"/>
                      </a:lnTo>
                      <a:lnTo>
                        <a:pt x="8" y="3"/>
                      </a:lnTo>
                      <a:lnTo>
                        <a:pt x="11" y="0"/>
                      </a:lnTo>
                      <a:lnTo>
                        <a:pt x="15" y="3"/>
                      </a:lnTo>
                      <a:lnTo>
                        <a:pt x="19" y="3"/>
                      </a:lnTo>
                      <a:lnTo>
                        <a:pt x="22" y="3"/>
                      </a:lnTo>
                      <a:lnTo>
                        <a:pt x="26" y="7"/>
                      </a:lnTo>
                      <a:lnTo>
                        <a:pt x="30" y="11"/>
                      </a:lnTo>
                      <a:lnTo>
                        <a:pt x="30" y="15"/>
                      </a:lnTo>
                      <a:lnTo>
                        <a:pt x="37" y="18"/>
                      </a:lnTo>
                      <a:lnTo>
                        <a:pt x="41" y="18"/>
                      </a:lnTo>
                      <a:lnTo>
                        <a:pt x="37" y="22"/>
                      </a:lnTo>
                      <a:lnTo>
                        <a:pt x="37" y="26"/>
                      </a:lnTo>
                      <a:lnTo>
                        <a:pt x="45" y="26"/>
                      </a:lnTo>
                      <a:lnTo>
                        <a:pt x="45" y="29"/>
                      </a:lnTo>
                      <a:lnTo>
                        <a:pt x="48" y="29"/>
                      </a:lnTo>
                      <a:lnTo>
                        <a:pt x="52" y="29"/>
                      </a:lnTo>
                      <a:lnTo>
                        <a:pt x="56" y="26"/>
                      </a:lnTo>
                      <a:lnTo>
                        <a:pt x="59" y="26"/>
                      </a:lnTo>
                      <a:lnTo>
                        <a:pt x="56" y="29"/>
                      </a:lnTo>
                      <a:lnTo>
                        <a:pt x="59" y="33"/>
                      </a:lnTo>
                      <a:lnTo>
                        <a:pt x="59" y="37"/>
                      </a:lnTo>
                      <a:lnTo>
                        <a:pt x="56" y="41"/>
                      </a:lnTo>
                      <a:lnTo>
                        <a:pt x="59" y="48"/>
                      </a:lnTo>
                      <a:lnTo>
                        <a:pt x="63" y="52"/>
                      </a:lnTo>
                      <a:lnTo>
                        <a:pt x="67" y="55"/>
                      </a:lnTo>
                      <a:lnTo>
                        <a:pt x="63" y="59"/>
                      </a:lnTo>
                      <a:lnTo>
                        <a:pt x="59" y="63"/>
                      </a:lnTo>
                      <a:lnTo>
                        <a:pt x="59" y="67"/>
                      </a:lnTo>
                      <a:lnTo>
                        <a:pt x="63" y="70"/>
                      </a:lnTo>
                      <a:lnTo>
                        <a:pt x="59" y="70"/>
                      </a:lnTo>
                      <a:lnTo>
                        <a:pt x="59" y="70"/>
                      </a:lnTo>
                      <a:lnTo>
                        <a:pt x="52" y="74"/>
                      </a:lnTo>
                      <a:lnTo>
                        <a:pt x="52" y="70"/>
                      </a:lnTo>
                      <a:lnTo>
                        <a:pt x="45" y="74"/>
                      </a:lnTo>
                      <a:lnTo>
                        <a:pt x="41" y="74"/>
                      </a:lnTo>
                      <a:lnTo>
                        <a:pt x="37" y="74"/>
                      </a:lnTo>
                      <a:lnTo>
                        <a:pt x="33" y="78"/>
                      </a:lnTo>
                      <a:lnTo>
                        <a:pt x="33" y="81"/>
                      </a:lnTo>
                      <a:lnTo>
                        <a:pt x="33" y="81"/>
                      </a:lnTo>
                      <a:lnTo>
                        <a:pt x="33" y="78"/>
                      </a:lnTo>
                      <a:lnTo>
                        <a:pt x="33" y="74"/>
                      </a:lnTo>
                      <a:lnTo>
                        <a:pt x="30" y="74"/>
                      </a:lnTo>
                      <a:lnTo>
                        <a:pt x="26" y="70"/>
                      </a:lnTo>
                      <a:lnTo>
                        <a:pt x="26" y="70"/>
                      </a:lnTo>
                      <a:lnTo>
                        <a:pt x="22" y="67"/>
                      </a:lnTo>
                      <a:lnTo>
                        <a:pt x="22" y="67"/>
                      </a:lnTo>
                      <a:lnTo>
                        <a:pt x="22" y="67"/>
                      </a:lnTo>
                      <a:lnTo>
                        <a:pt x="26" y="63"/>
                      </a:lnTo>
                      <a:lnTo>
                        <a:pt x="26" y="59"/>
                      </a:lnTo>
                      <a:lnTo>
                        <a:pt x="22" y="59"/>
                      </a:lnTo>
                      <a:lnTo>
                        <a:pt x="19" y="55"/>
                      </a:lnTo>
                      <a:lnTo>
                        <a:pt x="15" y="55"/>
                      </a:lnTo>
                      <a:lnTo>
                        <a:pt x="11" y="55"/>
                      </a:lnTo>
                      <a:lnTo>
                        <a:pt x="11" y="52"/>
                      </a:lnTo>
                      <a:lnTo>
                        <a:pt x="11" y="48"/>
                      </a:lnTo>
                      <a:lnTo>
                        <a:pt x="11" y="48"/>
                      </a:lnTo>
                      <a:lnTo>
                        <a:pt x="8" y="44"/>
                      </a:lnTo>
                      <a:lnTo>
                        <a:pt x="8" y="41"/>
                      </a:lnTo>
                      <a:lnTo>
                        <a:pt x="8" y="41"/>
                      </a:lnTo>
                      <a:lnTo>
                        <a:pt x="11" y="41"/>
                      </a:lnTo>
                      <a:lnTo>
                        <a:pt x="11" y="41"/>
                      </a:lnTo>
                      <a:lnTo>
                        <a:pt x="11" y="37"/>
                      </a:lnTo>
                      <a:lnTo>
                        <a:pt x="8" y="37"/>
                      </a:lnTo>
                      <a:lnTo>
                        <a:pt x="4" y="33"/>
                      </a:lnTo>
                      <a:lnTo>
                        <a:pt x="4" y="33"/>
                      </a:lnTo>
                      <a:lnTo>
                        <a:pt x="8" y="29"/>
                      </a:lnTo>
                      <a:lnTo>
                        <a:pt x="8" y="26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8" y="22"/>
                      </a:lnTo>
                      <a:lnTo>
                        <a:pt x="8" y="18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4" name="Freeform 54">
                  <a:extLst>
                    <a:ext uri="{FF2B5EF4-FFF2-40B4-BE49-F238E27FC236}">
                      <a16:creationId xmlns:a16="http://schemas.microsoft.com/office/drawing/2014/main" id="{B8D5DC4C-E12E-364F-A336-64E1D8D01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4564" y="2279187"/>
                  <a:ext cx="38599" cy="42459"/>
                </a:xfrm>
                <a:custGeom>
                  <a:avLst/>
                  <a:gdLst>
                    <a:gd name="T0" fmla="*/ 15 w 30"/>
                    <a:gd name="T1" fmla="*/ 33 h 33"/>
                    <a:gd name="T2" fmla="*/ 15 w 30"/>
                    <a:gd name="T3" fmla="*/ 26 h 33"/>
                    <a:gd name="T4" fmla="*/ 15 w 30"/>
                    <a:gd name="T5" fmla="*/ 22 h 33"/>
                    <a:gd name="T6" fmla="*/ 19 w 30"/>
                    <a:gd name="T7" fmla="*/ 19 h 33"/>
                    <a:gd name="T8" fmla="*/ 23 w 30"/>
                    <a:gd name="T9" fmla="*/ 19 h 33"/>
                    <a:gd name="T10" fmla="*/ 23 w 30"/>
                    <a:gd name="T11" fmla="*/ 22 h 33"/>
                    <a:gd name="T12" fmla="*/ 26 w 30"/>
                    <a:gd name="T13" fmla="*/ 19 h 33"/>
                    <a:gd name="T14" fmla="*/ 26 w 30"/>
                    <a:gd name="T15" fmla="*/ 19 h 33"/>
                    <a:gd name="T16" fmla="*/ 30 w 30"/>
                    <a:gd name="T17" fmla="*/ 15 h 33"/>
                    <a:gd name="T18" fmla="*/ 30 w 30"/>
                    <a:gd name="T19" fmla="*/ 11 h 33"/>
                    <a:gd name="T20" fmla="*/ 26 w 30"/>
                    <a:gd name="T21" fmla="*/ 11 h 33"/>
                    <a:gd name="T22" fmla="*/ 23 w 30"/>
                    <a:gd name="T23" fmla="*/ 7 h 33"/>
                    <a:gd name="T24" fmla="*/ 19 w 30"/>
                    <a:gd name="T25" fmla="*/ 7 h 33"/>
                    <a:gd name="T26" fmla="*/ 15 w 30"/>
                    <a:gd name="T27" fmla="*/ 7 h 33"/>
                    <a:gd name="T28" fmla="*/ 15 w 30"/>
                    <a:gd name="T29" fmla="*/ 4 h 33"/>
                    <a:gd name="T30" fmla="*/ 15 w 30"/>
                    <a:gd name="T31" fmla="*/ 0 h 33"/>
                    <a:gd name="T32" fmla="*/ 12 w 30"/>
                    <a:gd name="T33" fmla="*/ 4 h 33"/>
                    <a:gd name="T34" fmla="*/ 12 w 30"/>
                    <a:gd name="T35" fmla="*/ 0 h 33"/>
                    <a:gd name="T36" fmla="*/ 8 w 30"/>
                    <a:gd name="T37" fmla="*/ 0 h 33"/>
                    <a:gd name="T38" fmla="*/ 4 w 30"/>
                    <a:gd name="T39" fmla="*/ 0 h 33"/>
                    <a:gd name="T40" fmla="*/ 4 w 30"/>
                    <a:gd name="T41" fmla="*/ 4 h 33"/>
                    <a:gd name="T42" fmla="*/ 8 w 30"/>
                    <a:gd name="T43" fmla="*/ 4 h 33"/>
                    <a:gd name="T44" fmla="*/ 8 w 30"/>
                    <a:gd name="T45" fmla="*/ 7 h 33"/>
                    <a:gd name="T46" fmla="*/ 8 w 30"/>
                    <a:gd name="T47" fmla="*/ 7 h 33"/>
                    <a:gd name="T48" fmla="*/ 4 w 30"/>
                    <a:gd name="T49" fmla="*/ 7 h 33"/>
                    <a:gd name="T50" fmla="*/ 4 w 30"/>
                    <a:gd name="T51" fmla="*/ 11 h 33"/>
                    <a:gd name="T52" fmla="*/ 4 w 30"/>
                    <a:gd name="T53" fmla="*/ 15 h 33"/>
                    <a:gd name="T54" fmla="*/ 0 w 30"/>
                    <a:gd name="T55" fmla="*/ 19 h 33"/>
                    <a:gd name="T56" fmla="*/ 0 w 30"/>
                    <a:gd name="T57" fmla="*/ 19 h 33"/>
                    <a:gd name="T58" fmla="*/ 0 w 30"/>
                    <a:gd name="T59" fmla="*/ 19 h 33"/>
                    <a:gd name="T60" fmla="*/ 4 w 30"/>
                    <a:gd name="T61" fmla="*/ 22 h 33"/>
                    <a:gd name="T62" fmla="*/ 12 w 30"/>
                    <a:gd name="T63" fmla="*/ 30 h 33"/>
                    <a:gd name="T64" fmla="*/ 12 w 30"/>
                    <a:gd name="T65" fmla="*/ 30 h 33"/>
                    <a:gd name="T66" fmla="*/ 15 w 30"/>
                    <a:gd name="T6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0" h="33">
                      <a:moveTo>
                        <a:pt x="15" y="33"/>
                      </a:moveTo>
                      <a:lnTo>
                        <a:pt x="15" y="26"/>
                      </a:lnTo>
                      <a:lnTo>
                        <a:pt x="15" y="22"/>
                      </a:lnTo>
                      <a:lnTo>
                        <a:pt x="19" y="19"/>
                      </a:lnTo>
                      <a:lnTo>
                        <a:pt x="23" y="19"/>
                      </a:lnTo>
                      <a:lnTo>
                        <a:pt x="23" y="22"/>
                      </a:lnTo>
                      <a:lnTo>
                        <a:pt x="26" y="19"/>
                      </a:lnTo>
                      <a:lnTo>
                        <a:pt x="26" y="19"/>
                      </a:lnTo>
                      <a:lnTo>
                        <a:pt x="30" y="15"/>
                      </a:lnTo>
                      <a:lnTo>
                        <a:pt x="30" y="11"/>
                      </a:lnTo>
                      <a:lnTo>
                        <a:pt x="26" y="11"/>
                      </a:lnTo>
                      <a:lnTo>
                        <a:pt x="23" y="7"/>
                      </a:lnTo>
                      <a:lnTo>
                        <a:pt x="19" y="7"/>
                      </a:lnTo>
                      <a:lnTo>
                        <a:pt x="15" y="7"/>
                      </a:lnTo>
                      <a:lnTo>
                        <a:pt x="15" y="4"/>
                      </a:lnTo>
                      <a:lnTo>
                        <a:pt x="15" y="0"/>
                      </a:lnTo>
                      <a:lnTo>
                        <a:pt x="12" y="4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7"/>
                      </a:lnTo>
                      <a:lnTo>
                        <a:pt x="8" y="7"/>
                      </a:lnTo>
                      <a:lnTo>
                        <a:pt x="4" y="7"/>
                      </a:lnTo>
                      <a:lnTo>
                        <a:pt x="4" y="11"/>
                      </a:lnTo>
                      <a:lnTo>
                        <a:pt x="4" y="15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4" y="22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15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5" name="Freeform 55">
                  <a:extLst>
                    <a:ext uri="{FF2B5EF4-FFF2-40B4-BE49-F238E27FC236}">
                      <a16:creationId xmlns:a16="http://schemas.microsoft.com/office/drawing/2014/main" id="{51CBE1B1-64C6-A043-B283-3410596296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55492" y="2217429"/>
                  <a:ext cx="114511" cy="81058"/>
                </a:xfrm>
                <a:custGeom>
                  <a:avLst/>
                  <a:gdLst>
                    <a:gd name="T0" fmla="*/ 23 w 24"/>
                    <a:gd name="T1" fmla="*/ 6 h 17"/>
                    <a:gd name="T2" fmla="*/ 23 w 24"/>
                    <a:gd name="T3" fmla="*/ 5 h 17"/>
                    <a:gd name="T4" fmla="*/ 22 w 24"/>
                    <a:gd name="T5" fmla="*/ 3 h 17"/>
                    <a:gd name="T6" fmla="*/ 19 w 24"/>
                    <a:gd name="T7" fmla="*/ 3 h 17"/>
                    <a:gd name="T8" fmla="*/ 15 w 24"/>
                    <a:gd name="T9" fmla="*/ 1 h 17"/>
                    <a:gd name="T10" fmla="*/ 12 w 24"/>
                    <a:gd name="T11" fmla="*/ 0 h 17"/>
                    <a:gd name="T12" fmla="*/ 8 w 24"/>
                    <a:gd name="T13" fmla="*/ 2 h 17"/>
                    <a:gd name="T14" fmla="*/ 5 w 24"/>
                    <a:gd name="T15" fmla="*/ 4 h 17"/>
                    <a:gd name="T16" fmla="*/ 1 w 24"/>
                    <a:gd name="T17" fmla="*/ 5 h 17"/>
                    <a:gd name="T18" fmla="*/ 0 w 24"/>
                    <a:gd name="T19" fmla="*/ 6 h 17"/>
                    <a:gd name="T20" fmla="*/ 1 w 24"/>
                    <a:gd name="T21" fmla="*/ 8 h 17"/>
                    <a:gd name="T22" fmla="*/ 3 w 24"/>
                    <a:gd name="T23" fmla="*/ 5 h 17"/>
                    <a:gd name="T24" fmla="*/ 5 w 24"/>
                    <a:gd name="T25" fmla="*/ 6 h 17"/>
                    <a:gd name="T26" fmla="*/ 8 w 24"/>
                    <a:gd name="T27" fmla="*/ 10 h 17"/>
                    <a:gd name="T28" fmla="*/ 8 w 24"/>
                    <a:gd name="T29" fmla="*/ 10 h 17"/>
                    <a:gd name="T30" fmla="*/ 7 w 24"/>
                    <a:gd name="T31" fmla="*/ 12 h 17"/>
                    <a:gd name="T32" fmla="*/ 10 w 24"/>
                    <a:gd name="T33" fmla="*/ 13 h 17"/>
                    <a:gd name="T34" fmla="*/ 12 w 24"/>
                    <a:gd name="T35" fmla="*/ 14 h 17"/>
                    <a:gd name="T36" fmla="*/ 17 w 24"/>
                    <a:gd name="T37" fmla="*/ 16 h 17"/>
                    <a:gd name="T38" fmla="*/ 16 w 24"/>
                    <a:gd name="T39" fmla="*/ 17 h 17"/>
                    <a:gd name="T40" fmla="*/ 17 w 24"/>
                    <a:gd name="T41" fmla="*/ 16 h 17"/>
                    <a:gd name="T42" fmla="*/ 11 w 24"/>
                    <a:gd name="T43" fmla="*/ 10 h 17"/>
                    <a:gd name="T44" fmla="*/ 10 w 24"/>
                    <a:gd name="T45" fmla="*/ 8 h 17"/>
                    <a:gd name="T46" fmla="*/ 9 w 24"/>
                    <a:gd name="T47" fmla="*/ 7 h 17"/>
                    <a:gd name="T48" fmla="*/ 9 w 24"/>
                    <a:gd name="T49" fmla="*/ 5 h 17"/>
                    <a:gd name="T50" fmla="*/ 11 w 24"/>
                    <a:gd name="T51" fmla="*/ 6 h 17"/>
                    <a:gd name="T52" fmla="*/ 13 w 24"/>
                    <a:gd name="T53" fmla="*/ 5 h 17"/>
                    <a:gd name="T54" fmla="*/ 14 w 24"/>
                    <a:gd name="T55" fmla="*/ 5 h 17"/>
                    <a:gd name="T56" fmla="*/ 16 w 24"/>
                    <a:gd name="T57" fmla="*/ 5 h 17"/>
                    <a:gd name="T58" fmla="*/ 18 w 24"/>
                    <a:gd name="T59" fmla="*/ 6 h 17"/>
                    <a:gd name="T60" fmla="*/ 20 w 24"/>
                    <a:gd name="T61" fmla="*/ 6 h 17"/>
                    <a:gd name="T62" fmla="*/ 23 w 24"/>
                    <a:gd name="T63" fmla="*/ 7 h 17"/>
                    <a:gd name="T64" fmla="*/ 16 w 24"/>
                    <a:gd name="T65" fmla="*/ 17 h 17"/>
                    <a:gd name="T66" fmla="*/ 12 w 24"/>
                    <a:gd name="T67" fmla="*/ 15 h 17"/>
                    <a:gd name="T68" fmla="*/ 12 w 24"/>
                    <a:gd name="T69" fmla="*/ 15 h 17"/>
                    <a:gd name="T70" fmla="*/ 15 w 24"/>
                    <a:gd name="T71" fmla="*/ 15 h 17"/>
                    <a:gd name="T72" fmla="*/ 13 w 24"/>
                    <a:gd name="T73" fmla="*/ 14 h 17"/>
                    <a:gd name="T74" fmla="*/ 7 w 24"/>
                    <a:gd name="T75" fmla="*/ 10 h 17"/>
                    <a:gd name="T76" fmla="*/ 5 w 24"/>
                    <a:gd name="T77" fmla="*/ 8 h 17"/>
                    <a:gd name="T78" fmla="*/ 5 w 24"/>
                    <a:gd name="T79" fmla="*/ 8 h 17"/>
                    <a:gd name="T80" fmla="*/ 7 w 24"/>
                    <a:gd name="T81" fmla="*/ 12 h 17"/>
                    <a:gd name="T82" fmla="*/ 5 w 24"/>
                    <a:gd name="T83" fmla="*/ 10 h 17"/>
                    <a:gd name="T84" fmla="*/ 3 w 24"/>
                    <a:gd name="T85" fmla="*/ 7 h 17"/>
                    <a:gd name="T86" fmla="*/ 4 w 24"/>
                    <a:gd name="T87" fmla="*/ 9 h 17"/>
                    <a:gd name="T88" fmla="*/ 3 w 24"/>
                    <a:gd name="T89" fmla="*/ 7 h 17"/>
                    <a:gd name="T90" fmla="*/ 4 w 24"/>
                    <a:gd name="T91" fmla="*/ 7 h 17"/>
                    <a:gd name="T92" fmla="*/ 3 w 24"/>
                    <a:gd name="T93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4" h="17">
                      <a:moveTo>
                        <a:pt x="23" y="7"/>
                      </a:move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7"/>
                        <a:pt x="23" y="7"/>
                        <a:pt x="23" y="7"/>
                      </a:cubicBezTo>
                      <a:close/>
                      <a:moveTo>
                        <a:pt x="14" y="16"/>
                      </a:moveTo>
                      <a:cubicBezTo>
                        <a:pt x="14" y="16"/>
                        <a:pt x="15" y="16"/>
                        <a:pt x="15" y="16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lose/>
                      <a:moveTo>
                        <a:pt x="12" y="15"/>
                      </a:move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lose/>
                      <a:moveTo>
                        <a:pt x="13" y="14"/>
                      </a:move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lose/>
                      <a:moveTo>
                        <a:pt x="6" y="9"/>
                      </a:move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lose/>
                      <a:moveTo>
                        <a:pt x="5" y="8"/>
                      </a:move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8"/>
                        <a:pt x="5" y="8"/>
                        <a:pt x="5" y="8"/>
                      </a:cubicBezTo>
                      <a:close/>
                      <a:moveTo>
                        <a:pt x="6" y="11"/>
                      </a:move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lose/>
                      <a:moveTo>
                        <a:pt x="5" y="9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9"/>
                        <a:pt x="5" y="9"/>
                        <a:pt x="5" y="9"/>
                      </a:cubicBezTo>
                      <a:close/>
                      <a:moveTo>
                        <a:pt x="3" y="7"/>
                      </a:move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lose/>
                      <a:moveTo>
                        <a:pt x="4" y="5"/>
                      </a:move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4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" name="Freeform 56">
                  <a:extLst>
                    <a:ext uri="{FF2B5EF4-FFF2-40B4-BE49-F238E27FC236}">
                      <a16:creationId xmlns:a16="http://schemas.microsoft.com/office/drawing/2014/main" id="{CDCA03F8-E53D-6441-8625-F096E10B72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7952" y="2240588"/>
                  <a:ext cx="75912" cy="63045"/>
                </a:xfrm>
                <a:custGeom>
                  <a:avLst/>
                  <a:gdLst>
                    <a:gd name="T0" fmla="*/ 30 w 59"/>
                    <a:gd name="T1" fmla="*/ 41 h 49"/>
                    <a:gd name="T2" fmla="*/ 7 w 59"/>
                    <a:gd name="T3" fmla="*/ 19 h 49"/>
                    <a:gd name="T4" fmla="*/ 7 w 59"/>
                    <a:gd name="T5" fmla="*/ 15 h 49"/>
                    <a:gd name="T6" fmla="*/ 4 w 59"/>
                    <a:gd name="T7" fmla="*/ 11 h 49"/>
                    <a:gd name="T8" fmla="*/ 0 w 59"/>
                    <a:gd name="T9" fmla="*/ 8 h 49"/>
                    <a:gd name="T10" fmla="*/ 0 w 59"/>
                    <a:gd name="T11" fmla="*/ 4 h 49"/>
                    <a:gd name="T12" fmla="*/ 0 w 59"/>
                    <a:gd name="T13" fmla="*/ 0 h 49"/>
                    <a:gd name="T14" fmla="*/ 7 w 59"/>
                    <a:gd name="T15" fmla="*/ 4 h 49"/>
                    <a:gd name="T16" fmla="*/ 7 w 59"/>
                    <a:gd name="T17" fmla="*/ 0 h 49"/>
                    <a:gd name="T18" fmla="*/ 15 w 59"/>
                    <a:gd name="T19" fmla="*/ 0 h 49"/>
                    <a:gd name="T20" fmla="*/ 18 w 59"/>
                    <a:gd name="T21" fmla="*/ 0 h 49"/>
                    <a:gd name="T22" fmla="*/ 22 w 59"/>
                    <a:gd name="T23" fmla="*/ 0 h 49"/>
                    <a:gd name="T24" fmla="*/ 26 w 59"/>
                    <a:gd name="T25" fmla="*/ 0 h 49"/>
                    <a:gd name="T26" fmla="*/ 33 w 59"/>
                    <a:gd name="T27" fmla="*/ 0 h 49"/>
                    <a:gd name="T28" fmla="*/ 37 w 59"/>
                    <a:gd name="T29" fmla="*/ 4 h 49"/>
                    <a:gd name="T30" fmla="*/ 41 w 59"/>
                    <a:gd name="T31" fmla="*/ 4 h 49"/>
                    <a:gd name="T32" fmla="*/ 52 w 59"/>
                    <a:gd name="T33" fmla="*/ 8 h 49"/>
                    <a:gd name="T34" fmla="*/ 52 w 59"/>
                    <a:gd name="T35" fmla="*/ 8 h 49"/>
                    <a:gd name="T36" fmla="*/ 56 w 59"/>
                    <a:gd name="T37" fmla="*/ 11 h 49"/>
                    <a:gd name="T38" fmla="*/ 52 w 59"/>
                    <a:gd name="T39" fmla="*/ 15 h 49"/>
                    <a:gd name="T40" fmla="*/ 59 w 59"/>
                    <a:gd name="T41" fmla="*/ 19 h 49"/>
                    <a:gd name="T42" fmla="*/ 59 w 59"/>
                    <a:gd name="T43" fmla="*/ 23 h 49"/>
                    <a:gd name="T44" fmla="*/ 56 w 59"/>
                    <a:gd name="T45" fmla="*/ 23 h 49"/>
                    <a:gd name="T46" fmla="*/ 59 w 59"/>
                    <a:gd name="T47" fmla="*/ 30 h 49"/>
                    <a:gd name="T48" fmla="*/ 56 w 59"/>
                    <a:gd name="T49" fmla="*/ 30 h 49"/>
                    <a:gd name="T50" fmla="*/ 48 w 59"/>
                    <a:gd name="T51" fmla="*/ 30 h 49"/>
                    <a:gd name="T52" fmla="*/ 52 w 59"/>
                    <a:gd name="T53" fmla="*/ 34 h 49"/>
                    <a:gd name="T54" fmla="*/ 52 w 59"/>
                    <a:gd name="T55" fmla="*/ 37 h 49"/>
                    <a:gd name="T56" fmla="*/ 48 w 59"/>
                    <a:gd name="T57" fmla="*/ 41 h 49"/>
                    <a:gd name="T58" fmla="*/ 44 w 59"/>
                    <a:gd name="T59" fmla="*/ 49 h 49"/>
                    <a:gd name="T60" fmla="*/ 41 w 59"/>
                    <a:gd name="T61" fmla="*/ 45 h 49"/>
                    <a:gd name="T62" fmla="*/ 33 w 59"/>
                    <a:gd name="T63" fmla="*/ 45 h 49"/>
                    <a:gd name="T64" fmla="*/ 30 w 59"/>
                    <a:gd name="T65" fmla="*/ 45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9" h="49">
                      <a:moveTo>
                        <a:pt x="30" y="45"/>
                      </a:moveTo>
                      <a:lnTo>
                        <a:pt x="30" y="41"/>
                      </a:lnTo>
                      <a:lnTo>
                        <a:pt x="18" y="30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7" y="15"/>
                      </a:lnTo>
                      <a:lnTo>
                        <a:pt x="4" y="15"/>
                      </a:lnTo>
                      <a:lnTo>
                        <a:pt x="4" y="11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22" y="4"/>
                      </a:lnTo>
                      <a:lnTo>
                        <a:pt x="26" y="0"/>
                      </a:lnTo>
                      <a:lnTo>
                        <a:pt x="30" y="4"/>
                      </a:lnTo>
                      <a:lnTo>
                        <a:pt x="33" y="0"/>
                      </a:lnTo>
                      <a:lnTo>
                        <a:pt x="33" y="4"/>
                      </a:lnTo>
                      <a:lnTo>
                        <a:pt x="37" y="4"/>
                      </a:lnTo>
                      <a:lnTo>
                        <a:pt x="41" y="4"/>
                      </a:lnTo>
                      <a:lnTo>
                        <a:pt x="41" y="4"/>
                      </a:lnTo>
                      <a:lnTo>
                        <a:pt x="44" y="4"/>
                      </a:lnTo>
                      <a:lnTo>
                        <a:pt x="52" y="8"/>
                      </a:lnTo>
                      <a:lnTo>
                        <a:pt x="52" y="8"/>
                      </a:lnTo>
                      <a:lnTo>
                        <a:pt x="52" y="8"/>
                      </a:lnTo>
                      <a:lnTo>
                        <a:pt x="56" y="8"/>
                      </a:lnTo>
                      <a:lnTo>
                        <a:pt x="56" y="11"/>
                      </a:lnTo>
                      <a:lnTo>
                        <a:pt x="52" y="15"/>
                      </a:lnTo>
                      <a:lnTo>
                        <a:pt x="52" y="15"/>
                      </a:lnTo>
                      <a:lnTo>
                        <a:pt x="56" y="19"/>
                      </a:lnTo>
                      <a:lnTo>
                        <a:pt x="59" y="19"/>
                      </a:lnTo>
                      <a:lnTo>
                        <a:pt x="59" y="23"/>
                      </a:lnTo>
                      <a:lnTo>
                        <a:pt x="59" y="23"/>
                      </a:lnTo>
                      <a:lnTo>
                        <a:pt x="56" y="23"/>
                      </a:lnTo>
                      <a:lnTo>
                        <a:pt x="56" y="23"/>
                      </a:lnTo>
                      <a:lnTo>
                        <a:pt x="56" y="26"/>
                      </a:lnTo>
                      <a:lnTo>
                        <a:pt x="59" y="30"/>
                      </a:lnTo>
                      <a:lnTo>
                        <a:pt x="56" y="34"/>
                      </a:lnTo>
                      <a:lnTo>
                        <a:pt x="56" y="30"/>
                      </a:lnTo>
                      <a:lnTo>
                        <a:pt x="52" y="30"/>
                      </a:lnTo>
                      <a:lnTo>
                        <a:pt x="48" y="30"/>
                      </a:lnTo>
                      <a:lnTo>
                        <a:pt x="48" y="34"/>
                      </a:lnTo>
                      <a:lnTo>
                        <a:pt x="52" y="34"/>
                      </a:lnTo>
                      <a:lnTo>
                        <a:pt x="52" y="37"/>
                      </a:lnTo>
                      <a:lnTo>
                        <a:pt x="52" y="37"/>
                      </a:lnTo>
                      <a:lnTo>
                        <a:pt x="48" y="37"/>
                      </a:lnTo>
                      <a:lnTo>
                        <a:pt x="48" y="41"/>
                      </a:lnTo>
                      <a:lnTo>
                        <a:pt x="48" y="45"/>
                      </a:lnTo>
                      <a:lnTo>
                        <a:pt x="44" y="49"/>
                      </a:lnTo>
                      <a:lnTo>
                        <a:pt x="44" y="49"/>
                      </a:lnTo>
                      <a:lnTo>
                        <a:pt x="41" y="45"/>
                      </a:lnTo>
                      <a:lnTo>
                        <a:pt x="37" y="45"/>
                      </a:lnTo>
                      <a:lnTo>
                        <a:pt x="33" y="45"/>
                      </a:lnTo>
                      <a:lnTo>
                        <a:pt x="30" y="45"/>
                      </a:lnTo>
                      <a:lnTo>
                        <a:pt x="30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7" name="Freeform 57">
                  <a:extLst>
                    <a:ext uri="{FF2B5EF4-FFF2-40B4-BE49-F238E27FC236}">
                      <a16:creationId xmlns:a16="http://schemas.microsoft.com/office/drawing/2014/main" id="{F161DC72-5491-184B-BD62-4559C8445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346" y="2203276"/>
                  <a:ext cx="61758" cy="37313"/>
                </a:xfrm>
                <a:custGeom>
                  <a:avLst/>
                  <a:gdLst>
                    <a:gd name="T0" fmla="*/ 4 w 48"/>
                    <a:gd name="T1" fmla="*/ 29 h 29"/>
                    <a:gd name="T2" fmla="*/ 7 w 48"/>
                    <a:gd name="T3" fmla="*/ 29 h 29"/>
                    <a:gd name="T4" fmla="*/ 11 w 48"/>
                    <a:gd name="T5" fmla="*/ 26 h 29"/>
                    <a:gd name="T6" fmla="*/ 15 w 48"/>
                    <a:gd name="T7" fmla="*/ 26 h 29"/>
                    <a:gd name="T8" fmla="*/ 22 w 48"/>
                    <a:gd name="T9" fmla="*/ 26 h 29"/>
                    <a:gd name="T10" fmla="*/ 26 w 48"/>
                    <a:gd name="T11" fmla="*/ 26 h 29"/>
                    <a:gd name="T12" fmla="*/ 26 w 48"/>
                    <a:gd name="T13" fmla="*/ 22 h 29"/>
                    <a:gd name="T14" fmla="*/ 33 w 48"/>
                    <a:gd name="T15" fmla="*/ 18 h 29"/>
                    <a:gd name="T16" fmla="*/ 33 w 48"/>
                    <a:gd name="T17" fmla="*/ 14 h 29"/>
                    <a:gd name="T18" fmla="*/ 41 w 48"/>
                    <a:gd name="T19" fmla="*/ 11 h 29"/>
                    <a:gd name="T20" fmla="*/ 48 w 48"/>
                    <a:gd name="T21" fmla="*/ 11 h 29"/>
                    <a:gd name="T22" fmla="*/ 48 w 48"/>
                    <a:gd name="T23" fmla="*/ 3 h 29"/>
                    <a:gd name="T24" fmla="*/ 44 w 48"/>
                    <a:gd name="T25" fmla="*/ 0 h 29"/>
                    <a:gd name="T26" fmla="*/ 41 w 48"/>
                    <a:gd name="T27" fmla="*/ 3 h 29"/>
                    <a:gd name="T28" fmla="*/ 33 w 48"/>
                    <a:gd name="T29" fmla="*/ 7 h 29"/>
                    <a:gd name="T30" fmla="*/ 33 w 48"/>
                    <a:gd name="T31" fmla="*/ 7 h 29"/>
                    <a:gd name="T32" fmla="*/ 30 w 48"/>
                    <a:gd name="T33" fmla="*/ 7 h 29"/>
                    <a:gd name="T34" fmla="*/ 26 w 48"/>
                    <a:gd name="T35" fmla="*/ 7 h 29"/>
                    <a:gd name="T36" fmla="*/ 22 w 48"/>
                    <a:gd name="T37" fmla="*/ 7 h 29"/>
                    <a:gd name="T38" fmla="*/ 18 w 48"/>
                    <a:gd name="T39" fmla="*/ 7 h 29"/>
                    <a:gd name="T40" fmla="*/ 15 w 48"/>
                    <a:gd name="T41" fmla="*/ 7 h 29"/>
                    <a:gd name="T42" fmla="*/ 7 w 48"/>
                    <a:gd name="T43" fmla="*/ 7 h 29"/>
                    <a:gd name="T44" fmla="*/ 7 w 48"/>
                    <a:gd name="T45" fmla="*/ 7 h 29"/>
                    <a:gd name="T46" fmla="*/ 4 w 48"/>
                    <a:gd name="T47" fmla="*/ 11 h 29"/>
                    <a:gd name="T48" fmla="*/ 4 w 48"/>
                    <a:gd name="T49" fmla="*/ 14 h 29"/>
                    <a:gd name="T50" fmla="*/ 0 w 48"/>
                    <a:gd name="T51" fmla="*/ 18 h 29"/>
                    <a:gd name="T52" fmla="*/ 4 w 48"/>
                    <a:gd name="T53" fmla="*/ 22 h 29"/>
                    <a:gd name="T54" fmla="*/ 4 w 48"/>
                    <a:gd name="T55" fmla="*/ 22 h 29"/>
                    <a:gd name="T56" fmla="*/ 7 w 48"/>
                    <a:gd name="T57" fmla="*/ 22 h 29"/>
                    <a:gd name="T58" fmla="*/ 7 w 48"/>
                    <a:gd name="T59" fmla="*/ 26 h 29"/>
                    <a:gd name="T60" fmla="*/ 4 w 48"/>
                    <a:gd name="T61" fmla="*/ 26 h 29"/>
                    <a:gd name="T62" fmla="*/ 4 w 48"/>
                    <a:gd name="T6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" h="29">
                      <a:moveTo>
                        <a:pt x="4" y="29"/>
                      </a:moveTo>
                      <a:lnTo>
                        <a:pt x="7" y="29"/>
                      </a:lnTo>
                      <a:lnTo>
                        <a:pt x="11" y="26"/>
                      </a:lnTo>
                      <a:lnTo>
                        <a:pt x="15" y="26"/>
                      </a:lnTo>
                      <a:lnTo>
                        <a:pt x="22" y="26"/>
                      </a:lnTo>
                      <a:lnTo>
                        <a:pt x="26" y="26"/>
                      </a:lnTo>
                      <a:lnTo>
                        <a:pt x="26" y="22"/>
                      </a:lnTo>
                      <a:lnTo>
                        <a:pt x="33" y="18"/>
                      </a:lnTo>
                      <a:lnTo>
                        <a:pt x="33" y="14"/>
                      </a:lnTo>
                      <a:lnTo>
                        <a:pt x="41" y="11"/>
                      </a:lnTo>
                      <a:lnTo>
                        <a:pt x="48" y="11"/>
                      </a:lnTo>
                      <a:lnTo>
                        <a:pt x="48" y="3"/>
                      </a:lnTo>
                      <a:lnTo>
                        <a:pt x="44" y="0"/>
                      </a:lnTo>
                      <a:lnTo>
                        <a:pt x="41" y="3"/>
                      </a:lnTo>
                      <a:lnTo>
                        <a:pt x="33" y="7"/>
                      </a:lnTo>
                      <a:lnTo>
                        <a:pt x="33" y="7"/>
                      </a:lnTo>
                      <a:lnTo>
                        <a:pt x="30" y="7"/>
                      </a:lnTo>
                      <a:lnTo>
                        <a:pt x="26" y="7"/>
                      </a:lnTo>
                      <a:lnTo>
                        <a:pt x="22" y="7"/>
                      </a:lnTo>
                      <a:lnTo>
                        <a:pt x="18" y="7"/>
                      </a:lnTo>
                      <a:lnTo>
                        <a:pt x="15" y="7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4" y="11"/>
                      </a:lnTo>
                      <a:lnTo>
                        <a:pt x="4" y="14"/>
                      </a:lnTo>
                      <a:lnTo>
                        <a:pt x="0" y="18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7" y="22"/>
                      </a:lnTo>
                      <a:lnTo>
                        <a:pt x="7" y="26"/>
                      </a:lnTo>
                      <a:lnTo>
                        <a:pt x="4" y="26"/>
                      </a:lnTo>
                      <a:lnTo>
                        <a:pt x="4" y="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8" name="Freeform 58">
                  <a:extLst>
                    <a:ext uri="{FF2B5EF4-FFF2-40B4-BE49-F238E27FC236}">
                      <a16:creationId xmlns:a16="http://schemas.microsoft.com/office/drawing/2014/main" id="{0E3D0C11-F055-1D43-827E-589C43FEF7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4436" y="2150523"/>
                  <a:ext cx="142816" cy="61758"/>
                </a:xfrm>
                <a:custGeom>
                  <a:avLst/>
                  <a:gdLst>
                    <a:gd name="T0" fmla="*/ 66 w 111"/>
                    <a:gd name="T1" fmla="*/ 48 h 48"/>
                    <a:gd name="T2" fmla="*/ 77 w 111"/>
                    <a:gd name="T3" fmla="*/ 48 h 48"/>
                    <a:gd name="T4" fmla="*/ 85 w 111"/>
                    <a:gd name="T5" fmla="*/ 48 h 48"/>
                    <a:gd name="T6" fmla="*/ 92 w 111"/>
                    <a:gd name="T7" fmla="*/ 48 h 48"/>
                    <a:gd name="T8" fmla="*/ 100 w 111"/>
                    <a:gd name="T9" fmla="*/ 44 h 48"/>
                    <a:gd name="T10" fmla="*/ 107 w 111"/>
                    <a:gd name="T11" fmla="*/ 37 h 48"/>
                    <a:gd name="T12" fmla="*/ 107 w 111"/>
                    <a:gd name="T13" fmla="*/ 33 h 48"/>
                    <a:gd name="T14" fmla="*/ 103 w 111"/>
                    <a:gd name="T15" fmla="*/ 26 h 48"/>
                    <a:gd name="T16" fmla="*/ 111 w 111"/>
                    <a:gd name="T17" fmla="*/ 26 h 48"/>
                    <a:gd name="T18" fmla="*/ 111 w 111"/>
                    <a:gd name="T19" fmla="*/ 18 h 48"/>
                    <a:gd name="T20" fmla="*/ 111 w 111"/>
                    <a:gd name="T21" fmla="*/ 7 h 48"/>
                    <a:gd name="T22" fmla="*/ 103 w 111"/>
                    <a:gd name="T23" fmla="*/ 4 h 48"/>
                    <a:gd name="T24" fmla="*/ 92 w 111"/>
                    <a:gd name="T25" fmla="*/ 4 h 48"/>
                    <a:gd name="T26" fmla="*/ 81 w 111"/>
                    <a:gd name="T27" fmla="*/ 0 h 48"/>
                    <a:gd name="T28" fmla="*/ 77 w 111"/>
                    <a:gd name="T29" fmla="*/ 4 h 48"/>
                    <a:gd name="T30" fmla="*/ 77 w 111"/>
                    <a:gd name="T31" fmla="*/ 7 h 48"/>
                    <a:gd name="T32" fmla="*/ 70 w 111"/>
                    <a:gd name="T33" fmla="*/ 7 h 48"/>
                    <a:gd name="T34" fmla="*/ 59 w 111"/>
                    <a:gd name="T35" fmla="*/ 4 h 48"/>
                    <a:gd name="T36" fmla="*/ 59 w 111"/>
                    <a:gd name="T37" fmla="*/ 11 h 48"/>
                    <a:gd name="T38" fmla="*/ 55 w 111"/>
                    <a:gd name="T39" fmla="*/ 11 h 48"/>
                    <a:gd name="T40" fmla="*/ 48 w 111"/>
                    <a:gd name="T41" fmla="*/ 18 h 48"/>
                    <a:gd name="T42" fmla="*/ 52 w 111"/>
                    <a:gd name="T43" fmla="*/ 22 h 48"/>
                    <a:gd name="T44" fmla="*/ 48 w 111"/>
                    <a:gd name="T45" fmla="*/ 26 h 48"/>
                    <a:gd name="T46" fmla="*/ 40 w 111"/>
                    <a:gd name="T47" fmla="*/ 26 h 48"/>
                    <a:gd name="T48" fmla="*/ 37 w 111"/>
                    <a:gd name="T49" fmla="*/ 26 h 48"/>
                    <a:gd name="T50" fmla="*/ 29 w 111"/>
                    <a:gd name="T51" fmla="*/ 30 h 48"/>
                    <a:gd name="T52" fmla="*/ 22 w 111"/>
                    <a:gd name="T53" fmla="*/ 30 h 48"/>
                    <a:gd name="T54" fmla="*/ 15 w 111"/>
                    <a:gd name="T55" fmla="*/ 26 h 48"/>
                    <a:gd name="T56" fmla="*/ 11 w 111"/>
                    <a:gd name="T57" fmla="*/ 30 h 48"/>
                    <a:gd name="T58" fmla="*/ 7 w 111"/>
                    <a:gd name="T59" fmla="*/ 30 h 48"/>
                    <a:gd name="T60" fmla="*/ 0 w 111"/>
                    <a:gd name="T61" fmla="*/ 30 h 48"/>
                    <a:gd name="T62" fmla="*/ 0 w 111"/>
                    <a:gd name="T63" fmla="*/ 30 h 48"/>
                    <a:gd name="T64" fmla="*/ 0 w 111"/>
                    <a:gd name="T65" fmla="*/ 33 h 48"/>
                    <a:gd name="T66" fmla="*/ 3 w 111"/>
                    <a:gd name="T67" fmla="*/ 37 h 48"/>
                    <a:gd name="T68" fmla="*/ 7 w 111"/>
                    <a:gd name="T69" fmla="*/ 37 h 48"/>
                    <a:gd name="T70" fmla="*/ 11 w 111"/>
                    <a:gd name="T71" fmla="*/ 37 h 48"/>
                    <a:gd name="T72" fmla="*/ 18 w 111"/>
                    <a:gd name="T73" fmla="*/ 37 h 48"/>
                    <a:gd name="T74" fmla="*/ 22 w 111"/>
                    <a:gd name="T75" fmla="*/ 41 h 48"/>
                    <a:gd name="T76" fmla="*/ 33 w 111"/>
                    <a:gd name="T77" fmla="*/ 37 h 48"/>
                    <a:gd name="T78" fmla="*/ 40 w 111"/>
                    <a:gd name="T79" fmla="*/ 41 h 48"/>
                    <a:gd name="T80" fmla="*/ 59 w 111"/>
                    <a:gd name="T81" fmla="*/ 44 h 48"/>
                    <a:gd name="T82" fmla="*/ 66 w 111"/>
                    <a:gd name="T83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11" h="48">
                      <a:moveTo>
                        <a:pt x="66" y="48"/>
                      </a:moveTo>
                      <a:lnTo>
                        <a:pt x="66" y="48"/>
                      </a:lnTo>
                      <a:lnTo>
                        <a:pt x="74" y="48"/>
                      </a:lnTo>
                      <a:lnTo>
                        <a:pt x="77" y="48"/>
                      </a:lnTo>
                      <a:lnTo>
                        <a:pt x="81" y="48"/>
                      </a:lnTo>
                      <a:lnTo>
                        <a:pt x="85" y="48"/>
                      </a:lnTo>
                      <a:lnTo>
                        <a:pt x="89" y="48"/>
                      </a:lnTo>
                      <a:lnTo>
                        <a:pt x="92" y="48"/>
                      </a:lnTo>
                      <a:lnTo>
                        <a:pt x="92" y="48"/>
                      </a:lnTo>
                      <a:lnTo>
                        <a:pt x="100" y="44"/>
                      </a:lnTo>
                      <a:lnTo>
                        <a:pt x="103" y="41"/>
                      </a:lnTo>
                      <a:lnTo>
                        <a:pt x="107" y="37"/>
                      </a:lnTo>
                      <a:lnTo>
                        <a:pt x="107" y="37"/>
                      </a:lnTo>
                      <a:lnTo>
                        <a:pt x="107" y="33"/>
                      </a:lnTo>
                      <a:lnTo>
                        <a:pt x="107" y="30"/>
                      </a:lnTo>
                      <a:lnTo>
                        <a:pt x="103" y="26"/>
                      </a:lnTo>
                      <a:lnTo>
                        <a:pt x="103" y="26"/>
                      </a:lnTo>
                      <a:lnTo>
                        <a:pt x="111" y="26"/>
                      </a:lnTo>
                      <a:lnTo>
                        <a:pt x="111" y="22"/>
                      </a:lnTo>
                      <a:lnTo>
                        <a:pt x="111" y="18"/>
                      </a:lnTo>
                      <a:lnTo>
                        <a:pt x="111" y="11"/>
                      </a:lnTo>
                      <a:lnTo>
                        <a:pt x="111" y="7"/>
                      </a:lnTo>
                      <a:lnTo>
                        <a:pt x="103" y="4"/>
                      </a:lnTo>
                      <a:lnTo>
                        <a:pt x="103" y="4"/>
                      </a:lnTo>
                      <a:lnTo>
                        <a:pt x="96" y="4"/>
                      </a:lnTo>
                      <a:lnTo>
                        <a:pt x="92" y="4"/>
                      </a:lnTo>
                      <a:lnTo>
                        <a:pt x="89" y="0"/>
                      </a:lnTo>
                      <a:lnTo>
                        <a:pt x="81" y="0"/>
                      </a:lnTo>
                      <a:lnTo>
                        <a:pt x="81" y="0"/>
                      </a:lnTo>
                      <a:lnTo>
                        <a:pt x="77" y="4"/>
                      </a:lnTo>
                      <a:lnTo>
                        <a:pt x="77" y="4"/>
                      </a:lnTo>
                      <a:lnTo>
                        <a:pt x="77" y="7"/>
                      </a:lnTo>
                      <a:lnTo>
                        <a:pt x="70" y="7"/>
                      </a:lnTo>
                      <a:lnTo>
                        <a:pt x="70" y="7"/>
                      </a:lnTo>
                      <a:lnTo>
                        <a:pt x="63" y="4"/>
                      </a:lnTo>
                      <a:lnTo>
                        <a:pt x="59" y="4"/>
                      </a:lnTo>
                      <a:lnTo>
                        <a:pt x="59" y="7"/>
                      </a:lnTo>
                      <a:lnTo>
                        <a:pt x="59" y="11"/>
                      </a:lnTo>
                      <a:lnTo>
                        <a:pt x="55" y="11"/>
                      </a:lnTo>
                      <a:lnTo>
                        <a:pt x="55" y="11"/>
                      </a:lnTo>
                      <a:lnTo>
                        <a:pt x="52" y="15"/>
                      </a:lnTo>
                      <a:lnTo>
                        <a:pt x="48" y="18"/>
                      </a:lnTo>
                      <a:lnTo>
                        <a:pt x="48" y="22"/>
                      </a:lnTo>
                      <a:lnTo>
                        <a:pt x="52" y="22"/>
                      </a:lnTo>
                      <a:lnTo>
                        <a:pt x="52" y="26"/>
                      </a:lnTo>
                      <a:lnTo>
                        <a:pt x="48" y="26"/>
                      </a:lnTo>
                      <a:lnTo>
                        <a:pt x="44" y="26"/>
                      </a:lnTo>
                      <a:lnTo>
                        <a:pt x="40" y="26"/>
                      </a:lnTo>
                      <a:lnTo>
                        <a:pt x="37" y="26"/>
                      </a:lnTo>
                      <a:lnTo>
                        <a:pt x="37" y="26"/>
                      </a:lnTo>
                      <a:lnTo>
                        <a:pt x="29" y="30"/>
                      </a:lnTo>
                      <a:lnTo>
                        <a:pt x="29" y="30"/>
                      </a:lnTo>
                      <a:lnTo>
                        <a:pt x="26" y="30"/>
                      </a:lnTo>
                      <a:lnTo>
                        <a:pt x="22" y="30"/>
                      </a:lnTo>
                      <a:lnTo>
                        <a:pt x="18" y="26"/>
                      </a:lnTo>
                      <a:lnTo>
                        <a:pt x="15" y="26"/>
                      </a:lnTo>
                      <a:lnTo>
                        <a:pt x="11" y="26"/>
                      </a:lnTo>
                      <a:lnTo>
                        <a:pt x="11" y="30"/>
                      </a:lnTo>
                      <a:lnTo>
                        <a:pt x="11" y="30"/>
                      </a:lnTo>
                      <a:lnTo>
                        <a:pt x="7" y="30"/>
                      </a:lnTo>
                      <a:lnTo>
                        <a:pt x="3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3"/>
                      </a:lnTo>
                      <a:lnTo>
                        <a:pt x="3" y="33"/>
                      </a:lnTo>
                      <a:lnTo>
                        <a:pt x="3" y="37"/>
                      </a:lnTo>
                      <a:lnTo>
                        <a:pt x="3" y="37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15" y="37"/>
                      </a:lnTo>
                      <a:lnTo>
                        <a:pt x="18" y="37"/>
                      </a:lnTo>
                      <a:lnTo>
                        <a:pt x="18" y="37"/>
                      </a:lnTo>
                      <a:lnTo>
                        <a:pt x="22" y="41"/>
                      </a:lnTo>
                      <a:lnTo>
                        <a:pt x="29" y="37"/>
                      </a:lnTo>
                      <a:lnTo>
                        <a:pt x="33" y="37"/>
                      </a:lnTo>
                      <a:lnTo>
                        <a:pt x="40" y="37"/>
                      </a:lnTo>
                      <a:lnTo>
                        <a:pt x="40" y="41"/>
                      </a:lnTo>
                      <a:lnTo>
                        <a:pt x="48" y="44"/>
                      </a:lnTo>
                      <a:lnTo>
                        <a:pt x="59" y="44"/>
                      </a:lnTo>
                      <a:lnTo>
                        <a:pt x="63" y="44"/>
                      </a:lnTo>
                      <a:lnTo>
                        <a:pt x="66" y="48"/>
                      </a:lnTo>
                      <a:lnTo>
                        <a:pt x="66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9" name="Freeform 59">
                  <a:extLst>
                    <a:ext uri="{FF2B5EF4-FFF2-40B4-BE49-F238E27FC236}">
                      <a16:creationId xmlns:a16="http://schemas.microsoft.com/office/drawing/2014/main" id="{C19FAC64-05E6-C648-B5AB-2D7EC2844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494" y="1997415"/>
                  <a:ext cx="194282" cy="147963"/>
                </a:xfrm>
                <a:custGeom>
                  <a:avLst/>
                  <a:gdLst>
                    <a:gd name="T0" fmla="*/ 92 w 151"/>
                    <a:gd name="T1" fmla="*/ 115 h 115"/>
                    <a:gd name="T2" fmla="*/ 96 w 151"/>
                    <a:gd name="T3" fmla="*/ 111 h 115"/>
                    <a:gd name="T4" fmla="*/ 100 w 151"/>
                    <a:gd name="T5" fmla="*/ 111 h 115"/>
                    <a:gd name="T6" fmla="*/ 107 w 151"/>
                    <a:gd name="T7" fmla="*/ 111 h 115"/>
                    <a:gd name="T8" fmla="*/ 111 w 151"/>
                    <a:gd name="T9" fmla="*/ 111 h 115"/>
                    <a:gd name="T10" fmla="*/ 118 w 151"/>
                    <a:gd name="T11" fmla="*/ 111 h 115"/>
                    <a:gd name="T12" fmla="*/ 129 w 151"/>
                    <a:gd name="T13" fmla="*/ 115 h 115"/>
                    <a:gd name="T14" fmla="*/ 133 w 151"/>
                    <a:gd name="T15" fmla="*/ 111 h 115"/>
                    <a:gd name="T16" fmla="*/ 144 w 151"/>
                    <a:gd name="T17" fmla="*/ 97 h 115"/>
                    <a:gd name="T18" fmla="*/ 148 w 151"/>
                    <a:gd name="T19" fmla="*/ 89 h 115"/>
                    <a:gd name="T20" fmla="*/ 151 w 151"/>
                    <a:gd name="T21" fmla="*/ 85 h 115"/>
                    <a:gd name="T22" fmla="*/ 148 w 151"/>
                    <a:gd name="T23" fmla="*/ 82 h 115"/>
                    <a:gd name="T24" fmla="*/ 148 w 151"/>
                    <a:gd name="T25" fmla="*/ 78 h 115"/>
                    <a:gd name="T26" fmla="*/ 144 w 151"/>
                    <a:gd name="T27" fmla="*/ 71 h 115"/>
                    <a:gd name="T28" fmla="*/ 144 w 151"/>
                    <a:gd name="T29" fmla="*/ 59 h 115"/>
                    <a:gd name="T30" fmla="*/ 137 w 151"/>
                    <a:gd name="T31" fmla="*/ 52 h 115"/>
                    <a:gd name="T32" fmla="*/ 144 w 151"/>
                    <a:gd name="T33" fmla="*/ 45 h 115"/>
                    <a:gd name="T34" fmla="*/ 140 w 151"/>
                    <a:gd name="T35" fmla="*/ 34 h 115"/>
                    <a:gd name="T36" fmla="*/ 140 w 151"/>
                    <a:gd name="T37" fmla="*/ 30 h 115"/>
                    <a:gd name="T38" fmla="*/ 133 w 151"/>
                    <a:gd name="T39" fmla="*/ 19 h 115"/>
                    <a:gd name="T40" fmla="*/ 133 w 151"/>
                    <a:gd name="T41" fmla="*/ 8 h 115"/>
                    <a:gd name="T42" fmla="*/ 126 w 151"/>
                    <a:gd name="T43" fmla="*/ 4 h 115"/>
                    <a:gd name="T44" fmla="*/ 85 w 151"/>
                    <a:gd name="T45" fmla="*/ 8 h 115"/>
                    <a:gd name="T46" fmla="*/ 77 w 151"/>
                    <a:gd name="T47" fmla="*/ 11 h 115"/>
                    <a:gd name="T48" fmla="*/ 70 w 151"/>
                    <a:gd name="T49" fmla="*/ 11 h 115"/>
                    <a:gd name="T50" fmla="*/ 77 w 151"/>
                    <a:gd name="T51" fmla="*/ 4 h 115"/>
                    <a:gd name="T52" fmla="*/ 74 w 151"/>
                    <a:gd name="T53" fmla="*/ 8 h 115"/>
                    <a:gd name="T54" fmla="*/ 63 w 151"/>
                    <a:gd name="T55" fmla="*/ 8 h 115"/>
                    <a:gd name="T56" fmla="*/ 59 w 151"/>
                    <a:gd name="T57" fmla="*/ 4 h 115"/>
                    <a:gd name="T58" fmla="*/ 66 w 151"/>
                    <a:gd name="T59" fmla="*/ 4 h 115"/>
                    <a:gd name="T60" fmla="*/ 63 w 151"/>
                    <a:gd name="T61" fmla="*/ 0 h 115"/>
                    <a:gd name="T62" fmla="*/ 48 w 151"/>
                    <a:gd name="T63" fmla="*/ 4 h 115"/>
                    <a:gd name="T64" fmla="*/ 37 w 151"/>
                    <a:gd name="T65" fmla="*/ 4 h 115"/>
                    <a:gd name="T66" fmla="*/ 29 w 151"/>
                    <a:gd name="T67" fmla="*/ 8 h 115"/>
                    <a:gd name="T68" fmla="*/ 26 w 151"/>
                    <a:gd name="T69" fmla="*/ 15 h 115"/>
                    <a:gd name="T70" fmla="*/ 14 w 151"/>
                    <a:gd name="T71" fmla="*/ 19 h 115"/>
                    <a:gd name="T72" fmla="*/ 7 w 151"/>
                    <a:gd name="T73" fmla="*/ 22 h 115"/>
                    <a:gd name="T74" fmla="*/ 3 w 151"/>
                    <a:gd name="T75" fmla="*/ 26 h 115"/>
                    <a:gd name="T76" fmla="*/ 3 w 151"/>
                    <a:gd name="T77" fmla="*/ 26 h 115"/>
                    <a:gd name="T78" fmla="*/ 3 w 151"/>
                    <a:gd name="T79" fmla="*/ 37 h 115"/>
                    <a:gd name="T80" fmla="*/ 0 w 151"/>
                    <a:gd name="T81" fmla="*/ 41 h 115"/>
                    <a:gd name="T82" fmla="*/ 3 w 151"/>
                    <a:gd name="T83" fmla="*/ 52 h 115"/>
                    <a:gd name="T84" fmla="*/ 7 w 151"/>
                    <a:gd name="T85" fmla="*/ 56 h 115"/>
                    <a:gd name="T86" fmla="*/ 7 w 151"/>
                    <a:gd name="T87" fmla="*/ 59 h 115"/>
                    <a:gd name="T88" fmla="*/ 11 w 151"/>
                    <a:gd name="T89" fmla="*/ 67 h 115"/>
                    <a:gd name="T90" fmla="*/ 14 w 151"/>
                    <a:gd name="T91" fmla="*/ 78 h 115"/>
                    <a:gd name="T92" fmla="*/ 14 w 151"/>
                    <a:gd name="T93" fmla="*/ 82 h 115"/>
                    <a:gd name="T94" fmla="*/ 18 w 151"/>
                    <a:gd name="T95" fmla="*/ 82 h 115"/>
                    <a:gd name="T96" fmla="*/ 26 w 151"/>
                    <a:gd name="T97" fmla="*/ 82 h 115"/>
                    <a:gd name="T98" fmla="*/ 29 w 151"/>
                    <a:gd name="T99" fmla="*/ 85 h 115"/>
                    <a:gd name="T100" fmla="*/ 33 w 151"/>
                    <a:gd name="T101" fmla="*/ 89 h 115"/>
                    <a:gd name="T102" fmla="*/ 33 w 151"/>
                    <a:gd name="T103" fmla="*/ 93 h 115"/>
                    <a:gd name="T104" fmla="*/ 37 w 151"/>
                    <a:gd name="T105" fmla="*/ 97 h 115"/>
                    <a:gd name="T106" fmla="*/ 40 w 151"/>
                    <a:gd name="T107" fmla="*/ 97 h 115"/>
                    <a:gd name="T108" fmla="*/ 37 w 151"/>
                    <a:gd name="T109" fmla="*/ 89 h 115"/>
                    <a:gd name="T110" fmla="*/ 48 w 151"/>
                    <a:gd name="T111" fmla="*/ 93 h 115"/>
                    <a:gd name="T112" fmla="*/ 51 w 151"/>
                    <a:gd name="T113" fmla="*/ 97 h 115"/>
                    <a:gd name="T114" fmla="*/ 59 w 151"/>
                    <a:gd name="T115" fmla="*/ 97 h 115"/>
                    <a:gd name="T116" fmla="*/ 74 w 151"/>
                    <a:gd name="T117" fmla="*/ 104 h 115"/>
                    <a:gd name="T118" fmla="*/ 81 w 151"/>
                    <a:gd name="T119" fmla="*/ 111 h 115"/>
                    <a:gd name="T120" fmla="*/ 89 w 151"/>
                    <a:gd name="T121" fmla="*/ 108 h 115"/>
                    <a:gd name="T122" fmla="*/ 89 w 151"/>
                    <a:gd name="T123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51" h="115">
                      <a:moveTo>
                        <a:pt x="89" y="115"/>
                      </a:moveTo>
                      <a:lnTo>
                        <a:pt x="92" y="115"/>
                      </a:lnTo>
                      <a:lnTo>
                        <a:pt x="96" y="115"/>
                      </a:lnTo>
                      <a:lnTo>
                        <a:pt x="96" y="111"/>
                      </a:lnTo>
                      <a:lnTo>
                        <a:pt x="100" y="111"/>
                      </a:lnTo>
                      <a:lnTo>
                        <a:pt x="100" y="111"/>
                      </a:lnTo>
                      <a:lnTo>
                        <a:pt x="107" y="111"/>
                      </a:lnTo>
                      <a:lnTo>
                        <a:pt x="107" y="111"/>
                      </a:lnTo>
                      <a:lnTo>
                        <a:pt x="111" y="111"/>
                      </a:lnTo>
                      <a:lnTo>
                        <a:pt x="111" y="111"/>
                      </a:lnTo>
                      <a:lnTo>
                        <a:pt x="114" y="111"/>
                      </a:lnTo>
                      <a:lnTo>
                        <a:pt x="118" y="111"/>
                      </a:lnTo>
                      <a:lnTo>
                        <a:pt x="122" y="111"/>
                      </a:lnTo>
                      <a:lnTo>
                        <a:pt x="129" y="115"/>
                      </a:lnTo>
                      <a:lnTo>
                        <a:pt x="133" y="115"/>
                      </a:lnTo>
                      <a:lnTo>
                        <a:pt x="133" y="111"/>
                      </a:lnTo>
                      <a:lnTo>
                        <a:pt x="133" y="108"/>
                      </a:lnTo>
                      <a:lnTo>
                        <a:pt x="144" y="97"/>
                      </a:lnTo>
                      <a:lnTo>
                        <a:pt x="144" y="93"/>
                      </a:lnTo>
                      <a:lnTo>
                        <a:pt x="148" y="89"/>
                      </a:lnTo>
                      <a:lnTo>
                        <a:pt x="151" y="89"/>
                      </a:lnTo>
                      <a:lnTo>
                        <a:pt x="151" y="85"/>
                      </a:lnTo>
                      <a:lnTo>
                        <a:pt x="148" y="82"/>
                      </a:lnTo>
                      <a:lnTo>
                        <a:pt x="148" y="82"/>
                      </a:lnTo>
                      <a:lnTo>
                        <a:pt x="151" y="78"/>
                      </a:lnTo>
                      <a:lnTo>
                        <a:pt x="148" y="78"/>
                      </a:lnTo>
                      <a:lnTo>
                        <a:pt x="144" y="74"/>
                      </a:lnTo>
                      <a:lnTo>
                        <a:pt x="144" y="71"/>
                      </a:lnTo>
                      <a:lnTo>
                        <a:pt x="144" y="63"/>
                      </a:lnTo>
                      <a:lnTo>
                        <a:pt x="144" y="59"/>
                      </a:lnTo>
                      <a:lnTo>
                        <a:pt x="140" y="56"/>
                      </a:lnTo>
                      <a:lnTo>
                        <a:pt x="137" y="52"/>
                      </a:lnTo>
                      <a:lnTo>
                        <a:pt x="140" y="48"/>
                      </a:lnTo>
                      <a:lnTo>
                        <a:pt x="144" y="45"/>
                      </a:lnTo>
                      <a:lnTo>
                        <a:pt x="144" y="37"/>
                      </a:lnTo>
                      <a:lnTo>
                        <a:pt x="140" y="34"/>
                      </a:lnTo>
                      <a:lnTo>
                        <a:pt x="140" y="30"/>
                      </a:lnTo>
                      <a:lnTo>
                        <a:pt x="140" y="30"/>
                      </a:lnTo>
                      <a:lnTo>
                        <a:pt x="137" y="22"/>
                      </a:lnTo>
                      <a:lnTo>
                        <a:pt x="133" y="19"/>
                      </a:lnTo>
                      <a:lnTo>
                        <a:pt x="133" y="15"/>
                      </a:lnTo>
                      <a:lnTo>
                        <a:pt x="133" y="8"/>
                      </a:lnTo>
                      <a:lnTo>
                        <a:pt x="129" y="8"/>
                      </a:lnTo>
                      <a:lnTo>
                        <a:pt x="126" y="4"/>
                      </a:lnTo>
                      <a:lnTo>
                        <a:pt x="103" y="8"/>
                      </a:lnTo>
                      <a:lnTo>
                        <a:pt x="85" y="8"/>
                      </a:lnTo>
                      <a:lnTo>
                        <a:pt x="81" y="8"/>
                      </a:lnTo>
                      <a:lnTo>
                        <a:pt x="77" y="11"/>
                      </a:lnTo>
                      <a:lnTo>
                        <a:pt x="70" y="11"/>
                      </a:lnTo>
                      <a:lnTo>
                        <a:pt x="70" y="11"/>
                      </a:lnTo>
                      <a:lnTo>
                        <a:pt x="74" y="8"/>
                      </a:lnTo>
                      <a:lnTo>
                        <a:pt x="77" y="4"/>
                      </a:lnTo>
                      <a:lnTo>
                        <a:pt x="77" y="4"/>
                      </a:lnTo>
                      <a:lnTo>
                        <a:pt x="74" y="8"/>
                      </a:lnTo>
                      <a:lnTo>
                        <a:pt x="66" y="11"/>
                      </a:lnTo>
                      <a:lnTo>
                        <a:pt x="63" y="8"/>
                      </a:lnTo>
                      <a:lnTo>
                        <a:pt x="59" y="4"/>
                      </a:lnTo>
                      <a:lnTo>
                        <a:pt x="59" y="4"/>
                      </a:lnTo>
                      <a:lnTo>
                        <a:pt x="63" y="4"/>
                      </a:lnTo>
                      <a:lnTo>
                        <a:pt x="66" y="4"/>
                      </a:lnTo>
                      <a:lnTo>
                        <a:pt x="66" y="4"/>
                      </a:lnTo>
                      <a:lnTo>
                        <a:pt x="63" y="0"/>
                      </a:lnTo>
                      <a:lnTo>
                        <a:pt x="51" y="0"/>
                      </a:lnTo>
                      <a:lnTo>
                        <a:pt x="48" y="4"/>
                      </a:lnTo>
                      <a:lnTo>
                        <a:pt x="40" y="4"/>
                      </a:lnTo>
                      <a:lnTo>
                        <a:pt x="37" y="4"/>
                      </a:lnTo>
                      <a:lnTo>
                        <a:pt x="33" y="8"/>
                      </a:lnTo>
                      <a:lnTo>
                        <a:pt x="29" y="8"/>
                      </a:lnTo>
                      <a:lnTo>
                        <a:pt x="26" y="11"/>
                      </a:lnTo>
                      <a:lnTo>
                        <a:pt x="26" y="15"/>
                      </a:lnTo>
                      <a:lnTo>
                        <a:pt x="22" y="15"/>
                      </a:lnTo>
                      <a:lnTo>
                        <a:pt x="14" y="19"/>
                      </a:lnTo>
                      <a:lnTo>
                        <a:pt x="7" y="19"/>
                      </a:lnTo>
                      <a:lnTo>
                        <a:pt x="7" y="22"/>
                      </a:lnTo>
                      <a:lnTo>
                        <a:pt x="7" y="26"/>
                      </a:lnTo>
                      <a:lnTo>
                        <a:pt x="3" y="26"/>
                      </a:lnTo>
                      <a:lnTo>
                        <a:pt x="3" y="26"/>
                      </a:lnTo>
                      <a:lnTo>
                        <a:pt x="3" y="26"/>
                      </a:lnTo>
                      <a:lnTo>
                        <a:pt x="3" y="34"/>
                      </a:lnTo>
                      <a:lnTo>
                        <a:pt x="3" y="37"/>
                      </a:lnTo>
                      <a:lnTo>
                        <a:pt x="0" y="41"/>
                      </a:lnTo>
                      <a:lnTo>
                        <a:pt x="0" y="41"/>
                      </a:lnTo>
                      <a:lnTo>
                        <a:pt x="3" y="48"/>
                      </a:lnTo>
                      <a:lnTo>
                        <a:pt x="3" y="52"/>
                      </a:lnTo>
                      <a:lnTo>
                        <a:pt x="7" y="52"/>
                      </a:lnTo>
                      <a:lnTo>
                        <a:pt x="7" y="56"/>
                      </a:lnTo>
                      <a:lnTo>
                        <a:pt x="7" y="59"/>
                      </a:lnTo>
                      <a:lnTo>
                        <a:pt x="7" y="59"/>
                      </a:lnTo>
                      <a:lnTo>
                        <a:pt x="11" y="67"/>
                      </a:lnTo>
                      <a:lnTo>
                        <a:pt x="11" y="67"/>
                      </a:lnTo>
                      <a:lnTo>
                        <a:pt x="14" y="71"/>
                      </a:lnTo>
                      <a:lnTo>
                        <a:pt x="14" y="78"/>
                      </a:lnTo>
                      <a:lnTo>
                        <a:pt x="14" y="82"/>
                      </a:lnTo>
                      <a:lnTo>
                        <a:pt x="14" y="82"/>
                      </a:lnTo>
                      <a:lnTo>
                        <a:pt x="14" y="82"/>
                      </a:lnTo>
                      <a:lnTo>
                        <a:pt x="18" y="82"/>
                      </a:lnTo>
                      <a:lnTo>
                        <a:pt x="22" y="82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29" y="85"/>
                      </a:lnTo>
                      <a:lnTo>
                        <a:pt x="33" y="85"/>
                      </a:lnTo>
                      <a:lnTo>
                        <a:pt x="33" y="89"/>
                      </a:lnTo>
                      <a:lnTo>
                        <a:pt x="33" y="89"/>
                      </a:lnTo>
                      <a:lnTo>
                        <a:pt x="33" y="93"/>
                      </a:lnTo>
                      <a:lnTo>
                        <a:pt x="37" y="93"/>
                      </a:lnTo>
                      <a:lnTo>
                        <a:pt x="37" y="97"/>
                      </a:lnTo>
                      <a:lnTo>
                        <a:pt x="37" y="97"/>
                      </a:lnTo>
                      <a:lnTo>
                        <a:pt x="40" y="97"/>
                      </a:lnTo>
                      <a:lnTo>
                        <a:pt x="40" y="97"/>
                      </a:lnTo>
                      <a:lnTo>
                        <a:pt x="37" y="89"/>
                      </a:lnTo>
                      <a:lnTo>
                        <a:pt x="40" y="89"/>
                      </a:lnTo>
                      <a:lnTo>
                        <a:pt x="48" y="93"/>
                      </a:lnTo>
                      <a:lnTo>
                        <a:pt x="51" y="93"/>
                      </a:lnTo>
                      <a:lnTo>
                        <a:pt x="51" y="97"/>
                      </a:lnTo>
                      <a:lnTo>
                        <a:pt x="55" y="97"/>
                      </a:lnTo>
                      <a:lnTo>
                        <a:pt x="59" y="97"/>
                      </a:lnTo>
                      <a:lnTo>
                        <a:pt x="66" y="97"/>
                      </a:lnTo>
                      <a:lnTo>
                        <a:pt x="74" y="104"/>
                      </a:lnTo>
                      <a:lnTo>
                        <a:pt x="77" y="111"/>
                      </a:lnTo>
                      <a:lnTo>
                        <a:pt x="81" y="111"/>
                      </a:lnTo>
                      <a:lnTo>
                        <a:pt x="81" y="108"/>
                      </a:lnTo>
                      <a:lnTo>
                        <a:pt x="89" y="108"/>
                      </a:lnTo>
                      <a:lnTo>
                        <a:pt x="89" y="111"/>
                      </a:lnTo>
                      <a:lnTo>
                        <a:pt x="89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0" name="Freeform 60">
                  <a:extLst>
                    <a:ext uri="{FF2B5EF4-FFF2-40B4-BE49-F238E27FC236}">
                      <a16:creationId xmlns:a16="http://schemas.microsoft.com/office/drawing/2014/main" id="{017182EB-A50D-5143-8E4E-42D9903091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6895" y="2097772"/>
                  <a:ext cx="153109" cy="61758"/>
                </a:xfrm>
                <a:custGeom>
                  <a:avLst/>
                  <a:gdLst>
                    <a:gd name="T0" fmla="*/ 44 w 119"/>
                    <a:gd name="T1" fmla="*/ 4 h 48"/>
                    <a:gd name="T2" fmla="*/ 48 w 119"/>
                    <a:gd name="T3" fmla="*/ 4 h 48"/>
                    <a:gd name="T4" fmla="*/ 56 w 119"/>
                    <a:gd name="T5" fmla="*/ 4 h 48"/>
                    <a:gd name="T6" fmla="*/ 59 w 119"/>
                    <a:gd name="T7" fmla="*/ 7 h 48"/>
                    <a:gd name="T8" fmla="*/ 63 w 119"/>
                    <a:gd name="T9" fmla="*/ 11 h 48"/>
                    <a:gd name="T10" fmla="*/ 63 w 119"/>
                    <a:gd name="T11" fmla="*/ 15 h 48"/>
                    <a:gd name="T12" fmla="*/ 67 w 119"/>
                    <a:gd name="T13" fmla="*/ 19 h 48"/>
                    <a:gd name="T14" fmla="*/ 70 w 119"/>
                    <a:gd name="T15" fmla="*/ 19 h 48"/>
                    <a:gd name="T16" fmla="*/ 67 w 119"/>
                    <a:gd name="T17" fmla="*/ 11 h 48"/>
                    <a:gd name="T18" fmla="*/ 78 w 119"/>
                    <a:gd name="T19" fmla="*/ 15 h 48"/>
                    <a:gd name="T20" fmla="*/ 81 w 119"/>
                    <a:gd name="T21" fmla="*/ 19 h 48"/>
                    <a:gd name="T22" fmla="*/ 89 w 119"/>
                    <a:gd name="T23" fmla="*/ 19 h 48"/>
                    <a:gd name="T24" fmla="*/ 104 w 119"/>
                    <a:gd name="T25" fmla="*/ 26 h 48"/>
                    <a:gd name="T26" fmla="*/ 111 w 119"/>
                    <a:gd name="T27" fmla="*/ 33 h 48"/>
                    <a:gd name="T28" fmla="*/ 119 w 119"/>
                    <a:gd name="T29" fmla="*/ 30 h 48"/>
                    <a:gd name="T30" fmla="*/ 119 w 119"/>
                    <a:gd name="T31" fmla="*/ 37 h 48"/>
                    <a:gd name="T32" fmla="*/ 107 w 119"/>
                    <a:gd name="T33" fmla="*/ 37 h 48"/>
                    <a:gd name="T34" fmla="*/ 100 w 119"/>
                    <a:gd name="T35" fmla="*/ 45 h 48"/>
                    <a:gd name="T36" fmla="*/ 89 w 119"/>
                    <a:gd name="T37" fmla="*/ 45 h 48"/>
                    <a:gd name="T38" fmla="*/ 81 w 119"/>
                    <a:gd name="T39" fmla="*/ 45 h 48"/>
                    <a:gd name="T40" fmla="*/ 70 w 119"/>
                    <a:gd name="T41" fmla="*/ 45 h 48"/>
                    <a:gd name="T42" fmla="*/ 63 w 119"/>
                    <a:gd name="T43" fmla="*/ 45 h 48"/>
                    <a:gd name="T44" fmla="*/ 56 w 119"/>
                    <a:gd name="T45" fmla="*/ 41 h 48"/>
                    <a:gd name="T46" fmla="*/ 48 w 119"/>
                    <a:gd name="T47" fmla="*/ 41 h 48"/>
                    <a:gd name="T48" fmla="*/ 44 w 119"/>
                    <a:gd name="T49" fmla="*/ 45 h 48"/>
                    <a:gd name="T50" fmla="*/ 37 w 119"/>
                    <a:gd name="T51" fmla="*/ 48 h 48"/>
                    <a:gd name="T52" fmla="*/ 30 w 119"/>
                    <a:gd name="T53" fmla="*/ 45 h 48"/>
                    <a:gd name="T54" fmla="*/ 26 w 119"/>
                    <a:gd name="T55" fmla="*/ 45 h 48"/>
                    <a:gd name="T56" fmla="*/ 19 w 119"/>
                    <a:gd name="T57" fmla="*/ 37 h 48"/>
                    <a:gd name="T58" fmla="*/ 7 w 119"/>
                    <a:gd name="T59" fmla="*/ 30 h 48"/>
                    <a:gd name="T60" fmla="*/ 7 w 119"/>
                    <a:gd name="T61" fmla="*/ 26 h 48"/>
                    <a:gd name="T62" fmla="*/ 0 w 119"/>
                    <a:gd name="T63" fmla="*/ 19 h 48"/>
                    <a:gd name="T64" fmla="*/ 0 w 119"/>
                    <a:gd name="T65" fmla="*/ 15 h 48"/>
                    <a:gd name="T66" fmla="*/ 4 w 119"/>
                    <a:gd name="T67" fmla="*/ 15 h 48"/>
                    <a:gd name="T68" fmla="*/ 15 w 119"/>
                    <a:gd name="T69" fmla="*/ 11 h 48"/>
                    <a:gd name="T70" fmla="*/ 22 w 119"/>
                    <a:gd name="T71" fmla="*/ 7 h 48"/>
                    <a:gd name="T72" fmla="*/ 30 w 119"/>
                    <a:gd name="T73" fmla="*/ 7 h 48"/>
                    <a:gd name="T74" fmla="*/ 33 w 119"/>
                    <a:gd name="T75" fmla="*/ 4 h 48"/>
                    <a:gd name="T76" fmla="*/ 37 w 119"/>
                    <a:gd name="T77" fmla="*/ 4 h 48"/>
                    <a:gd name="T78" fmla="*/ 41 w 119"/>
                    <a:gd name="T79" fmla="*/ 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19" h="48">
                      <a:moveTo>
                        <a:pt x="44" y="4"/>
                      </a:moveTo>
                      <a:lnTo>
                        <a:pt x="44" y="4"/>
                      </a:lnTo>
                      <a:lnTo>
                        <a:pt x="44" y="4"/>
                      </a:lnTo>
                      <a:lnTo>
                        <a:pt x="48" y="4"/>
                      </a:lnTo>
                      <a:lnTo>
                        <a:pt x="52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9" y="7"/>
                      </a:lnTo>
                      <a:lnTo>
                        <a:pt x="63" y="7"/>
                      </a:lnTo>
                      <a:lnTo>
                        <a:pt x="63" y="11"/>
                      </a:lnTo>
                      <a:lnTo>
                        <a:pt x="63" y="11"/>
                      </a:lnTo>
                      <a:lnTo>
                        <a:pt x="63" y="15"/>
                      </a:lnTo>
                      <a:lnTo>
                        <a:pt x="67" y="15"/>
                      </a:lnTo>
                      <a:lnTo>
                        <a:pt x="67" y="19"/>
                      </a:lnTo>
                      <a:lnTo>
                        <a:pt x="67" y="19"/>
                      </a:lnTo>
                      <a:lnTo>
                        <a:pt x="70" y="19"/>
                      </a:lnTo>
                      <a:lnTo>
                        <a:pt x="70" y="19"/>
                      </a:lnTo>
                      <a:lnTo>
                        <a:pt x="67" y="11"/>
                      </a:lnTo>
                      <a:lnTo>
                        <a:pt x="70" y="11"/>
                      </a:lnTo>
                      <a:lnTo>
                        <a:pt x="78" y="15"/>
                      </a:lnTo>
                      <a:lnTo>
                        <a:pt x="81" y="15"/>
                      </a:lnTo>
                      <a:lnTo>
                        <a:pt x="81" y="19"/>
                      </a:lnTo>
                      <a:lnTo>
                        <a:pt x="85" y="19"/>
                      </a:lnTo>
                      <a:lnTo>
                        <a:pt x="89" y="19"/>
                      </a:lnTo>
                      <a:lnTo>
                        <a:pt x="96" y="19"/>
                      </a:lnTo>
                      <a:lnTo>
                        <a:pt x="104" y="26"/>
                      </a:lnTo>
                      <a:lnTo>
                        <a:pt x="107" y="33"/>
                      </a:lnTo>
                      <a:lnTo>
                        <a:pt x="111" y="33"/>
                      </a:lnTo>
                      <a:lnTo>
                        <a:pt x="111" y="30"/>
                      </a:lnTo>
                      <a:lnTo>
                        <a:pt x="119" y="30"/>
                      </a:lnTo>
                      <a:lnTo>
                        <a:pt x="119" y="33"/>
                      </a:lnTo>
                      <a:lnTo>
                        <a:pt x="119" y="37"/>
                      </a:lnTo>
                      <a:lnTo>
                        <a:pt x="111" y="37"/>
                      </a:lnTo>
                      <a:lnTo>
                        <a:pt x="107" y="37"/>
                      </a:lnTo>
                      <a:lnTo>
                        <a:pt x="104" y="41"/>
                      </a:lnTo>
                      <a:lnTo>
                        <a:pt x="100" y="45"/>
                      </a:lnTo>
                      <a:lnTo>
                        <a:pt x="93" y="45"/>
                      </a:lnTo>
                      <a:lnTo>
                        <a:pt x="89" y="45"/>
                      </a:lnTo>
                      <a:lnTo>
                        <a:pt x="85" y="45"/>
                      </a:lnTo>
                      <a:lnTo>
                        <a:pt x="81" y="45"/>
                      </a:lnTo>
                      <a:lnTo>
                        <a:pt x="78" y="48"/>
                      </a:lnTo>
                      <a:lnTo>
                        <a:pt x="70" y="45"/>
                      </a:lnTo>
                      <a:lnTo>
                        <a:pt x="70" y="45"/>
                      </a:lnTo>
                      <a:lnTo>
                        <a:pt x="63" y="45"/>
                      </a:lnTo>
                      <a:lnTo>
                        <a:pt x="59" y="45"/>
                      </a:lnTo>
                      <a:lnTo>
                        <a:pt x="56" y="41"/>
                      </a:lnTo>
                      <a:lnTo>
                        <a:pt x="48" y="41"/>
                      </a:lnTo>
                      <a:lnTo>
                        <a:pt x="48" y="41"/>
                      </a:lnTo>
                      <a:lnTo>
                        <a:pt x="44" y="45"/>
                      </a:lnTo>
                      <a:lnTo>
                        <a:pt x="44" y="45"/>
                      </a:lnTo>
                      <a:lnTo>
                        <a:pt x="44" y="48"/>
                      </a:lnTo>
                      <a:lnTo>
                        <a:pt x="37" y="48"/>
                      </a:lnTo>
                      <a:lnTo>
                        <a:pt x="37" y="48"/>
                      </a:lnTo>
                      <a:lnTo>
                        <a:pt x="30" y="45"/>
                      </a:lnTo>
                      <a:lnTo>
                        <a:pt x="26" y="45"/>
                      </a:lnTo>
                      <a:lnTo>
                        <a:pt x="26" y="45"/>
                      </a:lnTo>
                      <a:lnTo>
                        <a:pt x="19" y="37"/>
                      </a:lnTo>
                      <a:lnTo>
                        <a:pt x="19" y="37"/>
                      </a:lnTo>
                      <a:lnTo>
                        <a:pt x="11" y="33"/>
                      </a:lnTo>
                      <a:lnTo>
                        <a:pt x="7" y="30"/>
                      </a:lnTo>
                      <a:lnTo>
                        <a:pt x="7" y="30"/>
                      </a:lnTo>
                      <a:lnTo>
                        <a:pt x="7" y="26"/>
                      </a:lnTo>
                      <a:lnTo>
                        <a:pt x="4" y="19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4" y="15"/>
                      </a:lnTo>
                      <a:lnTo>
                        <a:pt x="4" y="15"/>
                      </a:lnTo>
                      <a:lnTo>
                        <a:pt x="11" y="11"/>
                      </a:lnTo>
                      <a:lnTo>
                        <a:pt x="15" y="11"/>
                      </a:lnTo>
                      <a:lnTo>
                        <a:pt x="19" y="7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30" y="7"/>
                      </a:lnTo>
                      <a:lnTo>
                        <a:pt x="30" y="7"/>
                      </a:lnTo>
                      <a:lnTo>
                        <a:pt x="33" y="4"/>
                      </a:lnTo>
                      <a:lnTo>
                        <a:pt x="33" y="4"/>
                      </a:lnTo>
                      <a:lnTo>
                        <a:pt x="37" y="4"/>
                      </a:lnTo>
                      <a:lnTo>
                        <a:pt x="41" y="0"/>
                      </a:lnTo>
                      <a:lnTo>
                        <a:pt x="41" y="4"/>
                      </a:lnTo>
                      <a:lnTo>
                        <a:pt x="4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1" name="Freeform 61">
                  <a:extLst>
                    <a:ext uri="{FF2B5EF4-FFF2-40B4-BE49-F238E27FC236}">
                      <a16:creationId xmlns:a16="http://schemas.microsoft.com/office/drawing/2014/main" id="{3D1D6E6B-1C8C-2440-B54D-708E071FC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236" y="1997415"/>
                  <a:ext cx="176269" cy="191708"/>
                </a:xfrm>
                <a:custGeom>
                  <a:avLst/>
                  <a:gdLst>
                    <a:gd name="T0" fmla="*/ 49 w 137"/>
                    <a:gd name="T1" fmla="*/ 4 h 149"/>
                    <a:gd name="T2" fmla="*/ 56 w 137"/>
                    <a:gd name="T3" fmla="*/ 8 h 149"/>
                    <a:gd name="T4" fmla="*/ 60 w 137"/>
                    <a:gd name="T5" fmla="*/ 15 h 149"/>
                    <a:gd name="T6" fmla="*/ 67 w 137"/>
                    <a:gd name="T7" fmla="*/ 11 h 149"/>
                    <a:gd name="T8" fmla="*/ 75 w 137"/>
                    <a:gd name="T9" fmla="*/ 15 h 149"/>
                    <a:gd name="T10" fmla="*/ 67 w 137"/>
                    <a:gd name="T11" fmla="*/ 19 h 149"/>
                    <a:gd name="T12" fmla="*/ 78 w 137"/>
                    <a:gd name="T13" fmla="*/ 22 h 149"/>
                    <a:gd name="T14" fmla="*/ 89 w 137"/>
                    <a:gd name="T15" fmla="*/ 15 h 149"/>
                    <a:gd name="T16" fmla="*/ 97 w 137"/>
                    <a:gd name="T17" fmla="*/ 11 h 149"/>
                    <a:gd name="T18" fmla="*/ 93 w 137"/>
                    <a:gd name="T19" fmla="*/ 15 h 149"/>
                    <a:gd name="T20" fmla="*/ 100 w 137"/>
                    <a:gd name="T21" fmla="*/ 15 h 149"/>
                    <a:gd name="T22" fmla="*/ 112 w 137"/>
                    <a:gd name="T23" fmla="*/ 19 h 149"/>
                    <a:gd name="T24" fmla="*/ 119 w 137"/>
                    <a:gd name="T25" fmla="*/ 26 h 149"/>
                    <a:gd name="T26" fmla="*/ 126 w 137"/>
                    <a:gd name="T27" fmla="*/ 34 h 149"/>
                    <a:gd name="T28" fmla="*/ 126 w 137"/>
                    <a:gd name="T29" fmla="*/ 48 h 149"/>
                    <a:gd name="T30" fmla="*/ 130 w 137"/>
                    <a:gd name="T31" fmla="*/ 59 h 149"/>
                    <a:gd name="T32" fmla="*/ 137 w 137"/>
                    <a:gd name="T33" fmla="*/ 71 h 149"/>
                    <a:gd name="T34" fmla="*/ 130 w 137"/>
                    <a:gd name="T35" fmla="*/ 82 h 149"/>
                    <a:gd name="T36" fmla="*/ 123 w 137"/>
                    <a:gd name="T37" fmla="*/ 85 h 149"/>
                    <a:gd name="T38" fmla="*/ 108 w 137"/>
                    <a:gd name="T39" fmla="*/ 89 h 149"/>
                    <a:gd name="T40" fmla="*/ 93 w 137"/>
                    <a:gd name="T41" fmla="*/ 93 h 149"/>
                    <a:gd name="T42" fmla="*/ 100 w 137"/>
                    <a:gd name="T43" fmla="*/ 104 h 149"/>
                    <a:gd name="T44" fmla="*/ 112 w 137"/>
                    <a:gd name="T45" fmla="*/ 115 h 149"/>
                    <a:gd name="T46" fmla="*/ 119 w 137"/>
                    <a:gd name="T47" fmla="*/ 130 h 149"/>
                    <a:gd name="T48" fmla="*/ 108 w 137"/>
                    <a:gd name="T49" fmla="*/ 137 h 149"/>
                    <a:gd name="T50" fmla="*/ 108 w 137"/>
                    <a:gd name="T51" fmla="*/ 145 h 149"/>
                    <a:gd name="T52" fmla="*/ 97 w 137"/>
                    <a:gd name="T53" fmla="*/ 145 h 149"/>
                    <a:gd name="T54" fmla="*/ 82 w 137"/>
                    <a:gd name="T55" fmla="*/ 149 h 149"/>
                    <a:gd name="T56" fmla="*/ 71 w 137"/>
                    <a:gd name="T57" fmla="*/ 149 h 149"/>
                    <a:gd name="T58" fmla="*/ 60 w 137"/>
                    <a:gd name="T59" fmla="*/ 149 h 149"/>
                    <a:gd name="T60" fmla="*/ 52 w 137"/>
                    <a:gd name="T61" fmla="*/ 145 h 149"/>
                    <a:gd name="T62" fmla="*/ 45 w 137"/>
                    <a:gd name="T63" fmla="*/ 141 h 149"/>
                    <a:gd name="T64" fmla="*/ 37 w 137"/>
                    <a:gd name="T65" fmla="*/ 145 h 149"/>
                    <a:gd name="T66" fmla="*/ 30 w 137"/>
                    <a:gd name="T67" fmla="*/ 141 h 149"/>
                    <a:gd name="T68" fmla="*/ 30 w 137"/>
                    <a:gd name="T69" fmla="*/ 130 h 149"/>
                    <a:gd name="T70" fmla="*/ 34 w 137"/>
                    <a:gd name="T71" fmla="*/ 119 h 149"/>
                    <a:gd name="T72" fmla="*/ 19 w 137"/>
                    <a:gd name="T73" fmla="*/ 115 h 149"/>
                    <a:gd name="T74" fmla="*/ 12 w 137"/>
                    <a:gd name="T75" fmla="*/ 111 h 149"/>
                    <a:gd name="T76" fmla="*/ 8 w 137"/>
                    <a:gd name="T77" fmla="*/ 104 h 149"/>
                    <a:gd name="T78" fmla="*/ 4 w 137"/>
                    <a:gd name="T79" fmla="*/ 93 h 149"/>
                    <a:gd name="T80" fmla="*/ 0 w 137"/>
                    <a:gd name="T81" fmla="*/ 82 h 149"/>
                    <a:gd name="T82" fmla="*/ 0 w 137"/>
                    <a:gd name="T83" fmla="*/ 71 h 149"/>
                    <a:gd name="T84" fmla="*/ 15 w 137"/>
                    <a:gd name="T85" fmla="*/ 63 h 149"/>
                    <a:gd name="T86" fmla="*/ 19 w 137"/>
                    <a:gd name="T87" fmla="*/ 56 h 149"/>
                    <a:gd name="T88" fmla="*/ 12 w 137"/>
                    <a:gd name="T89" fmla="*/ 48 h 149"/>
                    <a:gd name="T90" fmla="*/ 19 w 137"/>
                    <a:gd name="T91" fmla="*/ 45 h 149"/>
                    <a:gd name="T92" fmla="*/ 23 w 137"/>
                    <a:gd name="T93" fmla="*/ 37 h 149"/>
                    <a:gd name="T94" fmla="*/ 15 w 137"/>
                    <a:gd name="T95" fmla="*/ 34 h 149"/>
                    <a:gd name="T96" fmla="*/ 30 w 137"/>
                    <a:gd name="T97" fmla="*/ 30 h 149"/>
                    <a:gd name="T98" fmla="*/ 34 w 137"/>
                    <a:gd name="T99" fmla="*/ 30 h 149"/>
                    <a:gd name="T100" fmla="*/ 37 w 137"/>
                    <a:gd name="T101" fmla="*/ 34 h 149"/>
                    <a:gd name="T102" fmla="*/ 37 w 137"/>
                    <a:gd name="T103" fmla="*/ 30 h 149"/>
                    <a:gd name="T104" fmla="*/ 49 w 137"/>
                    <a:gd name="T105" fmla="*/ 26 h 149"/>
                    <a:gd name="T106" fmla="*/ 49 w 137"/>
                    <a:gd name="T107" fmla="*/ 22 h 149"/>
                    <a:gd name="T108" fmla="*/ 45 w 137"/>
                    <a:gd name="T109" fmla="*/ 19 h 149"/>
                    <a:gd name="T110" fmla="*/ 41 w 137"/>
                    <a:gd name="T111" fmla="*/ 11 h 149"/>
                    <a:gd name="T112" fmla="*/ 41 w 137"/>
                    <a:gd name="T113" fmla="*/ 4 h 149"/>
                    <a:gd name="T114" fmla="*/ 37 w 137"/>
                    <a:gd name="T115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" h="149">
                      <a:moveTo>
                        <a:pt x="37" y="0"/>
                      </a:moveTo>
                      <a:lnTo>
                        <a:pt x="41" y="0"/>
                      </a:lnTo>
                      <a:lnTo>
                        <a:pt x="49" y="4"/>
                      </a:lnTo>
                      <a:lnTo>
                        <a:pt x="49" y="4"/>
                      </a:lnTo>
                      <a:lnTo>
                        <a:pt x="52" y="4"/>
                      </a:lnTo>
                      <a:lnTo>
                        <a:pt x="56" y="4"/>
                      </a:lnTo>
                      <a:lnTo>
                        <a:pt x="60" y="8"/>
                      </a:lnTo>
                      <a:lnTo>
                        <a:pt x="56" y="8"/>
                      </a:lnTo>
                      <a:lnTo>
                        <a:pt x="56" y="11"/>
                      </a:lnTo>
                      <a:lnTo>
                        <a:pt x="56" y="11"/>
                      </a:lnTo>
                      <a:lnTo>
                        <a:pt x="60" y="11"/>
                      </a:lnTo>
                      <a:lnTo>
                        <a:pt x="60" y="15"/>
                      </a:lnTo>
                      <a:lnTo>
                        <a:pt x="63" y="15"/>
                      </a:lnTo>
                      <a:lnTo>
                        <a:pt x="63" y="11"/>
                      </a:lnTo>
                      <a:lnTo>
                        <a:pt x="67" y="11"/>
                      </a:lnTo>
                      <a:lnTo>
                        <a:pt x="67" y="11"/>
                      </a:lnTo>
                      <a:lnTo>
                        <a:pt x="71" y="15"/>
                      </a:lnTo>
                      <a:lnTo>
                        <a:pt x="71" y="15"/>
                      </a:lnTo>
                      <a:lnTo>
                        <a:pt x="75" y="11"/>
                      </a:lnTo>
                      <a:lnTo>
                        <a:pt x="75" y="15"/>
                      </a:lnTo>
                      <a:lnTo>
                        <a:pt x="75" y="15"/>
                      </a:lnTo>
                      <a:lnTo>
                        <a:pt x="75" y="19"/>
                      </a:lnTo>
                      <a:lnTo>
                        <a:pt x="71" y="19"/>
                      </a:lnTo>
                      <a:lnTo>
                        <a:pt x="67" y="19"/>
                      </a:lnTo>
                      <a:lnTo>
                        <a:pt x="71" y="22"/>
                      </a:lnTo>
                      <a:lnTo>
                        <a:pt x="75" y="19"/>
                      </a:lnTo>
                      <a:lnTo>
                        <a:pt x="78" y="22"/>
                      </a:lnTo>
                      <a:lnTo>
                        <a:pt x="78" y="22"/>
                      </a:lnTo>
                      <a:lnTo>
                        <a:pt x="82" y="22"/>
                      </a:lnTo>
                      <a:lnTo>
                        <a:pt x="82" y="19"/>
                      </a:lnTo>
                      <a:lnTo>
                        <a:pt x="86" y="19"/>
                      </a:lnTo>
                      <a:lnTo>
                        <a:pt x="89" y="15"/>
                      </a:lnTo>
                      <a:lnTo>
                        <a:pt x="89" y="15"/>
                      </a:lnTo>
                      <a:lnTo>
                        <a:pt x="93" y="15"/>
                      </a:lnTo>
                      <a:lnTo>
                        <a:pt x="93" y="11"/>
                      </a:lnTo>
                      <a:lnTo>
                        <a:pt x="97" y="11"/>
                      </a:lnTo>
                      <a:lnTo>
                        <a:pt x="100" y="11"/>
                      </a:lnTo>
                      <a:lnTo>
                        <a:pt x="97" y="11"/>
                      </a:lnTo>
                      <a:lnTo>
                        <a:pt x="97" y="15"/>
                      </a:lnTo>
                      <a:lnTo>
                        <a:pt x="93" y="15"/>
                      </a:lnTo>
                      <a:lnTo>
                        <a:pt x="93" y="15"/>
                      </a:lnTo>
                      <a:lnTo>
                        <a:pt x="93" y="15"/>
                      </a:lnTo>
                      <a:lnTo>
                        <a:pt x="97" y="15"/>
                      </a:lnTo>
                      <a:lnTo>
                        <a:pt x="100" y="15"/>
                      </a:lnTo>
                      <a:lnTo>
                        <a:pt x="104" y="11"/>
                      </a:lnTo>
                      <a:lnTo>
                        <a:pt x="104" y="15"/>
                      </a:lnTo>
                      <a:lnTo>
                        <a:pt x="108" y="15"/>
                      </a:lnTo>
                      <a:lnTo>
                        <a:pt x="112" y="19"/>
                      </a:lnTo>
                      <a:lnTo>
                        <a:pt x="115" y="19"/>
                      </a:lnTo>
                      <a:lnTo>
                        <a:pt x="115" y="22"/>
                      </a:lnTo>
                      <a:lnTo>
                        <a:pt x="115" y="22"/>
                      </a:lnTo>
                      <a:lnTo>
                        <a:pt x="119" y="26"/>
                      </a:lnTo>
                      <a:lnTo>
                        <a:pt x="123" y="26"/>
                      </a:lnTo>
                      <a:lnTo>
                        <a:pt x="123" y="26"/>
                      </a:lnTo>
                      <a:lnTo>
                        <a:pt x="126" y="26"/>
                      </a:lnTo>
                      <a:lnTo>
                        <a:pt x="126" y="34"/>
                      </a:lnTo>
                      <a:lnTo>
                        <a:pt x="126" y="37"/>
                      </a:lnTo>
                      <a:lnTo>
                        <a:pt x="123" y="41"/>
                      </a:lnTo>
                      <a:lnTo>
                        <a:pt x="123" y="41"/>
                      </a:lnTo>
                      <a:lnTo>
                        <a:pt x="126" y="48"/>
                      </a:lnTo>
                      <a:lnTo>
                        <a:pt x="126" y="52"/>
                      </a:lnTo>
                      <a:lnTo>
                        <a:pt x="130" y="52"/>
                      </a:lnTo>
                      <a:lnTo>
                        <a:pt x="130" y="56"/>
                      </a:lnTo>
                      <a:lnTo>
                        <a:pt x="130" y="59"/>
                      </a:lnTo>
                      <a:lnTo>
                        <a:pt x="130" y="59"/>
                      </a:lnTo>
                      <a:lnTo>
                        <a:pt x="134" y="67"/>
                      </a:lnTo>
                      <a:lnTo>
                        <a:pt x="134" y="67"/>
                      </a:lnTo>
                      <a:lnTo>
                        <a:pt x="137" y="71"/>
                      </a:lnTo>
                      <a:lnTo>
                        <a:pt x="137" y="78"/>
                      </a:lnTo>
                      <a:lnTo>
                        <a:pt x="134" y="82"/>
                      </a:lnTo>
                      <a:lnTo>
                        <a:pt x="134" y="78"/>
                      </a:lnTo>
                      <a:lnTo>
                        <a:pt x="130" y="82"/>
                      </a:lnTo>
                      <a:lnTo>
                        <a:pt x="126" y="82"/>
                      </a:lnTo>
                      <a:lnTo>
                        <a:pt x="126" y="82"/>
                      </a:lnTo>
                      <a:lnTo>
                        <a:pt x="123" y="85"/>
                      </a:lnTo>
                      <a:lnTo>
                        <a:pt x="123" y="85"/>
                      </a:lnTo>
                      <a:lnTo>
                        <a:pt x="115" y="85"/>
                      </a:lnTo>
                      <a:lnTo>
                        <a:pt x="115" y="85"/>
                      </a:lnTo>
                      <a:lnTo>
                        <a:pt x="112" y="85"/>
                      </a:lnTo>
                      <a:lnTo>
                        <a:pt x="108" y="89"/>
                      </a:lnTo>
                      <a:lnTo>
                        <a:pt x="104" y="89"/>
                      </a:lnTo>
                      <a:lnTo>
                        <a:pt x="97" y="93"/>
                      </a:lnTo>
                      <a:lnTo>
                        <a:pt x="97" y="93"/>
                      </a:lnTo>
                      <a:lnTo>
                        <a:pt x="93" y="93"/>
                      </a:lnTo>
                      <a:lnTo>
                        <a:pt x="93" y="93"/>
                      </a:lnTo>
                      <a:lnTo>
                        <a:pt x="93" y="97"/>
                      </a:lnTo>
                      <a:lnTo>
                        <a:pt x="97" y="97"/>
                      </a:lnTo>
                      <a:lnTo>
                        <a:pt x="100" y="104"/>
                      </a:lnTo>
                      <a:lnTo>
                        <a:pt x="100" y="108"/>
                      </a:lnTo>
                      <a:lnTo>
                        <a:pt x="100" y="108"/>
                      </a:lnTo>
                      <a:lnTo>
                        <a:pt x="104" y="111"/>
                      </a:lnTo>
                      <a:lnTo>
                        <a:pt x="112" y="115"/>
                      </a:lnTo>
                      <a:lnTo>
                        <a:pt x="112" y="115"/>
                      </a:lnTo>
                      <a:lnTo>
                        <a:pt x="119" y="123"/>
                      </a:lnTo>
                      <a:lnTo>
                        <a:pt x="119" y="126"/>
                      </a:lnTo>
                      <a:lnTo>
                        <a:pt x="119" y="130"/>
                      </a:lnTo>
                      <a:lnTo>
                        <a:pt x="115" y="130"/>
                      </a:lnTo>
                      <a:lnTo>
                        <a:pt x="115" y="130"/>
                      </a:lnTo>
                      <a:lnTo>
                        <a:pt x="112" y="134"/>
                      </a:lnTo>
                      <a:lnTo>
                        <a:pt x="108" y="137"/>
                      </a:lnTo>
                      <a:lnTo>
                        <a:pt x="108" y="141"/>
                      </a:lnTo>
                      <a:lnTo>
                        <a:pt x="112" y="141"/>
                      </a:lnTo>
                      <a:lnTo>
                        <a:pt x="112" y="145"/>
                      </a:lnTo>
                      <a:lnTo>
                        <a:pt x="108" y="145"/>
                      </a:lnTo>
                      <a:lnTo>
                        <a:pt x="104" y="145"/>
                      </a:lnTo>
                      <a:lnTo>
                        <a:pt x="100" y="145"/>
                      </a:lnTo>
                      <a:lnTo>
                        <a:pt x="97" y="145"/>
                      </a:lnTo>
                      <a:lnTo>
                        <a:pt x="97" y="145"/>
                      </a:lnTo>
                      <a:lnTo>
                        <a:pt x="89" y="149"/>
                      </a:lnTo>
                      <a:lnTo>
                        <a:pt x="89" y="149"/>
                      </a:lnTo>
                      <a:lnTo>
                        <a:pt x="86" y="149"/>
                      </a:lnTo>
                      <a:lnTo>
                        <a:pt x="82" y="149"/>
                      </a:lnTo>
                      <a:lnTo>
                        <a:pt x="78" y="145"/>
                      </a:lnTo>
                      <a:lnTo>
                        <a:pt x="75" y="145"/>
                      </a:lnTo>
                      <a:lnTo>
                        <a:pt x="71" y="145"/>
                      </a:lnTo>
                      <a:lnTo>
                        <a:pt x="71" y="149"/>
                      </a:lnTo>
                      <a:lnTo>
                        <a:pt x="71" y="149"/>
                      </a:lnTo>
                      <a:lnTo>
                        <a:pt x="67" y="149"/>
                      </a:lnTo>
                      <a:lnTo>
                        <a:pt x="63" y="145"/>
                      </a:lnTo>
                      <a:lnTo>
                        <a:pt x="60" y="149"/>
                      </a:lnTo>
                      <a:lnTo>
                        <a:pt x="60" y="149"/>
                      </a:lnTo>
                      <a:lnTo>
                        <a:pt x="60" y="149"/>
                      </a:lnTo>
                      <a:lnTo>
                        <a:pt x="56" y="149"/>
                      </a:lnTo>
                      <a:lnTo>
                        <a:pt x="52" y="145"/>
                      </a:lnTo>
                      <a:lnTo>
                        <a:pt x="49" y="145"/>
                      </a:lnTo>
                      <a:lnTo>
                        <a:pt x="49" y="145"/>
                      </a:lnTo>
                      <a:lnTo>
                        <a:pt x="45" y="145"/>
                      </a:lnTo>
                      <a:lnTo>
                        <a:pt x="45" y="141"/>
                      </a:lnTo>
                      <a:lnTo>
                        <a:pt x="41" y="141"/>
                      </a:lnTo>
                      <a:lnTo>
                        <a:pt x="41" y="145"/>
                      </a:lnTo>
                      <a:lnTo>
                        <a:pt x="41" y="145"/>
                      </a:lnTo>
                      <a:lnTo>
                        <a:pt x="37" y="145"/>
                      </a:lnTo>
                      <a:lnTo>
                        <a:pt x="34" y="145"/>
                      </a:lnTo>
                      <a:lnTo>
                        <a:pt x="30" y="145"/>
                      </a:lnTo>
                      <a:lnTo>
                        <a:pt x="30" y="145"/>
                      </a:lnTo>
                      <a:lnTo>
                        <a:pt x="30" y="141"/>
                      </a:lnTo>
                      <a:lnTo>
                        <a:pt x="26" y="141"/>
                      </a:lnTo>
                      <a:lnTo>
                        <a:pt x="26" y="137"/>
                      </a:lnTo>
                      <a:lnTo>
                        <a:pt x="30" y="130"/>
                      </a:lnTo>
                      <a:lnTo>
                        <a:pt x="30" y="130"/>
                      </a:lnTo>
                      <a:lnTo>
                        <a:pt x="30" y="126"/>
                      </a:lnTo>
                      <a:lnTo>
                        <a:pt x="34" y="123"/>
                      </a:lnTo>
                      <a:lnTo>
                        <a:pt x="37" y="119"/>
                      </a:lnTo>
                      <a:lnTo>
                        <a:pt x="34" y="119"/>
                      </a:lnTo>
                      <a:lnTo>
                        <a:pt x="30" y="119"/>
                      </a:lnTo>
                      <a:lnTo>
                        <a:pt x="26" y="115"/>
                      </a:lnTo>
                      <a:lnTo>
                        <a:pt x="23" y="119"/>
                      </a:lnTo>
                      <a:lnTo>
                        <a:pt x="19" y="115"/>
                      </a:lnTo>
                      <a:lnTo>
                        <a:pt x="19" y="115"/>
                      </a:lnTo>
                      <a:lnTo>
                        <a:pt x="15" y="119"/>
                      </a:lnTo>
                      <a:lnTo>
                        <a:pt x="12" y="115"/>
                      </a:lnTo>
                      <a:lnTo>
                        <a:pt x="12" y="111"/>
                      </a:lnTo>
                      <a:lnTo>
                        <a:pt x="8" y="111"/>
                      </a:lnTo>
                      <a:lnTo>
                        <a:pt x="8" y="111"/>
                      </a:lnTo>
                      <a:lnTo>
                        <a:pt x="8" y="108"/>
                      </a:lnTo>
                      <a:lnTo>
                        <a:pt x="8" y="104"/>
                      </a:lnTo>
                      <a:lnTo>
                        <a:pt x="8" y="100"/>
                      </a:lnTo>
                      <a:lnTo>
                        <a:pt x="4" y="97"/>
                      </a:lnTo>
                      <a:lnTo>
                        <a:pt x="0" y="97"/>
                      </a:lnTo>
                      <a:lnTo>
                        <a:pt x="4" y="93"/>
                      </a:lnTo>
                      <a:lnTo>
                        <a:pt x="0" y="89"/>
                      </a:lnTo>
                      <a:lnTo>
                        <a:pt x="0" y="89"/>
                      </a:lnTo>
                      <a:lnTo>
                        <a:pt x="0" y="85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0" y="78"/>
                      </a:lnTo>
                      <a:lnTo>
                        <a:pt x="4" y="74"/>
                      </a:lnTo>
                      <a:lnTo>
                        <a:pt x="0" y="71"/>
                      </a:lnTo>
                      <a:lnTo>
                        <a:pt x="4" y="67"/>
                      </a:lnTo>
                      <a:lnTo>
                        <a:pt x="4" y="63"/>
                      </a:lnTo>
                      <a:lnTo>
                        <a:pt x="12" y="63"/>
                      </a:lnTo>
                      <a:lnTo>
                        <a:pt x="15" y="63"/>
                      </a:lnTo>
                      <a:lnTo>
                        <a:pt x="15" y="63"/>
                      </a:lnTo>
                      <a:lnTo>
                        <a:pt x="15" y="59"/>
                      </a:lnTo>
                      <a:lnTo>
                        <a:pt x="15" y="59"/>
                      </a:lnTo>
                      <a:lnTo>
                        <a:pt x="19" y="56"/>
                      </a:lnTo>
                      <a:lnTo>
                        <a:pt x="19" y="52"/>
                      </a:lnTo>
                      <a:lnTo>
                        <a:pt x="15" y="52"/>
                      </a:lnTo>
                      <a:lnTo>
                        <a:pt x="12" y="52"/>
                      </a:lnTo>
                      <a:lnTo>
                        <a:pt x="12" y="48"/>
                      </a:lnTo>
                      <a:lnTo>
                        <a:pt x="15" y="48"/>
                      </a:lnTo>
                      <a:lnTo>
                        <a:pt x="19" y="48"/>
                      </a:lnTo>
                      <a:lnTo>
                        <a:pt x="19" y="48"/>
                      </a:lnTo>
                      <a:lnTo>
                        <a:pt x="19" y="45"/>
                      </a:lnTo>
                      <a:lnTo>
                        <a:pt x="19" y="41"/>
                      </a:lnTo>
                      <a:lnTo>
                        <a:pt x="23" y="41"/>
                      </a:lnTo>
                      <a:lnTo>
                        <a:pt x="23" y="37"/>
                      </a:lnTo>
                      <a:lnTo>
                        <a:pt x="23" y="37"/>
                      </a:lnTo>
                      <a:lnTo>
                        <a:pt x="23" y="37"/>
                      </a:lnTo>
                      <a:lnTo>
                        <a:pt x="23" y="37"/>
                      </a:lnTo>
                      <a:lnTo>
                        <a:pt x="19" y="34"/>
                      </a:lnTo>
                      <a:lnTo>
                        <a:pt x="15" y="34"/>
                      </a:lnTo>
                      <a:lnTo>
                        <a:pt x="15" y="30"/>
                      </a:lnTo>
                      <a:lnTo>
                        <a:pt x="23" y="26"/>
                      </a:lnTo>
                      <a:lnTo>
                        <a:pt x="26" y="26"/>
                      </a:lnTo>
                      <a:lnTo>
                        <a:pt x="30" y="30"/>
                      </a:lnTo>
                      <a:lnTo>
                        <a:pt x="30" y="34"/>
                      </a:lnTo>
                      <a:lnTo>
                        <a:pt x="34" y="37"/>
                      </a:lnTo>
                      <a:lnTo>
                        <a:pt x="34" y="34"/>
                      </a:lnTo>
                      <a:lnTo>
                        <a:pt x="34" y="30"/>
                      </a:lnTo>
                      <a:lnTo>
                        <a:pt x="34" y="30"/>
                      </a:lnTo>
                      <a:lnTo>
                        <a:pt x="34" y="30"/>
                      </a:lnTo>
                      <a:lnTo>
                        <a:pt x="37" y="30"/>
                      </a:lnTo>
                      <a:lnTo>
                        <a:pt x="37" y="34"/>
                      </a:lnTo>
                      <a:lnTo>
                        <a:pt x="41" y="37"/>
                      </a:lnTo>
                      <a:lnTo>
                        <a:pt x="37" y="34"/>
                      </a:lnTo>
                      <a:lnTo>
                        <a:pt x="37" y="30"/>
                      </a:lnTo>
                      <a:lnTo>
                        <a:pt x="37" y="30"/>
                      </a:lnTo>
                      <a:lnTo>
                        <a:pt x="41" y="26"/>
                      </a:lnTo>
                      <a:lnTo>
                        <a:pt x="41" y="26"/>
                      </a:lnTo>
                      <a:lnTo>
                        <a:pt x="45" y="26"/>
                      </a:lnTo>
                      <a:lnTo>
                        <a:pt x="49" y="26"/>
                      </a:lnTo>
                      <a:lnTo>
                        <a:pt x="52" y="30"/>
                      </a:lnTo>
                      <a:lnTo>
                        <a:pt x="60" y="30"/>
                      </a:lnTo>
                      <a:lnTo>
                        <a:pt x="52" y="30"/>
                      </a:lnTo>
                      <a:lnTo>
                        <a:pt x="49" y="22"/>
                      </a:lnTo>
                      <a:lnTo>
                        <a:pt x="45" y="22"/>
                      </a:lnTo>
                      <a:lnTo>
                        <a:pt x="41" y="22"/>
                      </a:lnTo>
                      <a:lnTo>
                        <a:pt x="41" y="19"/>
                      </a:lnTo>
                      <a:lnTo>
                        <a:pt x="45" y="19"/>
                      </a:lnTo>
                      <a:lnTo>
                        <a:pt x="41" y="15"/>
                      </a:lnTo>
                      <a:lnTo>
                        <a:pt x="41" y="11"/>
                      </a:lnTo>
                      <a:lnTo>
                        <a:pt x="41" y="15"/>
                      </a:lnTo>
                      <a:lnTo>
                        <a:pt x="41" y="11"/>
                      </a:lnTo>
                      <a:lnTo>
                        <a:pt x="41" y="11"/>
                      </a:lnTo>
                      <a:lnTo>
                        <a:pt x="45" y="11"/>
                      </a:lnTo>
                      <a:lnTo>
                        <a:pt x="41" y="8"/>
                      </a:lnTo>
                      <a:lnTo>
                        <a:pt x="41" y="4"/>
                      </a:lnTo>
                      <a:lnTo>
                        <a:pt x="41" y="4"/>
                      </a:lnTo>
                      <a:lnTo>
                        <a:pt x="37" y="4"/>
                      </a:lnTo>
                      <a:lnTo>
                        <a:pt x="37" y="0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" name="Freeform 62">
                  <a:extLst>
                    <a:ext uri="{FF2B5EF4-FFF2-40B4-BE49-F238E27FC236}">
                      <a16:creationId xmlns:a16="http://schemas.microsoft.com/office/drawing/2014/main" id="{2C0B5177-0435-7A45-B7D9-16BA08001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4435" y="2192983"/>
                  <a:ext cx="3860" cy="5147"/>
                </a:xfrm>
                <a:custGeom>
                  <a:avLst/>
                  <a:gdLst>
                    <a:gd name="T0" fmla="*/ 0 w 3"/>
                    <a:gd name="T1" fmla="*/ 0 h 4"/>
                    <a:gd name="T2" fmla="*/ 3 w 3"/>
                    <a:gd name="T3" fmla="*/ 0 h 4"/>
                    <a:gd name="T4" fmla="*/ 3 w 3"/>
                    <a:gd name="T5" fmla="*/ 4 h 4"/>
                    <a:gd name="T6" fmla="*/ 0 w 3"/>
                    <a:gd name="T7" fmla="*/ 4 h 4"/>
                    <a:gd name="T8" fmla="*/ 0 w 3"/>
                    <a:gd name="T9" fmla="*/ 0 h 4"/>
                    <a:gd name="T10" fmla="*/ 0 w 3"/>
                    <a:gd name="T11" fmla="*/ 0 h 4"/>
                    <a:gd name="T12" fmla="*/ 0 w 3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" name="Freeform 63">
                  <a:extLst>
                    <a:ext uri="{FF2B5EF4-FFF2-40B4-BE49-F238E27FC236}">
                      <a16:creationId xmlns:a16="http://schemas.microsoft.com/office/drawing/2014/main" id="{BBB4ACBD-8EAE-3946-842A-982418689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2385" y="2178830"/>
                  <a:ext cx="95211" cy="47606"/>
                </a:xfrm>
                <a:custGeom>
                  <a:avLst/>
                  <a:gdLst>
                    <a:gd name="T0" fmla="*/ 30 w 74"/>
                    <a:gd name="T1" fmla="*/ 4 h 37"/>
                    <a:gd name="T2" fmla="*/ 37 w 74"/>
                    <a:gd name="T3" fmla="*/ 4 h 37"/>
                    <a:gd name="T4" fmla="*/ 37 w 74"/>
                    <a:gd name="T5" fmla="*/ 0 h 37"/>
                    <a:gd name="T6" fmla="*/ 41 w 74"/>
                    <a:gd name="T7" fmla="*/ 4 h 37"/>
                    <a:gd name="T8" fmla="*/ 45 w 74"/>
                    <a:gd name="T9" fmla="*/ 4 h 37"/>
                    <a:gd name="T10" fmla="*/ 52 w 74"/>
                    <a:gd name="T11" fmla="*/ 8 h 37"/>
                    <a:gd name="T12" fmla="*/ 56 w 74"/>
                    <a:gd name="T13" fmla="*/ 11 h 37"/>
                    <a:gd name="T14" fmla="*/ 56 w 74"/>
                    <a:gd name="T15" fmla="*/ 15 h 37"/>
                    <a:gd name="T16" fmla="*/ 63 w 74"/>
                    <a:gd name="T17" fmla="*/ 15 h 37"/>
                    <a:gd name="T18" fmla="*/ 67 w 74"/>
                    <a:gd name="T19" fmla="*/ 15 h 37"/>
                    <a:gd name="T20" fmla="*/ 74 w 74"/>
                    <a:gd name="T21" fmla="*/ 15 h 37"/>
                    <a:gd name="T22" fmla="*/ 71 w 74"/>
                    <a:gd name="T23" fmla="*/ 26 h 37"/>
                    <a:gd name="T24" fmla="*/ 63 w 74"/>
                    <a:gd name="T25" fmla="*/ 33 h 37"/>
                    <a:gd name="T26" fmla="*/ 59 w 74"/>
                    <a:gd name="T27" fmla="*/ 30 h 37"/>
                    <a:gd name="T28" fmla="*/ 52 w 74"/>
                    <a:gd name="T29" fmla="*/ 33 h 37"/>
                    <a:gd name="T30" fmla="*/ 45 w 74"/>
                    <a:gd name="T31" fmla="*/ 33 h 37"/>
                    <a:gd name="T32" fmla="*/ 41 w 74"/>
                    <a:gd name="T33" fmla="*/ 30 h 37"/>
                    <a:gd name="T34" fmla="*/ 33 w 74"/>
                    <a:gd name="T35" fmla="*/ 37 h 37"/>
                    <a:gd name="T36" fmla="*/ 22 w 74"/>
                    <a:gd name="T37" fmla="*/ 37 h 37"/>
                    <a:gd name="T38" fmla="*/ 19 w 74"/>
                    <a:gd name="T39" fmla="*/ 33 h 37"/>
                    <a:gd name="T40" fmla="*/ 15 w 74"/>
                    <a:gd name="T41" fmla="*/ 30 h 37"/>
                    <a:gd name="T42" fmla="*/ 8 w 74"/>
                    <a:gd name="T43" fmla="*/ 26 h 37"/>
                    <a:gd name="T44" fmla="*/ 8 w 74"/>
                    <a:gd name="T45" fmla="*/ 33 h 37"/>
                    <a:gd name="T46" fmla="*/ 0 w 74"/>
                    <a:gd name="T47" fmla="*/ 33 h 37"/>
                    <a:gd name="T48" fmla="*/ 0 w 74"/>
                    <a:gd name="T49" fmla="*/ 30 h 37"/>
                    <a:gd name="T50" fmla="*/ 4 w 74"/>
                    <a:gd name="T51" fmla="*/ 26 h 37"/>
                    <a:gd name="T52" fmla="*/ 8 w 74"/>
                    <a:gd name="T53" fmla="*/ 15 h 37"/>
                    <a:gd name="T54" fmla="*/ 15 w 74"/>
                    <a:gd name="T55" fmla="*/ 11 h 37"/>
                    <a:gd name="T56" fmla="*/ 15 w 74"/>
                    <a:gd name="T57" fmla="*/ 8 h 37"/>
                    <a:gd name="T58" fmla="*/ 15 w 74"/>
                    <a:gd name="T59" fmla="*/ 4 h 37"/>
                    <a:gd name="T60" fmla="*/ 19 w 74"/>
                    <a:gd name="T61" fmla="*/ 8 h 37"/>
                    <a:gd name="T62" fmla="*/ 26 w 74"/>
                    <a:gd name="T63" fmla="*/ 4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4" h="37">
                      <a:moveTo>
                        <a:pt x="26" y="4"/>
                      </a:moveTo>
                      <a:lnTo>
                        <a:pt x="30" y="4"/>
                      </a:lnTo>
                      <a:lnTo>
                        <a:pt x="33" y="4"/>
                      </a:lnTo>
                      <a:lnTo>
                        <a:pt x="37" y="4"/>
                      </a:lnTo>
                      <a:lnTo>
                        <a:pt x="37" y="4"/>
                      </a:lnTo>
                      <a:lnTo>
                        <a:pt x="37" y="0"/>
                      </a:lnTo>
                      <a:lnTo>
                        <a:pt x="41" y="0"/>
                      </a:lnTo>
                      <a:lnTo>
                        <a:pt x="41" y="4"/>
                      </a:lnTo>
                      <a:lnTo>
                        <a:pt x="45" y="4"/>
                      </a:lnTo>
                      <a:lnTo>
                        <a:pt x="45" y="4"/>
                      </a:lnTo>
                      <a:lnTo>
                        <a:pt x="48" y="4"/>
                      </a:lnTo>
                      <a:lnTo>
                        <a:pt x="52" y="8"/>
                      </a:lnTo>
                      <a:lnTo>
                        <a:pt x="56" y="8"/>
                      </a:lnTo>
                      <a:lnTo>
                        <a:pt x="56" y="11"/>
                      </a:lnTo>
                      <a:lnTo>
                        <a:pt x="56" y="11"/>
                      </a:lnTo>
                      <a:lnTo>
                        <a:pt x="56" y="15"/>
                      </a:lnTo>
                      <a:lnTo>
                        <a:pt x="59" y="15"/>
                      </a:lnTo>
                      <a:lnTo>
                        <a:pt x="63" y="15"/>
                      </a:lnTo>
                      <a:lnTo>
                        <a:pt x="67" y="15"/>
                      </a:lnTo>
                      <a:lnTo>
                        <a:pt x="67" y="15"/>
                      </a:lnTo>
                      <a:lnTo>
                        <a:pt x="71" y="15"/>
                      </a:lnTo>
                      <a:lnTo>
                        <a:pt x="74" y="15"/>
                      </a:lnTo>
                      <a:lnTo>
                        <a:pt x="71" y="19"/>
                      </a:lnTo>
                      <a:lnTo>
                        <a:pt x="71" y="26"/>
                      </a:lnTo>
                      <a:lnTo>
                        <a:pt x="63" y="26"/>
                      </a:lnTo>
                      <a:lnTo>
                        <a:pt x="63" y="33"/>
                      </a:lnTo>
                      <a:lnTo>
                        <a:pt x="59" y="30"/>
                      </a:lnTo>
                      <a:lnTo>
                        <a:pt x="59" y="30"/>
                      </a:lnTo>
                      <a:lnTo>
                        <a:pt x="52" y="30"/>
                      </a:lnTo>
                      <a:lnTo>
                        <a:pt x="52" y="33"/>
                      </a:lnTo>
                      <a:lnTo>
                        <a:pt x="48" y="37"/>
                      </a:lnTo>
                      <a:lnTo>
                        <a:pt x="45" y="33"/>
                      </a:lnTo>
                      <a:lnTo>
                        <a:pt x="41" y="33"/>
                      </a:lnTo>
                      <a:lnTo>
                        <a:pt x="41" y="30"/>
                      </a:lnTo>
                      <a:lnTo>
                        <a:pt x="37" y="26"/>
                      </a:lnTo>
                      <a:lnTo>
                        <a:pt x="33" y="37"/>
                      </a:lnTo>
                      <a:lnTo>
                        <a:pt x="26" y="33"/>
                      </a:lnTo>
                      <a:lnTo>
                        <a:pt x="22" y="37"/>
                      </a:lnTo>
                      <a:lnTo>
                        <a:pt x="19" y="37"/>
                      </a:lnTo>
                      <a:lnTo>
                        <a:pt x="19" y="33"/>
                      </a:lnTo>
                      <a:lnTo>
                        <a:pt x="15" y="33"/>
                      </a:lnTo>
                      <a:lnTo>
                        <a:pt x="15" y="30"/>
                      </a:lnTo>
                      <a:lnTo>
                        <a:pt x="11" y="26"/>
                      </a:lnTo>
                      <a:lnTo>
                        <a:pt x="8" y="26"/>
                      </a:lnTo>
                      <a:lnTo>
                        <a:pt x="4" y="30"/>
                      </a:lnTo>
                      <a:lnTo>
                        <a:pt x="8" y="33"/>
                      </a:lnTo>
                      <a:lnTo>
                        <a:pt x="4" y="33"/>
                      </a:lnTo>
                      <a:lnTo>
                        <a:pt x="0" y="33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4" y="26"/>
                      </a:lnTo>
                      <a:lnTo>
                        <a:pt x="4" y="22"/>
                      </a:lnTo>
                      <a:lnTo>
                        <a:pt x="8" y="15"/>
                      </a:lnTo>
                      <a:lnTo>
                        <a:pt x="11" y="15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5" y="8"/>
                      </a:lnTo>
                      <a:lnTo>
                        <a:pt x="11" y="8"/>
                      </a:lnTo>
                      <a:lnTo>
                        <a:pt x="15" y="4"/>
                      </a:lnTo>
                      <a:lnTo>
                        <a:pt x="19" y="4"/>
                      </a:lnTo>
                      <a:lnTo>
                        <a:pt x="19" y="8"/>
                      </a:lnTo>
                      <a:lnTo>
                        <a:pt x="22" y="8"/>
                      </a:lnTo>
                      <a:lnTo>
                        <a:pt x="2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4" name="Freeform 64">
                  <a:extLst>
                    <a:ext uri="{FF2B5EF4-FFF2-40B4-BE49-F238E27FC236}">
                      <a16:creationId xmlns:a16="http://schemas.microsoft.com/office/drawing/2014/main" id="{CDA0D973-BCC0-0445-BA62-5E7EBDD75C3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9632" y="2041160"/>
                  <a:ext cx="77198" cy="61758"/>
                </a:xfrm>
                <a:custGeom>
                  <a:avLst/>
                  <a:gdLst>
                    <a:gd name="T0" fmla="*/ 37 w 60"/>
                    <a:gd name="T1" fmla="*/ 44 h 48"/>
                    <a:gd name="T2" fmla="*/ 37 w 60"/>
                    <a:gd name="T3" fmla="*/ 37 h 48"/>
                    <a:gd name="T4" fmla="*/ 41 w 60"/>
                    <a:gd name="T5" fmla="*/ 29 h 48"/>
                    <a:gd name="T6" fmla="*/ 52 w 60"/>
                    <a:gd name="T7" fmla="*/ 29 h 48"/>
                    <a:gd name="T8" fmla="*/ 52 w 60"/>
                    <a:gd name="T9" fmla="*/ 25 h 48"/>
                    <a:gd name="T10" fmla="*/ 56 w 60"/>
                    <a:gd name="T11" fmla="*/ 22 h 48"/>
                    <a:gd name="T12" fmla="*/ 52 w 60"/>
                    <a:gd name="T13" fmla="*/ 18 h 48"/>
                    <a:gd name="T14" fmla="*/ 49 w 60"/>
                    <a:gd name="T15" fmla="*/ 14 h 48"/>
                    <a:gd name="T16" fmla="*/ 56 w 60"/>
                    <a:gd name="T17" fmla="*/ 14 h 48"/>
                    <a:gd name="T18" fmla="*/ 56 w 60"/>
                    <a:gd name="T19" fmla="*/ 11 h 48"/>
                    <a:gd name="T20" fmla="*/ 60 w 60"/>
                    <a:gd name="T21" fmla="*/ 7 h 48"/>
                    <a:gd name="T22" fmla="*/ 60 w 60"/>
                    <a:gd name="T23" fmla="*/ 3 h 48"/>
                    <a:gd name="T24" fmla="*/ 52 w 60"/>
                    <a:gd name="T25" fmla="*/ 0 h 48"/>
                    <a:gd name="T26" fmla="*/ 45 w 60"/>
                    <a:gd name="T27" fmla="*/ 0 h 48"/>
                    <a:gd name="T28" fmla="*/ 37 w 60"/>
                    <a:gd name="T29" fmla="*/ 0 h 48"/>
                    <a:gd name="T30" fmla="*/ 34 w 60"/>
                    <a:gd name="T31" fmla="*/ 3 h 48"/>
                    <a:gd name="T32" fmla="*/ 23 w 60"/>
                    <a:gd name="T33" fmla="*/ 11 h 48"/>
                    <a:gd name="T34" fmla="*/ 19 w 60"/>
                    <a:gd name="T35" fmla="*/ 11 h 48"/>
                    <a:gd name="T36" fmla="*/ 15 w 60"/>
                    <a:gd name="T37" fmla="*/ 14 h 48"/>
                    <a:gd name="T38" fmla="*/ 15 w 60"/>
                    <a:gd name="T39" fmla="*/ 22 h 48"/>
                    <a:gd name="T40" fmla="*/ 12 w 60"/>
                    <a:gd name="T41" fmla="*/ 25 h 48"/>
                    <a:gd name="T42" fmla="*/ 12 w 60"/>
                    <a:gd name="T43" fmla="*/ 29 h 48"/>
                    <a:gd name="T44" fmla="*/ 19 w 60"/>
                    <a:gd name="T45" fmla="*/ 33 h 48"/>
                    <a:gd name="T46" fmla="*/ 12 w 60"/>
                    <a:gd name="T47" fmla="*/ 37 h 48"/>
                    <a:gd name="T48" fmla="*/ 12 w 60"/>
                    <a:gd name="T49" fmla="*/ 37 h 48"/>
                    <a:gd name="T50" fmla="*/ 15 w 60"/>
                    <a:gd name="T51" fmla="*/ 40 h 48"/>
                    <a:gd name="T52" fmla="*/ 8 w 60"/>
                    <a:gd name="T53" fmla="*/ 37 h 48"/>
                    <a:gd name="T54" fmla="*/ 4 w 60"/>
                    <a:gd name="T55" fmla="*/ 37 h 48"/>
                    <a:gd name="T56" fmla="*/ 8 w 60"/>
                    <a:gd name="T57" fmla="*/ 40 h 48"/>
                    <a:gd name="T58" fmla="*/ 12 w 60"/>
                    <a:gd name="T59" fmla="*/ 40 h 48"/>
                    <a:gd name="T60" fmla="*/ 12 w 60"/>
                    <a:gd name="T61" fmla="*/ 40 h 48"/>
                    <a:gd name="T62" fmla="*/ 4 w 60"/>
                    <a:gd name="T63" fmla="*/ 40 h 48"/>
                    <a:gd name="T64" fmla="*/ 0 w 60"/>
                    <a:gd name="T65" fmla="*/ 40 h 48"/>
                    <a:gd name="T66" fmla="*/ 4 w 60"/>
                    <a:gd name="T67" fmla="*/ 44 h 48"/>
                    <a:gd name="T68" fmla="*/ 8 w 60"/>
                    <a:gd name="T69" fmla="*/ 44 h 48"/>
                    <a:gd name="T70" fmla="*/ 12 w 60"/>
                    <a:gd name="T71" fmla="*/ 44 h 48"/>
                    <a:gd name="T72" fmla="*/ 15 w 60"/>
                    <a:gd name="T73" fmla="*/ 40 h 48"/>
                    <a:gd name="T74" fmla="*/ 23 w 60"/>
                    <a:gd name="T75" fmla="*/ 40 h 48"/>
                    <a:gd name="T76" fmla="*/ 26 w 60"/>
                    <a:gd name="T77" fmla="*/ 40 h 48"/>
                    <a:gd name="T78" fmla="*/ 34 w 60"/>
                    <a:gd name="T79" fmla="*/ 44 h 48"/>
                    <a:gd name="T80" fmla="*/ 34 w 60"/>
                    <a:gd name="T81" fmla="*/ 48 h 48"/>
                    <a:gd name="T82" fmla="*/ 37 w 60"/>
                    <a:gd name="T83" fmla="*/ 48 h 48"/>
                    <a:gd name="T84" fmla="*/ 8 w 60"/>
                    <a:gd name="T85" fmla="*/ 33 h 48"/>
                    <a:gd name="T86" fmla="*/ 8 w 60"/>
                    <a:gd name="T87" fmla="*/ 37 h 48"/>
                    <a:gd name="T88" fmla="*/ 4 w 60"/>
                    <a:gd name="T89" fmla="*/ 37 h 48"/>
                    <a:gd name="T90" fmla="*/ 8 w 60"/>
                    <a:gd name="T91" fmla="*/ 33 h 48"/>
                    <a:gd name="T92" fmla="*/ 12 w 60"/>
                    <a:gd name="T93" fmla="*/ 33 h 48"/>
                    <a:gd name="T94" fmla="*/ 12 w 60"/>
                    <a:gd name="T95" fmla="*/ 33 h 48"/>
                    <a:gd name="T96" fmla="*/ 8 w 60"/>
                    <a:gd name="T97" fmla="*/ 33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0" h="48">
                      <a:moveTo>
                        <a:pt x="37" y="48"/>
                      </a:moveTo>
                      <a:lnTo>
                        <a:pt x="37" y="44"/>
                      </a:lnTo>
                      <a:lnTo>
                        <a:pt x="41" y="40"/>
                      </a:lnTo>
                      <a:lnTo>
                        <a:pt x="37" y="37"/>
                      </a:lnTo>
                      <a:lnTo>
                        <a:pt x="41" y="33"/>
                      </a:lnTo>
                      <a:lnTo>
                        <a:pt x="41" y="29"/>
                      </a:lnTo>
                      <a:lnTo>
                        <a:pt x="49" y="29"/>
                      </a:lnTo>
                      <a:lnTo>
                        <a:pt x="52" y="29"/>
                      </a:lnTo>
                      <a:lnTo>
                        <a:pt x="52" y="29"/>
                      </a:lnTo>
                      <a:lnTo>
                        <a:pt x="52" y="25"/>
                      </a:lnTo>
                      <a:lnTo>
                        <a:pt x="52" y="25"/>
                      </a:lnTo>
                      <a:lnTo>
                        <a:pt x="56" y="22"/>
                      </a:lnTo>
                      <a:lnTo>
                        <a:pt x="56" y="18"/>
                      </a:lnTo>
                      <a:lnTo>
                        <a:pt x="52" y="18"/>
                      </a:lnTo>
                      <a:lnTo>
                        <a:pt x="49" y="18"/>
                      </a:lnTo>
                      <a:lnTo>
                        <a:pt x="49" y="14"/>
                      </a:lnTo>
                      <a:lnTo>
                        <a:pt x="52" y="14"/>
                      </a:lnTo>
                      <a:lnTo>
                        <a:pt x="56" y="14"/>
                      </a:lnTo>
                      <a:lnTo>
                        <a:pt x="56" y="14"/>
                      </a:lnTo>
                      <a:lnTo>
                        <a:pt x="56" y="11"/>
                      </a:lnTo>
                      <a:lnTo>
                        <a:pt x="56" y="7"/>
                      </a:lnTo>
                      <a:lnTo>
                        <a:pt x="60" y="7"/>
                      </a:lnTo>
                      <a:lnTo>
                        <a:pt x="60" y="3"/>
                      </a:lnTo>
                      <a:lnTo>
                        <a:pt x="60" y="3"/>
                      </a:lnTo>
                      <a:lnTo>
                        <a:pt x="56" y="3"/>
                      </a:lnTo>
                      <a:lnTo>
                        <a:pt x="52" y="0"/>
                      </a:lnTo>
                      <a:lnTo>
                        <a:pt x="49" y="0"/>
                      </a:lnTo>
                      <a:lnTo>
                        <a:pt x="45" y="0"/>
                      </a:lnTo>
                      <a:lnTo>
                        <a:pt x="41" y="3"/>
                      </a:lnTo>
                      <a:lnTo>
                        <a:pt x="37" y="0"/>
                      </a:lnTo>
                      <a:lnTo>
                        <a:pt x="37" y="3"/>
                      </a:lnTo>
                      <a:lnTo>
                        <a:pt x="34" y="3"/>
                      </a:lnTo>
                      <a:lnTo>
                        <a:pt x="30" y="7"/>
                      </a:lnTo>
                      <a:lnTo>
                        <a:pt x="23" y="11"/>
                      </a:lnTo>
                      <a:lnTo>
                        <a:pt x="23" y="7"/>
                      </a:lnTo>
                      <a:lnTo>
                        <a:pt x="19" y="11"/>
                      </a:lnTo>
                      <a:lnTo>
                        <a:pt x="19" y="14"/>
                      </a:lnTo>
                      <a:lnTo>
                        <a:pt x="15" y="14"/>
                      </a:lnTo>
                      <a:lnTo>
                        <a:pt x="15" y="18"/>
                      </a:lnTo>
                      <a:lnTo>
                        <a:pt x="15" y="22"/>
                      </a:lnTo>
                      <a:lnTo>
                        <a:pt x="15" y="25"/>
                      </a:lnTo>
                      <a:lnTo>
                        <a:pt x="12" y="25"/>
                      </a:lnTo>
                      <a:lnTo>
                        <a:pt x="12" y="29"/>
                      </a:lnTo>
                      <a:lnTo>
                        <a:pt x="12" y="29"/>
                      </a:lnTo>
                      <a:lnTo>
                        <a:pt x="15" y="33"/>
                      </a:lnTo>
                      <a:lnTo>
                        <a:pt x="19" y="33"/>
                      </a:lnTo>
                      <a:lnTo>
                        <a:pt x="15" y="33"/>
                      </a:lnTo>
                      <a:lnTo>
                        <a:pt x="12" y="37"/>
                      </a:lnTo>
                      <a:lnTo>
                        <a:pt x="12" y="37"/>
                      </a:lnTo>
                      <a:lnTo>
                        <a:pt x="12" y="37"/>
                      </a:lnTo>
                      <a:lnTo>
                        <a:pt x="15" y="37"/>
                      </a:lnTo>
                      <a:lnTo>
                        <a:pt x="15" y="40"/>
                      </a:lnTo>
                      <a:lnTo>
                        <a:pt x="12" y="40"/>
                      </a:lnTo>
                      <a:lnTo>
                        <a:pt x="8" y="37"/>
                      </a:lnTo>
                      <a:lnTo>
                        <a:pt x="4" y="37"/>
                      </a:lnTo>
                      <a:lnTo>
                        <a:pt x="4" y="37"/>
                      </a:lnTo>
                      <a:lnTo>
                        <a:pt x="4" y="37"/>
                      </a:lnTo>
                      <a:lnTo>
                        <a:pt x="8" y="40"/>
                      </a:lnTo>
                      <a:lnTo>
                        <a:pt x="8" y="40"/>
                      </a:lnTo>
                      <a:lnTo>
                        <a:pt x="12" y="40"/>
                      </a:lnTo>
                      <a:lnTo>
                        <a:pt x="12" y="40"/>
                      </a:lnTo>
                      <a:lnTo>
                        <a:pt x="12" y="40"/>
                      </a:lnTo>
                      <a:lnTo>
                        <a:pt x="8" y="40"/>
                      </a:lnTo>
                      <a:lnTo>
                        <a:pt x="4" y="4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4" y="40"/>
                      </a:lnTo>
                      <a:lnTo>
                        <a:pt x="4" y="44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12" y="44"/>
                      </a:lnTo>
                      <a:lnTo>
                        <a:pt x="12" y="44"/>
                      </a:lnTo>
                      <a:lnTo>
                        <a:pt x="15" y="40"/>
                      </a:lnTo>
                      <a:lnTo>
                        <a:pt x="15" y="40"/>
                      </a:lnTo>
                      <a:lnTo>
                        <a:pt x="15" y="40"/>
                      </a:lnTo>
                      <a:lnTo>
                        <a:pt x="23" y="40"/>
                      </a:lnTo>
                      <a:lnTo>
                        <a:pt x="23" y="40"/>
                      </a:lnTo>
                      <a:lnTo>
                        <a:pt x="26" y="40"/>
                      </a:lnTo>
                      <a:lnTo>
                        <a:pt x="30" y="44"/>
                      </a:lnTo>
                      <a:lnTo>
                        <a:pt x="34" y="44"/>
                      </a:lnTo>
                      <a:lnTo>
                        <a:pt x="34" y="44"/>
                      </a:lnTo>
                      <a:lnTo>
                        <a:pt x="34" y="48"/>
                      </a:lnTo>
                      <a:lnTo>
                        <a:pt x="37" y="48"/>
                      </a:lnTo>
                      <a:lnTo>
                        <a:pt x="37" y="48"/>
                      </a:lnTo>
                      <a:close/>
                      <a:moveTo>
                        <a:pt x="4" y="37"/>
                      </a:moveTo>
                      <a:lnTo>
                        <a:pt x="8" y="33"/>
                      </a:lnTo>
                      <a:lnTo>
                        <a:pt x="12" y="37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4" y="37"/>
                      </a:lnTo>
                      <a:lnTo>
                        <a:pt x="4" y="37"/>
                      </a:lnTo>
                      <a:close/>
                      <a:moveTo>
                        <a:pt x="8" y="33"/>
                      </a:moveTo>
                      <a:lnTo>
                        <a:pt x="8" y="33"/>
                      </a:lnTo>
                      <a:lnTo>
                        <a:pt x="12" y="33"/>
                      </a:lnTo>
                      <a:lnTo>
                        <a:pt x="12" y="33"/>
                      </a:lnTo>
                      <a:lnTo>
                        <a:pt x="12" y="33"/>
                      </a:lnTo>
                      <a:lnTo>
                        <a:pt x="12" y="33"/>
                      </a:lnTo>
                      <a:lnTo>
                        <a:pt x="8" y="33"/>
                      </a:lnTo>
                      <a:lnTo>
                        <a:pt x="8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" name="Freeform 65">
                  <a:extLst>
                    <a:ext uri="{FF2B5EF4-FFF2-40B4-BE49-F238E27FC236}">
                      <a16:creationId xmlns:a16="http://schemas.microsoft.com/office/drawing/2014/main" id="{D5F57C42-456A-E04F-BFE7-6E459F57F4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5771" y="2092626"/>
                  <a:ext cx="56612" cy="43745"/>
                </a:xfrm>
                <a:custGeom>
                  <a:avLst/>
                  <a:gdLst>
                    <a:gd name="T0" fmla="*/ 40 w 44"/>
                    <a:gd name="T1" fmla="*/ 23 h 34"/>
                    <a:gd name="T2" fmla="*/ 44 w 44"/>
                    <a:gd name="T3" fmla="*/ 19 h 34"/>
                    <a:gd name="T4" fmla="*/ 40 w 44"/>
                    <a:gd name="T5" fmla="*/ 15 h 34"/>
                    <a:gd name="T6" fmla="*/ 40 w 44"/>
                    <a:gd name="T7" fmla="*/ 15 h 34"/>
                    <a:gd name="T8" fmla="*/ 40 w 44"/>
                    <a:gd name="T9" fmla="*/ 11 h 34"/>
                    <a:gd name="T10" fmla="*/ 40 w 44"/>
                    <a:gd name="T11" fmla="*/ 8 h 34"/>
                    <a:gd name="T12" fmla="*/ 37 w 44"/>
                    <a:gd name="T13" fmla="*/ 8 h 34"/>
                    <a:gd name="T14" fmla="*/ 37 w 44"/>
                    <a:gd name="T15" fmla="*/ 4 h 34"/>
                    <a:gd name="T16" fmla="*/ 37 w 44"/>
                    <a:gd name="T17" fmla="*/ 4 h 34"/>
                    <a:gd name="T18" fmla="*/ 33 w 44"/>
                    <a:gd name="T19" fmla="*/ 4 h 34"/>
                    <a:gd name="T20" fmla="*/ 29 w 44"/>
                    <a:gd name="T21" fmla="*/ 0 h 34"/>
                    <a:gd name="T22" fmla="*/ 26 w 44"/>
                    <a:gd name="T23" fmla="*/ 0 h 34"/>
                    <a:gd name="T24" fmla="*/ 26 w 44"/>
                    <a:gd name="T25" fmla="*/ 0 h 34"/>
                    <a:gd name="T26" fmla="*/ 18 w 44"/>
                    <a:gd name="T27" fmla="*/ 0 h 34"/>
                    <a:gd name="T28" fmla="*/ 18 w 44"/>
                    <a:gd name="T29" fmla="*/ 0 h 34"/>
                    <a:gd name="T30" fmla="*/ 18 w 44"/>
                    <a:gd name="T31" fmla="*/ 0 h 34"/>
                    <a:gd name="T32" fmla="*/ 15 w 44"/>
                    <a:gd name="T33" fmla="*/ 4 h 34"/>
                    <a:gd name="T34" fmla="*/ 15 w 44"/>
                    <a:gd name="T35" fmla="*/ 4 h 34"/>
                    <a:gd name="T36" fmla="*/ 11 w 44"/>
                    <a:gd name="T37" fmla="*/ 4 h 34"/>
                    <a:gd name="T38" fmla="*/ 11 w 44"/>
                    <a:gd name="T39" fmla="*/ 4 h 34"/>
                    <a:gd name="T40" fmla="*/ 7 w 44"/>
                    <a:gd name="T41" fmla="*/ 4 h 34"/>
                    <a:gd name="T42" fmla="*/ 7 w 44"/>
                    <a:gd name="T43" fmla="*/ 0 h 34"/>
                    <a:gd name="T44" fmla="*/ 3 w 44"/>
                    <a:gd name="T45" fmla="*/ 0 h 34"/>
                    <a:gd name="T46" fmla="*/ 0 w 44"/>
                    <a:gd name="T47" fmla="*/ 4 h 34"/>
                    <a:gd name="T48" fmla="*/ 0 w 44"/>
                    <a:gd name="T49" fmla="*/ 8 h 34"/>
                    <a:gd name="T50" fmla="*/ 0 w 44"/>
                    <a:gd name="T51" fmla="*/ 8 h 34"/>
                    <a:gd name="T52" fmla="*/ 0 w 44"/>
                    <a:gd name="T53" fmla="*/ 11 h 34"/>
                    <a:gd name="T54" fmla="*/ 3 w 44"/>
                    <a:gd name="T55" fmla="*/ 15 h 34"/>
                    <a:gd name="T56" fmla="*/ 3 w 44"/>
                    <a:gd name="T57" fmla="*/ 15 h 34"/>
                    <a:gd name="T58" fmla="*/ 11 w 44"/>
                    <a:gd name="T59" fmla="*/ 19 h 34"/>
                    <a:gd name="T60" fmla="*/ 11 w 44"/>
                    <a:gd name="T61" fmla="*/ 19 h 34"/>
                    <a:gd name="T62" fmla="*/ 15 w 44"/>
                    <a:gd name="T63" fmla="*/ 23 h 34"/>
                    <a:gd name="T64" fmla="*/ 15 w 44"/>
                    <a:gd name="T65" fmla="*/ 23 h 34"/>
                    <a:gd name="T66" fmla="*/ 15 w 44"/>
                    <a:gd name="T67" fmla="*/ 26 h 34"/>
                    <a:gd name="T68" fmla="*/ 18 w 44"/>
                    <a:gd name="T69" fmla="*/ 26 h 34"/>
                    <a:gd name="T70" fmla="*/ 22 w 44"/>
                    <a:gd name="T71" fmla="*/ 26 h 34"/>
                    <a:gd name="T72" fmla="*/ 22 w 44"/>
                    <a:gd name="T73" fmla="*/ 26 h 34"/>
                    <a:gd name="T74" fmla="*/ 26 w 44"/>
                    <a:gd name="T75" fmla="*/ 26 h 34"/>
                    <a:gd name="T76" fmla="*/ 26 w 44"/>
                    <a:gd name="T77" fmla="*/ 30 h 34"/>
                    <a:gd name="T78" fmla="*/ 29 w 44"/>
                    <a:gd name="T79" fmla="*/ 34 h 34"/>
                    <a:gd name="T80" fmla="*/ 33 w 44"/>
                    <a:gd name="T81" fmla="*/ 34 h 34"/>
                    <a:gd name="T82" fmla="*/ 37 w 44"/>
                    <a:gd name="T83" fmla="*/ 34 h 34"/>
                    <a:gd name="T84" fmla="*/ 37 w 44"/>
                    <a:gd name="T85" fmla="*/ 34 h 34"/>
                    <a:gd name="T86" fmla="*/ 40 w 44"/>
                    <a:gd name="T87" fmla="*/ 34 h 34"/>
                    <a:gd name="T88" fmla="*/ 40 w 44"/>
                    <a:gd name="T89" fmla="*/ 34 h 34"/>
                    <a:gd name="T90" fmla="*/ 40 w 44"/>
                    <a:gd name="T91" fmla="*/ 30 h 34"/>
                    <a:gd name="T92" fmla="*/ 40 w 44"/>
                    <a:gd name="T93" fmla="*/ 30 h 34"/>
                    <a:gd name="T94" fmla="*/ 37 w 44"/>
                    <a:gd name="T95" fmla="*/ 26 h 34"/>
                    <a:gd name="T96" fmla="*/ 40 w 44"/>
                    <a:gd name="T97" fmla="*/ 26 h 34"/>
                    <a:gd name="T98" fmla="*/ 40 w 44"/>
                    <a:gd name="T99" fmla="*/ 23 h 34"/>
                    <a:gd name="T100" fmla="*/ 40 w 44"/>
                    <a:gd name="T10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4" h="34">
                      <a:moveTo>
                        <a:pt x="40" y="23"/>
                      </a:moveTo>
                      <a:lnTo>
                        <a:pt x="44" y="19"/>
                      </a:lnTo>
                      <a:lnTo>
                        <a:pt x="40" y="15"/>
                      </a:lnTo>
                      <a:lnTo>
                        <a:pt x="40" y="15"/>
                      </a:lnTo>
                      <a:lnTo>
                        <a:pt x="40" y="11"/>
                      </a:lnTo>
                      <a:lnTo>
                        <a:pt x="40" y="8"/>
                      </a:lnTo>
                      <a:lnTo>
                        <a:pt x="37" y="8"/>
                      </a:lnTo>
                      <a:lnTo>
                        <a:pt x="37" y="4"/>
                      </a:lnTo>
                      <a:lnTo>
                        <a:pt x="37" y="4"/>
                      </a:lnTo>
                      <a:lnTo>
                        <a:pt x="33" y="4"/>
                      </a:lnTo>
                      <a:lnTo>
                        <a:pt x="29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5" y="4"/>
                      </a:lnTo>
                      <a:lnTo>
                        <a:pt x="15" y="4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7" y="4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1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11" y="19"/>
                      </a:lnTo>
                      <a:lnTo>
                        <a:pt x="11" y="19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5" y="26"/>
                      </a:lnTo>
                      <a:lnTo>
                        <a:pt x="18" y="26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26" y="26"/>
                      </a:lnTo>
                      <a:lnTo>
                        <a:pt x="26" y="30"/>
                      </a:lnTo>
                      <a:lnTo>
                        <a:pt x="29" y="34"/>
                      </a:lnTo>
                      <a:lnTo>
                        <a:pt x="33" y="34"/>
                      </a:lnTo>
                      <a:lnTo>
                        <a:pt x="37" y="34"/>
                      </a:lnTo>
                      <a:lnTo>
                        <a:pt x="37" y="34"/>
                      </a:lnTo>
                      <a:lnTo>
                        <a:pt x="40" y="34"/>
                      </a:lnTo>
                      <a:lnTo>
                        <a:pt x="40" y="34"/>
                      </a:lnTo>
                      <a:lnTo>
                        <a:pt x="40" y="30"/>
                      </a:lnTo>
                      <a:lnTo>
                        <a:pt x="40" y="30"/>
                      </a:lnTo>
                      <a:lnTo>
                        <a:pt x="37" y="26"/>
                      </a:lnTo>
                      <a:lnTo>
                        <a:pt x="40" y="26"/>
                      </a:lnTo>
                      <a:lnTo>
                        <a:pt x="40" y="23"/>
                      </a:lnTo>
                      <a:lnTo>
                        <a:pt x="40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" name="Freeform 66">
                  <a:extLst>
                    <a:ext uri="{FF2B5EF4-FFF2-40B4-BE49-F238E27FC236}">
                      <a16:creationId xmlns:a16="http://schemas.microsoft.com/office/drawing/2014/main" id="{9F495C18-6548-2847-938F-493611612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3379" y="2122218"/>
                  <a:ext cx="14153" cy="18013"/>
                </a:xfrm>
                <a:custGeom>
                  <a:avLst/>
                  <a:gdLst>
                    <a:gd name="T0" fmla="*/ 3 w 11"/>
                    <a:gd name="T1" fmla="*/ 11 h 14"/>
                    <a:gd name="T2" fmla="*/ 3 w 11"/>
                    <a:gd name="T3" fmla="*/ 11 h 14"/>
                    <a:gd name="T4" fmla="*/ 3 w 11"/>
                    <a:gd name="T5" fmla="*/ 7 h 14"/>
                    <a:gd name="T6" fmla="*/ 3 w 11"/>
                    <a:gd name="T7" fmla="*/ 7 h 14"/>
                    <a:gd name="T8" fmla="*/ 0 w 11"/>
                    <a:gd name="T9" fmla="*/ 3 h 14"/>
                    <a:gd name="T10" fmla="*/ 3 w 11"/>
                    <a:gd name="T11" fmla="*/ 3 h 14"/>
                    <a:gd name="T12" fmla="*/ 3 w 11"/>
                    <a:gd name="T13" fmla="*/ 0 h 14"/>
                    <a:gd name="T14" fmla="*/ 7 w 11"/>
                    <a:gd name="T15" fmla="*/ 0 h 14"/>
                    <a:gd name="T16" fmla="*/ 11 w 11"/>
                    <a:gd name="T17" fmla="*/ 3 h 14"/>
                    <a:gd name="T18" fmla="*/ 11 w 11"/>
                    <a:gd name="T19" fmla="*/ 7 h 14"/>
                    <a:gd name="T20" fmla="*/ 11 w 11"/>
                    <a:gd name="T21" fmla="*/ 11 h 14"/>
                    <a:gd name="T22" fmla="*/ 11 w 11"/>
                    <a:gd name="T23" fmla="*/ 14 h 14"/>
                    <a:gd name="T24" fmla="*/ 11 w 11"/>
                    <a:gd name="T25" fmla="*/ 14 h 14"/>
                    <a:gd name="T26" fmla="*/ 7 w 11"/>
                    <a:gd name="T27" fmla="*/ 14 h 14"/>
                    <a:gd name="T28" fmla="*/ 3 w 11"/>
                    <a:gd name="T29" fmla="*/ 11 h 14"/>
                    <a:gd name="T30" fmla="*/ 3 w 11"/>
                    <a:gd name="T31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" h="14">
                      <a:moveTo>
                        <a:pt x="3" y="11"/>
                      </a:moveTo>
                      <a:lnTo>
                        <a:pt x="3" y="11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3"/>
                      </a:lnTo>
                      <a:lnTo>
                        <a:pt x="11" y="7"/>
                      </a:lnTo>
                      <a:lnTo>
                        <a:pt x="11" y="11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7" y="14"/>
                      </a:lnTo>
                      <a:lnTo>
                        <a:pt x="3" y="11"/>
                      </a:lnTo>
                      <a:lnTo>
                        <a:pt x="3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" name="Freeform 67">
                  <a:extLst>
                    <a:ext uri="{FF2B5EF4-FFF2-40B4-BE49-F238E27FC236}">
                      <a16:creationId xmlns:a16="http://schemas.microsoft.com/office/drawing/2014/main" id="{5D1CDFF2-A639-A74F-BAE9-0366248FBC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59212" y="1782548"/>
                  <a:ext cx="14153" cy="33452"/>
                </a:xfrm>
                <a:custGeom>
                  <a:avLst/>
                  <a:gdLst>
                    <a:gd name="T0" fmla="*/ 2 w 3"/>
                    <a:gd name="T1" fmla="*/ 5 h 7"/>
                    <a:gd name="T2" fmla="*/ 2 w 3"/>
                    <a:gd name="T3" fmla="*/ 7 h 7"/>
                    <a:gd name="T4" fmla="*/ 2 w 3"/>
                    <a:gd name="T5" fmla="*/ 6 h 7"/>
                    <a:gd name="T6" fmla="*/ 2 w 3"/>
                    <a:gd name="T7" fmla="*/ 5 h 7"/>
                    <a:gd name="T8" fmla="*/ 2 w 3"/>
                    <a:gd name="T9" fmla="*/ 5 h 7"/>
                    <a:gd name="T10" fmla="*/ 2 w 3"/>
                    <a:gd name="T11" fmla="*/ 3 h 7"/>
                    <a:gd name="T12" fmla="*/ 2 w 3"/>
                    <a:gd name="T13" fmla="*/ 4 h 7"/>
                    <a:gd name="T14" fmla="*/ 2 w 3"/>
                    <a:gd name="T15" fmla="*/ 4 h 7"/>
                    <a:gd name="T16" fmla="*/ 2 w 3"/>
                    <a:gd name="T17" fmla="*/ 4 h 7"/>
                    <a:gd name="T18" fmla="*/ 2 w 3"/>
                    <a:gd name="T19" fmla="*/ 3 h 7"/>
                    <a:gd name="T20" fmla="*/ 0 w 3"/>
                    <a:gd name="T21" fmla="*/ 1 h 7"/>
                    <a:gd name="T22" fmla="*/ 0 w 3"/>
                    <a:gd name="T23" fmla="*/ 2 h 7"/>
                    <a:gd name="T24" fmla="*/ 1 w 3"/>
                    <a:gd name="T25" fmla="*/ 2 h 7"/>
                    <a:gd name="T26" fmla="*/ 0 w 3"/>
                    <a:gd name="T27" fmla="*/ 1 h 7"/>
                    <a:gd name="T28" fmla="*/ 3 w 3"/>
                    <a:gd name="T29" fmla="*/ 0 h 7"/>
                    <a:gd name="T30" fmla="*/ 3 w 3"/>
                    <a:gd name="T31" fmla="*/ 1 h 7"/>
                    <a:gd name="T32" fmla="*/ 3 w 3"/>
                    <a:gd name="T33" fmla="*/ 0 h 7"/>
                    <a:gd name="T34" fmla="*/ 3 w 3"/>
                    <a:gd name="T35" fmla="*/ 0 h 7"/>
                    <a:gd name="T36" fmla="*/ 1 w 3"/>
                    <a:gd name="T37" fmla="*/ 0 h 7"/>
                    <a:gd name="T38" fmla="*/ 2 w 3"/>
                    <a:gd name="T39" fmla="*/ 0 h 7"/>
                    <a:gd name="T40" fmla="*/ 3 w 3"/>
                    <a:gd name="T41" fmla="*/ 1 h 7"/>
                    <a:gd name="T42" fmla="*/ 3 w 3"/>
                    <a:gd name="T43" fmla="*/ 1 h 7"/>
                    <a:gd name="T44" fmla="*/ 2 w 3"/>
                    <a:gd name="T45" fmla="*/ 1 h 7"/>
                    <a:gd name="T46" fmla="*/ 1 w 3"/>
                    <a:gd name="T47" fmla="*/ 0 h 7"/>
                    <a:gd name="T48" fmla="*/ 1 w 3"/>
                    <a:gd name="T49" fmla="*/ 0 h 7"/>
                    <a:gd name="T50" fmla="*/ 2 w 3"/>
                    <a:gd name="T51" fmla="*/ 2 h 7"/>
                    <a:gd name="T52" fmla="*/ 3 w 3"/>
                    <a:gd name="T53" fmla="*/ 3 h 7"/>
                    <a:gd name="T54" fmla="*/ 2 w 3"/>
                    <a:gd name="T55" fmla="*/ 3 h 7"/>
                    <a:gd name="T56" fmla="*/ 1 w 3"/>
                    <a:gd name="T57" fmla="*/ 2 h 7"/>
                    <a:gd name="T58" fmla="*/ 1 w 3"/>
                    <a:gd name="T59" fmla="*/ 1 h 7"/>
                    <a:gd name="T60" fmla="*/ 1 w 3"/>
                    <a:gd name="T6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" h="7">
                      <a:moveTo>
                        <a:pt x="2" y="5"/>
                      </a:move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lose/>
                      <a:moveTo>
                        <a:pt x="2" y="3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lose/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  <a:moveTo>
                        <a:pt x="3" y="0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  <a:moveTo>
                        <a:pt x="1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  <a:moveTo>
                        <a:pt x="1" y="0"/>
                      </a:move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" name="Freeform 68">
                  <a:extLst>
                    <a:ext uri="{FF2B5EF4-FFF2-40B4-BE49-F238E27FC236}">
                      <a16:creationId xmlns:a16="http://schemas.microsoft.com/office/drawing/2014/main" id="{B94F8B82-7147-7C48-814E-77EC638F3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2307" y="1988409"/>
                  <a:ext cx="86205" cy="100357"/>
                </a:xfrm>
                <a:custGeom>
                  <a:avLst/>
                  <a:gdLst>
                    <a:gd name="T0" fmla="*/ 30 w 67"/>
                    <a:gd name="T1" fmla="*/ 74 h 78"/>
                    <a:gd name="T2" fmla="*/ 34 w 67"/>
                    <a:gd name="T3" fmla="*/ 70 h 78"/>
                    <a:gd name="T4" fmla="*/ 41 w 67"/>
                    <a:gd name="T5" fmla="*/ 70 h 78"/>
                    <a:gd name="T6" fmla="*/ 52 w 67"/>
                    <a:gd name="T7" fmla="*/ 66 h 78"/>
                    <a:gd name="T8" fmla="*/ 56 w 67"/>
                    <a:gd name="T9" fmla="*/ 63 h 78"/>
                    <a:gd name="T10" fmla="*/ 60 w 67"/>
                    <a:gd name="T11" fmla="*/ 59 h 78"/>
                    <a:gd name="T12" fmla="*/ 63 w 67"/>
                    <a:gd name="T13" fmla="*/ 55 h 78"/>
                    <a:gd name="T14" fmla="*/ 67 w 67"/>
                    <a:gd name="T15" fmla="*/ 41 h 78"/>
                    <a:gd name="T16" fmla="*/ 67 w 67"/>
                    <a:gd name="T17" fmla="*/ 37 h 78"/>
                    <a:gd name="T18" fmla="*/ 63 w 67"/>
                    <a:gd name="T19" fmla="*/ 29 h 78"/>
                    <a:gd name="T20" fmla="*/ 63 w 67"/>
                    <a:gd name="T21" fmla="*/ 26 h 78"/>
                    <a:gd name="T22" fmla="*/ 52 w 67"/>
                    <a:gd name="T23" fmla="*/ 18 h 78"/>
                    <a:gd name="T24" fmla="*/ 45 w 67"/>
                    <a:gd name="T25" fmla="*/ 22 h 78"/>
                    <a:gd name="T26" fmla="*/ 45 w 67"/>
                    <a:gd name="T27" fmla="*/ 11 h 78"/>
                    <a:gd name="T28" fmla="*/ 52 w 67"/>
                    <a:gd name="T29" fmla="*/ 3 h 78"/>
                    <a:gd name="T30" fmla="*/ 56 w 67"/>
                    <a:gd name="T31" fmla="*/ 0 h 78"/>
                    <a:gd name="T32" fmla="*/ 52 w 67"/>
                    <a:gd name="T33" fmla="*/ 0 h 78"/>
                    <a:gd name="T34" fmla="*/ 45 w 67"/>
                    <a:gd name="T35" fmla="*/ 7 h 78"/>
                    <a:gd name="T36" fmla="*/ 45 w 67"/>
                    <a:gd name="T37" fmla="*/ 0 h 78"/>
                    <a:gd name="T38" fmla="*/ 41 w 67"/>
                    <a:gd name="T39" fmla="*/ 3 h 78"/>
                    <a:gd name="T40" fmla="*/ 38 w 67"/>
                    <a:gd name="T41" fmla="*/ 3 h 78"/>
                    <a:gd name="T42" fmla="*/ 38 w 67"/>
                    <a:gd name="T43" fmla="*/ 7 h 78"/>
                    <a:gd name="T44" fmla="*/ 34 w 67"/>
                    <a:gd name="T45" fmla="*/ 11 h 78"/>
                    <a:gd name="T46" fmla="*/ 34 w 67"/>
                    <a:gd name="T47" fmla="*/ 15 h 78"/>
                    <a:gd name="T48" fmla="*/ 38 w 67"/>
                    <a:gd name="T49" fmla="*/ 15 h 78"/>
                    <a:gd name="T50" fmla="*/ 34 w 67"/>
                    <a:gd name="T51" fmla="*/ 18 h 78"/>
                    <a:gd name="T52" fmla="*/ 23 w 67"/>
                    <a:gd name="T53" fmla="*/ 22 h 78"/>
                    <a:gd name="T54" fmla="*/ 15 w 67"/>
                    <a:gd name="T55" fmla="*/ 18 h 78"/>
                    <a:gd name="T56" fmla="*/ 12 w 67"/>
                    <a:gd name="T57" fmla="*/ 22 h 78"/>
                    <a:gd name="T58" fmla="*/ 15 w 67"/>
                    <a:gd name="T59" fmla="*/ 26 h 78"/>
                    <a:gd name="T60" fmla="*/ 8 w 67"/>
                    <a:gd name="T61" fmla="*/ 26 h 78"/>
                    <a:gd name="T62" fmla="*/ 15 w 67"/>
                    <a:gd name="T63" fmla="*/ 29 h 78"/>
                    <a:gd name="T64" fmla="*/ 15 w 67"/>
                    <a:gd name="T65" fmla="*/ 33 h 78"/>
                    <a:gd name="T66" fmla="*/ 8 w 67"/>
                    <a:gd name="T67" fmla="*/ 37 h 78"/>
                    <a:gd name="T68" fmla="*/ 12 w 67"/>
                    <a:gd name="T69" fmla="*/ 37 h 78"/>
                    <a:gd name="T70" fmla="*/ 26 w 67"/>
                    <a:gd name="T71" fmla="*/ 41 h 78"/>
                    <a:gd name="T72" fmla="*/ 15 w 67"/>
                    <a:gd name="T73" fmla="*/ 48 h 78"/>
                    <a:gd name="T74" fmla="*/ 12 w 67"/>
                    <a:gd name="T75" fmla="*/ 55 h 78"/>
                    <a:gd name="T76" fmla="*/ 19 w 67"/>
                    <a:gd name="T77" fmla="*/ 55 h 78"/>
                    <a:gd name="T78" fmla="*/ 23 w 67"/>
                    <a:gd name="T79" fmla="*/ 52 h 78"/>
                    <a:gd name="T80" fmla="*/ 15 w 67"/>
                    <a:gd name="T81" fmla="*/ 55 h 78"/>
                    <a:gd name="T82" fmla="*/ 12 w 67"/>
                    <a:gd name="T83" fmla="*/ 59 h 78"/>
                    <a:gd name="T84" fmla="*/ 8 w 67"/>
                    <a:gd name="T85" fmla="*/ 63 h 78"/>
                    <a:gd name="T86" fmla="*/ 4 w 67"/>
                    <a:gd name="T87" fmla="*/ 59 h 78"/>
                    <a:gd name="T88" fmla="*/ 12 w 67"/>
                    <a:gd name="T89" fmla="*/ 63 h 78"/>
                    <a:gd name="T90" fmla="*/ 4 w 67"/>
                    <a:gd name="T91" fmla="*/ 70 h 78"/>
                    <a:gd name="T92" fmla="*/ 12 w 67"/>
                    <a:gd name="T93" fmla="*/ 70 h 78"/>
                    <a:gd name="T94" fmla="*/ 8 w 67"/>
                    <a:gd name="T95" fmla="*/ 74 h 78"/>
                    <a:gd name="T96" fmla="*/ 12 w 67"/>
                    <a:gd name="T97" fmla="*/ 74 h 78"/>
                    <a:gd name="T98" fmla="*/ 15 w 67"/>
                    <a:gd name="T99" fmla="*/ 74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7" h="78">
                      <a:moveTo>
                        <a:pt x="19" y="78"/>
                      </a:moveTo>
                      <a:lnTo>
                        <a:pt x="23" y="78"/>
                      </a:lnTo>
                      <a:lnTo>
                        <a:pt x="30" y="74"/>
                      </a:lnTo>
                      <a:lnTo>
                        <a:pt x="34" y="74"/>
                      </a:lnTo>
                      <a:lnTo>
                        <a:pt x="30" y="70"/>
                      </a:lnTo>
                      <a:lnTo>
                        <a:pt x="34" y="70"/>
                      </a:lnTo>
                      <a:lnTo>
                        <a:pt x="34" y="70"/>
                      </a:lnTo>
                      <a:lnTo>
                        <a:pt x="38" y="70"/>
                      </a:lnTo>
                      <a:lnTo>
                        <a:pt x="41" y="70"/>
                      </a:lnTo>
                      <a:lnTo>
                        <a:pt x="41" y="70"/>
                      </a:lnTo>
                      <a:lnTo>
                        <a:pt x="41" y="66"/>
                      </a:lnTo>
                      <a:lnTo>
                        <a:pt x="52" y="66"/>
                      </a:lnTo>
                      <a:lnTo>
                        <a:pt x="52" y="63"/>
                      </a:lnTo>
                      <a:lnTo>
                        <a:pt x="52" y="66"/>
                      </a:lnTo>
                      <a:lnTo>
                        <a:pt x="56" y="63"/>
                      </a:lnTo>
                      <a:lnTo>
                        <a:pt x="56" y="63"/>
                      </a:lnTo>
                      <a:lnTo>
                        <a:pt x="63" y="63"/>
                      </a:lnTo>
                      <a:lnTo>
                        <a:pt x="60" y="59"/>
                      </a:lnTo>
                      <a:lnTo>
                        <a:pt x="60" y="59"/>
                      </a:lnTo>
                      <a:lnTo>
                        <a:pt x="63" y="55"/>
                      </a:lnTo>
                      <a:lnTo>
                        <a:pt x="63" y="55"/>
                      </a:lnTo>
                      <a:lnTo>
                        <a:pt x="67" y="52"/>
                      </a:lnTo>
                      <a:lnTo>
                        <a:pt x="67" y="48"/>
                      </a:lnTo>
                      <a:lnTo>
                        <a:pt x="67" y="41"/>
                      </a:lnTo>
                      <a:lnTo>
                        <a:pt x="63" y="41"/>
                      </a:lnTo>
                      <a:lnTo>
                        <a:pt x="67" y="41"/>
                      </a:lnTo>
                      <a:lnTo>
                        <a:pt x="67" y="37"/>
                      </a:lnTo>
                      <a:lnTo>
                        <a:pt x="63" y="33"/>
                      </a:lnTo>
                      <a:lnTo>
                        <a:pt x="63" y="29"/>
                      </a:lnTo>
                      <a:lnTo>
                        <a:pt x="63" y="29"/>
                      </a:lnTo>
                      <a:lnTo>
                        <a:pt x="63" y="26"/>
                      </a:lnTo>
                      <a:lnTo>
                        <a:pt x="67" y="29"/>
                      </a:lnTo>
                      <a:lnTo>
                        <a:pt x="63" y="26"/>
                      </a:lnTo>
                      <a:lnTo>
                        <a:pt x="60" y="26"/>
                      </a:lnTo>
                      <a:lnTo>
                        <a:pt x="56" y="18"/>
                      </a:lnTo>
                      <a:lnTo>
                        <a:pt x="52" y="18"/>
                      </a:lnTo>
                      <a:lnTo>
                        <a:pt x="49" y="18"/>
                      </a:lnTo>
                      <a:lnTo>
                        <a:pt x="49" y="22"/>
                      </a:lnTo>
                      <a:lnTo>
                        <a:pt x="45" y="22"/>
                      </a:lnTo>
                      <a:lnTo>
                        <a:pt x="41" y="18"/>
                      </a:lnTo>
                      <a:lnTo>
                        <a:pt x="45" y="11"/>
                      </a:lnTo>
                      <a:lnTo>
                        <a:pt x="45" y="11"/>
                      </a:lnTo>
                      <a:lnTo>
                        <a:pt x="49" y="7"/>
                      </a:lnTo>
                      <a:lnTo>
                        <a:pt x="49" y="7"/>
                      </a:lnTo>
                      <a:lnTo>
                        <a:pt x="52" y="3"/>
                      </a:lnTo>
                      <a:lnTo>
                        <a:pt x="49" y="7"/>
                      </a:lnTo>
                      <a:lnTo>
                        <a:pt x="52" y="3"/>
                      </a:lnTo>
                      <a:lnTo>
                        <a:pt x="56" y="0"/>
                      </a:lnTo>
                      <a:lnTo>
                        <a:pt x="52" y="0"/>
                      </a:lnTo>
                      <a:lnTo>
                        <a:pt x="49" y="0"/>
                      </a:lnTo>
                      <a:lnTo>
                        <a:pt x="52" y="0"/>
                      </a:lnTo>
                      <a:lnTo>
                        <a:pt x="49" y="0"/>
                      </a:lnTo>
                      <a:lnTo>
                        <a:pt x="49" y="3"/>
                      </a:lnTo>
                      <a:lnTo>
                        <a:pt x="45" y="7"/>
                      </a:lnTo>
                      <a:lnTo>
                        <a:pt x="45" y="3"/>
                      </a:lnTo>
                      <a:lnTo>
                        <a:pt x="49" y="3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45" y="3"/>
                      </a:lnTo>
                      <a:lnTo>
                        <a:pt x="41" y="3"/>
                      </a:lnTo>
                      <a:lnTo>
                        <a:pt x="41" y="0"/>
                      </a:lnTo>
                      <a:lnTo>
                        <a:pt x="38" y="3"/>
                      </a:lnTo>
                      <a:lnTo>
                        <a:pt x="38" y="3"/>
                      </a:lnTo>
                      <a:lnTo>
                        <a:pt x="34" y="3"/>
                      </a:lnTo>
                      <a:lnTo>
                        <a:pt x="34" y="7"/>
                      </a:lnTo>
                      <a:lnTo>
                        <a:pt x="38" y="7"/>
                      </a:lnTo>
                      <a:lnTo>
                        <a:pt x="38" y="7"/>
                      </a:lnTo>
                      <a:lnTo>
                        <a:pt x="34" y="7"/>
                      </a:lnTo>
                      <a:lnTo>
                        <a:pt x="34" y="11"/>
                      </a:lnTo>
                      <a:lnTo>
                        <a:pt x="30" y="11"/>
                      </a:lnTo>
                      <a:lnTo>
                        <a:pt x="30" y="15"/>
                      </a:lnTo>
                      <a:lnTo>
                        <a:pt x="34" y="15"/>
                      </a:lnTo>
                      <a:lnTo>
                        <a:pt x="34" y="15"/>
                      </a:lnTo>
                      <a:lnTo>
                        <a:pt x="38" y="15"/>
                      </a:lnTo>
                      <a:lnTo>
                        <a:pt x="38" y="15"/>
                      </a:lnTo>
                      <a:lnTo>
                        <a:pt x="34" y="18"/>
                      </a:lnTo>
                      <a:lnTo>
                        <a:pt x="30" y="18"/>
                      </a:lnTo>
                      <a:lnTo>
                        <a:pt x="34" y="18"/>
                      </a:lnTo>
                      <a:lnTo>
                        <a:pt x="26" y="22"/>
                      </a:lnTo>
                      <a:lnTo>
                        <a:pt x="26" y="18"/>
                      </a:lnTo>
                      <a:lnTo>
                        <a:pt x="23" y="22"/>
                      </a:lnTo>
                      <a:lnTo>
                        <a:pt x="23" y="18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2" y="18"/>
                      </a:lnTo>
                      <a:lnTo>
                        <a:pt x="12" y="22"/>
                      </a:lnTo>
                      <a:lnTo>
                        <a:pt x="12" y="22"/>
                      </a:lnTo>
                      <a:lnTo>
                        <a:pt x="12" y="22"/>
                      </a:lnTo>
                      <a:lnTo>
                        <a:pt x="12" y="22"/>
                      </a:lnTo>
                      <a:lnTo>
                        <a:pt x="15" y="26"/>
                      </a:lnTo>
                      <a:lnTo>
                        <a:pt x="12" y="26"/>
                      </a:lnTo>
                      <a:lnTo>
                        <a:pt x="12" y="26"/>
                      </a:lnTo>
                      <a:lnTo>
                        <a:pt x="8" y="26"/>
                      </a:lnTo>
                      <a:lnTo>
                        <a:pt x="12" y="26"/>
                      </a:lnTo>
                      <a:lnTo>
                        <a:pt x="15" y="26"/>
                      </a:lnTo>
                      <a:lnTo>
                        <a:pt x="15" y="29"/>
                      </a:lnTo>
                      <a:lnTo>
                        <a:pt x="12" y="29"/>
                      </a:lnTo>
                      <a:lnTo>
                        <a:pt x="12" y="33"/>
                      </a:lnTo>
                      <a:lnTo>
                        <a:pt x="15" y="33"/>
                      </a:lnTo>
                      <a:lnTo>
                        <a:pt x="8" y="33"/>
                      </a:lnTo>
                      <a:lnTo>
                        <a:pt x="12" y="37"/>
                      </a:lnTo>
                      <a:lnTo>
                        <a:pt x="8" y="37"/>
                      </a:lnTo>
                      <a:lnTo>
                        <a:pt x="12" y="37"/>
                      </a:lnTo>
                      <a:lnTo>
                        <a:pt x="12" y="37"/>
                      </a:lnTo>
                      <a:lnTo>
                        <a:pt x="12" y="37"/>
                      </a:lnTo>
                      <a:lnTo>
                        <a:pt x="15" y="37"/>
                      </a:lnTo>
                      <a:lnTo>
                        <a:pt x="15" y="41"/>
                      </a:lnTo>
                      <a:lnTo>
                        <a:pt x="26" y="41"/>
                      </a:lnTo>
                      <a:lnTo>
                        <a:pt x="23" y="44"/>
                      </a:lnTo>
                      <a:lnTo>
                        <a:pt x="19" y="44"/>
                      </a:lnTo>
                      <a:lnTo>
                        <a:pt x="15" y="48"/>
                      </a:lnTo>
                      <a:lnTo>
                        <a:pt x="19" y="48"/>
                      </a:lnTo>
                      <a:lnTo>
                        <a:pt x="15" y="52"/>
                      </a:lnTo>
                      <a:lnTo>
                        <a:pt x="12" y="55"/>
                      </a:lnTo>
                      <a:lnTo>
                        <a:pt x="12" y="55"/>
                      </a:lnTo>
                      <a:lnTo>
                        <a:pt x="15" y="52"/>
                      </a:lnTo>
                      <a:lnTo>
                        <a:pt x="19" y="55"/>
                      </a:lnTo>
                      <a:lnTo>
                        <a:pt x="23" y="55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26" y="52"/>
                      </a:lnTo>
                      <a:lnTo>
                        <a:pt x="19" y="55"/>
                      </a:lnTo>
                      <a:lnTo>
                        <a:pt x="15" y="55"/>
                      </a:lnTo>
                      <a:lnTo>
                        <a:pt x="12" y="55"/>
                      </a:lnTo>
                      <a:lnTo>
                        <a:pt x="12" y="59"/>
                      </a:lnTo>
                      <a:lnTo>
                        <a:pt x="12" y="59"/>
                      </a:lnTo>
                      <a:lnTo>
                        <a:pt x="12" y="59"/>
                      </a:lnTo>
                      <a:lnTo>
                        <a:pt x="12" y="63"/>
                      </a:lnTo>
                      <a:lnTo>
                        <a:pt x="8" y="63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4" y="59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12" y="63"/>
                      </a:lnTo>
                      <a:lnTo>
                        <a:pt x="8" y="66"/>
                      </a:lnTo>
                      <a:lnTo>
                        <a:pt x="4" y="66"/>
                      </a:lnTo>
                      <a:lnTo>
                        <a:pt x="4" y="70"/>
                      </a:lnTo>
                      <a:lnTo>
                        <a:pt x="4" y="70"/>
                      </a:lnTo>
                      <a:lnTo>
                        <a:pt x="4" y="70"/>
                      </a:lnTo>
                      <a:lnTo>
                        <a:pt x="12" y="70"/>
                      </a:lnTo>
                      <a:lnTo>
                        <a:pt x="8" y="74"/>
                      </a:lnTo>
                      <a:lnTo>
                        <a:pt x="4" y="74"/>
                      </a:lnTo>
                      <a:lnTo>
                        <a:pt x="8" y="74"/>
                      </a:lnTo>
                      <a:lnTo>
                        <a:pt x="15" y="70"/>
                      </a:lnTo>
                      <a:lnTo>
                        <a:pt x="15" y="74"/>
                      </a:lnTo>
                      <a:lnTo>
                        <a:pt x="12" y="74"/>
                      </a:lnTo>
                      <a:lnTo>
                        <a:pt x="12" y="74"/>
                      </a:lnTo>
                      <a:lnTo>
                        <a:pt x="12" y="78"/>
                      </a:lnTo>
                      <a:lnTo>
                        <a:pt x="15" y="74"/>
                      </a:lnTo>
                      <a:lnTo>
                        <a:pt x="19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" name="Freeform 69">
                  <a:extLst>
                    <a:ext uri="{FF2B5EF4-FFF2-40B4-BE49-F238E27FC236}">
                      <a16:creationId xmlns:a16="http://schemas.microsoft.com/office/drawing/2014/main" id="{ED149E3A-C097-CD43-9701-FE3D1B5054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5057" y="1830153"/>
                  <a:ext cx="181415" cy="301072"/>
                </a:xfrm>
                <a:custGeom>
                  <a:avLst/>
                  <a:gdLst>
                    <a:gd name="T0" fmla="*/ 1 w 38"/>
                    <a:gd name="T1" fmla="*/ 36 h 63"/>
                    <a:gd name="T2" fmla="*/ 9 w 38"/>
                    <a:gd name="T3" fmla="*/ 36 h 63"/>
                    <a:gd name="T4" fmla="*/ 8 w 38"/>
                    <a:gd name="T5" fmla="*/ 40 h 63"/>
                    <a:gd name="T6" fmla="*/ 27 w 38"/>
                    <a:gd name="T7" fmla="*/ 0 h 63"/>
                    <a:gd name="T8" fmla="*/ 26 w 38"/>
                    <a:gd name="T9" fmla="*/ 1 h 63"/>
                    <a:gd name="T10" fmla="*/ 25 w 38"/>
                    <a:gd name="T11" fmla="*/ 2 h 63"/>
                    <a:gd name="T12" fmla="*/ 35 w 38"/>
                    <a:gd name="T13" fmla="*/ 54 h 63"/>
                    <a:gd name="T14" fmla="*/ 25 w 38"/>
                    <a:gd name="T15" fmla="*/ 59 h 63"/>
                    <a:gd name="T16" fmla="*/ 4 w 38"/>
                    <a:gd name="T17" fmla="*/ 26 h 63"/>
                    <a:gd name="T18" fmla="*/ 6 w 38"/>
                    <a:gd name="T19" fmla="*/ 23 h 63"/>
                    <a:gd name="T20" fmla="*/ 18 w 38"/>
                    <a:gd name="T21" fmla="*/ 12 h 63"/>
                    <a:gd name="T22" fmla="*/ 17 w 38"/>
                    <a:gd name="T23" fmla="*/ 14 h 63"/>
                    <a:gd name="T24" fmla="*/ 7 w 38"/>
                    <a:gd name="T25" fmla="*/ 16 h 63"/>
                    <a:gd name="T26" fmla="*/ 5 w 38"/>
                    <a:gd name="T27" fmla="*/ 18 h 63"/>
                    <a:gd name="T28" fmla="*/ 3 w 38"/>
                    <a:gd name="T29" fmla="*/ 21 h 63"/>
                    <a:gd name="T30" fmla="*/ 3 w 38"/>
                    <a:gd name="T31" fmla="*/ 22 h 63"/>
                    <a:gd name="T32" fmla="*/ 6 w 38"/>
                    <a:gd name="T33" fmla="*/ 22 h 63"/>
                    <a:gd name="T34" fmla="*/ 7 w 38"/>
                    <a:gd name="T35" fmla="*/ 22 h 63"/>
                    <a:gd name="T36" fmla="*/ 8 w 38"/>
                    <a:gd name="T37" fmla="*/ 26 h 63"/>
                    <a:gd name="T38" fmla="*/ 8 w 38"/>
                    <a:gd name="T39" fmla="*/ 30 h 63"/>
                    <a:gd name="T40" fmla="*/ 11 w 38"/>
                    <a:gd name="T41" fmla="*/ 33 h 63"/>
                    <a:gd name="T42" fmla="*/ 12 w 38"/>
                    <a:gd name="T43" fmla="*/ 40 h 63"/>
                    <a:gd name="T44" fmla="*/ 11 w 38"/>
                    <a:gd name="T45" fmla="*/ 62 h 63"/>
                    <a:gd name="T46" fmla="*/ 17 w 38"/>
                    <a:gd name="T47" fmla="*/ 62 h 63"/>
                    <a:gd name="T48" fmla="*/ 22 w 38"/>
                    <a:gd name="T49" fmla="*/ 59 h 63"/>
                    <a:gd name="T50" fmla="*/ 28 w 38"/>
                    <a:gd name="T51" fmla="*/ 59 h 63"/>
                    <a:gd name="T52" fmla="*/ 35 w 38"/>
                    <a:gd name="T53" fmla="*/ 57 h 63"/>
                    <a:gd name="T54" fmla="*/ 34 w 38"/>
                    <a:gd name="T55" fmla="*/ 54 h 63"/>
                    <a:gd name="T56" fmla="*/ 35 w 38"/>
                    <a:gd name="T57" fmla="*/ 52 h 63"/>
                    <a:gd name="T58" fmla="*/ 37 w 38"/>
                    <a:gd name="T59" fmla="*/ 51 h 63"/>
                    <a:gd name="T60" fmla="*/ 31 w 38"/>
                    <a:gd name="T61" fmla="*/ 46 h 63"/>
                    <a:gd name="T62" fmla="*/ 28 w 38"/>
                    <a:gd name="T63" fmla="*/ 42 h 63"/>
                    <a:gd name="T64" fmla="*/ 29 w 38"/>
                    <a:gd name="T65" fmla="*/ 39 h 63"/>
                    <a:gd name="T66" fmla="*/ 23 w 38"/>
                    <a:gd name="T67" fmla="*/ 32 h 63"/>
                    <a:gd name="T68" fmla="*/ 16 w 38"/>
                    <a:gd name="T69" fmla="*/ 29 h 63"/>
                    <a:gd name="T70" fmla="*/ 17 w 38"/>
                    <a:gd name="T71" fmla="*/ 27 h 63"/>
                    <a:gd name="T72" fmla="*/ 22 w 38"/>
                    <a:gd name="T73" fmla="*/ 22 h 63"/>
                    <a:gd name="T74" fmla="*/ 16 w 38"/>
                    <a:gd name="T75" fmla="*/ 20 h 63"/>
                    <a:gd name="T76" fmla="*/ 15 w 38"/>
                    <a:gd name="T77" fmla="*/ 18 h 63"/>
                    <a:gd name="T78" fmla="*/ 15 w 38"/>
                    <a:gd name="T79" fmla="*/ 15 h 63"/>
                    <a:gd name="T80" fmla="*/ 11 w 38"/>
                    <a:gd name="T81" fmla="*/ 15 h 63"/>
                    <a:gd name="T82" fmla="*/ 10 w 38"/>
                    <a:gd name="T83" fmla="*/ 19 h 63"/>
                    <a:gd name="T84" fmla="*/ 9 w 38"/>
                    <a:gd name="T85" fmla="*/ 21 h 63"/>
                    <a:gd name="T86" fmla="*/ 9 w 38"/>
                    <a:gd name="T87" fmla="*/ 22 h 63"/>
                    <a:gd name="T88" fmla="*/ 8 w 38"/>
                    <a:gd name="T89" fmla="*/ 25 h 63"/>
                    <a:gd name="T90" fmla="*/ 9 w 38"/>
                    <a:gd name="T91" fmla="*/ 26 h 63"/>
                    <a:gd name="T92" fmla="*/ 9 w 38"/>
                    <a:gd name="T93" fmla="*/ 30 h 63"/>
                    <a:gd name="T94" fmla="*/ 10 w 38"/>
                    <a:gd name="T95" fmla="*/ 31 h 63"/>
                    <a:gd name="T96" fmla="*/ 12 w 38"/>
                    <a:gd name="T97" fmla="*/ 28 h 63"/>
                    <a:gd name="T98" fmla="*/ 11 w 38"/>
                    <a:gd name="T99" fmla="*/ 35 h 63"/>
                    <a:gd name="T100" fmla="*/ 15 w 38"/>
                    <a:gd name="T101" fmla="*/ 36 h 63"/>
                    <a:gd name="T102" fmla="*/ 19 w 38"/>
                    <a:gd name="T103" fmla="*/ 39 h 63"/>
                    <a:gd name="T104" fmla="*/ 19 w 38"/>
                    <a:gd name="T105" fmla="*/ 44 h 63"/>
                    <a:gd name="T106" fmla="*/ 12 w 38"/>
                    <a:gd name="T107" fmla="*/ 47 h 63"/>
                    <a:gd name="T108" fmla="*/ 13 w 38"/>
                    <a:gd name="T109" fmla="*/ 51 h 63"/>
                    <a:gd name="T110" fmla="*/ 11 w 38"/>
                    <a:gd name="T111" fmla="*/ 54 h 63"/>
                    <a:gd name="T112" fmla="*/ 16 w 38"/>
                    <a:gd name="T113" fmla="*/ 55 h 63"/>
                    <a:gd name="T114" fmla="*/ 18 w 38"/>
                    <a:gd name="T115" fmla="*/ 56 h 63"/>
                    <a:gd name="T116" fmla="*/ 11 w 38"/>
                    <a:gd name="T117" fmla="*/ 60 h 63"/>
                    <a:gd name="T118" fmla="*/ 10 w 38"/>
                    <a:gd name="T11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8" h="63">
                      <a:moveTo>
                        <a:pt x="7" y="41"/>
                      </a:moveTo>
                      <a:cubicBezTo>
                        <a:pt x="6" y="40"/>
                        <a:pt x="6" y="40"/>
                        <a:pt x="6" y="40"/>
                      </a:cubicBezTo>
                      <a:cubicBezTo>
                        <a:pt x="5" y="40"/>
                        <a:pt x="5" y="40"/>
                        <a:pt x="5" y="40"/>
                      </a:cubicBezTo>
                      <a:cubicBezTo>
                        <a:pt x="4" y="38"/>
                        <a:pt x="4" y="38"/>
                        <a:pt x="4" y="38"/>
                      </a:cubicBez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1" y="39"/>
                        <a:pt x="1" y="39"/>
                        <a:pt x="1" y="39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5" y="33"/>
                        <a:pt x="5" y="33"/>
                        <a:pt x="5" y="33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8" y="37"/>
                        <a:pt x="8" y="37"/>
                        <a:pt x="8" y="37"/>
                      </a:cubicBezTo>
                      <a:cubicBezTo>
                        <a:pt x="9" y="37"/>
                        <a:pt x="9" y="37"/>
                        <a:pt x="9" y="37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7"/>
                        <a:pt x="9" y="37"/>
                        <a:pt x="9" y="37"/>
                      </a:cubicBezTo>
                      <a:cubicBezTo>
                        <a:pt x="8" y="37"/>
                        <a:pt x="8" y="37"/>
                        <a:pt x="8" y="37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1"/>
                        <a:pt x="7" y="41"/>
                        <a:pt x="7" y="41"/>
                      </a:cubicBezTo>
                      <a:close/>
                      <a:moveTo>
                        <a:pt x="25" y="5"/>
                      </a:move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lose/>
                      <a:moveTo>
                        <a:pt x="27" y="1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  <a:moveTo>
                        <a:pt x="25" y="2"/>
                      </a:move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2"/>
                        <a:pt x="25" y="2"/>
                        <a:pt x="25" y="2"/>
                      </a:cubicBezTo>
                      <a:close/>
                      <a:moveTo>
                        <a:pt x="26" y="2"/>
                      </a:move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2"/>
                        <a:pt x="26" y="2"/>
                        <a:pt x="26" y="2"/>
                      </a:cubicBezTo>
                      <a:close/>
                      <a:moveTo>
                        <a:pt x="25" y="4"/>
                      </a:move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lose/>
                      <a:moveTo>
                        <a:pt x="34" y="55"/>
                      </a:move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4" y="55"/>
                        <a:pt x="34" y="55"/>
                        <a:pt x="34" y="55"/>
                      </a:cubicBezTo>
                      <a:close/>
                      <a:moveTo>
                        <a:pt x="25" y="59"/>
                      </a:moveTo>
                      <a:cubicBezTo>
                        <a:pt x="26" y="59"/>
                        <a:pt x="26" y="59"/>
                        <a:pt x="26" y="59"/>
                      </a:cubicBezTo>
                      <a:cubicBezTo>
                        <a:pt x="27" y="59"/>
                        <a:pt x="27" y="59"/>
                        <a:pt x="27" y="59"/>
                      </a:cubicBezTo>
                      <a:cubicBezTo>
                        <a:pt x="27" y="59"/>
                        <a:pt x="27" y="59"/>
                        <a:pt x="27" y="59"/>
                      </a:cubicBezTo>
                      <a:cubicBezTo>
                        <a:pt x="27" y="59"/>
                        <a:pt x="27" y="59"/>
                        <a:pt x="27" y="59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6" y="60"/>
                        <a:pt x="26" y="60"/>
                        <a:pt x="26" y="60"/>
                      </a:cubicBezTo>
                      <a:cubicBezTo>
                        <a:pt x="26" y="59"/>
                        <a:pt x="26" y="59"/>
                        <a:pt x="26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lose/>
                      <a:moveTo>
                        <a:pt x="11" y="30"/>
                      </a:move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1" y="30"/>
                        <a:pt x="11" y="30"/>
                        <a:pt x="11" y="30"/>
                      </a:cubicBezTo>
                      <a:close/>
                      <a:moveTo>
                        <a:pt x="7" y="29"/>
                      </a:move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lose/>
                      <a:moveTo>
                        <a:pt x="4" y="27"/>
                      </a:move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4" y="27"/>
                        <a:pt x="4" y="27"/>
                        <a:pt x="4" y="27"/>
                      </a:cubicBezTo>
                      <a:close/>
                      <a:moveTo>
                        <a:pt x="5" y="26"/>
                      </a:move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lose/>
                      <a:moveTo>
                        <a:pt x="7" y="24"/>
                      </a:move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lose/>
                      <a:moveTo>
                        <a:pt x="6" y="23"/>
                      </a:move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lose/>
                      <a:moveTo>
                        <a:pt x="18" y="12"/>
                      </a:move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lose/>
                      <a:moveTo>
                        <a:pt x="17" y="12"/>
                      </a:move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4" y="19"/>
                      </a:move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4" y="20"/>
                      </a:move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lose/>
                      <a:moveTo>
                        <a:pt x="3" y="21"/>
                      </a:move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lose/>
                      <a:moveTo>
                        <a:pt x="2" y="23"/>
                      </a:move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3"/>
                        <a:pt x="2" y="23"/>
                        <a:pt x="2" y="23"/>
                      </a:cubicBezTo>
                      <a:close/>
                      <a:moveTo>
                        <a:pt x="3" y="23"/>
                      </a:move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3"/>
                        <a:pt x="3" y="23"/>
                        <a:pt x="3" y="23"/>
                      </a:cubicBezTo>
                      <a:close/>
                      <a:moveTo>
                        <a:pt x="8" y="23"/>
                      </a:move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lose/>
                      <a:moveTo>
                        <a:pt x="6" y="28"/>
                      </a:move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8" y="28"/>
                        <a:pt x="8" y="28"/>
                        <a:pt x="8" y="28"/>
                      </a:cubicBez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8"/>
                        <a:pt x="6" y="28"/>
                        <a:pt x="6" y="28"/>
                      </a:cubicBezTo>
                      <a:close/>
                      <a:moveTo>
                        <a:pt x="7" y="30"/>
                      </a:move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lose/>
                      <a:moveTo>
                        <a:pt x="6" y="31"/>
                      </a:move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lose/>
                      <a:moveTo>
                        <a:pt x="10" y="31"/>
                      </a:move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lose/>
                      <a:moveTo>
                        <a:pt x="13" y="45"/>
                      </a:moveTo>
                      <a:cubicBezTo>
                        <a:pt x="14" y="45"/>
                        <a:pt x="14" y="45"/>
                        <a:pt x="14" y="45"/>
                      </a:cubicBezTo>
                      <a:cubicBezTo>
                        <a:pt x="15" y="44"/>
                        <a:pt x="15" y="44"/>
                        <a:pt x="15" y="44"/>
                      </a:cubicBezTo>
                      <a:cubicBezTo>
                        <a:pt x="14" y="44"/>
                        <a:pt x="14" y="44"/>
                        <a:pt x="14" y="44"/>
                      </a:cubicBezTo>
                      <a:cubicBezTo>
                        <a:pt x="14" y="44"/>
                        <a:pt x="14" y="44"/>
                        <a:pt x="14" y="44"/>
                      </a:cubicBezTo>
                      <a:cubicBezTo>
                        <a:pt x="13" y="44"/>
                        <a:pt x="13" y="44"/>
                        <a:pt x="13" y="44"/>
                      </a:cubicBezTo>
                      <a:cubicBezTo>
                        <a:pt x="13" y="44"/>
                        <a:pt x="13" y="45"/>
                        <a:pt x="13" y="45"/>
                      </a:cubicBezTo>
                      <a:close/>
                      <a:moveTo>
                        <a:pt x="12" y="40"/>
                      </a:move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9"/>
                        <a:pt x="13" y="39"/>
                        <a:pt x="13" y="39"/>
                      </a:cubicBezTo>
                      <a:cubicBezTo>
                        <a:pt x="13" y="39"/>
                        <a:pt x="13" y="39"/>
                        <a:pt x="13" y="39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lose/>
                      <a:moveTo>
                        <a:pt x="10" y="63"/>
                      </a:moveTo>
                      <a:cubicBezTo>
                        <a:pt x="11" y="63"/>
                        <a:pt x="11" y="63"/>
                        <a:pt x="11" y="63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2" y="62"/>
                        <a:pt x="12" y="62"/>
                        <a:pt x="12" y="62"/>
                      </a:cubicBezTo>
                      <a:cubicBezTo>
                        <a:pt x="12" y="61"/>
                        <a:pt x="12" y="61"/>
                        <a:pt x="12" y="61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5" y="61"/>
                        <a:pt x="15" y="61"/>
                        <a:pt x="15" y="61"/>
                      </a:cubicBezTo>
                      <a:cubicBezTo>
                        <a:pt x="15" y="61"/>
                        <a:pt x="15" y="61"/>
                        <a:pt x="15" y="61"/>
                      </a:cubicBezTo>
                      <a:cubicBezTo>
                        <a:pt x="16" y="62"/>
                        <a:pt x="16" y="62"/>
                        <a:pt x="16" y="62"/>
                      </a:cubicBezTo>
                      <a:cubicBezTo>
                        <a:pt x="17" y="62"/>
                        <a:pt x="17" y="62"/>
                        <a:pt x="17" y="62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17" y="60"/>
                        <a:pt x="17" y="60"/>
                        <a:pt x="17" y="60"/>
                      </a:cubicBezTo>
                      <a:cubicBezTo>
                        <a:pt x="17" y="60"/>
                        <a:pt x="17" y="60"/>
                        <a:pt x="17" y="60"/>
                      </a:cubicBezTo>
                      <a:cubicBezTo>
                        <a:pt x="18" y="59"/>
                        <a:pt x="18" y="59"/>
                        <a:pt x="18" y="59"/>
                      </a:cubicBezTo>
                      <a:cubicBezTo>
                        <a:pt x="18" y="59"/>
                        <a:pt x="18" y="59"/>
                        <a:pt x="18" y="59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1" y="60"/>
                        <a:pt x="21" y="60"/>
                        <a:pt x="21" y="60"/>
                      </a:cubicBezTo>
                      <a:cubicBezTo>
                        <a:pt x="22" y="59"/>
                        <a:pt x="22" y="59"/>
                        <a:pt x="22" y="59"/>
                      </a:cubicBezTo>
                      <a:cubicBezTo>
                        <a:pt x="23" y="59"/>
                        <a:pt x="23" y="59"/>
                        <a:pt x="23" y="59"/>
                      </a:cubicBezTo>
                      <a:cubicBezTo>
                        <a:pt x="23" y="60"/>
                        <a:pt x="23" y="60"/>
                        <a:pt x="23" y="60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26" y="58"/>
                        <a:pt x="26" y="58"/>
                        <a:pt x="26" y="58"/>
                      </a:cubicBezTo>
                      <a:cubicBezTo>
                        <a:pt x="27" y="58"/>
                        <a:pt x="27" y="58"/>
                        <a:pt x="27" y="58"/>
                      </a:cubicBezTo>
                      <a:cubicBezTo>
                        <a:pt x="27" y="58"/>
                        <a:pt x="27" y="58"/>
                        <a:pt x="27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28" y="59"/>
                        <a:pt x="28" y="59"/>
                        <a:pt x="28" y="59"/>
                      </a:cubicBezTo>
                      <a:cubicBezTo>
                        <a:pt x="29" y="58"/>
                        <a:pt x="29" y="58"/>
                        <a:pt x="29" y="58"/>
                      </a:cubicBezTo>
                      <a:cubicBezTo>
                        <a:pt x="30" y="58"/>
                        <a:pt x="30" y="58"/>
                        <a:pt x="30" y="58"/>
                      </a:cubicBezTo>
                      <a:cubicBezTo>
                        <a:pt x="31" y="58"/>
                        <a:pt x="31" y="58"/>
                        <a:pt x="31" y="58"/>
                      </a:cubicBezTo>
                      <a:cubicBezTo>
                        <a:pt x="32" y="58"/>
                        <a:pt x="32" y="58"/>
                        <a:pt x="32" y="58"/>
                      </a:cubicBezTo>
                      <a:cubicBezTo>
                        <a:pt x="33" y="58"/>
                        <a:pt x="33" y="58"/>
                        <a:pt x="33" y="58"/>
                      </a:cubicBezTo>
                      <a:cubicBezTo>
                        <a:pt x="33" y="58"/>
                        <a:pt x="33" y="58"/>
                        <a:pt x="33" y="58"/>
                      </a:cubicBezTo>
                      <a:cubicBezTo>
                        <a:pt x="34" y="58"/>
                        <a:pt x="34" y="58"/>
                        <a:pt x="34" y="58"/>
                      </a:cubicBezTo>
                      <a:cubicBezTo>
                        <a:pt x="35" y="57"/>
                        <a:pt x="35" y="57"/>
                        <a:pt x="35" y="57"/>
                      </a:cubicBezTo>
                      <a:cubicBezTo>
                        <a:pt x="35" y="57"/>
                        <a:pt x="35" y="57"/>
                        <a:pt x="35" y="57"/>
                      </a:cubicBezTo>
                      <a:cubicBezTo>
                        <a:pt x="35" y="57"/>
                        <a:pt x="35" y="57"/>
                        <a:pt x="35" y="57"/>
                      </a:cubicBezTo>
                      <a:cubicBezTo>
                        <a:pt x="35" y="57"/>
                        <a:pt x="35" y="57"/>
                        <a:pt x="35" y="57"/>
                      </a:cubicBezTo>
                      <a:cubicBezTo>
                        <a:pt x="36" y="56"/>
                        <a:pt x="36" y="56"/>
                        <a:pt x="36" y="56"/>
                      </a:cubicBezTo>
                      <a:cubicBezTo>
                        <a:pt x="37" y="56"/>
                        <a:pt x="37" y="56"/>
                        <a:pt x="37" y="56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36" y="55"/>
                        <a:pt x="36" y="55"/>
                        <a:pt x="36" y="55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34" y="55"/>
                        <a:pt x="34" y="55"/>
                        <a:pt x="34" y="55"/>
                      </a:cubicBezTo>
                      <a:cubicBezTo>
                        <a:pt x="34" y="55"/>
                        <a:pt x="34" y="55"/>
                        <a:pt x="34" y="55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4" y="53"/>
                        <a:pt x="34" y="53"/>
                        <a:pt x="34" y="53"/>
                      </a:cubicBez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5" y="52"/>
                        <a:pt x="35" y="52"/>
                        <a:pt x="35" y="52"/>
                      </a:cubicBez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6" y="52"/>
                        <a:pt x="36" y="52"/>
                        <a:pt x="36" y="52"/>
                      </a:cubicBezTo>
                      <a:cubicBezTo>
                        <a:pt x="36" y="52"/>
                        <a:pt x="36" y="52"/>
                        <a:pt x="36" y="52"/>
                      </a:cubicBezTo>
                      <a:cubicBezTo>
                        <a:pt x="36" y="52"/>
                        <a:pt x="36" y="52"/>
                        <a:pt x="36" y="52"/>
                      </a:cubicBezTo>
                      <a:cubicBezTo>
                        <a:pt x="36" y="51"/>
                        <a:pt x="36" y="51"/>
                        <a:pt x="36" y="51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6" y="51"/>
                        <a:pt x="36" y="51"/>
                        <a:pt x="36" y="51"/>
                      </a:cubicBezTo>
                      <a:cubicBezTo>
                        <a:pt x="36" y="51"/>
                        <a:pt x="36" y="51"/>
                        <a:pt x="36" y="51"/>
                      </a:cubicBezTo>
                      <a:cubicBezTo>
                        <a:pt x="36" y="51"/>
                        <a:pt x="36" y="51"/>
                        <a:pt x="36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ubicBezTo>
                        <a:pt x="37" y="49"/>
                        <a:pt x="37" y="49"/>
                        <a:pt x="37" y="49"/>
                      </a:cubicBezTo>
                      <a:cubicBezTo>
                        <a:pt x="38" y="48"/>
                        <a:pt x="38" y="48"/>
                        <a:pt x="38" y="48"/>
                      </a:cubicBezTo>
                      <a:cubicBezTo>
                        <a:pt x="37" y="48"/>
                        <a:pt x="37" y="48"/>
                        <a:pt x="37" y="48"/>
                      </a:cubicBezTo>
                      <a:cubicBezTo>
                        <a:pt x="37" y="47"/>
                        <a:pt x="37" y="47"/>
                        <a:pt x="37" y="47"/>
                      </a:cubicBezTo>
                      <a:cubicBezTo>
                        <a:pt x="36" y="46"/>
                        <a:pt x="36" y="46"/>
                        <a:pt x="36" y="46"/>
                      </a:cubicBezTo>
                      <a:cubicBezTo>
                        <a:pt x="34" y="46"/>
                        <a:pt x="34" y="46"/>
                        <a:pt x="34" y="46"/>
                      </a:cubicBezTo>
                      <a:cubicBezTo>
                        <a:pt x="32" y="46"/>
                        <a:pt x="32" y="46"/>
                        <a:pt x="32" y="46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29" y="42"/>
                        <a:pt x="29" y="42"/>
                        <a:pt x="29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ubicBezTo>
                        <a:pt x="30" y="42"/>
                        <a:pt x="30" y="42"/>
                        <a:pt x="30" y="42"/>
                      </a:cubicBezTo>
                      <a:cubicBezTo>
                        <a:pt x="31" y="42"/>
                        <a:pt x="31" y="42"/>
                        <a:pt x="31" y="42"/>
                      </a:cubicBezTo>
                      <a:cubicBezTo>
                        <a:pt x="30" y="41"/>
                        <a:pt x="30" y="41"/>
                        <a:pt x="30" y="41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ubicBezTo>
                        <a:pt x="29" y="40"/>
                        <a:pt x="29" y="40"/>
                        <a:pt x="29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8" y="38"/>
                        <a:pt x="28" y="38"/>
                        <a:pt x="28" y="38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1" y="30"/>
                        <a:pt x="21" y="30"/>
                        <a:pt x="21" y="30"/>
                      </a:cubicBezTo>
                      <a:cubicBezTo>
                        <a:pt x="20" y="29"/>
                        <a:pt x="20" y="29"/>
                        <a:pt x="20" y="29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8" y="29"/>
                        <a:pt x="18" y="29"/>
                        <a:pt x="18" y="29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9" y="32"/>
                        <a:pt x="9" y="32"/>
                        <a:pt x="9" y="32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3" y="32"/>
                        <a:pt x="13" y="32"/>
                        <a:pt x="13" y="32"/>
                      </a:cubicBezTo>
                      <a:cubicBezTo>
                        <a:pt x="12" y="33"/>
                        <a:pt x="12" y="33"/>
                        <a:pt x="12" y="33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ubicBezTo>
                        <a:pt x="11" y="35"/>
                        <a:pt x="11" y="35"/>
                        <a:pt x="11" y="35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3" y="37"/>
                        <a:pt x="13" y="37"/>
                        <a:pt x="13" y="37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5" y="36"/>
                        <a:pt x="15" y="36"/>
                        <a:pt x="15" y="36"/>
                      </a:cubicBezTo>
                      <a:cubicBezTo>
                        <a:pt x="15" y="36"/>
                        <a:pt x="15" y="36"/>
                        <a:pt x="15" y="36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8" y="39"/>
                        <a:pt x="18" y="39"/>
                        <a:pt x="18" y="39"/>
                      </a:cubicBezTo>
                      <a:cubicBezTo>
                        <a:pt x="18" y="40"/>
                        <a:pt x="18" y="40"/>
                        <a:pt x="18" y="40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19" y="40"/>
                        <a:pt x="19" y="40"/>
                        <a:pt x="19" y="40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18" y="43"/>
                        <a:pt x="18" y="43"/>
                        <a:pt x="18" y="43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18" y="45"/>
                        <a:pt x="18" y="45"/>
                        <a:pt x="18" y="45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4" y="45"/>
                        <a:pt x="14" y="45"/>
                        <a:pt x="14" y="45"/>
                      </a:cubicBezTo>
                      <a:cubicBezTo>
                        <a:pt x="13" y="46"/>
                        <a:pt x="13" y="46"/>
                        <a:pt x="13" y="46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3" y="47"/>
                        <a:pt x="13" y="47"/>
                        <a:pt x="13" y="47"/>
                      </a:cubicBezTo>
                      <a:cubicBezTo>
                        <a:pt x="13" y="47"/>
                        <a:pt x="13" y="47"/>
                        <a:pt x="13" y="47"/>
                      </a:cubicBezTo>
                      <a:cubicBezTo>
                        <a:pt x="13" y="47"/>
                        <a:pt x="13" y="47"/>
                        <a:pt x="13" y="47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cubicBezTo>
                        <a:pt x="14" y="47"/>
                        <a:pt x="14" y="47"/>
                        <a:pt x="14" y="47"/>
                      </a:cubicBezTo>
                      <a:cubicBezTo>
                        <a:pt x="15" y="48"/>
                        <a:pt x="15" y="48"/>
                        <a:pt x="15" y="48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12" y="51"/>
                        <a:pt x="12" y="51"/>
                        <a:pt x="12" y="51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11" y="53"/>
                        <a:pt x="11" y="53"/>
                        <a:pt x="11" y="53"/>
                      </a:cubicBezTo>
                      <a:cubicBezTo>
                        <a:pt x="10" y="53"/>
                        <a:pt x="10" y="53"/>
                        <a:pt x="10" y="53"/>
                      </a:cubicBezTo>
                      <a:cubicBezTo>
                        <a:pt x="11" y="53"/>
                        <a:pt x="11" y="53"/>
                        <a:pt x="11" y="53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11" y="54"/>
                        <a:pt x="11" y="54"/>
                        <a:pt x="11" y="54"/>
                      </a:cubicBezTo>
                      <a:cubicBezTo>
                        <a:pt x="12" y="54"/>
                        <a:pt x="12" y="54"/>
                        <a:pt x="12" y="54"/>
                      </a:cubicBezTo>
                      <a:cubicBezTo>
                        <a:pt x="12" y="53"/>
                        <a:pt x="12" y="53"/>
                        <a:pt x="12" y="53"/>
                      </a:cubicBezTo>
                      <a:cubicBezTo>
                        <a:pt x="14" y="53"/>
                        <a:pt x="14" y="53"/>
                        <a:pt x="14" y="53"/>
                      </a:cubicBezTo>
                      <a:cubicBezTo>
                        <a:pt x="14" y="53"/>
                        <a:pt x="14" y="53"/>
                        <a:pt x="14" y="53"/>
                      </a:cubicBezTo>
                      <a:cubicBezTo>
                        <a:pt x="15" y="54"/>
                        <a:pt x="15" y="54"/>
                        <a:pt x="15" y="54"/>
                      </a:cubicBezTo>
                      <a:cubicBezTo>
                        <a:pt x="14" y="54"/>
                        <a:pt x="14" y="54"/>
                        <a:pt x="14" y="54"/>
                      </a:cubicBezTo>
                      <a:cubicBezTo>
                        <a:pt x="14" y="54"/>
                        <a:pt x="14" y="54"/>
                        <a:pt x="14" y="54"/>
                      </a:cubicBezTo>
                      <a:cubicBezTo>
                        <a:pt x="15" y="54"/>
                        <a:pt x="15" y="54"/>
                        <a:pt x="15" y="54"/>
                      </a:cubicBezTo>
                      <a:cubicBezTo>
                        <a:pt x="15" y="54"/>
                        <a:pt x="15" y="54"/>
                        <a:pt x="15" y="54"/>
                      </a:cubicBezTo>
                      <a:cubicBezTo>
                        <a:pt x="16" y="54"/>
                        <a:pt x="16" y="54"/>
                        <a:pt x="16" y="54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7" y="55"/>
                        <a:pt x="17" y="55"/>
                        <a:pt x="17" y="55"/>
                      </a:cubicBezTo>
                      <a:cubicBezTo>
                        <a:pt x="18" y="55"/>
                        <a:pt x="18" y="55"/>
                        <a:pt x="18" y="55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54"/>
                        <a:pt x="19" y="54"/>
                        <a:pt x="19" y="54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1" y="54"/>
                        <a:pt x="21" y="54"/>
                        <a:pt x="21" y="54"/>
                      </a:cubicBezTo>
                      <a:cubicBezTo>
                        <a:pt x="21" y="53"/>
                        <a:pt x="21" y="53"/>
                        <a:pt x="21" y="53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56"/>
                        <a:pt x="19" y="56"/>
                        <a:pt x="19" y="56"/>
                      </a:cubicBezTo>
                      <a:cubicBezTo>
                        <a:pt x="18" y="56"/>
                        <a:pt x="18" y="56"/>
                        <a:pt x="18" y="56"/>
                      </a:cubicBezTo>
                      <a:cubicBezTo>
                        <a:pt x="18" y="57"/>
                        <a:pt x="18" y="57"/>
                        <a:pt x="18" y="57"/>
                      </a:cubicBezTo>
                      <a:cubicBezTo>
                        <a:pt x="17" y="56"/>
                        <a:pt x="17" y="56"/>
                        <a:pt x="17" y="56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4" y="56"/>
                        <a:pt x="14" y="56"/>
                        <a:pt x="14" y="56"/>
                      </a:cubicBezTo>
                      <a:cubicBezTo>
                        <a:pt x="14" y="57"/>
                        <a:pt x="14" y="57"/>
                        <a:pt x="14" y="57"/>
                      </a:cubicBezTo>
                      <a:cubicBezTo>
                        <a:pt x="14" y="57"/>
                        <a:pt x="14" y="57"/>
                        <a:pt x="14" y="57"/>
                      </a:cubicBezTo>
                      <a:cubicBezTo>
                        <a:pt x="13" y="57"/>
                        <a:pt x="13" y="57"/>
                        <a:pt x="13" y="57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12" y="59"/>
                        <a:pt x="12" y="59"/>
                        <a:pt x="12" y="59"/>
                      </a:cubicBezTo>
                      <a:cubicBezTo>
                        <a:pt x="12" y="60"/>
                        <a:pt x="12" y="60"/>
                        <a:pt x="12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8" y="62"/>
                        <a:pt x="8" y="62"/>
                        <a:pt x="8" y="62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9" y="63"/>
                        <a:pt x="9" y="63"/>
                        <a:pt x="9" y="63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lnTo>
                        <a:pt x="10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" name="Freeform 70">
                  <a:extLst>
                    <a:ext uri="{FF2B5EF4-FFF2-40B4-BE49-F238E27FC236}">
                      <a16:creationId xmlns:a16="http://schemas.microsoft.com/office/drawing/2014/main" id="{3542500E-79B4-AE48-BC58-99539338B4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02957" y="2102919"/>
                  <a:ext cx="275339" cy="229020"/>
                </a:xfrm>
                <a:custGeom>
                  <a:avLst/>
                  <a:gdLst>
                    <a:gd name="T0" fmla="*/ 166 w 214"/>
                    <a:gd name="T1" fmla="*/ 85 h 178"/>
                    <a:gd name="T2" fmla="*/ 155 w 214"/>
                    <a:gd name="T3" fmla="*/ 92 h 178"/>
                    <a:gd name="T4" fmla="*/ 159 w 214"/>
                    <a:gd name="T5" fmla="*/ 81 h 178"/>
                    <a:gd name="T6" fmla="*/ 170 w 214"/>
                    <a:gd name="T7" fmla="*/ 67 h 178"/>
                    <a:gd name="T8" fmla="*/ 177 w 214"/>
                    <a:gd name="T9" fmla="*/ 67 h 178"/>
                    <a:gd name="T10" fmla="*/ 181 w 214"/>
                    <a:gd name="T11" fmla="*/ 48 h 178"/>
                    <a:gd name="T12" fmla="*/ 185 w 214"/>
                    <a:gd name="T13" fmla="*/ 37 h 178"/>
                    <a:gd name="T14" fmla="*/ 170 w 214"/>
                    <a:gd name="T15" fmla="*/ 33 h 178"/>
                    <a:gd name="T16" fmla="*/ 159 w 214"/>
                    <a:gd name="T17" fmla="*/ 29 h 178"/>
                    <a:gd name="T18" fmla="*/ 144 w 214"/>
                    <a:gd name="T19" fmla="*/ 26 h 178"/>
                    <a:gd name="T20" fmla="*/ 133 w 214"/>
                    <a:gd name="T21" fmla="*/ 18 h 178"/>
                    <a:gd name="T22" fmla="*/ 122 w 214"/>
                    <a:gd name="T23" fmla="*/ 11 h 178"/>
                    <a:gd name="T24" fmla="*/ 111 w 214"/>
                    <a:gd name="T25" fmla="*/ 0 h 178"/>
                    <a:gd name="T26" fmla="*/ 96 w 214"/>
                    <a:gd name="T27" fmla="*/ 3 h 178"/>
                    <a:gd name="T28" fmla="*/ 92 w 214"/>
                    <a:gd name="T29" fmla="*/ 18 h 178"/>
                    <a:gd name="T30" fmla="*/ 70 w 214"/>
                    <a:gd name="T31" fmla="*/ 26 h 178"/>
                    <a:gd name="T32" fmla="*/ 63 w 214"/>
                    <a:gd name="T33" fmla="*/ 33 h 178"/>
                    <a:gd name="T34" fmla="*/ 55 w 214"/>
                    <a:gd name="T35" fmla="*/ 26 h 178"/>
                    <a:gd name="T36" fmla="*/ 44 w 214"/>
                    <a:gd name="T37" fmla="*/ 29 h 178"/>
                    <a:gd name="T38" fmla="*/ 48 w 214"/>
                    <a:gd name="T39" fmla="*/ 41 h 178"/>
                    <a:gd name="T40" fmla="*/ 40 w 214"/>
                    <a:gd name="T41" fmla="*/ 44 h 178"/>
                    <a:gd name="T42" fmla="*/ 26 w 214"/>
                    <a:gd name="T43" fmla="*/ 41 h 178"/>
                    <a:gd name="T44" fmla="*/ 11 w 214"/>
                    <a:gd name="T45" fmla="*/ 44 h 178"/>
                    <a:gd name="T46" fmla="*/ 0 w 214"/>
                    <a:gd name="T47" fmla="*/ 52 h 178"/>
                    <a:gd name="T48" fmla="*/ 3 w 214"/>
                    <a:gd name="T49" fmla="*/ 52 h 178"/>
                    <a:gd name="T50" fmla="*/ 3 w 214"/>
                    <a:gd name="T51" fmla="*/ 55 h 178"/>
                    <a:gd name="T52" fmla="*/ 7 w 214"/>
                    <a:gd name="T53" fmla="*/ 63 h 178"/>
                    <a:gd name="T54" fmla="*/ 22 w 214"/>
                    <a:gd name="T55" fmla="*/ 63 h 178"/>
                    <a:gd name="T56" fmla="*/ 29 w 214"/>
                    <a:gd name="T57" fmla="*/ 67 h 178"/>
                    <a:gd name="T58" fmla="*/ 37 w 214"/>
                    <a:gd name="T59" fmla="*/ 70 h 178"/>
                    <a:gd name="T60" fmla="*/ 44 w 214"/>
                    <a:gd name="T61" fmla="*/ 70 h 178"/>
                    <a:gd name="T62" fmla="*/ 40 w 214"/>
                    <a:gd name="T63" fmla="*/ 81 h 178"/>
                    <a:gd name="T64" fmla="*/ 55 w 214"/>
                    <a:gd name="T65" fmla="*/ 89 h 178"/>
                    <a:gd name="T66" fmla="*/ 51 w 214"/>
                    <a:gd name="T67" fmla="*/ 100 h 178"/>
                    <a:gd name="T68" fmla="*/ 59 w 214"/>
                    <a:gd name="T69" fmla="*/ 104 h 178"/>
                    <a:gd name="T70" fmla="*/ 55 w 214"/>
                    <a:gd name="T71" fmla="*/ 118 h 178"/>
                    <a:gd name="T72" fmla="*/ 48 w 214"/>
                    <a:gd name="T73" fmla="*/ 141 h 178"/>
                    <a:gd name="T74" fmla="*/ 55 w 214"/>
                    <a:gd name="T75" fmla="*/ 148 h 178"/>
                    <a:gd name="T76" fmla="*/ 77 w 214"/>
                    <a:gd name="T77" fmla="*/ 156 h 178"/>
                    <a:gd name="T78" fmla="*/ 96 w 214"/>
                    <a:gd name="T79" fmla="*/ 156 h 178"/>
                    <a:gd name="T80" fmla="*/ 114 w 214"/>
                    <a:gd name="T81" fmla="*/ 159 h 178"/>
                    <a:gd name="T82" fmla="*/ 126 w 214"/>
                    <a:gd name="T83" fmla="*/ 137 h 178"/>
                    <a:gd name="T84" fmla="*/ 140 w 214"/>
                    <a:gd name="T85" fmla="*/ 141 h 178"/>
                    <a:gd name="T86" fmla="*/ 166 w 214"/>
                    <a:gd name="T87" fmla="*/ 148 h 178"/>
                    <a:gd name="T88" fmla="*/ 181 w 214"/>
                    <a:gd name="T89" fmla="*/ 133 h 178"/>
                    <a:gd name="T90" fmla="*/ 170 w 214"/>
                    <a:gd name="T91" fmla="*/ 115 h 178"/>
                    <a:gd name="T92" fmla="*/ 170 w 214"/>
                    <a:gd name="T93" fmla="*/ 100 h 178"/>
                    <a:gd name="T94" fmla="*/ 207 w 214"/>
                    <a:gd name="T95" fmla="*/ 178 h 178"/>
                    <a:gd name="T96" fmla="*/ 203 w 214"/>
                    <a:gd name="T97" fmla="*/ 170 h 178"/>
                    <a:gd name="T98" fmla="*/ 200 w 214"/>
                    <a:gd name="T99" fmla="*/ 167 h 178"/>
                    <a:gd name="T100" fmla="*/ 200 w 214"/>
                    <a:gd name="T101" fmla="*/ 159 h 178"/>
                    <a:gd name="T102" fmla="*/ 207 w 214"/>
                    <a:gd name="T103" fmla="*/ 156 h 178"/>
                    <a:gd name="T104" fmla="*/ 211 w 214"/>
                    <a:gd name="T105" fmla="*/ 148 h 178"/>
                    <a:gd name="T106" fmla="*/ 211 w 214"/>
                    <a:gd name="T107" fmla="*/ 17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14" h="178">
                      <a:moveTo>
                        <a:pt x="174" y="96"/>
                      </a:moveTo>
                      <a:lnTo>
                        <a:pt x="174" y="92"/>
                      </a:lnTo>
                      <a:lnTo>
                        <a:pt x="170" y="92"/>
                      </a:lnTo>
                      <a:lnTo>
                        <a:pt x="170" y="89"/>
                      </a:lnTo>
                      <a:lnTo>
                        <a:pt x="166" y="85"/>
                      </a:lnTo>
                      <a:lnTo>
                        <a:pt x="163" y="85"/>
                      </a:lnTo>
                      <a:lnTo>
                        <a:pt x="159" y="89"/>
                      </a:lnTo>
                      <a:lnTo>
                        <a:pt x="163" y="92"/>
                      </a:lnTo>
                      <a:lnTo>
                        <a:pt x="159" y="92"/>
                      </a:lnTo>
                      <a:lnTo>
                        <a:pt x="155" y="92"/>
                      </a:lnTo>
                      <a:lnTo>
                        <a:pt x="155" y="89"/>
                      </a:lnTo>
                      <a:lnTo>
                        <a:pt x="155" y="89"/>
                      </a:lnTo>
                      <a:lnTo>
                        <a:pt x="159" y="89"/>
                      </a:lnTo>
                      <a:lnTo>
                        <a:pt x="159" y="85"/>
                      </a:lnTo>
                      <a:lnTo>
                        <a:pt x="159" y="81"/>
                      </a:lnTo>
                      <a:lnTo>
                        <a:pt x="163" y="74"/>
                      </a:lnTo>
                      <a:lnTo>
                        <a:pt x="166" y="74"/>
                      </a:lnTo>
                      <a:lnTo>
                        <a:pt x="170" y="70"/>
                      </a:lnTo>
                      <a:lnTo>
                        <a:pt x="170" y="70"/>
                      </a:lnTo>
                      <a:lnTo>
                        <a:pt x="170" y="67"/>
                      </a:lnTo>
                      <a:lnTo>
                        <a:pt x="166" y="67"/>
                      </a:lnTo>
                      <a:lnTo>
                        <a:pt x="170" y="63"/>
                      </a:lnTo>
                      <a:lnTo>
                        <a:pt x="174" y="63"/>
                      </a:lnTo>
                      <a:lnTo>
                        <a:pt x="174" y="67"/>
                      </a:lnTo>
                      <a:lnTo>
                        <a:pt x="177" y="67"/>
                      </a:lnTo>
                      <a:lnTo>
                        <a:pt x="181" y="63"/>
                      </a:lnTo>
                      <a:lnTo>
                        <a:pt x="181" y="59"/>
                      </a:lnTo>
                      <a:lnTo>
                        <a:pt x="177" y="59"/>
                      </a:lnTo>
                      <a:lnTo>
                        <a:pt x="177" y="55"/>
                      </a:lnTo>
                      <a:lnTo>
                        <a:pt x="181" y="48"/>
                      </a:lnTo>
                      <a:lnTo>
                        <a:pt x="181" y="48"/>
                      </a:lnTo>
                      <a:lnTo>
                        <a:pt x="181" y="44"/>
                      </a:lnTo>
                      <a:lnTo>
                        <a:pt x="185" y="41"/>
                      </a:lnTo>
                      <a:lnTo>
                        <a:pt x="188" y="37"/>
                      </a:lnTo>
                      <a:lnTo>
                        <a:pt x="185" y="37"/>
                      </a:lnTo>
                      <a:lnTo>
                        <a:pt x="181" y="37"/>
                      </a:lnTo>
                      <a:lnTo>
                        <a:pt x="177" y="33"/>
                      </a:lnTo>
                      <a:lnTo>
                        <a:pt x="174" y="37"/>
                      </a:lnTo>
                      <a:lnTo>
                        <a:pt x="170" y="33"/>
                      </a:lnTo>
                      <a:lnTo>
                        <a:pt x="170" y="33"/>
                      </a:lnTo>
                      <a:lnTo>
                        <a:pt x="166" y="37"/>
                      </a:lnTo>
                      <a:lnTo>
                        <a:pt x="163" y="33"/>
                      </a:lnTo>
                      <a:lnTo>
                        <a:pt x="163" y="29"/>
                      </a:lnTo>
                      <a:lnTo>
                        <a:pt x="159" y="29"/>
                      </a:lnTo>
                      <a:lnTo>
                        <a:pt x="159" y="29"/>
                      </a:lnTo>
                      <a:lnTo>
                        <a:pt x="155" y="29"/>
                      </a:lnTo>
                      <a:lnTo>
                        <a:pt x="151" y="26"/>
                      </a:lnTo>
                      <a:lnTo>
                        <a:pt x="148" y="26"/>
                      </a:lnTo>
                      <a:lnTo>
                        <a:pt x="148" y="26"/>
                      </a:lnTo>
                      <a:lnTo>
                        <a:pt x="144" y="26"/>
                      </a:lnTo>
                      <a:lnTo>
                        <a:pt x="140" y="26"/>
                      </a:lnTo>
                      <a:lnTo>
                        <a:pt x="137" y="22"/>
                      </a:lnTo>
                      <a:lnTo>
                        <a:pt x="137" y="18"/>
                      </a:lnTo>
                      <a:lnTo>
                        <a:pt x="133" y="18"/>
                      </a:lnTo>
                      <a:lnTo>
                        <a:pt x="133" y="18"/>
                      </a:lnTo>
                      <a:lnTo>
                        <a:pt x="129" y="18"/>
                      </a:lnTo>
                      <a:lnTo>
                        <a:pt x="126" y="18"/>
                      </a:lnTo>
                      <a:lnTo>
                        <a:pt x="126" y="15"/>
                      </a:lnTo>
                      <a:lnTo>
                        <a:pt x="126" y="15"/>
                      </a:lnTo>
                      <a:lnTo>
                        <a:pt x="122" y="11"/>
                      </a:lnTo>
                      <a:lnTo>
                        <a:pt x="122" y="11"/>
                      </a:lnTo>
                      <a:lnTo>
                        <a:pt x="114" y="7"/>
                      </a:lnTo>
                      <a:lnTo>
                        <a:pt x="114" y="7"/>
                      </a:lnTo>
                      <a:lnTo>
                        <a:pt x="111" y="3"/>
                      </a:lnTo>
                      <a:lnTo>
                        <a:pt x="111" y="0"/>
                      </a:lnTo>
                      <a:lnTo>
                        <a:pt x="111" y="0"/>
                      </a:lnTo>
                      <a:lnTo>
                        <a:pt x="107" y="0"/>
                      </a:lnTo>
                      <a:lnTo>
                        <a:pt x="103" y="0"/>
                      </a:lnTo>
                      <a:lnTo>
                        <a:pt x="100" y="0"/>
                      </a:lnTo>
                      <a:lnTo>
                        <a:pt x="96" y="3"/>
                      </a:lnTo>
                      <a:lnTo>
                        <a:pt x="96" y="3"/>
                      </a:lnTo>
                      <a:lnTo>
                        <a:pt x="96" y="7"/>
                      </a:lnTo>
                      <a:lnTo>
                        <a:pt x="96" y="15"/>
                      </a:lnTo>
                      <a:lnTo>
                        <a:pt x="92" y="18"/>
                      </a:lnTo>
                      <a:lnTo>
                        <a:pt x="92" y="18"/>
                      </a:lnTo>
                      <a:lnTo>
                        <a:pt x="85" y="22"/>
                      </a:lnTo>
                      <a:lnTo>
                        <a:pt x="81" y="22"/>
                      </a:lnTo>
                      <a:lnTo>
                        <a:pt x="81" y="22"/>
                      </a:lnTo>
                      <a:lnTo>
                        <a:pt x="74" y="22"/>
                      </a:lnTo>
                      <a:lnTo>
                        <a:pt x="70" y="26"/>
                      </a:lnTo>
                      <a:lnTo>
                        <a:pt x="74" y="29"/>
                      </a:lnTo>
                      <a:lnTo>
                        <a:pt x="77" y="29"/>
                      </a:lnTo>
                      <a:lnTo>
                        <a:pt x="74" y="33"/>
                      </a:lnTo>
                      <a:lnTo>
                        <a:pt x="66" y="33"/>
                      </a:lnTo>
                      <a:lnTo>
                        <a:pt x="63" y="33"/>
                      </a:lnTo>
                      <a:lnTo>
                        <a:pt x="59" y="29"/>
                      </a:lnTo>
                      <a:lnTo>
                        <a:pt x="55" y="33"/>
                      </a:lnTo>
                      <a:lnTo>
                        <a:pt x="55" y="29"/>
                      </a:lnTo>
                      <a:lnTo>
                        <a:pt x="51" y="29"/>
                      </a:lnTo>
                      <a:lnTo>
                        <a:pt x="55" y="26"/>
                      </a:lnTo>
                      <a:lnTo>
                        <a:pt x="51" y="26"/>
                      </a:lnTo>
                      <a:lnTo>
                        <a:pt x="48" y="26"/>
                      </a:lnTo>
                      <a:lnTo>
                        <a:pt x="44" y="26"/>
                      </a:lnTo>
                      <a:lnTo>
                        <a:pt x="44" y="26"/>
                      </a:lnTo>
                      <a:lnTo>
                        <a:pt x="44" y="29"/>
                      </a:lnTo>
                      <a:lnTo>
                        <a:pt x="44" y="29"/>
                      </a:lnTo>
                      <a:lnTo>
                        <a:pt x="48" y="33"/>
                      </a:lnTo>
                      <a:lnTo>
                        <a:pt x="48" y="37"/>
                      </a:lnTo>
                      <a:lnTo>
                        <a:pt x="48" y="37"/>
                      </a:lnTo>
                      <a:lnTo>
                        <a:pt x="48" y="41"/>
                      </a:lnTo>
                      <a:lnTo>
                        <a:pt x="48" y="41"/>
                      </a:lnTo>
                      <a:lnTo>
                        <a:pt x="51" y="44"/>
                      </a:lnTo>
                      <a:lnTo>
                        <a:pt x="44" y="44"/>
                      </a:lnTo>
                      <a:lnTo>
                        <a:pt x="40" y="44"/>
                      </a:lnTo>
                      <a:lnTo>
                        <a:pt x="40" y="44"/>
                      </a:lnTo>
                      <a:lnTo>
                        <a:pt x="37" y="44"/>
                      </a:lnTo>
                      <a:lnTo>
                        <a:pt x="37" y="44"/>
                      </a:lnTo>
                      <a:lnTo>
                        <a:pt x="33" y="48"/>
                      </a:lnTo>
                      <a:lnTo>
                        <a:pt x="26" y="41"/>
                      </a:lnTo>
                      <a:lnTo>
                        <a:pt x="26" y="41"/>
                      </a:lnTo>
                      <a:lnTo>
                        <a:pt x="22" y="41"/>
                      </a:lnTo>
                      <a:lnTo>
                        <a:pt x="18" y="44"/>
                      </a:lnTo>
                      <a:lnTo>
                        <a:pt x="14" y="44"/>
                      </a:lnTo>
                      <a:lnTo>
                        <a:pt x="14" y="44"/>
                      </a:lnTo>
                      <a:lnTo>
                        <a:pt x="11" y="44"/>
                      </a:lnTo>
                      <a:lnTo>
                        <a:pt x="11" y="44"/>
                      </a:lnTo>
                      <a:lnTo>
                        <a:pt x="7" y="44"/>
                      </a:lnTo>
                      <a:lnTo>
                        <a:pt x="3" y="44"/>
                      </a:lnTo>
                      <a:lnTo>
                        <a:pt x="0" y="48"/>
                      </a:lnTo>
                      <a:lnTo>
                        <a:pt x="0" y="52"/>
                      </a:lnTo>
                      <a:lnTo>
                        <a:pt x="3" y="48"/>
                      </a:lnTo>
                      <a:lnTo>
                        <a:pt x="7" y="52"/>
                      </a:lnTo>
                      <a:lnTo>
                        <a:pt x="7" y="52"/>
                      </a:lnTo>
                      <a:lnTo>
                        <a:pt x="3" y="52"/>
                      </a:lnTo>
                      <a:lnTo>
                        <a:pt x="3" y="52"/>
                      </a:lnTo>
                      <a:lnTo>
                        <a:pt x="3" y="52"/>
                      </a:lnTo>
                      <a:lnTo>
                        <a:pt x="3" y="52"/>
                      </a:lnTo>
                      <a:lnTo>
                        <a:pt x="7" y="52"/>
                      </a:lnTo>
                      <a:lnTo>
                        <a:pt x="7" y="55"/>
                      </a:lnTo>
                      <a:lnTo>
                        <a:pt x="3" y="55"/>
                      </a:lnTo>
                      <a:lnTo>
                        <a:pt x="3" y="55"/>
                      </a:lnTo>
                      <a:lnTo>
                        <a:pt x="3" y="55"/>
                      </a:lnTo>
                      <a:lnTo>
                        <a:pt x="3" y="55"/>
                      </a:lnTo>
                      <a:lnTo>
                        <a:pt x="7" y="59"/>
                      </a:lnTo>
                      <a:lnTo>
                        <a:pt x="7" y="63"/>
                      </a:lnTo>
                      <a:lnTo>
                        <a:pt x="11" y="59"/>
                      </a:lnTo>
                      <a:lnTo>
                        <a:pt x="11" y="59"/>
                      </a:lnTo>
                      <a:lnTo>
                        <a:pt x="14" y="59"/>
                      </a:lnTo>
                      <a:lnTo>
                        <a:pt x="18" y="63"/>
                      </a:lnTo>
                      <a:lnTo>
                        <a:pt x="22" y="63"/>
                      </a:lnTo>
                      <a:lnTo>
                        <a:pt x="22" y="63"/>
                      </a:lnTo>
                      <a:lnTo>
                        <a:pt x="26" y="67"/>
                      </a:lnTo>
                      <a:lnTo>
                        <a:pt x="29" y="63"/>
                      </a:lnTo>
                      <a:lnTo>
                        <a:pt x="29" y="63"/>
                      </a:lnTo>
                      <a:lnTo>
                        <a:pt x="29" y="67"/>
                      </a:lnTo>
                      <a:lnTo>
                        <a:pt x="29" y="67"/>
                      </a:lnTo>
                      <a:lnTo>
                        <a:pt x="33" y="67"/>
                      </a:lnTo>
                      <a:lnTo>
                        <a:pt x="33" y="67"/>
                      </a:lnTo>
                      <a:lnTo>
                        <a:pt x="33" y="70"/>
                      </a:lnTo>
                      <a:lnTo>
                        <a:pt x="37" y="70"/>
                      </a:lnTo>
                      <a:lnTo>
                        <a:pt x="37" y="70"/>
                      </a:lnTo>
                      <a:lnTo>
                        <a:pt x="40" y="70"/>
                      </a:lnTo>
                      <a:lnTo>
                        <a:pt x="44" y="70"/>
                      </a:lnTo>
                      <a:lnTo>
                        <a:pt x="44" y="74"/>
                      </a:lnTo>
                      <a:lnTo>
                        <a:pt x="44" y="70"/>
                      </a:lnTo>
                      <a:lnTo>
                        <a:pt x="40" y="70"/>
                      </a:lnTo>
                      <a:lnTo>
                        <a:pt x="37" y="74"/>
                      </a:lnTo>
                      <a:lnTo>
                        <a:pt x="40" y="74"/>
                      </a:lnTo>
                      <a:lnTo>
                        <a:pt x="40" y="78"/>
                      </a:lnTo>
                      <a:lnTo>
                        <a:pt x="40" y="81"/>
                      </a:lnTo>
                      <a:lnTo>
                        <a:pt x="40" y="81"/>
                      </a:lnTo>
                      <a:lnTo>
                        <a:pt x="40" y="81"/>
                      </a:lnTo>
                      <a:lnTo>
                        <a:pt x="48" y="85"/>
                      </a:lnTo>
                      <a:lnTo>
                        <a:pt x="51" y="89"/>
                      </a:lnTo>
                      <a:lnTo>
                        <a:pt x="55" y="89"/>
                      </a:lnTo>
                      <a:lnTo>
                        <a:pt x="55" y="92"/>
                      </a:lnTo>
                      <a:lnTo>
                        <a:pt x="55" y="92"/>
                      </a:lnTo>
                      <a:lnTo>
                        <a:pt x="55" y="96"/>
                      </a:lnTo>
                      <a:lnTo>
                        <a:pt x="55" y="96"/>
                      </a:lnTo>
                      <a:lnTo>
                        <a:pt x="51" y="100"/>
                      </a:lnTo>
                      <a:lnTo>
                        <a:pt x="55" y="100"/>
                      </a:lnTo>
                      <a:lnTo>
                        <a:pt x="59" y="104"/>
                      </a:lnTo>
                      <a:lnTo>
                        <a:pt x="63" y="111"/>
                      </a:lnTo>
                      <a:lnTo>
                        <a:pt x="59" y="107"/>
                      </a:lnTo>
                      <a:lnTo>
                        <a:pt x="59" y="104"/>
                      </a:lnTo>
                      <a:lnTo>
                        <a:pt x="55" y="104"/>
                      </a:lnTo>
                      <a:lnTo>
                        <a:pt x="55" y="104"/>
                      </a:lnTo>
                      <a:lnTo>
                        <a:pt x="51" y="111"/>
                      </a:lnTo>
                      <a:lnTo>
                        <a:pt x="51" y="118"/>
                      </a:lnTo>
                      <a:lnTo>
                        <a:pt x="55" y="118"/>
                      </a:lnTo>
                      <a:lnTo>
                        <a:pt x="51" y="118"/>
                      </a:lnTo>
                      <a:lnTo>
                        <a:pt x="51" y="130"/>
                      </a:lnTo>
                      <a:lnTo>
                        <a:pt x="48" y="141"/>
                      </a:lnTo>
                      <a:lnTo>
                        <a:pt x="44" y="141"/>
                      </a:lnTo>
                      <a:lnTo>
                        <a:pt x="48" y="141"/>
                      </a:lnTo>
                      <a:lnTo>
                        <a:pt x="48" y="144"/>
                      </a:lnTo>
                      <a:lnTo>
                        <a:pt x="51" y="144"/>
                      </a:lnTo>
                      <a:lnTo>
                        <a:pt x="51" y="148"/>
                      </a:lnTo>
                      <a:lnTo>
                        <a:pt x="51" y="148"/>
                      </a:lnTo>
                      <a:lnTo>
                        <a:pt x="55" y="148"/>
                      </a:lnTo>
                      <a:lnTo>
                        <a:pt x="63" y="152"/>
                      </a:lnTo>
                      <a:lnTo>
                        <a:pt x="66" y="156"/>
                      </a:lnTo>
                      <a:lnTo>
                        <a:pt x="70" y="152"/>
                      </a:lnTo>
                      <a:lnTo>
                        <a:pt x="74" y="156"/>
                      </a:lnTo>
                      <a:lnTo>
                        <a:pt x="77" y="156"/>
                      </a:lnTo>
                      <a:lnTo>
                        <a:pt x="77" y="156"/>
                      </a:lnTo>
                      <a:lnTo>
                        <a:pt x="81" y="156"/>
                      </a:lnTo>
                      <a:lnTo>
                        <a:pt x="89" y="156"/>
                      </a:lnTo>
                      <a:lnTo>
                        <a:pt x="92" y="156"/>
                      </a:lnTo>
                      <a:lnTo>
                        <a:pt x="96" y="156"/>
                      </a:lnTo>
                      <a:lnTo>
                        <a:pt x="100" y="156"/>
                      </a:lnTo>
                      <a:lnTo>
                        <a:pt x="107" y="156"/>
                      </a:lnTo>
                      <a:lnTo>
                        <a:pt x="114" y="159"/>
                      </a:lnTo>
                      <a:lnTo>
                        <a:pt x="118" y="159"/>
                      </a:lnTo>
                      <a:lnTo>
                        <a:pt x="114" y="159"/>
                      </a:lnTo>
                      <a:lnTo>
                        <a:pt x="114" y="156"/>
                      </a:lnTo>
                      <a:lnTo>
                        <a:pt x="114" y="148"/>
                      </a:lnTo>
                      <a:lnTo>
                        <a:pt x="118" y="148"/>
                      </a:lnTo>
                      <a:lnTo>
                        <a:pt x="122" y="144"/>
                      </a:lnTo>
                      <a:lnTo>
                        <a:pt x="126" y="137"/>
                      </a:lnTo>
                      <a:lnTo>
                        <a:pt x="129" y="137"/>
                      </a:lnTo>
                      <a:lnTo>
                        <a:pt x="129" y="141"/>
                      </a:lnTo>
                      <a:lnTo>
                        <a:pt x="133" y="141"/>
                      </a:lnTo>
                      <a:lnTo>
                        <a:pt x="137" y="141"/>
                      </a:lnTo>
                      <a:lnTo>
                        <a:pt x="140" y="141"/>
                      </a:lnTo>
                      <a:lnTo>
                        <a:pt x="144" y="141"/>
                      </a:lnTo>
                      <a:lnTo>
                        <a:pt x="144" y="141"/>
                      </a:lnTo>
                      <a:lnTo>
                        <a:pt x="155" y="144"/>
                      </a:lnTo>
                      <a:lnTo>
                        <a:pt x="159" y="148"/>
                      </a:lnTo>
                      <a:lnTo>
                        <a:pt x="166" y="148"/>
                      </a:lnTo>
                      <a:lnTo>
                        <a:pt x="166" y="144"/>
                      </a:lnTo>
                      <a:lnTo>
                        <a:pt x="166" y="144"/>
                      </a:lnTo>
                      <a:lnTo>
                        <a:pt x="170" y="141"/>
                      </a:lnTo>
                      <a:lnTo>
                        <a:pt x="181" y="133"/>
                      </a:lnTo>
                      <a:lnTo>
                        <a:pt x="181" y="133"/>
                      </a:lnTo>
                      <a:lnTo>
                        <a:pt x="181" y="130"/>
                      </a:lnTo>
                      <a:lnTo>
                        <a:pt x="181" y="126"/>
                      </a:lnTo>
                      <a:lnTo>
                        <a:pt x="177" y="126"/>
                      </a:lnTo>
                      <a:lnTo>
                        <a:pt x="174" y="122"/>
                      </a:lnTo>
                      <a:lnTo>
                        <a:pt x="170" y="115"/>
                      </a:lnTo>
                      <a:lnTo>
                        <a:pt x="166" y="111"/>
                      </a:lnTo>
                      <a:lnTo>
                        <a:pt x="170" y="111"/>
                      </a:lnTo>
                      <a:lnTo>
                        <a:pt x="174" y="107"/>
                      </a:lnTo>
                      <a:lnTo>
                        <a:pt x="174" y="104"/>
                      </a:lnTo>
                      <a:lnTo>
                        <a:pt x="170" y="100"/>
                      </a:lnTo>
                      <a:lnTo>
                        <a:pt x="170" y="96"/>
                      </a:lnTo>
                      <a:lnTo>
                        <a:pt x="174" y="96"/>
                      </a:lnTo>
                      <a:lnTo>
                        <a:pt x="174" y="96"/>
                      </a:lnTo>
                      <a:lnTo>
                        <a:pt x="174" y="96"/>
                      </a:lnTo>
                      <a:close/>
                      <a:moveTo>
                        <a:pt x="207" y="178"/>
                      </a:moveTo>
                      <a:lnTo>
                        <a:pt x="203" y="178"/>
                      </a:lnTo>
                      <a:lnTo>
                        <a:pt x="200" y="174"/>
                      </a:lnTo>
                      <a:lnTo>
                        <a:pt x="203" y="174"/>
                      </a:lnTo>
                      <a:lnTo>
                        <a:pt x="203" y="174"/>
                      </a:lnTo>
                      <a:lnTo>
                        <a:pt x="203" y="170"/>
                      </a:lnTo>
                      <a:lnTo>
                        <a:pt x="200" y="170"/>
                      </a:lnTo>
                      <a:lnTo>
                        <a:pt x="203" y="170"/>
                      </a:lnTo>
                      <a:lnTo>
                        <a:pt x="200" y="170"/>
                      </a:lnTo>
                      <a:lnTo>
                        <a:pt x="200" y="167"/>
                      </a:lnTo>
                      <a:lnTo>
                        <a:pt x="200" y="167"/>
                      </a:lnTo>
                      <a:lnTo>
                        <a:pt x="200" y="167"/>
                      </a:lnTo>
                      <a:lnTo>
                        <a:pt x="196" y="163"/>
                      </a:lnTo>
                      <a:lnTo>
                        <a:pt x="196" y="163"/>
                      </a:lnTo>
                      <a:lnTo>
                        <a:pt x="200" y="163"/>
                      </a:lnTo>
                      <a:lnTo>
                        <a:pt x="200" y="159"/>
                      </a:lnTo>
                      <a:lnTo>
                        <a:pt x="196" y="159"/>
                      </a:lnTo>
                      <a:lnTo>
                        <a:pt x="200" y="156"/>
                      </a:lnTo>
                      <a:lnTo>
                        <a:pt x="203" y="156"/>
                      </a:lnTo>
                      <a:lnTo>
                        <a:pt x="207" y="152"/>
                      </a:lnTo>
                      <a:lnTo>
                        <a:pt x="207" y="156"/>
                      </a:lnTo>
                      <a:lnTo>
                        <a:pt x="211" y="156"/>
                      </a:lnTo>
                      <a:lnTo>
                        <a:pt x="211" y="152"/>
                      </a:lnTo>
                      <a:lnTo>
                        <a:pt x="211" y="148"/>
                      </a:lnTo>
                      <a:lnTo>
                        <a:pt x="211" y="148"/>
                      </a:lnTo>
                      <a:lnTo>
                        <a:pt x="211" y="148"/>
                      </a:lnTo>
                      <a:lnTo>
                        <a:pt x="211" y="152"/>
                      </a:lnTo>
                      <a:lnTo>
                        <a:pt x="211" y="156"/>
                      </a:lnTo>
                      <a:lnTo>
                        <a:pt x="214" y="163"/>
                      </a:lnTo>
                      <a:lnTo>
                        <a:pt x="211" y="167"/>
                      </a:lnTo>
                      <a:lnTo>
                        <a:pt x="211" y="170"/>
                      </a:lnTo>
                      <a:lnTo>
                        <a:pt x="211" y="178"/>
                      </a:lnTo>
                      <a:lnTo>
                        <a:pt x="207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" name="Freeform 71">
                  <a:extLst>
                    <a:ext uri="{FF2B5EF4-FFF2-40B4-BE49-F238E27FC236}">
                      <a16:creationId xmlns:a16="http://schemas.microsoft.com/office/drawing/2014/main" id="{9EEC2BF8-DD52-5E4B-BC3E-B0199E614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8652" y="2455456"/>
                  <a:ext cx="10293" cy="10293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4 h 8"/>
                    <a:gd name="T4" fmla="*/ 4 w 8"/>
                    <a:gd name="T5" fmla="*/ 8 h 8"/>
                    <a:gd name="T6" fmla="*/ 8 w 8"/>
                    <a:gd name="T7" fmla="*/ 4 h 8"/>
                    <a:gd name="T8" fmla="*/ 8 w 8"/>
                    <a:gd name="T9" fmla="*/ 4 h 8"/>
                    <a:gd name="T10" fmla="*/ 0 w 8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4" y="8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" name="Freeform 72">
                  <a:extLst>
                    <a:ext uri="{FF2B5EF4-FFF2-40B4-BE49-F238E27FC236}">
                      <a16:creationId xmlns:a16="http://schemas.microsoft.com/office/drawing/2014/main" id="{1B86E1F5-8BD6-2D49-9042-63E5A0B526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16536" y="2198129"/>
                  <a:ext cx="243174" cy="243174"/>
                </a:xfrm>
                <a:custGeom>
                  <a:avLst/>
                  <a:gdLst>
                    <a:gd name="T0" fmla="*/ 8 w 189"/>
                    <a:gd name="T1" fmla="*/ 48 h 189"/>
                    <a:gd name="T2" fmla="*/ 8 w 189"/>
                    <a:gd name="T3" fmla="*/ 30 h 189"/>
                    <a:gd name="T4" fmla="*/ 15 w 189"/>
                    <a:gd name="T5" fmla="*/ 18 h 189"/>
                    <a:gd name="T6" fmla="*/ 34 w 189"/>
                    <a:gd name="T7" fmla="*/ 18 h 189"/>
                    <a:gd name="T8" fmla="*/ 48 w 189"/>
                    <a:gd name="T9" fmla="*/ 15 h 189"/>
                    <a:gd name="T10" fmla="*/ 63 w 189"/>
                    <a:gd name="T11" fmla="*/ 0 h 189"/>
                    <a:gd name="T12" fmla="*/ 85 w 189"/>
                    <a:gd name="T13" fmla="*/ 4 h 189"/>
                    <a:gd name="T14" fmla="*/ 108 w 189"/>
                    <a:gd name="T15" fmla="*/ 15 h 189"/>
                    <a:gd name="T16" fmla="*/ 100 w 189"/>
                    <a:gd name="T17" fmla="*/ 26 h 189"/>
                    <a:gd name="T18" fmla="*/ 85 w 189"/>
                    <a:gd name="T19" fmla="*/ 33 h 189"/>
                    <a:gd name="T20" fmla="*/ 89 w 189"/>
                    <a:gd name="T21" fmla="*/ 48 h 189"/>
                    <a:gd name="T22" fmla="*/ 104 w 189"/>
                    <a:gd name="T23" fmla="*/ 63 h 189"/>
                    <a:gd name="T24" fmla="*/ 119 w 189"/>
                    <a:gd name="T25" fmla="*/ 82 h 189"/>
                    <a:gd name="T26" fmla="*/ 134 w 189"/>
                    <a:gd name="T27" fmla="*/ 93 h 189"/>
                    <a:gd name="T28" fmla="*/ 152 w 189"/>
                    <a:gd name="T29" fmla="*/ 96 h 189"/>
                    <a:gd name="T30" fmla="*/ 152 w 189"/>
                    <a:gd name="T31" fmla="*/ 104 h 189"/>
                    <a:gd name="T32" fmla="*/ 185 w 189"/>
                    <a:gd name="T33" fmla="*/ 119 h 189"/>
                    <a:gd name="T34" fmla="*/ 185 w 189"/>
                    <a:gd name="T35" fmla="*/ 130 h 189"/>
                    <a:gd name="T36" fmla="*/ 178 w 189"/>
                    <a:gd name="T37" fmla="*/ 126 h 189"/>
                    <a:gd name="T38" fmla="*/ 167 w 189"/>
                    <a:gd name="T39" fmla="*/ 119 h 189"/>
                    <a:gd name="T40" fmla="*/ 163 w 189"/>
                    <a:gd name="T41" fmla="*/ 130 h 189"/>
                    <a:gd name="T42" fmla="*/ 163 w 189"/>
                    <a:gd name="T43" fmla="*/ 137 h 189"/>
                    <a:gd name="T44" fmla="*/ 167 w 189"/>
                    <a:gd name="T45" fmla="*/ 148 h 189"/>
                    <a:gd name="T46" fmla="*/ 156 w 189"/>
                    <a:gd name="T47" fmla="*/ 167 h 189"/>
                    <a:gd name="T48" fmla="*/ 145 w 189"/>
                    <a:gd name="T49" fmla="*/ 163 h 189"/>
                    <a:gd name="T50" fmla="*/ 152 w 189"/>
                    <a:gd name="T51" fmla="*/ 152 h 189"/>
                    <a:gd name="T52" fmla="*/ 152 w 189"/>
                    <a:gd name="T53" fmla="*/ 141 h 189"/>
                    <a:gd name="T54" fmla="*/ 145 w 189"/>
                    <a:gd name="T55" fmla="*/ 130 h 189"/>
                    <a:gd name="T56" fmla="*/ 134 w 189"/>
                    <a:gd name="T57" fmla="*/ 122 h 189"/>
                    <a:gd name="T58" fmla="*/ 126 w 189"/>
                    <a:gd name="T59" fmla="*/ 115 h 189"/>
                    <a:gd name="T60" fmla="*/ 111 w 189"/>
                    <a:gd name="T61" fmla="*/ 108 h 189"/>
                    <a:gd name="T62" fmla="*/ 100 w 189"/>
                    <a:gd name="T63" fmla="*/ 104 h 189"/>
                    <a:gd name="T64" fmla="*/ 82 w 189"/>
                    <a:gd name="T65" fmla="*/ 89 h 189"/>
                    <a:gd name="T66" fmla="*/ 67 w 189"/>
                    <a:gd name="T67" fmla="*/ 74 h 189"/>
                    <a:gd name="T68" fmla="*/ 56 w 189"/>
                    <a:gd name="T69" fmla="*/ 59 h 189"/>
                    <a:gd name="T70" fmla="*/ 45 w 189"/>
                    <a:gd name="T71" fmla="*/ 52 h 189"/>
                    <a:gd name="T72" fmla="*/ 15 w 189"/>
                    <a:gd name="T73" fmla="*/ 59 h 189"/>
                    <a:gd name="T74" fmla="*/ 30 w 189"/>
                    <a:gd name="T75" fmla="*/ 108 h 189"/>
                    <a:gd name="T76" fmla="*/ 26 w 189"/>
                    <a:gd name="T77" fmla="*/ 111 h 189"/>
                    <a:gd name="T78" fmla="*/ 71 w 189"/>
                    <a:gd name="T79" fmla="*/ 85 h 189"/>
                    <a:gd name="T80" fmla="*/ 63 w 189"/>
                    <a:gd name="T81" fmla="*/ 78 h 189"/>
                    <a:gd name="T82" fmla="*/ 56 w 189"/>
                    <a:gd name="T83" fmla="*/ 78 h 189"/>
                    <a:gd name="T84" fmla="*/ 41 w 189"/>
                    <a:gd name="T85" fmla="*/ 145 h 189"/>
                    <a:gd name="T86" fmla="*/ 52 w 189"/>
                    <a:gd name="T87" fmla="*/ 145 h 189"/>
                    <a:gd name="T88" fmla="*/ 48 w 189"/>
                    <a:gd name="T89" fmla="*/ 122 h 189"/>
                    <a:gd name="T90" fmla="*/ 45 w 189"/>
                    <a:gd name="T91" fmla="*/ 108 h 189"/>
                    <a:gd name="T92" fmla="*/ 30 w 189"/>
                    <a:gd name="T93" fmla="*/ 115 h 189"/>
                    <a:gd name="T94" fmla="*/ 30 w 189"/>
                    <a:gd name="T95" fmla="*/ 122 h 189"/>
                    <a:gd name="T96" fmla="*/ 34 w 189"/>
                    <a:gd name="T97" fmla="*/ 130 h 189"/>
                    <a:gd name="T98" fmla="*/ 34 w 189"/>
                    <a:gd name="T99" fmla="*/ 148 h 189"/>
                    <a:gd name="T100" fmla="*/ 141 w 189"/>
                    <a:gd name="T101" fmla="*/ 185 h 189"/>
                    <a:gd name="T102" fmla="*/ 145 w 189"/>
                    <a:gd name="T103" fmla="*/ 163 h 189"/>
                    <a:gd name="T104" fmla="*/ 130 w 189"/>
                    <a:gd name="T105" fmla="*/ 167 h 189"/>
                    <a:gd name="T106" fmla="*/ 104 w 189"/>
                    <a:gd name="T107" fmla="*/ 163 h 189"/>
                    <a:gd name="T108" fmla="*/ 100 w 189"/>
                    <a:gd name="T109" fmla="*/ 174 h 189"/>
                    <a:gd name="T110" fmla="*/ 122 w 189"/>
                    <a:gd name="T111" fmla="*/ 185 h 189"/>
                    <a:gd name="T112" fmla="*/ 141 w 189"/>
                    <a:gd name="T113" fmla="*/ 189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89" h="189">
                      <a:moveTo>
                        <a:pt x="15" y="59"/>
                      </a:moveTo>
                      <a:lnTo>
                        <a:pt x="15" y="56"/>
                      </a:lnTo>
                      <a:lnTo>
                        <a:pt x="15" y="52"/>
                      </a:lnTo>
                      <a:lnTo>
                        <a:pt x="11" y="52"/>
                      </a:lnTo>
                      <a:lnTo>
                        <a:pt x="8" y="48"/>
                      </a:lnTo>
                      <a:lnTo>
                        <a:pt x="4" y="41"/>
                      </a:lnTo>
                      <a:lnTo>
                        <a:pt x="0" y="37"/>
                      </a:lnTo>
                      <a:lnTo>
                        <a:pt x="4" y="37"/>
                      </a:lnTo>
                      <a:lnTo>
                        <a:pt x="8" y="33"/>
                      </a:lnTo>
                      <a:lnTo>
                        <a:pt x="8" y="30"/>
                      </a:lnTo>
                      <a:lnTo>
                        <a:pt x="4" y="26"/>
                      </a:lnTo>
                      <a:lnTo>
                        <a:pt x="4" y="22"/>
                      </a:lnTo>
                      <a:lnTo>
                        <a:pt x="8" y="22"/>
                      </a:lnTo>
                      <a:lnTo>
                        <a:pt x="11" y="22"/>
                      </a:lnTo>
                      <a:lnTo>
                        <a:pt x="15" y="18"/>
                      </a:lnTo>
                      <a:lnTo>
                        <a:pt x="22" y="22"/>
                      </a:lnTo>
                      <a:lnTo>
                        <a:pt x="26" y="11"/>
                      </a:lnTo>
                      <a:lnTo>
                        <a:pt x="30" y="15"/>
                      </a:lnTo>
                      <a:lnTo>
                        <a:pt x="30" y="18"/>
                      </a:lnTo>
                      <a:lnTo>
                        <a:pt x="34" y="18"/>
                      </a:lnTo>
                      <a:lnTo>
                        <a:pt x="37" y="22"/>
                      </a:lnTo>
                      <a:lnTo>
                        <a:pt x="41" y="18"/>
                      </a:lnTo>
                      <a:lnTo>
                        <a:pt x="41" y="15"/>
                      </a:lnTo>
                      <a:lnTo>
                        <a:pt x="48" y="15"/>
                      </a:lnTo>
                      <a:lnTo>
                        <a:pt x="48" y="15"/>
                      </a:lnTo>
                      <a:lnTo>
                        <a:pt x="52" y="18"/>
                      </a:lnTo>
                      <a:lnTo>
                        <a:pt x="52" y="11"/>
                      </a:lnTo>
                      <a:lnTo>
                        <a:pt x="60" y="11"/>
                      </a:lnTo>
                      <a:lnTo>
                        <a:pt x="60" y="4"/>
                      </a:lnTo>
                      <a:lnTo>
                        <a:pt x="63" y="0"/>
                      </a:lnTo>
                      <a:lnTo>
                        <a:pt x="67" y="4"/>
                      </a:lnTo>
                      <a:lnTo>
                        <a:pt x="74" y="0"/>
                      </a:lnTo>
                      <a:lnTo>
                        <a:pt x="78" y="0"/>
                      </a:lnTo>
                      <a:lnTo>
                        <a:pt x="85" y="0"/>
                      </a:lnTo>
                      <a:lnTo>
                        <a:pt x="85" y="4"/>
                      </a:lnTo>
                      <a:lnTo>
                        <a:pt x="93" y="7"/>
                      </a:lnTo>
                      <a:lnTo>
                        <a:pt x="104" y="7"/>
                      </a:lnTo>
                      <a:lnTo>
                        <a:pt x="108" y="7"/>
                      </a:lnTo>
                      <a:lnTo>
                        <a:pt x="111" y="11"/>
                      </a:lnTo>
                      <a:lnTo>
                        <a:pt x="108" y="15"/>
                      </a:lnTo>
                      <a:lnTo>
                        <a:pt x="108" y="18"/>
                      </a:lnTo>
                      <a:lnTo>
                        <a:pt x="104" y="22"/>
                      </a:lnTo>
                      <a:lnTo>
                        <a:pt x="108" y="26"/>
                      </a:lnTo>
                      <a:lnTo>
                        <a:pt x="104" y="26"/>
                      </a:lnTo>
                      <a:lnTo>
                        <a:pt x="100" y="26"/>
                      </a:lnTo>
                      <a:lnTo>
                        <a:pt x="97" y="30"/>
                      </a:lnTo>
                      <a:lnTo>
                        <a:pt x="93" y="30"/>
                      </a:lnTo>
                      <a:lnTo>
                        <a:pt x="93" y="30"/>
                      </a:lnTo>
                      <a:lnTo>
                        <a:pt x="89" y="30"/>
                      </a:lnTo>
                      <a:lnTo>
                        <a:pt x="85" y="33"/>
                      </a:lnTo>
                      <a:lnTo>
                        <a:pt x="89" y="37"/>
                      </a:lnTo>
                      <a:lnTo>
                        <a:pt x="89" y="41"/>
                      </a:lnTo>
                      <a:lnTo>
                        <a:pt x="89" y="41"/>
                      </a:lnTo>
                      <a:lnTo>
                        <a:pt x="85" y="44"/>
                      </a:lnTo>
                      <a:lnTo>
                        <a:pt x="89" y="48"/>
                      </a:lnTo>
                      <a:lnTo>
                        <a:pt x="89" y="52"/>
                      </a:lnTo>
                      <a:lnTo>
                        <a:pt x="89" y="52"/>
                      </a:lnTo>
                      <a:lnTo>
                        <a:pt x="97" y="56"/>
                      </a:lnTo>
                      <a:lnTo>
                        <a:pt x="100" y="59"/>
                      </a:lnTo>
                      <a:lnTo>
                        <a:pt x="104" y="63"/>
                      </a:lnTo>
                      <a:lnTo>
                        <a:pt x="115" y="70"/>
                      </a:lnTo>
                      <a:lnTo>
                        <a:pt x="115" y="74"/>
                      </a:lnTo>
                      <a:lnTo>
                        <a:pt x="115" y="74"/>
                      </a:lnTo>
                      <a:lnTo>
                        <a:pt x="115" y="78"/>
                      </a:lnTo>
                      <a:lnTo>
                        <a:pt x="119" y="82"/>
                      </a:lnTo>
                      <a:lnTo>
                        <a:pt x="122" y="82"/>
                      </a:lnTo>
                      <a:lnTo>
                        <a:pt x="122" y="85"/>
                      </a:lnTo>
                      <a:lnTo>
                        <a:pt x="130" y="89"/>
                      </a:lnTo>
                      <a:lnTo>
                        <a:pt x="130" y="93"/>
                      </a:lnTo>
                      <a:lnTo>
                        <a:pt x="134" y="93"/>
                      </a:lnTo>
                      <a:lnTo>
                        <a:pt x="137" y="93"/>
                      </a:lnTo>
                      <a:lnTo>
                        <a:pt x="141" y="93"/>
                      </a:lnTo>
                      <a:lnTo>
                        <a:pt x="145" y="93"/>
                      </a:lnTo>
                      <a:lnTo>
                        <a:pt x="148" y="93"/>
                      </a:lnTo>
                      <a:lnTo>
                        <a:pt x="152" y="96"/>
                      </a:lnTo>
                      <a:lnTo>
                        <a:pt x="152" y="96"/>
                      </a:lnTo>
                      <a:lnTo>
                        <a:pt x="148" y="100"/>
                      </a:lnTo>
                      <a:lnTo>
                        <a:pt x="148" y="100"/>
                      </a:lnTo>
                      <a:lnTo>
                        <a:pt x="148" y="104"/>
                      </a:lnTo>
                      <a:lnTo>
                        <a:pt x="152" y="104"/>
                      </a:lnTo>
                      <a:lnTo>
                        <a:pt x="159" y="104"/>
                      </a:lnTo>
                      <a:lnTo>
                        <a:pt x="171" y="111"/>
                      </a:lnTo>
                      <a:lnTo>
                        <a:pt x="174" y="115"/>
                      </a:lnTo>
                      <a:lnTo>
                        <a:pt x="178" y="119"/>
                      </a:lnTo>
                      <a:lnTo>
                        <a:pt x="185" y="119"/>
                      </a:lnTo>
                      <a:lnTo>
                        <a:pt x="185" y="122"/>
                      </a:lnTo>
                      <a:lnTo>
                        <a:pt x="189" y="122"/>
                      </a:lnTo>
                      <a:lnTo>
                        <a:pt x="189" y="126"/>
                      </a:lnTo>
                      <a:lnTo>
                        <a:pt x="185" y="130"/>
                      </a:lnTo>
                      <a:lnTo>
                        <a:pt x="185" y="130"/>
                      </a:lnTo>
                      <a:lnTo>
                        <a:pt x="185" y="130"/>
                      </a:lnTo>
                      <a:lnTo>
                        <a:pt x="185" y="133"/>
                      </a:lnTo>
                      <a:lnTo>
                        <a:pt x="182" y="130"/>
                      </a:lnTo>
                      <a:lnTo>
                        <a:pt x="182" y="130"/>
                      </a:lnTo>
                      <a:lnTo>
                        <a:pt x="178" y="126"/>
                      </a:lnTo>
                      <a:lnTo>
                        <a:pt x="178" y="122"/>
                      </a:lnTo>
                      <a:lnTo>
                        <a:pt x="178" y="122"/>
                      </a:lnTo>
                      <a:lnTo>
                        <a:pt x="174" y="122"/>
                      </a:lnTo>
                      <a:lnTo>
                        <a:pt x="171" y="122"/>
                      </a:lnTo>
                      <a:lnTo>
                        <a:pt x="167" y="119"/>
                      </a:lnTo>
                      <a:lnTo>
                        <a:pt x="167" y="119"/>
                      </a:lnTo>
                      <a:lnTo>
                        <a:pt x="163" y="122"/>
                      </a:lnTo>
                      <a:lnTo>
                        <a:pt x="163" y="126"/>
                      </a:lnTo>
                      <a:lnTo>
                        <a:pt x="163" y="126"/>
                      </a:lnTo>
                      <a:lnTo>
                        <a:pt x="163" y="130"/>
                      </a:lnTo>
                      <a:lnTo>
                        <a:pt x="159" y="130"/>
                      </a:lnTo>
                      <a:lnTo>
                        <a:pt x="159" y="133"/>
                      </a:lnTo>
                      <a:lnTo>
                        <a:pt x="159" y="133"/>
                      </a:lnTo>
                      <a:lnTo>
                        <a:pt x="159" y="137"/>
                      </a:lnTo>
                      <a:lnTo>
                        <a:pt x="163" y="137"/>
                      </a:lnTo>
                      <a:lnTo>
                        <a:pt x="167" y="141"/>
                      </a:lnTo>
                      <a:lnTo>
                        <a:pt x="167" y="141"/>
                      </a:lnTo>
                      <a:lnTo>
                        <a:pt x="167" y="145"/>
                      </a:lnTo>
                      <a:lnTo>
                        <a:pt x="167" y="148"/>
                      </a:lnTo>
                      <a:lnTo>
                        <a:pt x="167" y="148"/>
                      </a:lnTo>
                      <a:lnTo>
                        <a:pt x="163" y="148"/>
                      </a:lnTo>
                      <a:lnTo>
                        <a:pt x="163" y="152"/>
                      </a:lnTo>
                      <a:lnTo>
                        <a:pt x="163" y="159"/>
                      </a:lnTo>
                      <a:lnTo>
                        <a:pt x="156" y="163"/>
                      </a:lnTo>
                      <a:lnTo>
                        <a:pt x="156" y="167"/>
                      </a:lnTo>
                      <a:lnTo>
                        <a:pt x="156" y="167"/>
                      </a:lnTo>
                      <a:lnTo>
                        <a:pt x="148" y="167"/>
                      </a:lnTo>
                      <a:lnTo>
                        <a:pt x="145" y="167"/>
                      </a:lnTo>
                      <a:lnTo>
                        <a:pt x="145" y="163"/>
                      </a:lnTo>
                      <a:lnTo>
                        <a:pt x="145" y="163"/>
                      </a:lnTo>
                      <a:lnTo>
                        <a:pt x="148" y="159"/>
                      </a:lnTo>
                      <a:lnTo>
                        <a:pt x="152" y="159"/>
                      </a:lnTo>
                      <a:lnTo>
                        <a:pt x="152" y="156"/>
                      </a:lnTo>
                      <a:lnTo>
                        <a:pt x="152" y="152"/>
                      </a:lnTo>
                      <a:lnTo>
                        <a:pt x="152" y="152"/>
                      </a:lnTo>
                      <a:lnTo>
                        <a:pt x="152" y="152"/>
                      </a:lnTo>
                      <a:lnTo>
                        <a:pt x="156" y="152"/>
                      </a:lnTo>
                      <a:lnTo>
                        <a:pt x="156" y="148"/>
                      </a:lnTo>
                      <a:lnTo>
                        <a:pt x="152" y="145"/>
                      </a:lnTo>
                      <a:lnTo>
                        <a:pt x="152" y="141"/>
                      </a:lnTo>
                      <a:lnTo>
                        <a:pt x="148" y="137"/>
                      </a:lnTo>
                      <a:lnTo>
                        <a:pt x="148" y="133"/>
                      </a:lnTo>
                      <a:lnTo>
                        <a:pt x="148" y="130"/>
                      </a:lnTo>
                      <a:lnTo>
                        <a:pt x="145" y="126"/>
                      </a:lnTo>
                      <a:lnTo>
                        <a:pt x="145" y="130"/>
                      </a:lnTo>
                      <a:lnTo>
                        <a:pt x="137" y="126"/>
                      </a:lnTo>
                      <a:lnTo>
                        <a:pt x="137" y="126"/>
                      </a:lnTo>
                      <a:lnTo>
                        <a:pt x="134" y="126"/>
                      </a:lnTo>
                      <a:lnTo>
                        <a:pt x="134" y="122"/>
                      </a:lnTo>
                      <a:lnTo>
                        <a:pt x="134" y="122"/>
                      </a:lnTo>
                      <a:lnTo>
                        <a:pt x="134" y="119"/>
                      </a:lnTo>
                      <a:lnTo>
                        <a:pt x="130" y="119"/>
                      </a:lnTo>
                      <a:lnTo>
                        <a:pt x="130" y="119"/>
                      </a:lnTo>
                      <a:lnTo>
                        <a:pt x="126" y="119"/>
                      </a:lnTo>
                      <a:lnTo>
                        <a:pt x="126" y="115"/>
                      </a:lnTo>
                      <a:lnTo>
                        <a:pt x="122" y="115"/>
                      </a:lnTo>
                      <a:lnTo>
                        <a:pt x="122" y="115"/>
                      </a:lnTo>
                      <a:lnTo>
                        <a:pt x="119" y="115"/>
                      </a:lnTo>
                      <a:lnTo>
                        <a:pt x="115" y="108"/>
                      </a:lnTo>
                      <a:lnTo>
                        <a:pt x="111" y="108"/>
                      </a:lnTo>
                      <a:lnTo>
                        <a:pt x="108" y="108"/>
                      </a:lnTo>
                      <a:lnTo>
                        <a:pt x="108" y="108"/>
                      </a:lnTo>
                      <a:lnTo>
                        <a:pt x="104" y="108"/>
                      </a:lnTo>
                      <a:lnTo>
                        <a:pt x="104" y="104"/>
                      </a:lnTo>
                      <a:lnTo>
                        <a:pt x="100" y="104"/>
                      </a:lnTo>
                      <a:lnTo>
                        <a:pt x="97" y="104"/>
                      </a:lnTo>
                      <a:lnTo>
                        <a:pt x="93" y="100"/>
                      </a:lnTo>
                      <a:lnTo>
                        <a:pt x="85" y="93"/>
                      </a:lnTo>
                      <a:lnTo>
                        <a:pt x="82" y="89"/>
                      </a:lnTo>
                      <a:lnTo>
                        <a:pt x="82" y="89"/>
                      </a:lnTo>
                      <a:lnTo>
                        <a:pt x="78" y="85"/>
                      </a:lnTo>
                      <a:lnTo>
                        <a:pt x="74" y="85"/>
                      </a:lnTo>
                      <a:lnTo>
                        <a:pt x="74" y="82"/>
                      </a:lnTo>
                      <a:lnTo>
                        <a:pt x="71" y="78"/>
                      </a:lnTo>
                      <a:lnTo>
                        <a:pt x="67" y="74"/>
                      </a:lnTo>
                      <a:lnTo>
                        <a:pt x="63" y="74"/>
                      </a:lnTo>
                      <a:lnTo>
                        <a:pt x="63" y="70"/>
                      </a:lnTo>
                      <a:lnTo>
                        <a:pt x="60" y="67"/>
                      </a:lnTo>
                      <a:lnTo>
                        <a:pt x="60" y="67"/>
                      </a:lnTo>
                      <a:lnTo>
                        <a:pt x="56" y="59"/>
                      </a:lnTo>
                      <a:lnTo>
                        <a:pt x="56" y="59"/>
                      </a:lnTo>
                      <a:lnTo>
                        <a:pt x="56" y="56"/>
                      </a:lnTo>
                      <a:lnTo>
                        <a:pt x="52" y="56"/>
                      </a:lnTo>
                      <a:lnTo>
                        <a:pt x="48" y="52"/>
                      </a:lnTo>
                      <a:lnTo>
                        <a:pt x="45" y="52"/>
                      </a:lnTo>
                      <a:lnTo>
                        <a:pt x="34" y="48"/>
                      </a:lnTo>
                      <a:lnTo>
                        <a:pt x="26" y="52"/>
                      </a:lnTo>
                      <a:lnTo>
                        <a:pt x="26" y="56"/>
                      </a:lnTo>
                      <a:lnTo>
                        <a:pt x="22" y="59"/>
                      </a:lnTo>
                      <a:lnTo>
                        <a:pt x="15" y="59"/>
                      </a:lnTo>
                      <a:lnTo>
                        <a:pt x="15" y="59"/>
                      </a:lnTo>
                      <a:close/>
                      <a:moveTo>
                        <a:pt x="26" y="111"/>
                      </a:moveTo>
                      <a:lnTo>
                        <a:pt x="30" y="111"/>
                      </a:lnTo>
                      <a:lnTo>
                        <a:pt x="30" y="108"/>
                      </a:lnTo>
                      <a:lnTo>
                        <a:pt x="30" y="108"/>
                      </a:lnTo>
                      <a:lnTo>
                        <a:pt x="30" y="108"/>
                      </a:lnTo>
                      <a:lnTo>
                        <a:pt x="30" y="108"/>
                      </a:lnTo>
                      <a:lnTo>
                        <a:pt x="26" y="108"/>
                      </a:lnTo>
                      <a:lnTo>
                        <a:pt x="26" y="111"/>
                      </a:lnTo>
                      <a:lnTo>
                        <a:pt x="26" y="111"/>
                      </a:lnTo>
                      <a:close/>
                      <a:moveTo>
                        <a:pt x="71" y="85"/>
                      </a:moveTo>
                      <a:lnTo>
                        <a:pt x="71" y="85"/>
                      </a:lnTo>
                      <a:lnTo>
                        <a:pt x="71" y="85"/>
                      </a:lnTo>
                      <a:lnTo>
                        <a:pt x="71" y="85"/>
                      </a:lnTo>
                      <a:lnTo>
                        <a:pt x="71" y="85"/>
                      </a:lnTo>
                      <a:close/>
                      <a:moveTo>
                        <a:pt x="56" y="78"/>
                      </a:moveTo>
                      <a:lnTo>
                        <a:pt x="56" y="78"/>
                      </a:lnTo>
                      <a:lnTo>
                        <a:pt x="56" y="78"/>
                      </a:lnTo>
                      <a:lnTo>
                        <a:pt x="60" y="78"/>
                      </a:lnTo>
                      <a:lnTo>
                        <a:pt x="63" y="78"/>
                      </a:lnTo>
                      <a:lnTo>
                        <a:pt x="63" y="78"/>
                      </a:lnTo>
                      <a:lnTo>
                        <a:pt x="60" y="74"/>
                      </a:lnTo>
                      <a:lnTo>
                        <a:pt x="60" y="78"/>
                      </a:lnTo>
                      <a:lnTo>
                        <a:pt x="56" y="78"/>
                      </a:lnTo>
                      <a:lnTo>
                        <a:pt x="56" y="78"/>
                      </a:lnTo>
                      <a:close/>
                      <a:moveTo>
                        <a:pt x="37" y="152"/>
                      </a:moveTo>
                      <a:lnTo>
                        <a:pt x="37" y="148"/>
                      </a:lnTo>
                      <a:lnTo>
                        <a:pt x="37" y="152"/>
                      </a:lnTo>
                      <a:lnTo>
                        <a:pt x="41" y="148"/>
                      </a:lnTo>
                      <a:lnTo>
                        <a:pt x="41" y="145"/>
                      </a:lnTo>
                      <a:lnTo>
                        <a:pt x="41" y="145"/>
                      </a:lnTo>
                      <a:lnTo>
                        <a:pt x="45" y="145"/>
                      </a:lnTo>
                      <a:lnTo>
                        <a:pt x="48" y="145"/>
                      </a:lnTo>
                      <a:lnTo>
                        <a:pt x="48" y="145"/>
                      </a:lnTo>
                      <a:lnTo>
                        <a:pt x="52" y="145"/>
                      </a:lnTo>
                      <a:lnTo>
                        <a:pt x="52" y="137"/>
                      </a:lnTo>
                      <a:lnTo>
                        <a:pt x="52" y="137"/>
                      </a:lnTo>
                      <a:lnTo>
                        <a:pt x="48" y="130"/>
                      </a:lnTo>
                      <a:lnTo>
                        <a:pt x="52" y="126"/>
                      </a:lnTo>
                      <a:lnTo>
                        <a:pt x="48" y="122"/>
                      </a:lnTo>
                      <a:lnTo>
                        <a:pt x="52" y="119"/>
                      </a:lnTo>
                      <a:lnTo>
                        <a:pt x="52" y="119"/>
                      </a:lnTo>
                      <a:lnTo>
                        <a:pt x="52" y="115"/>
                      </a:lnTo>
                      <a:lnTo>
                        <a:pt x="48" y="111"/>
                      </a:lnTo>
                      <a:lnTo>
                        <a:pt x="45" y="108"/>
                      </a:lnTo>
                      <a:lnTo>
                        <a:pt x="45" y="108"/>
                      </a:lnTo>
                      <a:lnTo>
                        <a:pt x="41" y="108"/>
                      </a:lnTo>
                      <a:lnTo>
                        <a:pt x="41" y="108"/>
                      </a:lnTo>
                      <a:lnTo>
                        <a:pt x="34" y="115"/>
                      </a:lnTo>
                      <a:lnTo>
                        <a:pt x="30" y="115"/>
                      </a:lnTo>
                      <a:lnTo>
                        <a:pt x="26" y="111"/>
                      </a:lnTo>
                      <a:lnTo>
                        <a:pt x="26" y="115"/>
                      </a:lnTo>
                      <a:lnTo>
                        <a:pt x="26" y="119"/>
                      </a:lnTo>
                      <a:lnTo>
                        <a:pt x="30" y="119"/>
                      </a:lnTo>
                      <a:lnTo>
                        <a:pt x="30" y="122"/>
                      </a:lnTo>
                      <a:lnTo>
                        <a:pt x="34" y="122"/>
                      </a:lnTo>
                      <a:lnTo>
                        <a:pt x="34" y="126"/>
                      </a:lnTo>
                      <a:lnTo>
                        <a:pt x="30" y="130"/>
                      </a:lnTo>
                      <a:lnTo>
                        <a:pt x="30" y="130"/>
                      </a:lnTo>
                      <a:lnTo>
                        <a:pt x="34" y="130"/>
                      </a:lnTo>
                      <a:lnTo>
                        <a:pt x="34" y="133"/>
                      </a:lnTo>
                      <a:lnTo>
                        <a:pt x="34" y="133"/>
                      </a:lnTo>
                      <a:lnTo>
                        <a:pt x="30" y="141"/>
                      </a:lnTo>
                      <a:lnTo>
                        <a:pt x="30" y="141"/>
                      </a:lnTo>
                      <a:lnTo>
                        <a:pt x="34" y="148"/>
                      </a:lnTo>
                      <a:lnTo>
                        <a:pt x="37" y="152"/>
                      </a:lnTo>
                      <a:lnTo>
                        <a:pt x="37" y="152"/>
                      </a:lnTo>
                      <a:close/>
                      <a:moveTo>
                        <a:pt x="141" y="189"/>
                      </a:moveTo>
                      <a:lnTo>
                        <a:pt x="141" y="185"/>
                      </a:lnTo>
                      <a:lnTo>
                        <a:pt x="141" y="185"/>
                      </a:lnTo>
                      <a:lnTo>
                        <a:pt x="141" y="182"/>
                      </a:lnTo>
                      <a:lnTo>
                        <a:pt x="137" y="178"/>
                      </a:lnTo>
                      <a:lnTo>
                        <a:pt x="141" y="171"/>
                      </a:lnTo>
                      <a:lnTo>
                        <a:pt x="145" y="167"/>
                      </a:lnTo>
                      <a:lnTo>
                        <a:pt x="145" y="163"/>
                      </a:lnTo>
                      <a:lnTo>
                        <a:pt x="141" y="159"/>
                      </a:lnTo>
                      <a:lnTo>
                        <a:pt x="137" y="163"/>
                      </a:lnTo>
                      <a:lnTo>
                        <a:pt x="137" y="163"/>
                      </a:lnTo>
                      <a:lnTo>
                        <a:pt x="134" y="163"/>
                      </a:lnTo>
                      <a:lnTo>
                        <a:pt x="130" y="167"/>
                      </a:lnTo>
                      <a:lnTo>
                        <a:pt x="122" y="167"/>
                      </a:lnTo>
                      <a:lnTo>
                        <a:pt x="115" y="167"/>
                      </a:lnTo>
                      <a:lnTo>
                        <a:pt x="111" y="167"/>
                      </a:lnTo>
                      <a:lnTo>
                        <a:pt x="108" y="163"/>
                      </a:lnTo>
                      <a:lnTo>
                        <a:pt x="104" y="163"/>
                      </a:lnTo>
                      <a:lnTo>
                        <a:pt x="104" y="167"/>
                      </a:lnTo>
                      <a:lnTo>
                        <a:pt x="100" y="163"/>
                      </a:lnTo>
                      <a:lnTo>
                        <a:pt x="97" y="167"/>
                      </a:lnTo>
                      <a:lnTo>
                        <a:pt x="97" y="171"/>
                      </a:lnTo>
                      <a:lnTo>
                        <a:pt x="100" y="174"/>
                      </a:lnTo>
                      <a:lnTo>
                        <a:pt x="104" y="174"/>
                      </a:lnTo>
                      <a:lnTo>
                        <a:pt x="111" y="178"/>
                      </a:lnTo>
                      <a:lnTo>
                        <a:pt x="111" y="178"/>
                      </a:lnTo>
                      <a:lnTo>
                        <a:pt x="115" y="182"/>
                      </a:lnTo>
                      <a:lnTo>
                        <a:pt x="122" y="185"/>
                      </a:lnTo>
                      <a:lnTo>
                        <a:pt x="126" y="182"/>
                      </a:lnTo>
                      <a:lnTo>
                        <a:pt x="130" y="185"/>
                      </a:lnTo>
                      <a:lnTo>
                        <a:pt x="130" y="185"/>
                      </a:lnTo>
                      <a:lnTo>
                        <a:pt x="137" y="189"/>
                      </a:lnTo>
                      <a:lnTo>
                        <a:pt x="141" y="1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" name="Freeform 73">
                  <a:extLst>
                    <a:ext uri="{FF2B5EF4-FFF2-40B4-BE49-F238E27FC236}">
                      <a16:creationId xmlns:a16="http://schemas.microsoft.com/office/drawing/2014/main" id="{DD6EE093-8C0C-FF43-88B2-D5F23B23923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11604" y="2274041"/>
                  <a:ext cx="262473" cy="181415"/>
                </a:xfrm>
                <a:custGeom>
                  <a:avLst/>
                  <a:gdLst>
                    <a:gd name="T0" fmla="*/ 32 w 55"/>
                    <a:gd name="T1" fmla="*/ 3 h 38"/>
                    <a:gd name="T2" fmla="*/ 33 w 55"/>
                    <a:gd name="T3" fmla="*/ 4 h 38"/>
                    <a:gd name="T4" fmla="*/ 37 w 55"/>
                    <a:gd name="T5" fmla="*/ 6 h 38"/>
                    <a:gd name="T6" fmla="*/ 40 w 55"/>
                    <a:gd name="T7" fmla="*/ 6 h 38"/>
                    <a:gd name="T8" fmla="*/ 43 w 55"/>
                    <a:gd name="T9" fmla="*/ 6 h 38"/>
                    <a:gd name="T10" fmla="*/ 46 w 55"/>
                    <a:gd name="T11" fmla="*/ 6 h 38"/>
                    <a:gd name="T12" fmla="*/ 51 w 55"/>
                    <a:gd name="T13" fmla="*/ 7 h 38"/>
                    <a:gd name="T14" fmla="*/ 50 w 55"/>
                    <a:gd name="T15" fmla="*/ 9 h 38"/>
                    <a:gd name="T16" fmla="*/ 48 w 55"/>
                    <a:gd name="T17" fmla="*/ 12 h 38"/>
                    <a:gd name="T18" fmla="*/ 44 w 55"/>
                    <a:gd name="T19" fmla="*/ 13 h 38"/>
                    <a:gd name="T20" fmla="*/ 42 w 55"/>
                    <a:gd name="T21" fmla="*/ 15 h 38"/>
                    <a:gd name="T22" fmla="*/ 41 w 55"/>
                    <a:gd name="T23" fmla="*/ 16 h 38"/>
                    <a:gd name="T24" fmla="*/ 40 w 55"/>
                    <a:gd name="T25" fmla="*/ 18 h 38"/>
                    <a:gd name="T26" fmla="*/ 37 w 55"/>
                    <a:gd name="T27" fmla="*/ 21 h 38"/>
                    <a:gd name="T28" fmla="*/ 38 w 55"/>
                    <a:gd name="T29" fmla="*/ 24 h 38"/>
                    <a:gd name="T30" fmla="*/ 37 w 55"/>
                    <a:gd name="T31" fmla="*/ 26 h 38"/>
                    <a:gd name="T32" fmla="*/ 35 w 55"/>
                    <a:gd name="T33" fmla="*/ 30 h 38"/>
                    <a:gd name="T34" fmla="*/ 34 w 55"/>
                    <a:gd name="T35" fmla="*/ 31 h 38"/>
                    <a:gd name="T36" fmla="*/ 30 w 55"/>
                    <a:gd name="T37" fmla="*/ 34 h 38"/>
                    <a:gd name="T38" fmla="*/ 28 w 55"/>
                    <a:gd name="T39" fmla="*/ 34 h 38"/>
                    <a:gd name="T40" fmla="*/ 26 w 55"/>
                    <a:gd name="T41" fmla="*/ 34 h 38"/>
                    <a:gd name="T42" fmla="*/ 22 w 55"/>
                    <a:gd name="T43" fmla="*/ 34 h 38"/>
                    <a:gd name="T44" fmla="*/ 19 w 55"/>
                    <a:gd name="T45" fmla="*/ 36 h 38"/>
                    <a:gd name="T46" fmla="*/ 16 w 55"/>
                    <a:gd name="T47" fmla="*/ 37 h 38"/>
                    <a:gd name="T48" fmla="*/ 12 w 55"/>
                    <a:gd name="T49" fmla="*/ 36 h 38"/>
                    <a:gd name="T50" fmla="*/ 10 w 55"/>
                    <a:gd name="T51" fmla="*/ 32 h 38"/>
                    <a:gd name="T52" fmla="*/ 8 w 55"/>
                    <a:gd name="T53" fmla="*/ 31 h 38"/>
                    <a:gd name="T54" fmla="*/ 9 w 55"/>
                    <a:gd name="T55" fmla="*/ 28 h 38"/>
                    <a:gd name="T56" fmla="*/ 8 w 55"/>
                    <a:gd name="T57" fmla="*/ 26 h 38"/>
                    <a:gd name="T58" fmla="*/ 8 w 55"/>
                    <a:gd name="T59" fmla="*/ 22 h 38"/>
                    <a:gd name="T60" fmla="*/ 9 w 55"/>
                    <a:gd name="T61" fmla="*/ 20 h 38"/>
                    <a:gd name="T62" fmla="*/ 10 w 55"/>
                    <a:gd name="T63" fmla="*/ 17 h 38"/>
                    <a:gd name="T64" fmla="*/ 12 w 55"/>
                    <a:gd name="T65" fmla="*/ 12 h 38"/>
                    <a:gd name="T66" fmla="*/ 12 w 55"/>
                    <a:gd name="T67" fmla="*/ 10 h 38"/>
                    <a:gd name="T68" fmla="*/ 9 w 55"/>
                    <a:gd name="T69" fmla="*/ 10 h 38"/>
                    <a:gd name="T70" fmla="*/ 4 w 55"/>
                    <a:gd name="T71" fmla="*/ 9 h 38"/>
                    <a:gd name="T72" fmla="*/ 2 w 55"/>
                    <a:gd name="T73" fmla="*/ 9 h 38"/>
                    <a:gd name="T74" fmla="*/ 2 w 55"/>
                    <a:gd name="T75" fmla="*/ 7 h 38"/>
                    <a:gd name="T76" fmla="*/ 2 w 55"/>
                    <a:gd name="T77" fmla="*/ 6 h 38"/>
                    <a:gd name="T78" fmla="*/ 2 w 55"/>
                    <a:gd name="T79" fmla="*/ 5 h 38"/>
                    <a:gd name="T80" fmla="*/ 1 w 55"/>
                    <a:gd name="T81" fmla="*/ 5 h 38"/>
                    <a:gd name="T82" fmla="*/ 2 w 55"/>
                    <a:gd name="T83" fmla="*/ 2 h 38"/>
                    <a:gd name="T84" fmla="*/ 5 w 55"/>
                    <a:gd name="T85" fmla="*/ 2 h 38"/>
                    <a:gd name="T86" fmla="*/ 6 w 55"/>
                    <a:gd name="T87" fmla="*/ 0 h 38"/>
                    <a:gd name="T88" fmla="*/ 8 w 55"/>
                    <a:gd name="T89" fmla="*/ 0 h 38"/>
                    <a:gd name="T90" fmla="*/ 11 w 55"/>
                    <a:gd name="T91" fmla="*/ 1 h 38"/>
                    <a:gd name="T92" fmla="*/ 14 w 55"/>
                    <a:gd name="T93" fmla="*/ 1 h 38"/>
                    <a:gd name="T94" fmla="*/ 19 w 55"/>
                    <a:gd name="T95" fmla="*/ 2 h 38"/>
                    <a:gd name="T96" fmla="*/ 24 w 55"/>
                    <a:gd name="T97" fmla="*/ 2 h 38"/>
                    <a:gd name="T98" fmla="*/ 27 w 55"/>
                    <a:gd name="T99" fmla="*/ 2 h 38"/>
                    <a:gd name="T100" fmla="*/ 30 w 55"/>
                    <a:gd name="T101" fmla="*/ 2 h 38"/>
                    <a:gd name="T102" fmla="*/ 53 w 55"/>
                    <a:gd name="T103" fmla="*/ 20 h 38"/>
                    <a:gd name="T104" fmla="*/ 55 w 55"/>
                    <a:gd name="T105" fmla="*/ 20 h 38"/>
                    <a:gd name="T106" fmla="*/ 53 w 55"/>
                    <a:gd name="T107" fmla="*/ 20 h 38"/>
                    <a:gd name="T108" fmla="*/ 52 w 55"/>
                    <a:gd name="T109" fmla="*/ 20 h 38"/>
                    <a:gd name="T110" fmla="*/ 49 w 55"/>
                    <a:gd name="T111" fmla="*/ 21 h 38"/>
                    <a:gd name="T112" fmla="*/ 50 w 55"/>
                    <a:gd name="T113" fmla="*/ 22 h 38"/>
                    <a:gd name="T114" fmla="*/ 46 w 55"/>
                    <a:gd name="T115" fmla="*/ 24 h 38"/>
                    <a:gd name="T116" fmla="*/ 44 w 55"/>
                    <a:gd name="T117" fmla="*/ 2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5" h="38">
                      <a:moveTo>
                        <a:pt x="31" y="2"/>
                      </a:move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7" y="13"/>
                        <a:pt x="47" y="13"/>
                      </a:cubicBezTo>
                      <a:cubicBezTo>
                        <a:pt x="47" y="13"/>
                        <a:pt x="46" y="13"/>
                        <a:pt x="46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7" y="21"/>
                        <a:pt x="37" y="21"/>
                        <a:pt x="37" y="21"/>
                      </a:cubicBezTo>
                      <a:cubicBezTo>
                        <a:pt x="37" y="21"/>
                        <a:pt x="37" y="21"/>
                        <a:pt x="37" y="21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8" y="23"/>
                        <a:pt x="38" y="23"/>
                        <a:pt x="38" y="23"/>
                      </a:cubicBezTo>
                      <a:cubicBezTo>
                        <a:pt x="38" y="24"/>
                        <a:pt x="38" y="24"/>
                        <a:pt x="38" y="24"/>
                      </a:cubicBezTo>
                      <a:cubicBezTo>
                        <a:pt x="39" y="25"/>
                        <a:pt x="39" y="25"/>
                        <a:pt x="39" y="25"/>
                      </a:cubicBez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7" y="26"/>
                        <a:pt x="37" y="26"/>
                        <a:pt x="37" y="26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5" y="31"/>
                        <a:pt x="35" y="31"/>
                        <a:pt x="35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1" y="33"/>
                        <a:pt x="31" y="33"/>
                        <a:pt x="31" y="33"/>
                      </a:cubicBezTo>
                      <a:cubicBezTo>
                        <a:pt x="30" y="34"/>
                        <a:pt x="30" y="34"/>
                        <a:pt x="30" y="34"/>
                      </a:cubicBezTo>
                      <a:cubicBezTo>
                        <a:pt x="29" y="34"/>
                        <a:pt x="29" y="34"/>
                        <a:pt x="29" y="34"/>
                      </a:cubicBezTo>
                      <a:cubicBezTo>
                        <a:pt x="28" y="33"/>
                        <a:pt x="28" y="33"/>
                        <a:pt x="28" y="33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7" y="35"/>
                        <a:pt x="27" y="35"/>
                        <a:pt x="27" y="35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6" y="34"/>
                        <a:pt x="26" y="34"/>
                        <a:pt x="26" y="34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2" y="34"/>
                        <a:pt x="22" y="34"/>
                        <a:pt x="22" y="34"/>
                      </a:cubicBezTo>
                      <a:cubicBezTo>
                        <a:pt x="22" y="34"/>
                        <a:pt x="22" y="34"/>
                        <a:pt x="22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6" y="37"/>
                        <a:pt x="16" y="37"/>
                        <a:pt x="16" y="37"/>
                      </a:cubicBezTo>
                      <a:cubicBezTo>
                        <a:pt x="15" y="38"/>
                        <a:pt x="15" y="38"/>
                        <a:pt x="15" y="38"/>
                      </a:cubicBezTo>
                      <a:cubicBezTo>
                        <a:pt x="14" y="37"/>
                        <a:pt x="14" y="37"/>
                        <a:pt x="14" y="37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1" y="34"/>
                        <a:pt x="11" y="34"/>
                        <a:pt x="11" y="34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8" y="29"/>
                        <a:pt x="8" y="29"/>
                        <a:pt x="8" y="29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9" y="20"/>
                        <a:pt x="9" y="20"/>
                        <a:pt x="9" y="20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lose/>
                      <a:moveTo>
                        <a:pt x="53" y="20"/>
                      </a:move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3" y="20"/>
                        <a:pt x="53" y="20"/>
                        <a:pt x="53" y="20"/>
                      </a:cubicBezTo>
                      <a:close/>
                      <a:moveTo>
                        <a:pt x="50" y="22"/>
                      </a:move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52" y="20"/>
                        <a:pt x="52" y="20"/>
                        <a:pt x="52" y="20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49" y="21"/>
                        <a:pt x="49" y="21"/>
                        <a:pt x="49" y="21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lose/>
                      <a:moveTo>
                        <a:pt x="45" y="25"/>
                      </a:moveTo>
                      <a:cubicBezTo>
                        <a:pt x="45" y="24"/>
                        <a:pt x="45" y="24"/>
                        <a:pt x="45" y="24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lnTo>
                        <a:pt x="45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" name="Freeform 74">
                  <a:extLst>
                    <a:ext uri="{FF2B5EF4-FFF2-40B4-BE49-F238E27FC236}">
                      <a16:creationId xmlns:a16="http://schemas.microsoft.com/office/drawing/2014/main" id="{C824F0DC-32A4-934C-ADB8-7943F0F26F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7747" y="2312640"/>
                  <a:ext cx="65619" cy="119657"/>
                </a:xfrm>
                <a:custGeom>
                  <a:avLst/>
                  <a:gdLst>
                    <a:gd name="T0" fmla="*/ 33 w 51"/>
                    <a:gd name="T1" fmla="*/ 85 h 93"/>
                    <a:gd name="T2" fmla="*/ 33 w 51"/>
                    <a:gd name="T3" fmla="*/ 78 h 93"/>
                    <a:gd name="T4" fmla="*/ 37 w 51"/>
                    <a:gd name="T5" fmla="*/ 70 h 93"/>
                    <a:gd name="T6" fmla="*/ 33 w 51"/>
                    <a:gd name="T7" fmla="*/ 67 h 93"/>
                    <a:gd name="T8" fmla="*/ 37 w 51"/>
                    <a:gd name="T9" fmla="*/ 56 h 93"/>
                    <a:gd name="T10" fmla="*/ 29 w 51"/>
                    <a:gd name="T11" fmla="*/ 44 h 93"/>
                    <a:gd name="T12" fmla="*/ 37 w 51"/>
                    <a:gd name="T13" fmla="*/ 44 h 93"/>
                    <a:gd name="T14" fmla="*/ 37 w 51"/>
                    <a:gd name="T15" fmla="*/ 37 h 93"/>
                    <a:gd name="T16" fmla="*/ 40 w 51"/>
                    <a:gd name="T17" fmla="*/ 26 h 93"/>
                    <a:gd name="T18" fmla="*/ 48 w 51"/>
                    <a:gd name="T19" fmla="*/ 15 h 93"/>
                    <a:gd name="T20" fmla="*/ 51 w 51"/>
                    <a:gd name="T21" fmla="*/ 11 h 93"/>
                    <a:gd name="T22" fmla="*/ 48 w 51"/>
                    <a:gd name="T23" fmla="*/ 4 h 93"/>
                    <a:gd name="T24" fmla="*/ 37 w 51"/>
                    <a:gd name="T25" fmla="*/ 7 h 93"/>
                    <a:gd name="T26" fmla="*/ 22 w 51"/>
                    <a:gd name="T27" fmla="*/ 7 h 93"/>
                    <a:gd name="T28" fmla="*/ 18 w 51"/>
                    <a:gd name="T29" fmla="*/ 4 h 93"/>
                    <a:gd name="T30" fmla="*/ 11 w 51"/>
                    <a:gd name="T31" fmla="*/ 4 h 93"/>
                    <a:gd name="T32" fmla="*/ 11 w 51"/>
                    <a:gd name="T33" fmla="*/ 11 h 93"/>
                    <a:gd name="T34" fmla="*/ 11 w 51"/>
                    <a:gd name="T35" fmla="*/ 22 h 93"/>
                    <a:gd name="T36" fmla="*/ 14 w 51"/>
                    <a:gd name="T37" fmla="*/ 26 h 93"/>
                    <a:gd name="T38" fmla="*/ 11 w 51"/>
                    <a:gd name="T39" fmla="*/ 33 h 93"/>
                    <a:gd name="T40" fmla="*/ 7 w 51"/>
                    <a:gd name="T41" fmla="*/ 44 h 93"/>
                    <a:gd name="T42" fmla="*/ 0 w 51"/>
                    <a:gd name="T43" fmla="*/ 52 h 93"/>
                    <a:gd name="T44" fmla="*/ 0 w 51"/>
                    <a:gd name="T45" fmla="*/ 63 h 93"/>
                    <a:gd name="T46" fmla="*/ 3 w 51"/>
                    <a:gd name="T47" fmla="*/ 59 h 93"/>
                    <a:gd name="T48" fmla="*/ 7 w 51"/>
                    <a:gd name="T49" fmla="*/ 59 h 93"/>
                    <a:gd name="T50" fmla="*/ 3 w 51"/>
                    <a:gd name="T51" fmla="*/ 63 h 93"/>
                    <a:gd name="T52" fmla="*/ 3 w 51"/>
                    <a:gd name="T53" fmla="*/ 70 h 93"/>
                    <a:gd name="T54" fmla="*/ 11 w 51"/>
                    <a:gd name="T55" fmla="*/ 67 h 93"/>
                    <a:gd name="T56" fmla="*/ 11 w 51"/>
                    <a:gd name="T57" fmla="*/ 74 h 93"/>
                    <a:gd name="T58" fmla="*/ 7 w 51"/>
                    <a:gd name="T59" fmla="*/ 85 h 93"/>
                    <a:gd name="T60" fmla="*/ 7 w 51"/>
                    <a:gd name="T61" fmla="*/ 93 h 93"/>
                    <a:gd name="T62" fmla="*/ 11 w 51"/>
                    <a:gd name="T63" fmla="*/ 89 h 93"/>
                    <a:gd name="T64" fmla="*/ 22 w 51"/>
                    <a:gd name="T65" fmla="*/ 93 h 93"/>
                    <a:gd name="T66" fmla="*/ 33 w 51"/>
                    <a:gd name="T67" fmla="*/ 89 h 93"/>
                    <a:gd name="T68" fmla="*/ 33 w 51"/>
                    <a:gd name="T69" fmla="*/ 8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1" h="93">
                      <a:moveTo>
                        <a:pt x="33" y="89"/>
                      </a:moveTo>
                      <a:lnTo>
                        <a:pt x="33" y="85"/>
                      </a:lnTo>
                      <a:lnTo>
                        <a:pt x="29" y="82"/>
                      </a:lnTo>
                      <a:lnTo>
                        <a:pt x="33" y="78"/>
                      </a:lnTo>
                      <a:lnTo>
                        <a:pt x="37" y="74"/>
                      </a:lnTo>
                      <a:lnTo>
                        <a:pt x="37" y="70"/>
                      </a:lnTo>
                      <a:lnTo>
                        <a:pt x="33" y="70"/>
                      </a:lnTo>
                      <a:lnTo>
                        <a:pt x="33" y="67"/>
                      </a:lnTo>
                      <a:lnTo>
                        <a:pt x="37" y="59"/>
                      </a:lnTo>
                      <a:lnTo>
                        <a:pt x="37" y="56"/>
                      </a:lnTo>
                      <a:lnTo>
                        <a:pt x="33" y="52"/>
                      </a:lnTo>
                      <a:lnTo>
                        <a:pt x="29" y="44"/>
                      </a:lnTo>
                      <a:lnTo>
                        <a:pt x="33" y="44"/>
                      </a:lnTo>
                      <a:lnTo>
                        <a:pt x="37" y="44"/>
                      </a:lnTo>
                      <a:lnTo>
                        <a:pt x="40" y="41"/>
                      </a:lnTo>
                      <a:lnTo>
                        <a:pt x="37" y="37"/>
                      </a:lnTo>
                      <a:lnTo>
                        <a:pt x="40" y="33"/>
                      </a:lnTo>
                      <a:lnTo>
                        <a:pt x="40" y="26"/>
                      </a:lnTo>
                      <a:lnTo>
                        <a:pt x="40" y="22"/>
                      </a:lnTo>
                      <a:lnTo>
                        <a:pt x="48" y="15"/>
                      </a:lnTo>
                      <a:lnTo>
                        <a:pt x="48" y="15"/>
                      </a:lnTo>
                      <a:lnTo>
                        <a:pt x="51" y="11"/>
                      </a:lnTo>
                      <a:lnTo>
                        <a:pt x="48" y="7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37" y="7"/>
                      </a:lnTo>
                      <a:lnTo>
                        <a:pt x="26" y="4"/>
                      </a:lnTo>
                      <a:lnTo>
                        <a:pt x="22" y="7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8" y="0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11"/>
                      </a:lnTo>
                      <a:lnTo>
                        <a:pt x="11" y="19"/>
                      </a:lnTo>
                      <a:lnTo>
                        <a:pt x="11" y="22"/>
                      </a:lnTo>
                      <a:lnTo>
                        <a:pt x="11" y="26"/>
                      </a:lnTo>
                      <a:lnTo>
                        <a:pt x="14" y="26"/>
                      </a:lnTo>
                      <a:lnTo>
                        <a:pt x="11" y="30"/>
                      </a:lnTo>
                      <a:lnTo>
                        <a:pt x="11" y="33"/>
                      </a:lnTo>
                      <a:lnTo>
                        <a:pt x="11" y="37"/>
                      </a:lnTo>
                      <a:lnTo>
                        <a:pt x="7" y="44"/>
                      </a:lnTo>
                      <a:lnTo>
                        <a:pt x="7" y="44"/>
                      </a:lnTo>
                      <a:lnTo>
                        <a:pt x="0" y="52"/>
                      </a:lnTo>
                      <a:lnTo>
                        <a:pt x="0" y="59"/>
                      </a:lnTo>
                      <a:lnTo>
                        <a:pt x="0" y="63"/>
                      </a:lnTo>
                      <a:lnTo>
                        <a:pt x="3" y="63"/>
                      </a:lnTo>
                      <a:lnTo>
                        <a:pt x="3" y="59"/>
                      </a:lnTo>
                      <a:lnTo>
                        <a:pt x="7" y="59"/>
                      </a:lnTo>
                      <a:lnTo>
                        <a:pt x="7" y="59"/>
                      </a:lnTo>
                      <a:lnTo>
                        <a:pt x="7" y="63"/>
                      </a:lnTo>
                      <a:lnTo>
                        <a:pt x="3" y="63"/>
                      </a:lnTo>
                      <a:lnTo>
                        <a:pt x="3" y="67"/>
                      </a:lnTo>
                      <a:lnTo>
                        <a:pt x="3" y="70"/>
                      </a:lnTo>
                      <a:lnTo>
                        <a:pt x="7" y="67"/>
                      </a:lnTo>
                      <a:lnTo>
                        <a:pt x="11" y="67"/>
                      </a:lnTo>
                      <a:lnTo>
                        <a:pt x="11" y="70"/>
                      </a:lnTo>
                      <a:lnTo>
                        <a:pt x="11" y="74"/>
                      </a:lnTo>
                      <a:lnTo>
                        <a:pt x="7" y="78"/>
                      </a:lnTo>
                      <a:lnTo>
                        <a:pt x="7" y="85"/>
                      </a:lnTo>
                      <a:lnTo>
                        <a:pt x="7" y="89"/>
                      </a:lnTo>
                      <a:lnTo>
                        <a:pt x="7" y="93"/>
                      </a:lnTo>
                      <a:lnTo>
                        <a:pt x="7" y="93"/>
                      </a:lnTo>
                      <a:lnTo>
                        <a:pt x="11" y="89"/>
                      </a:lnTo>
                      <a:lnTo>
                        <a:pt x="18" y="93"/>
                      </a:lnTo>
                      <a:lnTo>
                        <a:pt x="22" y="93"/>
                      </a:lnTo>
                      <a:lnTo>
                        <a:pt x="26" y="93"/>
                      </a:lnTo>
                      <a:lnTo>
                        <a:pt x="33" y="89"/>
                      </a:lnTo>
                      <a:lnTo>
                        <a:pt x="33" y="89"/>
                      </a:lnTo>
                      <a:lnTo>
                        <a:pt x="33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" name="Freeform 75">
                  <a:extLst>
                    <a:ext uri="{FF2B5EF4-FFF2-40B4-BE49-F238E27FC236}">
                      <a16:creationId xmlns:a16="http://schemas.microsoft.com/office/drawing/2014/main" id="{F5BD446A-DA89-5347-9025-2008C0FD70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4156" y="2317785"/>
                  <a:ext cx="180128" cy="162115"/>
                </a:xfrm>
                <a:custGeom>
                  <a:avLst/>
                  <a:gdLst>
                    <a:gd name="T0" fmla="*/ 23 w 38"/>
                    <a:gd name="T1" fmla="*/ 3 h 34"/>
                    <a:gd name="T2" fmla="*/ 15 w 38"/>
                    <a:gd name="T3" fmla="*/ 3 h 34"/>
                    <a:gd name="T4" fmla="*/ 6 w 38"/>
                    <a:gd name="T5" fmla="*/ 6 h 34"/>
                    <a:gd name="T6" fmla="*/ 4 w 38"/>
                    <a:gd name="T7" fmla="*/ 14 h 34"/>
                    <a:gd name="T8" fmla="*/ 10 w 38"/>
                    <a:gd name="T9" fmla="*/ 18 h 34"/>
                    <a:gd name="T10" fmla="*/ 14 w 38"/>
                    <a:gd name="T11" fmla="*/ 20 h 34"/>
                    <a:gd name="T12" fmla="*/ 7 w 38"/>
                    <a:gd name="T13" fmla="*/ 20 h 34"/>
                    <a:gd name="T14" fmla="*/ 11 w 38"/>
                    <a:gd name="T15" fmla="*/ 26 h 34"/>
                    <a:gd name="T16" fmla="*/ 13 w 38"/>
                    <a:gd name="T17" fmla="*/ 26 h 34"/>
                    <a:gd name="T18" fmla="*/ 14 w 38"/>
                    <a:gd name="T19" fmla="*/ 22 h 34"/>
                    <a:gd name="T20" fmla="*/ 17 w 38"/>
                    <a:gd name="T21" fmla="*/ 22 h 34"/>
                    <a:gd name="T22" fmla="*/ 18 w 38"/>
                    <a:gd name="T23" fmla="*/ 21 h 34"/>
                    <a:gd name="T24" fmla="*/ 15 w 38"/>
                    <a:gd name="T25" fmla="*/ 16 h 34"/>
                    <a:gd name="T26" fmla="*/ 14 w 38"/>
                    <a:gd name="T27" fmla="*/ 13 h 34"/>
                    <a:gd name="T28" fmla="*/ 14 w 38"/>
                    <a:gd name="T29" fmla="*/ 11 h 34"/>
                    <a:gd name="T30" fmla="*/ 13 w 38"/>
                    <a:gd name="T31" fmla="*/ 7 h 34"/>
                    <a:gd name="T32" fmla="*/ 17 w 38"/>
                    <a:gd name="T33" fmla="*/ 9 h 34"/>
                    <a:gd name="T34" fmla="*/ 20 w 38"/>
                    <a:gd name="T35" fmla="*/ 8 h 34"/>
                    <a:gd name="T36" fmla="*/ 21 w 38"/>
                    <a:gd name="T37" fmla="*/ 5 h 34"/>
                    <a:gd name="T38" fmla="*/ 28 w 38"/>
                    <a:gd name="T39" fmla="*/ 4 h 34"/>
                    <a:gd name="T40" fmla="*/ 18 w 38"/>
                    <a:gd name="T41" fmla="*/ 32 h 34"/>
                    <a:gd name="T42" fmla="*/ 24 w 38"/>
                    <a:gd name="T43" fmla="*/ 34 h 34"/>
                    <a:gd name="T44" fmla="*/ 30 w 38"/>
                    <a:gd name="T45" fmla="*/ 32 h 34"/>
                    <a:gd name="T46" fmla="*/ 26 w 38"/>
                    <a:gd name="T47" fmla="*/ 31 h 34"/>
                    <a:gd name="T48" fmla="*/ 20 w 38"/>
                    <a:gd name="T49" fmla="*/ 30 h 34"/>
                    <a:gd name="T50" fmla="*/ 19 w 38"/>
                    <a:gd name="T51" fmla="*/ 31 h 34"/>
                    <a:gd name="T52" fmla="*/ 0 w 38"/>
                    <a:gd name="T53" fmla="*/ 12 h 34"/>
                    <a:gd name="T54" fmla="*/ 5 w 38"/>
                    <a:gd name="T55" fmla="*/ 16 h 34"/>
                    <a:gd name="T56" fmla="*/ 5 w 38"/>
                    <a:gd name="T57" fmla="*/ 18 h 34"/>
                    <a:gd name="T58" fmla="*/ 4 w 38"/>
                    <a:gd name="T59" fmla="*/ 19 h 34"/>
                    <a:gd name="T60" fmla="*/ 6 w 38"/>
                    <a:gd name="T61" fmla="*/ 21 h 34"/>
                    <a:gd name="T62" fmla="*/ 34 w 38"/>
                    <a:gd name="T63" fmla="*/ 29 h 34"/>
                    <a:gd name="T64" fmla="*/ 34 w 38"/>
                    <a:gd name="T65" fmla="*/ 32 h 34"/>
                    <a:gd name="T66" fmla="*/ 38 w 38"/>
                    <a:gd name="T67" fmla="*/ 27 h 34"/>
                    <a:gd name="T68" fmla="*/ 36 w 38"/>
                    <a:gd name="T69" fmla="*/ 29 h 34"/>
                    <a:gd name="T70" fmla="*/ 30 w 38"/>
                    <a:gd name="T71" fmla="*/ 21 h 34"/>
                    <a:gd name="T72" fmla="*/ 30 w 38"/>
                    <a:gd name="T73" fmla="*/ 21 h 34"/>
                    <a:gd name="T74" fmla="*/ 27 w 38"/>
                    <a:gd name="T75" fmla="*/ 18 h 34"/>
                    <a:gd name="T76" fmla="*/ 26 w 38"/>
                    <a:gd name="T77" fmla="*/ 14 h 34"/>
                    <a:gd name="T78" fmla="*/ 29 w 38"/>
                    <a:gd name="T79" fmla="*/ 15 h 34"/>
                    <a:gd name="T80" fmla="*/ 27 w 38"/>
                    <a:gd name="T81" fmla="*/ 15 h 34"/>
                    <a:gd name="T82" fmla="*/ 23 w 38"/>
                    <a:gd name="T83" fmla="*/ 9 h 34"/>
                    <a:gd name="T84" fmla="*/ 23 w 38"/>
                    <a:gd name="T85" fmla="*/ 10 h 34"/>
                    <a:gd name="T86" fmla="*/ 20 w 38"/>
                    <a:gd name="T87" fmla="*/ 7 h 34"/>
                    <a:gd name="T88" fmla="*/ 16 w 38"/>
                    <a:gd name="T89" fmla="*/ 14 h 34"/>
                    <a:gd name="T90" fmla="*/ 22 w 38"/>
                    <a:gd name="T91" fmla="*/ 16 h 34"/>
                    <a:gd name="T92" fmla="*/ 28 w 38"/>
                    <a:gd name="T93" fmla="*/ 22 h 34"/>
                    <a:gd name="T94" fmla="*/ 21 w 38"/>
                    <a:gd name="T95" fmla="*/ 24 h 34"/>
                    <a:gd name="T96" fmla="*/ 21 w 38"/>
                    <a:gd name="T97" fmla="*/ 22 h 34"/>
                    <a:gd name="T98" fmla="*/ 26 w 38"/>
                    <a:gd name="T99" fmla="*/ 25 h 34"/>
                    <a:gd name="T100" fmla="*/ 26 w 38"/>
                    <a:gd name="T101" fmla="*/ 23 h 34"/>
                    <a:gd name="T102" fmla="*/ 22 w 38"/>
                    <a:gd name="T103" fmla="*/ 20 h 34"/>
                    <a:gd name="T104" fmla="*/ 14 w 38"/>
                    <a:gd name="T105" fmla="*/ 15 h 34"/>
                    <a:gd name="T106" fmla="*/ 20 w 38"/>
                    <a:gd name="T107" fmla="*/ 18 h 34"/>
                    <a:gd name="T108" fmla="*/ 20 w 38"/>
                    <a:gd name="T109" fmla="*/ 20 h 34"/>
                    <a:gd name="T110" fmla="*/ 17 w 38"/>
                    <a:gd name="T111" fmla="*/ 17 h 34"/>
                    <a:gd name="T112" fmla="*/ 15 w 38"/>
                    <a:gd name="T113" fmla="*/ 27 h 34"/>
                    <a:gd name="T114" fmla="*/ 15 w 38"/>
                    <a:gd name="T115" fmla="*/ 2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8" h="34">
                      <a:moveTo>
                        <a:pt x="28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9" y="8"/>
                        <a:pt x="19" y="8"/>
                        <a:pt x="19" y="8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19" y="8"/>
                        <a:pt x="19" y="8"/>
                        <a:pt x="19" y="8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2"/>
                        <a:pt x="29" y="2"/>
                        <a:pt x="29" y="2"/>
                      </a:cubicBezTo>
                      <a:cubicBezTo>
                        <a:pt x="28" y="1"/>
                        <a:pt x="28" y="1"/>
                        <a:pt x="28" y="1"/>
                      </a:cubicBezTo>
                      <a:cubicBezTo>
                        <a:pt x="28" y="0"/>
                        <a:pt x="28" y="0"/>
                        <a:pt x="28" y="0"/>
                      </a:cubicBezTo>
                      <a:close/>
                      <a:moveTo>
                        <a:pt x="18" y="31"/>
                      </a:move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32"/>
                        <a:pt x="18" y="32"/>
                        <a:pt x="18" y="32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20" y="33"/>
                        <a:pt x="20" y="33"/>
                        <a:pt x="20" y="33"/>
                      </a:cubicBezTo>
                      <a:cubicBezTo>
                        <a:pt x="21" y="33"/>
                        <a:pt x="21" y="33"/>
                        <a:pt x="21" y="33"/>
                      </a:cubicBezTo>
                      <a:cubicBezTo>
                        <a:pt x="21" y="33"/>
                        <a:pt x="21" y="33"/>
                        <a:pt x="21" y="33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5" y="33"/>
                        <a:pt x="25" y="33"/>
                        <a:pt x="25" y="33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3"/>
                        <a:pt x="28" y="33"/>
                        <a:pt x="28" y="33"/>
                      </a:cubicBezTo>
                      <a:cubicBezTo>
                        <a:pt x="29" y="33"/>
                        <a:pt x="29" y="33"/>
                        <a:pt x="29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29" y="33"/>
                        <a:pt x="29" y="33"/>
                        <a:pt x="29" y="33"/>
                      </a:cubicBezTo>
                      <a:cubicBezTo>
                        <a:pt x="29" y="32"/>
                        <a:pt x="29" y="32"/>
                        <a:pt x="29" y="32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7" y="32"/>
                        <a:pt x="27" y="32"/>
                        <a:pt x="27" y="32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5" y="31"/>
                        <a:pt x="25" y="31"/>
                        <a:pt x="25" y="3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1" y="31"/>
                        <a:pt x="21" y="31"/>
                        <a:pt x="21" y="31"/>
                      </a:cubicBezTo>
                      <a:cubicBezTo>
                        <a:pt x="20" y="31"/>
                        <a:pt x="20" y="31"/>
                        <a:pt x="20" y="31"/>
                      </a:cubicBezTo>
                      <a:cubicBezTo>
                        <a:pt x="21" y="31"/>
                        <a:pt x="21" y="31"/>
                        <a:pt x="21" y="31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20" y="31"/>
                        <a:pt x="20" y="31"/>
                        <a:pt x="20" y="31"/>
                      </a:cubicBezTo>
                      <a:cubicBezTo>
                        <a:pt x="20" y="31"/>
                        <a:pt x="20" y="31"/>
                        <a:pt x="20" y="31"/>
                      </a:cubicBezTo>
                      <a:cubicBezTo>
                        <a:pt x="20" y="31"/>
                        <a:pt x="20" y="31"/>
                        <a:pt x="20" y="31"/>
                      </a:cubicBezTo>
                      <a:cubicBezTo>
                        <a:pt x="20" y="31"/>
                        <a:pt x="20" y="31"/>
                        <a:pt x="20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lose/>
                      <a:moveTo>
                        <a:pt x="1" y="1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4" y="18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6" y="21"/>
                      </a:move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lose/>
                      <a:moveTo>
                        <a:pt x="33" y="30"/>
                      </a:move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lose/>
                      <a:moveTo>
                        <a:pt x="33" y="32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lose/>
                      <a:moveTo>
                        <a:pt x="36" y="29"/>
                      </a:move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6" y="27"/>
                        <a:pt x="36" y="27"/>
                        <a:pt x="36" y="27"/>
                      </a:cubicBezTo>
                      <a:cubicBezTo>
                        <a:pt x="37" y="27"/>
                        <a:pt x="37" y="27"/>
                        <a:pt x="37" y="27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7" y="28"/>
                        <a:pt x="37" y="28"/>
                        <a:pt x="37" y="28"/>
                      </a:cubicBezTo>
                      <a:cubicBezTo>
                        <a:pt x="37" y="28"/>
                        <a:pt x="37" y="28"/>
                        <a:pt x="37" y="28"/>
                      </a:cubicBezTo>
                      <a:cubicBezTo>
                        <a:pt x="37" y="28"/>
                        <a:pt x="37" y="28"/>
                        <a:pt x="37" y="28"/>
                      </a:cubicBezTo>
                      <a:cubicBezTo>
                        <a:pt x="37" y="28"/>
                        <a:pt x="37" y="28"/>
                        <a:pt x="37" y="28"/>
                      </a:cubicBez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29"/>
                        <a:pt x="36" y="29"/>
                        <a:pt x="36" y="29"/>
                      </a:cubicBezTo>
                      <a:close/>
                      <a:moveTo>
                        <a:pt x="30" y="27"/>
                      </a:move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29" y="26"/>
                        <a:pt x="29" y="26"/>
                        <a:pt x="29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lose/>
                      <a:moveTo>
                        <a:pt x="30" y="21"/>
                      </a:move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lose/>
                      <a:moveTo>
                        <a:pt x="28" y="17"/>
                      </a:move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lose/>
                      <a:moveTo>
                        <a:pt x="27" y="15"/>
                      </a:move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25" y="7"/>
                      </a:move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5" y="8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7"/>
                      </a:cubicBezTo>
                      <a:close/>
                      <a:moveTo>
                        <a:pt x="23" y="9"/>
                      </a:move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3" y="9"/>
                        <a:pt x="23" y="9"/>
                        <a:pt x="23" y="9"/>
                      </a:cubicBezTo>
                      <a:close/>
                      <a:moveTo>
                        <a:pt x="21" y="6"/>
                      </a:move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0" y="7"/>
                        <a:pt x="20" y="7"/>
                        <a:pt x="20" y="7"/>
                      </a:cubicBezTo>
                      <a:cubicBezTo>
                        <a:pt x="21" y="6"/>
                        <a:pt x="21" y="6"/>
                        <a:pt x="21" y="6"/>
                      </a:cubicBezTo>
                      <a:close/>
                      <a:moveTo>
                        <a:pt x="17" y="14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lose/>
                      <a:moveTo>
                        <a:pt x="16" y="14"/>
                      </a:move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lose/>
                      <a:moveTo>
                        <a:pt x="21" y="15"/>
                      </a:move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lose/>
                      <a:moveTo>
                        <a:pt x="28" y="22"/>
                      </a:move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9" y="22"/>
                        <a:pt x="29" y="22"/>
                        <a:pt x="29" y="22"/>
                      </a:cubicBezTo>
                      <a:cubicBezTo>
                        <a:pt x="28" y="22"/>
                        <a:pt x="28" y="22"/>
                        <a:pt x="28" y="22"/>
                      </a:cubicBezTo>
                      <a:close/>
                      <a:moveTo>
                        <a:pt x="21" y="27"/>
                      </a:move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lose/>
                      <a:moveTo>
                        <a:pt x="21" y="24"/>
                      </a:move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lose/>
                      <a:moveTo>
                        <a:pt x="21" y="23"/>
                      </a:move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lose/>
                      <a:moveTo>
                        <a:pt x="20" y="22"/>
                      </a:move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lose/>
                      <a:moveTo>
                        <a:pt x="24" y="25"/>
                      </a:move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lose/>
                      <a:moveTo>
                        <a:pt x="26" y="25"/>
                      </a:move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lose/>
                      <a:moveTo>
                        <a:pt x="25" y="23"/>
                      </a:move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lose/>
                      <a:moveTo>
                        <a:pt x="24" y="22"/>
                      </a:move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lose/>
                      <a:moveTo>
                        <a:pt x="22" y="20"/>
                      </a:move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lose/>
                      <a:moveTo>
                        <a:pt x="14" y="15"/>
                      </a:move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2" y="19"/>
                        <a:pt x="22" y="19"/>
                        <a:pt x="22" y="19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lose/>
                      <a:moveTo>
                        <a:pt x="15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lose/>
                      <a:moveTo>
                        <a:pt x="15" y="26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lnTo>
                        <a:pt x="15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" name="Freeform 76">
                  <a:extLst>
                    <a:ext uri="{FF2B5EF4-FFF2-40B4-BE49-F238E27FC236}">
                      <a16:creationId xmlns:a16="http://schemas.microsoft.com/office/drawing/2014/main" id="{EB380546-7071-CE4D-A6D0-94BE314489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83368" y="2307493"/>
                  <a:ext cx="119657" cy="86205"/>
                </a:xfrm>
                <a:custGeom>
                  <a:avLst/>
                  <a:gdLst>
                    <a:gd name="T0" fmla="*/ 4 w 93"/>
                    <a:gd name="T1" fmla="*/ 11 h 67"/>
                    <a:gd name="T2" fmla="*/ 19 w 93"/>
                    <a:gd name="T3" fmla="*/ 15 h 67"/>
                    <a:gd name="T4" fmla="*/ 30 w 93"/>
                    <a:gd name="T5" fmla="*/ 19 h 67"/>
                    <a:gd name="T6" fmla="*/ 30 w 93"/>
                    <a:gd name="T7" fmla="*/ 8 h 67"/>
                    <a:gd name="T8" fmla="*/ 26 w 93"/>
                    <a:gd name="T9" fmla="*/ 0 h 67"/>
                    <a:gd name="T10" fmla="*/ 37 w 93"/>
                    <a:gd name="T11" fmla="*/ 8 h 67"/>
                    <a:gd name="T12" fmla="*/ 49 w 93"/>
                    <a:gd name="T13" fmla="*/ 11 h 67"/>
                    <a:gd name="T14" fmla="*/ 56 w 93"/>
                    <a:gd name="T15" fmla="*/ 8 h 67"/>
                    <a:gd name="T16" fmla="*/ 63 w 93"/>
                    <a:gd name="T17" fmla="*/ 4 h 67"/>
                    <a:gd name="T18" fmla="*/ 71 w 93"/>
                    <a:gd name="T19" fmla="*/ 11 h 67"/>
                    <a:gd name="T20" fmla="*/ 78 w 93"/>
                    <a:gd name="T21" fmla="*/ 19 h 67"/>
                    <a:gd name="T22" fmla="*/ 82 w 93"/>
                    <a:gd name="T23" fmla="*/ 26 h 67"/>
                    <a:gd name="T24" fmla="*/ 89 w 93"/>
                    <a:gd name="T25" fmla="*/ 26 h 67"/>
                    <a:gd name="T26" fmla="*/ 89 w 93"/>
                    <a:gd name="T27" fmla="*/ 30 h 67"/>
                    <a:gd name="T28" fmla="*/ 82 w 93"/>
                    <a:gd name="T29" fmla="*/ 30 h 67"/>
                    <a:gd name="T30" fmla="*/ 78 w 93"/>
                    <a:gd name="T31" fmla="*/ 37 h 67"/>
                    <a:gd name="T32" fmla="*/ 78 w 93"/>
                    <a:gd name="T33" fmla="*/ 45 h 67"/>
                    <a:gd name="T34" fmla="*/ 78 w 93"/>
                    <a:gd name="T35" fmla="*/ 48 h 67"/>
                    <a:gd name="T36" fmla="*/ 78 w 93"/>
                    <a:gd name="T37" fmla="*/ 52 h 67"/>
                    <a:gd name="T38" fmla="*/ 74 w 93"/>
                    <a:gd name="T39" fmla="*/ 60 h 67"/>
                    <a:gd name="T40" fmla="*/ 74 w 93"/>
                    <a:gd name="T41" fmla="*/ 52 h 67"/>
                    <a:gd name="T42" fmla="*/ 71 w 93"/>
                    <a:gd name="T43" fmla="*/ 52 h 67"/>
                    <a:gd name="T44" fmla="*/ 74 w 93"/>
                    <a:gd name="T45" fmla="*/ 60 h 67"/>
                    <a:gd name="T46" fmla="*/ 74 w 93"/>
                    <a:gd name="T47" fmla="*/ 63 h 67"/>
                    <a:gd name="T48" fmla="*/ 71 w 93"/>
                    <a:gd name="T49" fmla="*/ 67 h 67"/>
                    <a:gd name="T50" fmla="*/ 67 w 93"/>
                    <a:gd name="T51" fmla="*/ 67 h 67"/>
                    <a:gd name="T52" fmla="*/ 60 w 93"/>
                    <a:gd name="T53" fmla="*/ 60 h 67"/>
                    <a:gd name="T54" fmla="*/ 60 w 93"/>
                    <a:gd name="T55" fmla="*/ 52 h 67"/>
                    <a:gd name="T56" fmla="*/ 63 w 93"/>
                    <a:gd name="T57" fmla="*/ 52 h 67"/>
                    <a:gd name="T58" fmla="*/ 60 w 93"/>
                    <a:gd name="T59" fmla="*/ 48 h 67"/>
                    <a:gd name="T60" fmla="*/ 56 w 93"/>
                    <a:gd name="T61" fmla="*/ 45 h 67"/>
                    <a:gd name="T62" fmla="*/ 52 w 93"/>
                    <a:gd name="T63" fmla="*/ 48 h 67"/>
                    <a:gd name="T64" fmla="*/ 49 w 93"/>
                    <a:gd name="T65" fmla="*/ 52 h 67"/>
                    <a:gd name="T66" fmla="*/ 41 w 93"/>
                    <a:gd name="T67" fmla="*/ 56 h 67"/>
                    <a:gd name="T68" fmla="*/ 41 w 93"/>
                    <a:gd name="T69" fmla="*/ 56 h 67"/>
                    <a:gd name="T70" fmla="*/ 37 w 93"/>
                    <a:gd name="T71" fmla="*/ 60 h 67"/>
                    <a:gd name="T72" fmla="*/ 34 w 93"/>
                    <a:gd name="T73" fmla="*/ 60 h 67"/>
                    <a:gd name="T74" fmla="*/ 37 w 93"/>
                    <a:gd name="T75" fmla="*/ 52 h 67"/>
                    <a:gd name="T76" fmla="*/ 37 w 93"/>
                    <a:gd name="T77" fmla="*/ 48 h 67"/>
                    <a:gd name="T78" fmla="*/ 30 w 93"/>
                    <a:gd name="T79" fmla="*/ 45 h 67"/>
                    <a:gd name="T80" fmla="*/ 19 w 93"/>
                    <a:gd name="T81" fmla="*/ 37 h 67"/>
                    <a:gd name="T82" fmla="*/ 23 w 93"/>
                    <a:gd name="T83" fmla="*/ 34 h 67"/>
                    <a:gd name="T84" fmla="*/ 15 w 93"/>
                    <a:gd name="T85" fmla="*/ 26 h 67"/>
                    <a:gd name="T86" fmla="*/ 12 w 93"/>
                    <a:gd name="T87" fmla="*/ 19 h 67"/>
                    <a:gd name="T88" fmla="*/ 4 w 93"/>
                    <a:gd name="T89" fmla="*/ 15 h 67"/>
                    <a:gd name="T90" fmla="*/ 30 w 93"/>
                    <a:gd name="T91" fmla="*/ 60 h 67"/>
                    <a:gd name="T92" fmla="*/ 19 w 93"/>
                    <a:gd name="T93" fmla="*/ 48 h 67"/>
                    <a:gd name="T94" fmla="*/ 15 w 93"/>
                    <a:gd name="T95" fmla="*/ 45 h 67"/>
                    <a:gd name="T96" fmla="*/ 8 w 93"/>
                    <a:gd name="T97" fmla="*/ 41 h 67"/>
                    <a:gd name="T98" fmla="*/ 0 w 93"/>
                    <a:gd name="T99" fmla="*/ 41 h 67"/>
                    <a:gd name="T100" fmla="*/ 4 w 93"/>
                    <a:gd name="T101" fmla="*/ 45 h 67"/>
                    <a:gd name="T102" fmla="*/ 8 w 93"/>
                    <a:gd name="T103" fmla="*/ 45 h 67"/>
                    <a:gd name="T104" fmla="*/ 8 w 93"/>
                    <a:gd name="T105" fmla="*/ 52 h 67"/>
                    <a:gd name="T106" fmla="*/ 15 w 93"/>
                    <a:gd name="T107" fmla="*/ 56 h 67"/>
                    <a:gd name="T108" fmla="*/ 26 w 93"/>
                    <a:gd name="T109" fmla="*/ 60 h 67"/>
                    <a:gd name="T110" fmla="*/ 30 w 93"/>
                    <a:gd name="T111" fmla="*/ 6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3" h="67">
                      <a:moveTo>
                        <a:pt x="4" y="15"/>
                      </a:moveTo>
                      <a:lnTo>
                        <a:pt x="4" y="11"/>
                      </a:lnTo>
                      <a:lnTo>
                        <a:pt x="8" y="11"/>
                      </a:lnTo>
                      <a:lnTo>
                        <a:pt x="19" y="15"/>
                      </a:lnTo>
                      <a:lnTo>
                        <a:pt x="26" y="15"/>
                      </a:lnTo>
                      <a:lnTo>
                        <a:pt x="30" y="19"/>
                      </a:lnTo>
                      <a:lnTo>
                        <a:pt x="30" y="11"/>
                      </a:lnTo>
                      <a:lnTo>
                        <a:pt x="30" y="8"/>
                      </a:lnTo>
                      <a:lnTo>
                        <a:pt x="26" y="8"/>
                      </a:lnTo>
                      <a:lnTo>
                        <a:pt x="26" y="0"/>
                      </a:lnTo>
                      <a:lnTo>
                        <a:pt x="30" y="4"/>
                      </a:lnTo>
                      <a:lnTo>
                        <a:pt x="37" y="8"/>
                      </a:lnTo>
                      <a:lnTo>
                        <a:pt x="41" y="11"/>
                      </a:lnTo>
                      <a:lnTo>
                        <a:pt x="49" y="11"/>
                      </a:lnTo>
                      <a:lnTo>
                        <a:pt x="49" y="8"/>
                      </a:lnTo>
                      <a:lnTo>
                        <a:pt x="56" y="8"/>
                      </a:lnTo>
                      <a:lnTo>
                        <a:pt x="60" y="0"/>
                      </a:lnTo>
                      <a:lnTo>
                        <a:pt x="63" y="4"/>
                      </a:lnTo>
                      <a:lnTo>
                        <a:pt x="71" y="8"/>
                      </a:lnTo>
                      <a:lnTo>
                        <a:pt x="71" y="11"/>
                      </a:lnTo>
                      <a:lnTo>
                        <a:pt x="71" y="15"/>
                      </a:lnTo>
                      <a:lnTo>
                        <a:pt x="78" y="19"/>
                      </a:lnTo>
                      <a:lnTo>
                        <a:pt x="78" y="23"/>
                      </a:lnTo>
                      <a:lnTo>
                        <a:pt x="82" y="26"/>
                      </a:lnTo>
                      <a:lnTo>
                        <a:pt x="86" y="26"/>
                      </a:lnTo>
                      <a:lnTo>
                        <a:pt x="89" y="26"/>
                      </a:lnTo>
                      <a:lnTo>
                        <a:pt x="93" y="30"/>
                      </a:lnTo>
                      <a:lnTo>
                        <a:pt x="89" y="30"/>
                      </a:lnTo>
                      <a:lnTo>
                        <a:pt x="89" y="30"/>
                      </a:lnTo>
                      <a:lnTo>
                        <a:pt x="82" y="30"/>
                      </a:lnTo>
                      <a:lnTo>
                        <a:pt x="78" y="34"/>
                      </a:lnTo>
                      <a:lnTo>
                        <a:pt x="78" y="37"/>
                      </a:lnTo>
                      <a:lnTo>
                        <a:pt x="78" y="41"/>
                      </a:lnTo>
                      <a:lnTo>
                        <a:pt x="78" y="45"/>
                      </a:lnTo>
                      <a:lnTo>
                        <a:pt x="78" y="45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52"/>
                      </a:lnTo>
                      <a:lnTo>
                        <a:pt x="78" y="56"/>
                      </a:lnTo>
                      <a:lnTo>
                        <a:pt x="74" y="60"/>
                      </a:lnTo>
                      <a:lnTo>
                        <a:pt x="74" y="56"/>
                      </a:lnTo>
                      <a:lnTo>
                        <a:pt x="74" y="52"/>
                      </a:lnTo>
                      <a:lnTo>
                        <a:pt x="74" y="52"/>
                      </a:lnTo>
                      <a:lnTo>
                        <a:pt x="71" y="52"/>
                      </a:lnTo>
                      <a:lnTo>
                        <a:pt x="71" y="56"/>
                      </a:lnTo>
                      <a:lnTo>
                        <a:pt x="74" y="60"/>
                      </a:lnTo>
                      <a:lnTo>
                        <a:pt x="71" y="60"/>
                      </a:lnTo>
                      <a:lnTo>
                        <a:pt x="74" y="63"/>
                      </a:lnTo>
                      <a:lnTo>
                        <a:pt x="74" y="67"/>
                      </a:lnTo>
                      <a:lnTo>
                        <a:pt x="71" y="67"/>
                      </a:lnTo>
                      <a:lnTo>
                        <a:pt x="71" y="67"/>
                      </a:lnTo>
                      <a:lnTo>
                        <a:pt x="67" y="67"/>
                      </a:lnTo>
                      <a:lnTo>
                        <a:pt x="63" y="63"/>
                      </a:lnTo>
                      <a:lnTo>
                        <a:pt x="60" y="60"/>
                      </a:lnTo>
                      <a:lnTo>
                        <a:pt x="63" y="56"/>
                      </a:lnTo>
                      <a:lnTo>
                        <a:pt x="60" y="52"/>
                      </a:lnTo>
                      <a:lnTo>
                        <a:pt x="60" y="52"/>
                      </a:lnTo>
                      <a:lnTo>
                        <a:pt x="63" y="52"/>
                      </a:lnTo>
                      <a:lnTo>
                        <a:pt x="60" y="48"/>
                      </a:lnTo>
                      <a:lnTo>
                        <a:pt x="60" y="48"/>
                      </a:lnTo>
                      <a:lnTo>
                        <a:pt x="56" y="45"/>
                      </a:lnTo>
                      <a:lnTo>
                        <a:pt x="56" y="45"/>
                      </a:lnTo>
                      <a:lnTo>
                        <a:pt x="56" y="45"/>
                      </a:lnTo>
                      <a:lnTo>
                        <a:pt x="52" y="48"/>
                      </a:lnTo>
                      <a:lnTo>
                        <a:pt x="49" y="48"/>
                      </a:lnTo>
                      <a:lnTo>
                        <a:pt x="49" y="52"/>
                      </a:lnTo>
                      <a:lnTo>
                        <a:pt x="45" y="52"/>
                      </a:lnTo>
                      <a:lnTo>
                        <a:pt x="41" y="56"/>
                      </a:lnTo>
                      <a:lnTo>
                        <a:pt x="41" y="56"/>
                      </a:lnTo>
                      <a:lnTo>
                        <a:pt x="41" y="56"/>
                      </a:lnTo>
                      <a:lnTo>
                        <a:pt x="41" y="60"/>
                      </a:lnTo>
                      <a:lnTo>
                        <a:pt x="37" y="6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4" y="56"/>
                      </a:lnTo>
                      <a:lnTo>
                        <a:pt x="37" y="52"/>
                      </a:lnTo>
                      <a:lnTo>
                        <a:pt x="34" y="48"/>
                      </a:lnTo>
                      <a:lnTo>
                        <a:pt x="37" y="48"/>
                      </a:lnTo>
                      <a:lnTo>
                        <a:pt x="34" y="45"/>
                      </a:lnTo>
                      <a:lnTo>
                        <a:pt x="30" y="45"/>
                      </a:lnTo>
                      <a:lnTo>
                        <a:pt x="23" y="41"/>
                      </a:lnTo>
                      <a:lnTo>
                        <a:pt x="19" y="37"/>
                      </a:lnTo>
                      <a:lnTo>
                        <a:pt x="23" y="34"/>
                      </a:lnTo>
                      <a:lnTo>
                        <a:pt x="23" y="34"/>
                      </a:lnTo>
                      <a:lnTo>
                        <a:pt x="15" y="26"/>
                      </a:lnTo>
                      <a:lnTo>
                        <a:pt x="15" y="26"/>
                      </a:lnTo>
                      <a:lnTo>
                        <a:pt x="15" y="23"/>
                      </a:lnTo>
                      <a:lnTo>
                        <a:pt x="12" y="19"/>
                      </a:lnTo>
                      <a:lnTo>
                        <a:pt x="8" y="19"/>
                      </a:lnTo>
                      <a:lnTo>
                        <a:pt x="4" y="15"/>
                      </a:lnTo>
                      <a:lnTo>
                        <a:pt x="4" y="15"/>
                      </a:lnTo>
                      <a:close/>
                      <a:moveTo>
                        <a:pt x="30" y="60"/>
                      </a:moveTo>
                      <a:lnTo>
                        <a:pt x="23" y="48"/>
                      </a:lnTo>
                      <a:lnTo>
                        <a:pt x="19" y="48"/>
                      </a:lnTo>
                      <a:lnTo>
                        <a:pt x="15" y="45"/>
                      </a:lnTo>
                      <a:lnTo>
                        <a:pt x="15" y="45"/>
                      </a:lnTo>
                      <a:lnTo>
                        <a:pt x="12" y="45"/>
                      </a:lnTo>
                      <a:lnTo>
                        <a:pt x="8" y="41"/>
                      </a:lnTo>
                      <a:lnTo>
                        <a:pt x="4" y="41"/>
                      </a:lnTo>
                      <a:lnTo>
                        <a:pt x="0" y="41"/>
                      </a:lnTo>
                      <a:lnTo>
                        <a:pt x="4" y="45"/>
                      </a:lnTo>
                      <a:lnTo>
                        <a:pt x="4" y="45"/>
                      </a:lnTo>
                      <a:lnTo>
                        <a:pt x="4" y="45"/>
                      </a:lnTo>
                      <a:lnTo>
                        <a:pt x="8" y="45"/>
                      </a:lnTo>
                      <a:lnTo>
                        <a:pt x="8" y="48"/>
                      </a:lnTo>
                      <a:lnTo>
                        <a:pt x="8" y="52"/>
                      </a:lnTo>
                      <a:lnTo>
                        <a:pt x="15" y="56"/>
                      </a:lnTo>
                      <a:lnTo>
                        <a:pt x="15" y="56"/>
                      </a:lnTo>
                      <a:lnTo>
                        <a:pt x="23" y="60"/>
                      </a:lnTo>
                      <a:lnTo>
                        <a:pt x="26" y="60"/>
                      </a:lnTo>
                      <a:lnTo>
                        <a:pt x="30" y="60"/>
                      </a:lnTo>
                      <a:lnTo>
                        <a:pt x="30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7" name="Freeform 77">
                  <a:extLst>
                    <a:ext uri="{FF2B5EF4-FFF2-40B4-BE49-F238E27FC236}">
                      <a16:creationId xmlns:a16="http://schemas.microsoft.com/office/drawing/2014/main" id="{E6281E68-7BB6-B042-9237-F76FA0EA36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9508" y="2365391"/>
                  <a:ext cx="428448" cy="315225"/>
                </a:xfrm>
                <a:custGeom>
                  <a:avLst/>
                  <a:gdLst>
                    <a:gd name="T0" fmla="*/ 11 w 333"/>
                    <a:gd name="T1" fmla="*/ 3 h 245"/>
                    <a:gd name="T2" fmla="*/ 29 w 333"/>
                    <a:gd name="T3" fmla="*/ 15 h 245"/>
                    <a:gd name="T4" fmla="*/ 40 w 333"/>
                    <a:gd name="T5" fmla="*/ 15 h 245"/>
                    <a:gd name="T6" fmla="*/ 48 w 333"/>
                    <a:gd name="T7" fmla="*/ 7 h 245"/>
                    <a:gd name="T8" fmla="*/ 59 w 333"/>
                    <a:gd name="T9" fmla="*/ 0 h 245"/>
                    <a:gd name="T10" fmla="*/ 63 w 333"/>
                    <a:gd name="T11" fmla="*/ 7 h 245"/>
                    <a:gd name="T12" fmla="*/ 70 w 333"/>
                    <a:gd name="T13" fmla="*/ 22 h 245"/>
                    <a:gd name="T14" fmla="*/ 77 w 333"/>
                    <a:gd name="T15" fmla="*/ 26 h 245"/>
                    <a:gd name="T16" fmla="*/ 85 w 333"/>
                    <a:gd name="T17" fmla="*/ 37 h 245"/>
                    <a:gd name="T18" fmla="*/ 103 w 333"/>
                    <a:gd name="T19" fmla="*/ 41 h 245"/>
                    <a:gd name="T20" fmla="*/ 126 w 333"/>
                    <a:gd name="T21" fmla="*/ 52 h 245"/>
                    <a:gd name="T22" fmla="*/ 163 w 333"/>
                    <a:gd name="T23" fmla="*/ 48 h 245"/>
                    <a:gd name="T24" fmla="*/ 174 w 333"/>
                    <a:gd name="T25" fmla="*/ 37 h 245"/>
                    <a:gd name="T26" fmla="*/ 192 w 333"/>
                    <a:gd name="T27" fmla="*/ 22 h 245"/>
                    <a:gd name="T28" fmla="*/ 211 w 333"/>
                    <a:gd name="T29" fmla="*/ 22 h 245"/>
                    <a:gd name="T30" fmla="*/ 237 w 333"/>
                    <a:gd name="T31" fmla="*/ 29 h 245"/>
                    <a:gd name="T32" fmla="*/ 251 w 333"/>
                    <a:gd name="T33" fmla="*/ 37 h 245"/>
                    <a:gd name="T34" fmla="*/ 277 w 333"/>
                    <a:gd name="T35" fmla="*/ 55 h 245"/>
                    <a:gd name="T36" fmla="*/ 281 w 333"/>
                    <a:gd name="T37" fmla="*/ 70 h 245"/>
                    <a:gd name="T38" fmla="*/ 281 w 333"/>
                    <a:gd name="T39" fmla="*/ 78 h 245"/>
                    <a:gd name="T40" fmla="*/ 274 w 333"/>
                    <a:gd name="T41" fmla="*/ 89 h 245"/>
                    <a:gd name="T42" fmla="*/ 281 w 333"/>
                    <a:gd name="T43" fmla="*/ 100 h 245"/>
                    <a:gd name="T44" fmla="*/ 281 w 333"/>
                    <a:gd name="T45" fmla="*/ 126 h 245"/>
                    <a:gd name="T46" fmla="*/ 300 w 333"/>
                    <a:gd name="T47" fmla="*/ 144 h 245"/>
                    <a:gd name="T48" fmla="*/ 300 w 333"/>
                    <a:gd name="T49" fmla="*/ 182 h 245"/>
                    <a:gd name="T50" fmla="*/ 318 w 333"/>
                    <a:gd name="T51" fmla="*/ 189 h 245"/>
                    <a:gd name="T52" fmla="*/ 326 w 333"/>
                    <a:gd name="T53" fmla="*/ 204 h 245"/>
                    <a:gd name="T54" fmla="*/ 333 w 333"/>
                    <a:gd name="T55" fmla="*/ 219 h 245"/>
                    <a:gd name="T56" fmla="*/ 311 w 333"/>
                    <a:gd name="T57" fmla="*/ 222 h 245"/>
                    <a:gd name="T58" fmla="*/ 311 w 333"/>
                    <a:gd name="T59" fmla="*/ 241 h 245"/>
                    <a:gd name="T60" fmla="*/ 296 w 333"/>
                    <a:gd name="T61" fmla="*/ 241 h 245"/>
                    <a:gd name="T62" fmla="*/ 289 w 333"/>
                    <a:gd name="T63" fmla="*/ 241 h 245"/>
                    <a:gd name="T64" fmla="*/ 263 w 333"/>
                    <a:gd name="T65" fmla="*/ 237 h 245"/>
                    <a:gd name="T66" fmla="*/ 248 w 333"/>
                    <a:gd name="T67" fmla="*/ 233 h 245"/>
                    <a:gd name="T68" fmla="*/ 233 w 333"/>
                    <a:gd name="T69" fmla="*/ 222 h 245"/>
                    <a:gd name="T70" fmla="*/ 226 w 333"/>
                    <a:gd name="T71" fmla="*/ 211 h 245"/>
                    <a:gd name="T72" fmla="*/ 207 w 333"/>
                    <a:gd name="T73" fmla="*/ 211 h 245"/>
                    <a:gd name="T74" fmla="*/ 185 w 333"/>
                    <a:gd name="T75" fmla="*/ 215 h 245"/>
                    <a:gd name="T76" fmla="*/ 166 w 333"/>
                    <a:gd name="T77" fmla="*/ 211 h 245"/>
                    <a:gd name="T78" fmla="*/ 159 w 333"/>
                    <a:gd name="T79" fmla="*/ 204 h 245"/>
                    <a:gd name="T80" fmla="*/ 140 w 333"/>
                    <a:gd name="T81" fmla="*/ 200 h 245"/>
                    <a:gd name="T82" fmla="*/ 126 w 333"/>
                    <a:gd name="T83" fmla="*/ 185 h 245"/>
                    <a:gd name="T84" fmla="*/ 126 w 333"/>
                    <a:gd name="T85" fmla="*/ 182 h 245"/>
                    <a:gd name="T86" fmla="*/ 114 w 333"/>
                    <a:gd name="T87" fmla="*/ 163 h 245"/>
                    <a:gd name="T88" fmla="*/ 100 w 333"/>
                    <a:gd name="T89" fmla="*/ 163 h 245"/>
                    <a:gd name="T90" fmla="*/ 96 w 333"/>
                    <a:gd name="T91" fmla="*/ 159 h 245"/>
                    <a:gd name="T92" fmla="*/ 92 w 333"/>
                    <a:gd name="T93" fmla="*/ 163 h 245"/>
                    <a:gd name="T94" fmla="*/ 85 w 333"/>
                    <a:gd name="T95" fmla="*/ 159 h 245"/>
                    <a:gd name="T96" fmla="*/ 74 w 333"/>
                    <a:gd name="T97" fmla="*/ 141 h 245"/>
                    <a:gd name="T98" fmla="*/ 66 w 333"/>
                    <a:gd name="T99" fmla="*/ 122 h 245"/>
                    <a:gd name="T100" fmla="*/ 44 w 333"/>
                    <a:gd name="T101" fmla="*/ 115 h 245"/>
                    <a:gd name="T102" fmla="*/ 40 w 333"/>
                    <a:gd name="T103" fmla="*/ 104 h 245"/>
                    <a:gd name="T104" fmla="*/ 33 w 333"/>
                    <a:gd name="T105" fmla="*/ 96 h 245"/>
                    <a:gd name="T106" fmla="*/ 37 w 333"/>
                    <a:gd name="T107" fmla="*/ 81 h 245"/>
                    <a:gd name="T108" fmla="*/ 40 w 333"/>
                    <a:gd name="T109" fmla="*/ 70 h 245"/>
                    <a:gd name="T110" fmla="*/ 40 w 333"/>
                    <a:gd name="T111" fmla="*/ 67 h 245"/>
                    <a:gd name="T112" fmla="*/ 26 w 333"/>
                    <a:gd name="T113" fmla="*/ 63 h 245"/>
                    <a:gd name="T114" fmla="*/ 18 w 333"/>
                    <a:gd name="T115" fmla="*/ 52 h 245"/>
                    <a:gd name="T116" fmla="*/ 11 w 333"/>
                    <a:gd name="T117" fmla="*/ 41 h 245"/>
                    <a:gd name="T118" fmla="*/ 7 w 333"/>
                    <a:gd name="T119" fmla="*/ 22 h 245"/>
                    <a:gd name="T120" fmla="*/ 0 w 333"/>
                    <a:gd name="T121" fmla="*/ 7 h 245"/>
                    <a:gd name="T122" fmla="*/ 7 w 333"/>
                    <a:gd name="T123" fmla="*/ 0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33" h="245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1" y="3"/>
                      </a:lnTo>
                      <a:lnTo>
                        <a:pt x="11" y="7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26" y="15"/>
                      </a:lnTo>
                      <a:lnTo>
                        <a:pt x="29" y="15"/>
                      </a:lnTo>
                      <a:lnTo>
                        <a:pt x="33" y="15"/>
                      </a:lnTo>
                      <a:lnTo>
                        <a:pt x="33" y="15"/>
                      </a:lnTo>
                      <a:lnTo>
                        <a:pt x="33" y="15"/>
                      </a:lnTo>
                      <a:lnTo>
                        <a:pt x="37" y="15"/>
                      </a:lnTo>
                      <a:lnTo>
                        <a:pt x="40" y="15"/>
                      </a:lnTo>
                      <a:lnTo>
                        <a:pt x="44" y="15"/>
                      </a:lnTo>
                      <a:lnTo>
                        <a:pt x="44" y="11"/>
                      </a:lnTo>
                      <a:lnTo>
                        <a:pt x="44" y="11"/>
                      </a:lnTo>
                      <a:lnTo>
                        <a:pt x="44" y="11"/>
                      </a:lnTo>
                      <a:lnTo>
                        <a:pt x="48" y="7"/>
                      </a:lnTo>
                      <a:lnTo>
                        <a:pt x="52" y="7"/>
                      </a:lnTo>
                      <a:lnTo>
                        <a:pt x="52" y="3"/>
                      </a:lnTo>
                      <a:lnTo>
                        <a:pt x="55" y="3"/>
                      </a:lnTo>
                      <a:lnTo>
                        <a:pt x="59" y="0"/>
                      </a:lnTo>
                      <a:lnTo>
                        <a:pt x="59" y="0"/>
                      </a:lnTo>
                      <a:lnTo>
                        <a:pt x="59" y="0"/>
                      </a:lnTo>
                      <a:lnTo>
                        <a:pt x="63" y="3"/>
                      </a:lnTo>
                      <a:lnTo>
                        <a:pt x="63" y="3"/>
                      </a:lnTo>
                      <a:lnTo>
                        <a:pt x="66" y="7"/>
                      </a:lnTo>
                      <a:lnTo>
                        <a:pt x="63" y="7"/>
                      </a:lnTo>
                      <a:lnTo>
                        <a:pt x="63" y="7"/>
                      </a:lnTo>
                      <a:lnTo>
                        <a:pt x="66" y="11"/>
                      </a:lnTo>
                      <a:lnTo>
                        <a:pt x="63" y="15"/>
                      </a:lnTo>
                      <a:lnTo>
                        <a:pt x="66" y="18"/>
                      </a:lnTo>
                      <a:lnTo>
                        <a:pt x="70" y="22"/>
                      </a:lnTo>
                      <a:lnTo>
                        <a:pt x="74" y="22"/>
                      </a:lnTo>
                      <a:lnTo>
                        <a:pt x="74" y="22"/>
                      </a:lnTo>
                      <a:lnTo>
                        <a:pt x="77" y="22"/>
                      </a:lnTo>
                      <a:lnTo>
                        <a:pt x="77" y="22"/>
                      </a:lnTo>
                      <a:lnTo>
                        <a:pt x="77" y="26"/>
                      </a:lnTo>
                      <a:lnTo>
                        <a:pt x="77" y="29"/>
                      </a:lnTo>
                      <a:lnTo>
                        <a:pt x="77" y="33"/>
                      </a:lnTo>
                      <a:lnTo>
                        <a:pt x="77" y="33"/>
                      </a:lnTo>
                      <a:lnTo>
                        <a:pt x="81" y="33"/>
                      </a:lnTo>
                      <a:lnTo>
                        <a:pt x="85" y="37"/>
                      </a:lnTo>
                      <a:lnTo>
                        <a:pt x="89" y="37"/>
                      </a:lnTo>
                      <a:lnTo>
                        <a:pt x="92" y="41"/>
                      </a:lnTo>
                      <a:lnTo>
                        <a:pt x="96" y="37"/>
                      </a:lnTo>
                      <a:lnTo>
                        <a:pt x="100" y="41"/>
                      </a:lnTo>
                      <a:lnTo>
                        <a:pt x="103" y="41"/>
                      </a:lnTo>
                      <a:lnTo>
                        <a:pt x="103" y="44"/>
                      </a:lnTo>
                      <a:lnTo>
                        <a:pt x="103" y="44"/>
                      </a:lnTo>
                      <a:lnTo>
                        <a:pt x="114" y="48"/>
                      </a:lnTo>
                      <a:lnTo>
                        <a:pt x="118" y="48"/>
                      </a:lnTo>
                      <a:lnTo>
                        <a:pt x="126" y="52"/>
                      </a:lnTo>
                      <a:lnTo>
                        <a:pt x="133" y="52"/>
                      </a:lnTo>
                      <a:lnTo>
                        <a:pt x="144" y="48"/>
                      </a:lnTo>
                      <a:lnTo>
                        <a:pt x="152" y="48"/>
                      </a:lnTo>
                      <a:lnTo>
                        <a:pt x="159" y="48"/>
                      </a:lnTo>
                      <a:lnTo>
                        <a:pt x="163" y="48"/>
                      </a:lnTo>
                      <a:lnTo>
                        <a:pt x="166" y="44"/>
                      </a:lnTo>
                      <a:lnTo>
                        <a:pt x="163" y="41"/>
                      </a:lnTo>
                      <a:lnTo>
                        <a:pt x="163" y="37"/>
                      </a:lnTo>
                      <a:lnTo>
                        <a:pt x="166" y="37"/>
                      </a:lnTo>
                      <a:lnTo>
                        <a:pt x="174" y="37"/>
                      </a:lnTo>
                      <a:lnTo>
                        <a:pt x="174" y="33"/>
                      </a:lnTo>
                      <a:lnTo>
                        <a:pt x="177" y="29"/>
                      </a:lnTo>
                      <a:lnTo>
                        <a:pt x="177" y="29"/>
                      </a:lnTo>
                      <a:lnTo>
                        <a:pt x="185" y="26"/>
                      </a:lnTo>
                      <a:lnTo>
                        <a:pt x="192" y="22"/>
                      </a:lnTo>
                      <a:lnTo>
                        <a:pt x="200" y="26"/>
                      </a:lnTo>
                      <a:lnTo>
                        <a:pt x="200" y="22"/>
                      </a:lnTo>
                      <a:lnTo>
                        <a:pt x="203" y="18"/>
                      </a:lnTo>
                      <a:lnTo>
                        <a:pt x="207" y="22"/>
                      </a:lnTo>
                      <a:lnTo>
                        <a:pt x="211" y="22"/>
                      </a:lnTo>
                      <a:lnTo>
                        <a:pt x="214" y="26"/>
                      </a:lnTo>
                      <a:lnTo>
                        <a:pt x="222" y="26"/>
                      </a:lnTo>
                      <a:lnTo>
                        <a:pt x="229" y="33"/>
                      </a:lnTo>
                      <a:lnTo>
                        <a:pt x="233" y="33"/>
                      </a:lnTo>
                      <a:lnTo>
                        <a:pt x="237" y="29"/>
                      </a:lnTo>
                      <a:lnTo>
                        <a:pt x="244" y="33"/>
                      </a:lnTo>
                      <a:lnTo>
                        <a:pt x="248" y="33"/>
                      </a:lnTo>
                      <a:lnTo>
                        <a:pt x="248" y="37"/>
                      </a:lnTo>
                      <a:lnTo>
                        <a:pt x="248" y="41"/>
                      </a:lnTo>
                      <a:lnTo>
                        <a:pt x="251" y="37"/>
                      </a:lnTo>
                      <a:lnTo>
                        <a:pt x="259" y="41"/>
                      </a:lnTo>
                      <a:lnTo>
                        <a:pt x="266" y="48"/>
                      </a:lnTo>
                      <a:lnTo>
                        <a:pt x="274" y="48"/>
                      </a:lnTo>
                      <a:lnTo>
                        <a:pt x="277" y="52"/>
                      </a:lnTo>
                      <a:lnTo>
                        <a:pt x="277" y="55"/>
                      </a:lnTo>
                      <a:lnTo>
                        <a:pt x="277" y="55"/>
                      </a:lnTo>
                      <a:lnTo>
                        <a:pt x="277" y="59"/>
                      </a:lnTo>
                      <a:lnTo>
                        <a:pt x="277" y="63"/>
                      </a:lnTo>
                      <a:lnTo>
                        <a:pt x="281" y="67"/>
                      </a:lnTo>
                      <a:lnTo>
                        <a:pt x="281" y="70"/>
                      </a:lnTo>
                      <a:lnTo>
                        <a:pt x="281" y="70"/>
                      </a:lnTo>
                      <a:lnTo>
                        <a:pt x="277" y="74"/>
                      </a:lnTo>
                      <a:lnTo>
                        <a:pt x="281" y="78"/>
                      </a:lnTo>
                      <a:lnTo>
                        <a:pt x="281" y="78"/>
                      </a:lnTo>
                      <a:lnTo>
                        <a:pt x="281" y="78"/>
                      </a:lnTo>
                      <a:lnTo>
                        <a:pt x="277" y="81"/>
                      </a:lnTo>
                      <a:lnTo>
                        <a:pt x="274" y="81"/>
                      </a:lnTo>
                      <a:lnTo>
                        <a:pt x="274" y="85"/>
                      </a:lnTo>
                      <a:lnTo>
                        <a:pt x="277" y="85"/>
                      </a:lnTo>
                      <a:lnTo>
                        <a:pt x="274" y="89"/>
                      </a:lnTo>
                      <a:lnTo>
                        <a:pt x="274" y="92"/>
                      </a:lnTo>
                      <a:lnTo>
                        <a:pt x="277" y="96"/>
                      </a:lnTo>
                      <a:lnTo>
                        <a:pt x="277" y="100"/>
                      </a:lnTo>
                      <a:lnTo>
                        <a:pt x="281" y="100"/>
                      </a:lnTo>
                      <a:lnTo>
                        <a:pt x="281" y="100"/>
                      </a:lnTo>
                      <a:lnTo>
                        <a:pt x="277" y="107"/>
                      </a:lnTo>
                      <a:lnTo>
                        <a:pt x="277" y="111"/>
                      </a:lnTo>
                      <a:lnTo>
                        <a:pt x="281" y="118"/>
                      </a:lnTo>
                      <a:lnTo>
                        <a:pt x="285" y="126"/>
                      </a:lnTo>
                      <a:lnTo>
                        <a:pt x="281" y="126"/>
                      </a:lnTo>
                      <a:lnTo>
                        <a:pt x="285" y="130"/>
                      </a:lnTo>
                      <a:lnTo>
                        <a:pt x="285" y="133"/>
                      </a:lnTo>
                      <a:lnTo>
                        <a:pt x="300" y="133"/>
                      </a:lnTo>
                      <a:lnTo>
                        <a:pt x="303" y="141"/>
                      </a:lnTo>
                      <a:lnTo>
                        <a:pt x="300" y="144"/>
                      </a:lnTo>
                      <a:lnTo>
                        <a:pt x="303" y="148"/>
                      </a:lnTo>
                      <a:lnTo>
                        <a:pt x="303" y="152"/>
                      </a:lnTo>
                      <a:lnTo>
                        <a:pt x="289" y="167"/>
                      </a:lnTo>
                      <a:lnTo>
                        <a:pt x="300" y="178"/>
                      </a:lnTo>
                      <a:lnTo>
                        <a:pt x="300" y="182"/>
                      </a:lnTo>
                      <a:lnTo>
                        <a:pt x="303" y="185"/>
                      </a:lnTo>
                      <a:lnTo>
                        <a:pt x="307" y="185"/>
                      </a:lnTo>
                      <a:lnTo>
                        <a:pt x="311" y="189"/>
                      </a:lnTo>
                      <a:lnTo>
                        <a:pt x="314" y="189"/>
                      </a:lnTo>
                      <a:lnTo>
                        <a:pt x="318" y="189"/>
                      </a:lnTo>
                      <a:lnTo>
                        <a:pt x="318" y="193"/>
                      </a:lnTo>
                      <a:lnTo>
                        <a:pt x="322" y="193"/>
                      </a:lnTo>
                      <a:lnTo>
                        <a:pt x="322" y="196"/>
                      </a:lnTo>
                      <a:lnTo>
                        <a:pt x="326" y="200"/>
                      </a:lnTo>
                      <a:lnTo>
                        <a:pt x="326" y="204"/>
                      </a:lnTo>
                      <a:lnTo>
                        <a:pt x="326" y="207"/>
                      </a:lnTo>
                      <a:lnTo>
                        <a:pt x="329" y="207"/>
                      </a:lnTo>
                      <a:lnTo>
                        <a:pt x="333" y="207"/>
                      </a:lnTo>
                      <a:lnTo>
                        <a:pt x="333" y="215"/>
                      </a:lnTo>
                      <a:lnTo>
                        <a:pt x="333" y="219"/>
                      </a:lnTo>
                      <a:lnTo>
                        <a:pt x="329" y="215"/>
                      </a:lnTo>
                      <a:lnTo>
                        <a:pt x="318" y="219"/>
                      </a:lnTo>
                      <a:lnTo>
                        <a:pt x="318" y="219"/>
                      </a:lnTo>
                      <a:lnTo>
                        <a:pt x="314" y="222"/>
                      </a:lnTo>
                      <a:lnTo>
                        <a:pt x="311" y="222"/>
                      </a:lnTo>
                      <a:lnTo>
                        <a:pt x="311" y="226"/>
                      </a:lnTo>
                      <a:lnTo>
                        <a:pt x="311" y="230"/>
                      </a:lnTo>
                      <a:lnTo>
                        <a:pt x="311" y="233"/>
                      </a:lnTo>
                      <a:lnTo>
                        <a:pt x="311" y="237"/>
                      </a:lnTo>
                      <a:lnTo>
                        <a:pt x="311" y="241"/>
                      </a:lnTo>
                      <a:lnTo>
                        <a:pt x="311" y="241"/>
                      </a:lnTo>
                      <a:lnTo>
                        <a:pt x="307" y="241"/>
                      </a:lnTo>
                      <a:lnTo>
                        <a:pt x="307" y="245"/>
                      </a:lnTo>
                      <a:lnTo>
                        <a:pt x="300" y="241"/>
                      </a:lnTo>
                      <a:lnTo>
                        <a:pt x="296" y="241"/>
                      </a:lnTo>
                      <a:lnTo>
                        <a:pt x="296" y="237"/>
                      </a:lnTo>
                      <a:lnTo>
                        <a:pt x="292" y="237"/>
                      </a:lnTo>
                      <a:lnTo>
                        <a:pt x="292" y="241"/>
                      </a:lnTo>
                      <a:lnTo>
                        <a:pt x="292" y="241"/>
                      </a:lnTo>
                      <a:lnTo>
                        <a:pt x="289" y="241"/>
                      </a:lnTo>
                      <a:lnTo>
                        <a:pt x="289" y="241"/>
                      </a:lnTo>
                      <a:lnTo>
                        <a:pt x="285" y="237"/>
                      </a:lnTo>
                      <a:lnTo>
                        <a:pt x="277" y="237"/>
                      </a:lnTo>
                      <a:lnTo>
                        <a:pt x="274" y="237"/>
                      </a:lnTo>
                      <a:lnTo>
                        <a:pt x="263" y="237"/>
                      </a:lnTo>
                      <a:lnTo>
                        <a:pt x="259" y="233"/>
                      </a:lnTo>
                      <a:lnTo>
                        <a:pt x="259" y="233"/>
                      </a:lnTo>
                      <a:lnTo>
                        <a:pt x="255" y="237"/>
                      </a:lnTo>
                      <a:lnTo>
                        <a:pt x="251" y="233"/>
                      </a:lnTo>
                      <a:lnTo>
                        <a:pt x="248" y="233"/>
                      </a:lnTo>
                      <a:lnTo>
                        <a:pt x="237" y="233"/>
                      </a:lnTo>
                      <a:lnTo>
                        <a:pt x="237" y="233"/>
                      </a:lnTo>
                      <a:lnTo>
                        <a:pt x="237" y="230"/>
                      </a:lnTo>
                      <a:lnTo>
                        <a:pt x="237" y="226"/>
                      </a:lnTo>
                      <a:lnTo>
                        <a:pt x="233" y="222"/>
                      </a:lnTo>
                      <a:lnTo>
                        <a:pt x="229" y="215"/>
                      </a:lnTo>
                      <a:lnTo>
                        <a:pt x="229" y="211"/>
                      </a:lnTo>
                      <a:lnTo>
                        <a:pt x="226" y="211"/>
                      </a:lnTo>
                      <a:lnTo>
                        <a:pt x="226" y="211"/>
                      </a:lnTo>
                      <a:lnTo>
                        <a:pt x="226" y="211"/>
                      </a:lnTo>
                      <a:lnTo>
                        <a:pt x="222" y="211"/>
                      </a:lnTo>
                      <a:lnTo>
                        <a:pt x="218" y="211"/>
                      </a:lnTo>
                      <a:lnTo>
                        <a:pt x="211" y="215"/>
                      </a:lnTo>
                      <a:lnTo>
                        <a:pt x="211" y="215"/>
                      </a:lnTo>
                      <a:lnTo>
                        <a:pt x="207" y="211"/>
                      </a:lnTo>
                      <a:lnTo>
                        <a:pt x="207" y="215"/>
                      </a:lnTo>
                      <a:lnTo>
                        <a:pt x="203" y="219"/>
                      </a:lnTo>
                      <a:lnTo>
                        <a:pt x="196" y="222"/>
                      </a:lnTo>
                      <a:lnTo>
                        <a:pt x="189" y="219"/>
                      </a:lnTo>
                      <a:lnTo>
                        <a:pt x="185" y="215"/>
                      </a:lnTo>
                      <a:lnTo>
                        <a:pt x="181" y="219"/>
                      </a:lnTo>
                      <a:lnTo>
                        <a:pt x="177" y="219"/>
                      </a:lnTo>
                      <a:lnTo>
                        <a:pt x="174" y="215"/>
                      </a:lnTo>
                      <a:lnTo>
                        <a:pt x="170" y="215"/>
                      </a:lnTo>
                      <a:lnTo>
                        <a:pt x="166" y="211"/>
                      </a:lnTo>
                      <a:lnTo>
                        <a:pt x="163" y="211"/>
                      </a:lnTo>
                      <a:lnTo>
                        <a:pt x="159" y="207"/>
                      </a:lnTo>
                      <a:lnTo>
                        <a:pt x="163" y="204"/>
                      </a:lnTo>
                      <a:lnTo>
                        <a:pt x="159" y="204"/>
                      </a:lnTo>
                      <a:lnTo>
                        <a:pt x="159" y="204"/>
                      </a:lnTo>
                      <a:lnTo>
                        <a:pt x="155" y="204"/>
                      </a:lnTo>
                      <a:lnTo>
                        <a:pt x="152" y="200"/>
                      </a:lnTo>
                      <a:lnTo>
                        <a:pt x="148" y="200"/>
                      </a:lnTo>
                      <a:lnTo>
                        <a:pt x="144" y="200"/>
                      </a:lnTo>
                      <a:lnTo>
                        <a:pt x="140" y="200"/>
                      </a:lnTo>
                      <a:lnTo>
                        <a:pt x="137" y="196"/>
                      </a:lnTo>
                      <a:lnTo>
                        <a:pt x="129" y="189"/>
                      </a:lnTo>
                      <a:lnTo>
                        <a:pt x="129" y="185"/>
                      </a:lnTo>
                      <a:lnTo>
                        <a:pt x="129" y="185"/>
                      </a:lnTo>
                      <a:lnTo>
                        <a:pt x="126" y="185"/>
                      </a:lnTo>
                      <a:lnTo>
                        <a:pt x="126" y="182"/>
                      </a:lnTo>
                      <a:lnTo>
                        <a:pt x="129" y="182"/>
                      </a:lnTo>
                      <a:lnTo>
                        <a:pt x="129" y="182"/>
                      </a:lnTo>
                      <a:lnTo>
                        <a:pt x="126" y="182"/>
                      </a:lnTo>
                      <a:lnTo>
                        <a:pt x="126" y="182"/>
                      </a:lnTo>
                      <a:lnTo>
                        <a:pt x="122" y="182"/>
                      </a:lnTo>
                      <a:lnTo>
                        <a:pt x="122" y="174"/>
                      </a:lnTo>
                      <a:lnTo>
                        <a:pt x="118" y="170"/>
                      </a:lnTo>
                      <a:lnTo>
                        <a:pt x="114" y="167"/>
                      </a:lnTo>
                      <a:lnTo>
                        <a:pt x="114" y="163"/>
                      </a:lnTo>
                      <a:lnTo>
                        <a:pt x="111" y="159"/>
                      </a:lnTo>
                      <a:lnTo>
                        <a:pt x="107" y="167"/>
                      </a:lnTo>
                      <a:lnTo>
                        <a:pt x="103" y="163"/>
                      </a:lnTo>
                      <a:lnTo>
                        <a:pt x="103" y="163"/>
                      </a:lnTo>
                      <a:lnTo>
                        <a:pt x="100" y="163"/>
                      </a:lnTo>
                      <a:lnTo>
                        <a:pt x="96" y="159"/>
                      </a:lnTo>
                      <a:lnTo>
                        <a:pt x="100" y="159"/>
                      </a:lnTo>
                      <a:lnTo>
                        <a:pt x="100" y="159"/>
                      </a:lnTo>
                      <a:lnTo>
                        <a:pt x="96" y="159"/>
                      </a:lnTo>
                      <a:lnTo>
                        <a:pt x="96" y="159"/>
                      </a:lnTo>
                      <a:lnTo>
                        <a:pt x="92" y="159"/>
                      </a:lnTo>
                      <a:lnTo>
                        <a:pt x="96" y="159"/>
                      </a:lnTo>
                      <a:lnTo>
                        <a:pt x="96" y="163"/>
                      </a:lnTo>
                      <a:lnTo>
                        <a:pt x="92" y="163"/>
                      </a:lnTo>
                      <a:lnTo>
                        <a:pt x="92" y="163"/>
                      </a:lnTo>
                      <a:lnTo>
                        <a:pt x="89" y="163"/>
                      </a:lnTo>
                      <a:lnTo>
                        <a:pt x="89" y="159"/>
                      </a:lnTo>
                      <a:lnTo>
                        <a:pt x="89" y="163"/>
                      </a:lnTo>
                      <a:lnTo>
                        <a:pt x="89" y="159"/>
                      </a:lnTo>
                      <a:lnTo>
                        <a:pt x="85" y="159"/>
                      </a:lnTo>
                      <a:lnTo>
                        <a:pt x="81" y="156"/>
                      </a:lnTo>
                      <a:lnTo>
                        <a:pt x="81" y="148"/>
                      </a:lnTo>
                      <a:lnTo>
                        <a:pt x="74" y="148"/>
                      </a:lnTo>
                      <a:lnTo>
                        <a:pt x="74" y="144"/>
                      </a:lnTo>
                      <a:lnTo>
                        <a:pt x="74" y="141"/>
                      </a:lnTo>
                      <a:lnTo>
                        <a:pt x="77" y="137"/>
                      </a:lnTo>
                      <a:lnTo>
                        <a:pt x="74" y="130"/>
                      </a:lnTo>
                      <a:lnTo>
                        <a:pt x="70" y="130"/>
                      </a:lnTo>
                      <a:lnTo>
                        <a:pt x="66" y="122"/>
                      </a:lnTo>
                      <a:lnTo>
                        <a:pt x="66" y="122"/>
                      </a:lnTo>
                      <a:lnTo>
                        <a:pt x="63" y="122"/>
                      </a:lnTo>
                      <a:lnTo>
                        <a:pt x="52" y="115"/>
                      </a:lnTo>
                      <a:lnTo>
                        <a:pt x="48" y="115"/>
                      </a:lnTo>
                      <a:lnTo>
                        <a:pt x="48" y="118"/>
                      </a:lnTo>
                      <a:lnTo>
                        <a:pt x="44" y="115"/>
                      </a:lnTo>
                      <a:lnTo>
                        <a:pt x="44" y="111"/>
                      </a:lnTo>
                      <a:lnTo>
                        <a:pt x="44" y="111"/>
                      </a:lnTo>
                      <a:lnTo>
                        <a:pt x="44" y="107"/>
                      </a:lnTo>
                      <a:lnTo>
                        <a:pt x="40" y="107"/>
                      </a:lnTo>
                      <a:lnTo>
                        <a:pt x="40" y="104"/>
                      </a:lnTo>
                      <a:lnTo>
                        <a:pt x="37" y="104"/>
                      </a:lnTo>
                      <a:lnTo>
                        <a:pt x="33" y="100"/>
                      </a:lnTo>
                      <a:lnTo>
                        <a:pt x="33" y="100"/>
                      </a:lnTo>
                      <a:lnTo>
                        <a:pt x="33" y="100"/>
                      </a:lnTo>
                      <a:lnTo>
                        <a:pt x="33" y="96"/>
                      </a:lnTo>
                      <a:lnTo>
                        <a:pt x="33" y="96"/>
                      </a:lnTo>
                      <a:lnTo>
                        <a:pt x="33" y="92"/>
                      </a:lnTo>
                      <a:lnTo>
                        <a:pt x="33" y="89"/>
                      </a:lnTo>
                      <a:lnTo>
                        <a:pt x="37" y="85"/>
                      </a:lnTo>
                      <a:lnTo>
                        <a:pt x="37" y="81"/>
                      </a:lnTo>
                      <a:lnTo>
                        <a:pt x="37" y="81"/>
                      </a:lnTo>
                      <a:lnTo>
                        <a:pt x="40" y="81"/>
                      </a:lnTo>
                      <a:lnTo>
                        <a:pt x="40" y="78"/>
                      </a:lnTo>
                      <a:lnTo>
                        <a:pt x="40" y="74"/>
                      </a:lnTo>
                      <a:lnTo>
                        <a:pt x="40" y="70"/>
                      </a:lnTo>
                      <a:lnTo>
                        <a:pt x="40" y="70"/>
                      </a:lnTo>
                      <a:lnTo>
                        <a:pt x="44" y="70"/>
                      </a:lnTo>
                      <a:lnTo>
                        <a:pt x="44" y="70"/>
                      </a:lnTo>
                      <a:lnTo>
                        <a:pt x="44" y="70"/>
                      </a:lnTo>
                      <a:lnTo>
                        <a:pt x="40" y="67"/>
                      </a:lnTo>
                      <a:lnTo>
                        <a:pt x="37" y="67"/>
                      </a:lnTo>
                      <a:lnTo>
                        <a:pt x="37" y="67"/>
                      </a:lnTo>
                      <a:lnTo>
                        <a:pt x="29" y="63"/>
                      </a:lnTo>
                      <a:lnTo>
                        <a:pt x="26" y="63"/>
                      </a:lnTo>
                      <a:lnTo>
                        <a:pt x="26" y="63"/>
                      </a:lnTo>
                      <a:lnTo>
                        <a:pt x="22" y="59"/>
                      </a:lnTo>
                      <a:lnTo>
                        <a:pt x="22" y="55"/>
                      </a:lnTo>
                      <a:lnTo>
                        <a:pt x="18" y="55"/>
                      </a:lnTo>
                      <a:lnTo>
                        <a:pt x="18" y="52"/>
                      </a:lnTo>
                      <a:lnTo>
                        <a:pt x="18" y="52"/>
                      </a:lnTo>
                      <a:lnTo>
                        <a:pt x="15" y="48"/>
                      </a:lnTo>
                      <a:lnTo>
                        <a:pt x="11" y="48"/>
                      </a:lnTo>
                      <a:lnTo>
                        <a:pt x="11" y="48"/>
                      </a:lnTo>
                      <a:lnTo>
                        <a:pt x="15" y="44"/>
                      </a:lnTo>
                      <a:lnTo>
                        <a:pt x="11" y="41"/>
                      </a:lnTo>
                      <a:lnTo>
                        <a:pt x="7" y="37"/>
                      </a:lnTo>
                      <a:lnTo>
                        <a:pt x="3" y="33"/>
                      </a:lnTo>
                      <a:lnTo>
                        <a:pt x="3" y="33"/>
                      </a:lnTo>
                      <a:lnTo>
                        <a:pt x="3" y="29"/>
                      </a:lnTo>
                      <a:lnTo>
                        <a:pt x="7" y="22"/>
                      </a:lnTo>
                      <a:lnTo>
                        <a:pt x="3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8" name="Freeform 78">
                  <a:extLst>
                    <a:ext uri="{FF2B5EF4-FFF2-40B4-BE49-F238E27FC236}">
                      <a16:creationId xmlns:a16="http://schemas.microsoft.com/office/drawing/2014/main" id="{9C2F3DA9-CF67-884D-9AE8-240097A1E9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5064" y="2326793"/>
                  <a:ext cx="75912" cy="57899"/>
                </a:xfrm>
                <a:custGeom>
                  <a:avLst/>
                  <a:gdLst>
                    <a:gd name="T0" fmla="*/ 0 w 59"/>
                    <a:gd name="T1" fmla="*/ 0 h 45"/>
                    <a:gd name="T2" fmla="*/ 4 w 59"/>
                    <a:gd name="T3" fmla="*/ 0 h 45"/>
                    <a:gd name="T4" fmla="*/ 11 w 59"/>
                    <a:gd name="T5" fmla="*/ 0 h 45"/>
                    <a:gd name="T6" fmla="*/ 15 w 59"/>
                    <a:gd name="T7" fmla="*/ 0 h 45"/>
                    <a:gd name="T8" fmla="*/ 26 w 59"/>
                    <a:gd name="T9" fmla="*/ 0 h 45"/>
                    <a:gd name="T10" fmla="*/ 30 w 59"/>
                    <a:gd name="T11" fmla="*/ 4 h 45"/>
                    <a:gd name="T12" fmla="*/ 34 w 59"/>
                    <a:gd name="T13" fmla="*/ 4 h 45"/>
                    <a:gd name="T14" fmla="*/ 37 w 59"/>
                    <a:gd name="T15" fmla="*/ 8 h 45"/>
                    <a:gd name="T16" fmla="*/ 37 w 59"/>
                    <a:gd name="T17" fmla="*/ 11 h 45"/>
                    <a:gd name="T18" fmla="*/ 37 w 59"/>
                    <a:gd name="T19" fmla="*/ 11 h 45"/>
                    <a:gd name="T20" fmla="*/ 45 w 59"/>
                    <a:gd name="T21" fmla="*/ 19 h 45"/>
                    <a:gd name="T22" fmla="*/ 45 w 59"/>
                    <a:gd name="T23" fmla="*/ 19 h 45"/>
                    <a:gd name="T24" fmla="*/ 41 w 59"/>
                    <a:gd name="T25" fmla="*/ 22 h 45"/>
                    <a:gd name="T26" fmla="*/ 45 w 59"/>
                    <a:gd name="T27" fmla="*/ 26 h 45"/>
                    <a:gd name="T28" fmla="*/ 52 w 59"/>
                    <a:gd name="T29" fmla="*/ 30 h 45"/>
                    <a:gd name="T30" fmla="*/ 56 w 59"/>
                    <a:gd name="T31" fmla="*/ 30 h 45"/>
                    <a:gd name="T32" fmla="*/ 59 w 59"/>
                    <a:gd name="T33" fmla="*/ 33 h 45"/>
                    <a:gd name="T34" fmla="*/ 56 w 59"/>
                    <a:gd name="T35" fmla="*/ 33 h 45"/>
                    <a:gd name="T36" fmla="*/ 59 w 59"/>
                    <a:gd name="T37" fmla="*/ 37 h 45"/>
                    <a:gd name="T38" fmla="*/ 56 w 59"/>
                    <a:gd name="T39" fmla="*/ 41 h 45"/>
                    <a:gd name="T40" fmla="*/ 56 w 59"/>
                    <a:gd name="T41" fmla="*/ 45 h 45"/>
                    <a:gd name="T42" fmla="*/ 52 w 59"/>
                    <a:gd name="T43" fmla="*/ 45 h 45"/>
                    <a:gd name="T44" fmla="*/ 45 w 59"/>
                    <a:gd name="T45" fmla="*/ 33 h 45"/>
                    <a:gd name="T46" fmla="*/ 41 w 59"/>
                    <a:gd name="T47" fmla="*/ 33 h 45"/>
                    <a:gd name="T48" fmla="*/ 37 w 59"/>
                    <a:gd name="T49" fmla="*/ 30 h 45"/>
                    <a:gd name="T50" fmla="*/ 37 w 59"/>
                    <a:gd name="T51" fmla="*/ 30 h 45"/>
                    <a:gd name="T52" fmla="*/ 34 w 59"/>
                    <a:gd name="T53" fmla="*/ 30 h 45"/>
                    <a:gd name="T54" fmla="*/ 30 w 59"/>
                    <a:gd name="T55" fmla="*/ 26 h 45"/>
                    <a:gd name="T56" fmla="*/ 26 w 59"/>
                    <a:gd name="T57" fmla="*/ 26 h 45"/>
                    <a:gd name="T58" fmla="*/ 22 w 59"/>
                    <a:gd name="T59" fmla="*/ 26 h 45"/>
                    <a:gd name="T60" fmla="*/ 22 w 59"/>
                    <a:gd name="T61" fmla="*/ 26 h 45"/>
                    <a:gd name="T62" fmla="*/ 19 w 59"/>
                    <a:gd name="T63" fmla="*/ 22 h 45"/>
                    <a:gd name="T64" fmla="*/ 19 w 59"/>
                    <a:gd name="T65" fmla="*/ 22 h 45"/>
                    <a:gd name="T66" fmla="*/ 11 w 59"/>
                    <a:gd name="T67" fmla="*/ 22 h 45"/>
                    <a:gd name="T68" fmla="*/ 8 w 59"/>
                    <a:gd name="T69" fmla="*/ 19 h 45"/>
                    <a:gd name="T70" fmla="*/ 8 w 59"/>
                    <a:gd name="T71" fmla="*/ 15 h 45"/>
                    <a:gd name="T72" fmla="*/ 8 w 59"/>
                    <a:gd name="T73" fmla="*/ 11 h 45"/>
                    <a:gd name="T74" fmla="*/ 8 w 59"/>
                    <a:gd name="T75" fmla="*/ 8 h 45"/>
                    <a:gd name="T76" fmla="*/ 4 w 59"/>
                    <a:gd name="T77" fmla="*/ 8 h 45"/>
                    <a:gd name="T78" fmla="*/ 4 w 59"/>
                    <a:gd name="T79" fmla="*/ 4 h 45"/>
                    <a:gd name="T80" fmla="*/ 0 w 59"/>
                    <a:gd name="T81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9" h="45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11" y="0"/>
                      </a:lnTo>
                      <a:lnTo>
                        <a:pt x="15" y="0"/>
                      </a:lnTo>
                      <a:lnTo>
                        <a:pt x="26" y="0"/>
                      </a:lnTo>
                      <a:lnTo>
                        <a:pt x="30" y="4"/>
                      </a:lnTo>
                      <a:lnTo>
                        <a:pt x="34" y="4"/>
                      </a:lnTo>
                      <a:lnTo>
                        <a:pt x="37" y="8"/>
                      </a:lnTo>
                      <a:lnTo>
                        <a:pt x="37" y="11"/>
                      </a:lnTo>
                      <a:lnTo>
                        <a:pt x="37" y="11"/>
                      </a:lnTo>
                      <a:lnTo>
                        <a:pt x="45" y="19"/>
                      </a:lnTo>
                      <a:lnTo>
                        <a:pt x="45" y="19"/>
                      </a:lnTo>
                      <a:lnTo>
                        <a:pt x="41" y="22"/>
                      </a:lnTo>
                      <a:lnTo>
                        <a:pt x="45" y="26"/>
                      </a:lnTo>
                      <a:lnTo>
                        <a:pt x="52" y="30"/>
                      </a:lnTo>
                      <a:lnTo>
                        <a:pt x="56" y="30"/>
                      </a:lnTo>
                      <a:lnTo>
                        <a:pt x="59" y="33"/>
                      </a:lnTo>
                      <a:lnTo>
                        <a:pt x="56" y="33"/>
                      </a:lnTo>
                      <a:lnTo>
                        <a:pt x="59" y="37"/>
                      </a:lnTo>
                      <a:lnTo>
                        <a:pt x="56" y="41"/>
                      </a:lnTo>
                      <a:lnTo>
                        <a:pt x="56" y="45"/>
                      </a:lnTo>
                      <a:lnTo>
                        <a:pt x="52" y="45"/>
                      </a:lnTo>
                      <a:lnTo>
                        <a:pt x="45" y="33"/>
                      </a:lnTo>
                      <a:lnTo>
                        <a:pt x="41" y="33"/>
                      </a:lnTo>
                      <a:lnTo>
                        <a:pt x="37" y="30"/>
                      </a:lnTo>
                      <a:lnTo>
                        <a:pt x="37" y="30"/>
                      </a:lnTo>
                      <a:lnTo>
                        <a:pt x="34" y="30"/>
                      </a:lnTo>
                      <a:lnTo>
                        <a:pt x="30" y="26"/>
                      </a:lnTo>
                      <a:lnTo>
                        <a:pt x="26" y="26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1" y="22"/>
                      </a:lnTo>
                      <a:lnTo>
                        <a:pt x="8" y="19"/>
                      </a:lnTo>
                      <a:lnTo>
                        <a:pt x="8" y="15"/>
                      </a:lnTo>
                      <a:lnTo>
                        <a:pt x="8" y="11"/>
                      </a:lnTo>
                      <a:lnTo>
                        <a:pt x="8" y="8"/>
                      </a:lnTo>
                      <a:lnTo>
                        <a:pt x="4" y="8"/>
                      </a:lnTo>
                      <a:lnTo>
                        <a:pt x="4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9" name="Freeform 79">
                  <a:extLst>
                    <a:ext uri="{FF2B5EF4-FFF2-40B4-BE49-F238E27FC236}">
                      <a16:creationId xmlns:a16="http://schemas.microsoft.com/office/drawing/2014/main" id="{07843322-F486-CA4C-9F0B-857DCDE1861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526" y="2312640"/>
                  <a:ext cx="396282" cy="142816"/>
                </a:xfrm>
                <a:custGeom>
                  <a:avLst/>
                  <a:gdLst>
                    <a:gd name="T0" fmla="*/ 15 w 308"/>
                    <a:gd name="T1" fmla="*/ 11 h 111"/>
                    <a:gd name="T2" fmla="*/ 26 w 308"/>
                    <a:gd name="T3" fmla="*/ 0 h 111"/>
                    <a:gd name="T4" fmla="*/ 45 w 308"/>
                    <a:gd name="T5" fmla="*/ 11 h 111"/>
                    <a:gd name="T6" fmla="*/ 41 w 308"/>
                    <a:gd name="T7" fmla="*/ 19 h 111"/>
                    <a:gd name="T8" fmla="*/ 19 w 308"/>
                    <a:gd name="T9" fmla="*/ 30 h 111"/>
                    <a:gd name="T10" fmla="*/ 15 w 308"/>
                    <a:gd name="T11" fmla="*/ 26 h 111"/>
                    <a:gd name="T12" fmla="*/ 8 w 308"/>
                    <a:gd name="T13" fmla="*/ 22 h 111"/>
                    <a:gd name="T14" fmla="*/ 233 w 308"/>
                    <a:gd name="T15" fmla="*/ 19 h 111"/>
                    <a:gd name="T16" fmla="*/ 215 w 308"/>
                    <a:gd name="T17" fmla="*/ 15 h 111"/>
                    <a:gd name="T18" fmla="*/ 185 w 308"/>
                    <a:gd name="T19" fmla="*/ 19 h 111"/>
                    <a:gd name="T20" fmla="*/ 167 w 308"/>
                    <a:gd name="T21" fmla="*/ 11 h 111"/>
                    <a:gd name="T22" fmla="*/ 152 w 308"/>
                    <a:gd name="T23" fmla="*/ 7 h 111"/>
                    <a:gd name="T24" fmla="*/ 133 w 308"/>
                    <a:gd name="T25" fmla="*/ 0 h 111"/>
                    <a:gd name="T26" fmla="*/ 104 w 308"/>
                    <a:gd name="T27" fmla="*/ 4 h 111"/>
                    <a:gd name="T28" fmla="*/ 89 w 308"/>
                    <a:gd name="T29" fmla="*/ 15 h 111"/>
                    <a:gd name="T30" fmla="*/ 67 w 308"/>
                    <a:gd name="T31" fmla="*/ 15 h 111"/>
                    <a:gd name="T32" fmla="*/ 56 w 308"/>
                    <a:gd name="T33" fmla="*/ 22 h 111"/>
                    <a:gd name="T34" fmla="*/ 48 w 308"/>
                    <a:gd name="T35" fmla="*/ 30 h 111"/>
                    <a:gd name="T36" fmla="*/ 41 w 308"/>
                    <a:gd name="T37" fmla="*/ 33 h 111"/>
                    <a:gd name="T38" fmla="*/ 22 w 308"/>
                    <a:gd name="T39" fmla="*/ 30 h 111"/>
                    <a:gd name="T40" fmla="*/ 11 w 308"/>
                    <a:gd name="T41" fmla="*/ 44 h 111"/>
                    <a:gd name="T42" fmla="*/ 22 w 308"/>
                    <a:gd name="T43" fmla="*/ 48 h 111"/>
                    <a:gd name="T44" fmla="*/ 22 w 308"/>
                    <a:gd name="T45" fmla="*/ 59 h 111"/>
                    <a:gd name="T46" fmla="*/ 22 w 308"/>
                    <a:gd name="T47" fmla="*/ 63 h 111"/>
                    <a:gd name="T48" fmla="*/ 15 w 308"/>
                    <a:gd name="T49" fmla="*/ 67 h 111"/>
                    <a:gd name="T50" fmla="*/ 22 w 308"/>
                    <a:gd name="T51" fmla="*/ 74 h 111"/>
                    <a:gd name="T52" fmla="*/ 30 w 308"/>
                    <a:gd name="T53" fmla="*/ 85 h 111"/>
                    <a:gd name="T54" fmla="*/ 30 w 308"/>
                    <a:gd name="T55" fmla="*/ 96 h 111"/>
                    <a:gd name="T56" fmla="*/ 34 w 308"/>
                    <a:gd name="T57" fmla="*/ 96 h 111"/>
                    <a:gd name="T58" fmla="*/ 41 w 308"/>
                    <a:gd name="T59" fmla="*/ 100 h 111"/>
                    <a:gd name="T60" fmla="*/ 52 w 308"/>
                    <a:gd name="T61" fmla="*/ 96 h 111"/>
                    <a:gd name="T62" fmla="*/ 59 w 308"/>
                    <a:gd name="T63" fmla="*/ 104 h 111"/>
                    <a:gd name="T64" fmla="*/ 74 w 308"/>
                    <a:gd name="T65" fmla="*/ 108 h 111"/>
                    <a:gd name="T66" fmla="*/ 85 w 308"/>
                    <a:gd name="T67" fmla="*/ 100 h 111"/>
                    <a:gd name="T68" fmla="*/ 111 w 308"/>
                    <a:gd name="T69" fmla="*/ 108 h 111"/>
                    <a:gd name="T70" fmla="*/ 141 w 308"/>
                    <a:gd name="T71" fmla="*/ 104 h 111"/>
                    <a:gd name="T72" fmla="*/ 167 w 308"/>
                    <a:gd name="T73" fmla="*/ 96 h 111"/>
                    <a:gd name="T74" fmla="*/ 167 w 308"/>
                    <a:gd name="T75" fmla="*/ 104 h 111"/>
                    <a:gd name="T76" fmla="*/ 182 w 308"/>
                    <a:gd name="T77" fmla="*/ 108 h 111"/>
                    <a:gd name="T78" fmla="*/ 189 w 308"/>
                    <a:gd name="T79" fmla="*/ 96 h 111"/>
                    <a:gd name="T80" fmla="*/ 215 w 308"/>
                    <a:gd name="T81" fmla="*/ 93 h 111"/>
                    <a:gd name="T82" fmla="*/ 241 w 308"/>
                    <a:gd name="T83" fmla="*/ 89 h 111"/>
                    <a:gd name="T84" fmla="*/ 270 w 308"/>
                    <a:gd name="T85" fmla="*/ 89 h 111"/>
                    <a:gd name="T86" fmla="*/ 296 w 308"/>
                    <a:gd name="T87" fmla="*/ 85 h 111"/>
                    <a:gd name="T88" fmla="*/ 304 w 308"/>
                    <a:gd name="T89" fmla="*/ 82 h 111"/>
                    <a:gd name="T90" fmla="*/ 296 w 308"/>
                    <a:gd name="T91" fmla="*/ 63 h 111"/>
                    <a:gd name="T92" fmla="*/ 293 w 308"/>
                    <a:gd name="T93" fmla="*/ 44 h 111"/>
                    <a:gd name="T94" fmla="*/ 293 w 308"/>
                    <a:gd name="T95" fmla="*/ 33 h 111"/>
                    <a:gd name="T96" fmla="*/ 278 w 308"/>
                    <a:gd name="T97" fmla="*/ 19 h 111"/>
                    <a:gd name="T98" fmla="*/ 259 w 308"/>
                    <a:gd name="T99" fmla="*/ 7 h 111"/>
                    <a:gd name="T100" fmla="*/ 248 w 308"/>
                    <a:gd name="T101" fmla="*/ 4 h 111"/>
                    <a:gd name="T102" fmla="*/ 37 w 308"/>
                    <a:gd name="T103" fmla="*/ 100 h 111"/>
                    <a:gd name="T104" fmla="*/ 8 w 308"/>
                    <a:gd name="T105" fmla="*/ 33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08" h="111">
                      <a:moveTo>
                        <a:pt x="8" y="22"/>
                      </a:moveTo>
                      <a:lnTo>
                        <a:pt x="11" y="22"/>
                      </a:lnTo>
                      <a:lnTo>
                        <a:pt x="11" y="19"/>
                      </a:lnTo>
                      <a:lnTo>
                        <a:pt x="11" y="15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15" y="4"/>
                      </a:lnTo>
                      <a:lnTo>
                        <a:pt x="19" y="0"/>
                      </a:lnTo>
                      <a:lnTo>
                        <a:pt x="19" y="0"/>
                      </a:lnTo>
                      <a:lnTo>
                        <a:pt x="26" y="0"/>
                      </a:lnTo>
                      <a:lnTo>
                        <a:pt x="30" y="4"/>
                      </a:lnTo>
                      <a:lnTo>
                        <a:pt x="30" y="0"/>
                      </a:lnTo>
                      <a:lnTo>
                        <a:pt x="34" y="4"/>
                      </a:lnTo>
                      <a:lnTo>
                        <a:pt x="37" y="7"/>
                      </a:lnTo>
                      <a:lnTo>
                        <a:pt x="41" y="11"/>
                      </a:lnTo>
                      <a:lnTo>
                        <a:pt x="45" y="11"/>
                      </a:lnTo>
                      <a:lnTo>
                        <a:pt x="48" y="15"/>
                      </a:lnTo>
                      <a:lnTo>
                        <a:pt x="52" y="19"/>
                      </a:lnTo>
                      <a:lnTo>
                        <a:pt x="52" y="19"/>
                      </a:lnTo>
                      <a:lnTo>
                        <a:pt x="48" y="22"/>
                      </a:lnTo>
                      <a:lnTo>
                        <a:pt x="45" y="22"/>
                      </a:lnTo>
                      <a:lnTo>
                        <a:pt x="41" y="19"/>
                      </a:lnTo>
                      <a:lnTo>
                        <a:pt x="37" y="19"/>
                      </a:lnTo>
                      <a:lnTo>
                        <a:pt x="37" y="22"/>
                      </a:lnTo>
                      <a:lnTo>
                        <a:pt x="30" y="22"/>
                      </a:lnTo>
                      <a:lnTo>
                        <a:pt x="26" y="22"/>
                      </a:lnTo>
                      <a:lnTo>
                        <a:pt x="26" y="26"/>
                      </a:lnTo>
                      <a:lnTo>
                        <a:pt x="19" y="30"/>
                      </a:lnTo>
                      <a:lnTo>
                        <a:pt x="11" y="37"/>
                      </a:lnTo>
                      <a:lnTo>
                        <a:pt x="11" y="33"/>
                      </a:lnTo>
                      <a:lnTo>
                        <a:pt x="11" y="30"/>
                      </a:lnTo>
                      <a:lnTo>
                        <a:pt x="15" y="30"/>
                      </a:lnTo>
                      <a:lnTo>
                        <a:pt x="19" y="26"/>
                      </a:lnTo>
                      <a:lnTo>
                        <a:pt x="15" y="26"/>
                      </a:lnTo>
                      <a:lnTo>
                        <a:pt x="11" y="26"/>
                      </a:lnTo>
                      <a:lnTo>
                        <a:pt x="11" y="26"/>
                      </a:lnTo>
                      <a:lnTo>
                        <a:pt x="8" y="26"/>
                      </a:lnTo>
                      <a:lnTo>
                        <a:pt x="8" y="22"/>
                      </a:lnTo>
                      <a:lnTo>
                        <a:pt x="8" y="22"/>
                      </a:lnTo>
                      <a:lnTo>
                        <a:pt x="8" y="22"/>
                      </a:lnTo>
                      <a:close/>
                      <a:moveTo>
                        <a:pt x="248" y="4"/>
                      </a:moveTo>
                      <a:lnTo>
                        <a:pt x="245" y="7"/>
                      </a:lnTo>
                      <a:lnTo>
                        <a:pt x="245" y="11"/>
                      </a:lnTo>
                      <a:lnTo>
                        <a:pt x="241" y="11"/>
                      </a:lnTo>
                      <a:lnTo>
                        <a:pt x="233" y="15"/>
                      </a:lnTo>
                      <a:lnTo>
                        <a:pt x="233" y="19"/>
                      </a:lnTo>
                      <a:lnTo>
                        <a:pt x="230" y="19"/>
                      </a:lnTo>
                      <a:lnTo>
                        <a:pt x="226" y="19"/>
                      </a:lnTo>
                      <a:lnTo>
                        <a:pt x="219" y="19"/>
                      </a:lnTo>
                      <a:lnTo>
                        <a:pt x="219" y="15"/>
                      </a:lnTo>
                      <a:lnTo>
                        <a:pt x="215" y="15"/>
                      </a:lnTo>
                      <a:lnTo>
                        <a:pt x="215" y="15"/>
                      </a:lnTo>
                      <a:lnTo>
                        <a:pt x="211" y="15"/>
                      </a:lnTo>
                      <a:lnTo>
                        <a:pt x="204" y="19"/>
                      </a:lnTo>
                      <a:lnTo>
                        <a:pt x="196" y="19"/>
                      </a:lnTo>
                      <a:lnTo>
                        <a:pt x="193" y="19"/>
                      </a:lnTo>
                      <a:lnTo>
                        <a:pt x="189" y="15"/>
                      </a:lnTo>
                      <a:lnTo>
                        <a:pt x="185" y="19"/>
                      </a:lnTo>
                      <a:lnTo>
                        <a:pt x="182" y="15"/>
                      </a:lnTo>
                      <a:lnTo>
                        <a:pt x="178" y="15"/>
                      </a:lnTo>
                      <a:lnTo>
                        <a:pt x="171" y="11"/>
                      </a:lnTo>
                      <a:lnTo>
                        <a:pt x="171" y="11"/>
                      </a:lnTo>
                      <a:lnTo>
                        <a:pt x="167" y="11"/>
                      </a:lnTo>
                      <a:lnTo>
                        <a:pt x="167" y="11"/>
                      </a:lnTo>
                      <a:lnTo>
                        <a:pt x="163" y="7"/>
                      </a:lnTo>
                      <a:lnTo>
                        <a:pt x="163" y="4"/>
                      </a:lnTo>
                      <a:lnTo>
                        <a:pt x="159" y="4"/>
                      </a:lnTo>
                      <a:lnTo>
                        <a:pt x="159" y="4"/>
                      </a:lnTo>
                      <a:lnTo>
                        <a:pt x="152" y="7"/>
                      </a:lnTo>
                      <a:lnTo>
                        <a:pt x="152" y="7"/>
                      </a:lnTo>
                      <a:lnTo>
                        <a:pt x="152" y="7"/>
                      </a:lnTo>
                      <a:lnTo>
                        <a:pt x="145" y="4"/>
                      </a:lnTo>
                      <a:lnTo>
                        <a:pt x="145" y="0"/>
                      </a:lnTo>
                      <a:lnTo>
                        <a:pt x="145" y="0"/>
                      </a:lnTo>
                      <a:lnTo>
                        <a:pt x="141" y="0"/>
                      </a:lnTo>
                      <a:lnTo>
                        <a:pt x="133" y="0"/>
                      </a:lnTo>
                      <a:lnTo>
                        <a:pt x="133" y="0"/>
                      </a:lnTo>
                      <a:lnTo>
                        <a:pt x="130" y="0"/>
                      </a:lnTo>
                      <a:lnTo>
                        <a:pt x="119" y="0"/>
                      </a:lnTo>
                      <a:lnTo>
                        <a:pt x="115" y="0"/>
                      </a:lnTo>
                      <a:lnTo>
                        <a:pt x="108" y="4"/>
                      </a:lnTo>
                      <a:lnTo>
                        <a:pt x="104" y="4"/>
                      </a:lnTo>
                      <a:lnTo>
                        <a:pt x="100" y="4"/>
                      </a:lnTo>
                      <a:lnTo>
                        <a:pt x="96" y="7"/>
                      </a:lnTo>
                      <a:lnTo>
                        <a:pt x="96" y="7"/>
                      </a:lnTo>
                      <a:lnTo>
                        <a:pt x="93" y="11"/>
                      </a:lnTo>
                      <a:lnTo>
                        <a:pt x="89" y="11"/>
                      </a:lnTo>
                      <a:lnTo>
                        <a:pt x="89" y="15"/>
                      </a:lnTo>
                      <a:lnTo>
                        <a:pt x="89" y="15"/>
                      </a:lnTo>
                      <a:lnTo>
                        <a:pt x="89" y="19"/>
                      </a:lnTo>
                      <a:lnTo>
                        <a:pt x="82" y="19"/>
                      </a:lnTo>
                      <a:lnTo>
                        <a:pt x="74" y="15"/>
                      </a:lnTo>
                      <a:lnTo>
                        <a:pt x="71" y="15"/>
                      </a:lnTo>
                      <a:lnTo>
                        <a:pt x="67" y="15"/>
                      </a:lnTo>
                      <a:lnTo>
                        <a:pt x="63" y="15"/>
                      </a:lnTo>
                      <a:lnTo>
                        <a:pt x="59" y="19"/>
                      </a:lnTo>
                      <a:lnTo>
                        <a:pt x="56" y="15"/>
                      </a:lnTo>
                      <a:lnTo>
                        <a:pt x="52" y="19"/>
                      </a:lnTo>
                      <a:lnTo>
                        <a:pt x="52" y="19"/>
                      </a:lnTo>
                      <a:lnTo>
                        <a:pt x="56" y="22"/>
                      </a:lnTo>
                      <a:lnTo>
                        <a:pt x="59" y="22"/>
                      </a:lnTo>
                      <a:lnTo>
                        <a:pt x="63" y="26"/>
                      </a:lnTo>
                      <a:lnTo>
                        <a:pt x="63" y="26"/>
                      </a:lnTo>
                      <a:lnTo>
                        <a:pt x="56" y="26"/>
                      </a:lnTo>
                      <a:lnTo>
                        <a:pt x="52" y="26"/>
                      </a:lnTo>
                      <a:lnTo>
                        <a:pt x="48" y="30"/>
                      </a:lnTo>
                      <a:lnTo>
                        <a:pt x="48" y="33"/>
                      </a:lnTo>
                      <a:lnTo>
                        <a:pt x="52" y="30"/>
                      </a:lnTo>
                      <a:lnTo>
                        <a:pt x="56" y="33"/>
                      </a:lnTo>
                      <a:lnTo>
                        <a:pt x="52" y="33"/>
                      </a:lnTo>
                      <a:lnTo>
                        <a:pt x="45" y="33"/>
                      </a:lnTo>
                      <a:lnTo>
                        <a:pt x="41" y="33"/>
                      </a:lnTo>
                      <a:lnTo>
                        <a:pt x="37" y="33"/>
                      </a:lnTo>
                      <a:lnTo>
                        <a:pt x="34" y="30"/>
                      </a:lnTo>
                      <a:lnTo>
                        <a:pt x="34" y="30"/>
                      </a:lnTo>
                      <a:lnTo>
                        <a:pt x="30" y="33"/>
                      </a:lnTo>
                      <a:lnTo>
                        <a:pt x="26" y="33"/>
                      </a:lnTo>
                      <a:lnTo>
                        <a:pt x="22" y="30"/>
                      </a:lnTo>
                      <a:lnTo>
                        <a:pt x="19" y="30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11" y="41"/>
                      </a:lnTo>
                      <a:lnTo>
                        <a:pt x="11" y="44"/>
                      </a:lnTo>
                      <a:lnTo>
                        <a:pt x="11" y="44"/>
                      </a:lnTo>
                      <a:lnTo>
                        <a:pt x="11" y="48"/>
                      </a:lnTo>
                      <a:lnTo>
                        <a:pt x="11" y="48"/>
                      </a:lnTo>
                      <a:lnTo>
                        <a:pt x="15" y="48"/>
                      </a:lnTo>
                      <a:lnTo>
                        <a:pt x="15" y="48"/>
                      </a:lnTo>
                      <a:lnTo>
                        <a:pt x="19" y="48"/>
                      </a:lnTo>
                      <a:lnTo>
                        <a:pt x="22" y="48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22" y="56"/>
                      </a:lnTo>
                      <a:lnTo>
                        <a:pt x="22" y="59"/>
                      </a:lnTo>
                      <a:lnTo>
                        <a:pt x="22" y="59"/>
                      </a:lnTo>
                      <a:lnTo>
                        <a:pt x="22" y="59"/>
                      </a:lnTo>
                      <a:lnTo>
                        <a:pt x="26" y="59"/>
                      </a:lnTo>
                      <a:lnTo>
                        <a:pt x="26" y="59"/>
                      </a:lnTo>
                      <a:lnTo>
                        <a:pt x="22" y="59"/>
                      </a:lnTo>
                      <a:lnTo>
                        <a:pt x="19" y="63"/>
                      </a:lnTo>
                      <a:lnTo>
                        <a:pt x="22" y="63"/>
                      </a:lnTo>
                      <a:lnTo>
                        <a:pt x="22" y="63"/>
                      </a:lnTo>
                      <a:lnTo>
                        <a:pt x="22" y="67"/>
                      </a:lnTo>
                      <a:lnTo>
                        <a:pt x="19" y="67"/>
                      </a:lnTo>
                      <a:lnTo>
                        <a:pt x="19" y="67"/>
                      </a:lnTo>
                      <a:lnTo>
                        <a:pt x="15" y="63"/>
                      </a:lnTo>
                      <a:lnTo>
                        <a:pt x="15" y="63"/>
                      </a:lnTo>
                      <a:lnTo>
                        <a:pt x="15" y="67"/>
                      </a:lnTo>
                      <a:lnTo>
                        <a:pt x="15" y="70"/>
                      </a:lnTo>
                      <a:lnTo>
                        <a:pt x="15" y="70"/>
                      </a:lnTo>
                      <a:lnTo>
                        <a:pt x="15" y="74"/>
                      </a:lnTo>
                      <a:lnTo>
                        <a:pt x="19" y="74"/>
                      </a:lnTo>
                      <a:lnTo>
                        <a:pt x="19" y="74"/>
                      </a:lnTo>
                      <a:lnTo>
                        <a:pt x="22" y="74"/>
                      </a:lnTo>
                      <a:lnTo>
                        <a:pt x="22" y="74"/>
                      </a:lnTo>
                      <a:lnTo>
                        <a:pt x="26" y="78"/>
                      </a:lnTo>
                      <a:lnTo>
                        <a:pt x="30" y="82"/>
                      </a:lnTo>
                      <a:lnTo>
                        <a:pt x="26" y="82"/>
                      </a:lnTo>
                      <a:lnTo>
                        <a:pt x="26" y="85"/>
                      </a:lnTo>
                      <a:lnTo>
                        <a:pt x="30" y="85"/>
                      </a:lnTo>
                      <a:lnTo>
                        <a:pt x="30" y="85"/>
                      </a:lnTo>
                      <a:lnTo>
                        <a:pt x="34" y="89"/>
                      </a:lnTo>
                      <a:lnTo>
                        <a:pt x="34" y="93"/>
                      </a:lnTo>
                      <a:lnTo>
                        <a:pt x="30" y="93"/>
                      </a:lnTo>
                      <a:lnTo>
                        <a:pt x="30" y="93"/>
                      </a:lnTo>
                      <a:lnTo>
                        <a:pt x="30" y="96"/>
                      </a:lnTo>
                      <a:lnTo>
                        <a:pt x="37" y="93"/>
                      </a:lnTo>
                      <a:lnTo>
                        <a:pt x="45" y="93"/>
                      </a:lnTo>
                      <a:lnTo>
                        <a:pt x="45" y="96"/>
                      </a:lnTo>
                      <a:lnTo>
                        <a:pt x="41" y="96"/>
                      </a:lnTo>
                      <a:lnTo>
                        <a:pt x="37" y="96"/>
                      </a:lnTo>
                      <a:lnTo>
                        <a:pt x="34" y="96"/>
                      </a:lnTo>
                      <a:lnTo>
                        <a:pt x="30" y="100"/>
                      </a:lnTo>
                      <a:lnTo>
                        <a:pt x="34" y="100"/>
                      </a:lnTo>
                      <a:lnTo>
                        <a:pt x="37" y="100"/>
                      </a:lnTo>
                      <a:lnTo>
                        <a:pt x="41" y="100"/>
                      </a:lnTo>
                      <a:lnTo>
                        <a:pt x="41" y="96"/>
                      </a:lnTo>
                      <a:lnTo>
                        <a:pt x="41" y="100"/>
                      </a:lnTo>
                      <a:lnTo>
                        <a:pt x="41" y="100"/>
                      </a:lnTo>
                      <a:lnTo>
                        <a:pt x="45" y="100"/>
                      </a:lnTo>
                      <a:lnTo>
                        <a:pt x="48" y="96"/>
                      </a:lnTo>
                      <a:lnTo>
                        <a:pt x="48" y="96"/>
                      </a:lnTo>
                      <a:lnTo>
                        <a:pt x="52" y="96"/>
                      </a:lnTo>
                      <a:lnTo>
                        <a:pt x="52" y="96"/>
                      </a:lnTo>
                      <a:lnTo>
                        <a:pt x="56" y="100"/>
                      </a:lnTo>
                      <a:lnTo>
                        <a:pt x="56" y="96"/>
                      </a:lnTo>
                      <a:lnTo>
                        <a:pt x="59" y="96"/>
                      </a:lnTo>
                      <a:lnTo>
                        <a:pt x="59" y="100"/>
                      </a:lnTo>
                      <a:lnTo>
                        <a:pt x="59" y="100"/>
                      </a:lnTo>
                      <a:lnTo>
                        <a:pt x="59" y="104"/>
                      </a:lnTo>
                      <a:lnTo>
                        <a:pt x="59" y="104"/>
                      </a:lnTo>
                      <a:lnTo>
                        <a:pt x="63" y="108"/>
                      </a:lnTo>
                      <a:lnTo>
                        <a:pt x="63" y="108"/>
                      </a:lnTo>
                      <a:lnTo>
                        <a:pt x="67" y="108"/>
                      </a:lnTo>
                      <a:lnTo>
                        <a:pt x="71" y="108"/>
                      </a:lnTo>
                      <a:lnTo>
                        <a:pt x="74" y="108"/>
                      </a:lnTo>
                      <a:lnTo>
                        <a:pt x="78" y="108"/>
                      </a:lnTo>
                      <a:lnTo>
                        <a:pt x="78" y="104"/>
                      </a:lnTo>
                      <a:lnTo>
                        <a:pt x="82" y="104"/>
                      </a:lnTo>
                      <a:lnTo>
                        <a:pt x="85" y="104"/>
                      </a:lnTo>
                      <a:lnTo>
                        <a:pt x="85" y="100"/>
                      </a:lnTo>
                      <a:lnTo>
                        <a:pt x="85" y="100"/>
                      </a:lnTo>
                      <a:lnTo>
                        <a:pt x="85" y="96"/>
                      </a:lnTo>
                      <a:lnTo>
                        <a:pt x="89" y="96"/>
                      </a:lnTo>
                      <a:lnTo>
                        <a:pt x="96" y="96"/>
                      </a:lnTo>
                      <a:lnTo>
                        <a:pt x="104" y="100"/>
                      </a:lnTo>
                      <a:lnTo>
                        <a:pt x="108" y="100"/>
                      </a:lnTo>
                      <a:lnTo>
                        <a:pt x="111" y="108"/>
                      </a:lnTo>
                      <a:lnTo>
                        <a:pt x="119" y="108"/>
                      </a:lnTo>
                      <a:lnTo>
                        <a:pt x="133" y="108"/>
                      </a:lnTo>
                      <a:lnTo>
                        <a:pt x="137" y="104"/>
                      </a:lnTo>
                      <a:lnTo>
                        <a:pt x="137" y="104"/>
                      </a:lnTo>
                      <a:lnTo>
                        <a:pt x="137" y="108"/>
                      </a:lnTo>
                      <a:lnTo>
                        <a:pt x="141" y="104"/>
                      </a:lnTo>
                      <a:lnTo>
                        <a:pt x="141" y="104"/>
                      </a:lnTo>
                      <a:lnTo>
                        <a:pt x="148" y="96"/>
                      </a:lnTo>
                      <a:lnTo>
                        <a:pt x="152" y="93"/>
                      </a:lnTo>
                      <a:lnTo>
                        <a:pt x="156" y="96"/>
                      </a:lnTo>
                      <a:lnTo>
                        <a:pt x="163" y="96"/>
                      </a:lnTo>
                      <a:lnTo>
                        <a:pt x="167" y="96"/>
                      </a:lnTo>
                      <a:lnTo>
                        <a:pt x="167" y="96"/>
                      </a:lnTo>
                      <a:lnTo>
                        <a:pt x="171" y="93"/>
                      </a:lnTo>
                      <a:lnTo>
                        <a:pt x="174" y="93"/>
                      </a:lnTo>
                      <a:lnTo>
                        <a:pt x="174" y="96"/>
                      </a:lnTo>
                      <a:lnTo>
                        <a:pt x="171" y="100"/>
                      </a:lnTo>
                      <a:lnTo>
                        <a:pt x="167" y="104"/>
                      </a:lnTo>
                      <a:lnTo>
                        <a:pt x="167" y="104"/>
                      </a:lnTo>
                      <a:lnTo>
                        <a:pt x="171" y="108"/>
                      </a:lnTo>
                      <a:lnTo>
                        <a:pt x="171" y="108"/>
                      </a:lnTo>
                      <a:lnTo>
                        <a:pt x="174" y="111"/>
                      </a:lnTo>
                      <a:lnTo>
                        <a:pt x="178" y="108"/>
                      </a:lnTo>
                      <a:lnTo>
                        <a:pt x="182" y="108"/>
                      </a:lnTo>
                      <a:lnTo>
                        <a:pt x="178" y="104"/>
                      </a:lnTo>
                      <a:lnTo>
                        <a:pt x="182" y="104"/>
                      </a:lnTo>
                      <a:lnTo>
                        <a:pt x="182" y="96"/>
                      </a:lnTo>
                      <a:lnTo>
                        <a:pt x="182" y="96"/>
                      </a:lnTo>
                      <a:lnTo>
                        <a:pt x="189" y="96"/>
                      </a:lnTo>
                      <a:lnTo>
                        <a:pt x="189" y="96"/>
                      </a:lnTo>
                      <a:lnTo>
                        <a:pt x="200" y="96"/>
                      </a:lnTo>
                      <a:lnTo>
                        <a:pt x="200" y="93"/>
                      </a:lnTo>
                      <a:lnTo>
                        <a:pt x="204" y="93"/>
                      </a:lnTo>
                      <a:lnTo>
                        <a:pt x="211" y="93"/>
                      </a:lnTo>
                      <a:lnTo>
                        <a:pt x="215" y="93"/>
                      </a:lnTo>
                      <a:lnTo>
                        <a:pt x="215" y="93"/>
                      </a:lnTo>
                      <a:lnTo>
                        <a:pt x="222" y="96"/>
                      </a:lnTo>
                      <a:lnTo>
                        <a:pt x="230" y="96"/>
                      </a:lnTo>
                      <a:lnTo>
                        <a:pt x="230" y="93"/>
                      </a:lnTo>
                      <a:lnTo>
                        <a:pt x="233" y="93"/>
                      </a:lnTo>
                      <a:lnTo>
                        <a:pt x="237" y="89"/>
                      </a:lnTo>
                      <a:lnTo>
                        <a:pt x="241" y="89"/>
                      </a:lnTo>
                      <a:lnTo>
                        <a:pt x="245" y="89"/>
                      </a:lnTo>
                      <a:lnTo>
                        <a:pt x="248" y="89"/>
                      </a:lnTo>
                      <a:lnTo>
                        <a:pt x="256" y="89"/>
                      </a:lnTo>
                      <a:lnTo>
                        <a:pt x="263" y="85"/>
                      </a:lnTo>
                      <a:lnTo>
                        <a:pt x="267" y="85"/>
                      </a:lnTo>
                      <a:lnTo>
                        <a:pt x="270" y="89"/>
                      </a:lnTo>
                      <a:lnTo>
                        <a:pt x="274" y="85"/>
                      </a:lnTo>
                      <a:lnTo>
                        <a:pt x="278" y="85"/>
                      </a:lnTo>
                      <a:lnTo>
                        <a:pt x="282" y="82"/>
                      </a:lnTo>
                      <a:lnTo>
                        <a:pt x="285" y="82"/>
                      </a:lnTo>
                      <a:lnTo>
                        <a:pt x="293" y="85"/>
                      </a:lnTo>
                      <a:lnTo>
                        <a:pt x="296" y="85"/>
                      </a:lnTo>
                      <a:lnTo>
                        <a:pt x="300" y="85"/>
                      </a:lnTo>
                      <a:lnTo>
                        <a:pt x="300" y="89"/>
                      </a:lnTo>
                      <a:lnTo>
                        <a:pt x="300" y="89"/>
                      </a:lnTo>
                      <a:lnTo>
                        <a:pt x="304" y="89"/>
                      </a:lnTo>
                      <a:lnTo>
                        <a:pt x="308" y="85"/>
                      </a:lnTo>
                      <a:lnTo>
                        <a:pt x="304" y="82"/>
                      </a:lnTo>
                      <a:lnTo>
                        <a:pt x="300" y="78"/>
                      </a:lnTo>
                      <a:lnTo>
                        <a:pt x="296" y="74"/>
                      </a:lnTo>
                      <a:lnTo>
                        <a:pt x="296" y="74"/>
                      </a:lnTo>
                      <a:lnTo>
                        <a:pt x="296" y="70"/>
                      </a:lnTo>
                      <a:lnTo>
                        <a:pt x="300" y="63"/>
                      </a:lnTo>
                      <a:lnTo>
                        <a:pt x="296" y="63"/>
                      </a:lnTo>
                      <a:lnTo>
                        <a:pt x="293" y="63"/>
                      </a:lnTo>
                      <a:lnTo>
                        <a:pt x="293" y="59"/>
                      </a:lnTo>
                      <a:lnTo>
                        <a:pt x="293" y="56"/>
                      </a:lnTo>
                      <a:lnTo>
                        <a:pt x="293" y="48"/>
                      </a:lnTo>
                      <a:lnTo>
                        <a:pt x="293" y="48"/>
                      </a:lnTo>
                      <a:lnTo>
                        <a:pt x="293" y="44"/>
                      </a:lnTo>
                      <a:lnTo>
                        <a:pt x="296" y="44"/>
                      </a:lnTo>
                      <a:lnTo>
                        <a:pt x="296" y="41"/>
                      </a:lnTo>
                      <a:lnTo>
                        <a:pt x="300" y="41"/>
                      </a:lnTo>
                      <a:lnTo>
                        <a:pt x="296" y="37"/>
                      </a:lnTo>
                      <a:lnTo>
                        <a:pt x="293" y="33"/>
                      </a:lnTo>
                      <a:lnTo>
                        <a:pt x="293" y="33"/>
                      </a:lnTo>
                      <a:lnTo>
                        <a:pt x="285" y="33"/>
                      </a:lnTo>
                      <a:lnTo>
                        <a:pt x="282" y="30"/>
                      </a:lnTo>
                      <a:lnTo>
                        <a:pt x="282" y="26"/>
                      </a:lnTo>
                      <a:lnTo>
                        <a:pt x="282" y="22"/>
                      </a:lnTo>
                      <a:lnTo>
                        <a:pt x="282" y="19"/>
                      </a:lnTo>
                      <a:lnTo>
                        <a:pt x="278" y="19"/>
                      </a:lnTo>
                      <a:lnTo>
                        <a:pt x="278" y="15"/>
                      </a:lnTo>
                      <a:lnTo>
                        <a:pt x="274" y="11"/>
                      </a:lnTo>
                      <a:lnTo>
                        <a:pt x="270" y="11"/>
                      </a:lnTo>
                      <a:lnTo>
                        <a:pt x="263" y="7"/>
                      </a:lnTo>
                      <a:lnTo>
                        <a:pt x="263" y="7"/>
                      </a:lnTo>
                      <a:lnTo>
                        <a:pt x="259" y="7"/>
                      </a:lnTo>
                      <a:lnTo>
                        <a:pt x="256" y="7"/>
                      </a:lnTo>
                      <a:lnTo>
                        <a:pt x="252" y="7"/>
                      </a:lnTo>
                      <a:lnTo>
                        <a:pt x="252" y="7"/>
                      </a:lnTo>
                      <a:lnTo>
                        <a:pt x="248" y="7"/>
                      </a:lnTo>
                      <a:lnTo>
                        <a:pt x="248" y="4"/>
                      </a:lnTo>
                      <a:lnTo>
                        <a:pt x="248" y="4"/>
                      </a:lnTo>
                      <a:lnTo>
                        <a:pt x="248" y="4"/>
                      </a:lnTo>
                      <a:close/>
                      <a:moveTo>
                        <a:pt x="37" y="100"/>
                      </a:moveTo>
                      <a:lnTo>
                        <a:pt x="37" y="100"/>
                      </a:lnTo>
                      <a:lnTo>
                        <a:pt x="41" y="100"/>
                      </a:lnTo>
                      <a:lnTo>
                        <a:pt x="41" y="100"/>
                      </a:lnTo>
                      <a:lnTo>
                        <a:pt x="37" y="100"/>
                      </a:lnTo>
                      <a:lnTo>
                        <a:pt x="37" y="100"/>
                      </a:lnTo>
                      <a:lnTo>
                        <a:pt x="37" y="100"/>
                      </a:lnTo>
                      <a:close/>
                      <a:moveTo>
                        <a:pt x="0" y="33"/>
                      </a:moveTo>
                      <a:lnTo>
                        <a:pt x="4" y="37"/>
                      </a:lnTo>
                      <a:lnTo>
                        <a:pt x="8" y="33"/>
                      </a:lnTo>
                      <a:lnTo>
                        <a:pt x="8" y="33"/>
                      </a:lnTo>
                      <a:lnTo>
                        <a:pt x="8" y="33"/>
                      </a:lnTo>
                      <a:lnTo>
                        <a:pt x="4" y="33"/>
                      </a:lnTo>
                      <a:lnTo>
                        <a:pt x="0" y="3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0" name="Freeform 80">
                  <a:extLst>
                    <a:ext uri="{FF2B5EF4-FFF2-40B4-BE49-F238E27FC236}">
                      <a16:creationId xmlns:a16="http://schemas.microsoft.com/office/drawing/2014/main" id="{C4D4A4A3-86D8-4C47-ACDB-C7DBEF5C34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8158" y="2418143"/>
                  <a:ext cx="205861" cy="181415"/>
                </a:xfrm>
                <a:custGeom>
                  <a:avLst/>
                  <a:gdLst>
                    <a:gd name="T0" fmla="*/ 160 w 160"/>
                    <a:gd name="T1" fmla="*/ 118 h 141"/>
                    <a:gd name="T2" fmla="*/ 152 w 160"/>
                    <a:gd name="T3" fmla="*/ 115 h 141"/>
                    <a:gd name="T4" fmla="*/ 145 w 160"/>
                    <a:gd name="T5" fmla="*/ 107 h 141"/>
                    <a:gd name="T6" fmla="*/ 145 w 160"/>
                    <a:gd name="T7" fmla="*/ 100 h 141"/>
                    <a:gd name="T8" fmla="*/ 145 w 160"/>
                    <a:gd name="T9" fmla="*/ 89 h 141"/>
                    <a:gd name="T10" fmla="*/ 137 w 160"/>
                    <a:gd name="T11" fmla="*/ 81 h 141"/>
                    <a:gd name="T12" fmla="*/ 134 w 160"/>
                    <a:gd name="T13" fmla="*/ 81 h 141"/>
                    <a:gd name="T14" fmla="*/ 119 w 160"/>
                    <a:gd name="T15" fmla="*/ 74 h 141"/>
                    <a:gd name="T16" fmla="*/ 115 w 160"/>
                    <a:gd name="T17" fmla="*/ 74 h 141"/>
                    <a:gd name="T18" fmla="*/ 115 w 160"/>
                    <a:gd name="T19" fmla="*/ 70 h 141"/>
                    <a:gd name="T20" fmla="*/ 111 w 160"/>
                    <a:gd name="T21" fmla="*/ 66 h 141"/>
                    <a:gd name="T22" fmla="*/ 108 w 160"/>
                    <a:gd name="T23" fmla="*/ 63 h 141"/>
                    <a:gd name="T24" fmla="*/ 104 w 160"/>
                    <a:gd name="T25" fmla="*/ 59 h 141"/>
                    <a:gd name="T26" fmla="*/ 104 w 160"/>
                    <a:gd name="T27" fmla="*/ 55 h 141"/>
                    <a:gd name="T28" fmla="*/ 104 w 160"/>
                    <a:gd name="T29" fmla="*/ 51 h 141"/>
                    <a:gd name="T30" fmla="*/ 108 w 160"/>
                    <a:gd name="T31" fmla="*/ 44 h 141"/>
                    <a:gd name="T32" fmla="*/ 108 w 160"/>
                    <a:gd name="T33" fmla="*/ 40 h 141"/>
                    <a:gd name="T34" fmla="*/ 111 w 160"/>
                    <a:gd name="T35" fmla="*/ 37 h 141"/>
                    <a:gd name="T36" fmla="*/ 111 w 160"/>
                    <a:gd name="T37" fmla="*/ 29 h 141"/>
                    <a:gd name="T38" fmla="*/ 115 w 160"/>
                    <a:gd name="T39" fmla="*/ 29 h 141"/>
                    <a:gd name="T40" fmla="*/ 115 w 160"/>
                    <a:gd name="T41" fmla="*/ 29 h 141"/>
                    <a:gd name="T42" fmla="*/ 108 w 160"/>
                    <a:gd name="T43" fmla="*/ 26 h 141"/>
                    <a:gd name="T44" fmla="*/ 100 w 160"/>
                    <a:gd name="T45" fmla="*/ 22 h 141"/>
                    <a:gd name="T46" fmla="*/ 97 w 160"/>
                    <a:gd name="T47" fmla="*/ 22 h 141"/>
                    <a:gd name="T48" fmla="*/ 93 w 160"/>
                    <a:gd name="T49" fmla="*/ 14 h 141"/>
                    <a:gd name="T50" fmla="*/ 89 w 160"/>
                    <a:gd name="T51" fmla="*/ 11 h 141"/>
                    <a:gd name="T52" fmla="*/ 86 w 160"/>
                    <a:gd name="T53" fmla="*/ 7 h 141"/>
                    <a:gd name="T54" fmla="*/ 78 w 160"/>
                    <a:gd name="T55" fmla="*/ 7 h 141"/>
                    <a:gd name="T56" fmla="*/ 78 w 160"/>
                    <a:gd name="T57" fmla="*/ 3 h 141"/>
                    <a:gd name="T58" fmla="*/ 71 w 160"/>
                    <a:gd name="T59" fmla="*/ 3 h 141"/>
                    <a:gd name="T60" fmla="*/ 60 w 160"/>
                    <a:gd name="T61" fmla="*/ 0 h 141"/>
                    <a:gd name="T62" fmla="*/ 52 w 160"/>
                    <a:gd name="T63" fmla="*/ 3 h 141"/>
                    <a:gd name="T64" fmla="*/ 48 w 160"/>
                    <a:gd name="T65" fmla="*/ 7 h 141"/>
                    <a:gd name="T66" fmla="*/ 45 w 160"/>
                    <a:gd name="T67" fmla="*/ 11 h 141"/>
                    <a:gd name="T68" fmla="*/ 34 w 160"/>
                    <a:gd name="T69" fmla="*/ 14 h 141"/>
                    <a:gd name="T70" fmla="*/ 34 w 160"/>
                    <a:gd name="T71" fmla="*/ 22 h 141"/>
                    <a:gd name="T72" fmla="*/ 34 w 160"/>
                    <a:gd name="T73" fmla="*/ 33 h 141"/>
                    <a:gd name="T74" fmla="*/ 34 w 160"/>
                    <a:gd name="T75" fmla="*/ 40 h 141"/>
                    <a:gd name="T76" fmla="*/ 30 w 160"/>
                    <a:gd name="T77" fmla="*/ 48 h 141"/>
                    <a:gd name="T78" fmla="*/ 0 w 160"/>
                    <a:gd name="T79" fmla="*/ 70 h 141"/>
                    <a:gd name="T80" fmla="*/ 0 w 160"/>
                    <a:gd name="T81" fmla="*/ 70 h 141"/>
                    <a:gd name="T82" fmla="*/ 23 w 160"/>
                    <a:gd name="T83" fmla="*/ 92 h 141"/>
                    <a:gd name="T84" fmla="*/ 130 w 160"/>
                    <a:gd name="T85" fmla="*/ 141 h 141"/>
                    <a:gd name="T86" fmla="*/ 137 w 160"/>
                    <a:gd name="T87" fmla="*/ 126 h 141"/>
                    <a:gd name="T88" fmla="*/ 152 w 160"/>
                    <a:gd name="T89" fmla="*/ 126 h 141"/>
                    <a:gd name="T90" fmla="*/ 156 w 160"/>
                    <a:gd name="T91" fmla="*/ 126 h 141"/>
                    <a:gd name="T92" fmla="*/ 160 w 160"/>
                    <a:gd name="T93" fmla="*/ 122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60" h="141">
                      <a:moveTo>
                        <a:pt x="160" y="122"/>
                      </a:moveTo>
                      <a:lnTo>
                        <a:pt x="160" y="118"/>
                      </a:lnTo>
                      <a:lnTo>
                        <a:pt x="156" y="118"/>
                      </a:lnTo>
                      <a:lnTo>
                        <a:pt x="152" y="115"/>
                      </a:lnTo>
                      <a:lnTo>
                        <a:pt x="152" y="107"/>
                      </a:lnTo>
                      <a:lnTo>
                        <a:pt x="145" y="107"/>
                      </a:lnTo>
                      <a:lnTo>
                        <a:pt x="145" y="103"/>
                      </a:lnTo>
                      <a:lnTo>
                        <a:pt x="145" y="100"/>
                      </a:lnTo>
                      <a:lnTo>
                        <a:pt x="148" y="96"/>
                      </a:lnTo>
                      <a:lnTo>
                        <a:pt x="145" y="89"/>
                      </a:lnTo>
                      <a:lnTo>
                        <a:pt x="141" y="89"/>
                      </a:lnTo>
                      <a:lnTo>
                        <a:pt x="137" y="81"/>
                      </a:lnTo>
                      <a:lnTo>
                        <a:pt x="137" y="81"/>
                      </a:lnTo>
                      <a:lnTo>
                        <a:pt x="134" y="81"/>
                      </a:lnTo>
                      <a:lnTo>
                        <a:pt x="123" y="74"/>
                      </a:lnTo>
                      <a:lnTo>
                        <a:pt x="119" y="74"/>
                      </a:lnTo>
                      <a:lnTo>
                        <a:pt x="119" y="77"/>
                      </a:lnTo>
                      <a:lnTo>
                        <a:pt x="115" y="74"/>
                      </a:lnTo>
                      <a:lnTo>
                        <a:pt x="115" y="70"/>
                      </a:lnTo>
                      <a:lnTo>
                        <a:pt x="115" y="70"/>
                      </a:lnTo>
                      <a:lnTo>
                        <a:pt x="115" y="66"/>
                      </a:lnTo>
                      <a:lnTo>
                        <a:pt x="111" y="66"/>
                      </a:lnTo>
                      <a:lnTo>
                        <a:pt x="111" y="63"/>
                      </a:lnTo>
                      <a:lnTo>
                        <a:pt x="108" y="63"/>
                      </a:lnTo>
                      <a:lnTo>
                        <a:pt x="104" y="59"/>
                      </a:lnTo>
                      <a:lnTo>
                        <a:pt x="104" y="59"/>
                      </a:lnTo>
                      <a:lnTo>
                        <a:pt x="104" y="59"/>
                      </a:lnTo>
                      <a:lnTo>
                        <a:pt x="104" y="55"/>
                      </a:lnTo>
                      <a:lnTo>
                        <a:pt x="104" y="55"/>
                      </a:lnTo>
                      <a:lnTo>
                        <a:pt x="104" y="51"/>
                      </a:lnTo>
                      <a:lnTo>
                        <a:pt x="104" y="48"/>
                      </a:lnTo>
                      <a:lnTo>
                        <a:pt x="108" y="44"/>
                      </a:lnTo>
                      <a:lnTo>
                        <a:pt x="108" y="40"/>
                      </a:lnTo>
                      <a:lnTo>
                        <a:pt x="108" y="40"/>
                      </a:lnTo>
                      <a:lnTo>
                        <a:pt x="111" y="40"/>
                      </a:lnTo>
                      <a:lnTo>
                        <a:pt x="111" y="37"/>
                      </a:lnTo>
                      <a:lnTo>
                        <a:pt x="111" y="33"/>
                      </a:lnTo>
                      <a:lnTo>
                        <a:pt x="111" y="29"/>
                      </a:lnTo>
                      <a:lnTo>
                        <a:pt x="111" y="29"/>
                      </a:lnTo>
                      <a:lnTo>
                        <a:pt x="115" y="29"/>
                      </a:lnTo>
                      <a:lnTo>
                        <a:pt x="115" y="29"/>
                      </a:lnTo>
                      <a:lnTo>
                        <a:pt x="115" y="29"/>
                      </a:lnTo>
                      <a:lnTo>
                        <a:pt x="111" y="26"/>
                      </a:lnTo>
                      <a:lnTo>
                        <a:pt x="108" y="26"/>
                      </a:lnTo>
                      <a:lnTo>
                        <a:pt x="108" y="26"/>
                      </a:lnTo>
                      <a:lnTo>
                        <a:pt x="100" y="22"/>
                      </a:lnTo>
                      <a:lnTo>
                        <a:pt x="97" y="22"/>
                      </a:lnTo>
                      <a:lnTo>
                        <a:pt x="97" y="22"/>
                      </a:lnTo>
                      <a:lnTo>
                        <a:pt x="93" y="18"/>
                      </a:lnTo>
                      <a:lnTo>
                        <a:pt x="93" y="14"/>
                      </a:lnTo>
                      <a:lnTo>
                        <a:pt x="89" y="14"/>
                      </a:lnTo>
                      <a:lnTo>
                        <a:pt x="89" y="11"/>
                      </a:lnTo>
                      <a:lnTo>
                        <a:pt x="89" y="11"/>
                      </a:lnTo>
                      <a:lnTo>
                        <a:pt x="86" y="7"/>
                      </a:lnTo>
                      <a:lnTo>
                        <a:pt x="82" y="7"/>
                      </a:lnTo>
                      <a:lnTo>
                        <a:pt x="78" y="7"/>
                      </a:lnTo>
                      <a:lnTo>
                        <a:pt x="78" y="7"/>
                      </a:lnTo>
                      <a:lnTo>
                        <a:pt x="78" y="3"/>
                      </a:lnTo>
                      <a:lnTo>
                        <a:pt x="74" y="3"/>
                      </a:lnTo>
                      <a:lnTo>
                        <a:pt x="71" y="3"/>
                      </a:lnTo>
                      <a:lnTo>
                        <a:pt x="63" y="0"/>
                      </a:lnTo>
                      <a:lnTo>
                        <a:pt x="60" y="0"/>
                      </a:lnTo>
                      <a:lnTo>
                        <a:pt x="56" y="3"/>
                      </a:lnTo>
                      <a:lnTo>
                        <a:pt x="52" y="3"/>
                      </a:lnTo>
                      <a:lnTo>
                        <a:pt x="48" y="7"/>
                      </a:lnTo>
                      <a:lnTo>
                        <a:pt x="48" y="7"/>
                      </a:lnTo>
                      <a:lnTo>
                        <a:pt x="45" y="11"/>
                      </a:lnTo>
                      <a:lnTo>
                        <a:pt x="45" y="11"/>
                      </a:lnTo>
                      <a:lnTo>
                        <a:pt x="41" y="11"/>
                      </a:lnTo>
                      <a:lnTo>
                        <a:pt x="34" y="14"/>
                      </a:lnTo>
                      <a:lnTo>
                        <a:pt x="34" y="18"/>
                      </a:lnTo>
                      <a:lnTo>
                        <a:pt x="34" y="22"/>
                      </a:lnTo>
                      <a:lnTo>
                        <a:pt x="34" y="29"/>
                      </a:lnTo>
                      <a:lnTo>
                        <a:pt x="34" y="33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4" y="44"/>
                      </a:lnTo>
                      <a:lnTo>
                        <a:pt x="30" y="48"/>
                      </a:lnTo>
                      <a:lnTo>
                        <a:pt x="30" y="51"/>
                      </a:lnTo>
                      <a:lnTo>
                        <a:pt x="0" y="70"/>
                      </a:lnTo>
                      <a:lnTo>
                        <a:pt x="0" y="70"/>
                      </a:lnTo>
                      <a:lnTo>
                        <a:pt x="0" y="70"/>
                      </a:lnTo>
                      <a:lnTo>
                        <a:pt x="8" y="89"/>
                      </a:lnTo>
                      <a:lnTo>
                        <a:pt x="23" y="92"/>
                      </a:lnTo>
                      <a:lnTo>
                        <a:pt x="100" y="141"/>
                      </a:lnTo>
                      <a:lnTo>
                        <a:pt x="130" y="141"/>
                      </a:lnTo>
                      <a:lnTo>
                        <a:pt x="134" y="133"/>
                      </a:lnTo>
                      <a:lnTo>
                        <a:pt x="137" y="126"/>
                      </a:lnTo>
                      <a:lnTo>
                        <a:pt x="145" y="122"/>
                      </a:lnTo>
                      <a:lnTo>
                        <a:pt x="152" y="126"/>
                      </a:lnTo>
                      <a:lnTo>
                        <a:pt x="156" y="126"/>
                      </a:lnTo>
                      <a:lnTo>
                        <a:pt x="156" y="126"/>
                      </a:lnTo>
                      <a:lnTo>
                        <a:pt x="156" y="122"/>
                      </a:lnTo>
                      <a:lnTo>
                        <a:pt x="16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1" name="Freeform 81">
                  <a:extLst>
                    <a:ext uri="{FF2B5EF4-FFF2-40B4-BE49-F238E27FC236}">
                      <a16:creationId xmlns:a16="http://schemas.microsoft.com/office/drawing/2014/main" id="{857C48FA-890C-3D44-8E7A-D74C97BAA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5421" y="2575112"/>
                  <a:ext cx="38599" cy="33452"/>
                </a:xfrm>
                <a:custGeom>
                  <a:avLst/>
                  <a:gdLst>
                    <a:gd name="T0" fmla="*/ 0 w 30"/>
                    <a:gd name="T1" fmla="*/ 19 h 26"/>
                    <a:gd name="T2" fmla="*/ 4 w 30"/>
                    <a:gd name="T3" fmla="*/ 11 h 26"/>
                    <a:gd name="T4" fmla="*/ 7 w 30"/>
                    <a:gd name="T5" fmla="*/ 4 h 26"/>
                    <a:gd name="T6" fmla="*/ 15 w 30"/>
                    <a:gd name="T7" fmla="*/ 0 h 26"/>
                    <a:gd name="T8" fmla="*/ 22 w 30"/>
                    <a:gd name="T9" fmla="*/ 4 h 26"/>
                    <a:gd name="T10" fmla="*/ 26 w 30"/>
                    <a:gd name="T11" fmla="*/ 4 h 26"/>
                    <a:gd name="T12" fmla="*/ 26 w 30"/>
                    <a:gd name="T13" fmla="*/ 4 h 26"/>
                    <a:gd name="T14" fmla="*/ 26 w 30"/>
                    <a:gd name="T15" fmla="*/ 4 h 26"/>
                    <a:gd name="T16" fmla="*/ 26 w 30"/>
                    <a:gd name="T17" fmla="*/ 11 h 26"/>
                    <a:gd name="T18" fmla="*/ 18 w 30"/>
                    <a:gd name="T19" fmla="*/ 11 h 26"/>
                    <a:gd name="T20" fmla="*/ 26 w 30"/>
                    <a:gd name="T21" fmla="*/ 15 h 26"/>
                    <a:gd name="T22" fmla="*/ 26 w 30"/>
                    <a:gd name="T23" fmla="*/ 15 h 26"/>
                    <a:gd name="T24" fmla="*/ 26 w 30"/>
                    <a:gd name="T25" fmla="*/ 15 h 26"/>
                    <a:gd name="T26" fmla="*/ 26 w 30"/>
                    <a:gd name="T27" fmla="*/ 19 h 26"/>
                    <a:gd name="T28" fmla="*/ 30 w 30"/>
                    <a:gd name="T29" fmla="*/ 22 h 26"/>
                    <a:gd name="T30" fmla="*/ 26 w 30"/>
                    <a:gd name="T31" fmla="*/ 22 h 26"/>
                    <a:gd name="T32" fmla="*/ 26 w 30"/>
                    <a:gd name="T33" fmla="*/ 22 h 26"/>
                    <a:gd name="T34" fmla="*/ 30 w 30"/>
                    <a:gd name="T35" fmla="*/ 22 h 26"/>
                    <a:gd name="T36" fmla="*/ 18 w 30"/>
                    <a:gd name="T37" fmla="*/ 26 h 26"/>
                    <a:gd name="T38" fmla="*/ 18 w 30"/>
                    <a:gd name="T39" fmla="*/ 22 h 26"/>
                    <a:gd name="T40" fmla="*/ 4 w 30"/>
                    <a:gd name="T41" fmla="*/ 19 h 26"/>
                    <a:gd name="T42" fmla="*/ 0 w 30"/>
                    <a:gd name="T43" fmla="*/ 19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" h="26">
                      <a:moveTo>
                        <a:pt x="0" y="19"/>
                      </a:moveTo>
                      <a:lnTo>
                        <a:pt x="4" y="11"/>
                      </a:lnTo>
                      <a:lnTo>
                        <a:pt x="7" y="4"/>
                      </a:lnTo>
                      <a:lnTo>
                        <a:pt x="15" y="0"/>
                      </a:lnTo>
                      <a:lnTo>
                        <a:pt x="22" y="4"/>
                      </a:lnTo>
                      <a:lnTo>
                        <a:pt x="26" y="4"/>
                      </a:lnTo>
                      <a:lnTo>
                        <a:pt x="26" y="4"/>
                      </a:lnTo>
                      <a:lnTo>
                        <a:pt x="26" y="4"/>
                      </a:lnTo>
                      <a:lnTo>
                        <a:pt x="26" y="11"/>
                      </a:lnTo>
                      <a:lnTo>
                        <a:pt x="18" y="11"/>
                      </a:lnTo>
                      <a:lnTo>
                        <a:pt x="26" y="15"/>
                      </a:lnTo>
                      <a:lnTo>
                        <a:pt x="26" y="15"/>
                      </a:lnTo>
                      <a:lnTo>
                        <a:pt x="26" y="15"/>
                      </a:lnTo>
                      <a:lnTo>
                        <a:pt x="26" y="19"/>
                      </a:lnTo>
                      <a:lnTo>
                        <a:pt x="30" y="22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30" y="22"/>
                      </a:lnTo>
                      <a:lnTo>
                        <a:pt x="18" y="26"/>
                      </a:lnTo>
                      <a:lnTo>
                        <a:pt x="18" y="22"/>
                      </a:lnTo>
                      <a:lnTo>
                        <a:pt x="4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2" name="Freeform 82">
                  <a:extLst>
                    <a:ext uri="{FF2B5EF4-FFF2-40B4-BE49-F238E27FC236}">
                      <a16:creationId xmlns:a16="http://schemas.microsoft.com/office/drawing/2014/main" id="{708BA4DF-BB7E-BA4F-9345-381D5A1BEF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488" y="2460603"/>
                  <a:ext cx="47606" cy="23159"/>
                </a:xfrm>
                <a:custGeom>
                  <a:avLst/>
                  <a:gdLst>
                    <a:gd name="T0" fmla="*/ 4 w 37"/>
                    <a:gd name="T1" fmla="*/ 18 h 18"/>
                    <a:gd name="T2" fmla="*/ 0 w 37"/>
                    <a:gd name="T3" fmla="*/ 15 h 18"/>
                    <a:gd name="T4" fmla="*/ 0 w 37"/>
                    <a:gd name="T5" fmla="*/ 15 h 18"/>
                    <a:gd name="T6" fmla="*/ 0 w 37"/>
                    <a:gd name="T7" fmla="*/ 11 h 18"/>
                    <a:gd name="T8" fmla="*/ 0 w 37"/>
                    <a:gd name="T9" fmla="*/ 11 h 18"/>
                    <a:gd name="T10" fmla="*/ 4 w 37"/>
                    <a:gd name="T11" fmla="*/ 7 h 18"/>
                    <a:gd name="T12" fmla="*/ 7 w 37"/>
                    <a:gd name="T13" fmla="*/ 7 h 18"/>
                    <a:gd name="T14" fmla="*/ 7 w 37"/>
                    <a:gd name="T15" fmla="*/ 7 h 18"/>
                    <a:gd name="T16" fmla="*/ 7 w 37"/>
                    <a:gd name="T17" fmla="*/ 7 h 18"/>
                    <a:gd name="T18" fmla="*/ 11 w 37"/>
                    <a:gd name="T19" fmla="*/ 4 h 18"/>
                    <a:gd name="T20" fmla="*/ 11 w 37"/>
                    <a:gd name="T21" fmla="*/ 4 h 18"/>
                    <a:gd name="T22" fmla="*/ 15 w 37"/>
                    <a:gd name="T23" fmla="*/ 7 h 18"/>
                    <a:gd name="T24" fmla="*/ 18 w 37"/>
                    <a:gd name="T25" fmla="*/ 7 h 18"/>
                    <a:gd name="T26" fmla="*/ 26 w 37"/>
                    <a:gd name="T27" fmla="*/ 4 h 18"/>
                    <a:gd name="T28" fmla="*/ 33 w 37"/>
                    <a:gd name="T29" fmla="*/ 0 h 18"/>
                    <a:gd name="T30" fmla="*/ 33 w 37"/>
                    <a:gd name="T31" fmla="*/ 0 h 18"/>
                    <a:gd name="T32" fmla="*/ 37 w 37"/>
                    <a:gd name="T33" fmla="*/ 0 h 18"/>
                    <a:gd name="T34" fmla="*/ 33 w 37"/>
                    <a:gd name="T35" fmla="*/ 4 h 18"/>
                    <a:gd name="T36" fmla="*/ 30 w 37"/>
                    <a:gd name="T37" fmla="*/ 4 h 18"/>
                    <a:gd name="T38" fmla="*/ 26 w 37"/>
                    <a:gd name="T39" fmla="*/ 7 h 18"/>
                    <a:gd name="T40" fmla="*/ 26 w 37"/>
                    <a:gd name="T41" fmla="*/ 11 h 18"/>
                    <a:gd name="T42" fmla="*/ 26 w 37"/>
                    <a:gd name="T43" fmla="*/ 15 h 18"/>
                    <a:gd name="T44" fmla="*/ 22 w 37"/>
                    <a:gd name="T45" fmla="*/ 15 h 18"/>
                    <a:gd name="T46" fmla="*/ 18 w 37"/>
                    <a:gd name="T47" fmla="*/ 15 h 18"/>
                    <a:gd name="T48" fmla="*/ 18 w 37"/>
                    <a:gd name="T49" fmla="*/ 18 h 18"/>
                    <a:gd name="T50" fmla="*/ 15 w 37"/>
                    <a:gd name="T51" fmla="*/ 18 h 18"/>
                    <a:gd name="T52" fmla="*/ 11 w 37"/>
                    <a:gd name="T53" fmla="*/ 18 h 18"/>
                    <a:gd name="T54" fmla="*/ 11 w 37"/>
                    <a:gd name="T55" fmla="*/ 18 h 18"/>
                    <a:gd name="T56" fmla="*/ 4 w 37"/>
                    <a:gd name="T5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7" h="18">
                      <a:moveTo>
                        <a:pt x="4" y="18"/>
                      </a:move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4" y="7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7" y="7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5" y="7"/>
                      </a:lnTo>
                      <a:lnTo>
                        <a:pt x="18" y="7"/>
                      </a:lnTo>
                      <a:lnTo>
                        <a:pt x="26" y="4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37" y="0"/>
                      </a:lnTo>
                      <a:lnTo>
                        <a:pt x="33" y="4"/>
                      </a:lnTo>
                      <a:lnTo>
                        <a:pt x="30" y="4"/>
                      </a:lnTo>
                      <a:lnTo>
                        <a:pt x="26" y="7"/>
                      </a:lnTo>
                      <a:lnTo>
                        <a:pt x="26" y="11"/>
                      </a:lnTo>
                      <a:lnTo>
                        <a:pt x="26" y="15"/>
                      </a:lnTo>
                      <a:lnTo>
                        <a:pt x="22" y="15"/>
                      </a:lnTo>
                      <a:lnTo>
                        <a:pt x="18" y="15"/>
                      </a:lnTo>
                      <a:lnTo>
                        <a:pt x="18" y="18"/>
                      </a:lnTo>
                      <a:lnTo>
                        <a:pt x="15" y="18"/>
                      </a:lnTo>
                      <a:lnTo>
                        <a:pt x="11" y="18"/>
                      </a:lnTo>
                      <a:lnTo>
                        <a:pt x="11" y="18"/>
                      </a:lnTo>
                      <a:lnTo>
                        <a:pt x="4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3" name="Freeform 83">
                  <a:extLst>
                    <a:ext uri="{FF2B5EF4-FFF2-40B4-BE49-F238E27FC236}">
                      <a16:creationId xmlns:a16="http://schemas.microsoft.com/office/drawing/2014/main" id="{4B0E4A71-88E0-7B43-91B3-47879D6740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7394" y="2422004"/>
                  <a:ext cx="132523" cy="110650"/>
                </a:xfrm>
                <a:custGeom>
                  <a:avLst/>
                  <a:gdLst>
                    <a:gd name="T0" fmla="*/ 85 w 103"/>
                    <a:gd name="T1" fmla="*/ 48 h 86"/>
                    <a:gd name="T2" fmla="*/ 89 w 103"/>
                    <a:gd name="T3" fmla="*/ 41 h 86"/>
                    <a:gd name="T4" fmla="*/ 89 w 103"/>
                    <a:gd name="T5" fmla="*/ 37 h 86"/>
                    <a:gd name="T6" fmla="*/ 89 w 103"/>
                    <a:gd name="T7" fmla="*/ 26 h 86"/>
                    <a:gd name="T8" fmla="*/ 89 w 103"/>
                    <a:gd name="T9" fmla="*/ 15 h 86"/>
                    <a:gd name="T10" fmla="*/ 96 w 103"/>
                    <a:gd name="T11" fmla="*/ 8 h 86"/>
                    <a:gd name="T12" fmla="*/ 100 w 103"/>
                    <a:gd name="T13" fmla="*/ 8 h 86"/>
                    <a:gd name="T14" fmla="*/ 100 w 103"/>
                    <a:gd name="T15" fmla="*/ 0 h 86"/>
                    <a:gd name="T16" fmla="*/ 89 w 103"/>
                    <a:gd name="T17" fmla="*/ 4 h 86"/>
                    <a:gd name="T18" fmla="*/ 78 w 103"/>
                    <a:gd name="T19" fmla="*/ 4 h 86"/>
                    <a:gd name="T20" fmla="*/ 70 w 103"/>
                    <a:gd name="T21" fmla="*/ 4 h 86"/>
                    <a:gd name="T22" fmla="*/ 63 w 103"/>
                    <a:gd name="T23" fmla="*/ 8 h 86"/>
                    <a:gd name="T24" fmla="*/ 55 w 103"/>
                    <a:gd name="T25" fmla="*/ 11 h 86"/>
                    <a:gd name="T26" fmla="*/ 48 w 103"/>
                    <a:gd name="T27" fmla="*/ 8 h 86"/>
                    <a:gd name="T28" fmla="*/ 37 w 103"/>
                    <a:gd name="T29" fmla="*/ 8 h 86"/>
                    <a:gd name="T30" fmla="*/ 33 w 103"/>
                    <a:gd name="T31" fmla="*/ 11 h 86"/>
                    <a:gd name="T32" fmla="*/ 22 w 103"/>
                    <a:gd name="T33" fmla="*/ 11 h 86"/>
                    <a:gd name="T34" fmla="*/ 15 w 103"/>
                    <a:gd name="T35" fmla="*/ 11 h 86"/>
                    <a:gd name="T36" fmla="*/ 11 w 103"/>
                    <a:gd name="T37" fmla="*/ 19 h 86"/>
                    <a:gd name="T38" fmla="*/ 11 w 103"/>
                    <a:gd name="T39" fmla="*/ 23 h 86"/>
                    <a:gd name="T40" fmla="*/ 4 w 103"/>
                    <a:gd name="T41" fmla="*/ 23 h 86"/>
                    <a:gd name="T42" fmla="*/ 0 w 103"/>
                    <a:gd name="T43" fmla="*/ 26 h 86"/>
                    <a:gd name="T44" fmla="*/ 4 w 103"/>
                    <a:gd name="T45" fmla="*/ 34 h 86"/>
                    <a:gd name="T46" fmla="*/ 4 w 103"/>
                    <a:gd name="T47" fmla="*/ 41 h 86"/>
                    <a:gd name="T48" fmla="*/ 11 w 103"/>
                    <a:gd name="T49" fmla="*/ 48 h 86"/>
                    <a:gd name="T50" fmla="*/ 15 w 103"/>
                    <a:gd name="T51" fmla="*/ 52 h 86"/>
                    <a:gd name="T52" fmla="*/ 15 w 103"/>
                    <a:gd name="T53" fmla="*/ 60 h 86"/>
                    <a:gd name="T54" fmla="*/ 15 w 103"/>
                    <a:gd name="T55" fmla="*/ 60 h 86"/>
                    <a:gd name="T56" fmla="*/ 7 w 103"/>
                    <a:gd name="T57" fmla="*/ 63 h 86"/>
                    <a:gd name="T58" fmla="*/ 7 w 103"/>
                    <a:gd name="T59" fmla="*/ 67 h 86"/>
                    <a:gd name="T60" fmla="*/ 7 w 103"/>
                    <a:gd name="T61" fmla="*/ 71 h 86"/>
                    <a:gd name="T62" fmla="*/ 7 w 103"/>
                    <a:gd name="T63" fmla="*/ 78 h 86"/>
                    <a:gd name="T64" fmla="*/ 15 w 103"/>
                    <a:gd name="T65" fmla="*/ 82 h 86"/>
                    <a:gd name="T66" fmla="*/ 18 w 103"/>
                    <a:gd name="T67" fmla="*/ 86 h 86"/>
                    <a:gd name="T68" fmla="*/ 55 w 103"/>
                    <a:gd name="T69" fmla="*/ 67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" h="86">
                      <a:moveTo>
                        <a:pt x="55" y="67"/>
                      </a:moveTo>
                      <a:lnTo>
                        <a:pt x="85" y="48"/>
                      </a:lnTo>
                      <a:lnTo>
                        <a:pt x="85" y="45"/>
                      </a:lnTo>
                      <a:lnTo>
                        <a:pt x="89" y="41"/>
                      </a:lnTo>
                      <a:lnTo>
                        <a:pt x="89" y="37"/>
                      </a:lnTo>
                      <a:lnTo>
                        <a:pt x="89" y="37"/>
                      </a:lnTo>
                      <a:lnTo>
                        <a:pt x="89" y="30"/>
                      </a:lnTo>
                      <a:lnTo>
                        <a:pt x="89" y="26"/>
                      </a:lnTo>
                      <a:lnTo>
                        <a:pt x="89" y="19"/>
                      </a:lnTo>
                      <a:lnTo>
                        <a:pt x="89" y="15"/>
                      </a:lnTo>
                      <a:lnTo>
                        <a:pt x="89" y="11"/>
                      </a:lnTo>
                      <a:lnTo>
                        <a:pt x="96" y="8"/>
                      </a:lnTo>
                      <a:lnTo>
                        <a:pt x="100" y="8"/>
                      </a:lnTo>
                      <a:lnTo>
                        <a:pt x="100" y="8"/>
                      </a:lnTo>
                      <a:lnTo>
                        <a:pt x="103" y="4"/>
                      </a:lnTo>
                      <a:lnTo>
                        <a:pt x="100" y="0"/>
                      </a:lnTo>
                      <a:lnTo>
                        <a:pt x="96" y="0"/>
                      </a:lnTo>
                      <a:lnTo>
                        <a:pt x="89" y="4"/>
                      </a:lnTo>
                      <a:lnTo>
                        <a:pt x="81" y="4"/>
                      </a:lnTo>
                      <a:lnTo>
                        <a:pt x="78" y="4"/>
                      </a:lnTo>
                      <a:lnTo>
                        <a:pt x="74" y="4"/>
                      </a:lnTo>
                      <a:lnTo>
                        <a:pt x="70" y="4"/>
                      </a:lnTo>
                      <a:lnTo>
                        <a:pt x="66" y="8"/>
                      </a:lnTo>
                      <a:lnTo>
                        <a:pt x="63" y="8"/>
                      </a:lnTo>
                      <a:lnTo>
                        <a:pt x="63" y="11"/>
                      </a:lnTo>
                      <a:lnTo>
                        <a:pt x="55" y="11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4" y="8"/>
                      </a:lnTo>
                      <a:lnTo>
                        <a:pt x="37" y="8"/>
                      </a:lnTo>
                      <a:lnTo>
                        <a:pt x="33" y="8"/>
                      </a:lnTo>
                      <a:lnTo>
                        <a:pt x="33" y="11"/>
                      </a:lnTo>
                      <a:lnTo>
                        <a:pt x="22" y="11"/>
                      </a:lnTo>
                      <a:lnTo>
                        <a:pt x="22" y="11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5" y="19"/>
                      </a:lnTo>
                      <a:lnTo>
                        <a:pt x="11" y="19"/>
                      </a:lnTo>
                      <a:lnTo>
                        <a:pt x="15" y="23"/>
                      </a:lnTo>
                      <a:lnTo>
                        <a:pt x="11" y="23"/>
                      </a:lnTo>
                      <a:lnTo>
                        <a:pt x="7" y="26"/>
                      </a:lnTo>
                      <a:lnTo>
                        <a:pt x="4" y="23"/>
                      </a:lnTo>
                      <a:lnTo>
                        <a:pt x="4" y="26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4" y="34"/>
                      </a:lnTo>
                      <a:lnTo>
                        <a:pt x="7" y="37"/>
                      </a:lnTo>
                      <a:lnTo>
                        <a:pt x="4" y="41"/>
                      </a:lnTo>
                      <a:lnTo>
                        <a:pt x="4" y="48"/>
                      </a:lnTo>
                      <a:lnTo>
                        <a:pt x="11" y="48"/>
                      </a:lnTo>
                      <a:lnTo>
                        <a:pt x="11" y="52"/>
                      </a:lnTo>
                      <a:lnTo>
                        <a:pt x="15" y="52"/>
                      </a:lnTo>
                      <a:lnTo>
                        <a:pt x="15" y="56"/>
                      </a:lnTo>
                      <a:lnTo>
                        <a:pt x="15" y="60"/>
                      </a:lnTo>
                      <a:lnTo>
                        <a:pt x="15" y="60"/>
                      </a:lnTo>
                      <a:lnTo>
                        <a:pt x="15" y="60"/>
                      </a:lnTo>
                      <a:lnTo>
                        <a:pt x="11" y="60"/>
                      </a:lnTo>
                      <a:lnTo>
                        <a:pt x="7" y="63"/>
                      </a:lnTo>
                      <a:lnTo>
                        <a:pt x="7" y="67"/>
                      </a:lnTo>
                      <a:lnTo>
                        <a:pt x="7" y="67"/>
                      </a:lnTo>
                      <a:lnTo>
                        <a:pt x="7" y="71"/>
                      </a:lnTo>
                      <a:lnTo>
                        <a:pt x="7" y="71"/>
                      </a:lnTo>
                      <a:lnTo>
                        <a:pt x="11" y="78"/>
                      </a:lnTo>
                      <a:lnTo>
                        <a:pt x="7" y="78"/>
                      </a:lnTo>
                      <a:lnTo>
                        <a:pt x="11" y="78"/>
                      </a:lnTo>
                      <a:lnTo>
                        <a:pt x="15" y="82"/>
                      </a:lnTo>
                      <a:lnTo>
                        <a:pt x="18" y="86"/>
                      </a:lnTo>
                      <a:lnTo>
                        <a:pt x="18" y="86"/>
                      </a:lnTo>
                      <a:lnTo>
                        <a:pt x="22" y="86"/>
                      </a:lnTo>
                      <a:lnTo>
                        <a:pt x="55" y="67"/>
                      </a:lnTo>
                      <a:lnTo>
                        <a:pt x="55" y="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4" name="Freeform 84">
                  <a:extLst>
                    <a:ext uri="{FF2B5EF4-FFF2-40B4-BE49-F238E27FC236}">
                      <a16:creationId xmlns:a16="http://schemas.microsoft.com/office/drawing/2014/main" id="{084F8F7C-F187-A14B-A9D4-5368E9F4E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2949" y="2508208"/>
                  <a:ext cx="33452" cy="86205"/>
                </a:xfrm>
                <a:custGeom>
                  <a:avLst/>
                  <a:gdLst>
                    <a:gd name="T0" fmla="*/ 15 w 26"/>
                    <a:gd name="T1" fmla="*/ 67 h 67"/>
                    <a:gd name="T2" fmla="*/ 19 w 26"/>
                    <a:gd name="T3" fmla="*/ 63 h 67"/>
                    <a:gd name="T4" fmla="*/ 19 w 26"/>
                    <a:gd name="T5" fmla="*/ 63 h 67"/>
                    <a:gd name="T6" fmla="*/ 19 w 26"/>
                    <a:gd name="T7" fmla="*/ 63 h 67"/>
                    <a:gd name="T8" fmla="*/ 19 w 26"/>
                    <a:gd name="T9" fmla="*/ 59 h 67"/>
                    <a:gd name="T10" fmla="*/ 19 w 26"/>
                    <a:gd name="T11" fmla="*/ 56 h 67"/>
                    <a:gd name="T12" fmla="*/ 19 w 26"/>
                    <a:gd name="T13" fmla="*/ 52 h 67"/>
                    <a:gd name="T14" fmla="*/ 19 w 26"/>
                    <a:gd name="T15" fmla="*/ 48 h 67"/>
                    <a:gd name="T16" fmla="*/ 23 w 26"/>
                    <a:gd name="T17" fmla="*/ 48 h 67"/>
                    <a:gd name="T18" fmla="*/ 23 w 26"/>
                    <a:gd name="T19" fmla="*/ 45 h 67"/>
                    <a:gd name="T20" fmla="*/ 23 w 26"/>
                    <a:gd name="T21" fmla="*/ 41 h 67"/>
                    <a:gd name="T22" fmla="*/ 23 w 26"/>
                    <a:gd name="T23" fmla="*/ 41 h 67"/>
                    <a:gd name="T24" fmla="*/ 23 w 26"/>
                    <a:gd name="T25" fmla="*/ 33 h 67"/>
                    <a:gd name="T26" fmla="*/ 23 w 26"/>
                    <a:gd name="T27" fmla="*/ 33 h 67"/>
                    <a:gd name="T28" fmla="*/ 19 w 26"/>
                    <a:gd name="T29" fmla="*/ 33 h 67"/>
                    <a:gd name="T30" fmla="*/ 15 w 26"/>
                    <a:gd name="T31" fmla="*/ 33 h 67"/>
                    <a:gd name="T32" fmla="*/ 15 w 26"/>
                    <a:gd name="T33" fmla="*/ 33 h 67"/>
                    <a:gd name="T34" fmla="*/ 15 w 26"/>
                    <a:gd name="T35" fmla="*/ 30 h 67"/>
                    <a:gd name="T36" fmla="*/ 15 w 26"/>
                    <a:gd name="T37" fmla="*/ 22 h 67"/>
                    <a:gd name="T38" fmla="*/ 15 w 26"/>
                    <a:gd name="T39" fmla="*/ 19 h 67"/>
                    <a:gd name="T40" fmla="*/ 15 w 26"/>
                    <a:gd name="T41" fmla="*/ 15 h 67"/>
                    <a:gd name="T42" fmla="*/ 19 w 26"/>
                    <a:gd name="T43" fmla="*/ 15 h 67"/>
                    <a:gd name="T44" fmla="*/ 19 w 26"/>
                    <a:gd name="T45" fmla="*/ 19 h 67"/>
                    <a:gd name="T46" fmla="*/ 23 w 26"/>
                    <a:gd name="T47" fmla="*/ 19 h 67"/>
                    <a:gd name="T48" fmla="*/ 23 w 26"/>
                    <a:gd name="T49" fmla="*/ 19 h 67"/>
                    <a:gd name="T50" fmla="*/ 23 w 26"/>
                    <a:gd name="T51" fmla="*/ 15 h 67"/>
                    <a:gd name="T52" fmla="*/ 23 w 26"/>
                    <a:gd name="T53" fmla="*/ 15 h 67"/>
                    <a:gd name="T54" fmla="*/ 23 w 26"/>
                    <a:gd name="T55" fmla="*/ 15 h 67"/>
                    <a:gd name="T56" fmla="*/ 23 w 26"/>
                    <a:gd name="T57" fmla="*/ 11 h 67"/>
                    <a:gd name="T58" fmla="*/ 23 w 26"/>
                    <a:gd name="T59" fmla="*/ 7 h 67"/>
                    <a:gd name="T60" fmla="*/ 23 w 26"/>
                    <a:gd name="T61" fmla="*/ 4 h 67"/>
                    <a:gd name="T62" fmla="*/ 26 w 26"/>
                    <a:gd name="T63" fmla="*/ 0 h 67"/>
                    <a:gd name="T64" fmla="*/ 23 w 26"/>
                    <a:gd name="T65" fmla="*/ 0 h 67"/>
                    <a:gd name="T66" fmla="*/ 23 w 26"/>
                    <a:gd name="T67" fmla="*/ 4 h 67"/>
                    <a:gd name="T68" fmla="*/ 15 w 26"/>
                    <a:gd name="T69" fmla="*/ 4 h 67"/>
                    <a:gd name="T70" fmla="*/ 15 w 26"/>
                    <a:gd name="T71" fmla="*/ 4 h 67"/>
                    <a:gd name="T72" fmla="*/ 11 w 26"/>
                    <a:gd name="T73" fmla="*/ 7 h 67"/>
                    <a:gd name="T74" fmla="*/ 8 w 26"/>
                    <a:gd name="T75" fmla="*/ 19 h 67"/>
                    <a:gd name="T76" fmla="*/ 4 w 26"/>
                    <a:gd name="T77" fmla="*/ 26 h 67"/>
                    <a:gd name="T78" fmla="*/ 0 w 26"/>
                    <a:gd name="T79" fmla="*/ 33 h 67"/>
                    <a:gd name="T80" fmla="*/ 0 w 26"/>
                    <a:gd name="T81" fmla="*/ 33 h 67"/>
                    <a:gd name="T82" fmla="*/ 4 w 26"/>
                    <a:gd name="T83" fmla="*/ 37 h 67"/>
                    <a:gd name="T84" fmla="*/ 8 w 26"/>
                    <a:gd name="T85" fmla="*/ 45 h 67"/>
                    <a:gd name="T86" fmla="*/ 11 w 26"/>
                    <a:gd name="T87" fmla="*/ 52 h 67"/>
                    <a:gd name="T88" fmla="*/ 15 w 26"/>
                    <a:gd name="T89" fmla="*/ 59 h 67"/>
                    <a:gd name="T90" fmla="*/ 11 w 26"/>
                    <a:gd name="T91" fmla="*/ 63 h 67"/>
                    <a:gd name="T92" fmla="*/ 15 w 26"/>
                    <a:gd name="T93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6" h="67">
                      <a:moveTo>
                        <a:pt x="15" y="67"/>
                      </a:moveTo>
                      <a:lnTo>
                        <a:pt x="19" y="63"/>
                      </a:lnTo>
                      <a:lnTo>
                        <a:pt x="19" y="63"/>
                      </a:lnTo>
                      <a:lnTo>
                        <a:pt x="19" y="63"/>
                      </a:lnTo>
                      <a:lnTo>
                        <a:pt x="19" y="59"/>
                      </a:lnTo>
                      <a:lnTo>
                        <a:pt x="19" y="56"/>
                      </a:lnTo>
                      <a:lnTo>
                        <a:pt x="19" y="52"/>
                      </a:lnTo>
                      <a:lnTo>
                        <a:pt x="19" y="48"/>
                      </a:lnTo>
                      <a:lnTo>
                        <a:pt x="23" y="48"/>
                      </a:lnTo>
                      <a:lnTo>
                        <a:pt x="23" y="45"/>
                      </a:lnTo>
                      <a:lnTo>
                        <a:pt x="23" y="41"/>
                      </a:lnTo>
                      <a:lnTo>
                        <a:pt x="23" y="41"/>
                      </a:lnTo>
                      <a:lnTo>
                        <a:pt x="23" y="33"/>
                      </a:lnTo>
                      <a:lnTo>
                        <a:pt x="23" y="33"/>
                      </a:lnTo>
                      <a:lnTo>
                        <a:pt x="19" y="33"/>
                      </a:lnTo>
                      <a:lnTo>
                        <a:pt x="15" y="33"/>
                      </a:lnTo>
                      <a:lnTo>
                        <a:pt x="15" y="33"/>
                      </a:lnTo>
                      <a:lnTo>
                        <a:pt x="15" y="30"/>
                      </a:lnTo>
                      <a:lnTo>
                        <a:pt x="15" y="22"/>
                      </a:lnTo>
                      <a:lnTo>
                        <a:pt x="15" y="19"/>
                      </a:lnTo>
                      <a:lnTo>
                        <a:pt x="15" y="15"/>
                      </a:lnTo>
                      <a:lnTo>
                        <a:pt x="19" y="15"/>
                      </a:lnTo>
                      <a:lnTo>
                        <a:pt x="19" y="19"/>
                      </a:lnTo>
                      <a:lnTo>
                        <a:pt x="23" y="19"/>
                      </a:lnTo>
                      <a:lnTo>
                        <a:pt x="23" y="19"/>
                      </a:lnTo>
                      <a:lnTo>
                        <a:pt x="23" y="15"/>
                      </a:lnTo>
                      <a:lnTo>
                        <a:pt x="23" y="15"/>
                      </a:lnTo>
                      <a:lnTo>
                        <a:pt x="23" y="15"/>
                      </a:lnTo>
                      <a:lnTo>
                        <a:pt x="23" y="11"/>
                      </a:lnTo>
                      <a:lnTo>
                        <a:pt x="23" y="7"/>
                      </a:lnTo>
                      <a:lnTo>
                        <a:pt x="23" y="4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3" y="4"/>
                      </a:lnTo>
                      <a:lnTo>
                        <a:pt x="15" y="4"/>
                      </a:lnTo>
                      <a:lnTo>
                        <a:pt x="15" y="4"/>
                      </a:lnTo>
                      <a:lnTo>
                        <a:pt x="11" y="7"/>
                      </a:lnTo>
                      <a:lnTo>
                        <a:pt x="8" y="19"/>
                      </a:lnTo>
                      <a:lnTo>
                        <a:pt x="4" y="26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4" y="37"/>
                      </a:lnTo>
                      <a:lnTo>
                        <a:pt x="8" y="45"/>
                      </a:lnTo>
                      <a:lnTo>
                        <a:pt x="11" y="52"/>
                      </a:lnTo>
                      <a:lnTo>
                        <a:pt x="15" y="59"/>
                      </a:lnTo>
                      <a:lnTo>
                        <a:pt x="11" y="63"/>
                      </a:lnTo>
                      <a:lnTo>
                        <a:pt x="15" y="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5" name="Freeform 85">
                  <a:extLst>
                    <a:ext uri="{FF2B5EF4-FFF2-40B4-BE49-F238E27FC236}">
                      <a16:creationId xmlns:a16="http://schemas.microsoft.com/office/drawing/2014/main" id="{5E6002ED-B5A4-E445-9DD8-D0B2347F74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541" y="2508208"/>
                  <a:ext cx="9007" cy="19300"/>
                </a:xfrm>
                <a:custGeom>
                  <a:avLst/>
                  <a:gdLst>
                    <a:gd name="T0" fmla="*/ 0 w 7"/>
                    <a:gd name="T1" fmla="*/ 15 h 15"/>
                    <a:gd name="T2" fmla="*/ 0 w 7"/>
                    <a:gd name="T3" fmla="*/ 15 h 15"/>
                    <a:gd name="T4" fmla="*/ 0 w 7"/>
                    <a:gd name="T5" fmla="*/ 11 h 15"/>
                    <a:gd name="T6" fmla="*/ 0 w 7"/>
                    <a:gd name="T7" fmla="*/ 7 h 15"/>
                    <a:gd name="T8" fmla="*/ 0 w 7"/>
                    <a:gd name="T9" fmla="*/ 4 h 15"/>
                    <a:gd name="T10" fmla="*/ 3 w 7"/>
                    <a:gd name="T11" fmla="*/ 0 h 15"/>
                    <a:gd name="T12" fmla="*/ 3 w 7"/>
                    <a:gd name="T13" fmla="*/ 0 h 15"/>
                    <a:gd name="T14" fmla="*/ 3 w 7"/>
                    <a:gd name="T15" fmla="*/ 4 h 15"/>
                    <a:gd name="T16" fmla="*/ 3 w 7"/>
                    <a:gd name="T17" fmla="*/ 4 h 15"/>
                    <a:gd name="T18" fmla="*/ 7 w 7"/>
                    <a:gd name="T19" fmla="*/ 11 h 15"/>
                    <a:gd name="T20" fmla="*/ 3 w 7"/>
                    <a:gd name="T21" fmla="*/ 11 h 15"/>
                    <a:gd name="T22" fmla="*/ 3 w 7"/>
                    <a:gd name="T23" fmla="*/ 11 h 15"/>
                    <a:gd name="T24" fmla="*/ 3 w 7"/>
                    <a:gd name="T25" fmla="*/ 15 h 15"/>
                    <a:gd name="T26" fmla="*/ 0 w 7"/>
                    <a:gd name="T27" fmla="*/ 15 h 15"/>
                    <a:gd name="T28" fmla="*/ 0 w 7"/>
                    <a:gd name="T2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15">
                      <a:moveTo>
                        <a:pt x="0" y="15"/>
                      </a:move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0" y="4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7" y="11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3" y="15"/>
                      </a:lnTo>
                      <a:lnTo>
                        <a:pt x="0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6" name="Freeform 86">
                  <a:extLst>
                    <a:ext uri="{FF2B5EF4-FFF2-40B4-BE49-F238E27FC236}">
                      <a16:creationId xmlns:a16="http://schemas.microsoft.com/office/drawing/2014/main" id="{42B1411F-B65A-DB4B-9095-63C002204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2246" y="2527507"/>
                  <a:ext cx="10293" cy="23159"/>
                </a:xfrm>
                <a:custGeom>
                  <a:avLst/>
                  <a:gdLst>
                    <a:gd name="T0" fmla="*/ 8 w 8"/>
                    <a:gd name="T1" fmla="*/ 18 h 18"/>
                    <a:gd name="T2" fmla="*/ 4 w 8"/>
                    <a:gd name="T3" fmla="*/ 18 h 18"/>
                    <a:gd name="T4" fmla="*/ 0 w 8"/>
                    <a:gd name="T5" fmla="*/ 18 h 18"/>
                    <a:gd name="T6" fmla="*/ 0 w 8"/>
                    <a:gd name="T7" fmla="*/ 18 h 18"/>
                    <a:gd name="T8" fmla="*/ 0 w 8"/>
                    <a:gd name="T9" fmla="*/ 15 h 18"/>
                    <a:gd name="T10" fmla="*/ 0 w 8"/>
                    <a:gd name="T11" fmla="*/ 7 h 18"/>
                    <a:gd name="T12" fmla="*/ 0 w 8"/>
                    <a:gd name="T13" fmla="*/ 4 h 18"/>
                    <a:gd name="T14" fmla="*/ 0 w 8"/>
                    <a:gd name="T15" fmla="*/ 0 h 18"/>
                    <a:gd name="T16" fmla="*/ 4 w 8"/>
                    <a:gd name="T17" fmla="*/ 0 h 18"/>
                    <a:gd name="T18" fmla="*/ 4 w 8"/>
                    <a:gd name="T19" fmla="*/ 4 h 18"/>
                    <a:gd name="T20" fmla="*/ 8 w 8"/>
                    <a:gd name="T21" fmla="*/ 4 h 18"/>
                    <a:gd name="T22" fmla="*/ 8 w 8"/>
                    <a:gd name="T23" fmla="*/ 4 h 18"/>
                    <a:gd name="T24" fmla="*/ 8 w 8"/>
                    <a:gd name="T25" fmla="*/ 4 h 18"/>
                    <a:gd name="T26" fmla="*/ 8 w 8"/>
                    <a:gd name="T27" fmla="*/ 4 h 18"/>
                    <a:gd name="T28" fmla="*/ 8 w 8"/>
                    <a:gd name="T29" fmla="*/ 7 h 18"/>
                    <a:gd name="T30" fmla="*/ 8 w 8"/>
                    <a:gd name="T31" fmla="*/ 11 h 18"/>
                    <a:gd name="T32" fmla="*/ 8 w 8"/>
                    <a:gd name="T33" fmla="*/ 11 h 18"/>
                    <a:gd name="T34" fmla="*/ 8 w 8"/>
                    <a:gd name="T35" fmla="*/ 18 h 18"/>
                    <a:gd name="T36" fmla="*/ 8 w 8"/>
                    <a:gd name="T3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" h="18">
                      <a:moveTo>
                        <a:pt x="8" y="18"/>
                      </a:moveTo>
                      <a:lnTo>
                        <a:pt x="4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7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7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8" y="18"/>
                      </a:lnTo>
                      <a:lnTo>
                        <a:pt x="8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7" name="Freeform 87">
                  <a:extLst>
                    <a:ext uri="{FF2B5EF4-FFF2-40B4-BE49-F238E27FC236}">
                      <a16:creationId xmlns:a16="http://schemas.microsoft.com/office/drawing/2014/main" id="{EECB153D-84BF-EC4E-81D3-A943F3291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2248" y="2483762"/>
                  <a:ext cx="24446" cy="29593"/>
                </a:xfrm>
                <a:custGeom>
                  <a:avLst/>
                  <a:gdLst>
                    <a:gd name="T0" fmla="*/ 0 w 19"/>
                    <a:gd name="T1" fmla="*/ 23 h 23"/>
                    <a:gd name="T2" fmla="*/ 0 w 19"/>
                    <a:gd name="T3" fmla="*/ 23 h 23"/>
                    <a:gd name="T4" fmla="*/ 8 w 19"/>
                    <a:gd name="T5" fmla="*/ 23 h 23"/>
                    <a:gd name="T6" fmla="*/ 8 w 19"/>
                    <a:gd name="T7" fmla="*/ 19 h 23"/>
                    <a:gd name="T8" fmla="*/ 11 w 19"/>
                    <a:gd name="T9" fmla="*/ 19 h 23"/>
                    <a:gd name="T10" fmla="*/ 11 w 19"/>
                    <a:gd name="T11" fmla="*/ 15 h 23"/>
                    <a:gd name="T12" fmla="*/ 15 w 19"/>
                    <a:gd name="T13" fmla="*/ 12 h 23"/>
                    <a:gd name="T14" fmla="*/ 19 w 19"/>
                    <a:gd name="T15" fmla="*/ 12 h 23"/>
                    <a:gd name="T16" fmla="*/ 19 w 19"/>
                    <a:gd name="T17" fmla="*/ 12 h 23"/>
                    <a:gd name="T18" fmla="*/ 19 w 19"/>
                    <a:gd name="T19" fmla="*/ 12 h 23"/>
                    <a:gd name="T20" fmla="*/ 19 w 19"/>
                    <a:gd name="T21" fmla="*/ 8 h 23"/>
                    <a:gd name="T22" fmla="*/ 19 w 19"/>
                    <a:gd name="T23" fmla="*/ 4 h 23"/>
                    <a:gd name="T24" fmla="*/ 15 w 19"/>
                    <a:gd name="T25" fmla="*/ 4 h 23"/>
                    <a:gd name="T26" fmla="*/ 15 w 19"/>
                    <a:gd name="T27" fmla="*/ 0 h 23"/>
                    <a:gd name="T28" fmla="*/ 8 w 19"/>
                    <a:gd name="T29" fmla="*/ 0 h 23"/>
                    <a:gd name="T30" fmla="*/ 8 w 19"/>
                    <a:gd name="T31" fmla="*/ 0 h 23"/>
                    <a:gd name="T32" fmla="*/ 8 w 19"/>
                    <a:gd name="T33" fmla="*/ 0 h 23"/>
                    <a:gd name="T34" fmla="*/ 4 w 19"/>
                    <a:gd name="T35" fmla="*/ 12 h 23"/>
                    <a:gd name="T36" fmla="*/ 4 w 19"/>
                    <a:gd name="T37" fmla="*/ 15 h 23"/>
                    <a:gd name="T38" fmla="*/ 0 w 19"/>
                    <a:gd name="T39" fmla="*/ 19 h 23"/>
                    <a:gd name="T40" fmla="*/ 0 w 19"/>
                    <a:gd name="T41" fmla="*/ 23 h 23"/>
                    <a:gd name="T42" fmla="*/ 0 w 19"/>
                    <a:gd name="T4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" h="23">
                      <a:moveTo>
                        <a:pt x="0" y="23"/>
                      </a:moveTo>
                      <a:lnTo>
                        <a:pt x="0" y="23"/>
                      </a:lnTo>
                      <a:lnTo>
                        <a:pt x="8" y="23"/>
                      </a:lnTo>
                      <a:lnTo>
                        <a:pt x="8" y="19"/>
                      </a:lnTo>
                      <a:lnTo>
                        <a:pt x="11" y="19"/>
                      </a:lnTo>
                      <a:lnTo>
                        <a:pt x="11" y="15"/>
                      </a:lnTo>
                      <a:lnTo>
                        <a:pt x="15" y="12"/>
                      </a:lnTo>
                      <a:lnTo>
                        <a:pt x="19" y="12"/>
                      </a:lnTo>
                      <a:lnTo>
                        <a:pt x="19" y="12"/>
                      </a:lnTo>
                      <a:lnTo>
                        <a:pt x="19" y="12"/>
                      </a:lnTo>
                      <a:lnTo>
                        <a:pt x="19" y="8"/>
                      </a:lnTo>
                      <a:lnTo>
                        <a:pt x="19" y="4"/>
                      </a:lnTo>
                      <a:lnTo>
                        <a:pt x="15" y="4"/>
                      </a:lnTo>
                      <a:lnTo>
                        <a:pt x="15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12"/>
                      </a:lnTo>
                      <a:lnTo>
                        <a:pt x="4" y="15"/>
                      </a:lnTo>
                      <a:lnTo>
                        <a:pt x="0" y="19"/>
                      </a:lnTo>
                      <a:lnTo>
                        <a:pt x="0" y="23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8" name="Freeform 88">
                  <a:extLst>
                    <a:ext uri="{FF2B5EF4-FFF2-40B4-BE49-F238E27FC236}">
                      <a16:creationId xmlns:a16="http://schemas.microsoft.com/office/drawing/2014/main" id="{69AF3260-1AC4-F546-A997-BC8DBA0D5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2247" y="2508208"/>
                  <a:ext cx="86205" cy="95211"/>
                </a:xfrm>
                <a:custGeom>
                  <a:avLst/>
                  <a:gdLst>
                    <a:gd name="T0" fmla="*/ 4 w 67"/>
                    <a:gd name="T1" fmla="*/ 63 h 74"/>
                    <a:gd name="T2" fmla="*/ 4 w 67"/>
                    <a:gd name="T3" fmla="*/ 63 h 74"/>
                    <a:gd name="T4" fmla="*/ 4 w 67"/>
                    <a:gd name="T5" fmla="*/ 63 h 74"/>
                    <a:gd name="T6" fmla="*/ 4 w 67"/>
                    <a:gd name="T7" fmla="*/ 59 h 74"/>
                    <a:gd name="T8" fmla="*/ 4 w 67"/>
                    <a:gd name="T9" fmla="*/ 56 h 74"/>
                    <a:gd name="T10" fmla="*/ 4 w 67"/>
                    <a:gd name="T11" fmla="*/ 52 h 74"/>
                    <a:gd name="T12" fmla="*/ 4 w 67"/>
                    <a:gd name="T13" fmla="*/ 48 h 74"/>
                    <a:gd name="T14" fmla="*/ 8 w 67"/>
                    <a:gd name="T15" fmla="*/ 48 h 74"/>
                    <a:gd name="T16" fmla="*/ 8 w 67"/>
                    <a:gd name="T17" fmla="*/ 45 h 74"/>
                    <a:gd name="T18" fmla="*/ 8 w 67"/>
                    <a:gd name="T19" fmla="*/ 41 h 74"/>
                    <a:gd name="T20" fmla="*/ 8 w 67"/>
                    <a:gd name="T21" fmla="*/ 41 h 74"/>
                    <a:gd name="T22" fmla="*/ 8 w 67"/>
                    <a:gd name="T23" fmla="*/ 26 h 74"/>
                    <a:gd name="T24" fmla="*/ 8 w 67"/>
                    <a:gd name="T25" fmla="*/ 26 h 74"/>
                    <a:gd name="T26" fmla="*/ 8 w 67"/>
                    <a:gd name="T27" fmla="*/ 22 h 74"/>
                    <a:gd name="T28" fmla="*/ 8 w 67"/>
                    <a:gd name="T29" fmla="*/ 19 h 74"/>
                    <a:gd name="T30" fmla="*/ 8 w 67"/>
                    <a:gd name="T31" fmla="*/ 19 h 74"/>
                    <a:gd name="T32" fmla="*/ 8 w 67"/>
                    <a:gd name="T33" fmla="*/ 15 h 74"/>
                    <a:gd name="T34" fmla="*/ 8 w 67"/>
                    <a:gd name="T35" fmla="*/ 15 h 74"/>
                    <a:gd name="T36" fmla="*/ 11 w 67"/>
                    <a:gd name="T37" fmla="*/ 15 h 74"/>
                    <a:gd name="T38" fmla="*/ 11 w 67"/>
                    <a:gd name="T39" fmla="*/ 11 h 74"/>
                    <a:gd name="T40" fmla="*/ 15 w 67"/>
                    <a:gd name="T41" fmla="*/ 11 h 74"/>
                    <a:gd name="T42" fmla="*/ 19 w 67"/>
                    <a:gd name="T43" fmla="*/ 15 h 74"/>
                    <a:gd name="T44" fmla="*/ 22 w 67"/>
                    <a:gd name="T45" fmla="*/ 19 h 74"/>
                    <a:gd name="T46" fmla="*/ 22 w 67"/>
                    <a:gd name="T47" fmla="*/ 19 h 74"/>
                    <a:gd name="T48" fmla="*/ 26 w 67"/>
                    <a:gd name="T49" fmla="*/ 19 h 74"/>
                    <a:gd name="T50" fmla="*/ 59 w 67"/>
                    <a:gd name="T51" fmla="*/ 0 h 74"/>
                    <a:gd name="T52" fmla="*/ 67 w 67"/>
                    <a:gd name="T53" fmla="*/ 19 h 74"/>
                    <a:gd name="T54" fmla="*/ 67 w 67"/>
                    <a:gd name="T55" fmla="*/ 19 h 74"/>
                    <a:gd name="T56" fmla="*/ 59 w 67"/>
                    <a:gd name="T57" fmla="*/ 26 h 74"/>
                    <a:gd name="T58" fmla="*/ 37 w 67"/>
                    <a:gd name="T59" fmla="*/ 30 h 74"/>
                    <a:gd name="T60" fmla="*/ 56 w 67"/>
                    <a:gd name="T61" fmla="*/ 48 h 74"/>
                    <a:gd name="T62" fmla="*/ 48 w 67"/>
                    <a:gd name="T63" fmla="*/ 56 h 74"/>
                    <a:gd name="T64" fmla="*/ 48 w 67"/>
                    <a:gd name="T65" fmla="*/ 63 h 74"/>
                    <a:gd name="T66" fmla="*/ 33 w 67"/>
                    <a:gd name="T67" fmla="*/ 63 h 74"/>
                    <a:gd name="T68" fmla="*/ 22 w 67"/>
                    <a:gd name="T69" fmla="*/ 74 h 74"/>
                    <a:gd name="T70" fmla="*/ 8 w 67"/>
                    <a:gd name="T71" fmla="*/ 71 h 74"/>
                    <a:gd name="T72" fmla="*/ 0 w 67"/>
                    <a:gd name="T73" fmla="*/ 71 h 74"/>
                    <a:gd name="T74" fmla="*/ 0 w 67"/>
                    <a:gd name="T75" fmla="*/ 71 h 74"/>
                    <a:gd name="T76" fmla="*/ 4 w 67"/>
                    <a:gd name="T77" fmla="*/ 67 h 74"/>
                    <a:gd name="T78" fmla="*/ 4 w 67"/>
                    <a:gd name="T79" fmla="*/ 63 h 74"/>
                    <a:gd name="T80" fmla="*/ 4 w 67"/>
                    <a:gd name="T81" fmla="*/ 6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7" h="74">
                      <a:moveTo>
                        <a:pt x="4" y="63"/>
                      </a:moveTo>
                      <a:lnTo>
                        <a:pt x="4" y="63"/>
                      </a:lnTo>
                      <a:lnTo>
                        <a:pt x="4" y="63"/>
                      </a:lnTo>
                      <a:lnTo>
                        <a:pt x="4" y="59"/>
                      </a:lnTo>
                      <a:lnTo>
                        <a:pt x="4" y="56"/>
                      </a:lnTo>
                      <a:lnTo>
                        <a:pt x="4" y="52"/>
                      </a:lnTo>
                      <a:lnTo>
                        <a:pt x="4" y="48"/>
                      </a:lnTo>
                      <a:lnTo>
                        <a:pt x="8" y="48"/>
                      </a:lnTo>
                      <a:lnTo>
                        <a:pt x="8" y="45"/>
                      </a:lnTo>
                      <a:lnTo>
                        <a:pt x="8" y="41"/>
                      </a:lnTo>
                      <a:lnTo>
                        <a:pt x="8" y="41"/>
                      </a:lnTo>
                      <a:lnTo>
                        <a:pt x="8" y="26"/>
                      </a:lnTo>
                      <a:lnTo>
                        <a:pt x="8" y="26"/>
                      </a:lnTo>
                      <a:lnTo>
                        <a:pt x="8" y="22"/>
                      </a:lnTo>
                      <a:lnTo>
                        <a:pt x="8" y="19"/>
                      </a:lnTo>
                      <a:lnTo>
                        <a:pt x="8" y="19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11" y="15"/>
                      </a:lnTo>
                      <a:lnTo>
                        <a:pt x="11" y="11"/>
                      </a:lnTo>
                      <a:lnTo>
                        <a:pt x="15" y="11"/>
                      </a:lnTo>
                      <a:lnTo>
                        <a:pt x="19" y="15"/>
                      </a:lnTo>
                      <a:lnTo>
                        <a:pt x="22" y="19"/>
                      </a:lnTo>
                      <a:lnTo>
                        <a:pt x="22" y="19"/>
                      </a:lnTo>
                      <a:lnTo>
                        <a:pt x="26" y="19"/>
                      </a:lnTo>
                      <a:lnTo>
                        <a:pt x="59" y="0"/>
                      </a:lnTo>
                      <a:lnTo>
                        <a:pt x="67" y="19"/>
                      </a:lnTo>
                      <a:lnTo>
                        <a:pt x="67" y="19"/>
                      </a:lnTo>
                      <a:lnTo>
                        <a:pt x="59" y="26"/>
                      </a:lnTo>
                      <a:lnTo>
                        <a:pt x="37" y="30"/>
                      </a:lnTo>
                      <a:lnTo>
                        <a:pt x="56" y="48"/>
                      </a:lnTo>
                      <a:lnTo>
                        <a:pt x="48" y="56"/>
                      </a:lnTo>
                      <a:lnTo>
                        <a:pt x="48" y="63"/>
                      </a:lnTo>
                      <a:lnTo>
                        <a:pt x="33" y="63"/>
                      </a:lnTo>
                      <a:lnTo>
                        <a:pt x="22" y="74"/>
                      </a:lnTo>
                      <a:lnTo>
                        <a:pt x="8" y="71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4" y="67"/>
                      </a:lnTo>
                      <a:lnTo>
                        <a:pt x="4" y="63"/>
                      </a:lnTo>
                      <a:lnTo>
                        <a:pt x="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9" name="Freeform 89">
                  <a:extLst>
                    <a:ext uri="{FF2B5EF4-FFF2-40B4-BE49-F238E27FC236}">
                      <a16:creationId xmlns:a16="http://schemas.microsoft.com/office/drawing/2014/main" id="{261081D6-73B7-B34A-8A2C-7A1AD3099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2246" y="2532654"/>
                  <a:ext cx="438742" cy="333238"/>
                </a:xfrm>
                <a:custGeom>
                  <a:avLst/>
                  <a:gdLst>
                    <a:gd name="T0" fmla="*/ 207 w 341"/>
                    <a:gd name="T1" fmla="*/ 55 h 259"/>
                    <a:gd name="T2" fmla="*/ 82 w 341"/>
                    <a:gd name="T3" fmla="*/ 3 h 259"/>
                    <a:gd name="T4" fmla="*/ 37 w 341"/>
                    <a:gd name="T5" fmla="*/ 11 h 259"/>
                    <a:gd name="T6" fmla="*/ 48 w 341"/>
                    <a:gd name="T7" fmla="*/ 44 h 259"/>
                    <a:gd name="T8" fmla="*/ 8 w 341"/>
                    <a:gd name="T9" fmla="*/ 52 h 259"/>
                    <a:gd name="T10" fmla="*/ 0 w 341"/>
                    <a:gd name="T11" fmla="*/ 63 h 259"/>
                    <a:gd name="T12" fmla="*/ 0 w 341"/>
                    <a:gd name="T13" fmla="*/ 66 h 259"/>
                    <a:gd name="T14" fmla="*/ 8 w 341"/>
                    <a:gd name="T15" fmla="*/ 70 h 259"/>
                    <a:gd name="T16" fmla="*/ 15 w 341"/>
                    <a:gd name="T17" fmla="*/ 81 h 259"/>
                    <a:gd name="T18" fmla="*/ 22 w 341"/>
                    <a:gd name="T19" fmla="*/ 89 h 259"/>
                    <a:gd name="T20" fmla="*/ 26 w 341"/>
                    <a:gd name="T21" fmla="*/ 96 h 259"/>
                    <a:gd name="T22" fmla="*/ 33 w 341"/>
                    <a:gd name="T23" fmla="*/ 103 h 259"/>
                    <a:gd name="T24" fmla="*/ 41 w 341"/>
                    <a:gd name="T25" fmla="*/ 115 h 259"/>
                    <a:gd name="T26" fmla="*/ 45 w 341"/>
                    <a:gd name="T27" fmla="*/ 122 h 259"/>
                    <a:gd name="T28" fmla="*/ 48 w 341"/>
                    <a:gd name="T29" fmla="*/ 129 h 259"/>
                    <a:gd name="T30" fmla="*/ 56 w 341"/>
                    <a:gd name="T31" fmla="*/ 129 h 259"/>
                    <a:gd name="T32" fmla="*/ 67 w 341"/>
                    <a:gd name="T33" fmla="*/ 141 h 259"/>
                    <a:gd name="T34" fmla="*/ 67 w 341"/>
                    <a:gd name="T35" fmla="*/ 144 h 259"/>
                    <a:gd name="T36" fmla="*/ 74 w 341"/>
                    <a:gd name="T37" fmla="*/ 159 h 259"/>
                    <a:gd name="T38" fmla="*/ 74 w 341"/>
                    <a:gd name="T39" fmla="*/ 167 h 259"/>
                    <a:gd name="T40" fmla="*/ 78 w 341"/>
                    <a:gd name="T41" fmla="*/ 178 h 259"/>
                    <a:gd name="T42" fmla="*/ 89 w 341"/>
                    <a:gd name="T43" fmla="*/ 192 h 259"/>
                    <a:gd name="T44" fmla="*/ 96 w 341"/>
                    <a:gd name="T45" fmla="*/ 196 h 259"/>
                    <a:gd name="T46" fmla="*/ 104 w 341"/>
                    <a:gd name="T47" fmla="*/ 200 h 259"/>
                    <a:gd name="T48" fmla="*/ 107 w 341"/>
                    <a:gd name="T49" fmla="*/ 204 h 259"/>
                    <a:gd name="T50" fmla="*/ 115 w 341"/>
                    <a:gd name="T51" fmla="*/ 222 h 259"/>
                    <a:gd name="T52" fmla="*/ 133 w 341"/>
                    <a:gd name="T53" fmla="*/ 241 h 259"/>
                    <a:gd name="T54" fmla="*/ 141 w 341"/>
                    <a:gd name="T55" fmla="*/ 252 h 259"/>
                    <a:gd name="T56" fmla="*/ 152 w 341"/>
                    <a:gd name="T57" fmla="*/ 244 h 259"/>
                    <a:gd name="T58" fmla="*/ 156 w 341"/>
                    <a:gd name="T59" fmla="*/ 233 h 259"/>
                    <a:gd name="T60" fmla="*/ 185 w 341"/>
                    <a:gd name="T61" fmla="*/ 241 h 259"/>
                    <a:gd name="T62" fmla="*/ 230 w 341"/>
                    <a:gd name="T63" fmla="*/ 226 h 259"/>
                    <a:gd name="T64" fmla="*/ 337 w 341"/>
                    <a:gd name="T65" fmla="*/ 152 h 259"/>
                    <a:gd name="T66" fmla="*/ 282 w 341"/>
                    <a:gd name="T67" fmla="*/ 148 h 259"/>
                    <a:gd name="T68" fmla="*/ 274 w 341"/>
                    <a:gd name="T69" fmla="*/ 126 h 259"/>
                    <a:gd name="T70" fmla="*/ 274 w 341"/>
                    <a:gd name="T71" fmla="*/ 126 h 259"/>
                    <a:gd name="T72" fmla="*/ 270 w 341"/>
                    <a:gd name="T73" fmla="*/ 122 h 259"/>
                    <a:gd name="T74" fmla="*/ 263 w 341"/>
                    <a:gd name="T75" fmla="*/ 118 h 259"/>
                    <a:gd name="T76" fmla="*/ 259 w 341"/>
                    <a:gd name="T77" fmla="*/ 115 h 259"/>
                    <a:gd name="T78" fmla="*/ 248 w 341"/>
                    <a:gd name="T79" fmla="*/ 100 h 259"/>
                    <a:gd name="T80" fmla="*/ 248 w 341"/>
                    <a:gd name="T81" fmla="*/ 89 h 259"/>
                    <a:gd name="T82" fmla="*/ 244 w 341"/>
                    <a:gd name="T83" fmla="*/ 85 h 259"/>
                    <a:gd name="T84" fmla="*/ 233 w 341"/>
                    <a:gd name="T85" fmla="*/ 74 h 259"/>
                    <a:gd name="T86" fmla="*/ 237 w 341"/>
                    <a:gd name="T87" fmla="*/ 74 h 259"/>
                    <a:gd name="T88" fmla="*/ 226 w 341"/>
                    <a:gd name="T89" fmla="*/ 70 h 259"/>
                    <a:gd name="T90" fmla="*/ 219 w 341"/>
                    <a:gd name="T91" fmla="*/ 59 h 259"/>
                    <a:gd name="T92" fmla="*/ 219 w 341"/>
                    <a:gd name="T93" fmla="*/ 55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41" h="259">
                      <a:moveTo>
                        <a:pt x="219" y="55"/>
                      </a:moveTo>
                      <a:lnTo>
                        <a:pt x="207" y="59"/>
                      </a:lnTo>
                      <a:lnTo>
                        <a:pt x="207" y="55"/>
                      </a:lnTo>
                      <a:lnTo>
                        <a:pt x="193" y="52"/>
                      </a:lnTo>
                      <a:lnTo>
                        <a:pt x="159" y="52"/>
                      </a:lnTo>
                      <a:lnTo>
                        <a:pt x="82" y="3"/>
                      </a:lnTo>
                      <a:lnTo>
                        <a:pt x="67" y="0"/>
                      </a:lnTo>
                      <a:lnTo>
                        <a:pt x="59" y="7"/>
                      </a:lnTo>
                      <a:lnTo>
                        <a:pt x="37" y="11"/>
                      </a:lnTo>
                      <a:lnTo>
                        <a:pt x="56" y="29"/>
                      </a:lnTo>
                      <a:lnTo>
                        <a:pt x="48" y="37"/>
                      </a:lnTo>
                      <a:lnTo>
                        <a:pt x="48" y="44"/>
                      </a:lnTo>
                      <a:lnTo>
                        <a:pt x="33" y="44"/>
                      </a:lnTo>
                      <a:lnTo>
                        <a:pt x="22" y="55"/>
                      </a:lnTo>
                      <a:lnTo>
                        <a:pt x="8" y="52"/>
                      </a:lnTo>
                      <a:lnTo>
                        <a:pt x="0" y="52"/>
                      </a:lnTo>
                      <a:lnTo>
                        <a:pt x="0" y="55"/>
                      </a:lnTo>
                      <a:lnTo>
                        <a:pt x="0" y="63"/>
                      </a:lnTo>
                      <a:lnTo>
                        <a:pt x="0" y="66"/>
                      </a:lnTo>
                      <a:lnTo>
                        <a:pt x="0" y="70"/>
                      </a:lnTo>
                      <a:lnTo>
                        <a:pt x="0" y="66"/>
                      </a:lnTo>
                      <a:lnTo>
                        <a:pt x="4" y="70"/>
                      </a:lnTo>
                      <a:lnTo>
                        <a:pt x="4" y="66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5" y="77"/>
                      </a:lnTo>
                      <a:lnTo>
                        <a:pt x="15" y="81"/>
                      </a:lnTo>
                      <a:lnTo>
                        <a:pt x="15" y="81"/>
                      </a:lnTo>
                      <a:lnTo>
                        <a:pt x="19" y="85"/>
                      </a:lnTo>
                      <a:lnTo>
                        <a:pt x="22" y="89"/>
                      </a:lnTo>
                      <a:lnTo>
                        <a:pt x="22" y="89"/>
                      </a:lnTo>
                      <a:lnTo>
                        <a:pt x="26" y="96"/>
                      </a:lnTo>
                      <a:lnTo>
                        <a:pt x="26" y="96"/>
                      </a:lnTo>
                      <a:lnTo>
                        <a:pt x="30" y="100"/>
                      </a:lnTo>
                      <a:lnTo>
                        <a:pt x="30" y="100"/>
                      </a:lnTo>
                      <a:lnTo>
                        <a:pt x="33" y="103"/>
                      </a:lnTo>
                      <a:lnTo>
                        <a:pt x="33" y="107"/>
                      </a:lnTo>
                      <a:lnTo>
                        <a:pt x="37" y="107"/>
                      </a:lnTo>
                      <a:lnTo>
                        <a:pt x="41" y="115"/>
                      </a:lnTo>
                      <a:lnTo>
                        <a:pt x="45" y="115"/>
                      </a:lnTo>
                      <a:lnTo>
                        <a:pt x="45" y="118"/>
                      </a:lnTo>
                      <a:lnTo>
                        <a:pt x="45" y="122"/>
                      </a:lnTo>
                      <a:lnTo>
                        <a:pt x="45" y="126"/>
                      </a:lnTo>
                      <a:lnTo>
                        <a:pt x="45" y="126"/>
                      </a:lnTo>
                      <a:lnTo>
                        <a:pt x="48" y="129"/>
                      </a:lnTo>
                      <a:lnTo>
                        <a:pt x="48" y="129"/>
                      </a:lnTo>
                      <a:lnTo>
                        <a:pt x="52" y="129"/>
                      </a:lnTo>
                      <a:lnTo>
                        <a:pt x="56" y="129"/>
                      </a:lnTo>
                      <a:lnTo>
                        <a:pt x="59" y="133"/>
                      </a:lnTo>
                      <a:lnTo>
                        <a:pt x="63" y="137"/>
                      </a:lnTo>
                      <a:lnTo>
                        <a:pt x="67" y="141"/>
                      </a:lnTo>
                      <a:lnTo>
                        <a:pt x="67" y="141"/>
                      </a:lnTo>
                      <a:lnTo>
                        <a:pt x="67" y="144"/>
                      </a:lnTo>
                      <a:lnTo>
                        <a:pt x="67" y="144"/>
                      </a:lnTo>
                      <a:lnTo>
                        <a:pt x="70" y="148"/>
                      </a:lnTo>
                      <a:lnTo>
                        <a:pt x="74" y="152"/>
                      </a:lnTo>
                      <a:lnTo>
                        <a:pt x="74" y="159"/>
                      </a:lnTo>
                      <a:lnTo>
                        <a:pt x="74" y="159"/>
                      </a:lnTo>
                      <a:lnTo>
                        <a:pt x="74" y="163"/>
                      </a:lnTo>
                      <a:lnTo>
                        <a:pt x="74" y="167"/>
                      </a:lnTo>
                      <a:lnTo>
                        <a:pt x="74" y="167"/>
                      </a:lnTo>
                      <a:lnTo>
                        <a:pt x="74" y="174"/>
                      </a:lnTo>
                      <a:lnTo>
                        <a:pt x="78" y="178"/>
                      </a:lnTo>
                      <a:lnTo>
                        <a:pt x="78" y="181"/>
                      </a:lnTo>
                      <a:lnTo>
                        <a:pt x="78" y="181"/>
                      </a:lnTo>
                      <a:lnTo>
                        <a:pt x="89" y="192"/>
                      </a:lnTo>
                      <a:lnTo>
                        <a:pt x="89" y="192"/>
                      </a:lnTo>
                      <a:lnTo>
                        <a:pt x="93" y="192"/>
                      </a:lnTo>
                      <a:lnTo>
                        <a:pt x="96" y="196"/>
                      </a:lnTo>
                      <a:lnTo>
                        <a:pt x="96" y="196"/>
                      </a:lnTo>
                      <a:lnTo>
                        <a:pt x="104" y="200"/>
                      </a:lnTo>
                      <a:lnTo>
                        <a:pt x="104" y="200"/>
                      </a:lnTo>
                      <a:lnTo>
                        <a:pt x="107" y="204"/>
                      </a:lnTo>
                      <a:lnTo>
                        <a:pt x="107" y="204"/>
                      </a:lnTo>
                      <a:lnTo>
                        <a:pt x="107" y="204"/>
                      </a:lnTo>
                      <a:lnTo>
                        <a:pt x="111" y="218"/>
                      </a:lnTo>
                      <a:lnTo>
                        <a:pt x="115" y="218"/>
                      </a:lnTo>
                      <a:lnTo>
                        <a:pt x="115" y="222"/>
                      </a:lnTo>
                      <a:lnTo>
                        <a:pt x="130" y="233"/>
                      </a:lnTo>
                      <a:lnTo>
                        <a:pt x="130" y="233"/>
                      </a:lnTo>
                      <a:lnTo>
                        <a:pt x="133" y="241"/>
                      </a:lnTo>
                      <a:lnTo>
                        <a:pt x="137" y="241"/>
                      </a:lnTo>
                      <a:lnTo>
                        <a:pt x="141" y="252"/>
                      </a:lnTo>
                      <a:lnTo>
                        <a:pt x="141" y="252"/>
                      </a:lnTo>
                      <a:lnTo>
                        <a:pt x="145" y="252"/>
                      </a:lnTo>
                      <a:lnTo>
                        <a:pt x="148" y="248"/>
                      </a:lnTo>
                      <a:lnTo>
                        <a:pt x="152" y="244"/>
                      </a:lnTo>
                      <a:lnTo>
                        <a:pt x="148" y="241"/>
                      </a:lnTo>
                      <a:lnTo>
                        <a:pt x="152" y="233"/>
                      </a:lnTo>
                      <a:lnTo>
                        <a:pt x="156" y="233"/>
                      </a:lnTo>
                      <a:lnTo>
                        <a:pt x="159" y="237"/>
                      </a:lnTo>
                      <a:lnTo>
                        <a:pt x="170" y="237"/>
                      </a:lnTo>
                      <a:lnTo>
                        <a:pt x="185" y="241"/>
                      </a:lnTo>
                      <a:lnTo>
                        <a:pt x="200" y="248"/>
                      </a:lnTo>
                      <a:lnTo>
                        <a:pt x="200" y="259"/>
                      </a:lnTo>
                      <a:lnTo>
                        <a:pt x="230" y="226"/>
                      </a:lnTo>
                      <a:lnTo>
                        <a:pt x="337" y="196"/>
                      </a:lnTo>
                      <a:lnTo>
                        <a:pt x="341" y="163"/>
                      </a:lnTo>
                      <a:lnTo>
                        <a:pt x="337" y="152"/>
                      </a:lnTo>
                      <a:lnTo>
                        <a:pt x="337" y="152"/>
                      </a:lnTo>
                      <a:lnTo>
                        <a:pt x="330" y="155"/>
                      </a:lnTo>
                      <a:lnTo>
                        <a:pt x="282" y="148"/>
                      </a:lnTo>
                      <a:lnTo>
                        <a:pt x="278" y="137"/>
                      </a:lnTo>
                      <a:lnTo>
                        <a:pt x="274" y="133"/>
                      </a:lnTo>
                      <a:lnTo>
                        <a:pt x="274" y="126"/>
                      </a:lnTo>
                      <a:lnTo>
                        <a:pt x="274" y="126"/>
                      </a:lnTo>
                      <a:lnTo>
                        <a:pt x="274" y="129"/>
                      </a:lnTo>
                      <a:lnTo>
                        <a:pt x="274" y="126"/>
                      </a:lnTo>
                      <a:lnTo>
                        <a:pt x="274" y="126"/>
                      </a:lnTo>
                      <a:lnTo>
                        <a:pt x="274" y="122"/>
                      </a:lnTo>
                      <a:lnTo>
                        <a:pt x="270" y="122"/>
                      </a:lnTo>
                      <a:lnTo>
                        <a:pt x="270" y="122"/>
                      </a:lnTo>
                      <a:lnTo>
                        <a:pt x="270" y="122"/>
                      </a:lnTo>
                      <a:lnTo>
                        <a:pt x="263" y="118"/>
                      </a:lnTo>
                      <a:lnTo>
                        <a:pt x="263" y="118"/>
                      </a:lnTo>
                      <a:lnTo>
                        <a:pt x="263" y="118"/>
                      </a:lnTo>
                      <a:lnTo>
                        <a:pt x="259" y="115"/>
                      </a:lnTo>
                      <a:lnTo>
                        <a:pt x="259" y="111"/>
                      </a:lnTo>
                      <a:lnTo>
                        <a:pt x="252" y="100"/>
                      </a:lnTo>
                      <a:lnTo>
                        <a:pt x="248" y="100"/>
                      </a:lnTo>
                      <a:lnTo>
                        <a:pt x="248" y="100"/>
                      </a:lnTo>
                      <a:lnTo>
                        <a:pt x="248" y="96"/>
                      </a:lnTo>
                      <a:lnTo>
                        <a:pt x="248" y="89"/>
                      </a:lnTo>
                      <a:lnTo>
                        <a:pt x="248" y="89"/>
                      </a:lnTo>
                      <a:lnTo>
                        <a:pt x="244" y="85"/>
                      </a:lnTo>
                      <a:lnTo>
                        <a:pt x="244" y="85"/>
                      </a:lnTo>
                      <a:lnTo>
                        <a:pt x="237" y="77"/>
                      </a:lnTo>
                      <a:lnTo>
                        <a:pt x="237" y="77"/>
                      </a:lnTo>
                      <a:lnTo>
                        <a:pt x="233" y="74"/>
                      </a:lnTo>
                      <a:lnTo>
                        <a:pt x="233" y="74"/>
                      </a:lnTo>
                      <a:lnTo>
                        <a:pt x="233" y="74"/>
                      </a:lnTo>
                      <a:lnTo>
                        <a:pt x="237" y="74"/>
                      </a:lnTo>
                      <a:lnTo>
                        <a:pt x="233" y="74"/>
                      </a:lnTo>
                      <a:lnTo>
                        <a:pt x="233" y="74"/>
                      </a:lnTo>
                      <a:lnTo>
                        <a:pt x="226" y="70"/>
                      </a:lnTo>
                      <a:lnTo>
                        <a:pt x="222" y="63"/>
                      </a:lnTo>
                      <a:lnTo>
                        <a:pt x="222" y="59"/>
                      </a:lnTo>
                      <a:lnTo>
                        <a:pt x="219" y="59"/>
                      </a:lnTo>
                      <a:lnTo>
                        <a:pt x="219" y="55"/>
                      </a:lnTo>
                      <a:lnTo>
                        <a:pt x="219" y="59"/>
                      </a:lnTo>
                      <a:lnTo>
                        <a:pt x="219" y="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0" name="Freeform 90">
                  <a:extLst>
                    <a:ext uri="{FF2B5EF4-FFF2-40B4-BE49-F238E27FC236}">
                      <a16:creationId xmlns:a16="http://schemas.microsoft.com/office/drawing/2014/main" id="{5F653919-BEB0-A74B-9F7C-F9ADFD4CE5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0632" y="2656170"/>
                  <a:ext cx="14153" cy="33452"/>
                </a:xfrm>
                <a:custGeom>
                  <a:avLst/>
                  <a:gdLst>
                    <a:gd name="T0" fmla="*/ 7 w 11"/>
                    <a:gd name="T1" fmla="*/ 26 h 26"/>
                    <a:gd name="T2" fmla="*/ 7 w 11"/>
                    <a:gd name="T3" fmla="*/ 26 h 26"/>
                    <a:gd name="T4" fmla="*/ 0 w 11"/>
                    <a:gd name="T5" fmla="*/ 22 h 26"/>
                    <a:gd name="T6" fmla="*/ 0 w 11"/>
                    <a:gd name="T7" fmla="*/ 22 h 26"/>
                    <a:gd name="T8" fmla="*/ 0 w 11"/>
                    <a:gd name="T9" fmla="*/ 22 h 26"/>
                    <a:gd name="T10" fmla="*/ 0 w 11"/>
                    <a:gd name="T11" fmla="*/ 19 h 26"/>
                    <a:gd name="T12" fmla="*/ 0 w 11"/>
                    <a:gd name="T13" fmla="*/ 19 h 26"/>
                    <a:gd name="T14" fmla="*/ 0 w 11"/>
                    <a:gd name="T15" fmla="*/ 15 h 26"/>
                    <a:gd name="T16" fmla="*/ 0 w 11"/>
                    <a:gd name="T17" fmla="*/ 11 h 26"/>
                    <a:gd name="T18" fmla="*/ 0 w 11"/>
                    <a:gd name="T19" fmla="*/ 11 h 26"/>
                    <a:gd name="T20" fmla="*/ 0 w 11"/>
                    <a:gd name="T21" fmla="*/ 11 h 26"/>
                    <a:gd name="T22" fmla="*/ 0 w 11"/>
                    <a:gd name="T23" fmla="*/ 7 h 26"/>
                    <a:gd name="T24" fmla="*/ 0 w 11"/>
                    <a:gd name="T25" fmla="*/ 7 h 26"/>
                    <a:gd name="T26" fmla="*/ 0 w 11"/>
                    <a:gd name="T27" fmla="*/ 4 h 26"/>
                    <a:gd name="T28" fmla="*/ 4 w 11"/>
                    <a:gd name="T29" fmla="*/ 4 h 26"/>
                    <a:gd name="T30" fmla="*/ 4 w 11"/>
                    <a:gd name="T31" fmla="*/ 4 h 26"/>
                    <a:gd name="T32" fmla="*/ 4 w 11"/>
                    <a:gd name="T33" fmla="*/ 4 h 26"/>
                    <a:gd name="T34" fmla="*/ 4 w 11"/>
                    <a:gd name="T35" fmla="*/ 0 h 26"/>
                    <a:gd name="T36" fmla="*/ 4 w 11"/>
                    <a:gd name="T37" fmla="*/ 0 h 26"/>
                    <a:gd name="T38" fmla="*/ 7 w 11"/>
                    <a:gd name="T39" fmla="*/ 4 h 26"/>
                    <a:gd name="T40" fmla="*/ 7 w 11"/>
                    <a:gd name="T41" fmla="*/ 4 h 26"/>
                    <a:gd name="T42" fmla="*/ 11 w 11"/>
                    <a:gd name="T43" fmla="*/ 4 h 26"/>
                    <a:gd name="T44" fmla="*/ 11 w 11"/>
                    <a:gd name="T45" fmla="*/ 4 h 26"/>
                    <a:gd name="T46" fmla="*/ 7 w 11"/>
                    <a:gd name="T47" fmla="*/ 11 h 26"/>
                    <a:gd name="T48" fmla="*/ 7 w 11"/>
                    <a:gd name="T49" fmla="*/ 11 h 26"/>
                    <a:gd name="T50" fmla="*/ 7 w 11"/>
                    <a:gd name="T51" fmla="*/ 15 h 26"/>
                    <a:gd name="T52" fmla="*/ 11 w 11"/>
                    <a:gd name="T53" fmla="*/ 15 h 26"/>
                    <a:gd name="T54" fmla="*/ 11 w 11"/>
                    <a:gd name="T55" fmla="*/ 19 h 26"/>
                    <a:gd name="T56" fmla="*/ 11 w 11"/>
                    <a:gd name="T57" fmla="*/ 26 h 26"/>
                    <a:gd name="T58" fmla="*/ 7 w 11"/>
                    <a:gd name="T59" fmla="*/ 26 h 26"/>
                    <a:gd name="T60" fmla="*/ 7 w 11"/>
                    <a:gd name="T61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1" h="26">
                      <a:moveTo>
                        <a:pt x="7" y="26"/>
                      </a:moveTo>
                      <a:lnTo>
                        <a:pt x="7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7" y="15"/>
                      </a:lnTo>
                      <a:lnTo>
                        <a:pt x="11" y="15"/>
                      </a:lnTo>
                      <a:lnTo>
                        <a:pt x="11" y="19"/>
                      </a:lnTo>
                      <a:lnTo>
                        <a:pt x="11" y="26"/>
                      </a:lnTo>
                      <a:lnTo>
                        <a:pt x="7" y="26"/>
                      </a:lnTo>
                      <a:lnTo>
                        <a:pt x="7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1" name="Freeform 91">
                  <a:extLst>
                    <a:ext uri="{FF2B5EF4-FFF2-40B4-BE49-F238E27FC236}">
                      <a16:creationId xmlns:a16="http://schemas.microsoft.com/office/drawing/2014/main" id="{B3311DCD-2F23-5D40-85EA-A0279804B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4785" y="2661317"/>
                  <a:ext cx="105504" cy="70765"/>
                </a:xfrm>
                <a:custGeom>
                  <a:avLst/>
                  <a:gdLst>
                    <a:gd name="T0" fmla="*/ 0 w 82"/>
                    <a:gd name="T1" fmla="*/ 26 h 55"/>
                    <a:gd name="T2" fmla="*/ 0 w 82"/>
                    <a:gd name="T3" fmla="*/ 33 h 55"/>
                    <a:gd name="T4" fmla="*/ 4 w 82"/>
                    <a:gd name="T5" fmla="*/ 37 h 55"/>
                    <a:gd name="T6" fmla="*/ 8 w 82"/>
                    <a:gd name="T7" fmla="*/ 48 h 55"/>
                    <a:gd name="T8" fmla="*/ 56 w 82"/>
                    <a:gd name="T9" fmla="*/ 55 h 55"/>
                    <a:gd name="T10" fmla="*/ 63 w 82"/>
                    <a:gd name="T11" fmla="*/ 52 h 55"/>
                    <a:gd name="T12" fmla="*/ 78 w 82"/>
                    <a:gd name="T13" fmla="*/ 11 h 55"/>
                    <a:gd name="T14" fmla="*/ 82 w 82"/>
                    <a:gd name="T15" fmla="*/ 11 h 55"/>
                    <a:gd name="T16" fmla="*/ 78 w 82"/>
                    <a:gd name="T17" fmla="*/ 7 h 55"/>
                    <a:gd name="T18" fmla="*/ 78 w 82"/>
                    <a:gd name="T19" fmla="*/ 3 h 55"/>
                    <a:gd name="T20" fmla="*/ 78 w 82"/>
                    <a:gd name="T21" fmla="*/ 7 h 55"/>
                    <a:gd name="T22" fmla="*/ 78 w 82"/>
                    <a:gd name="T23" fmla="*/ 3 h 55"/>
                    <a:gd name="T24" fmla="*/ 78 w 82"/>
                    <a:gd name="T25" fmla="*/ 3 h 55"/>
                    <a:gd name="T26" fmla="*/ 74 w 82"/>
                    <a:gd name="T27" fmla="*/ 3 h 55"/>
                    <a:gd name="T28" fmla="*/ 74 w 82"/>
                    <a:gd name="T29" fmla="*/ 0 h 55"/>
                    <a:gd name="T30" fmla="*/ 74 w 82"/>
                    <a:gd name="T31" fmla="*/ 0 h 55"/>
                    <a:gd name="T32" fmla="*/ 74 w 82"/>
                    <a:gd name="T33" fmla="*/ 0 h 55"/>
                    <a:gd name="T34" fmla="*/ 70 w 82"/>
                    <a:gd name="T35" fmla="*/ 3 h 55"/>
                    <a:gd name="T36" fmla="*/ 63 w 82"/>
                    <a:gd name="T37" fmla="*/ 7 h 55"/>
                    <a:gd name="T38" fmla="*/ 63 w 82"/>
                    <a:gd name="T39" fmla="*/ 11 h 55"/>
                    <a:gd name="T40" fmla="*/ 52 w 82"/>
                    <a:gd name="T41" fmla="*/ 18 h 55"/>
                    <a:gd name="T42" fmla="*/ 52 w 82"/>
                    <a:gd name="T43" fmla="*/ 22 h 55"/>
                    <a:gd name="T44" fmla="*/ 52 w 82"/>
                    <a:gd name="T45" fmla="*/ 22 h 55"/>
                    <a:gd name="T46" fmla="*/ 52 w 82"/>
                    <a:gd name="T47" fmla="*/ 22 h 55"/>
                    <a:gd name="T48" fmla="*/ 48 w 82"/>
                    <a:gd name="T49" fmla="*/ 26 h 55"/>
                    <a:gd name="T50" fmla="*/ 48 w 82"/>
                    <a:gd name="T51" fmla="*/ 26 h 55"/>
                    <a:gd name="T52" fmla="*/ 45 w 82"/>
                    <a:gd name="T53" fmla="*/ 26 h 55"/>
                    <a:gd name="T54" fmla="*/ 45 w 82"/>
                    <a:gd name="T55" fmla="*/ 26 h 55"/>
                    <a:gd name="T56" fmla="*/ 45 w 82"/>
                    <a:gd name="T57" fmla="*/ 29 h 55"/>
                    <a:gd name="T58" fmla="*/ 45 w 82"/>
                    <a:gd name="T59" fmla="*/ 29 h 55"/>
                    <a:gd name="T60" fmla="*/ 41 w 82"/>
                    <a:gd name="T61" fmla="*/ 29 h 55"/>
                    <a:gd name="T62" fmla="*/ 37 w 82"/>
                    <a:gd name="T63" fmla="*/ 29 h 55"/>
                    <a:gd name="T64" fmla="*/ 33 w 82"/>
                    <a:gd name="T65" fmla="*/ 33 h 55"/>
                    <a:gd name="T66" fmla="*/ 33 w 82"/>
                    <a:gd name="T67" fmla="*/ 29 h 55"/>
                    <a:gd name="T68" fmla="*/ 30 w 82"/>
                    <a:gd name="T69" fmla="*/ 29 h 55"/>
                    <a:gd name="T70" fmla="*/ 26 w 82"/>
                    <a:gd name="T71" fmla="*/ 29 h 55"/>
                    <a:gd name="T72" fmla="*/ 26 w 82"/>
                    <a:gd name="T73" fmla="*/ 29 h 55"/>
                    <a:gd name="T74" fmla="*/ 19 w 82"/>
                    <a:gd name="T75" fmla="*/ 29 h 55"/>
                    <a:gd name="T76" fmla="*/ 11 w 82"/>
                    <a:gd name="T77" fmla="*/ 33 h 55"/>
                    <a:gd name="T78" fmla="*/ 11 w 82"/>
                    <a:gd name="T79" fmla="*/ 33 h 55"/>
                    <a:gd name="T80" fmla="*/ 8 w 82"/>
                    <a:gd name="T81" fmla="*/ 33 h 55"/>
                    <a:gd name="T82" fmla="*/ 4 w 82"/>
                    <a:gd name="T83" fmla="*/ 33 h 55"/>
                    <a:gd name="T84" fmla="*/ 4 w 82"/>
                    <a:gd name="T85" fmla="*/ 26 h 55"/>
                    <a:gd name="T86" fmla="*/ 4 w 82"/>
                    <a:gd name="T87" fmla="*/ 29 h 55"/>
                    <a:gd name="T88" fmla="*/ 0 w 82"/>
                    <a:gd name="T89" fmla="*/ 26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82" h="55">
                      <a:moveTo>
                        <a:pt x="0" y="26"/>
                      </a:moveTo>
                      <a:lnTo>
                        <a:pt x="0" y="33"/>
                      </a:lnTo>
                      <a:lnTo>
                        <a:pt x="4" y="37"/>
                      </a:lnTo>
                      <a:lnTo>
                        <a:pt x="8" y="48"/>
                      </a:lnTo>
                      <a:lnTo>
                        <a:pt x="56" y="55"/>
                      </a:lnTo>
                      <a:lnTo>
                        <a:pt x="63" y="52"/>
                      </a:lnTo>
                      <a:lnTo>
                        <a:pt x="78" y="11"/>
                      </a:lnTo>
                      <a:lnTo>
                        <a:pt x="82" y="11"/>
                      </a:lnTo>
                      <a:lnTo>
                        <a:pt x="78" y="7"/>
                      </a:lnTo>
                      <a:lnTo>
                        <a:pt x="78" y="3"/>
                      </a:lnTo>
                      <a:lnTo>
                        <a:pt x="78" y="7"/>
                      </a:lnTo>
                      <a:lnTo>
                        <a:pt x="78" y="3"/>
                      </a:lnTo>
                      <a:lnTo>
                        <a:pt x="78" y="3"/>
                      </a:lnTo>
                      <a:lnTo>
                        <a:pt x="74" y="3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70" y="3"/>
                      </a:lnTo>
                      <a:lnTo>
                        <a:pt x="63" y="7"/>
                      </a:lnTo>
                      <a:lnTo>
                        <a:pt x="63" y="11"/>
                      </a:lnTo>
                      <a:lnTo>
                        <a:pt x="52" y="18"/>
                      </a:lnTo>
                      <a:lnTo>
                        <a:pt x="52" y="22"/>
                      </a:lnTo>
                      <a:lnTo>
                        <a:pt x="52" y="22"/>
                      </a:lnTo>
                      <a:lnTo>
                        <a:pt x="52" y="22"/>
                      </a:lnTo>
                      <a:lnTo>
                        <a:pt x="48" y="26"/>
                      </a:lnTo>
                      <a:lnTo>
                        <a:pt x="48" y="26"/>
                      </a:lnTo>
                      <a:lnTo>
                        <a:pt x="45" y="26"/>
                      </a:lnTo>
                      <a:lnTo>
                        <a:pt x="45" y="26"/>
                      </a:lnTo>
                      <a:lnTo>
                        <a:pt x="45" y="29"/>
                      </a:lnTo>
                      <a:lnTo>
                        <a:pt x="45" y="29"/>
                      </a:lnTo>
                      <a:lnTo>
                        <a:pt x="41" y="29"/>
                      </a:lnTo>
                      <a:lnTo>
                        <a:pt x="37" y="29"/>
                      </a:lnTo>
                      <a:lnTo>
                        <a:pt x="33" y="33"/>
                      </a:lnTo>
                      <a:lnTo>
                        <a:pt x="33" y="29"/>
                      </a:lnTo>
                      <a:lnTo>
                        <a:pt x="30" y="29"/>
                      </a:lnTo>
                      <a:lnTo>
                        <a:pt x="26" y="29"/>
                      </a:lnTo>
                      <a:lnTo>
                        <a:pt x="26" y="29"/>
                      </a:lnTo>
                      <a:lnTo>
                        <a:pt x="19" y="29"/>
                      </a:lnTo>
                      <a:lnTo>
                        <a:pt x="11" y="33"/>
                      </a:lnTo>
                      <a:lnTo>
                        <a:pt x="11" y="33"/>
                      </a:lnTo>
                      <a:lnTo>
                        <a:pt x="8" y="33"/>
                      </a:lnTo>
                      <a:lnTo>
                        <a:pt x="4" y="33"/>
                      </a:lnTo>
                      <a:lnTo>
                        <a:pt x="4" y="26"/>
                      </a:lnTo>
                      <a:lnTo>
                        <a:pt x="4" y="29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2" name="Freeform 92">
                  <a:extLst>
                    <a:ext uri="{FF2B5EF4-FFF2-40B4-BE49-F238E27FC236}">
                      <a16:creationId xmlns:a16="http://schemas.microsoft.com/office/drawing/2014/main" id="{32022F87-8067-6341-B8B2-8F75999113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1756" y="2388551"/>
                  <a:ext cx="61758" cy="24446"/>
                </a:xfrm>
                <a:custGeom>
                  <a:avLst/>
                  <a:gdLst>
                    <a:gd name="T0" fmla="*/ 18 w 48"/>
                    <a:gd name="T1" fmla="*/ 0 h 19"/>
                    <a:gd name="T2" fmla="*/ 22 w 48"/>
                    <a:gd name="T3" fmla="*/ 4 h 19"/>
                    <a:gd name="T4" fmla="*/ 22 w 48"/>
                    <a:gd name="T5" fmla="*/ 0 h 19"/>
                    <a:gd name="T6" fmla="*/ 18 w 48"/>
                    <a:gd name="T7" fmla="*/ 0 h 19"/>
                    <a:gd name="T8" fmla="*/ 18 w 48"/>
                    <a:gd name="T9" fmla="*/ 0 h 19"/>
                    <a:gd name="T10" fmla="*/ 18 w 48"/>
                    <a:gd name="T11" fmla="*/ 0 h 19"/>
                    <a:gd name="T12" fmla="*/ 3 w 48"/>
                    <a:gd name="T13" fmla="*/ 0 h 19"/>
                    <a:gd name="T14" fmla="*/ 7 w 48"/>
                    <a:gd name="T15" fmla="*/ 4 h 19"/>
                    <a:gd name="T16" fmla="*/ 7 w 48"/>
                    <a:gd name="T17" fmla="*/ 0 h 19"/>
                    <a:gd name="T18" fmla="*/ 3 w 48"/>
                    <a:gd name="T19" fmla="*/ 0 h 19"/>
                    <a:gd name="T20" fmla="*/ 3 w 48"/>
                    <a:gd name="T21" fmla="*/ 0 h 19"/>
                    <a:gd name="T22" fmla="*/ 0 w 48"/>
                    <a:gd name="T23" fmla="*/ 4 h 19"/>
                    <a:gd name="T24" fmla="*/ 0 w 48"/>
                    <a:gd name="T25" fmla="*/ 8 h 19"/>
                    <a:gd name="T26" fmla="*/ 3 w 48"/>
                    <a:gd name="T27" fmla="*/ 8 h 19"/>
                    <a:gd name="T28" fmla="*/ 3 w 48"/>
                    <a:gd name="T29" fmla="*/ 8 h 19"/>
                    <a:gd name="T30" fmla="*/ 3 w 48"/>
                    <a:gd name="T31" fmla="*/ 4 h 19"/>
                    <a:gd name="T32" fmla="*/ 0 w 48"/>
                    <a:gd name="T33" fmla="*/ 4 h 19"/>
                    <a:gd name="T34" fmla="*/ 0 w 48"/>
                    <a:gd name="T35" fmla="*/ 4 h 19"/>
                    <a:gd name="T36" fmla="*/ 44 w 48"/>
                    <a:gd name="T37" fmla="*/ 19 h 19"/>
                    <a:gd name="T38" fmla="*/ 40 w 48"/>
                    <a:gd name="T39" fmla="*/ 19 h 19"/>
                    <a:gd name="T40" fmla="*/ 40 w 48"/>
                    <a:gd name="T41" fmla="*/ 19 h 19"/>
                    <a:gd name="T42" fmla="*/ 48 w 48"/>
                    <a:gd name="T43" fmla="*/ 19 h 19"/>
                    <a:gd name="T44" fmla="*/ 48 w 48"/>
                    <a:gd name="T45" fmla="*/ 19 h 19"/>
                    <a:gd name="T46" fmla="*/ 48 w 48"/>
                    <a:gd name="T47" fmla="*/ 19 h 19"/>
                    <a:gd name="T48" fmla="*/ 44 w 48"/>
                    <a:gd name="T4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8" h="19">
                      <a:moveTo>
                        <a:pt x="18" y="0"/>
                      </a:moveTo>
                      <a:lnTo>
                        <a:pt x="22" y="4"/>
                      </a:lnTo>
                      <a:lnTo>
                        <a:pt x="2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  <a:moveTo>
                        <a:pt x="3" y="0"/>
                      </a:moveTo>
                      <a:lnTo>
                        <a:pt x="7" y="4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  <a:moveTo>
                        <a:pt x="0" y="4"/>
                      </a:moveTo>
                      <a:lnTo>
                        <a:pt x="0" y="8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44" y="19"/>
                      </a:moveTo>
                      <a:lnTo>
                        <a:pt x="40" y="19"/>
                      </a:lnTo>
                      <a:lnTo>
                        <a:pt x="40" y="19"/>
                      </a:lnTo>
                      <a:lnTo>
                        <a:pt x="48" y="19"/>
                      </a:lnTo>
                      <a:lnTo>
                        <a:pt x="48" y="19"/>
                      </a:lnTo>
                      <a:lnTo>
                        <a:pt x="48" y="19"/>
                      </a:lnTo>
                      <a:lnTo>
                        <a:pt x="44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3" name="Freeform 93">
                  <a:extLst>
                    <a:ext uri="{FF2B5EF4-FFF2-40B4-BE49-F238E27FC236}">
                      <a16:creationId xmlns:a16="http://schemas.microsoft.com/office/drawing/2014/main" id="{4099FFB4-7D63-AC42-A8B2-D98B8F8534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5630" y="2522360"/>
                  <a:ext cx="9007" cy="5147"/>
                </a:xfrm>
                <a:custGeom>
                  <a:avLst/>
                  <a:gdLst>
                    <a:gd name="T0" fmla="*/ 1 w 2"/>
                    <a:gd name="T1" fmla="*/ 1 h 1"/>
                    <a:gd name="T2" fmla="*/ 1 w 2"/>
                    <a:gd name="T3" fmla="*/ 1 h 1"/>
                    <a:gd name="T4" fmla="*/ 0 w 2"/>
                    <a:gd name="T5" fmla="*/ 0 h 1"/>
                    <a:gd name="T6" fmla="*/ 2 w 2"/>
                    <a:gd name="T7" fmla="*/ 0 h 1"/>
                    <a:gd name="T8" fmla="*/ 2 w 2"/>
                    <a:gd name="T9" fmla="*/ 1 h 1"/>
                    <a:gd name="T10" fmla="*/ 1 w 2"/>
                    <a:gd name="T11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4" name="Freeform 94">
                  <a:extLst>
                    <a:ext uri="{FF2B5EF4-FFF2-40B4-BE49-F238E27FC236}">
                      <a16:creationId xmlns:a16="http://schemas.microsoft.com/office/drawing/2014/main" id="{3DA8565B-6E06-5B42-B68F-2A0B685D83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26331" y="2603418"/>
                  <a:ext cx="95211" cy="28306"/>
                </a:xfrm>
                <a:custGeom>
                  <a:avLst/>
                  <a:gdLst>
                    <a:gd name="T0" fmla="*/ 3 w 20"/>
                    <a:gd name="T1" fmla="*/ 4 h 6"/>
                    <a:gd name="T2" fmla="*/ 3 w 20"/>
                    <a:gd name="T3" fmla="*/ 4 h 6"/>
                    <a:gd name="T4" fmla="*/ 3 w 20"/>
                    <a:gd name="T5" fmla="*/ 4 h 6"/>
                    <a:gd name="T6" fmla="*/ 4 w 20"/>
                    <a:gd name="T7" fmla="*/ 4 h 6"/>
                    <a:gd name="T8" fmla="*/ 4 w 20"/>
                    <a:gd name="T9" fmla="*/ 4 h 6"/>
                    <a:gd name="T10" fmla="*/ 3 w 20"/>
                    <a:gd name="T11" fmla="*/ 4 h 6"/>
                    <a:gd name="T12" fmla="*/ 0 w 20"/>
                    <a:gd name="T13" fmla="*/ 6 h 6"/>
                    <a:gd name="T14" fmla="*/ 0 w 20"/>
                    <a:gd name="T15" fmla="*/ 6 h 6"/>
                    <a:gd name="T16" fmla="*/ 0 w 20"/>
                    <a:gd name="T17" fmla="*/ 5 h 6"/>
                    <a:gd name="T18" fmla="*/ 1 w 20"/>
                    <a:gd name="T19" fmla="*/ 5 h 6"/>
                    <a:gd name="T20" fmla="*/ 1 w 20"/>
                    <a:gd name="T21" fmla="*/ 6 h 6"/>
                    <a:gd name="T22" fmla="*/ 0 w 20"/>
                    <a:gd name="T23" fmla="*/ 6 h 6"/>
                    <a:gd name="T24" fmla="*/ 0 w 20"/>
                    <a:gd name="T25" fmla="*/ 6 h 6"/>
                    <a:gd name="T26" fmla="*/ 1 w 20"/>
                    <a:gd name="T27" fmla="*/ 3 h 6"/>
                    <a:gd name="T28" fmla="*/ 1 w 20"/>
                    <a:gd name="T29" fmla="*/ 2 h 6"/>
                    <a:gd name="T30" fmla="*/ 1 w 20"/>
                    <a:gd name="T31" fmla="*/ 1 h 6"/>
                    <a:gd name="T32" fmla="*/ 1 w 20"/>
                    <a:gd name="T33" fmla="*/ 1 h 6"/>
                    <a:gd name="T34" fmla="*/ 2 w 20"/>
                    <a:gd name="T35" fmla="*/ 1 h 6"/>
                    <a:gd name="T36" fmla="*/ 2 w 20"/>
                    <a:gd name="T37" fmla="*/ 2 h 6"/>
                    <a:gd name="T38" fmla="*/ 1 w 20"/>
                    <a:gd name="T39" fmla="*/ 3 h 6"/>
                    <a:gd name="T40" fmla="*/ 8 w 20"/>
                    <a:gd name="T41" fmla="*/ 4 h 6"/>
                    <a:gd name="T42" fmla="*/ 7 w 20"/>
                    <a:gd name="T43" fmla="*/ 4 h 6"/>
                    <a:gd name="T44" fmla="*/ 6 w 20"/>
                    <a:gd name="T45" fmla="*/ 5 h 6"/>
                    <a:gd name="T46" fmla="*/ 5 w 20"/>
                    <a:gd name="T47" fmla="*/ 4 h 6"/>
                    <a:gd name="T48" fmla="*/ 4 w 20"/>
                    <a:gd name="T49" fmla="*/ 4 h 6"/>
                    <a:gd name="T50" fmla="*/ 5 w 20"/>
                    <a:gd name="T51" fmla="*/ 3 h 6"/>
                    <a:gd name="T52" fmla="*/ 6 w 20"/>
                    <a:gd name="T53" fmla="*/ 3 h 6"/>
                    <a:gd name="T54" fmla="*/ 7 w 20"/>
                    <a:gd name="T55" fmla="*/ 3 h 6"/>
                    <a:gd name="T56" fmla="*/ 7 w 20"/>
                    <a:gd name="T57" fmla="*/ 3 h 6"/>
                    <a:gd name="T58" fmla="*/ 8 w 20"/>
                    <a:gd name="T59" fmla="*/ 3 h 6"/>
                    <a:gd name="T60" fmla="*/ 8 w 20"/>
                    <a:gd name="T61" fmla="*/ 4 h 6"/>
                    <a:gd name="T62" fmla="*/ 10 w 20"/>
                    <a:gd name="T63" fmla="*/ 4 h 6"/>
                    <a:gd name="T64" fmla="*/ 9 w 20"/>
                    <a:gd name="T65" fmla="*/ 5 h 6"/>
                    <a:gd name="T66" fmla="*/ 10 w 20"/>
                    <a:gd name="T67" fmla="*/ 6 h 6"/>
                    <a:gd name="T68" fmla="*/ 11 w 20"/>
                    <a:gd name="T69" fmla="*/ 5 h 6"/>
                    <a:gd name="T70" fmla="*/ 12 w 20"/>
                    <a:gd name="T71" fmla="*/ 5 h 6"/>
                    <a:gd name="T72" fmla="*/ 11 w 20"/>
                    <a:gd name="T73" fmla="*/ 4 h 6"/>
                    <a:gd name="T74" fmla="*/ 11 w 20"/>
                    <a:gd name="T75" fmla="*/ 4 h 6"/>
                    <a:gd name="T76" fmla="*/ 10 w 20"/>
                    <a:gd name="T77" fmla="*/ 4 h 6"/>
                    <a:gd name="T78" fmla="*/ 18 w 20"/>
                    <a:gd name="T79" fmla="*/ 1 h 6"/>
                    <a:gd name="T80" fmla="*/ 19 w 20"/>
                    <a:gd name="T81" fmla="*/ 0 h 6"/>
                    <a:gd name="T82" fmla="*/ 19 w 20"/>
                    <a:gd name="T83" fmla="*/ 0 h 6"/>
                    <a:gd name="T84" fmla="*/ 20 w 20"/>
                    <a:gd name="T85" fmla="*/ 0 h 6"/>
                    <a:gd name="T86" fmla="*/ 19 w 20"/>
                    <a:gd name="T87" fmla="*/ 0 h 6"/>
                    <a:gd name="T88" fmla="*/ 18 w 20"/>
                    <a:gd name="T89" fmla="*/ 1 h 6"/>
                    <a:gd name="T90" fmla="*/ 15 w 20"/>
                    <a:gd name="T91" fmla="*/ 4 h 6"/>
                    <a:gd name="T92" fmla="*/ 16 w 20"/>
                    <a:gd name="T93" fmla="*/ 3 h 6"/>
                    <a:gd name="T94" fmla="*/ 16 w 20"/>
                    <a:gd name="T95" fmla="*/ 3 h 6"/>
                    <a:gd name="T96" fmla="*/ 18 w 20"/>
                    <a:gd name="T97" fmla="*/ 2 h 6"/>
                    <a:gd name="T98" fmla="*/ 18 w 20"/>
                    <a:gd name="T99" fmla="*/ 3 h 6"/>
                    <a:gd name="T100" fmla="*/ 17 w 20"/>
                    <a:gd name="T101" fmla="*/ 4 h 6"/>
                    <a:gd name="T102" fmla="*/ 16 w 20"/>
                    <a:gd name="T103" fmla="*/ 4 h 6"/>
                    <a:gd name="T104" fmla="*/ 15 w 20"/>
                    <a:gd name="T10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" h="6">
                      <a:moveTo>
                        <a:pt x="3" y="4"/>
                      </a:move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3" y="4"/>
                        <a:pt x="3" y="4"/>
                      </a:cubicBezTo>
                      <a:close/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lose/>
                      <a:moveTo>
                        <a:pt x="1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lose/>
                      <a:moveTo>
                        <a:pt x="8" y="4"/>
                      </a:move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4"/>
                      </a:cubicBezTo>
                      <a:close/>
                      <a:moveTo>
                        <a:pt x="10" y="4"/>
                      </a:move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lose/>
                      <a:moveTo>
                        <a:pt x="18" y="1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1"/>
                        <a:pt x="18" y="1"/>
                        <a:pt x="18" y="1"/>
                      </a:cubicBezTo>
                      <a:close/>
                      <a:moveTo>
                        <a:pt x="15" y="4"/>
                      </a:move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7" y="4"/>
                        <a:pt x="17" y="4"/>
                        <a:pt x="17" y="4"/>
                      </a:cubicBezTo>
                      <a:cubicBezTo>
                        <a:pt x="16" y="4"/>
                        <a:pt x="16" y="4"/>
                        <a:pt x="16" y="4"/>
                      </a:cubicBezTo>
                      <a:lnTo>
                        <a:pt x="15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5" name="Freeform 95">
                  <a:extLst>
                    <a:ext uri="{FF2B5EF4-FFF2-40B4-BE49-F238E27FC236}">
                      <a16:creationId xmlns:a16="http://schemas.microsoft.com/office/drawing/2014/main" id="{181ADACF-C9AB-D644-8253-BE721829261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69361" y="2842732"/>
                  <a:ext cx="51465" cy="42459"/>
                </a:xfrm>
                <a:custGeom>
                  <a:avLst/>
                  <a:gdLst>
                    <a:gd name="T0" fmla="*/ 1 w 11"/>
                    <a:gd name="T1" fmla="*/ 1 h 9"/>
                    <a:gd name="T2" fmla="*/ 2 w 11"/>
                    <a:gd name="T3" fmla="*/ 0 h 9"/>
                    <a:gd name="T4" fmla="*/ 1 w 11"/>
                    <a:gd name="T5" fmla="*/ 0 h 9"/>
                    <a:gd name="T6" fmla="*/ 1 w 11"/>
                    <a:gd name="T7" fmla="*/ 0 h 9"/>
                    <a:gd name="T8" fmla="*/ 0 w 11"/>
                    <a:gd name="T9" fmla="*/ 0 h 9"/>
                    <a:gd name="T10" fmla="*/ 0 w 11"/>
                    <a:gd name="T11" fmla="*/ 0 h 9"/>
                    <a:gd name="T12" fmla="*/ 0 w 11"/>
                    <a:gd name="T13" fmla="*/ 0 h 9"/>
                    <a:gd name="T14" fmla="*/ 1 w 11"/>
                    <a:gd name="T15" fmla="*/ 1 h 9"/>
                    <a:gd name="T16" fmla="*/ 2 w 11"/>
                    <a:gd name="T17" fmla="*/ 1 h 9"/>
                    <a:gd name="T18" fmla="*/ 2 w 11"/>
                    <a:gd name="T19" fmla="*/ 1 h 9"/>
                    <a:gd name="T20" fmla="*/ 2 w 11"/>
                    <a:gd name="T21" fmla="*/ 0 h 9"/>
                    <a:gd name="T22" fmla="*/ 2 w 11"/>
                    <a:gd name="T23" fmla="*/ 0 h 9"/>
                    <a:gd name="T24" fmla="*/ 2 w 11"/>
                    <a:gd name="T25" fmla="*/ 1 h 9"/>
                    <a:gd name="T26" fmla="*/ 2 w 11"/>
                    <a:gd name="T27" fmla="*/ 1 h 9"/>
                    <a:gd name="T28" fmla="*/ 5 w 11"/>
                    <a:gd name="T29" fmla="*/ 2 h 9"/>
                    <a:gd name="T30" fmla="*/ 5 w 11"/>
                    <a:gd name="T31" fmla="*/ 2 h 9"/>
                    <a:gd name="T32" fmla="*/ 5 w 11"/>
                    <a:gd name="T33" fmla="*/ 2 h 9"/>
                    <a:gd name="T34" fmla="*/ 4 w 11"/>
                    <a:gd name="T35" fmla="*/ 2 h 9"/>
                    <a:gd name="T36" fmla="*/ 4 w 11"/>
                    <a:gd name="T37" fmla="*/ 2 h 9"/>
                    <a:gd name="T38" fmla="*/ 5 w 11"/>
                    <a:gd name="T39" fmla="*/ 2 h 9"/>
                    <a:gd name="T40" fmla="*/ 5 w 11"/>
                    <a:gd name="T41" fmla="*/ 2 h 9"/>
                    <a:gd name="T42" fmla="*/ 5 w 11"/>
                    <a:gd name="T43" fmla="*/ 2 h 9"/>
                    <a:gd name="T44" fmla="*/ 5 w 11"/>
                    <a:gd name="T45" fmla="*/ 2 h 9"/>
                    <a:gd name="T46" fmla="*/ 7 w 11"/>
                    <a:gd name="T47" fmla="*/ 2 h 9"/>
                    <a:gd name="T48" fmla="*/ 6 w 11"/>
                    <a:gd name="T49" fmla="*/ 2 h 9"/>
                    <a:gd name="T50" fmla="*/ 6 w 11"/>
                    <a:gd name="T51" fmla="*/ 2 h 9"/>
                    <a:gd name="T52" fmla="*/ 6 w 11"/>
                    <a:gd name="T53" fmla="*/ 2 h 9"/>
                    <a:gd name="T54" fmla="*/ 7 w 11"/>
                    <a:gd name="T55" fmla="*/ 2 h 9"/>
                    <a:gd name="T56" fmla="*/ 11 w 11"/>
                    <a:gd name="T57" fmla="*/ 2 h 9"/>
                    <a:gd name="T58" fmla="*/ 10 w 11"/>
                    <a:gd name="T59" fmla="*/ 1 h 9"/>
                    <a:gd name="T60" fmla="*/ 11 w 11"/>
                    <a:gd name="T61" fmla="*/ 1 h 9"/>
                    <a:gd name="T62" fmla="*/ 11 w 11"/>
                    <a:gd name="T63" fmla="*/ 1 h 9"/>
                    <a:gd name="T64" fmla="*/ 11 w 11"/>
                    <a:gd name="T65" fmla="*/ 2 h 9"/>
                    <a:gd name="T66" fmla="*/ 10 w 11"/>
                    <a:gd name="T67" fmla="*/ 4 h 9"/>
                    <a:gd name="T68" fmla="*/ 10 w 11"/>
                    <a:gd name="T69" fmla="*/ 4 h 9"/>
                    <a:gd name="T70" fmla="*/ 10 w 11"/>
                    <a:gd name="T71" fmla="*/ 3 h 9"/>
                    <a:gd name="T72" fmla="*/ 11 w 11"/>
                    <a:gd name="T73" fmla="*/ 4 h 9"/>
                    <a:gd name="T74" fmla="*/ 11 w 11"/>
                    <a:gd name="T75" fmla="*/ 4 h 9"/>
                    <a:gd name="T76" fmla="*/ 11 w 11"/>
                    <a:gd name="T77" fmla="*/ 4 h 9"/>
                    <a:gd name="T78" fmla="*/ 10 w 11"/>
                    <a:gd name="T79" fmla="*/ 4 h 9"/>
                    <a:gd name="T80" fmla="*/ 9 w 11"/>
                    <a:gd name="T81" fmla="*/ 8 h 9"/>
                    <a:gd name="T82" fmla="*/ 9 w 11"/>
                    <a:gd name="T83" fmla="*/ 8 h 9"/>
                    <a:gd name="T84" fmla="*/ 9 w 11"/>
                    <a:gd name="T85" fmla="*/ 7 h 9"/>
                    <a:gd name="T86" fmla="*/ 10 w 11"/>
                    <a:gd name="T87" fmla="*/ 8 h 9"/>
                    <a:gd name="T88" fmla="*/ 9 w 11"/>
                    <a:gd name="T89" fmla="*/ 8 h 9"/>
                    <a:gd name="T90" fmla="*/ 7 w 11"/>
                    <a:gd name="T91" fmla="*/ 9 h 9"/>
                    <a:gd name="T92" fmla="*/ 7 w 11"/>
                    <a:gd name="T93" fmla="*/ 8 h 9"/>
                    <a:gd name="T94" fmla="*/ 7 w 11"/>
                    <a:gd name="T95" fmla="*/ 7 h 9"/>
                    <a:gd name="T96" fmla="*/ 7 w 11"/>
                    <a:gd name="T97" fmla="*/ 8 h 9"/>
                    <a:gd name="T98" fmla="*/ 8 w 11"/>
                    <a:gd name="T99" fmla="*/ 9 h 9"/>
                    <a:gd name="T100" fmla="*/ 8 w 11"/>
                    <a:gd name="T101" fmla="*/ 9 h 9"/>
                    <a:gd name="T102" fmla="*/ 7 w 11"/>
                    <a:gd name="T103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1" h="9">
                      <a:moveTo>
                        <a:pt x="1" y="1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lose/>
                      <a:moveTo>
                        <a:pt x="5" y="2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lose/>
                      <a:moveTo>
                        <a:pt x="7" y="2"/>
                      </a:move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  <a:moveTo>
                        <a:pt x="11" y="2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2"/>
                        <a:pt x="11" y="2"/>
                        <a:pt x="11" y="2"/>
                      </a:cubicBezTo>
                      <a:close/>
                      <a:moveTo>
                        <a:pt x="10" y="4"/>
                      </a:move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lose/>
                      <a:moveTo>
                        <a:pt x="9" y="8"/>
                      </a:move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lose/>
                      <a:moveTo>
                        <a:pt x="7" y="9"/>
                      </a:move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lnTo>
                        <a:pt x="7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6" name="Freeform 96">
                  <a:extLst>
                    <a:ext uri="{FF2B5EF4-FFF2-40B4-BE49-F238E27FC236}">
                      <a16:creationId xmlns:a16="http://schemas.microsoft.com/office/drawing/2014/main" id="{71ADE59A-DE6D-3B4D-8C02-D38FD08411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84084" y="2651023"/>
                  <a:ext cx="162115" cy="200714"/>
                </a:xfrm>
                <a:custGeom>
                  <a:avLst/>
                  <a:gdLst>
                    <a:gd name="T0" fmla="*/ 48 w 126"/>
                    <a:gd name="T1" fmla="*/ 104 h 156"/>
                    <a:gd name="T2" fmla="*/ 48 w 126"/>
                    <a:gd name="T3" fmla="*/ 60 h 156"/>
                    <a:gd name="T4" fmla="*/ 67 w 126"/>
                    <a:gd name="T5" fmla="*/ 19 h 156"/>
                    <a:gd name="T6" fmla="*/ 70 w 126"/>
                    <a:gd name="T7" fmla="*/ 34 h 156"/>
                    <a:gd name="T8" fmla="*/ 81 w 126"/>
                    <a:gd name="T9" fmla="*/ 41 h 156"/>
                    <a:gd name="T10" fmla="*/ 89 w 126"/>
                    <a:gd name="T11" fmla="*/ 41 h 156"/>
                    <a:gd name="T12" fmla="*/ 96 w 126"/>
                    <a:gd name="T13" fmla="*/ 45 h 156"/>
                    <a:gd name="T14" fmla="*/ 104 w 126"/>
                    <a:gd name="T15" fmla="*/ 45 h 156"/>
                    <a:gd name="T16" fmla="*/ 111 w 126"/>
                    <a:gd name="T17" fmla="*/ 52 h 156"/>
                    <a:gd name="T18" fmla="*/ 115 w 126"/>
                    <a:gd name="T19" fmla="*/ 56 h 156"/>
                    <a:gd name="T20" fmla="*/ 122 w 126"/>
                    <a:gd name="T21" fmla="*/ 63 h 156"/>
                    <a:gd name="T22" fmla="*/ 122 w 126"/>
                    <a:gd name="T23" fmla="*/ 67 h 156"/>
                    <a:gd name="T24" fmla="*/ 122 w 126"/>
                    <a:gd name="T25" fmla="*/ 71 h 156"/>
                    <a:gd name="T26" fmla="*/ 115 w 126"/>
                    <a:gd name="T27" fmla="*/ 82 h 156"/>
                    <a:gd name="T28" fmla="*/ 111 w 126"/>
                    <a:gd name="T29" fmla="*/ 89 h 156"/>
                    <a:gd name="T30" fmla="*/ 107 w 126"/>
                    <a:gd name="T31" fmla="*/ 97 h 156"/>
                    <a:gd name="T32" fmla="*/ 104 w 126"/>
                    <a:gd name="T33" fmla="*/ 97 h 156"/>
                    <a:gd name="T34" fmla="*/ 104 w 126"/>
                    <a:gd name="T35" fmla="*/ 93 h 156"/>
                    <a:gd name="T36" fmla="*/ 100 w 126"/>
                    <a:gd name="T37" fmla="*/ 93 h 156"/>
                    <a:gd name="T38" fmla="*/ 96 w 126"/>
                    <a:gd name="T39" fmla="*/ 97 h 156"/>
                    <a:gd name="T40" fmla="*/ 96 w 126"/>
                    <a:gd name="T41" fmla="*/ 100 h 156"/>
                    <a:gd name="T42" fmla="*/ 92 w 126"/>
                    <a:gd name="T43" fmla="*/ 108 h 156"/>
                    <a:gd name="T44" fmla="*/ 92 w 126"/>
                    <a:gd name="T45" fmla="*/ 108 h 156"/>
                    <a:gd name="T46" fmla="*/ 96 w 126"/>
                    <a:gd name="T47" fmla="*/ 112 h 156"/>
                    <a:gd name="T48" fmla="*/ 96 w 126"/>
                    <a:gd name="T49" fmla="*/ 119 h 156"/>
                    <a:gd name="T50" fmla="*/ 89 w 126"/>
                    <a:gd name="T51" fmla="*/ 119 h 156"/>
                    <a:gd name="T52" fmla="*/ 85 w 126"/>
                    <a:gd name="T53" fmla="*/ 119 h 156"/>
                    <a:gd name="T54" fmla="*/ 74 w 126"/>
                    <a:gd name="T55" fmla="*/ 126 h 156"/>
                    <a:gd name="T56" fmla="*/ 74 w 126"/>
                    <a:gd name="T57" fmla="*/ 134 h 156"/>
                    <a:gd name="T58" fmla="*/ 70 w 126"/>
                    <a:gd name="T59" fmla="*/ 138 h 156"/>
                    <a:gd name="T60" fmla="*/ 59 w 126"/>
                    <a:gd name="T61" fmla="*/ 138 h 156"/>
                    <a:gd name="T62" fmla="*/ 55 w 126"/>
                    <a:gd name="T63" fmla="*/ 141 h 156"/>
                    <a:gd name="T64" fmla="*/ 55 w 126"/>
                    <a:gd name="T65" fmla="*/ 145 h 156"/>
                    <a:gd name="T66" fmla="*/ 55 w 126"/>
                    <a:gd name="T67" fmla="*/ 145 h 156"/>
                    <a:gd name="T68" fmla="*/ 55 w 126"/>
                    <a:gd name="T69" fmla="*/ 145 h 156"/>
                    <a:gd name="T70" fmla="*/ 52 w 126"/>
                    <a:gd name="T71" fmla="*/ 152 h 156"/>
                    <a:gd name="T72" fmla="*/ 44 w 126"/>
                    <a:gd name="T73" fmla="*/ 152 h 156"/>
                    <a:gd name="T74" fmla="*/ 37 w 126"/>
                    <a:gd name="T75" fmla="*/ 152 h 156"/>
                    <a:gd name="T76" fmla="*/ 30 w 126"/>
                    <a:gd name="T77" fmla="*/ 156 h 156"/>
                    <a:gd name="T78" fmla="*/ 26 w 126"/>
                    <a:gd name="T79" fmla="*/ 156 h 156"/>
                    <a:gd name="T80" fmla="*/ 15 w 126"/>
                    <a:gd name="T81" fmla="*/ 145 h 156"/>
                    <a:gd name="T82" fmla="*/ 0 w 126"/>
                    <a:gd name="T83" fmla="*/ 123 h 156"/>
                    <a:gd name="T84" fmla="*/ 4 w 126"/>
                    <a:gd name="T85" fmla="*/ 115 h 156"/>
                    <a:gd name="T86" fmla="*/ 63 w 126"/>
                    <a:gd name="T87" fmla="*/ 11 h 156"/>
                    <a:gd name="T88" fmla="*/ 63 w 126"/>
                    <a:gd name="T89" fmla="*/ 4 h 156"/>
                    <a:gd name="T90" fmla="*/ 63 w 126"/>
                    <a:gd name="T91" fmla="*/ 0 h 156"/>
                    <a:gd name="T92" fmla="*/ 63 w 126"/>
                    <a:gd name="T93" fmla="*/ 0 h 156"/>
                    <a:gd name="T94" fmla="*/ 63 w 126"/>
                    <a:gd name="T95" fmla="*/ 0 h 156"/>
                    <a:gd name="T96" fmla="*/ 59 w 126"/>
                    <a:gd name="T97" fmla="*/ 0 h 156"/>
                    <a:gd name="T98" fmla="*/ 59 w 126"/>
                    <a:gd name="T99" fmla="*/ 4 h 156"/>
                    <a:gd name="T100" fmla="*/ 59 w 126"/>
                    <a:gd name="T101" fmla="*/ 4 h 156"/>
                    <a:gd name="T102" fmla="*/ 59 w 126"/>
                    <a:gd name="T103" fmla="*/ 8 h 156"/>
                    <a:gd name="T104" fmla="*/ 63 w 126"/>
                    <a:gd name="T105" fmla="*/ 11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6" h="156">
                      <a:moveTo>
                        <a:pt x="4" y="115"/>
                      </a:moveTo>
                      <a:lnTo>
                        <a:pt x="48" y="104"/>
                      </a:lnTo>
                      <a:lnTo>
                        <a:pt x="52" y="71"/>
                      </a:lnTo>
                      <a:lnTo>
                        <a:pt x="48" y="60"/>
                      </a:lnTo>
                      <a:lnTo>
                        <a:pt x="63" y="19"/>
                      </a:lnTo>
                      <a:lnTo>
                        <a:pt x="67" y="19"/>
                      </a:lnTo>
                      <a:lnTo>
                        <a:pt x="67" y="26"/>
                      </a:lnTo>
                      <a:lnTo>
                        <a:pt x="70" y="34"/>
                      </a:lnTo>
                      <a:lnTo>
                        <a:pt x="70" y="37"/>
                      </a:lnTo>
                      <a:lnTo>
                        <a:pt x="81" y="41"/>
                      </a:lnTo>
                      <a:lnTo>
                        <a:pt x="85" y="45"/>
                      </a:lnTo>
                      <a:lnTo>
                        <a:pt x="89" y="41"/>
                      </a:lnTo>
                      <a:lnTo>
                        <a:pt x="89" y="41"/>
                      </a:lnTo>
                      <a:lnTo>
                        <a:pt x="96" y="45"/>
                      </a:lnTo>
                      <a:lnTo>
                        <a:pt x="100" y="45"/>
                      </a:lnTo>
                      <a:lnTo>
                        <a:pt x="104" y="45"/>
                      </a:lnTo>
                      <a:lnTo>
                        <a:pt x="107" y="49"/>
                      </a:lnTo>
                      <a:lnTo>
                        <a:pt x="111" y="52"/>
                      </a:lnTo>
                      <a:lnTo>
                        <a:pt x="111" y="56"/>
                      </a:lnTo>
                      <a:lnTo>
                        <a:pt x="115" y="56"/>
                      </a:lnTo>
                      <a:lnTo>
                        <a:pt x="118" y="63"/>
                      </a:lnTo>
                      <a:lnTo>
                        <a:pt x="122" y="63"/>
                      </a:lnTo>
                      <a:lnTo>
                        <a:pt x="126" y="63"/>
                      </a:lnTo>
                      <a:lnTo>
                        <a:pt x="122" y="67"/>
                      </a:lnTo>
                      <a:lnTo>
                        <a:pt x="122" y="71"/>
                      </a:lnTo>
                      <a:lnTo>
                        <a:pt x="122" y="71"/>
                      </a:lnTo>
                      <a:lnTo>
                        <a:pt x="122" y="75"/>
                      </a:lnTo>
                      <a:lnTo>
                        <a:pt x="115" y="82"/>
                      </a:lnTo>
                      <a:lnTo>
                        <a:pt x="111" y="86"/>
                      </a:lnTo>
                      <a:lnTo>
                        <a:pt x="111" y="89"/>
                      </a:lnTo>
                      <a:lnTo>
                        <a:pt x="107" y="89"/>
                      </a:lnTo>
                      <a:lnTo>
                        <a:pt x="107" y="97"/>
                      </a:lnTo>
                      <a:lnTo>
                        <a:pt x="104" y="97"/>
                      </a:lnTo>
                      <a:lnTo>
                        <a:pt x="104" y="97"/>
                      </a:lnTo>
                      <a:lnTo>
                        <a:pt x="104" y="93"/>
                      </a:lnTo>
                      <a:lnTo>
                        <a:pt x="104" y="93"/>
                      </a:lnTo>
                      <a:lnTo>
                        <a:pt x="104" y="93"/>
                      </a:lnTo>
                      <a:lnTo>
                        <a:pt x="100" y="93"/>
                      </a:lnTo>
                      <a:lnTo>
                        <a:pt x="100" y="97"/>
                      </a:lnTo>
                      <a:lnTo>
                        <a:pt x="96" y="97"/>
                      </a:lnTo>
                      <a:lnTo>
                        <a:pt x="100" y="97"/>
                      </a:lnTo>
                      <a:lnTo>
                        <a:pt x="96" y="100"/>
                      </a:lnTo>
                      <a:lnTo>
                        <a:pt x="92" y="104"/>
                      </a:lnTo>
                      <a:lnTo>
                        <a:pt x="92" y="108"/>
                      </a:lnTo>
                      <a:lnTo>
                        <a:pt x="92" y="108"/>
                      </a:lnTo>
                      <a:lnTo>
                        <a:pt x="92" y="108"/>
                      </a:lnTo>
                      <a:lnTo>
                        <a:pt x="96" y="112"/>
                      </a:lnTo>
                      <a:lnTo>
                        <a:pt x="96" y="112"/>
                      </a:lnTo>
                      <a:lnTo>
                        <a:pt x="96" y="119"/>
                      </a:lnTo>
                      <a:lnTo>
                        <a:pt x="96" y="119"/>
                      </a:lnTo>
                      <a:lnTo>
                        <a:pt x="96" y="119"/>
                      </a:lnTo>
                      <a:lnTo>
                        <a:pt x="89" y="119"/>
                      </a:lnTo>
                      <a:lnTo>
                        <a:pt x="89" y="123"/>
                      </a:lnTo>
                      <a:lnTo>
                        <a:pt x="85" y="119"/>
                      </a:lnTo>
                      <a:lnTo>
                        <a:pt x="81" y="123"/>
                      </a:lnTo>
                      <a:lnTo>
                        <a:pt x="74" y="126"/>
                      </a:lnTo>
                      <a:lnTo>
                        <a:pt x="74" y="134"/>
                      </a:lnTo>
                      <a:lnTo>
                        <a:pt x="74" y="134"/>
                      </a:lnTo>
                      <a:lnTo>
                        <a:pt x="70" y="138"/>
                      </a:lnTo>
                      <a:lnTo>
                        <a:pt x="70" y="138"/>
                      </a:lnTo>
                      <a:lnTo>
                        <a:pt x="63" y="138"/>
                      </a:lnTo>
                      <a:lnTo>
                        <a:pt x="59" y="138"/>
                      </a:lnTo>
                      <a:lnTo>
                        <a:pt x="59" y="138"/>
                      </a:lnTo>
                      <a:lnTo>
                        <a:pt x="55" y="141"/>
                      </a:lnTo>
                      <a:lnTo>
                        <a:pt x="55" y="141"/>
                      </a:lnTo>
                      <a:lnTo>
                        <a:pt x="55" y="145"/>
                      </a:lnTo>
                      <a:lnTo>
                        <a:pt x="55" y="145"/>
                      </a:lnTo>
                      <a:lnTo>
                        <a:pt x="55" y="145"/>
                      </a:lnTo>
                      <a:lnTo>
                        <a:pt x="55" y="145"/>
                      </a:lnTo>
                      <a:lnTo>
                        <a:pt x="55" y="145"/>
                      </a:lnTo>
                      <a:lnTo>
                        <a:pt x="52" y="152"/>
                      </a:lnTo>
                      <a:lnTo>
                        <a:pt x="52" y="152"/>
                      </a:lnTo>
                      <a:lnTo>
                        <a:pt x="48" y="149"/>
                      </a:lnTo>
                      <a:lnTo>
                        <a:pt x="44" y="152"/>
                      </a:lnTo>
                      <a:lnTo>
                        <a:pt x="41" y="152"/>
                      </a:lnTo>
                      <a:lnTo>
                        <a:pt x="37" y="152"/>
                      </a:lnTo>
                      <a:lnTo>
                        <a:pt x="33" y="152"/>
                      </a:lnTo>
                      <a:lnTo>
                        <a:pt x="30" y="156"/>
                      </a:lnTo>
                      <a:lnTo>
                        <a:pt x="26" y="156"/>
                      </a:lnTo>
                      <a:lnTo>
                        <a:pt x="26" y="156"/>
                      </a:lnTo>
                      <a:lnTo>
                        <a:pt x="22" y="156"/>
                      </a:lnTo>
                      <a:lnTo>
                        <a:pt x="15" y="145"/>
                      </a:lnTo>
                      <a:lnTo>
                        <a:pt x="15" y="141"/>
                      </a:lnTo>
                      <a:lnTo>
                        <a:pt x="0" y="123"/>
                      </a:lnTo>
                      <a:lnTo>
                        <a:pt x="4" y="115"/>
                      </a:lnTo>
                      <a:lnTo>
                        <a:pt x="4" y="115"/>
                      </a:lnTo>
                      <a:close/>
                      <a:moveTo>
                        <a:pt x="63" y="11"/>
                      </a:moveTo>
                      <a:lnTo>
                        <a:pt x="63" y="11"/>
                      </a:lnTo>
                      <a:lnTo>
                        <a:pt x="63" y="8"/>
                      </a:lnTo>
                      <a:lnTo>
                        <a:pt x="63" y="4"/>
                      </a:lnTo>
                      <a:lnTo>
                        <a:pt x="63" y="4"/>
                      </a:lnTo>
                      <a:lnTo>
                        <a:pt x="63" y="0"/>
                      </a:lnTo>
                      <a:lnTo>
                        <a:pt x="63" y="0"/>
                      </a:lnTo>
                      <a:lnTo>
                        <a:pt x="63" y="0"/>
                      </a:lnTo>
                      <a:lnTo>
                        <a:pt x="63" y="0"/>
                      </a:lnTo>
                      <a:lnTo>
                        <a:pt x="63" y="0"/>
                      </a:lnTo>
                      <a:lnTo>
                        <a:pt x="63" y="0"/>
                      </a:lnTo>
                      <a:lnTo>
                        <a:pt x="59" y="0"/>
                      </a:lnTo>
                      <a:lnTo>
                        <a:pt x="59" y="4"/>
                      </a:lnTo>
                      <a:lnTo>
                        <a:pt x="59" y="4"/>
                      </a:lnTo>
                      <a:lnTo>
                        <a:pt x="59" y="4"/>
                      </a:lnTo>
                      <a:lnTo>
                        <a:pt x="59" y="4"/>
                      </a:lnTo>
                      <a:lnTo>
                        <a:pt x="59" y="8"/>
                      </a:lnTo>
                      <a:lnTo>
                        <a:pt x="59" y="8"/>
                      </a:lnTo>
                      <a:lnTo>
                        <a:pt x="59" y="11"/>
                      </a:lnTo>
                      <a:lnTo>
                        <a:pt x="63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7" name="Freeform 97">
                  <a:extLst>
                    <a:ext uri="{FF2B5EF4-FFF2-40B4-BE49-F238E27FC236}">
                      <a16:creationId xmlns:a16="http://schemas.microsoft.com/office/drawing/2014/main" id="{E220666B-C0CF-B746-A782-A3126C3B4F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88515" y="2798985"/>
                  <a:ext cx="257326" cy="144103"/>
                </a:xfrm>
                <a:custGeom>
                  <a:avLst/>
                  <a:gdLst>
                    <a:gd name="T0" fmla="*/ 4 w 200"/>
                    <a:gd name="T1" fmla="*/ 45 h 112"/>
                    <a:gd name="T2" fmla="*/ 11 w 200"/>
                    <a:gd name="T3" fmla="*/ 41 h 112"/>
                    <a:gd name="T4" fmla="*/ 11 w 200"/>
                    <a:gd name="T5" fmla="*/ 34 h 112"/>
                    <a:gd name="T6" fmla="*/ 19 w 200"/>
                    <a:gd name="T7" fmla="*/ 26 h 112"/>
                    <a:gd name="T8" fmla="*/ 33 w 200"/>
                    <a:gd name="T9" fmla="*/ 30 h 112"/>
                    <a:gd name="T10" fmla="*/ 63 w 200"/>
                    <a:gd name="T11" fmla="*/ 41 h 112"/>
                    <a:gd name="T12" fmla="*/ 93 w 200"/>
                    <a:gd name="T13" fmla="*/ 19 h 112"/>
                    <a:gd name="T14" fmla="*/ 152 w 200"/>
                    <a:gd name="T15" fmla="*/ 8 h 112"/>
                    <a:gd name="T16" fmla="*/ 167 w 200"/>
                    <a:gd name="T17" fmla="*/ 30 h 112"/>
                    <a:gd name="T18" fmla="*/ 170 w 200"/>
                    <a:gd name="T19" fmla="*/ 41 h 112"/>
                    <a:gd name="T20" fmla="*/ 159 w 200"/>
                    <a:gd name="T21" fmla="*/ 49 h 112"/>
                    <a:gd name="T22" fmla="*/ 159 w 200"/>
                    <a:gd name="T23" fmla="*/ 56 h 112"/>
                    <a:gd name="T24" fmla="*/ 159 w 200"/>
                    <a:gd name="T25" fmla="*/ 56 h 112"/>
                    <a:gd name="T26" fmla="*/ 152 w 200"/>
                    <a:gd name="T27" fmla="*/ 60 h 112"/>
                    <a:gd name="T28" fmla="*/ 133 w 200"/>
                    <a:gd name="T29" fmla="*/ 67 h 112"/>
                    <a:gd name="T30" fmla="*/ 115 w 200"/>
                    <a:gd name="T31" fmla="*/ 71 h 112"/>
                    <a:gd name="T32" fmla="*/ 111 w 200"/>
                    <a:gd name="T33" fmla="*/ 75 h 112"/>
                    <a:gd name="T34" fmla="*/ 100 w 200"/>
                    <a:gd name="T35" fmla="*/ 82 h 112"/>
                    <a:gd name="T36" fmla="*/ 96 w 200"/>
                    <a:gd name="T37" fmla="*/ 82 h 112"/>
                    <a:gd name="T38" fmla="*/ 93 w 200"/>
                    <a:gd name="T39" fmla="*/ 82 h 112"/>
                    <a:gd name="T40" fmla="*/ 89 w 200"/>
                    <a:gd name="T41" fmla="*/ 82 h 112"/>
                    <a:gd name="T42" fmla="*/ 85 w 200"/>
                    <a:gd name="T43" fmla="*/ 89 h 112"/>
                    <a:gd name="T44" fmla="*/ 74 w 200"/>
                    <a:gd name="T45" fmla="*/ 89 h 112"/>
                    <a:gd name="T46" fmla="*/ 63 w 200"/>
                    <a:gd name="T47" fmla="*/ 93 h 112"/>
                    <a:gd name="T48" fmla="*/ 59 w 200"/>
                    <a:gd name="T49" fmla="*/ 89 h 112"/>
                    <a:gd name="T50" fmla="*/ 56 w 200"/>
                    <a:gd name="T51" fmla="*/ 89 h 112"/>
                    <a:gd name="T52" fmla="*/ 48 w 200"/>
                    <a:gd name="T53" fmla="*/ 93 h 112"/>
                    <a:gd name="T54" fmla="*/ 45 w 200"/>
                    <a:gd name="T55" fmla="*/ 97 h 112"/>
                    <a:gd name="T56" fmla="*/ 41 w 200"/>
                    <a:gd name="T57" fmla="*/ 100 h 112"/>
                    <a:gd name="T58" fmla="*/ 33 w 200"/>
                    <a:gd name="T59" fmla="*/ 100 h 112"/>
                    <a:gd name="T60" fmla="*/ 30 w 200"/>
                    <a:gd name="T61" fmla="*/ 104 h 112"/>
                    <a:gd name="T62" fmla="*/ 22 w 200"/>
                    <a:gd name="T63" fmla="*/ 104 h 112"/>
                    <a:gd name="T64" fmla="*/ 19 w 200"/>
                    <a:gd name="T65" fmla="*/ 100 h 112"/>
                    <a:gd name="T66" fmla="*/ 15 w 200"/>
                    <a:gd name="T67" fmla="*/ 93 h 112"/>
                    <a:gd name="T68" fmla="*/ 15 w 200"/>
                    <a:gd name="T69" fmla="*/ 89 h 112"/>
                    <a:gd name="T70" fmla="*/ 11 w 200"/>
                    <a:gd name="T71" fmla="*/ 82 h 112"/>
                    <a:gd name="T72" fmla="*/ 4 w 200"/>
                    <a:gd name="T73" fmla="*/ 63 h 112"/>
                    <a:gd name="T74" fmla="*/ 0 w 200"/>
                    <a:gd name="T75" fmla="*/ 60 h 112"/>
                    <a:gd name="T76" fmla="*/ 4 w 200"/>
                    <a:gd name="T77" fmla="*/ 60 h 112"/>
                    <a:gd name="T78" fmla="*/ 4 w 200"/>
                    <a:gd name="T79" fmla="*/ 56 h 112"/>
                    <a:gd name="T80" fmla="*/ 4 w 200"/>
                    <a:gd name="T81" fmla="*/ 45 h 112"/>
                    <a:gd name="T82" fmla="*/ 4 w 200"/>
                    <a:gd name="T83" fmla="*/ 45 h 112"/>
                    <a:gd name="T84" fmla="*/ 163 w 200"/>
                    <a:gd name="T85" fmla="*/ 112 h 112"/>
                    <a:gd name="T86" fmla="*/ 163 w 200"/>
                    <a:gd name="T87" fmla="*/ 112 h 112"/>
                    <a:gd name="T88" fmla="*/ 159 w 200"/>
                    <a:gd name="T89" fmla="*/ 112 h 112"/>
                    <a:gd name="T90" fmla="*/ 182 w 200"/>
                    <a:gd name="T91" fmla="*/ 104 h 112"/>
                    <a:gd name="T92" fmla="*/ 185 w 200"/>
                    <a:gd name="T93" fmla="*/ 100 h 112"/>
                    <a:gd name="T94" fmla="*/ 189 w 200"/>
                    <a:gd name="T95" fmla="*/ 104 h 112"/>
                    <a:gd name="T96" fmla="*/ 193 w 200"/>
                    <a:gd name="T97" fmla="*/ 104 h 112"/>
                    <a:gd name="T98" fmla="*/ 196 w 200"/>
                    <a:gd name="T99" fmla="*/ 104 h 112"/>
                    <a:gd name="T100" fmla="*/ 200 w 200"/>
                    <a:gd name="T101" fmla="*/ 104 h 112"/>
                    <a:gd name="T102" fmla="*/ 196 w 200"/>
                    <a:gd name="T103" fmla="*/ 108 h 112"/>
                    <a:gd name="T104" fmla="*/ 189 w 200"/>
                    <a:gd name="T105" fmla="*/ 108 h 112"/>
                    <a:gd name="T106" fmla="*/ 182 w 200"/>
                    <a:gd name="T107" fmla="*/ 10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00" h="112">
                      <a:moveTo>
                        <a:pt x="4" y="45"/>
                      </a:moveTo>
                      <a:lnTo>
                        <a:pt x="4" y="45"/>
                      </a:lnTo>
                      <a:lnTo>
                        <a:pt x="8" y="45"/>
                      </a:lnTo>
                      <a:lnTo>
                        <a:pt x="11" y="41"/>
                      </a:lnTo>
                      <a:lnTo>
                        <a:pt x="15" y="37"/>
                      </a:lnTo>
                      <a:lnTo>
                        <a:pt x="11" y="34"/>
                      </a:lnTo>
                      <a:lnTo>
                        <a:pt x="15" y="26"/>
                      </a:lnTo>
                      <a:lnTo>
                        <a:pt x="19" y="26"/>
                      </a:lnTo>
                      <a:lnTo>
                        <a:pt x="22" y="30"/>
                      </a:lnTo>
                      <a:lnTo>
                        <a:pt x="33" y="30"/>
                      </a:lnTo>
                      <a:lnTo>
                        <a:pt x="48" y="34"/>
                      </a:lnTo>
                      <a:lnTo>
                        <a:pt x="63" y="41"/>
                      </a:lnTo>
                      <a:lnTo>
                        <a:pt x="63" y="52"/>
                      </a:lnTo>
                      <a:lnTo>
                        <a:pt x="93" y="19"/>
                      </a:lnTo>
                      <a:lnTo>
                        <a:pt x="156" y="0"/>
                      </a:lnTo>
                      <a:lnTo>
                        <a:pt x="152" y="8"/>
                      </a:lnTo>
                      <a:lnTo>
                        <a:pt x="167" y="26"/>
                      </a:lnTo>
                      <a:lnTo>
                        <a:pt x="167" y="30"/>
                      </a:lnTo>
                      <a:lnTo>
                        <a:pt x="174" y="41"/>
                      </a:lnTo>
                      <a:lnTo>
                        <a:pt x="170" y="41"/>
                      </a:lnTo>
                      <a:lnTo>
                        <a:pt x="167" y="45"/>
                      </a:lnTo>
                      <a:lnTo>
                        <a:pt x="159" y="49"/>
                      </a:lnTo>
                      <a:lnTo>
                        <a:pt x="159" y="52"/>
                      </a:lnTo>
                      <a:lnTo>
                        <a:pt x="159" y="56"/>
                      </a:lnTo>
                      <a:lnTo>
                        <a:pt x="159" y="56"/>
                      </a:lnTo>
                      <a:lnTo>
                        <a:pt x="159" y="56"/>
                      </a:lnTo>
                      <a:lnTo>
                        <a:pt x="156" y="60"/>
                      </a:lnTo>
                      <a:lnTo>
                        <a:pt x="152" y="60"/>
                      </a:lnTo>
                      <a:lnTo>
                        <a:pt x="145" y="63"/>
                      </a:lnTo>
                      <a:lnTo>
                        <a:pt x="133" y="67"/>
                      </a:lnTo>
                      <a:lnTo>
                        <a:pt x="133" y="67"/>
                      </a:lnTo>
                      <a:lnTo>
                        <a:pt x="115" y="71"/>
                      </a:lnTo>
                      <a:lnTo>
                        <a:pt x="111" y="71"/>
                      </a:lnTo>
                      <a:lnTo>
                        <a:pt x="111" y="75"/>
                      </a:lnTo>
                      <a:lnTo>
                        <a:pt x="107" y="78"/>
                      </a:lnTo>
                      <a:lnTo>
                        <a:pt x="100" y="82"/>
                      </a:lnTo>
                      <a:lnTo>
                        <a:pt x="100" y="82"/>
                      </a:lnTo>
                      <a:lnTo>
                        <a:pt x="96" y="82"/>
                      </a:lnTo>
                      <a:lnTo>
                        <a:pt x="96" y="82"/>
                      </a:lnTo>
                      <a:lnTo>
                        <a:pt x="93" y="82"/>
                      </a:lnTo>
                      <a:lnTo>
                        <a:pt x="93" y="82"/>
                      </a:lnTo>
                      <a:lnTo>
                        <a:pt x="89" y="82"/>
                      </a:lnTo>
                      <a:lnTo>
                        <a:pt x="85" y="86"/>
                      </a:lnTo>
                      <a:lnTo>
                        <a:pt x="85" y="89"/>
                      </a:lnTo>
                      <a:lnTo>
                        <a:pt x="82" y="89"/>
                      </a:lnTo>
                      <a:lnTo>
                        <a:pt x="74" y="89"/>
                      </a:lnTo>
                      <a:lnTo>
                        <a:pt x="67" y="93"/>
                      </a:lnTo>
                      <a:lnTo>
                        <a:pt x="63" y="93"/>
                      </a:lnTo>
                      <a:lnTo>
                        <a:pt x="63" y="89"/>
                      </a:lnTo>
                      <a:lnTo>
                        <a:pt x="59" y="89"/>
                      </a:lnTo>
                      <a:lnTo>
                        <a:pt x="59" y="89"/>
                      </a:lnTo>
                      <a:lnTo>
                        <a:pt x="56" y="89"/>
                      </a:lnTo>
                      <a:lnTo>
                        <a:pt x="52" y="89"/>
                      </a:lnTo>
                      <a:lnTo>
                        <a:pt x="48" y="93"/>
                      </a:lnTo>
                      <a:lnTo>
                        <a:pt x="48" y="97"/>
                      </a:lnTo>
                      <a:lnTo>
                        <a:pt x="45" y="97"/>
                      </a:lnTo>
                      <a:lnTo>
                        <a:pt x="41" y="100"/>
                      </a:lnTo>
                      <a:lnTo>
                        <a:pt x="41" y="100"/>
                      </a:lnTo>
                      <a:lnTo>
                        <a:pt x="37" y="100"/>
                      </a:lnTo>
                      <a:lnTo>
                        <a:pt x="33" y="100"/>
                      </a:lnTo>
                      <a:lnTo>
                        <a:pt x="30" y="104"/>
                      </a:lnTo>
                      <a:lnTo>
                        <a:pt x="30" y="104"/>
                      </a:lnTo>
                      <a:lnTo>
                        <a:pt x="22" y="100"/>
                      </a:lnTo>
                      <a:lnTo>
                        <a:pt x="22" y="104"/>
                      </a:lnTo>
                      <a:lnTo>
                        <a:pt x="19" y="104"/>
                      </a:lnTo>
                      <a:lnTo>
                        <a:pt x="19" y="100"/>
                      </a:lnTo>
                      <a:lnTo>
                        <a:pt x="19" y="97"/>
                      </a:lnTo>
                      <a:lnTo>
                        <a:pt x="15" y="93"/>
                      </a:lnTo>
                      <a:lnTo>
                        <a:pt x="11" y="89"/>
                      </a:lnTo>
                      <a:lnTo>
                        <a:pt x="15" y="89"/>
                      </a:lnTo>
                      <a:lnTo>
                        <a:pt x="15" y="86"/>
                      </a:lnTo>
                      <a:lnTo>
                        <a:pt x="11" y="82"/>
                      </a:lnTo>
                      <a:lnTo>
                        <a:pt x="8" y="67"/>
                      </a:lnTo>
                      <a:lnTo>
                        <a:pt x="4" y="63"/>
                      </a:lnTo>
                      <a:lnTo>
                        <a:pt x="4" y="60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4" y="60"/>
                      </a:lnTo>
                      <a:lnTo>
                        <a:pt x="4" y="56"/>
                      </a:lnTo>
                      <a:lnTo>
                        <a:pt x="4" y="56"/>
                      </a:lnTo>
                      <a:lnTo>
                        <a:pt x="4" y="52"/>
                      </a:lnTo>
                      <a:lnTo>
                        <a:pt x="4" y="45"/>
                      </a:lnTo>
                      <a:lnTo>
                        <a:pt x="4" y="45"/>
                      </a:lnTo>
                      <a:lnTo>
                        <a:pt x="4" y="45"/>
                      </a:lnTo>
                      <a:close/>
                      <a:moveTo>
                        <a:pt x="159" y="112"/>
                      </a:moveTo>
                      <a:lnTo>
                        <a:pt x="163" y="112"/>
                      </a:lnTo>
                      <a:lnTo>
                        <a:pt x="167" y="112"/>
                      </a:lnTo>
                      <a:lnTo>
                        <a:pt x="163" y="112"/>
                      </a:lnTo>
                      <a:lnTo>
                        <a:pt x="159" y="112"/>
                      </a:lnTo>
                      <a:lnTo>
                        <a:pt x="159" y="112"/>
                      </a:lnTo>
                      <a:close/>
                      <a:moveTo>
                        <a:pt x="182" y="108"/>
                      </a:moveTo>
                      <a:lnTo>
                        <a:pt x="182" y="104"/>
                      </a:lnTo>
                      <a:lnTo>
                        <a:pt x="182" y="104"/>
                      </a:lnTo>
                      <a:lnTo>
                        <a:pt x="185" y="100"/>
                      </a:lnTo>
                      <a:lnTo>
                        <a:pt x="185" y="100"/>
                      </a:lnTo>
                      <a:lnTo>
                        <a:pt x="189" y="104"/>
                      </a:lnTo>
                      <a:lnTo>
                        <a:pt x="189" y="104"/>
                      </a:lnTo>
                      <a:lnTo>
                        <a:pt x="193" y="104"/>
                      </a:lnTo>
                      <a:lnTo>
                        <a:pt x="196" y="104"/>
                      </a:lnTo>
                      <a:lnTo>
                        <a:pt x="196" y="104"/>
                      </a:lnTo>
                      <a:lnTo>
                        <a:pt x="200" y="104"/>
                      </a:lnTo>
                      <a:lnTo>
                        <a:pt x="200" y="104"/>
                      </a:lnTo>
                      <a:lnTo>
                        <a:pt x="200" y="108"/>
                      </a:lnTo>
                      <a:lnTo>
                        <a:pt x="196" y="108"/>
                      </a:lnTo>
                      <a:lnTo>
                        <a:pt x="193" y="108"/>
                      </a:lnTo>
                      <a:lnTo>
                        <a:pt x="189" y="108"/>
                      </a:lnTo>
                      <a:lnTo>
                        <a:pt x="185" y="108"/>
                      </a:lnTo>
                      <a:lnTo>
                        <a:pt x="182" y="108"/>
                      </a:lnTo>
                      <a:lnTo>
                        <a:pt x="182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8" name="Freeform 98">
                  <a:extLst>
                    <a:ext uri="{FF2B5EF4-FFF2-40B4-BE49-F238E27FC236}">
                      <a16:creationId xmlns:a16="http://schemas.microsoft.com/office/drawing/2014/main" id="{F5303D63-1392-CE47-9C4E-51B018630A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2526" y="2546806"/>
                  <a:ext cx="262473" cy="200714"/>
                </a:xfrm>
                <a:custGeom>
                  <a:avLst/>
                  <a:gdLst>
                    <a:gd name="T0" fmla="*/ 163 w 204"/>
                    <a:gd name="T1" fmla="*/ 29 h 156"/>
                    <a:gd name="T2" fmla="*/ 152 w 204"/>
                    <a:gd name="T3" fmla="*/ 7 h 156"/>
                    <a:gd name="T4" fmla="*/ 145 w 204"/>
                    <a:gd name="T5" fmla="*/ 7 h 156"/>
                    <a:gd name="T6" fmla="*/ 122 w 204"/>
                    <a:gd name="T7" fmla="*/ 7 h 156"/>
                    <a:gd name="T8" fmla="*/ 119 w 204"/>
                    <a:gd name="T9" fmla="*/ 11 h 156"/>
                    <a:gd name="T10" fmla="*/ 111 w 204"/>
                    <a:gd name="T11" fmla="*/ 7 h 156"/>
                    <a:gd name="T12" fmla="*/ 111 w 204"/>
                    <a:gd name="T13" fmla="*/ 3 h 156"/>
                    <a:gd name="T14" fmla="*/ 100 w 204"/>
                    <a:gd name="T15" fmla="*/ 0 h 156"/>
                    <a:gd name="T16" fmla="*/ 100 w 204"/>
                    <a:gd name="T17" fmla="*/ 3 h 156"/>
                    <a:gd name="T18" fmla="*/ 93 w 204"/>
                    <a:gd name="T19" fmla="*/ 3 h 156"/>
                    <a:gd name="T20" fmla="*/ 93 w 204"/>
                    <a:gd name="T21" fmla="*/ 3 h 156"/>
                    <a:gd name="T22" fmla="*/ 89 w 204"/>
                    <a:gd name="T23" fmla="*/ 3 h 156"/>
                    <a:gd name="T24" fmla="*/ 82 w 204"/>
                    <a:gd name="T25" fmla="*/ 7 h 156"/>
                    <a:gd name="T26" fmla="*/ 71 w 204"/>
                    <a:gd name="T27" fmla="*/ 11 h 156"/>
                    <a:gd name="T28" fmla="*/ 56 w 204"/>
                    <a:gd name="T29" fmla="*/ 7 h 156"/>
                    <a:gd name="T30" fmla="*/ 45 w 204"/>
                    <a:gd name="T31" fmla="*/ 7 h 156"/>
                    <a:gd name="T32" fmla="*/ 34 w 204"/>
                    <a:gd name="T33" fmla="*/ 3 h 156"/>
                    <a:gd name="T34" fmla="*/ 4 w 204"/>
                    <a:gd name="T35" fmla="*/ 0 h 156"/>
                    <a:gd name="T36" fmla="*/ 4 w 204"/>
                    <a:gd name="T37" fmla="*/ 3 h 156"/>
                    <a:gd name="T38" fmla="*/ 4 w 204"/>
                    <a:gd name="T39" fmla="*/ 18 h 156"/>
                    <a:gd name="T40" fmla="*/ 0 w 204"/>
                    <a:gd name="T41" fmla="*/ 29 h 156"/>
                    <a:gd name="T42" fmla="*/ 204 w 204"/>
                    <a:gd name="T43" fmla="*/ 156 h 156"/>
                    <a:gd name="T44" fmla="*/ 196 w 204"/>
                    <a:gd name="T45" fmla="*/ 152 h 156"/>
                    <a:gd name="T46" fmla="*/ 193 w 204"/>
                    <a:gd name="T47" fmla="*/ 144 h 156"/>
                    <a:gd name="T48" fmla="*/ 182 w 204"/>
                    <a:gd name="T49" fmla="*/ 141 h 156"/>
                    <a:gd name="T50" fmla="*/ 178 w 204"/>
                    <a:gd name="T51" fmla="*/ 126 h 156"/>
                    <a:gd name="T52" fmla="*/ 178 w 204"/>
                    <a:gd name="T53" fmla="*/ 126 h 156"/>
                    <a:gd name="T54" fmla="*/ 182 w 204"/>
                    <a:gd name="T55" fmla="*/ 122 h 156"/>
                    <a:gd name="T56" fmla="*/ 178 w 204"/>
                    <a:gd name="T57" fmla="*/ 118 h 156"/>
                    <a:gd name="T58" fmla="*/ 167 w 204"/>
                    <a:gd name="T59" fmla="*/ 104 h 156"/>
                    <a:gd name="T60" fmla="*/ 152 w 204"/>
                    <a:gd name="T61" fmla="*/ 85 h 156"/>
                    <a:gd name="T62" fmla="*/ 152 w 204"/>
                    <a:gd name="T63" fmla="*/ 74 h 156"/>
                    <a:gd name="T64" fmla="*/ 145 w 204"/>
                    <a:gd name="T65" fmla="*/ 66 h 156"/>
                    <a:gd name="T66" fmla="*/ 145 w 204"/>
                    <a:gd name="T67" fmla="*/ 59 h 156"/>
                    <a:gd name="T68" fmla="*/ 126 w 204"/>
                    <a:gd name="T69" fmla="*/ 44 h 156"/>
                    <a:gd name="T70" fmla="*/ 122 w 204"/>
                    <a:gd name="T71" fmla="*/ 33 h 156"/>
                    <a:gd name="T72" fmla="*/ 126 w 204"/>
                    <a:gd name="T73" fmla="*/ 29 h 156"/>
                    <a:gd name="T74" fmla="*/ 130 w 204"/>
                    <a:gd name="T75" fmla="*/ 37 h 156"/>
                    <a:gd name="T76" fmla="*/ 137 w 204"/>
                    <a:gd name="T77" fmla="*/ 44 h 156"/>
                    <a:gd name="T78" fmla="*/ 141 w 204"/>
                    <a:gd name="T79" fmla="*/ 52 h 156"/>
                    <a:gd name="T80" fmla="*/ 156 w 204"/>
                    <a:gd name="T81" fmla="*/ 63 h 156"/>
                    <a:gd name="T82" fmla="*/ 159 w 204"/>
                    <a:gd name="T83" fmla="*/ 55 h 156"/>
                    <a:gd name="T84" fmla="*/ 159 w 204"/>
                    <a:gd name="T85" fmla="*/ 44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4" h="156">
                      <a:moveTo>
                        <a:pt x="163" y="37"/>
                      </a:moveTo>
                      <a:lnTo>
                        <a:pt x="159" y="33"/>
                      </a:lnTo>
                      <a:lnTo>
                        <a:pt x="163" y="29"/>
                      </a:lnTo>
                      <a:lnTo>
                        <a:pt x="159" y="22"/>
                      </a:lnTo>
                      <a:lnTo>
                        <a:pt x="156" y="15"/>
                      </a:lnTo>
                      <a:lnTo>
                        <a:pt x="152" y="7"/>
                      </a:lnTo>
                      <a:lnTo>
                        <a:pt x="148" y="3"/>
                      </a:lnTo>
                      <a:lnTo>
                        <a:pt x="148" y="3"/>
                      </a:lnTo>
                      <a:lnTo>
                        <a:pt x="145" y="7"/>
                      </a:lnTo>
                      <a:lnTo>
                        <a:pt x="141" y="7"/>
                      </a:lnTo>
                      <a:lnTo>
                        <a:pt x="130" y="7"/>
                      </a:lnTo>
                      <a:lnTo>
                        <a:pt x="122" y="7"/>
                      </a:lnTo>
                      <a:lnTo>
                        <a:pt x="115" y="3"/>
                      </a:lnTo>
                      <a:lnTo>
                        <a:pt x="115" y="7"/>
                      </a:lnTo>
                      <a:lnTo>
                        <a:pt x="119" y="11"/>
                      </a:lnTo>
                      <a:lnTo>
                        <a:pt x="119" y="11"/>
                      </a:lnTo>
                      <a:lnTo>
                        <a:pt x="115" y="7"/>
                      </a:lnTo>
                      <a:lnTo>
                        <a:pt x="111" y="7"/>
                      </a:lnTo>
                      <a:lnTo>
                        <a:pt x="111" y="3"/>
                      </a:lnTo>
                      <a:lnTo>
                        <a:pt x="111" y="3"/>
                      </a:lnTo>
                      <a:lnTo>
                        <a:pt x="111" y="3"/>
                      </a:lnTo>
                      <a:lnTo>
                        <a:pt x="108" y="3"/>
                      </a:lnTo>
                      <a:lnTo>
                        <a:pt x="104" y="3"/>
                      </a:lnTo>
                      <a:lnTo>
                        <a:pt x="100" y="0"/>
                      </a:lnTo>
                      <a:lnTo>
                        <a:pt x="100" y="0"/>
                      </a:lnTo>
                      <a:lnTo>
                        <a:pt x="100" y="3"/>
                      </a:lnTo>
                      <a:lnTo>
                        <a:pt x="100" y="3"/>
                      </a:lnTo>
                      <a:lnTo>
                        <a:pt x="100" y="3"/>
                      </a:lnTo>
                      <a:lnTo>
                        <a:pt x="96" y="3"/>
                      </a:lnTo>
                      <a:lnTo>
                        <a:pt x="93" y="3"/>
                      </a:lnTo>
                      <a:lnTo>
                        <a:pt x="89" y="3"/>
                      </a:lnTo>
                      <a:lnTo>
                        <a:pt x="93" y="3"/>
                      </a:lnTo>
                      <a:lnTo>
                        <a:pt x="93" y="3"/>
                      </a:lnTo>
                      <a:lnTo>
                        <a:pt x="96" y="0"/>
                      </a:lnTo>
                      <a:lnTo>
                        <a:pt x="93" y="3"/>
                      </a:lnTo>
                      <a:lnTo>
                        <a:pt x="89" y="3"/>
                      </a:lnTo>
                      <a:lnTo>
                        <a:pt x="85" y="3"/>
                      </a:lnTo>
                      <a:lnTo>
                        <a:pt x="82" y="3"/>
                      </a:lnTo>
                      <a:lnTo>
                        <a:pt x="82" y="7"/>
                      </a:lnTo>
                      <a:lnTo>
                        <a:pt x="78" y="7"/>
                      </a:lnTo>
                      <a:lnTo>
                        <a:pt x="74" y="11"/>
                      </a:lnTo>
                      <a:lnTo>
                        <a:pt x="71" y="11"/>
                      </a:lnTo>
                      <a:lnTo>
                        <a:pt x="67" y="11"/>
                      </a:lnTo>
                      <a:lnTo>
                        <a:pt x="59" y="7"/>
                      </a:lnTo>
                      <a:lnTo>
                        <a:pt x="56" y="7"/>
                      </a:lnTo>
                      <a:lnTo>
                        <a:pt x="52" y="7"/>
                      </a:lnTo>
                      <a:lnTo>
                        <a:pt x="45" y="7"/>
                      </a:lnTo>
                      <a:lnTo>
                        <a:pt x="45" y="7"/>
                      </a:lnTo>
                      <a:lnTo>
                        <a:pt x="41" y="7"/>
                      </a:lnTo>
                      <a:lnTo>
                        <a:pt x="37" y="3"/>
                      </a:lnTo>
                      <a:lnTo>
                        <a:pt x="34" y="3"/>
                      </a:lnTo>
                      <a:lnTo>
                        <a:pt x="19" y="3"/>
                      </a:lnTo>
                      <a:lnTo>
                        <a:pt x="15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3"/>
                      </a:lnTo>
                      <a:lnTo>
                        <a:pt x="0" y="11"/>
                      </a:lnTo>
                      <a:lnTo>
                        <a:pt x="4" y="15"/>
                      </a:lnTo>
                      <a:lnTo>
                        <a:pt x="4" y="18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0" y="29"/>
                      </a:lnTo>
                      <a:lnTo>
                        <a:pt x="4" y="37"/>
                      </a:lnTo>
                      <a:lnTo>
                        <a:pt x="8" y="156"/>
                      </a:lnTo>
                      <a:lnTo>
                        <a:pt x="204" y="156"/>
                      </a:lnTo>
                      <a:lnTo>
                        <a:pt x="204" y="156"/>
                      </a:lnTo>
                      <a:lnTo>
                        <a:pt x="200" y="152"/>
                      </a:lnTo>
                      <a:lnTo>
                        <a:pt x="196" y="152"/>
                      </a:lnTo>
                      <a:lnTo>
                        <a:pt x="196" y="148"/>
                      </a:lnTo>
                      <a:lnTo>
                        <a:pt x="193" y="148"/>
                      </a:lnTo>
                      <a:lnTo>
                        <a:pt x="193" y="144"/>
                      </a:lnTo>
                      <a:lnTo>
                        <a:pt x="189" y="144"/>
                      </a:lnTo>
                      <a:lnTo>
                        <a:pt x="185" y="144"/>
                      </a:lnTo>
                      <a:lnTo>
                        <a:pt x="182" y="141"/>
                      </a:lnTo>
                      <a:lnTo>
                        <a:pt x="178" y="133"/>
                      </a:lnTo>
                      <a:lnTo>
                        <a:pt x="178" y="130"/>
                      </a:lnTo>
                      <a:lnTo>
                        <a:pt x="178" y="126"/>
                      </a:lnTo>
                      <a:lnTo>
                        <a:pt x="178" y="126"/>
                      </a:lnTo>
                      <a:lnTo>
                        <a:pt x="178" y="126"/>
                      </a:lnTo>
                      <a:lnTo>
                        <a:pt x="178" y="126"/>
                      </a:lnTo>
                      <a:lnTo>
                        <a:pt x="185" y="126"/>
                      </a:lnTo>
                      <a:lnTo>
                        <a:pt x="182" y="122"/>
                      </a:lnTo>
                      <a:lnTo>
                        <a:pt x="182" y="122"/>
                      </a:lnTo>
                      <a:lnTo>
                        <a:pt x="178" y="118"/>
                      </a:lnTo>
                      <a:lnTo>
                        <a:pt x="178" y="118"/>
                      </a:lnTo>
                      <a:lnTo>
                        <a:pt x="178" y="118"/>
                      </a:lnTo>
                      <a:lnTo>
                        <a:pt x="174" y="118"/>
                      </a:lnTo>
                      <a:lnTo>
                        <a:pt x="174" y="115"/>
                      </a:lnTo>
                      <a:lnTo>
                        <a:pt x="167" y="104"/>
                      </a:lnTo>
                      <a:lnTo>
                        <a:pt x="163" y="104"/>
                      </a:lnTo>
                      <a:lnTo>
                        <a:pt x="163" y="100"/>
                      </a:lnTo>
                      <a:lnTo>
                        <a:pt x="152" y="85"/>
                      </a:lnTo>
                      <a:lnTo>
                        <a:pt x="152" y="81"/>
                      </a:lnTo>
                      <a:lnTo>
                        <a:pt x="152" y="81"/>
                      </a:lnTo>
                      <a:lnTo>
                        <a:pt x="152" y="74"/>
                      </a:lnTo>
                      <a:lnTo>
                        <a:pt x="148" y="74"/>
                      </a:lnTo>
                      <a:lnTo>
                        <a:pt x="148" y="70"/>
                      </a:lnTo>
                      <a:lnTo>
                        <a:pt x="145" y="66"/>
                      </a:lnTo>
                      <a:lnTo>
                        <a:pt x="145" y="63"/>
                      </a:lnTo>
                      <a:lnTo>
                        <a:pt x="145" y="63"/>
                      </a:lnTo>
                      <a:lnTo>
                        <a:pt x="145" y="59"/>
                      </a:lnTo>
                      <a:lnTo>
                        <a:pt x="133" y="52"/>
                      </a:lnTo>
                      <a:lnTo>
                        <a:pt x="133" y="48"/>
                      </a:lnTo>
                      <a:lnTo>
                        <a:pt x="126" y="44"/>
                      </a:lnTo>
                      <a:lnTo>
                        <a:pt x="126" y="41"/>
                      </a:lnTo>
                      <a:lnTo>
                        <a:pt x="122" y="37"/>
                      </a:lnTo>
                      <a:lnTo>
                        <a:pt x="122" y="33"/>
                      </a:lnTo>
                      <a:lnTo>
                        <a:pt x="122" y="29"/>
                      </a:lnTo>
                      <a:lnTo>
                        <a:pt x="122" y="29"/>
                      </a:lnTo>
                      <a:lnTo>
                        <a:pt x="126" y="29"/>
                      </a:lnTo>
                      <a:lnTo>
                        <a:pt x="126" y="29"/>
                      </a:lnTo>
                      <a:lnTo>
                        <a:pt x="126" y="33"/>
                      </a:lnTo>
                      <a:lnTo>
                        <a:pt x="130" y="37"/>
                      </a:lnTo>
                      <a:lnTo>
                        <a:pt x="130" y="37"/>
                      </a:lnTo>
                      <a:lnTo>
                        <a:pt x="137" y="44"/>
                      </a:lnTo>
                      <a:lnTo>
                        <a:pt x="137" y="44"/>
                      </a:lnTo>
                      <a:lnTo>
                        <a:pt x="137" y="48"/>
                      </a:lnTo>
                      <a:lnTo>
                        <a:pt x="141" y="52"/>
                      </a:lnTo>
                      <a:lnTo>
                        <a:pt x="141" y="52"/>
                      </a:lnTo>
                      <a:lnTo>
                        <a:pt x="152" y="63"/>
                      </a:lnTo>
                      <a:lnTo>
                        <a:pt x="156" y="63"/>
                      </a:lnTo>
                      <a:lnTo>
                        <a:pt x="156" y="63"/>
                      </a:lnTo>
                      <a:lnTo>
                        <a:pt x="156" y="63"/>
                      </a:lnTo>
                      <a:lnTo>
                        <a:pt x="159" y="59"/>
                      </a:lnTo>
                      <a:lnTo>
                        <a:pt x="159" y="55"/>
                      </a:lnTo>
                      <a:lnTo>
                        <a:pt x="159" y="55"/>
                      </a:lnTo>
                      <a:lnTo>
                        <a:pt x="159" y="48"/>
                      </a:lnTo>
                      <a:lnTo>
                        <a:pt x="159" y="44"/>
                      </a:lnTo>
                      <a:lnTo>
                        <a:pt x="163" y="37"/>
                      </a:lnTo>
                      <a:lnTo>
                        <a:pt x="163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9" name="Freeform 99">
                  <a:extLst>
                    <a:ext uri="{FF2B5EF4-FFF2-40B4-BE49-F238E27FC236}">
                      <a16:creationId xmlns:a16="http://schemas.microsoft.com/office/drawing/2014/main" id="{6F525D5F-D11B-B740-B6DA-CFBF5F103D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4921" y="2747520"/>
                  <a:ext cx="347390" cy="361544"/>
                </a:xfrm>
                <a:custGeom>
                  <a:avLst/>
                  <a:gdLst>
                    <a:gd name="T0" fmla="*/ 241 w 270"/>
                    <a:gd name="T1" fmla="*/ 3 h 281"/>
                    <a:gd name="T2" fmla="*/ 245 w 270"/>
                    <a:gd name="T3" fmla="*/ 11 h 281"/>
                    <a:gd name="T4" fmla="*/ 245 w 270"/>
                    <a:gd name="T5" fmla="*/ 11 h 281"/>
                    <a:gd name="T6" fmla="*/ 248 w 270"/>
                    <a:gd name="T7" fmla="*/ 37 h 281"/>
                    <a:gd name="T8" fmla="*/ 263 w 270"/>
                    <a:gd name="T9" fmla="*/ 55 h 281"/>
                    <a:gd name="T10" fmla="*/ 270 w 270"/>
                    <a:gd name="T11" fmla="*/ 63 h 281"/>
                    <a:gd name="T12" fmla="*/ 256 w 270"/>
                    <a:gd name="T13" fmla="*/ 70 h 281"/>
                    <a:gd name="T14" fmla="*/ 248 w 270"/>
                    <a:gd name="T15" fmla="*/ 74 h 281"/>
                    <a:gd name="T16" fmla="*/ 248 w 270"/>
                    <a:gd name="T17" fmla="*/ 85 h 281"/>
                    <a:gd name="T18" fmla="*/ 241 w 270"/>
                    <a:gd name="T19" fmla="*/ 103 h 281"/>
                    <a:gd name="T20" fmla="*/ 241 w 270"/>
                    <a:gd name="T21" fmla="*/ 118 h 281"/>
                    <a:gd name="T22" fmla="*/ 233 w 270"/>
                    <a:gd name="T23" fmla="*/ 140 h 281"/>
                    <a:gd name="T24" fmla="*/ 226 w 270"/>
                    <a:gd name="T25" fmla="*/ 152 h 281"/>
                    <a:gd name="T26" fmla="*/ 211 w 270"/>
                    <a:gd name="T27" fmla="*/ 170 h 281"/>
                    <a:gd name="T28" fmla="*/ 208 w 270"/>
                    <a:gd name="T29" fmla="*/ 185 h 281"/>
                    <a:gd name="T30" fmla="*/ 200 w 270"/>
                    <a:gd name="T31" fmla="*/ 207 h 281"/>
                    <a:gd name="T32" fmla="*/ 189 w 270"/>
                    <a:gd name="T33" fmla="*/ 207 h 281"/>
                    <a:gd name="T34" fmla="*/ 189 w 270"/>
                    <a:gd name="T35" fmla="*/ 218 h 281"/>
                    <a:gd name="T36" fmla="*/ 204 w 270"/>
                    <a:gd name="T37" fmla="*/ 222 h 281"/>
                    <a:gd name="T38" fmla="*/ 211 w 270"/>
                    <a:gd name="T39" fmla="*/ 233 h 281"/>
                    <a:gd name="T40" fmla="*/ 222 w 270"/>
                    <a:gd name="T41" fmla="*/ 248 h 281"/>
                    <a:gd name="T42" fmla="*/ 208 w 270"/>
                    <a:gd name="T43" fmla="*/ 267 h 281"/>
                    <a:gd name="T44" fmla="*/ 200 w 270"/>
                    <a:gd name="T45" fmla="*/ 274 h 281"/>
                    <a:gd name="T46" fmla="*/ 182 w 270"/>
                    <a:gd name="T47" fmla="*/ 278 h 281"/>
                    <a:gd name="T48" fmla="*/ 174 w 270"/>
                    <a:gd name="T49" fmla="*/ 281 h 281"/>
                    <a:gd name="T50" fmla="*/ 159 w 270"/>
                    <a:gd name="T51" fmla="*/ 278 h 281"/>
                    <a:gd name="T52" fmla="*/ 152 w 270"/>
                    <a:gd name="T53" fmla="*/ 281 h 281"/>
                    <a:gd name="T54" fmla="*/ 145 w 270"/>
                    <a:gd name="T55" fmla="*/ 278 h 281"/>
                    <a:gd name="T56" fmla="*/ 137 w 270"/>
                    <a:gd name="T57" fmla="*/ 270 h 281"/>
                    <a:gd name="T58" fmla="*/ 126 w 270"/>
                    <a:gd name="T59" fmla="*/ 263 h 281"/>
                    <a:gd name="T60" fmla="*/ 119 w 270"/>
                    <a:gd name="T61" fmla="*/ 267 h 281"/>
                    <a:gd name="T62" fmla="*/ 108 w 270"/>
                    <a:gd name="T63" fmla="*/ 270 h 281"/>
                    <a:gd name="T64" fmla="*/ 96 w 270"/>
                    <a:gd name="T65" fmla="*/ 263 h 281"/>
                    <a:gd name="T66" fmla="*/ 89 w 270"/>
                    <a:gd name="T67" fmla="*/ 255 h 281"/>
                    <a:gd name="T68" fmla="*/ 78 w 270"/>
                    <a:gd name="T69" fmla="*/ 244 h 281"/>
                    <a:gd name="T70" fmla="*/ 74 w 270"/>
                    <a:gd name="T71" fmla="*/ 237 h 281"/>
                    <a:gd name="T72" fmla="*/ 63 w 270"/>
                    <a:gd name="T73" fmla="*/ 226 h 281"/>
                    <a:gd name="T74" fmla="*/ 56 w 270"/>
                    <a:gd name="T75" fmla="*/ 222 h 281"/>
                    <a:gd name="T76" fmla="*/ 52 w 270"/>
                    <a:gd name="T77" fmla="*/ 215 h 281"/>
                    <a:gd name="T78" fmla="*/ 37 w 270"/>
                    <a:gd name="T79" fmla="*/ 207 h 281"/>
                    <a:gd name="T80" fmla="*/ 33 w 270"/>
                    <a:gd name="T81" fmla="*/ 204 h 281"/>
                    <a:gd name="T82" fmla="*/ 26 w 270"/>
                    <a:gd name="T83" fmla="*/ 192 h 281"/>
                    <a:gd name="T84" fmla="*/ 19 w 270"/>
                    <a:gd name="T85" fmla="*/ 174 h 281"/>
                    <a:gd name="T86" fmla="*/ 15 w 270"/>
                    <a:gd name="T87" fmla="*/ 166 h 281"/>
                    <a:gd name="T88" fmla="*/ 8 w 270"/>
                    <a:gd name="T89" fmla="*/ 155 h 281"/>
                    <a:gd name="T90" fmla="*/ 8 w 270"/>
                    <a:gd name="T91" fmla="*/ 144 h 281"/>
                    <a:gd name="T92" fmla="*/ 0 w 270"/>
                    <a:gd name="T93" fmla="*/ 140 h 281"/>
                    <a:gd name="T94" fmla="*/ 4 w 270"/>
                    <a:gd name="T95" fmla="*/ 126 h 281"/>
                    <a:gd name="T96" fmla="*/ 8 w 270"/>
                    <a:gd name="T97" fmla="*/ 115 h 281"/>
                    <a:gd name="T98" fmla="*/ 15 w 270"/>
                    <a:gd name="T99" fmla="*/ 100 h 281"/>
                    <a:gd name="T100" fmla="*/ 33 w 270"/>
                    <a:gd name="T101" fmla="*/ 96 h 281"/>
                    <a:gd name="T102" fmla="*/ 45 w 270"/>
                    <a:gd name="T103" fmla="*/ 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70" h="281">
                      <a:moveTo>
                        <a:pt x="45" y="0"/>
                      </a:moveTo>
                      <a:lnTo>
                        <a:pt x="241" y="0"/>
                      </a:lnTo>
                      <a:lnTo>
                        <a:pt x="241" y="0"/>
                      </a:lnTo>
                      <a:lnTo>
                        <a:pt x="241" y="3"/>
                      </a:lnTo>
                      <a:lnTo>
                        <a:pt x="241" y="3"/>
                      </a:lnTo>
                      <a:lnTo>
                        <a:pt x="241" y="3"/>
                      </a:lnTo>
                      <a:lnTo>
                        <a:pt x="241" y="3"/>
                      </a:lnTo>
                      <a:lnTo>
                        <a:pt x="241" y="3"/>
                      </a:lnTo>
                      <a:lnTo>
                        <a:pt x="241" y="7"/>
                      </a:lnTo>
                      <a:lnTo>
                        <a:pt x="245" y="11"/>
                      </a:lnTo>
                      <a:lnTo>
                        <a:pt x="248" y="14"/>
                      </a:lnTo>
                      <a:lnTo>
                        <a:pt x="248" y="14"/>
                      </a:lnTo>
                      <a:lnTo>
                        <a:pt x="245" y="14"/>
                      </a:lnTo>
                      <a:lnTo>
                        <a:pt x="245" y="14"/>
                      </a:lnTo>
                      <a:lnTo>
                        <a:pt x="245" y="11"/>
                      </a:lnTo>
                      <a:lnTo>
                        <a:pt x="245" y="14"/>
                      </a:lnTo>
                      <a:lnTo>
                        <a:pt x="245" y="14"/>
                      </a:lnTo>
                      <a:lnTo>
                        <a:pt x="248" y="25"/>
                      </a:lnTo>
                      <a:lnTo>
                        <a:pt x="248" y="33"/>
                      </a:lnTo>
                      <a:lnTo>
                        <a:pt x="248" y="37"/>
                      </a:lnTo>
                      <a:lnTo>
                        <a:pt x="252" y="44"/>
                      </a:lnTo>
                      <a:lnTo>
                        <a:pt x="252" y="48"/>
                      </a:lnTo>
                      <a:lnTo>
                        <a:pt x="256" y="48"/>
                      </a:lnTo>
                      <a:lnTo>
                        <a:pt x="263" y="55"/>
                      </a:lnTo>
                      <a:lnTo>
                        <a:pt x="263" y="55"/>
                      </a:lnTo>
                      <a:lnTo>
                        <a:pt x="267" y="55"/>
                      </a:lnTo>
                      <a:lnTo>
                        <a:pt x="270" y="59"/>
                      </a:lnTo>
                      <a:lnTo>
                        <a:pt x="270" y="59"/>
                      </a:lnTo>
                      <a:lnTo>
                        <a:pt x="270" y="59"/>
                      </a:lnTo>
                      <a:lnTo>
                        <a:pt x="270" y="63"/>
                      </a:lnTo>
                      <a:lnTo>
                        <a:pt x="267" y="66"/>
                      </a:lnTo>
                      <a:lnTo>
                        <a:pt x="263" y="66"/>
                      </a:lnTo>
                      <a:lnTo>
                        <a:pt x="263" y="66"/>
                      </a:lnTo>
                      <a:lnTo>
                        <a:pt x="259" y="66"/>
                      </a:lnTo>
                      <a:lnTo>
                        <a:pt x="256" y="70"/>
                      </a:lnTo>
                      <a:lnTo>
                        <a:pt x="252" y="70"/>
                      </a:lnTo>
                      <a:lnTo>
                        <a:pt x="252" y="70"/>
                      </a:lnTo>
                      <a:lnTo>
                        <a:pt x="256" y="74"/>
                      </a:lnTo>
                      <a:lnTo>
                        <a:pt x="252" y="74"/>
                      </a:lnTo>
                      <a:lnTo>
                        <a:pt x="248" y="74"/>
                      </a:lnTo>
                      <a:lnTo>
                        <a:pt x="248" y="74"/>
                      </a:lnTo>
                      <a:lnTo>
                        <a:pt x="248" y="77"/>
                      </a:lnTo>
                      <a:lnTo>
                        <a:pt x="245" y="81"/>
                      </a:lnTo>
                      <a:lnTo>
                        <a:pt x="248" y="81"/>
                      </a:lnTo>
                      <a:lnTo>
                        <a:pt x="248" y="85"/>
                      </a:lnTo>
                      <a:lnTo>
                        <a:pt x="248" y="85"/>
                      </a:lnTo>
                      <a:lnTo>
                        <a:pt x="245" y="89"/>
                      </a:lnTo>
                      <a:lnTo>
                        <a:pt x="245" y="96"/>
                      </a:lnTo>
                      <a:lnTo>
                        <a:pt x="241" y="100"/>
                      </a:lnTo>
                      <a:lnTo>
                        <a:pt x="241" y="103"/>
                      </a:lnTo>
                      <a:lnTo>
                        <a:pt x="241" y="103"/>
                      </a:lnTo>
                      <a:lnTo>
                        <a:pt x="237" y="107"/>
                      </a:lnTo>
                      <a:lnTo>
                        <a:pt x="241" y="115"/>
                      </a:lnTo>
                      <a:lnTo>
                        <a:pt x="241" y="118"/>
                      </a:lnTo>
                      <a:lnTo>
                        <a:pt x="241" y="118"/>
                      </a:lnTo>
                      <a:lnTo>
                        <a:pt x="241" y="118"/>
                      </a:lnTo>
                      <a:lnTo>
                        <a:pt x="241" y="122"/>
                      </a:lnTo>
                      <a:lnTo>
                        <a:pt x="241" y="129"/>
                      </a:lnTo>
                      <a:lnTo>
                        <a:pt x="233" y="137"/>
                      </a:lnTo>
                      <a:lnTo>
                        <a:pt x="233" y="140"/>
                      </a:lnTo>
                      <a:lnTo>
                        <a:pt x="233" y="140"/>
                      </a:lnTo>
                      <a:lnTo>
                        <a:pt x="230" y="140"/>
                      </a:lnTo>
                      <a:lnTo>
                        <a:pt x="230" y="144"/>
                      </a:lnTo>
                      <a:lnTo>
                        <a:pt x="226" y="148"/>
                      </a:lnTo>
                      <a:lnTo>
                        <a:pt x="226" y="152"/>
                      </a:lnTo>
                      <a:lnTo>
                        <a:pt x="219" y="155"/>
                      </a:lnTo>
                      <a:lnTo>
                        <a:pt x="219" y="159"/>
                      </a:lnTo>
                      <a:lnTo>
                        <a:pt x="215" y="170"/>
                      </a:lnTo>
                      <a:lnTo>
                        <a:pt x="211" y="170"/>
                      </a:lnTo>
                      <a:lnTo>
                        <a:pt x="211" y="170"/>
                      </a:lnTo>
                      <a:lnTo>
                        <a:pt x="211" y="170"/>
                      </a:lnTo>
                      <a:lnTo>
                        <a:pt x="208" y="178"/>
                      </a:lnTo>
                      <a:lnTo>
                        <a:pt x="208" y="178"/>
                      </a:lnTo>
                      <a:lnTo>
                        <a:pt x="208" y="181"/>
                      </a:lnTo>
                      <a:lnTo>
                        <a:pt x="208" y="185"/>
                      </a:lnTo>
                      <a:lnTo>
                        <a:pt x="204" y="189"/>
                      </a:lnTo>
                      <a:lnTo>
                        <a:pt x="204" y="192"/>
                      </a:lnTo>
                      <a:lnTo>
                        <a:pt x="204" y="196"/>
                      </a:lnTo>
                      <a:lnTo>
                        <a:pt x="204" y="204"/>
                      </a:lnTo>
                      <a:lnTo>
                        <a:pt x="200" y="207"/>
                      </a:lnTo>
                      <a:lnTo>
                        <a:pt x="200" y="207"/>
                      </a:lnTo>
                      <a:lnTo>
                        <a:pt x="196" y="207"/>
                      </a:lnTo>
                      <a:lnTo>
                        <a:pt x="196" y="207"/>
                      </a:lnTo>
                      <a:lnTo>
                        <a:pt x="193" y="207"/>
                      </a:lnTo>
                      <a:lnTo>
                        <a:pt x="189" y="207"/>
                      </a:lnTo>
                      <a:lnTo>
                        <a:pt x="189" y="211"/>
                      </a:lnTo>
                      <a:lnTo>
                        <a:pt x="189" y="211"/>
                      </a:lnTo>
                      <a:lnTo>
                        <a:pt x="185" y="215"/>
                      </a:lnTo>
                      <a:lnTo>
                        <a:pt x="185" y="215"/>
                      </a:lnTo>
                      <a:lnTo>
                        <a:pt x="189" y="218"/>
                      </a:lnTo>
                      <a:lnTo>
                        <a:pt x="196" y="215"/>
                      </a:lnTo>
                      <a:lnTo>
                        <a:pt x="196" y="218"/>
                      </a:lnTo>
                      <a:lnTo>
                        <a:pt x="200" y="222"/>
                      </a:lnTo>
                      <a:lnTo>
                        <a:pt x="200" y="222"/>
                      </a:lnTo>
                      <a:lnTo>
                        <a:pt x="204" y="222"/>
                      </a:lnTo>
                      <a:lnTo>
                        <a:pt x="204" y="230"/>
                      </a:lnTo>
                      <a:lnTo>
                        <a:pt x="208" y="230"/>
                      </a:lnTo>
                      <a:lnTo>
                        <a:pt x="208" y="230"/>
                      </a:lnTo>
                      <a:lnTo>
                        <a:pt x="211" y="233"/>
                      </a:lnTo>
                      <a:lnTo>
                        <a:pt x="211" y="233"/>
                      </a:lnTo>
                      <a:lnTo>
                        <a:pt x="215" y="233"/>
                      </a:lnTo>
                      <a:lnTo>
                        <a:pt x="215" y="237"/>
                      </a:lnTo>
                      <a:lnTo>
                        <a:pt x="219" y="241"/>
                      </a:lnTo>
                      <a:lnTo>
                        <a:pt x="219" y="244"/>
                      </a:lnTo>
                      <a:lnTo>
                        <a:pt x="222" y="248"/>
                      </a:lnTo>
                      <a:lnTo>
                        <a:pt x="222" y="252"/>
                      </a:lnTo>
                      <a:lnTo>
                        <a:pt x="215" y="259"/>
                      </a:lnTo>
                      <a:lnTo>
                        <a:pt x="211" y="263"/>
                      </a:lnTo>
                      <a:lnTo>
                        <a:pt x="211" y="263"/>
                      </a:lnTo>
                      <a:lnTo>
                        <a:pt x="208" y="267"/>
                      </a:lnTo>
                      <a:lnTo>
                        <a:pt x="208" y="267"/>
                      </a:lnTo>
                      <a:lnTo>
                        <a:pt x="204" y="267"/>
                      </a:lnTo>
                      <a:lnTo>
                        <a:pt x="204" y="270"/>
                      </a:lnTo>
                      <a:lnTo>
                        <a:pt x="204" y="270"/>
                      </a:lnTo>
                      <a:lnTo>
                        <a:pt x="200" y="274"/>
                      </a:lnTo>
                      <a:lnTo>
                        <a:pt x="196" y="274"/>
                      </a:lnTo>
                      <a:lnTo>
                        <a:pt x="193" y="278"/>
                      </a:lnTo>
                      <a:lnTo>
                        <a:pt x="189" y="274"/>
                      </a:lnTo>
                      <a:lnTo>
                        <a:pt x="185" y="274"/>
                      </a:lnTo>
                      <a:lnTo>
                        <a:pt x="182" y="278"/>
                      </a:lnTo>
                      <a:lnTo>
                        <a:pt x="178" y="278"/>
                      </a:lnTo>
                      <a:lnTo>
                        <a:pt x="178" y="278"/>
                      </a:lnTo>
                      <a:lnTo>
                        <a:pt x="174" y="278"/>
                      </a:lnTo>
                      <a:lnTo>
                        <a:pt x="174" y="278"/>
                      </a:lnTo>
                      <a:lnTo>
                        <a:pt x="174" y="281"/>
                      </a:lnTo>
                      <a:lnTo>
                        <a:pt x="170" y="281"/>
                      </a:lnTo>
                      <a:lnTo>
                        <a:pt x="167" y="281"/>
                      </a:lnTo>
                      <a:lnTo>
                        <a:pt x="167" y="278"/>
                      </a:lnTo>
                      <a:lnTo>
                        <a:pt x="163" y="278"/>
                      </a:lnTo>
                      <a:lnTo>
                        <a:pt x="159" y="278"/>
                      </a:lnTo>
                      <a:lnTo>
                        <a:pt x="156" y="278"/>
                      </a:lnTo>
                      <a:lnTo>
                        <a:pt x="152" y="274"/>
                      </a:lnTo>
                      <a:lnTo>
                        <a:pt x="152" y="278"/>
                      </a:lnTo>
                      <a:lnTo>
                        <a:pt x="152" y="278"/>
                      </a:lnTo>
                      <a:lnTo>
                        <a:pt x="152" y="281"/>
                      </a:lnTo>
                      <a:lnTo>
                        <a:pt x="152" y="281"/>
                      </a:lnTo>
                      <a:lnTo>
                        <a:pt x="152" y="281"/>
                      </a:lnTo>
                      <a:lnTo>
                        <a:pt x="148" y="281"/>
                      </a:lnTo>
                      <a:lnTo>
                        <a:pt x="145" y="281"/>
                      </a:lnTo>
                      <a:lnTo>
                        <a:pt x="145" y="278"/>
                      </a:lnTo>
                      <a:lnTo>
                        <a:pt x="145" y="278"/>
                      </a:lnTo>
                      <a:lnTo>
                        <a:pt x="145" y="274"/>
                      </a:lnTo>
                      <a:lnTo>
                        <a:pt x="141" y="274"/>
                      </a:lnTo>
                      <a:lnTo>
                        <a:pt x="141" y="270"/>
                      </a:lnTo>
                      <a:lnTo>
                        <a:pt x="137" y="270"/>
                      </a:lnTo>
                      <a:lnTo>
                        <a:pt x="137" y="270"/>
                      </a:lnTo>
                      <a:lnTo>
                        <a:pt x="133" y="267"/>
                      </a:lnTo>
                      <a:lnTo>
                        <a:pt x="130" y="263"/>
                      </a:lnTo>
                      <a:lnTo>
                        <a:pt x="130" y="263"/>
                      </a:lnTo>
                      <a:lnTo>
                        <a:pt x="126" y="263"/>
                      </a:lnTo>
                      <a:lnTo>
                        <a:pt x="126" y="263"/>
                      </a:lnTo>
                      <a:lnTo>
                        <a:pt x="122" y="267"/>
                      </a:lnTo>
                      <a:lnTo>
                        <a:pt x="119" y="267"/>
                      </a:lnTo>
                      <a:lnTo>
                        <a:pt x="119" y="267"/>
                      </a:lnTo>
                      <a:lnTo>
                        <a:pt x="119" y="267"/>
                      </a:lnTo>
                      <a:lnTo>
                        <a:pt x="115" y="267"/>
                      </a:lnTo>
                      <a:lnTo>
                        <a:pt x="111" y="267"/>
                      </a:lnTo>
                      <a:lnTo>
                        <a:pt x="111" y="267"/>
                      </a:lnTo>
                      <a:lnTo>
                        <a:pt x="108" y="270"/>
                      </a:lnTo>
                      <a:lnTo>
                        <a:pt x="108" y="270"/>
                      </a:lnTo>
                      <a:lnTo>
                        <a:pt x="104" y="267"/>
                      </a:lnTo>
                      <a:lnTo>
                        <a:pt x="100" y="267"/>
                      </a:lnTo>
                      <a:lnTo>
                        <a:pt x="100" y="263"/>
                      </a:lnTo>
                      <a:lnTo>
                        <a:pt x="96" y="263"/>
                      </a:lnTo>
                      <a:lnTo>
                        <a:pt x="96" y="263"/>
                      </a:lnTo>
                      <a:lnTo>
                        <a:pt x="93" y="259"/>
                      </a:lnTo>
                      <a:lnTo>
                        <a:pt x="93" y="259"/>
                      </a:lnTo>
                      <a:lnTo>
                        <a:pt x="93" y="259"/>
                      </a:lnTo>
                      <a:lnTo>
                        <a:pt x="93" y="255"/>
                      </a:lnTo>
                      <a:lnTo>
                        <a:pt x="89" y="255"/>
                      </a:lnTo>
                      <a:lnTo>
                        <a:pt x="89" y="252"/>
                      </a:lnTo>
                      <a:lnTo>
                        <a:pt x="85" y="248"/>
                      </a:lnTo>
                      <a:lnTo>
                        <a:pt x="89" y="248"/>
                      </a:lnTo>
                      <a:lnTo>
                        <a:pt x="85" y="244"/>
                      </a:lnTo>
                      <a:lnTo>
                        <a:pt x="78" y="244"/>
                      </a:lnTo>
                      <a:lnTo>
                        <a:pt x="78" y="244"/>
                      </a:lnTo>
                      <a:lnTo>
                        <a:pt x="78" y="241"/>
                      </a:lnTo>
                      <a:lnTo>
                        <a:pt x="78" y="241"/>
                      </a:lnTo>
                      <a:lnTo>
                        <a:pt x="74" y="237"/>
                      </a:lnTo>
                      <a:lnTo>
                        <a:pt x="74" y="237"/>
                      </a:lnTo>
                      <a:lnTo>
                        <a:pt x="71" y="233"/>
                      </a:lnTo>
                      <a:lnTo>
                        <a:pt x="71" y="230"/>
                      </a:lnTo>
                      <a:lnTo>
                        <a:pt x="67" y="226"/>
                      </a:lnTo>
                      <a:lnTo>
                        <a:pt x="63" y="230"/>
                      </a:lnTo>
                      <a:lnTo>
                        <a:pt x="63" y="226"/>
                      </a:lnTo>
                      <a:lnTo>
                        <a:pt x="59" y="226"/>
                      </a:lnTo>
                      <a:lnTo>
                        <a:pt x="59" y="226"/>
                      </a:lnTo>
                      <a:lnTo>
                        <a:pt x="56" y="222"/>
                      </a:lnTo>
                      <a:lnTo>
                        <a:pt x="56" y="222"/>
                      </a:lnTo>
                      <a:lnTo>
                        <a:pt x="56" y="222"/>
                      </a:lnTo>
                      <a:lnTo>
                        <a:pt x="59" y="218"/>
                      </a:lnTo>
                      <a:lnTo>
                        <a:pt x="59" y="218"/>
                      </a:lnTo>
                      <a:lnTo>
                        <a:pt x="56" y="215"/>
                      </a:lnTo>
                      <a:lnTo>
                        <a:pt x="56" y="215"/>
                      </a:lnTo>
                      <a:lnTo>
                        <a:pt x="52" y="215"/>
                      </a:lnTo>
                      <a:lnTo>
                        <a:pt x="52" y="211"/>
                      </a:lnTo>
                      <a:lnTo>
                        <a:pt x="48" y="211"/>
                      </a:lnTo>
                      <a:lnTo>
                        <a:pt x="45" y="211"/>
                      </a:lnTo>
                      <a:lnTo>
                        <a:pt x="41" y="211"/>
                      </a:lnTo>
                      <a:lnTo>
                        <a:pt x="37" y="207"/>
                      </a:lnTo>
                      <a:lnTo>
                        <a:pt x="37" y="204"/>
                      </a:lnTo>
                      <a:lnTo>
                        <a:pt x="41" y="204"/>
                      </a:lnTo>
                      <a:lnTo>
                        <a:pt x="37" y="200"/>
                      </a:lnTo>
                      <a:lnTo>
                        <a:pt x="33" y="200"/>
                      </a:lnTo>
                      <a:lnTo>
                        <a:pt x="33" y="204"/>
                      </a:lnTo>
                      <a:lnTo>
                        <a:pt x="26" y="204"/>
                      </a:lnTo>
                      <a:lnTo>
                        <a:pt x="26" y="200"/>
                      </a:lnTo>
                      <a:lnTo>
                        <a:pt x="26" y="196"/>
                      </a:lnTo>
                      <a:lnTo>
                        <a:pt x="26" y="192"/>
                      </a:lnTo>
                      <a:lnTo>
                        <a:pt x="26" y="192"/>
                      </a:lnTo>
                      <a:lnTo>
                        <a:pt x="30" y="189"/>
                      </a:lnTo>
                      <a:lnTo>
                        <a:pt x="26" y="185"/>
                      </a:lnTo>
                      <a:lnTo>
                        <a:pt x="22" y="181"/>
                      </a:lnTo>
                      <a:lnTo>
                        <a:pt x="19" y="174"/>
                      </a:lnTo>
                      <a:lnTo>
                        <a:pt x="19" y="174"/>
                      </a:lnTo>
                      <a:lnTo>
                        <a:pt x="15" y="170"/>
                      </a:lnTo>
                      <a:lnTo>
                        <a:pt x="15" y="170"/>
                      </a:lnTo>
                      <a:lnTo>
                        <a:pt x="15" y="170"/>
                      </a:lnTo>
                      <a:lnTo>
                        <a:pt x="15" y="166"/>
                      </a:lnTo>
                      <a:lnTo>
                        <a:pt x="15" y="166"/>
                      </a:lnTo>
                      <a:lnTo>
                        <a:pt x="15" y="163"/>
                      </a:lnTo>
                      <a:lnTo>
                        <a:pt x="15" y="163"/>
                      </a:lnTo>
                      <a:lnTo>
                        <a:pt x="15" y="159"/>
                      </a:lnTo>
                      <a:lnTo>
                        <a:pt x="8" y="159"/>
                      </a:lnTo>
                      <a:lnTo>
                        <a:pt x="8" y="155"/>
                      </a:lnTo>
                      <a:lnTo>
                        <a:pt x="8" y="152"/>
                      </a:lnTo>
                      <a:lnTo>
                        <a:pt x="8" y="148"/>
                      </a:lnTo>
                      <a:lnTo>
                        <a:pt x="8" y="148"/>
                      </a:lnTo>
                      <a:lnTo>
                        <a:pt x="4" y="144"/>
                      </a:lnTo>
                      <a:lnTo>
                        <a:pt x="8" y="144"/>
                      </a:lnTo>
                      <a:lnTo>
                        <a:pt x="8" y="140"/>
                      </a:lnTo>
                      <a:lnTo>
                        <a:pt x="4" y="140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0"/>
                      </a:lnTo>
                      <a:lnTo>
                        <a:pt x="4" y="133"/>
                      </a:lnTo>
                      <a:lnTo>
                        <a:pt x="8" y="133"/>
                      </a:lnTo>
                      <a:lnTo>
                        <a:pt x="8" y="129"/>
                      </a:lnTo>
                      <a:lnTo>
                        <a:pt x="4" y="126"/>
                      </a:lnTo>
                      <a:lnTo>
                        <a:pt x="4" y="126"/>
                      </a:lnTo>
                      <a:lnTo>
                        <a:pt x="8" y="122"/>
                      </a:lnTo>
                      <a:lnTo>
                        <a:pt x="8" y="118"/>
                      </a:lnTo>
                      <a:lnTo>
                        <a:pt x="8" y="118"/>
                      </a:lnTo>
                      <a:lnTo>
                        <a:pt x="8" y="115"/>
                      </a:lnTo>
                      <a:lnTo>
                        <a:pt x="8" y="115"/>
                      </a:lnTo>
                      <a:lnTo>
                        <a:pt x="11" y="115"/>
                      </a:lnTo>
                      <a:lnTo>
                        <a:pt x="15" y="107"/>
                      </a:lnTo>
                      <a:lnTo>
                        <a:pt x="19" y="103"/>
                      </a:lnTo>
                      <a:lnTo>
                        <a:pt x="15" y="103"/>
                      </a:lnTo>
                      <a:lnTo>
                        <a:pt x="15" y="100"/>
                      </a:lnTo>
                      <a:lnTo>
                        <a:pt x="19" y="96"/>
                      </a:lnTo>
                      <a:lnTo>
                        <a:pt x="22" y="96"/>
                      </a:lnTo>
                      <a:lnTo>
                        <a:pt x="26" y="96"/>
                      </a:lnTo>
                      <a:lnTo>
                        <a:pt x="30" y="96"/>
                      </a:lnTo>
                      <a:lnTo>
                        <a:pt x="33" y="96"/>
                      </a:lnTo>
                      <a:lnTo>
                        <a:pt x="30" y="37"/>
                      </a:lnTo>
                      <a:lnTo>
                        <a:pt x="30" y="37"/>
                      </a:lnTo>
                      <a:lnTo>
                        <a:pt x="30" y="29"/>
                      </a:lnTo>
                      <a:lnTo>
                        <a:pt x="48" y="29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0" name="Freeform 100">
                  <a:extLst>
                    <a:ext uri="{FF2B5EF4-FFF2-40B4-BE49-F238E27FC236}">
                      <a16:creationId xmlns:a16="http://schemas.microsoft.com/office/drawing/2014/main" id="{61DF4614-2500-6145-BF3A-671D9ED3D2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2947" y="2885191"/>
                  <a:ext cx="324231" cy="223874"/>
                </a:xfrm>
                <a:custGeom>
                  <a:avLst/>
                  <a:gdLst>
                    <a:gd name="T0" fmla="*/ 34 w 252"/>
                    <a:gd name="T1" fmla="*/ 137 h 174"/>
                    <a:gd name="T2" fmla="*/ 30 w 252"/>
                    <a:gd name="T3" fmla="*/ 126 h 174"/>
                    <a:gd name="T4" fmla="*/ 23 w 252"/>
                    <a:gd name="T5" fmla="*/ 123 h 174"/>
                    <a:gd name="T6" fmla="*/ 19 w 252"/>
                    <a:gd name="T7" fmla="*/ 115 h 174"/>
                    <a:gd name="T8" fmla="*/ 11 w 252"/>
                    <a:gd name="T9" fmla="*/ 111 h 174"/>
                    <a:gd name="T10" fmla="*/ 0 w 252"/>
                    <a:gd name="T11" fmla="*/ 108 h 174"/>
                    <a:gd name="T12" fmla="*/ 4 w 252"/>
                    <a:gd name="T13" fmla="*/ 104 h 174"/>
                    <a:gd name="T14" fmla="*/ 11 w 252"/>
                    <a:gd name="T15" fmla="*/ 100 h 174"/>
                    <a:gd name="T16" fmla="*/ 15 w 252"/>
                    <a:gd name="T17" fmla="*/ 100 h 174"/>
                    <a:gd name="T18" fmla="*/ 19 w 252"/>
                    <a:gd name="T19" fmla="*/ 85 h 174"/>
                    <a:gd name="T20" fmla="*/ 23 w 252"/>
                    <a:gd name="T21" fmla="*/ 74 h 174"/>
                    <a:gd name="T22" fmla="*/ 26 w 252"/>
                    <a:gd name="T23" fmla="*/ 63 h 174"/>
                    <a:gd name="T24" fmla="*/ 30 w 252"/>
                    <a:gd name="T25" fmla="*/ 63 h 174"/>
                    <a:gd name="T26" fmla="*/ 41 w 252"/>
                    <a:gd name="T27" fmla="*/ 45 h 174"/>
                    <a:gd name="T28" fmla="*/ 45 w 252"/>
                    <a:gd name="T29" fmla="*/ 33 h 174"/>
                    <a:gd name="T30" fmla="*/ 48 w 252"/>
                    <a:gd name="T31" fmla="*/ 30 h 174"/>
                    <a:gd name="T32" fmla="*/ 56 w 252"/>
                    <a:gd name="T33" fmla="*/ 11 h 174"/>
                    <a:gd name="T34" fmla="*/ 63 w 252"/>
                    <a:gd name="T35" fmla="*/ 11 h 174"/>
                    <a:gd name="T36" fmla="*/ 71 w 252"/>
                    <a:gd name="T37" fmla="*/ 0 h 174"/>
                    <a:gd name="T38" fmla="*/ 82 w 252"/>
                    <a:gd name="T39" fmla="*/ 8 h 174"/>
                    <a:gd name="T40" fmla="*/ 89 w 252"/>
                    <a:gd name="T41" fmla="*/ 4 h 174"/>
                    <a:gd name="T42" fmla="*/ 97 w 252"/>
                    <a:gd name="T43" fmla="*/ 4 h 174"/>
                    <a:gd name="T44" fmla="*/ 104 w 252"/>
                    <a:gd name="T45" fmla="*/ 8 h 174"/>
                    <a:gd name="T46" fmla="*/ 115 w 252"/>
                    <a:gd name="T47" fmla="*/ 11 h 174"/>
                    <a:gd name="T48" fmla="*/ 126 w 252"/>
                    <a:gd name="T49" fmla="*/ 19 h 174"/>
                    <a:gd name="T50" fmla="*/ 130 w 252"/>
                    <a:gd name="T51" fmla="*/ 22 h 174"/>
                    <a:gd name="T52" fmla="*/ 141 w 252"/>
                    <a:gd name="T53" fmla="*/ 26 h 174"/>
                    <a:gd name="T54" fmla="*/ 145 w 252"/>
                    <a:gd name="T55" fmla="*/ 37 h 174"/>
                    <a:gd name="T56" fmla="*/ 148 w 252"/>
                    <a:gd name="T57" fmla="*/ 41 h 174"/>
                    <a:gd name="T58" fmla="*/ 148 w 252"/>
                    <a:gd name="T59" fmla="*/ 52 h 174"/>
                    <a:gd name="T60" fmla="*/ 145 w 252"/>
                    <a:gd name="T61" fmla="*/ 63 h 174"/>
                    <a:gd name="T62" fmla="*/ 156 w 252"/>
                    <a:gd name="T63" fmla="*/ 59 h 174"/>
                    <a:gd name="T64" fmla="*/ 160 w 252"/>
                    <a:gd name="T65" fmla="*/ 63 h 174"/>
                    <a:gd name="T66" fmla="*/ 171 w 252"/>
                    <a:gd name="T67" fmla="*/ 78 h 174"/>
                    <a:gd name="T68" fmla="*/ 178 w 252"/>
                    <a:gd name="T69" fmla="*/ 89 h 174"/>
                    <a:gd name="T70" fmla="*/ 252 w 252"/>
                    <a:gd name="T71" fmla="*/ 104 h 174"/>
                    <a:gd name="T72" fmla="*/ 178 w 252"/>
                    <a:gd name="T73" fmla="*/ 152 h 174"/>
                    <a:gd name="T74" fmla="*/ 171 w 252"/>
                    <a:gd name="T75" fmla="*/ 156 h 174"/>
                    <a:gd name="T76" fmla="*/ 160 w 252"/>
                    <a:gd name="T77" fmla="*/ 163 h 174"/>
                    <a:gd name="T78" fmla="*/ 148 w 252"/>
                    <a:gd name="T79" fmla="*/ 167 h 174"/>
                    <a:gd name="T80" fmla="*/ 137 w 252"/>
                    <a:gd name="T81" fmla="*/ 167 h 174"/>
                    <a:gd name="T82" fmla="*/ 130 w 252"/>
                    <a:gd name="T83" fmla="*/ 163 h 174"/>
                    <a:gd name="T84" fmla="*/ 119 w 252"/>
                    <a:gd name="T85" fmla="*/ 163 h 174"/>
                    <a:gd name="T86" fmla="*/ 108 w 252"/>
                    <a:gd name="T87" fmla="*/ 174 h 174"/>
                    <a:gd name="T88" fmla="*/ 100 w 252"/>
                    <a:gd name="T89" fmla="*/ 174 h 174"/>
                    <a:gd name="T90" fmla="*/ 85 w 252"/>
                    <a:gd name="T91" fmla="*/ 171 h 174"/>
                    <a:gd name="T92" fmla="*/ 78 w 252"/>
                    <a:gd name="T93" fmla="*/ 167 h 174"/>
                    <a:gd name="T94" fmla="*/ 60 w 252"/>
                    <a:gd name="T95" fmla="*/ 160 h 174"/>
                    <a:gd name="T96" fmla="*/ 48 w 252"/>
                    <a:gd name="T97" fmla="*/ 160 h 174"/>
                    <a:gd name="T98" fmla="*/ 45 w 252"/>
                    <a:gd name="T99" fmla="*/ 145 h 174"/>
                    <a:gd name="T100" fmla="*/ 37 w 252"/>
                    <a:gd name="T101" fmla="*/ 145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52" h="174">
                      <a:moveTo>
                        <a:pt x="37" y="145"/>
                      </a:moveTo>
                      <a:lnTo>
                        <a:pt x="37" y="141"/>
                      </a:lnTo>
                      <a:lnTo>
                        <a:pt x="34" y="137"/>
                      </a:lnTo>
                      <a:lnTo>
                        <a:pt x="34" y="134"/>
                      </a:lnTo>
                      <a:lnTo>
                        <a:pt x="30" y="130"/>
                      </a:lnTo>
                      <a:lnTo>
                        <a:pt x="30" y="126"/>
                      </a:lnTo>
                      <a:lnTo>
                        <a:pt x="26" y="126"/>
                      </a:lnTo>
                      <a:lnTo>
                        <a:pt x="26" y="126"/>
                      </a:lnTo>
                      <a:lnTo>
                        <a:pt x="23" y="123"/>
                      </a:lnTo>
                      <a:lnTo>
                        <a:pt x="23" y="123"/>
                      </a:lnTo>
                      <a:lnTo>
                        <a:pt x="19" y="123"/>
                      </a:lnTo>
                      <a:lnTo>
                        <a:pt x="19" y="115"/>
                      </a:lnTo>
                      <a:lnTo>
                        <a:pt x="15" y="115"/>
                      </a:lnTo>
                      <a:lnTo>
                        <a:pt x="15" y="115"/>
                      </a:lnTo>
                      <a:lnTo>
                        <a:pt x="11" y="111"/>
                      </a:lnTo>
                      <a:lnTo>
                        <a:pt x="11" y="108"/>
                      </a:lnTo>
                      <a:lnTo>
                        <a:pt x="4" y="111"/>
                      </a:lnTo>
                      <a:lnTo>
                        <a:pt x="0" y="108"/>
                      </a:lnTo>
                      <a:lnTo>
                        <a:pt x="0" y="108"/>
                      </a:lnTo>
                      <a:lnTo>
                        <a:pt x="4" y="104"/>
                      </a:lnTo>
                      <a:lnTo>
                        <a:pt x="4" y="104"/>
                      </a:lnTo>
                      <a:lnTo>
                        <a:pt x="4" y="100"/>
                      </a:lnTo>
                      <a:lnTo>
                        <a:pt x="8" y="100"/>
                      </a:lnTo>
                      <a:lnTo>
                        <a:pt x="11" y="100"/>
                      </a:lnTo>
                      <a:lnTo>
                        <a:pt x="11" y="100"/>
                      </a:lnTo>
                      <a:lnTo>
                        <a:pt x="15" y="100"/>
                      </a:lnTo>
                      <a:lnTo>
                        <a:pt x="15" y="100"/>
                      </a:lnTo>
                      <a:lnTo>
                        <a:pt x="19" y="97"/>
                      </a:lnTo>
                      <a:lnTo>
                        <a:pt x="19" y="89"/>
                      </a:lnTo>
                      <a:lnTo>
                        <a:pt x="19" y="85"/>
                      </a:lnTo>
                      <a:lnTo>
                        <a:pt x="19" y="82"/>
                      </a:lnTo>
                      <a:lnTo>
                        <a:pt x="23" y="78"/>
                      </a:lnTo>
                      <a:lnTo>
                        <a:pt x="23" y="74"/>
                      </a:lnTo>
                      <a:lnTo>
                        <a:pt x="23" y="71"/>
                      </a:lnTo>
                      <a:lnTo>
                        <a:pt x="23" y="71"/>
                      </a:lnTo>
                      <a:lnTo>
                        <a:pt x="26" y="63"/>
                      </a:lnTo>
                      <a:lnTo>
                        <a:pt x="26" y="63"/>
                      </a:lnTo>
                      <a:lnTo>
                        <a:pt x="26" y="63"/>
                      </a:lnTo>
                      <a:lnTo>
                        <a:pt x="30" y="63"/>
                      </a:lnTo>
                      <a:lnTo>
                        <a:pt x="34" y="52"/>
                      </a:lnTo>
                      <a:lnTo>
                        <a:pt x="34" y="48"/>
                      </a:lnTo>
                      <a:lnTo>
                        <a:pt x="41" y="45"/>
                      </a:lnTo>
                      <a:lnTo>
                        <a:pt x="41" y="41"/>
                      </a:lnTo>
                      <a:lnTo>
                        <a:pt x="45" y="37"/>
                      </a:lnTo>
                      <a:lnTo>
                        <a:pt x="45" y="33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8" y="30"/>
                      </a:lnTo>
                      <a:lnTo>
                        <a:pt x="56" y="22"/>
                      </a:lnTo>
                      <a:lnTo>
                        <a:pt x="56" y="15"/>
                      </a:lnTo>
                      <a:lnTo>
                        <a:pt x="56" y="11"/>
                      </a:lnTo>
                      <a:lnTo>
                        <a:pt x="56" y="11"/>
                      </a:lnTo>
                      <a:lnTo>
                        <a:pt x="60" y="11"/>
                      </a:lnTo>
                      <a:lnTo>
                        <a:pt x="63" y="11"/>
                      </a:lnTo>
                      <a:lnTo>
                        <a:pt x="63" y="11"/>
                      </a:lnTo>
                      <a:lnTo>
                        <a:pt x="67" y="11"/>
                      </a:lnTo>
                      <a:lnTo>
                        <a:pt x="71" y="0"/>
                      </a:lnTo>
                      <a:lnTo>
                        <a:pt x="74" y="4"/>
                      </a:lnTo>
                      <a:lnTo>
                        <a:pt x="74" y="4"/>
                      </a:lnTo>
                      <a:lnTo>
                        <a:pt x="82" y="8"/>
                      </a:lnTo>
                      <a:lnTo>
                        <a:pt x="82" y="8"/>
                      </a:lnTo>
                      <a:lnTo>
                        <a:pt x="85" y="4"/>
                      </a:lnTo>
                      <a:lnTo>
                        <a:pt x="89" y="4"/>
                      </a:lnTo>
                      <a:lnTo>
                        <a:pt x="93" y="4"/>
                      </a:lnTo>
                      <a:lnTo>
                        <a:pt x="93" y="4"/>
                      </a:lnTo>
                      <a:lnTo>
                        <a:pt x="97" y="4"/>
                      </a:lnTo>
                      <a:lnTo>
                        <a:pt x="100" y="8"/>
                      </a:lnTo>
                      <a:lnTo>
                        <a:pt x="100" y="8"/>
                      </a:lnTo>
                      <a:lnTo>
                        <a:pt x="104" y="8"/>
                      </a:lnTo>
                      <a:lnTo>
                        <a:pt x="108" y="8"/>
                      </a:lnTo>
                      <a:lnTo>
                        <a:pt x="111" y="11"/>
                      </a:lnTo>
                      <a:lnTo>
                        <a:pt x="115" y="11"/>
                      </a:lnTo>
                      <a:lnTo>
                        <a:pt x="119" y="15"/>
                      </a:lnTo>
                      <a:lnTo>
                        <a:pt x="119" y="19"/>
                      </a:lnTo>
                      <a:lnTo>
                        <a:pt x="126" y="19"/>
                      </a:lnTo>
                      <a:lnTo>
                        <a:pt x="126" y="19"/>
                      </a:lnTo>
                      <a:lnTo>
                        <a:pt x="130" y="19"/>
                      </a:lnTo>
                      <a:lnTo>
                        <a:pt x="130" y="22"/>
                      </a:lnTo>
                      <a:lnTo>
                        <a:pt x="134" y="22"/>
                      </a:lnTo>
                      <a:lnTo>
                        <a:pt x="137" y="26"/>
                      </a:lnTo>
                      <a:lnTo>
                        <a:pt x="141" y="26"/>
                      </a:lnTo>
                      <a:lnTo>
                        <a:pt x="145" y="33"/>
                      </a:lnTo>
                      <a:lnTo>
                        <a:pt x="145" y="33"/>
                      </a:lnTo>
                      <a:lnTo>
                        <a:pt x="145" y="37"/>
                      </a:lnTo>
                      <a:lnTo>
                        <a:pt x="148" y="37"/>
                      </a:lnTo>
                      <a:lnTo>
                        <a:pt x="152" y="41"/>
                      </a:lnTo>
                      <a:lnTo>
                        <a:pt x="148" y="41"/>
                      </a:lnTo>
                      <a:lnTo>
                        <a:pt x="148" y="45"/>
                      </a:lnTo>
                      <a:lnTo>
                        <a:pt x="148" y="48"/>
                      </a:lnTo>
                      <a:lnTo>
                        <a:pt x="148" y="52"/>
                      </a:lnTo>
                      <a:lnTo>
                        <a:pt x="145" y="56"/>
                      </a:lnTo>
                      <a:lnTo>
                        <a:pt x="145" y="59"/>
                      </a:lnTo>
                      <a:lnTo>
                        <a:pt x="145" y="63"/>
                      </a:lnTo>
                      <a:lnTo>
                        <a:pt x="145" y="63"/>
                      </a:lnTo>
                      <a:lnTo>
                        <a:pt x="152" y="63"/>
                      </a:lnTo>
                      <a:lnTo>
                        <a:pt x="156" y="59"/>
                      </a:lnTo>
                      <a:lnTo>
                        <a:pt x="160" y="59"/>
                      </a:lnTo>
                      <a:lnTo>
                        <a:pt x="163" y="63"/>
                      </a:lnTo>
                      <a:lnTo>
                        <a:pt x="160" y="63"/>
                      </a:lnTo>
                      <a:lnTo>
                        <a:pt x="163" y="71"/>
                      </a:lnTo>
                      <a:lnTo>
                        <a:pt x="167" y="78"/>
                      </a:lnTo>
                      <a:lnTo>
                        <a:pt x="171" y="78"/>
                      </a:lnTo>
                      <a:lnTo>
                        <a:pt x="171" y="82"/>
                      </a:lnTo>
                      <a:lnTo>
                        <a:pt x="171" y="89"/>
                      </a:lnTo>
                      <a:lnTo>
                        <a:pt x="178" y="89"/>
                      </a:lnTo>
                      <a:lnTo>
                        <a:pt x="182" y="93"/>
                      </a:lnTo>
                      <a:lnTo>
                        <a:pt x="230" y="104"/>
                      </a:lnTo>
                      <a:lnTo>
                        <a:pt x="252" y="104"/>
                      </a:lnTo>
                      <a:lnTo>
                        <a:pt x="200" y="152"/>
                      </a:lnTo>
                      <a:lnTo>
                        <a:pt x="189" y="152"/>
                      </a:lnTo>
                      <a:lnTo>
                        <a:pt x="178" y="152"/>
                      </a:lnTo>
                      <a:lnTo>
                        <a:pt x="174" y="152"/>
                      </a:lnTo>
                      <a:lnTo>
                        <a:pt x="174" y="152"/>
                      </a:lnTo>
                      <a:lnTo>
                        <a:pt x="171" y="156"/>
                      </a:lnTo>
                      <a:lnTo>
                        <a:pt x="167" y="160"/>
                      </a:lnTo>
                      <a:lnTo>
                        <a:pt x="163" y="160"/>
                      </a:lnTo>
                      <a:lnTo>
                        <a:pt x="160" y="163"/>
                      </a:lnTo>
                      <a:lnTo>
                        <a:pt x="156" y="163"/>
                      </a:lnTo>
                      <a:lnTo>
                        <a:pt x="148" y="163"/>
                      </a:lnTo>
                      <a:lnTo>
                        <a:pt x="148" y="167"/>
                      </a:lnTo>
                      <a:lnTo>
                        <a:pt x="148" y="167"/>
                      </a:lnTo>
                      <a:lnTo>
                        <a:pt x="145" y="167"/>
                      </a:lnTo>
                      <a:lnTo>
                        <a:pt x="137" y="167"/>
                      </a:lnTo>
                      <a:lnTo>
                        <a:pt x="134" y="167"/>
                      </a:lnTo>
                      <a:lnTo>
                        <a:pt x="134" y="163"/>
                      </a:lnTo>
                      <a:lnTo>
                        <a:pt x="130" y="163"/>
                      </a:lnTo>
                      <a:lnTo>
                        <a:pt x="122" y="163"/>
                      </a:lnTo>
                      <a:lnTo>
                        <a:pt x="122" y="163"/>
                      </a:lnTo>
                      <a:lnTo>
                        <a:pt x="119" y="163"/>
                      </a:lnTo>
                      <a:lnTo>
                        <a:pt x="115" y="167"/>
                      </a:lnTo>
                      <a:lnTo>
                        <a:pt x="115" y="167"/>
                      </a:lnTo>
                      <a:lnTo>
                        <a:pt x="108" y="174"/>
                      </a:lnTo>
                      <a:lnTo>
                        <a:pt x="108" y="174"/>
                      </a:lnTo>
                      <a:lnTo>
                        <a:pt x="104" y="174"/>
                      </a:lnTo>
                      <a:lnTo>
                        <a:pt x="100" y="174"/>
                      </a:lnTo>
                      <a:lnTo>
                        <a:pt x="97" y="174"/>
                      </a:lnTo>
                      <a:lnTo>
                        <a:pt x="93" y="171"/>
                      </a:lnTo>
                      <a:lnTo>
                        <a:pt x="85" y="171"/>
                      </a:lnTo>
                      <a:lnTo>
                        <a:pt x="85" y="171"/>
                      </a:lnTo>
                      <a:lnTo>
                        <a:pt x="82" y="167"/>
                      </a:lnTo>
                      <a:lnTo>
                        <a:pt x="78" y="167"/>
                      </a:lnTo>
                      <a:lnTo>
                        <a:pt x="71" y="160"/>
                      </a:lnTo>
                      <a:lnTo>
                        <a:pt x="67" y="160"/>
                      </a:lnTo>
                      <a:lnTo>
                        <a:pt x="60" y="160"/>
                      </a:lnTo>
                      <a:lnTo>
                        <a:pt x="56" y="156"/>
                      </a:lnTo>
                      <a:lnTo>
                        <a:pt x="52" y="160"/>
                      </a:lnTo>
                      <a:lnTo>
                        <a:pt x="48" y="160"/>
                      </a:lnTo>
                      <a:lnTo>
                        <a:pt x="45" y="156"/>
                      </a:lnTo>
                      <a:lnTo>
                        <a:pt x="45" y="145"/>
                      </a:lnTo>
                      <a:lnTo>
                        <a:pt x="45" y="145"/>
                      </a:lnTo>
                      <a:lnTo>
                        <a:pt x="41" y="148"/>
                      </a:lnTo>
                      <a:lnTo>
                        <a:pt x="37" y="145"/>
                      </a:lnTo>
                      <a:lnTo>
                        <a:pt x="37" y="1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1" name="Freeform 101">
                  <a:extLst>
                    <a:ext uri="{FF2B5EF4-FFF2-40B4-BE49-F238E27FC236}">
                      <a16:creationId xmlns:a16="http://schemas.microsoft.com/office/drawing/2014/main" id="{F043E2D3-1B75-F94F-B832-F78814282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9853" y="2823432"/>
                  <a:ext cx="142816" cy="114511"/>
                </a:xfrm>
                <a:custGeom>
                  <a:avLst/>
                  <a:gdLst>
                    <a:gd name="T0" fmla="*/ 96 w 111"/>
                    <a:gd name="T1" fmla="*/ 85 h 89"/>
                    <a:gd name="T2" fmla="*/ 93 w 111"/>
                    <a:gd name="T3" fmla="*/ 81 h 89"/>
                    <a:gd name="T4" fmla="*/ 89 w 111"/>
                    <a:gd name="T5" fmla="*/ 74 h 89"/>
                    <a:gd name="T6" fmla="*/ 82 w 111"/>
                    <a:gd name="T7" fmla="*/ 70 h 89"/>
                    <a:gd name="T8" fmla="*/ 78 w 111"/>
                    <a:gd name="T9" fmla="*/ 67 h 89"/>
                    <a:gd name="T10" fmla="*/ 74 w 111"/>
                    <a:gd name="T11" fmla="*/ 67 h 89"/>
                    <a:gd name="T12" fmla="*/ 67 w 111"/>
                    <a:gd name="T13" fmla="*/ 63 h 89"/>
                    <a:gd name="T14" fmla="*/ 59 w 111"/>
                    <a:gd name="T15" fmla="*/ 59 h 89"/>
                    <a:gd name="T16" fmla="*/ 52 w 111"/>
                    <a:gd name="T17" fmla="*/ 56 h 89"/>
                    <a:gd name="T18" fmla="*/ 48 w 111"/>
                    <a:gd name="T19" fmla="*/ 56 h 89"/>
                    <a:gd name="T20" fmla="*/ 41 w 111"/>
                    <a:gd name="T21" fmla="*/ 52 h 89"/>
                    <a:gd name="T22" fmla="*/ 37 w 111"/>
                    <a:gd name="T23" fmla="*/ 52 h 89"/>
                    <a:gd name="T24" fmla="*/ 30 w 111"/>
                    <a:gd name="T25" fmla="*/ 56 h 89"/>
                    <a:gd name="T26" fmla="*/ 22 w 111"/>
                    <a:gd name="T27" fmla="*/ 52 h 89"/>
                    <a:gd name="T28" fmla="*/ 19 w 111"/>
                    <a:gd name="T29" fmla="*/ 48 h 89"/>
                    <a:gd name="T30" fmla="*/ 11 w 111"/>
                    <a:gd name="T31" fmla="*/ 59 h 89"/>
                    <a:gd name="T32" fmla="*/ 8 w 111"/>
                    <a:gd name="T33" fmla="*/ 59 h 89"/>
                    <a:gd name="T34" fmla="*/ 4 w 111"/>
                    <a:gd name="T35" fmla="*/ 56 h 89"/>
                    <a:gd name="T36" fmla="*/ 4 w 111"/>
                    <a:gd name="T37" fmla="*/ 44 h 89"/>
                    <a:gd name="T38" fmla="*/ 4 w 111"/>
                    <a:gd name="T39" fmla="*/ 41 h 89"/>
                    <a:gd name="T40" fmla="*/ 8 w 111"/>
                    <a:gd name="T41" fmla="*/ 30 h 89"/>
                    <a:gd name="T42" fmla="*/ 11 w 111"/>
                    <a:gd name="T43" fmla="*/ 26 h 89"/>
                    <a:gd name="T44" fmla="*/ 8 w 111"/>
                    <a:gd name="T45" fmla="*/ 22 h 89"/>
                    <a:gd name="T46" fmla="*/ 11 w 111"/>
                    <a:gd name="T47" fmla="*/ 15 h 89"/>
                    <a:gd name="T48" fmla="*/ 15 w 111"/>
                    <a:gd name="T49" fmla="*/ 15 h 89"/>
                    <a:gd name="T50" fmla="*/ 15 w 111"/>
                    <a:gd name="T51" fmla="*/ 11 h 89"/>
                    <a:gd name="T52" fmla="*/ 19 w 111"/>
                    <a:gd name="T53" fmla="*/ 11 h 89"/>
                    <a:gd name="T54" fmla="*/ 26 w 111"/>
                    <a:gd name="T55" fmla="*/ 7 h 89"/>
                    <a:gd name="T56" fmla="*/ 30 w 111"/>
                    <a:gd name="T57" fmla="*/ 7 h 89"/>
                    <a:gd name="T58" fmla="*/ 33 w 111"/>
                    <a:gd name="T59" fmla="*/ 0 h 89"/>
                    <a:gd name="T60" fmla="*/ 37 w 111"/>
                    <a:gd name="T61" fmla="*/ 4 h 89"/>
                    <a:gd name="T62" fmla="*/ 48 w 111"/>
                    <a:gd name="T63" fmla="*/ 33 h 89"/>
                    <a:gd name="T64" fmla="*/ 48 w 111"/>
                    <a:gd name="T65" fmla="*/ 37 h 89"/>
                    <a:gd name="T66" fmla="*/ 52 w 111"/>
                    <a:gd name="T67" fmla="*/ 37 h 89"/>
                    <a:gd name="T68" fmla="*/ 56 w 111"/>
                    <a:gd name="T69" fmla="*/ 44 h 89"/>
                    <a:gd name="T70" fmla="*/ 56 w 111"/>
                    <a:gd name="T71" fmla="*/ 44 h 89"/>
                    <a:gd name="T72" fmla="*/ 56 w 111"/>
                    <a:gd name="T73" fmla="*/ 41 h 89"/>
                    <a:gd name="T74" fmla="*/ 59 w 111"/>
                    <a:gd name="T75" fmla="*/ 44 h 89"/>
                    <a:gd name="T76" fmla="*/ 63 w 111"/>
                    <a:gd name="T77" fmla="*/ 48 h 89"/>
                    <a:gd name="T78" fmla="*/ 67 w 111"/>
                    <a:gd name="T79" fmla="*/ 48 h 89"/>
                    <a:gd name="T80" fmla="*/ 70 w 111"/>
                    <a:gd name="T81" fmla="*/ 48 h 89"/>
                    <a:gd name="T82" fmla="*/ 74 w 111"/>
                    <a:gd name="T83" fmla="*/ 52 h 89"/>
                    <a:gd name="T84" fmla="*/ 82 w 111"/>
                    <a:gd name="T85" fmla="*/ 56 h 89"/>
                    <a:gd name="T86" fmla="*/ 85 w 111"/>
                    <a:gd name="T87" fmla="*/ 63 h 89"/>
                    <a:gd name="T88" fmla="*/ 93 w 111"/>
                    <a:gd name="T89" fmla="*/ 67 h 89"/>
                    <a:gd name="T90" fmla="*/ 96 w 111"/>
                    <a:gd name="T91" fmla="*/ 70 h 89"/>
                    <a:gd name="T92" fmla="*/ 96 w 111"/>
                    <a:gd name="T93" fmla="*/ 70 h 89"/>
                    <a:gd name="T94" fmla="*/ 104 w 111"/>
                    <a:gd name="T95" fmla="*/ 78 h 89"/>
                    <a:gd name="T96" fmla="*/ 104 w 111"/>
                    <a:gd name="T97" fmla="*/ 81 h 89"/>
                    <a:gd name="T98" fmla="*/ 108 w 111"/>
                    <a:gd name="T99" fmla="*/ 81 h 89"/>
                    <a:gd name="T100" fmla="*/ 111 w 111"/>
                    <a:gd name="T101" fmla="*/ 81 h 89"/>
                    <a:gd name="T102" fmla="*/ 111 w 111"/>
                    <a:gd name="T103" fmla="*/ 85 h 89"/>
                    <a:gd name="T104" fmla="*/ 108 w 111"/>
                    <a:gd name="T105" fmla="*/ 89 h 89"/>
                    <a:gd name="T106" fmla="*/ 100 w 111"/>
                    <a:gd name="T107" fmla="*/ 8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11" h="89">
                      <a:moveTo>
                        <a:pt x="100" y="89"/>
                      </a:moveTo>
                      <a:lnTo>
                        <a:pt x="96" y="85"/>
                      </a:lnTo>
                      <a:lnTo>
                        <a:pt x="93" y="85"/>
                      </a:lnTo>
                      <a:lnTo>
                        <a:pt x="93" y="81"/>
                      </a:lnTo>
                      <a:lnTo>
                        <a:pt x="93" y="81"/>
                      </a:lnTo>
                      <a:lnTo>
                        <a:pt x="89" y="74"/>
                      </a:lnTo>
                      <a:lnTo>
                        <a:pt x="85" y="74"/>
                      </a:lnTo>
                      <a:lnTo>
                        <a:pt x="82" y="70"/>
                      </a:lnTo>
                      <a:lnTo>
                        <a:pt x="78" y="70"/>
                      </a:lnTo>
                      <a:lnTo>
                        <a:pt x="78" y="67"/>
                      </a:lnTo>
                      <a:lnTo>
                        <a:pt x="74" y="67"/>
                      </a:lnTo>
                      <a:lnTo>
                        <a:pt x="74" y="67"/>
                      </a:lnTo>
                      <a:lnTo>
                        <a:pt x="67" y="67"/>
                      </a:lnTo>
                      <a:lnTo>
                        <a:pt x="67" y="63"/>
                      </a:lnTo>
                      <a:lnTo>
                        <a:pt x="63" y="59"/>
                      </a:lnTo>
                      <a:lnTo>
                        <a:pt x="59" y="59"/>
                      </a:lnTo>
                      <a:lnTo>
                        <a:pt x="56" y="56"/>
                      </a:lnTo>
                      <a:lnTo>
                        <a:pt x="52" y="56"/>
                      </a:lnTo>
                      <a:lnTo>
                        <a:pt x="48" y="56"/>
                      </a:lnTo>
                      <a:lnTo>
                        <a:pt x="48" y="56"/>
                      </a:lnTo>
                      <a:lnTo>
                        <a:pt x="45" y="52"/>
                      </a:lnTo>
                      <a:lnTo>
                        <a:pt x="41" y="52"/>
                      </a:lnTo>
                      <a:lnTo>
                        <a:pt x="41" y="52"/>
                      </a:lnTo>
                      <a:lnTo>
                        <a:pt x="37" y="52"/>
                      </a:lnTo>
                      <a:lnTo>
                        <a:pt x="33" y="52"/>
                      </a:lnTo>
                      <a:lnTo>
                        <a:pt x="30" y="56"/>
                      </a:lnTo>
                      <a:lnTo>
                        <a:pt x="30" y="56"/>
                      </a:lnTo>
                      <a:lnTo>
                        <a:pt x="22" y="52"/>
                      </a:lnTo>
                      <a:lnTo>
                        <a:pt x="22" y="52"/>
                      </a:lnTo>
                      <a:lnTo>
                        <a:pt x="19" y="48"/>
                      </a:lnTo>
                      <a:lnTo>
                        <a:pt x="15" y="59"/>
                      </a:lnTo>
                      <a:lnTo>
                        <a:pt x="11" y="59"/>
                      </a:lnTo>
                      <a:lnTo>
                        <a:pt x="11" y="59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4" y="56"/>
                      </a:lnTo>
                      <a:lnTo>
                        <a:pt x="0" y="48"/>
                      </a:lnTo>
                      <a:lnTo>
                        <a:pt x="4" y="44"/>
                      </a:lnTo>
                      <a:lnTo>
                        <a:pt x="4" y="44"/>
                      </a:lnTo>
                      <a:lnTo>
                        <a:pt x="4" y="41"/>
                      </a:lnTo>
                      <a:lnTo>
                        <a:pt x="8" y="37"/>
                      </a:lnTo>
                      <a:lnTo>
                        <a:pt x="8" y="30"/>
                      </a:lnTo>
                      <a:lnTo>
                        <a:pt x="11" y="26"/>
                      </a:lnTo>
                      <a:lnTo>
                        <a:pt x="11" y="26"/>
                      </a:lnTo>
                      <a:lnTo>
                        <a:pt x="11" y="22"/>
                      </a:lnTo>
                      <a:lnTo>
                        <a:pt x="8" y="22"/>
                      </a:lnTo>
                      <a:lnTo>
                        <a:pt x="11" y="18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5" y="15"/>
                      </a:lnTo>
                      <a:lnTo>
                        <a:pt x="19" y="15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9" y="11"/>
                      </a:lnTo>
                      <a:lnTo>
                        <a:pt x="22" y="7"/>
                      </a:lnTo>
                      <a:lnTo>
                        <a:pt x="26" y="7"/>
                      </a:lnTo>
                      <a:lnTo>
                        <a:pt x="26" y="7"/>
                      </a:lnTo>
                      <a:lnTo>
                        <a:pt x="30" y="7"/>
                      </a:lnTo>
                      <a:lnTo>
                        <a:pt x="33" y="4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37" y="4"/>
                      </a:lnTo>
                      <a:lnTo>
                        <a:pt x="45" y="22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8" y="37"/>
                      </a:lnTo>
                      <a:lnTo>
                        <a:pt x="48" y="37"/>
                      </a:lnTo>
                      <a:lnTo>
                        <a:pt x="52" y="37"/>
                      </a:lnTo>
                      <a:lnTo>
                        <a:pt x="52" y="41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56" y="44"/>
                      </a:lnTo>
                      <a:lnTo>
                        <a:pt x="56" y="44"/>
                      </a:lnTo>
                      <a:lnTo>
                        <a:pt x="56" y="41"/>
                      </a:lnTo>
                      <a:lnTo>
                        <a:pt x="56" y="41"/>
                      </a:lnTo>
                      <a:lnTo>
                        <a:pt x="59" y="44"/>
                      </a:lnTo>
                      <a:lnTo>
                        <a:pt x="59" y="44"/>
                      </a:lnTo>
                      <a:lnTo>
                        <a:pt x="63" y="48"/>
                      </a:lnTo>
                      <a:lnTo>
                        <a:pt x="63" y="48"/>
                      </a:lnTo>
                      <a:lnTo>
                        <a:pt x="67" y="48"/>
                      </a:lnTo>
                      <a:lnTo>
                        <a:pt x="67" y="48"/>
                      </a:lnTo>
                      <a:lnTo>
                        <a:pt x="70" y="48"/>
                      </a:lnTo>
                      <a:lnTo>
                        <a:pt x="70" y="48"/>
                      </a:lnTo>
                      <a:lnTo>
                        <a:pt x="74" y="52"/>
                      </a:lnTo>
                      <a:lnTo>
                        <a:pt x="74" y="52"/>
                      </a:lnTo>
                      <a:lnTo>
                        <a:pt x="82" y="56"/>
                      </a:lnTo>
                      <a:lnTo>
                        <a:pt x="82" y="56"/>
                      </a:lnTo>
                      <a:lnTo>
                        <a:pt x="85" y="63"/>
                      </a:lnTo>
                      <a:lnTo>
                        <a:pt x="89" y="67"/>
                      </a:lnTo>
                      <a:lnTo>
                        <a:pt x="93" y="67"/>
                      </a:lnTo>
                      <a:lnTo>
                        <a:pt x="96" y="70"/>
                      </a:lnTo>
                      <a:lnTo>
                        <a:pt x="96" y="70"/>
                      </a:lnTo>
                      <a:lnTo>
                        <a:pt x="96" y="67"/>
                      </a:lnTo>
                      <a:lnTo>
                        <a:pt x="96" y="70"/>
                      </a:lnTo>
                      <a:lnTo>
                        <a:pt x="100" y="74"/>
                      </a:lnTo>
                      <a:lnTo>
                        <a:pt x="104" y="78"/>
                      </a:lnTo>
                      <a:lnTo>
                        <a:pt x="104" y="78"/>
                      </a:lnTo>
                      <a:lnTo>
                        <a:pt x="104" y="81"/>
                      </a:lnTo>
                      <a:lnTo>
                        <a:pt x="104" y="81"/>
                      </a:lnTo>
                      <a:lnTo>
                        <a:pt x="108" y="81"/>
                      </a:lnTo>
                      <a:lnTo>
                        <a:pt x="108" y="85"/>
                      </a:lnTo>
                      <a:lnTo>
                        <a:pt x="111" y="81"/>
                      </a:lnTo>
                      <a:lnTo>
                        <a:pt x="111" y="85"/>
                      </a:lnTo>
                      <a:lnTo>
                        <a:pt x="111" y="85"/>
                      </a:lnTo>
                      <a:lnTo>
                        <a:pt x="108" y="85"/>
                      </a:lnTo>
                      <a:lnTo>
                        <a:pt x="108" y="89"/>
                      </a:lnTo>
                      <a:lnTo>
                        <a:pt x="104" y="89"/>
                      </a:lnTo>
                      <a:lnTo>
                        <a:pt x="100" y="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2" name="Freeform 102">
                  <a:extLst>
                    <a:ext uri="{FF2B5EF4-FFF2-40B4-BE49-F238E27FC236}">
                      <a16:creationId xmlns:a16="http://schemas.microsoft.com/office/drawing/2014/main" id="{0226DC06-7C7F-D44E-98AB-0E7A708EB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9510" y="2932796"/>
                  <a:ext cx="28306" cy="33452"/>
                </a:xfrm>
                <a:custGeom>
                  <a:avLst/>
                  <a:gdLst>
                    <a:gd name="T0" fmla="*/ 18 w 22"/>
                    <a:gd name="T1" fmla="*/ 26 h 26"/>
                    <a:gd name="T2" fmla="*/ 15 w 22"/>
                    <a:gd name="T3" fmla="*/ 22 h 26"/>
                    <a:gd name="T4" fmla="*/ 11 w 22"/>
                    <a:gd name="T5" fmla="*/ 22 h 26"/>
                    <a:gd name="T6" fmla="*/ 7 w 22"/>
                    <a:gd name="T7" fmla="*/ 26 h 26"/>
                    <a:gd name="T8" fmla="*/ 0 w 22"/>
                    <a:gd name="T9" fmla="*/ 26 h 26"/>
                    <a:gd name="T10" fmla="*/ 0 w 22"/>
                    <a:gd name="T11" fmla="*/ 26 h 26"/>
                    <a:gd name="T12" fmla="*/ 0 w 22"/>
                    <a:gd name="T13" fmla="*/ 22 h 26"/>
                    <a:gd name="T14" fmla="*/ 0 w 22"/>
                    <a:gd name="T15" fmla="*/ 19 h 26"/>
                    <a:gd name="T16" fmla="*/ 3 w 22"/>
                    <a:gd name="T17" fmla="*/ 15 h 26"/>
                    <a:gd name="T18" fmla="*/ 3 w 22"/>
                    <a:gd name="T19" fmla="*/ 11 h 26"/>
                    <a:gd name="T20" fmla="*/ 3 w 22"/>
                    <a:gd name="T21" fmla="*/ 8 h 26"/>
                    <a:gd name="T22" fmla="*/ 3 w 22"/>
                    <a:gd name="T23" fmla="*/ 4 h 26"/>
                    <a:gd name="T24" fmla="*/ 11 w 22"/>
                    <a:gd name="T25" fmla="*/ 4 h 26"/>
                    <a:gd name="T26" fmla="*/ 15 w 22"/>
                    <a:gd name="T27" fmla="*/ 4 h 26"/>
                    <a:gd name="T28" fmla="*/ 15 w 22"/>
                    <a:gd name="T29" fmla="*/ 0 h 26"/>
                    <a:gd name="T30" fmla="*/ 18 w 22"/>
                    <a:gd name="T31" fmla="*/ 0 h 26"/>
                    <a:gd name="T32" fmla="*/ 18 w 22"/>
                    <a:gd name="T33" fmla="*/ 0 h 26"/>
                    <a:gd name="T34" fmla="*/ 18 w 22"/>
                    <a:gd name="T35" fmla="*/ 0 h 26"/>
                    <a:gd name="T36" fmla="*/ 22 w 22"/>
                    <a:gd name="T37" fmla="*/ 4 h 26"/>
                    <a:gd name="T38" fmla="*/ 22 w 22"/>
                    <a:gd name="T39" fmla="*/ 4 h 26"/>
                    <a:gd name="T40" fmla="*/ 22 w 22"/>
                    <a:gd name="T41" fmla="*/ 4 h 26"/>
                    <a:gd name="T42" fmla="*/ 22 w 22"/>
                    <a:gd name="T43" fmla="*/ 8 h 26"/>
                    <a:gd name="T44" fmla="*/ 22 w 22"/>
                    <a:gd name="T45" fmla="*/ 11 h 26"/>
                    <a:gd name="T46" fmla="*/ 18 w 22"/>
                    <a:gd name="T47" fmla="*/ 11 h 26"/>
                    <a:gd name="T48" fmla="*/ 18 w 22"/>
                    <a:gd name="T49" fmla="*/ 11 h 26"/>
                    <a:gd name="T50" fmla="*/ 15 w 22"/>
                    <a:gd name="T51" fmla="*/ 15 h 26"/>
                    <a:gd name="T52" fmla="*/ 11 w 22"/>
                    <a:gd name="T53" fmla="*/ 15 h 26"/>
                    <a:gd name="T54" fmla="*/ 15 w 22"/>
                    <a:gd name="T55" fmla="*/ 19 h 26"/>
                    <a:gd name="T56" fmla="*/ 15 w 22"/>
                    <a:gd name="T57" fmla="*/ 19 h 26"/>
                    <a:gd name="T58" fmla="*/ 18 w 22"/>
                    <a:gd name="T59" fmla="*/ 15 h 26"/>
                    <a:gd name="T60" fmla="*/ 22 w 22"/>
                    <a:gd name="T61" fmla="*/ 15 h 26"/>
                    <a:gd name="T62" fmla="*/ 22 w 22"/>
                    <a:gd name="T63" fmla="*/ 19 h 26"/>
                    <a:gd name="T64" fmla="*/ 18 w 22"/>
                    <a:gd name="T65" fmla="*/ 22 h 26"/>
                    <a:gd name="T66" fmla="*/ 18 w 22"/>
                    <a:gd name="T6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2" h="26">
                      <a:moveTo>
                        <a:pt x="18" y="26"/>
                      </a:moveTo>
                      <a:lnTo>
                        <a:pt x="15" y="22"/>
                      </a:lnTo>
                      <a:lnTo>
                        <a:pt x="11" y="22"/>
                      </a:lnTo>
                      <a:lnTo>
                        <a:pt x="7" y="26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0" y="19"/>
                      </a:lnTo>
                      <a:lnTo>
                        <a:pt x="3" y="15"/>
                      </a:lnTo>
                      <a:lnTo>
                        <a:pt x="3" y="11"/>
                      </a:lnTo>
                      <a:lnTo>
                        <a:pt x="3" y="8"/>
                      </a:lnTo>
                      <a:lnTo>
                        <a:pt x="3" y="4"/>
                      </a:lnTo>
                      <a:lnTo>
                        <a:pt x="11" y="4"/>
                      </a:lnTo>
                      <a:lnTo>
                        <a:pt x="15" y="4"/>
                      </a:lnTo>
                      <a:lnTo>
                        <a:pt x="15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2" y="11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5" y="15"/>
                      </a:lnTo>
                      <a:lnTo>
                        <a:pt x="11" y="15"/>
                      </a:lnTo>
                      <a:lnTo>
                        <a:pt x="15" y="19"/>
                      </a:lnTo>
                      <a:lnTo>
                        <a:pt x="15" y="19"/>
                      </a:lnTo>
                      <a:lnTo>
                        <a:pt x="18" y="15"/>
                      </a:lnTo>
                      <a:lnTo>
                        <a:pt x="22" y="15"/>
                      </a:lnTo>
                      <a:lnTo>
                        <a:pt x="22" y="19"/>
                      </a:lnTo>
                      <a:lnTo>
                        <a:pt x="18" y="22"/>
                      </a:lnTo>
                      <a:lnTo>
                        <a:pt x="18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3" name="Freeform 103">
                  <a:extLst>
                    <a:ext uri="{FF2B5EF4-FFF2-40B4-BE49-F238E27FC236}">
                      <a16:creationId xmlns:a16="http://schemas.microsoft.com/office/drawing/2014/main" id="{C187AB1A-A4AB-434A-9FA7-57918665C7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5357" y="2946948"/>
                  <a:ext cx="213581" cy="258613"/>
                </a:xfrm>
                <a:custGeom>
                  <a:avLst/>
                  <a:gdLst>
                    <a:gd name="T0" fmla="*/ 14 w 166"/>
                    <a:gd name="T1" fmla="*/ 115 h 201"/>
                    <a:gd name="T2" fmla="*/ 29 w 166"/>
                    <a:gd name="T3" fmla="*/ 112 h 201"/>
                    <a:gd name="T4" fmla="*/ 40 w 166"/>
                    <a:gd name="T5" fmla="*/ 104 h 201"/>
                    <a:gd name="T6" fmla="*/ 55 w 166"/>
                    <a:gd name="T7" fmla="*/ 104 h 201"/>
                    <a:gd name="T8" fmla="*/ 96 w 166"/>
                    <a:gd name="T9" fmla="*/ 56 h 201"/>
                    <a:gd name="T10" fmla="*/ 37 w 166"/>
                    <a:gd name="T11" fmla="*/ 41 h 201"/>
                    <a:gd name="T12" fmla="*/ 33 w 166"/>
                    <a:gd name="T13" fmla="*/ 30 h 201"/>
                    <a:gd name="T14" fmla="*/ 29 w 166"/>
                    <a:gd name="T15" fmla="*/ 11 h 201"/>
                    <a:gd name="T16" fmla="*/ 33 w 166"/>
                    <a:gd name="T17" fmla="*/ 8 h 201"/>
                    <a:gd name="T18" fmla="*/ 48 w 166"/>
                    <a:gd name="T19" fmla="*/ 23 h 201"/>
                    <a:gd name="T20" fmla="*/ 59 w 166"/>
                    <a:gd name="T21" fmla="*/ 26 h 201"/>
                    <a:gd name="T22" fmla="*/ 70 w 166"/>
                    <a:gd name="T23" fmla="*/ 23 h 201"/>
                    <a:gd name="T24" fmla="*/ 77 w 166"/>
                    <a:gd name="T25" fmla="*/ 19 h 201"/>
                    <a:gd name="T26" fmla="*/ 85 w 166"/>
                    <a:gd name="T27" fmla="*/ 19 h 201"/>
                    <a:gd name="T28" fmla="*/ 103 w 166"/>
                    <a:gd name="T29" fmla="*/ 11 h 201"/>
                    <a:gd name="T30" fmla="*/ 114 w 166"/>
                    <a:gd name="T31" fmla="*/ 11 h 201"/>
                    <a:gd name="T32" fmla="*/ 125 w 166"/>
                    <a:gd name="T33" fmla="*/ 11 h 201"/>
                    <a:gd name="T34" fmla="*/ 137 w 166"/>
                    <a:gd name="T35" fmla="*/ 8 h 201"/>
                    <a:gd name="T36" fmla="*/ 144 w 166"/>
                    <a:gd name="T37" fmla="*/ 8 h 201"/>
                    <a:gd name="T38" fmla="*/ 155 w 166"/>
                    <a:gd name="T39" fmla="*/ 4 h 201"/>
                    <a:gd name="T40" fmla="*/ 155 w 166"/>
                    <a:gd name="T41" fmla="*/ 0 h 201"/>
                    <a:gd name="T42" fmla="*/ 159 w 166"/>
                    <a:gd name="T43" fmla="*/ 0 h 201"/>
                    <a:gd name="T44" fmla="*/ 166 w 166"/>
                    <a:gd name="T45" fmla="*/ 0 h 201"/>
                    <a:gd name="T46" fmla="*/ 163 w 166"/>
                    <a:gd name="T47" fmla="*/ 8 h 201"/>
                    <a:gd name="T48" fmla="*/ 166 w 166"/>
                    <a:gd name="T49" fmla="*/ 11 h 201"/>
                    <a:gd name="T50" fmla="*/ 163 w 166"/>
                    <a:gd name="T51" fmla="*/ 15 h 201"/>
                    <a:gd name="T52" fmla="*/ 163 w 166"/>
                    <a:gd name="T53" fmla="*/ 23 h 201"/>
                    <a:gd name="T54" fmla="*/ 166 w 166"/>
                    <a:gd name="T55" fmla="*/ 23 h 201"/>
                    <a:gd name="T56" fmla="*/ 166 w 166"/>
                    <a:gd name="T57" fmla="*/ 26 h 201"/>
                    <a:gd name="T58" fmla="*/ 159 w 166"/>
                    <a:gd name="T59" fmla="*/ 30 h 201"/>
                    <a:gd name="T60" fmla="*/ 159 w 166"/>
                    <a:gd name="T61" fmla="*/ 37 h 201"/>
                    <a:gd name="T62" fmla="*/ 151 w 166"/>
                    <a:gd name="T63" fmla="*/ 56 h 201"/>
                    <a:gd name="T64" fmla="*/ 144 w 166"/>
                    <a:gd name="T65" fmla="*/ 60 h 201"/>
                    <a:gd name="T66" fmla="*/ 140 w 166"/>
                    <a:gd name="T67" fmla="*/ 67 h 201"/>
                    <a:gd name="T68" fmla="*/ 125 w 166"/>
                    <a:gd name="T69" fmla="*/ 93 h 201"/>
                    <a:gd name="T70" fmla="*/ 114 w 166"/>
                    <a:gd name="T71" fmla="*/ 112 h 201"/>
                    <a:gd name="T72" fmla="*/ 81 w 166"/>
                    <a:gd name="T73" fmla="*/ 141 h 201"/>
                    <a:gd name="T74" fmla="*/ 63 w 166"/>
                    <a:gd name="T75" fmla="*/ 152 h 201"/>
                    <a:gd name="T76" fmla="*/ 44 w 166"/>
                    <a:gd name="T77" fmla="*/ 167 h 201"/>
                    <a:gd name="T78" fmla="*/ 33 w 166"/>
                    <a:gd name="T79" fmla="*/ 178 h 201"/>
                    <a:gd name="T80" fmla="*/ 26 w 166"/>
                    <a:gd name="T81" fmla="*/ 186 h 201"/>
                    <a:gd name="T82" fmla="*/ 0 w 166"/>
                    <a:gd name="T83" fmla="*/ 190 h 201"/>
                    <a:gd name="T84" fmla="*/ 14 w 166"/>
                    <a:gd name="T85" fmla="*/ 119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66" h="201">
                      <a:moveTo>
                        <a:pt x="14" y="119"/>
                      </a:moveTo>
                      <a:lnTo>
                        <a:pt x="14" y="119"/>
                      </a:lnTo>
                      <a:lnTo>
                        <a:pt x="14" y="115"/>
                      </a:lnTo>
                      <a:lnTo>
                        <a:pt x="22" y="115"/>
                      </a:lnTo>
                      <a:lnTo>
                        <a:pt x="26" y="115"/>
                      </a:lnTo>
                      <a:lnTo>
                        <a:pt x="29" y="112"/>
                      </a:lnTo>
                      <a:lnTo>
                        <a:pt x="33" y="112"/>
                      </a:lnTo>
                      <a:lnTo>
                        <a:pt x="37" y="108"/>
                      </a:lnTo>
                      <a:lnTo>
                        <a:pt x="40" y="104"/>
                      </a:lnTo>
                      <a:lnTo>
                        <a:pt x="40" y="104"/>
                      </a:lnTo>
                      <a:lnTo>
                        <a:pt x="44" y="104"/>
                      </a:lnTo>
                      <a:lnTo>
                        <a:pt x="55" y="104"/>
                      </a:lnTo>
                      <a:lnTo>
                        <a:pt x="66" y="104"/>
                      </a:lnTo>
                      <a:lnTo>
                        <a:pt x="118" y="56"/>
                      </a:lnTo>
                      <a:lnTo>
                        <a:pt x="96" y="56"/>
                      </a:lnTo>
                      <a:lnTo>
                        <a:pt x="48" y="45"/>
                      </a:lnTo>
                      <a:lnTo>
                        <a:pt x="44" y="41"/>
                      </a:lnTo>
                      <a:lnTo>
                        <a:pt x="37" y="41"/>
                      </a:lnTo>
                      <a:lnTo>
                        <a:pt x="37" y="34"/>
                      </a:lnTo>
                      <a:lnTo>
                        <a:pt x="37" y="30"/>
                      </a:lnTo>
                      <a:lnTo>
                        <a:pt x="33" y="30"/>
                      </a:lnTo>
                      <a:lnTo>
                        <a:pt x="29" y="23"/>
                      </a:lnTo>
                      <a:lnTo>
                        <a:pt x="26" y="15"/>
                      </a:lnTo>
                      <a:lnTo>
                        <a:pt x="29" y="11"/>
                      </a:lnTo>
                      <a:lnTo>
                        <a:pt x="33" y="8"/>
                      </a:lnTo>
                      <a:lnTo>
                        <a:pt x="33" y="8"/>
                      </a:lnTo>
                      <a:lnTo>
                        <a:pt x="33" y="8"/>
                      </a:lnTo>
                      <a:lnTo>
                        <a:pt x="44" y="19"/>
                      </a:lnTo>
                      <a:lnTo>
                        <a:pt x="44" y="23"/>
                      </a:lnTo>
                      <a:lnTo>
                        <a:pt x="48" y="23"/>
                      </a:lnTo>
                      <a:lnTo>
                        <a:pt x="51" y="26"/>
                      </a:lnTo>
                      <a:lnTo>
                        <a:pt x="55" y="26"/>
                      </a:lnTo>
                      <a:lnTo>
                        <a:pt x="59" y="26"/>
                      </a:lnTo>
                      <a:lnTo>
                        <a:pt x="63" y="23"/>
                      </a:lnTo>
                      <a:lnTo>
                        <a:pt x="66" y="23"/>
                      </a:lnTo>
                      <a:lnTo>
                        <a:pt x="70" y="23"/>
                      </a:lnTo>
                      <a:lnTo>
                        <a:pt x="74" y="15"/>
                      </a:lnTo>
                      <a:lnTo>
                        <a:pt x="77" y="15"/>
                      </a:lnTo>
                      <a:lnTo>
                        <a:pt x="77" y="19"/>
                      </a:lnTo>
                      <a:lnTo>
                        <a:pt x="81" y="19"/>
                      </a:lnTo>
                      <a:lnTo>
                        <a:pt x="81" y="15"/>
                      </a:lnTo>
                      <a:lnTo>
                        <a:pt x="85" y="19"/>
                      </a:lnTo>
                      <a:lnTo>
                        <a:pt x="92" y="19"/>
                      </a:lnTo>
                      <a:lnTo>
                        <a:pt x="100" y="11"/>
                      </a:lnTo>
                      <a:lnTo>
                        <a:pt x="103" y="11"/>
                      </a:lnTo>
                      <a:lnTo>
                        <a:pt x="107" y="11"/>
                      </a:lnTo>
                      <a:lnTo>
                        <a:pt x="111" y="11"/>
                      </a:lnTo>
                      <a:lnTo>
                        <a:pt x="114" y="11"/>
                      </a:lnTo>
                      <a:lnTo>
                        <a:pt x="118" y="11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25" y="11"/>
                      </a:lnTo>
                      <a:lnTo>
                        <a:pt x="137" y="8"/>
                      </a:lnTo>
                      <a:lnTo>
                        <a:pt x="137" y="8"/>
                      </a:lnTo>
                      <a:lnTo>
                        <a:pt x="144" y="8"/>
                      </a:lnTo>
                      <a:lnTo>
                        <a:pt x="144" y="8"/>
                      </a:lnTo>
                      <a:lnTo>
                        <a:pt x="144" y="8"/>
                      </a:lnTo>
                      <a:lnTo>
                        <a:pt x="151" y="8"/>
                      </a:lnTo>
                      <a:lnTo>
                        <a:pt x="151" y="4"/>
                      </a:lnTo>
                      <a:lnTo>
                        <a:pt x="155" y="4"/>
                      </a:lnTo>
                      <a:lnTo>
                        <a:pt x="155" y="0"/>
                      </a:lnTo>
                      <a:lnTo>
                        <a:pt x="155" y="0"/>
                      </a:lnTo>
                      <a:lnTo>
                        <a:pt x="155" y="0"/>
                      </a:lnTo>
                      <a:lnTo>
                        <a:pt x="159" y="0"/>
                      </a:lnTo>
                      <a:lnTo>
                        <a:pt x="159" y="0"/>
                      </a:lnTo>
                      <a:lnTo>
                        <a:pt x="159" y="0"/>
                      </a:lnTo>
                      <a:lnTo>
                        <a:pt x="163" y="0"/>
                      </a:lnTo>
                      <a:lnTo>
                        <a:pt x="166" y="0"/>
                      </a:lnTo>
                      <a:lnTo>
                        <a:pt x="166" y="0"/>
                      </a:lnTo>
                      <a:lnTo>
                        <a:pt x="166" y="4"/>
                      </a:lnTo>
                      <a:lnTo>
                        <a:pt x="163" y="8"/>
                      </a:lnTo>
                      <a:lnTo>
                        <a:pt x="163" y="8"/>
                      </a:lnTo>
                      <a:lnTo>
                        <a:pt x="163" y="11"/>
                      </a:lnTo>
                      <a:lnTo>
                        <a:pt x="163" y="11"/>
                      </a:lnTo>
                      <a:lnTo>
                        <a:pt x="166" y="11"/>
                      </a:lnTo>
                      <a:lnTo>
                        <a:pt x="166" y="11"/>
                      </a:lnTo>
                      <a:lnTo>
                        <a:pt x="163" y="15"/>
                      </a:lnTo>
                      <a:lnTo>
                        <a:pt x="163" y="15"/>
                      </a:lnTo>
                      <a:lnTo>
                        <a:pt x="163" y="19"/>
                      </a:lnTo>
                      <a:lnTo>
                        <a:pt x="163" y="23"/>
                      </a:lnTo>
                      <a:lnTo>
                        <a:pt x="163" y="23"/>
                      </a:lnTo>
                      <a:lnTo>
                        <a:pt x="166" y="23"/>
                      </a:lnTo>
                      <a:lnTo>
                        <a:pt x="166" y="23"/>
                      </a:lnTo>
                      <a:lnTo>
                        <a:pt x="166" y="23"/>
                      </a:lnTo>
                      <a:lnTo>
                        <a:pt x="166" y="26"/>
                      </a:lnTo>
                      <a:lnTo>
                        <a:pt x="166" y="26"/>
                      </a:lnTo>
                      <a:lnTo>
                        <a:pt x="166" y="26"/>
                      </a:lnTo>
                      <a:lnTo>
                        <a:pt x="163" y="26"/>
                      </a:lnTo>
                      <a:lnTo>
                        <a:pt x="163" y="26"/>
                      </a:lnTo>
                      <a:lnTo>
                        <a:pt x="159" y="30"/>
                      </a:lnTo>
                      <a:lnTo>
                        <a:pt x="163" y="30"/>
                      </a:lnTo>
                      <a:lnTo>
                        <a:pt x="159" y="34"/>
                      </a:lnTo>
                      <a:lnTo>
                        <a:pt x="159" y="37"/>
                      </a:lnTo>
                      <a:lnTo>
                        <a:pt x="159" y="41"/>
                      </a:lnTo>
                      <a:lnTo>
                        <a:pt x="155" y="49"/>
                      </a:lnTo>
                      <a:lnTo>
                        <a:pt x="151" y="56"/>
                      </a:lnTo>
                      <a:lnTo>
                        <a:pt x="148" y="56"/>
                      </a:lnTo>
                      <a:lnTo>
                        <a:pt x="148" y="56"/>
                      </a:lnTo>
                      <a:lnTo>
                        <a:pt x="144" y="60"/>
                      </a:lnTo>
                      <a:lnTo>
                        <a:pt x="144" y="63"/>
                      </a:lnTo>
                      <a:lnTo>
                        <a:pt x="144" y="63"/>
                      </a:lnTo>
                      <a:lnTo>
                        <a:pt x="140" y="67"/>
                      </a:lnTo>
                      <a:lnTo>
                        <a:pt x="133" y="82"/>
                      </a:lnTo>
                      <a:lnTo>
                        <a:pt x="133" y="86"/>
                      </a:lnTo>
                      <a:lnTo>
                        <a:pt x="125" y="93"/>
                      </a:lnTo>
                      <a:lnTo>
                        <a:pt x="125" y="97"/>
                      </a:lnTo>
                      <a:lnTo>
                        <a:pt x="114" y="112"/>
                      </a:lnTo>
                      <a:lnTo>
                        <a:pt x="114" y="112"/>
                      </a:lnTo>
                      <a:lnTo>
                        <a:pt x="107" y="119"/>
                      </a:lnTo>
                      <a:lnTo>
                        <a:pt x="100" y="126"/>
                      </a:lnTo>
                      <a:lnTo>
                        <a:pt x="81" y="141"/>
                      </a:lnTo>
                      <a:lnTo>
                        <a:pt x="74" y="149"/>
                      </a:lnTo>
                      <a:lnTo>
                        <a:pt x="70" y="149"/>
                      </a:lnTo>
                      <a:lnTo>
                        <a:pt x="63" y="152"/>
                      </a:lnTo>
                      <a:lnTo>
                        <a:pt x="59" y="156"/>
                      </a:lnTo>
                      <a:lnTo>
                        <a:pt x="48" y="167"/>
                      </a:lnTo>
                      <a:lnTo>
                        <a:pt x="44" y="167"/>
                      </a:lnTo>
                      <a:lnTo>
                        <a:pt x="37" y="178"/>
                      </a:lnTo>
                      <a:lnTo>
                        <a:pt x="33" y="178"/>
                      </a:lnTo>
                      <a:lnTo>
                        <a:pt x="33" y="178"/>
                      </a:lnTo>
                      <a:lnTo>
                        <a:pt x="29" y="182"/>
                      </a:lnTo>
                      <a:lnTo>
                        <a:pt x="26" y="182"/>
                      </a:lnTo>
                      <a:lnTo>
                        <a:pt x="26" y="186"/>
                      </a:lnTo>
                      <a:lnTo>
                        <a:pt x="11" y="201"/>
                      </a:lnTo>
                      <a:lnTo>
                        <a:pt x="11" y="201"/>
                      </a:lnTo>
                      <a:lnTo>
                        <a:pt x="0" y="190"/>
                      </a:lnTo>
                      <a:lnTo>
                        <a:pt x="0" y="134"/>
                      </a:lnTo>
                      <a:lnTo>
                        <a:pt x="14" y="119"/>
                      </a:lnTo>
                      <a:lnTo>
                        <a:pt x="14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4" name="Freeform 104">
                  <a:extLst>
                    <a:ext uri="{FF2B5EF4-FFF2-40B4-BE49-F238E27FC236}">
                      <a16:creationId xmlns:a16="http://schemas.microsoft.com/office/drawing/2014/main" id="{4545EE7B-0934-8345-90A5-C4ADF872E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9362" y="2770679"/>
                  <a:ext cx="47606" cy="42459"/>
                </a:xfrm>
                <a:custGeom>
                  <a:avLst/>
                  <a:gdLst>
                    <a:gd name="T0" fmla="*/ 9 w 10"/>
                    <a:gd name="T1" fmla="*/ 0 h 9"/>
                    <a:gd name="T2" fmla="*/ 8 w 10"/>
                    <a:gd name="T3" fmla="*/ 0 h 9"/>
                    <a:gd name="T4" fmla="*/ 8 w 10"/>
                    <a:gd name="T5" fmla="*/ 1 h 9"/>
                    <a:gd name="T6" fmla="*/ 7 w 10"/>
                    <a:gd name="T7" fmla="*/ 0 h 9"/>
                    <a:gd name="T8" fmla="*/ 6 w 10"/>
                    <a:gd name="T9" fmla="*/ 0 h 9"/>
                    <a:gd name="T10" fmla="*/ 6 w 10"/>
                    <a:gd name="T11" fmla="*/ 0 h 9"/>
                    <a:gd name="T12" fmla="*/ 5 w 10"/>
                    <a:gd name="T13" fmla="*/ 1 h 9"/>
                    <a:gd name="T14" fmla="*/ 4 w 10"/>
                    <a:gd name="T15" fmla="*/ 1 h 9"/>
                    <a:gd name="T16" fmla="*/ 3 w 10"/>
                    <a:gd name="T17" fmla="*/ 1 h 9"/>
                    <a:gd name="T18" fmla="*/ 3 w 10"/>
                    <a:gd name="T19" fmla="*/ 1 h 9"/>
                    <a:gd name="T20" fmla="*/ 2 w 10"/>
                    <a:gd name="T21" fmla="*/ 2 h 9"/>
                    <a:gd name="T22" fmla="*/ 1 w 10"/>
                    <a:gd name="T23" fmla="*/ 3 h 9"/>
                    <a:gd name="T24" fmla="*/ 0 w 10"/>
                    <a:gd name="T25" fmla="*/ 4 h 9"/>
                    <a:gd name="T26" fmla="*/ 0 w 10"/>
                    <a:gd name="T27" fmla="*/ 4 h 9"/>
                    <a:gd name="T28" fmla="*/ 0 w 10"/>
                    <a:gd name="T29" fmla="*/ 6 h 9"/>
                    <a:gd name="T30" fmla="*/ 1 w 10"/>
                    <a:gd name="T31" fmla="*/ 7 h 9"/>
                    <a:gd name="T32" fmla="*/ 1 w 10"/>
                    <a:gd name="T33" fmla="*/ 7 h 9"/>
                    <a:gd name="T34" fmla="*/ 2 w 10"/>
                    <a:gd name="T35" fmla="*/ 8 h 9"/>
                    <a:gd name="T36" fmla="*/ 3 w 10"/>
                    <a:gd name="T37" fmla="*/ 8 h 9"/>
                    <a:gd name="T38" fmla="*/ 3 w 10"/>
                    <a:gd name="T39" fmla="*/ 8 h 9"/>
                    <a:gd name="T40" fmla="*/ 4 w 10"/>
                    <a:gd name="T41" fmla="*/ 8 h 9"/>
                    <a:gd name="T42" fmla="*/ 5 w 10"/>
                    <a:gd name="T43" fmla="*/ 9 h 9"/>
                    <a:gd name="T44" fmla="*/ 5 w 10"/>
                    <a:gd name="T45" fmla="*/ 8 h 9"/>
                    <a:gd name="T46" fmla="*/ 5 w 10"/>
                    <a:gd name="T47" fmla="*/ 8 h 9"/>
                    <a:gd name="T48" fmla="*/ 6 w 10"/>
                    <a:gd name="T49" fmla="*/ 7 h 9"/>
                    <a:gd name="T50" fmla="*/ 7 w 10"/>
                    <a:gd name="T51" fmla="*/ 8 h 9"/>
                    <a:gd name="T52" fmla="*/ 7 w 10"/>
                    <a:gd name="T53" fmla="*/ 7 h 9"/>
                    <a:gd name="T54" fmla="*/ 7 w 10"/>
                    <a:gd name="T55" fmla="*/ 7 h 9"/>
                    <a:gd name="T56" fmla="*/ 8 w 10"/>
                    <a:gd name="T57" fmla="*/ 6 h 9"/>
                    <a:gd name="T58" fmla="*/ 9 w 10"/>
                    <a:gd name="T59" fmla="*/ 6 h 9"/>
                    <a:gd name="T60" fmla="*/ 9 w 10"/>
                    <a:gd name="T61" fmla="*/ 5 h 9"/>
                    <a:gd name="T62" fmla="*/ 9 w 10"/>
                    <a:gd name="T63" fmla="*/ 4 h 9"/>
                    <a:gd name="T64" fmla="*/ 10 w 10"/>
                    <a:gd name="T65" fmla="*/ 4 h 9"/>
                    <a:gd name="T66" fmla="*/ 10 w 10"/>
                    <a:gd name="T67" fmla="*/ 3 h 9"/>
                    <a:gd name="T68" fmla="*/ 10 w 10"/>
                    <a:gd name="T69" fmla="*/ 2 h 9"/>
                    <a:gd name="T70" fmla="*/ 10 w 10"/>
                    <a:gd name="T71" fmla="*/ 1 h 9"/>
                    <a:gd name="T72" fmla="*/ 9 w 10"/>
                    <a:gd name="T7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9">
                      <a:moveTo>
                        <a:pt x="9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5" name="Freeform 105">
                  <a:extLst>
                    <a:ext uri="{FF2B5EF4-FFF2-40B4-BE49-F238E27FC236}">
                      <a16:creationId xmlns:a16="http://schemas.microsoft.com/office/drawing/2014/main" id="{6195F3AD-599F-AD49-9827-751351561F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5563" y="1893197"/>
                  <a:ext cx="1295638" cy="872336"/>
                </a:xfrm>
                <a:custGeom>
                  <a:avLst/>
                  <a:gdLst>
                    <a:gd name="T0" fmla="*/ 970 w 1007"/>
                    <a:gd name="T1" fmla="*/ 118 h 678"/>
                    <a:gd name="T2" fmla="*/ 937 w 1007"/>
                    <a:gd name="T3" fmla="*/ 103 h 678"/>
                    <a:gd name="T4" fmla="*/ 911 w 1007"/>
                    <a:gd name="T5" fmla="*/ 85 h 678"/>
                    <a:gd name="T6" fmla="*/ 874 w 1007"/>
                    <a:gd name="T7" fmla="*/ 77 h 678"/>
                    <a:gd name="T8" fmla="*/ 840 w 1007"/>
                    <a:gd name="T9" fmla="*/ 33 h 678"/>
                    <a:gd name="T10" fmla="*/ 815 w 1007"/>
                    <a:gd name="T11" fmla="*/ 7 h 678"/>
                    <a:gd name="T12" fmla="*/ 774 w 1007"/>
                    <a:gd name="T13" fmla="*/ 0 h 678"/>
                    <a:gd name="T14" fmla="*/ 733 w 1007"/>
                    <a:gd name="T15" fmla="*/ 25 h 678"/>
                    <a:gd name="T16" fmla="*/ 741 w 1007"/>
                    <a:gd name="T17" fmla="*/ 66 h 678"/>
                    <a:gd name="T18" fmla="*/ 711 w 1007"/>
                    <a:gd name="T19" fmla="*/ 100 h 678"/>
                    <a:gd name="T20" fmla="*/ 778 w 1007"/>
                    <a:gd name="T21" fmla="*/ 159 h 678"/>
                    <a:gd name="T22" fmla="*/ 733 w 1007"/>
                    <a:gd name="T23" fmla="*/ 192 h 678"/>
                    <a:gd name="T24" fmla="*/ 663 w 1007"/>
                    <a:gd name="T25" fmla="*/ 226 h 678"/>
                    <a:gd name="T26" fmla="*/ 578 w 1007"/>
                    <a:gd name="T27" fmla="*/ 289 h 678"/>
                    <a:gd name="T28" fmla="*/ 437 w 1007"/>
                    <a:gd name="T29" fmla="*/ 274 h 678"/>
                    <a:gd name="T30" fmla="*/ 374 w 1007"/>
                    <a:gd name="T31" fmla="*/ 230 h 678"/>
                    <a:gd name="T32" fmla="*/ 326 w 1007"/>
                    <a:gd name="T33" fmla="*/ 185 h 678"/>
                    <a:gd name="T34" fmla="*/ 281 w 1007"/>
                    <a:gd name="T35" fmla="*/ 163 h 678"/>
                    <a:gd name="T36" fmla="*/ 248 w 1007"/>
                    <a:gd name="T37" fmla="*/ 166 h 678"/>
                    <a:gd name="T38" fmla="*/ 204 w 1007"/>
                    <a:gd name="T39" fmla="*/ 226 h 678"/>
                    <a:gd name="T40" fmla="*/ 181 w 1007"/>
                    <a:gd name="T41" fmla="*/ 252 h 678"/>
                    <a:gd name="T42" fmla="*/ 137 w 1007"/>
                    <a:gd name="T43" fmla="*/ 281 h 678"/>
                    <a:gd name="T44" fmla="*/ 44 w 1007"/>
                    <a:gd name="T45" fmla="*/ 296 h 678"/>
                    <a:gd name="T46" fmla="*/ 30 w 1007"/>
                    <a:gd name="T47" fmla="*/ 333 h 678"/>
                    <a:gd name="T48" fmla="*/ 15 w 1007"/>
                    <a:gd name="T49" fmla="*/ 382 h 678"/>
                    <a:gd name="T50" fmla="*/ 48 w 1007"/>
                    <a:gd name="T51" fmla="*/ 385 h 678"/>
                    <a:gd name="T52" fmla="*/ 89 w 1007"/>
                    <a:gd name="T53" fmla="*/ 400 h 678"/>
                    <a:gd name="T54" fmla="*/ 148 w 1007"/>
                    <a:gd name="T55" fmla="*/ 411 h 678"/>
                    <a:gd name="T56" fmla="*/ 200 w 1007"/>
                    <a:gd name="T57" fmla="*/ 482 h 678"/>
                    <a:gd name="T58" fmla="*/ 237 w 1007"/>
                    <a:gd name="T59" fmla="*/ 519 h 678"/>
                    <a:gd name="T60" fmla="*/ 300 w 1007"/>
                    <a:gd name="T61" fmla="*/ 534 h 678"/>
                    <a:gd name="T62" fmla="*/ 370 w 1007"/>
                    <a:gd name="T63" fmla="*/ 556 h 678"/>
                    <a:gd name="T64" fmla="*/ 441 w 1007"/>
                    <a:gd name="T65" fmla="*/ 549 h 678"/>
                    <a:gd name="T66" fmla="*/ 500 w 1007"/>
                    <a:gd name="T67" fmla="*/ 537 h 678"/>
                    <a:gd name="T68" fmla="*/ 541 w 1007"/>
                    <a:gd name="T69" fmla="*/ 589 h 678"/>
                    <a:gd name="T70" fmla="*/ 548 w 1007"/>
                    <a:gd name="T71" fmla="*/ 626 h 678"/>
                    <a:gd name="T72" fmla="*/ 570 w 1007"/>
                    <a:gd name="T73" fmla="*/ 660 h 678"/>
                    <a:gd name="T74" fmla="*/ 611 w 1007"/>
                    <a:gd name="T75" fmla="*/ 645 h 678"/>
                    <a:gd name="T76" fmla="*/ 663 w 1007"/>
                    <a:gd name="T77" fmla="*/ 634 h 678"/>
                    <a:gd name="T78" fmla="*/ 711 w 1007"/>
                    <a:gd name="T79" fmla="*/ 660 h 678"/>
                    <a:gd name="T80" fmla="*/ 737 w 1007"/>
                    <a:gd name="T81" fmla="*/ 678 h 678"/>
                    <a:gd name="T82" fmla="*/ 748 w 1007"/>
                    <a:gd name="T83" fmla="*/ 664 h 678"/>
                    <a:gd name="T84" fmla="*/ 789 w 1007"/>
                    <a:gd name="T85" fmla="*/ 641 h 678"/>
                    <a:gd name="T86" fmla="*/ 822 w 1007"/>
                    <a:gd name="T87" fmla="*/ 638 h 678"/>
                    <a:gd name="T88" fmla="*/ 852 w 1007"/>
                    <a:gd name="T89" fmla="*/ 619 h 678"/>
                    <a:gd name="T90" fmla="*/ 874 w 1007"/>
                    <a:gd name="T91" fmla="*/ 600 h 678"/>
                    <a:gd name="T92" fmla="*/ 881 w 1007"/>
                    <a:gd name="T93" fmla="*/ 586 h 678"/>
                    <a:gd name="T94" fmla="*/ 889 w 1007"/>
                    <a:gd name="T95" fmla="*/ 563 h 678"/>
                    <a:gd name="T96" fmla="*/ 907 w 1007"/>
                    <a:gd name="T97" fmla="*/ 537 h 678"/>
                    <a:gd name="T98" fmla="*/ 907 w 1007"/>
                    <a:gd name="T99" fmla="*/ 511 h 678"/>
                    <a:gd name="T100" fmla="*/ 874 w 1007"/>
                    <a:gd name="T101" fmla="*/ 500 h 678"/>
                    <a:gd name="T102" fmla="*/ 852 w 1007"/>
                    <a:gd name="T103" fmla="*/ 467 h 678"/>
                    <a:gd name="T104" fmla="*/ 892 w 1007"/>
                    <a:gd name="T105" fmla="*/ 459 h 678"/>
                    <a:gd name="T106" fmla="*/ 848 w 1007"/>
                    <a:gd name="T107" fmla="*/ 396 h 678"/>
                    <a:gd name="T108" fmla="*/ 889 w 1007"/>
                    <a:gd name="T109" fmla="*/ 370 h 678"/>
                    <a:gd name="T110" fmla="*/ 844 w 1007"/>
                    <a:gd name="T111" fmla="*/ 356 h 678"/>
                    <a:gd name="T112" fmla="*/ 803 w 1007"/>
                    <a:gd name="T113" fmla="*/ 345 h 678"/>
                    <a:gd name="T114" fmla="*/ 837 w 1007"/>
                    <a:gd name="T115" fmla="*/ 304 h 678"/>
                    <a:gd name="T116" fmla="*/ 855 w 1007"/>
                    <a:gd name="T117" fmla="*/ 319 h 678"/>
                    <a:gd name="T118" fmla="*/ 870 w 1007"/>
                    <a:gd name="T119" fmla="*/ 319 h 678"/>
                    <a:gd name="T120" fmla="*/ 985 w 1007"/>
                    <a:gd name="T121" fmla="*/ 233 h 678"/>
                    <a:gd name="T122" fmla="*/ 985 w 1007"/>
                    <a:gd name="T123" fmla="*/ 178 h 678"/>
                    <a:gd name="T124" fmla="*/ 1003 w 1007"/>
                    <a:gd name="T125" fmla="*/ 155 h 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07" h="678">
                      <a:moveTo>
                        <a:pt x="1003" y="118"/>
                      </a:moveTo>
                      <a:lnTo>
                        <a:pt x="1003" y="115"/>
                      </a:lnTo>
                      <a:lnTo>
                        <a:pt x="1003" y="115"/>
                      </a:lnTo>
                      <a:lnTo>
                        <a:pt x="1000" y="111"/>
                      </a:lnTo>
                      <a:lnTo>
                        <a:pt x="1000" y="111"/>
                      </a:lnTo>
                      <a:lnTo>
                        <a:pt x="1000" y="107"/>
                      </a:lnTo>
                      <a:lnTo>
                        <a:pt x="1000" y="107"/>
                      </a:lnTo>
                      <a:lnTo>
                        <a:pt x="1000" y="103"/>
                      </a:lnTo>
                      <a:lnTo>
                        <a:pt x="996" y="103"/>
                      </a:lnTo>
                      <a:lnTo>
                        <a:pt x="992" y="103"/>
                      </a:lnTo>
                      <a:lnTo>
                        <a:pt x="992" y="103"/>
                      </a:lnTo>
                      <a:lnTo>
                        <a:pt x="989" y="103"/>
                      </a:lnTo>
                      <a:lnTo>
                        <a:pt x="985" y="103"/>
                      </a:lnTo>
                      <a:lnTo>
                        <a:pt x="985" y="103"/>
                      </a:lnTo>
                      <a:lnTo>
                        <a:pt x="985" y="107"/>
                      </a:lnTo>
                      <a:lnTo>
                        <a:pt x="981" y="107"/>
                      </a:lnTo>
                      <a:lnTo>
                        <a:pt x="981" y="107"/>
                      </a:lnTo>
                      <a:lnTo>
                        <a:pt x="981" y="111"/>
                      </a:lnTo>
                      <a:lnTo>
                        <a:pt x="977" y="111"/>
                      </a:lnTo>
                      <a:lnTo>
                        <a:pt x="974" y="111"/>
                      </a:lnTo>
                      <a:lnTo>
                        <a:pt x="974" y="115"/>
                      </a:lnTo>
                      <a:lnTo>
                        <a:pt x="974" y="115"/>
                      </a:lnTo>
                      <a:lnTo>
                        <a:pt x="970" y="118"/>
                      </a:lnTo>
                      <a:lnTo>
                        <a:pt x="970" y="118"/>
                      </a:lnTo>
                      <a:lnTo>
                        <a:pt x="970" y="122"/>
                      </a:lnTo>
                      <a:lnTo>
                        <a:pt x="970" y="122"/>
                      </a:lnTo>
                      <a:lnTo>
                        <a:pt x="966" y="122"/>
                      </a:lnTo>
                      <a:lnTo>
                        <a:pt x="963" y="126"/>
                      </a:lnTo>
                      <a:lnTo>
                        <a:pt x="963" y="126"/>
                      </a:lnTo>
                      <a:lnTo>
                        <a:pt x="959" y="126"/>
                      </a:lnTo>
                      <a:lnTo>
                        <a:pt x="959" y="126"/>
                      </a:lnTo>
                      <a:lnTo>
                        <a:pt x="955" y="126"/>
                      </a:lnTo>
                      <a:lnTo>
                        <a:pt x="955" y="126"/>
                      </a:lnTo>
                      <a:lnTo>
                        <a:pt x="952" y="122"/>
                      </a:lnTo>
                      <a:lnTo>
                        <a:pt x="952" y="122"/>
                      </a:lnTo>
                      <a:lnTo>
                        <a:pt x="948" y="126"/>
                      </a:lnTo>
                      <a:lnTo>
                        <a:pt x="944" y="126"/>
                      </a:lnTo>
                      <a:lnTo>
                        <a:pt x="944" y="122"/>
                      </a:lnTo>
                      <a:lnTo>
                        <a:pt x="944" y="118"/>
                      </a:lnTo>
                      <a:lnTo>
                        <a:pt x="940" y="118"/>
                      </a:lnTo>
                      <a:lnTo>
                        <a:pt x="937" y="115"/>
                      </a:lnTo>
                      <a:lnTo>
                        <a:pt x="937" y="115"/>
                      </a:lnTo>
                      <a:lnTo>
                        <a:pt x="940" y="111"/>
                      </a:lnTo>
                      <a:lnTo>
                        <a:pt x="940" y="111"/>
                      </a:lnTo>
                      <a:lnTo>
                        <a:pt x="937" y="107"/>
                      </a:lnTo>
                      <a:lnTo>
                        <a:pt x="937" y="103"/>
                      </a:lnTo>
                      <a:lnTo>
                        <a:pt x="937" y="103"/>
                      </a:lnTo>
                      <a:lnTo>
                        <a:pt x="933" y="103"/>
                      </a:lnTo>
                      <a:lnTo>
                        <a:pt x="933" y="100"/>
                      </a:lnTo>
                      <a:lnTo>
                        <a:pt x="937" y="100"/>
                      </a:lnTo>
                      <a:lnTo>
                        <a:pt x="937" y="96"/>
                      </a:lnTo>
                      <a:lnTo>
                        <a:pt x="937" y="96"/>
                      </a:lnTo>
                      <a:lnTo>
                        <a:pt x="933" y="96"/>
                      </a:lnTo>
                      <a:lnTo>
                        <a:pt x="933" y="100"/>
                      </a:lnTo>
                      <a:lnTo>
                        <a:pt x="929" y="100"/>
                      </a:lnTo>
                      <a:lnTo>
                        <a:pt x="929" y="100"/>
                      </a:lnTo>
                      <a:lnTo>
                        <a:pt x="926" y="100"/>
                      </a:lnTo>
                      <a:lnTo>
                        <a:pt x="926" y="96"/>
                      </a:lnTo>
                      <a:lnTo>
                        <a:pt x="922" y="96"/>
                      </a:lnTo>
                      <a:lnTo>
                        <a:pt x="922" y="96"/>
                      </a:lnTo>
                      <a:lnTo>
                        <a:pt x="918" y="96"/>
                      </a:lnTo>
                      <a:lnTo>
                        <a:pt x="918" y="92"/>
                      </a:lnTo>
                      <a:lnTo>
                        <a:pt x="918" y="92"/>
                      </a:lnTo>
                      <a:lnTo>
                        <a:pt x="915" y="92"/>
                      </a:lnTo>
                      <a:lnTo>
                        <a:pt x="915" y="92"/>
                      </a:lnTo>
                      <a:lnTo>
                        <a:pt x="915" y="89"/>
                      </a:lnTo>
                      <a:lnTo>
                        <a:pt x="911" y="89"/>
                      </a:lnTo>
                      <a:lnTo>
                        <a:pt x="911" y="89"/>
                      </a:lnTo>
                      <a:lnTo>
                        <a:pt x="911" y="85"/>
                      </a:lnTo>
                      <a:lnTo>
                        <a:pt x="907" y="85"/>
                      </a:lnTo>
                      <a:lnTo>
                        <a:pt x="907" y="85"/>
                      </a:lnTo>
                      <a:lnTo>
                        <a:pt x="907" y="89"/>
                      </a:lnTo>
                      <a:lnTo>
                        <a:pt x="903" y="85"/>
                      </a:lnTo>
                      <a:lnTo>
                        <a:pt x="903" y="89"/>
                      </a:lnTo>
                      <a:lnTo>
                        <a:pt x="903" y="89"/>
                      </a:lnTo>
                      <a:lnTo>
                        <a:pt x="900" y="89"/>
                      </a:lnTo>
                      <a:lnTo>
                        <a:pt x="900" y="85"/>
                      </a:lnTo>
                      <a:lnTo>
                        <a:pt x="896" y="85"/>
                      </a:lnTo>
                      <a:lnTo>
                        <a:pt x="892" y="85"/>
                      </a:lnTo>
                      <a:lnTo>
                        <a:pt x="892" y="85"/>
                      </a:lnTo>
                      <a:lnTo>
                        <a:pt x="892" y="81"/>
                      </a:lnTo>
                      <a:lnTo>
                        <a:pt x="892" y="81"/>
                      </a:lnTo>
                      <a:lnTo>
                        <a:pt x="892" y="81"/>
                      </a:lnTo>
                      <a:lnTo>
                        <a:pt x="889" y="85"/>
                      </a:lnTo>
                      <a:lnTo>
                        <a:pt x="885" y="81"/>
                      </a:lnTo>
                      <a:lnTo>
                        <a:pt x="885" y="85"/>
                      </a:lnTo>
                      <a:lnTo>
                        <a:pt x="885" y="81"/>
                      </a:lnTo>
                      <a:lnTo>
                        <a:pt x="881" y="85"/>
                      </a:lnTo>
                      <a:lnTo>
                        <a:pt x="881" y="81"/>
                      </a:lnTo>
                      <a:lnTo>
                        <a:pt x="878" y="81"/>
                      </a:lnTo>
                      <a:lnTo>
                        <a:pt x="878" y="81"/>
                      </a:lnTo>
                      <a:lnTo>
                        <a:pt x="874" y="77"/>
                      </a:lnTo>
                      <a:lnTo>
                        <a:pt x="870" y="74"/>
                      </a:lnTo>
                      <a:lnTo>
                        <a:pt x="870" y="70"/>
                      </a:lnTo>
                      <a:lnTo>
                        <a:pt x="870" y="70"/>
                      </a:lnTo>
                      <a:lnTo>
                        <a:pt x="866" y="70"/>
                      </a:lnTo>
                      <a:lnTo>
                        <a:pt x="866" y="66"/>
                      </a:lnTo>
                      <a:lnTo>
                        <a:pt x="866" y="66"/>
                      </a:lnTo>
                      <a:lnTo>
                        <a:pt x="866" y="63"/>
                      </a:lnTo>
                      <a:lnTo>
                        <a:pt x="863" y="63"/>
                      </a:lnTo>
                      <a:lnTo>
                        <a:pt x="863" y="59"/>
                      </a:lnTo>
                      <a:lnTo>
                        <a:pt x="859" y="55"/>
                      </a:lnTo>
                      <a:lnTo>
                        <a:pt x="855" y="51"/>
                      </a:lnTo>
                      <a:lnTo>
                        <a:pt x="855" y="48"/>
                      </a:lnTo>
                      <a:lnTo>
                        <a:pt x="852" y="48"/>
                      </a:lnTo>
                      <a:lnTo>
                        <a:pt x="852" y="48"/>
                      </a:lnTo>
                      <a:lnTo>
                        <a:pt x="848" y="48"/>
                      </a:lnTo>
                      <a:lnTo>
                        <a:pt x="852" y="44"/>
                      </a:lnTo>
                      <a:lnTo>
                        <a:pt x="852" y="44"/>
                      </a:lnTo>
                      <a:lnTo>
                        <a:pt x="848" y="44"/>
                      </a:lnTo>
                      <a:lnTo>
                        <a:pt x="848" y="40"/>
                      </a:lnTo>
                      <a:lnTo>
                        <a:pt x="844" y="40"/>
                      </a:lnTo>
                      <a:lnTo>
                        <a:pt x="844" y="37"/>
                      </a:lnTo>
                      <a:lnTo>
                        <a:pt x="844" y="33"/>
                      </a:lnTo>
                      <a:lnTo>
                        <a:pt x="840" y="33"/>
                      </a:lnTo>
                      <a:lnTo>
                        <a:pt x="837" y="29"/>
                      </a:lnTo>
                      <a:lnTo>
                        <a:pt x="837" y="29"/>
                      </a:lnTo>
                      <a:lnTo>
                        <a:pt x="837" y="25"/>
                      </a:lnTo>
                      <a:lnTo>
                        <a:pt x="837" y="25"/>
                      </a:lnTo>
                      <a:lnTo>
                        <a:pt x="833" y="25"/>
                      </a:lnTo>
                      <a:lnTo>
                        <a:pt x="833" y="25"/>
                      </a:lnTo>
                      <a:lnTo>
                        <a:pt x="833" y="22"/>
                      </a:lnTo>
                      <a:lnTo>
                        <a:pt x="833" y="22"/>
                      </a:lnTo>
                      <a:lnTo>
                        <a:pt x="833" y="18"/>
                      </a:lnTo>
                      <a:lnTo>
                        <a:pt x="829" y="18"/>
                      </a:lnTo>
                      <a:lnTo>
                        <a:pt x="829" y="14"/>
                      </a:lnTo>
                      <a:lnTo>
                        <a:pt x="829" y="14"/>
                      </a:lnTo>
                      <a:lnTo>
                        <a:pt x="829" y="14"/>
                      </a:lnTo>
                      <a:lnTo>
                        <a:pt x="826" y="14"/>
                      </a:lnTo>
                      <a:lnTo>
                        <a:pt x="822" y="14"/>
                      </a:lnTo>
                      <a:lnTo>
                        <a:pt x="822" y="11"/>
                      </a:lnTo>
                      <a:lnTo>
                        <a:pt x="822" y="11"/>
                      </a:lnTo>
                      <a:lnTo>
                        <a:pt x="822" y="11"/>
                      </a:lnTo>
                      <a:lnTo>
                        <a:pt x="822" y="7"/>
                      </a:lnTo>
                      <a:lnTo>
                        <a:pt x="818" y="11"/>
                      </a:lnTo>
                      <a:lnTo>
                        <a:pt x="818" y="7"/>
                      </a:lnTo>
                      <a:lnTo>
                        <a:pt x="818" y="7"/>
                      </a:lnTo>
                      <a:lnTo>
                        <a:pt x="815" y="7"/>
                      </a:lnTo>
                      <a:lnTo>
                        <a:pt x="818" y="7"/>
                      </a:lnTo>
                      <a:lnTo>
                        <a:pt x="815" y="3"/>
                      </a:lnTo>
                      <a:lnTo>
                        <a:pt x="815" y="3"/>
                      </a:lnTo>
                      <a:lnTo>
                        <a:pt x="811" y="3"/>
                      </a:lnTo>
                      <a:lnTo>
                        <a:pt x="811" y="3"/>
                      </a:lnTo>
                      <a:lnTo>
                        <a:pt x="807" y="3"/>
                      </a:lnTo>
                      <a:lnTo>
                        <a:pt x="807" y="3"/>
                      </a:lnTo>
                      <a:lnTo>
                        <a:pt x="803" y="3"/>
                      </a:lnTo>
                      <a:lnTo>
                        <a:pt x="803" y="3"/>
                      </a:lnTo>
                      <a:lnTo>
                        <a:pt x="803" y="3"/>
                      </a:lnTo>
                      <a:lnTo>
                        <a:pt x="803" y="7"/>
                      </a:lnTo>
                      <a:lnTo>
                        <a:pt x="800" y="3"/>
                      </a:lnTo>
                      <a:lnTo>
                        <a:pt x="800" y="3"/>
                      </a:lnTo>
                      <a:lnTo>
                        <a:pt x="796" y="3"/>
                      </a:lnTo>
                      <a:lnTo>
                        <a:pt x="792" y="3"/>
                      </a:lnTo>
                      <a:lnTo>
                        <a:pt x="792" y="3"/>
                      </a:lnTo>
                      <a:lnTo>
                        <a:pt x="789" y="0"/>
                      </a:lnTo>
                      <a:lnTo>
                        <a:pt x="785" y="0"/>
                      </a:lnTo>
                      <a:lnTo>
                        <a:pt x="781" y="0"/>
                      </a:lnTo>
                      <a:lnTo>
                        <a:pt x="781" y="0"/>
                      </a:lnTo>
                      <a:lnTo>
                        <a:pt x="778" y="0"/>
                      </a:lnTo>
                      <a:lnTo>
                        <a:pt x="778" y="0"/>
                      </a:lnTo>
                      <a:lnTo>
                        <a:pt x="774" y="0"/>
                      </a:lnTo>
                      <a:lnTo>
                        <a:pt x="770" y="0"/>
                      </a:lnTo>
                      <a:lnTo>
                        <a:pt x="770" y="0"/>
                      </a:lnTo>
                      <a:lnTo>
                        <a:pt x="770" y="3"/>
                      </a:lnTo>
                      <a:lnTo>
                        <a:pt x="766" y="3"/>
                      </a:lnTo>
                      <a:lnTo>
                        <a:pt x="763" y="3"/>
                      </a:lnTo>
                      <a:lnTo>
                        <a:pt x="759" y="3"/>
                      </a:lnTo>
                      <a:lnTo>
                        <a:pt x="759" y="3"/>
                      </a:lnTo>
                      <a:lnTo>
                        <a:pt x="755" y="3"/>
                      </a:lnTo>
                      <a:lnTo>
                        <a:pt x="755" y="7"/>
                      </a:lnTo>
                      <a:lnTo>
                        <a:pt x="752" y="7"/>
                      </a:lnTo>
                      <a:lnTo>
                        <a:pt x="748" y="7"/>
                      </a:lnTo>
                      <a:lnTo>
                        <a:pt x="748" y="7"/>
                      </a:lnTo>
                      <a:lnTo>
                        <a:pt x="748" y="7"/>
                      </a:lnTo>
                      <a:lnTo>
                        <a:pt x="744" y="7"/>
                      </a:lnTo>
                      <a:lnTo>
                        <a:pt x="741" y="7"/>
                      </a:lnTo>
                      <a:lnTo>
                        <a:pt x="737" y="11"/>
                      </a:lnTo>
                      <a:lnTo>
                        <a:pt x="737" y="11"/>
                      </a:lnTo>
                      <a:lnTo>
                        <a:pt x="737" y="14"/>
                      </a:lnTo>
                      <a:lnTo>
                        <a:pt x="733" y="18"/>
                      </a:lnTo>
                      <a:lnTo>
                        <a:pt x="733" y="18"/>
                      </a:lnTo>
                      <a:lnTo>
                        <a:pt x="733" y="22"/>
                      </a:lnTo>
                      <a:lnTo>
                        <a:pt x="733" y="22"/>
                      </a:lnTo>
                      <a:lnTo>
                        <a:pt x="733" y="25"/>
                      </a:lnTo>
                      <a:lnTo>
                        <a:pt x="733" y="25"/>
                      </a:lnTo>
                      <a:lnTo>
                        <a:pt x="737" y="25"/>
                      </a:lnTo>
                      <a:lnTo>
                        <a:pt x="741" y="25"/>
                      </a:lnTo>
                      <a:lnTo>
                        <a:pt x="741" y="25"/>
                      </a:lnTo>
                      <a:lnTo>
                        <a:pt x="744" y="25"/>
                      </a:lnTo>
                      <a:lnTo>
                        <a:pt x="744" y="29"/>
                      </a:lnTo>
                      <a:lnTo>
                        <a:pt x="748" y="29"/>
                      </a:lnTo>
                      <a:lnTo>
                        <a:pt x="748" y="33"/>
                      </a:lnTo>
                      <a:lnTo>
                        <a:pt x="748" y="33"/>
                      </a:lnTo>
                      <a:lnTo>
                        <a:pt x="752" y="37"/>
                      </a:lnTo>
                      <a:lnTo>
                        <a:pt x="748" y="40"/>
                      </a:lnTo>
                      <a:lnTo>
                        <a:pt x="748" y="40"/>
                      </a:lnTo>
                      <a:lnTo>
                        <a:pt x="744" y="44"/>
                      </a:lnTo>
                      <a:lnTo>
                        <a:pt x="744" y="48"/>
                      </a:lnTo>
                      <a:lnTo>
                        <a:pt x="744" y="48"/>
                      </a:lnTo>
                      <a:lnTo>
                        <a:pt x="741" y="51"/>
                      </a:lnTo>
                      <a:lnTo>
                        <a:pt x="741" y="55"/>
                      </a:lnTo>
                      <a:lnTo>
                        <a:pt x="741" y="55"/>
                      </a:lnTo>
                      <a:lnTo>
                        <a:pt x="741" y="59"/>
                      </a:lnTo>
                      <a:lnTo>
                        <a:pt x="741" y="63"/>
                      </a:lnTo>
                      <a:lnTo>
                        <a:pt x="744" y="63"/>
                      </a:lnTo>
                      <a:lnTo>
                        <a:pt x="744" y="66"/>
                      </a:lnTo>
                      <a:lnTo>
                        <a:pt x="741" y="66"/>
                      </a:lnTo>
                      <a:lnTo>
                        <a:pt x="741" y="70"/>
                      </a:lnTo>
                      <a:lnTo>
                        <a:pt x="744" y="70"/>
                      </a:lnTo>
                      <a:lnTo>
                        <a:pt x="744" y="77"/>
                      </a:lnTo>
                      <a:lnTo>
                        <a:pt x="741" y="77"/>
                      </a:lnTo>
                      <a:lnTo>
                        <a:pt x="741" y="81"/>
                      </a:lnTo>
                      <a:lnTo>
                        <a:pt x="744" y="81"/>
                      </a:lnTo>
                      <a:lnTo>
                        <a:pt x="744" y="81"/>
                      </a:lnTo>
                      <a:lnTo>
                        <a:pt x="744" y="81"/>
                      </a:lnTo>
                      <a:lnTo>
                        <a:pt x="748" y="81"/>
                      </a:lnTo>
                      <a:lnTo>
                        <a:pt x="748" y="85"/>
                      </a:lnTo>
                      <a:lnTo>
                        <a:pt x="748" y="89"/>
                      </a:lnTo>
                      <a:lnTo>
                        <a:pt x="744" y="92"/>
                      </a:lnTo>
                      <a:lnTo>
                        <a:pt x="737" y="92"/>
                      </a:lnTo>
                      <a:lnTo>
                        <a:pt x="733" y="92"/>
                      </a:lnTo>
                      <a:lnTo>
                        <a:pt x="726" y="100"/>
                      </a:lnTo>
                      <a:lnTo>
                        <a:pt x="726" y="100"/>
                      </a:lnTo>
                      <a:lnTo>
                        <a:pt x="722" y="100"/>
                      </a:lnTo>
                      <a:lnTo>
                        <a:pt x="718" y="100"/>
                      </a:lnTo>
                      <a:lnTo>
                        <a:pt x="715" y="100"/>
                      </a:lnTo>
                      <a:lnTo>
                        <a:pt x="715" y="96"/>
                      </a:lnTo>
                      <a:lnTo>
                        <a:pt x="711" y="96"/>
                      </a:lnTo>
                      <a:lnTo>
                        <a:pt x="711" y="100"/>
                      </a:lnTo>
                      <a:lnTo>
                        <a:pt x="711" y="100"/>
                      </a:lnTo>
                      <a:lnTo>
                        <a:pt x="707" y="122"/>
                      </a:lnTo>
                      <a:lnTo>
                        <a:pt x="707" y="126"/>
                      </a:lnTo>
                      <a:lnTo>
                        <a:pt x="707" y="129"/>
                      </a:lnTo>
                      <a:lnTo>
                        <a:pt x="707" y="133"/>
                      </a:lnTo>
                      <a:lnTo>
                        <a:pt x="703" y="140"/>
                      </a:lnTo>
                      <a:lnTo>
                        <a:pt x="707" y="144"/>
                      </a:lnTo>
                      <a:lnTo>
                        <a:pt x="715" y="148"/>
                      </a:lnTo>
                      <a:lnTo>
                        <a:pt x="722" y="144"/>
                      </a:lnTo>
                      <a:lnTo>
                        <a:pt x="726" y="144"/>
                      </a:lnTo>
                      <a:lnTo>
                        <a:pt x="733" y="144"/>
                      </a:lnTo>
                      <a:lnTo>
                        <a:pt x="737" y="148"/>
                      </a:lnTo>
                      <a:lnTo>
                        <a:pt x="741" y="144"/>
                      </a:lnTo>
                      <a:lnTo>
                        <a:pt x="741" y="140"/>
                      </a:lnTo>
                      <a:lnTo>
                        <a:pt x="741" y="137"/>
                      </a:lnTo>
                      <a:lnTo>
                        <a:pt x="744" y="137"/>
                      </a:lnTo>
                      <a:lnTo>
                        <a:pt x="748" y="133"/>
                      </a:lnTo>
                      <a:lnTo>
                        <a:pt x="755" y="137"/>
                      </a:lnTo>
                      <a:lnTo>
                        <a:pt x="759" y="140"/>
                      </a:lnTo>
                      <a:lnTo>
                        <a:pt x="766" y="144"/>
                      </a:lnTo>
                      <a:lnTo>
                        <a:pt x="770" y="152"/>
                      </a:lnTo>
                      <a:lnTo>
                        <a:pt x="774" y="155"/>
                      </a:lnTo>
                      <a:lnTo>
                        <a:pt x="778" y="159"/>
                      </a:lnTo>
                      <a:lnTo>
                        <a:pt x="778" y="159"/>
                      </a:lnTo>
                      <a:lnTo>
                        <a:pt x="778" y="163"/>
                      </a:lnTo>
                      <a:lnTo>
                        <a:pt x="774" y="163"/>
                      </a:lnTo>
                      <a:lnTo>
                        <a:pt x="774" y="166"/>
                      </a:lnTo>
                      <a:lnTo>
                        <a:pt x="774" y="166"/>
                      </a:lnTo>
                      <a:lnTo>
                        <a:pt x="770" y="166"/>
                      </a:lnTo>
                      <a:lnTo>
                        <a:pt x="770" y="166"/>
                      </a:lnTo>
                      <a:lnTo>
                        <a:pt x="766" y="166"/>
                      </a:lnTo>
                      <a:lnTo>
                        <a:pt x="766" y="166"/>
                      </a:lnTo>
                      <a:lnTo>
                        <a:pt x="759" y="166"/>
                      </a:lnTo>
                      <a:lnTo>
                        <a:pt x="759" y="166"/>
                      </a:lnTo>
                      <a:lnTo>
                        <a:pt x="755" y="170"/>
                      </a:lnTo>
                      <a:lnTo>
                        <a:pt x="752" y="174"/>
                      </a:lnTo>
                      <a:lnTo>
                        <a:pt x="748" y="174"/>
                      </a:lnTo>
                      <a:lnTo>
                        <a:pt x="744" y="174"/>
                      </a:lnTo>
                      <a:lnTo>
                        <a:pt x="744" y="174"/>
                      </a:lnTo>
                      <a:lnTo>
                        <a:pt x="744" y="178"/>
                      </a:lnTo>
                      <a:lnTo>
                        <a:pt x="741" y="178"/>
                      </a:lnTo>
                      <a:lnTo>
                        <a:pt x="741" y="178"/>
                      </a:lnTo>
                      <a:lnTo>
                        <a:pt x="737" y="178"/>
                      </a:lnTo>
                      <a:lnTo>
                        <a:pt x="737" y="178"/>
                      </a:lnTo>
                      <a:lnTo>
                        <a:pt x="733" y="185"/>
                      </a:lnTo>
                      <a:lnTo>
                        <a:pt x="733" y="189"/>
                      </a:lnTo>
                      <a:lnTo>
                        <a:pt x="733" y="192"/>
                      </a:lnTo>
                      <a:lnTo>
                        <a:pt x="733" y="192"/>
                      </a:lnTo>
                      <a:lnTo>
                        <a:pt x="729" y="192"/>
                      </a:lnTo>
                      <a:lnTo>
                        <a:pt x="722" y="200"/>
                      </a:lnTo>
                      <a:lnTo>
                        <a:pt x="718" y="200"/>
                      </a:lnTo>
                      <a:lnTo>
                        <a:pt x="711" y="196"/>
                      </a:lnTo>
                      <a:lnTo>
                        <a:pt x="711" y="200"/>
                      </a:lnTo>
                      <a:lnTo>
                        <a:pt x="707" y="204"/>
                      </a:lnTo>
                      <a:lnTo>
                        <a:pt x="703" y="207"/>
                      </a:lnTo>
                      <a:lnTo>
                        <a:pt x="700" y="207"/>
                      </a:lnTo>
                      <a:lnTo>
                        <a:pt x="700" y="211"/>
                      </a:lnTo>
                      <a:lnTo>
                        <a:pt x="696" y="215"/>
                      </a:lnTo>
                      <a:lnTo>
                        <a:pt x="696" y="215"/>
                      </a:lnTo>
                      <a:lnTo>
                        <a:pt x="692" y="211"/>
                      </a:lnTo>
                      <a:lnTo>
                        <a:pt x="689" y="211"/>
                      </a:lnTo>
                      <a:lnTo>
                        <a:pt x="685" y="211"/>
                      </a:lnTo>
                      <a:lnTo>
                        <a:pt x="681" y="207"/>
                      </a:lnTo>
                      <a:lnTo>
                        <a:pt x="674" y="207"/>
                      </a:lnTo>
                      <a:lnTo>
                        <a:pt x="670" y="207"/>
                      </a:lnTo>
                      <a:lnTo>
                        <a:pt x="666" y="211"/>
                      </a:lnTo>
                      <a:lnTo>
                        <a:pt x="663" y="215"/>
                      </a:lnTo>
                      <a:lnTo>
                        <a:pt x="663" y="222"/>
                      </a:lnTo>
                      <a:lnTo>
                        <a:pt x="663" y="222"/>
                      </a:lnTo>
                      <a:lnTo>
                        <a:pt x="663" y="226"/>
                      </a:lnTo>
                      <a:lnTo>
                        <a:pt x="670" y="230"/>
                      </a:lnTo>
                      <a:lnTo>
                        <a:pt x="678" y="233"/>
                      </a:lnTo>
                      <a:lnTo>
                        <a:pt x="678" y="237"/>
                      </a:lnTo>
                      <a:lnTo>
                        <a:pt x="674" y="237"/>
                      </a:lnTo>
                      <a:lnTo>
                        <a:pt x="674" y="241"/>
                      </a:lnTo>
                      <a:lnTo>
                        <a:pt x="666" y="248"/>
                      </a:lnTo>
                      <a:lnTo>
                        <a:pt x="663" y="255"/>
                      </a:lnTo>
                      <a:lnTo>
                        <a:pt x="659" y="259"/>
                      </a:lnTo>
                      <a:lnTo>
                        <a:pt x="655" y="259"/>
                      </a:lnTo>
                      <a:lnTo>
                        <a:pt x="652" y="263"/>
                      </a:lnTo>
                      <a:lnTo>
                        <a:pt x="648" y="263"/>
                      </a:lnTo>
                      <a:lnTo>
                        <a:pt x="644" y="263"/>
                      </a:lnTo>
                      <a:lnTo>
                        <a:pt x="641" y="267"/>
                      </a:lnTo>
                      <a:lnTo>
                        <a:pt x="633" y="267"/>
                      </a:lnTo>
                      <a:lnTo>
                        <a:pt x="626" y="267"/>
                      </a:lnTo>
                      <a:lnTo>
                        <a:pt x="622" y="270"/>
                      </a:lnTo>
                      <a:lnTo>
                        <a:pt x="618" y="270"/>
                      </a:lnTo>
                      <a:lnTo>
                        <a:pt x="607" y="274"/>
                      </a:lnTo>
                      <a:lnTo>
                        <a:pt x="596" y="278"/>
                      </a:lnTo>
                      <a:lnTo>
                        <a:pt x="592" y="281"/>
                      </a:lnTo>
                      <a:lnTo>
                        <a:pt x="585" y="289"/>
                      </a:lnTo>
                      <a:lnTo>
                        <a:pt x="581" y="289"/>
                      </a:lnTo>
                      <a:lnTo>
                        <a:pt x="578" y="289"/>
                      </a:lnTo>
                      <a:lnTo>
                        <a:pt x="574" y="289"/>
                      </a:lnTo>
                      <a:lnTo>
                        <a:pt x="574" y="285"/>
                      </a:lnTo>
                      <a:lnTo>
                        <a:pt x="574" y="285"/>
                      </a:lnTo>
                      <a:lnTo>
                        <a:pt x="566" y="285"/>
                      </a:lnTo>
                      <a:lnTo>
                        <a:pt x="559" y="289"/>
                      </a:lnTo>
                      <a:lnTo>
                        <a:pt x="555" y="285"/>
                      </a:lnTo>
                      <a:lnTo>
                        <a:pt x="548" y="285"/>
                      </a:lnTo>
                      <a:lnTo>
                        <a:pt x="541" y="281"/>
                      </a:lnTo>
                      <a:lnTo>
                        <a:pt x="529" y="278"/>
                      </a:lnTo>
                      <a:lnTo>
                        <a:pt x="522" y="270"/>
                      </a:lnTo>
                      <a:lnTo>
                        <a:pt x="518" y="270"/>
                      </a:lnTo>
                      <a:lnTo>
                        <a:pt x="507" y="270"/>
                      </a:lnTo>
                      <a:lnTo>
                        <a:pt x="496" y="270"/>
                      </a:lnTo>
                      <a:lnTo>
                        <a:pt x="496" y="270"/>
                      </a:lnTo>
                      <a:lnTo>
                        <a:pt x="492" y="270"/>
                      </a:lnTo>
                      <a:lnTo>
                        <a:pt x="492" y="274"/>
                      </a:lnTo>
                      <a:lnTo>
                        <a:pt x="485" y="274"/>
                      </a:lnTo>
                      <a:lnTo>
                        <a:pt x="478" y="274"/>
                      </a:lnTo>
                      <a:lnTo>
                        <a:pt x="467" y="274"/>
                      </a:lnTo>
                      <a:lnTo>
                        <a:pt x="455" y="274"/>
                      </a:lnTo>
                      <a:lnTo>
                        <a:pt x="448" y="274"/>
                      </a:lnTo>
                      <a:lnTo>
                        <a:pt x="441" y="274"/>
                      </a:lnTo>
                      <a:lnTo>
                        <a:pt x="437" y="274"/>
                      </a:lnTo>
                      <a:lnTo>
                        <a:pt x="433" y="274"/>
                      </a:lnTo>
                      <a:lnTo>
                        <a:pt x="429" y="267"/>
                      </a:lnTo>
                      <a:lnTo>
                        <a:pt x="429" y="263"/>
                      </a:lnTo>
                      <a:lnTo>
                        <a:pt x="426" y="259"/>
                      </a:lnTo>
                      <a:lnTo>
                        <a:pt x="422" y="255"/>
                      </a:lnTo>
                      <a:lnTo>
                        <a:pt x="422" y="252"/>
                      </a:lnTo>
                      <a:lnTo>
                        <a:pt x="422" y="252"/>
                      </a:lnTo>
                      <a:lnTo>
                        <a:pt x="418" y="248"/>
                      </a:lnTo>
                      <a:lnTo>
                        <a:pt x="415" y="248"/>
                      </a:lnTo>
                      <a:lnTo>
                        <a:pt x="415" y="248"/>
                      </a:lnTo>
                      <a:lnTo>
                        <a:pt x="415" y="244"/>
                      </a:lnTo>
                      <a:lnTo>
                        <a:pt x="415" y="244"/>
                      </a:lnTo>
                      <a:lnTo>
                        <a:pt x="411" y="244"/>
                      </a:lnTo>
                      <a:lnTo>
                        <a:pt x="411" y="244"/>
                      </a:lnTo>
                      <a:lnTo>
                        <a:pt x="407" y="244"/>
                      </a:lnTo>
                      <a:lnTo>
                        <a:pt x="404" y="241"/>
                      </a:lnTo>
                      <a:lnTo>
                        <a:pt x="396" y="237"/>
                      </a:lnTo>
                      <a:lnTo>
                        <a:pt x="392" y="237"/>
                      </a:lnTo>
                      <a:lnTo>
                        <a:pt x="392" y="237"/>
                      </a:lnTo>
                      <a:lnTo>
                        <a:pt x="389" y="237"/>
                      </a:lnTo>
                      <a:lnTo>
                        <a:pt x="389" y="233"/>
                      </a:lnTo>
                      <a:lnTo>
                        <a:pt x="385" y="233"/>
                      </a:lnTo>
                      <a:lnTo>
                        <a:pt x="374" y="230"/>
                      </a:lnTo>
                      <a:lnTo>
                        <a:pt x="370" y="230"/>
                      </a:lnTo>
                      <a:lnTo>
                        <a:pt x="370" y="230"/>
                      </a:lnTo>
                      <a:lnTo>
                        <a:pt x="367" y="230"/>
                      </a:lnTo>
                      <a:lnTo>
                        <a:pt x="359" y="230"/>
                      </a:lnTo>
                      <a:lnTo>
                        <a:pt x="341" y="230"/>
                      </a:lnTo>
                      <a:lnTo>
                        <a:pt x="337" y="226"/>
                      </a:lnTo>
                      <a:lnTo>
                        <a:pt x="333" y="222"/>
                      </a:lnTo>
                      <a:lnTo>
                        <a:pt x="333" y="218"/>
                      </a:lnTo>
                      <a:lnTo>
                        <a:pt x="333" y="215"/>
                      </a:lnTo>
                      <a:lnTo>
                        <a:pt x="337" y="215"/>
                      </a:lnTo>
                      <a:lnTo>
                        <a:pt x="337" y="215"/>
                      </a:lnTo>
                      <a:lnTo>
                        <a:pt x="337" y="211"/>
                      </a:lnTo>
                      <a:lnTo>
                        <a:pt x="337" y="207"/>
                      </a:lnTo>
                      <a:lnTo>
                        <a:pt x="337" y="204"/>
                      </a:lnTo>
                      <a:lnTo>
                        <a:pt x="337" y="204"/>
                      </a:lnTo>
                      <a:lnTo>
                        <a:pt x="337" y="200"/>
                      </a:lnTo>
                      <a:lnTo>
                        <a:pt x="337" y="200"/>
                      </a:lnTo>
                      <a:lnTo>
                        <a:pt x="333" y="196"/>
                      </a:lnTo>
                      <a:lnTo>
                        <a:pt x="330" y="192"/>
                      </a:lnTo>
                      <a:lnTo>
                        <a:pt x="330" y="192"/>
                      </a:lnTo>
                      <a:lnTo>
                        <a:pt x="326" y="189"/>
                      </a:lnTo>
                      <a:lnTo>
                        <a:pt x="326" y="189"/>
                      </a:lnTo>
                      <a:lnTo>
                        <a:pt x="326" y="185"/>
                      </a:lnTo>
                      <a:lnTo>
                        <a:pt x="322" y="181"/>
                      </a:lnTo>
                      <a:lnTo>
                        <a:pt x="322" y="181"/>
                      </a:lnTo>
                      <a:lnTo>
                        <a:pt x="318" y="178"/>
                      </a:lnTo>
                      <a:lnTo>
                        <a:pt x="318" y="178"/>
                      </a:lnTo>
                      <a:lnTo>
                        <a:pt x="315" y="174"/>
                      </a:lnTo>
                      <a:lnTo>
                        <a:pt x="315" y="174"/>
                      </a:lnTo>
                      <a:lnTo>
                        <a:pt x="311" y="174"/>
                      </a:lnTo>
                      <a:lnTo>
                        <a:pt x="307" y="178"/>
                      </a:lnTo>
                      <a:lnTo>
                        <a:pt x="307" y="178"/>
                      </a:lnTo>
                      <a:lnTo>
                        <a:pt x="307" y="178"/>
                      </a:lnTo>
                      <a:lnTo>
                        <a:pt x="304" y="174"/>
                      </a:lnTo>
                      <a:lnTo>
                        <a:pt x="304" y="174"/>
                      </a:lnTo>
                      <a:lnTo>
                        <a:pt x="300" y="174"/>
                      </a:lnTo>
                      <a:lnTo>
                        <a:pt x="296" y="174"/>
                      </a:lnTo>
                      <a:lnTo>
                        <a:pt x="296" y="174"/>
                      </a:lnTo>
                      <a:lnTo>
                        <a:pt x="292" y="178"/>
                      </a:lnTo>
                      <a:lnTo>
                        <a:pt x="292" y="178"/>
                      </a:lnTo>
                      <a:lnTo>
                        <a:pt x="289" y="174"/>
                      </a:lnTo>
                      <a:lnTo>
                        <a:pt x="289" y="174"/>
                      </a:lnTo>
                      <a:lnTo>
                        <a:pt x="289" y="170"/>
                      </a:lnTo>
                      <a:lnTo>
                        <a:pt x="285" y="170"/>
                      </a:lnTo>
                      <a:lnTo>
                        <a:pt x="281" y="166"/>
                      </a:lnTo>
                      <a:lnTo>
                        <a:pt x="281" y="163"/>
                      </a:lnTo>
                      <a:lnTo>
                        <a:pt x="278" y="163"/>
                      </a:lnTo>
                      <a:lnTo>
                        <a:pt x="278" y="163"/>
                      </a:lnTo>
                      <a:lnTo>
                        <a:pt x="274" y="159"/>
                      </a:lnTo>
                      <a:lnTo>
                        <a:pt x="274" y="159"/>
                      </a:lnTo>
                      <a:lnTo>
                        <a:pt x="274" y="155"/>
                      </a:lnTo>
                      <a:lnTo>
                        <a:pt x="274" y="159"/>
                      </a:lnTo>
                      <a:lnTo>
                        <a:pt x="274" y="159"/>
                      </a:lnTo>
                      <a:lnTo>
                        <a:pt x="274" y="159"/>
                      </a:lnTo>
                      <a:lnTo>
                        <a:pt x="270" y="155"/>
                      </a:lnTo>
                      <a:lnTo>
                        <a:pt x="270" y="155"/>
                      </a:lnTo>
                      <a:lnTo>
                        <a:pt x="270" y="152"/>
                      </a:lnTo>
                      <a:lnTo>
                        <a:pt x="270" y="152"/>
                      </a:lnTo>
                      <a:lnTo>
                        <a:pt x="270" y="152"/>
                      </a:lnTo>
                      <a:lnTo>
                        <a:pt x="267" y="152"/>
                      </a:lnTo>
                      <a:lnTo>
                        <a:pt x="263" y="148"/>
                      </a:lnTo>
                      <a:lnTo>
                        <a:pt x="263" y="152"/>
                      </a:lnTo>
                      <a:lnTo>
                        <a:pt x="263" y="152"/>
                      </a:lnTo>
                      <a:lnTo>
                        <a:pt x="259" y="155"/>
                      </a:lnTo>
                      <a:lnTo>
                        <a:pt x="255" y="159"/>
                      </a:lnTo>
                      <a:lnTo>
                        <a:pt x="255" y="163"/>
                      </a:lnTo>
                      <a:lnTo>
                        <a:pt x="255" y="163"/>
                      </a:lnTo>
                      <a:lnTo>
                        <a:pt x="252" y="166"/>
                      </a:lnTo>
                      <a:lnTo>
                        <a:pt x="248" y="166"/>
                      </a:lnTo>
                      <a:lnTo>
                        <a:pt x="244" y="170"/>
                      </a:lnTo>
                      <a:lnTo>
                        <a:pt x="244" y="174"/>
                      </a:lnTo>
                      <a:lnTo>
                        <a:pt x="244" y="178"/>
                      </a:lnTo>
                      <a:lnTo>
                        <a:pt x="248" y="185"/>
                      </a:lnTo>
                      <a:lnTo>
                        <a:pt x="252" y="189"/>
                      </a:lnTo>
                      <a:lnTo>
                        <a:pt x="252" y="192"/>
                      </a:lnTo>
                      <a:lnTo>
                        <a:pt x="248" y="196"/>
                      </a:lnTo>
                      <a:lnTo>
                        <a:pt x="244" y="196"/>
                      </a:lnTo>
                      <a:lnTo>
                        <a:pt x="241" y="200"/>
                      </a:lnTo>
                      <a:lnTo>
                        <a:pt x="237" y="200"/>
                      </a:lnTo>
                      <a:lnTo>
                        <a:pt x="237" y="200"/>
                      </a:lnTo>
                      <a:lnTo>
                        <a:pt x="237" y="196"/>
                      </a:lnTo>
                      <a:lnTo>
                        <a:pt x="233" y="196"/>
                      </a:lnTo>
                      <a:lnTo>
                        <a:pt x="226" y="200"/>
                      </a:lnTo>
                      <a:lnTo>
                        <a:pt x="222" y="200"/>
                      </a:lnTo>
                      <a:lnTo>
                        <a:pt x="215" y="196"/>
                      </a:lnTo>
                      <a:lnTo>
                        <a:pt x="211" y="196"/>
                      </a:lnTo>
                      <a:lnTo>
                        <a:pt x="211" y="196"/>
                      </a:lnTo>
                      <a:lnTo>
                        <a:pt x="207" y="204"/>
                      </a:lnTo>
                      <a:lnTo>
                        <a:pt x="207" y="207"/>
                      </a:lnTo>
                      <a:lnTo>
                        <a:pt x="207" y="211"/>
                      </a:lnTo>
                      <a:lnTo>
                        <a:pt x="204" y="218"/>
                      </a:lnTo>
                      <a:lnTo>
                        <a:pt x="204" y="226"/>
                      </a:lnTo>
                      <a:lnTo>
                        <a:pt x="204" y="230"/>
                      </a:lnTo>
                      <a:lnTo>
                        <a:pt x="207" y="230"/>
                      </a:lnTo>
                      <a:lnTo>
                        <a:pt x="211" y="230"/>
                      </a:lnTo>
                      <a:lnTo>
                        <a:pt x="207" y="233"/>
                      </a:lnTo>
                      <a:lnTo>
                        <a:pt x="207" y="237"/>
                      </a:lnTo>
                      <a:lnTo>
                        <a:pt x="207" y="237"/>
                      </a:lnTo>
                      <a:lnTo>
                        <a:pt x="204" y="237"/>
                      </a:lnTo>
                      <a:lnTo>
                        <a:pt x="200" y="237"/>
                      </a:lnTo>
                      <a:lnTo>
                        <a:pt x="200" y="237"/>
                      </a:lnTo>
                      <a:lnTo>
                        <a:pt x="196" y="237"/>
                      </a:lnTo>
                      <a:lnTo>
                        <a:pt x="193" y="237"/>
                      </a:lnTo>
                      <a:lnTo>
                        <a:pt x="185" y="241"/>
                      </a:lnTo>
                      <a:lnTo>
                        <a:pt x="181" y="241"/>
                      </a:lnTo>
                      <a:lnTo>
                        <a:pt x="178" y="241"/>
                      </a:lnTo>
                      <a:lnTo>
                        <a:pt x="178" y="241"/>
                      </a:lnTo>
                      <a:lnTo>
                        <a:pt x="174" y="241"/>
                      </a:lnTo>
                      <a:lnTo>
                        <a:pt x="170" y="244"/>
                      </a:lnTo>
                      <a:lnTo>
                        <a:pt x="170" y="244"/>
                      </a:lnTo>
                      <a:lnTo>
                        <a:pt x="174" y="248"/>
                      </a:lnTo>
                      <a:lnTo>
                        <a:pt x="178" y="248"/>
                      </a:lnTo>
                      <a:lnTo>
                        <a:pt x="181" y="248"/>
                      </a:lnTo>
                      <a:lnTo>
                        <a:pt x="181" y="248"/>
                      </a:lnTo>
                      <a:lnTo>
                        <a:pt x="181" y="252"/>
                      </a:lnTo>
                      <a:lnTo>
                        <a:pt x="181" y="255"/>
                      </a:lnTo>
                      <a:lnTo>
                        <a:pt x="181" y="259"/>
                      </a:lnTo>
                      <a:lnTo>
                        <a:pt x="185" y="259"/>
                      </a:lnTo>
                      <a:lnTo>
                        <a:pt x="185" y="263"/>
                      </a:lnTo>
                      <a:lnTo>
                        <a:pt x="189" y="267"/>
                      </a:lnTo>
                      <a:lnTo>
                        <a:pt x="189" y="270"/>
                      </a:lnTo>
                      <a:lnTo>
                        <a:pt x="193" y="270"/>
                      </a:lnTo>
                      <a:lnTo>
                        <a:pt x="193" y="278"/>
                      </a:lnTo>
                      <a:lnTo>
                        <a:pt x="189" y="278"/>
                      </a:lnTo>
                      <a:lnTo>
                        <a:pt x="189" y="281"/>
                      </a:lnTo>
                      <a:lnTo>
                        <a:pt x="193" y="285"/>
                      </a:lnTo>
                      <a:lnTo>
                        <a:pt x="189" y="285"/>
                      </a:lnTo>
                      <a:lnTo>
                        <a:pt x="189" y="289"/>
                      </a:lnTo>
                      <a:lnTo>
                        <a:pt x="189" y="289"/>
                      </a:lnTo>
                      <a:lnTo>
                        <a:pt x="189" y="293"/>
                      </a:lnTo>
                      <a:lnTo>
                        <a:pt x="185" y="296"/>
                      </a:lnTo>
                      <a:lnTo>
                        <a:pt x="178" y="293"/>
                      </a:lnTo>
                      <a:lnTo>
                        <a:pt x="170" y="285"/>
                      </a:lnTo>
                      <a:lnTo>
                        <a:pt x="167" y="285"/>
                      </a:lnTo>
                      <a:lnTo>
                        <a:pt x="159" y="285"/>
                      </a:lnTo>
                      <a:lnTo>
                        <a:pt x="152" y="285"/>
                      </a:lnTo>
                      <a:lnTo>
                        <a:pt x="144" y="285"/>
                      </a:lnTo>
                      <a:lnTo>
                        <a:pt x="137" y="281"/>
                      </a:lnTo>
                      <a:lnTo>
                        <a:pt x="130" y="285"/>
                      </a:lnTo>
                      <a:lnTo>
                        <a:pt x="126" y="285"/>
                      </a:lnTo>
                      <a:lnTo>
                        <a:pt x="122" y="285"/>
                      </a:lnTo>
                      <a:lnTo>
                        <a:pt x="118" y="285"/>
                      </a:lnTo>
                      <a:lnTo>
                        <a:pt x="115" y="289"/>
                      </a:lnTo>
                      <a:lnTo>
                        <a:pt x="107" y="285"/>
                      </a:lnTo>
                      <a:lnTo>
                        <a:pt x="100" y="285"/>
                      </a:lnTo>
                      <a:lnTo>
                        <a:pt x="96" y="285"/>
                      </a:lnTo>
                      <a:lnTo>
                        <a:pt x="93" y="285"/>
                      </a:lnTo>
                      <a:lnTo>
                        <a:pt x="89" y="285"/>
                      </a:lnTo>
                      <a:lnTo>
                        <a:pt x="85" y="285"/>
                      </a:lnTo>
                      <a:lnTo>
                        <a:pt x="81" y="285"/>
                      </a:lnTo>
                      <a:lnTo>
                        <a:pt x="81" y="285"/>
                      </a:lnTo>
                      <a:lnTo>
                        <a:pt x="81" y="289"/>
                      </a:lnTo>
                      <a:lnTo>
                        <a:pt x="81" y="293"/>
                      </a:lnTo>
                      <a:lnTo>
                        <a:pt x="81" y="296"/>
                      </a:lnTo>
                      <a:lnTo>
                        <a:pt x="78" y="296"/>
                      </a:lnTo>
                      <a:lnTo>
                        <a:pt x="67" y="296"/>
                      </a:lnTo>
                      <a:lnTo>
                        <a:pt x="56" y="296"/>
                      </a:lnTo>
                      <a:lnTo>
                        <a:pt x="52" y="293"/>
                      </a:lnTo>
                      <a:lnTo>
                        <a:pt x="44" y="293"/>
                      </a:lnTo>
                      <a:lnTo>
                        <a:pt x="44" y="296"/>
                      </a:lnTo>
                      <a:lnTo>
                        <a:pt x="44" y="296"/>
                      </a:lnTo>
                      <a:lnTo>
                        <a:pt x="41" y="300"/>
                      </a:lnTo>
                      <a:lnTo>
                        <a:pt x="41" y="300"/>
                      </a:lnTo>
                      <a:lnTo>
                        <a:pt x="41" y="300"/>
                      </a:lnTo>
                      <a:lnTo>
                        <a:pt x="41" y="304"/>
                      </a:lnTo>
                      <a:lnTo>
                        <a:pt x="37" y="311"/>
                      </a:lnTo>
                      <a:lnTo>
                        <a:pt x="33" y="315"/>
                      </a:lnTo>
                      <a:lnTo>
                        <a:pt x="37" y="319"/>
                      </a:lnTo>
                      <a:lnTo>
                        <a:pt x="44" y="319"/>
                      </a:lnTo>
                      <a:lnTo>
                        <a:pt x="48" y="322"/>
                      </a:lnTo>
                      <a:lnTo>
                        <a:pt x="52" y="322"/>
                      </a:lnTo>
                      <a:lnTo>
                        <a:pt x="52" y="319"/>
                      </a:lnTo>
                      <a:lnTo>
                        <a:pt x="52" y="315"/>
                      </a:lnTo>
                      <a:lnTo>
                        <a:pt x="56" y="315"/>
                      </a:lnTo>
                      <a:lnTo>
                        <a:pt x="63" y="322"/>
                      </a:lnTo>
                      <a:lnTo>
                        <a:pt x="63" y="326"/>
                      </a:lnTo>
                      <a:lnTo>
                        <a:pt x="59" y="330"/>
                      </a:lnTo>
                      <a:lnTo>
                        <a:pt x="56" y="330"/>
                      </a:lnTo>
                      <a:lnTo>
                        <a:pt x="48" y="330"/>
                      </a:lnTo>
                      <a:lnTo>
                        <a:pt x="44" y="330"/>
                      </a:lnTo>
                      <a:lnTo>
                        <a:pt x="41" y="326"/>
                      </a:lnTo>
                      <a:lnTo>
                        <a:pt x="37" y="330"/>
                      </a:lnTo>
                      <a:lnTo>
                        <a:pt x="33" y="330"/>
                      </a:lnTo>
                      <a:lnTo>
                        <a:pt x="30" y="333"/>
                      </a:lnTo>
                      <a:lnTo>
                        <a:pt x="26" y="333"/>
                      </a:lnTo>
                      <a:lnTo>
                        <a:pt x="26" y="337"/>
                      </a:lnTo>
                      <a:lnTo>
                        <a:pt x="30" y="341"/>
                      </a:lnTo>
                      <a:lnTo>
                        <a:pt x="30" y="341"/>
                      </a:lnTo>
                      <a:lnTo>
                        <a:pt x="22" y="345"/>
                      </a:lnTo>
                      <a:lnTo>
                        <a:pt x="15" y="345"/>
                      </a:lnTo>
                      <a:lnTo>
                        <a:pt x="18" y="348"/>
                      </a:lnTo>
                      <a:lnTo>
                        <a:pt x="18" y="348"/>
                      </a:lnTo>
                      <a:lnTo>
                        <a:pt x="11" y="352"/>
                      </a:lnTo>
                      <a:lnTo>
                        <a:pt x="11" y="356"/>
                      </a:lnTo>
                      <a:lnTo>
                        <a:pt x="7" y="356"/>
                      </a:lnTo>
                      <a:lnTo>
                        <a:pt x="4" y="356"/>
                      </a:lnTo>
                      <a:lnTo>
                        <a:pt x="0" y="356"/>
                      </a:lnTo>
                      <a:lnTo>
                        <a:pt x="0" y="363"/>
                      </a:lnTo>
                      <a:lnTo>
                        <a:pt x="4" y="367"/>
                      </a:lnTo>
                      <a:lnTo>
                        <a:pt x="7" y="367"/>
                      </a:lnTo>
                      <a:lnTo>
                        <a:pt x="11" y="367"/>
                      </a:lnTo>
                      <a:lnTo>
                        <a:pt x="11" y="370"/>
                      </a:lnTo>
                      <a:lnTo>
                        <a:pt x="11" y="370"/>
                      </a:lnTo>
                      <a:lnTo>
                        <a:pt x="11" y="378"/>
                      </a:lnTo>
                      <a:lnTo>
                        <a:pt x="15" y="378"/>
                      </a:lnTo>
                      <a:lnTo>
                        <a:pt x="15" y="382"/>
                      </a:lnTo>
                      <a:lnTo>
                        <a:pt x="15" y="382"/>
                      </a:lnTo>
                      <a:lnTo>
                        <a:pt x="11" y="389"/>
                      </a:lnTo>
                      <a:lnTo>
                        <a:pt x="7" y="400"/>
                      </a:lnTo>
                      <a:lnTo>
                        <a:pt x="7" y="400"/>
                      </a:lnTo>
                      <a:lnTo>
                        <a:pt x="11" y="404"/>
                      </a:lnTo>
                      <a:lnTo>
                        <a:pt x="15" y="404"/>
                      </a:lnTo>
                      <a:lnTo>
                        <a:pt x="18" y="404"/>
                      </a:lnTo>
                      <a:lnTo>
                        <a:pt x="22" y="400"/>
                      </a:lnTo>
                      <a:lnTo>
                        <a:pt x="26" y="400"/>
                      </a:lnTo>
                      <a:lnTo>
                        <a:pt x="26" y="396"/>
                      </a:lnTo>
                      <a:lnTo>
                        <a:pt x="30" y="396"/>
                      </a:lnTo>
                      <a:lnTo>
                        <a:pt x="30" y="396"/>
                      </a:lnTo>
                      <a:lnTo>
                        <a:pt x="33" y="400"/>
                      </a:lnTo>
                      <a:lnTo>
                        <a:pt x="37" y="400"/>
                      </a:lnTo>
                      <a:lnTo>
                        <a:pt x="37" y="396"/>
                      </a:lnTo>
                      <a:lnTo>
                        <a:pt x="37" y="396"/>
                      </a:lnTo>
                      <a:lnTo>
                        <a:pt x="37" y="393"/>
                      </a:lnTo>
                      <a:lnTo>
                        <a:pt x="41" y="393"/>
                      </a:lnTo>
                      <a:lnTo>
                        <a:pt x="41" y="393"/>
                      </a:lnTo>
                      <a:lnTo>
                        <a:pt x="41" y="393"/>
                      </a:lnTo>
                      <a:lnTo>
                        <a:pt x="44" y="393"/>
                      </a:lnTo>
                      <a:lnTo>
                        <a:pt x="48" y="393"/>
                      </a:lnTo>
                      <a:lnTo>
                        <a:pt x="48" y="389"/>
                      </a:lnTo>
                      <a:lnTo>
                        <a:pt x="48" y="385"/>
                      </a:lnTo>
                      <a:lnTo>
                        <a:pt x="48" y="385"/>
                      </a:lnTo>
                      <a:lnTo>
                        <a:pt x="52" y="382"/>
                      </a:lnTo>
                      <a:lnTo>
                        <a:pt x="52" y="378"/>
                      </a:lnTo>
                      <a:lnTo>
                        <a:pt x="52" y="374"/>
                      </a:lnTo>
                      <a:lnTo>
                        <a:pt x="59" y="374"/>
                      </a:lnTo>
                      <a:lnTo>
                        <a:pt x="59" y="378"/>
                      </a:lnTo>
                      <a:lnTo>
                        <a:pt x="63" y="378"/>
                      </a:lnTo>
                      <a:lnTo>
                        <a:pt x="63" y="382"/>
                      </a:lnTo>
                      <a:lnTo>
                        <a:pt x="63" y="385"/>
                      </a:lnTo>
                      <a:lnTo>
                        <a:pt x="63" y="385"/>
                      </a:lnTo>
                      <a:lnTo>
                        <a:pt x="67" y="385"/>
                      </a:lnTo>
                      <a:lnTo>
                        <a:pt x="67" y="389"/>
                      </a:lnTo>
                      <a:lnTo>
                        <a:pt x="67" y="393"/>
                      </a:lnTo>
                      <a:lnTo>
                        <a:pt x="67" y="396"/>
                      </a:lnTo>
                      <a:lnTo>
                        <a:pt x="67" y="404"/>
                      </a:lnTo>
                      <a:lnTo>
                        <a:pt x="70" y="404"/>
                      </a:lnTo>
                      <a:lnTo>
                        <a:pt x="70" y="408"/>
                      </a:lnTo>
                      <a:lnTo>
                        <a:pt x="74" y="408"/>
                      </a:lnTo>
                      <a:lnTo>
                        <a:pt x="78" y="408"/>
                      </a:lnTo>
                      <a:lnTo>
                        <a:pt x="81" y="408"/>
                      </a:lnTo>
                      <a:lnTo>
                        <a:pt x="81" y="404"/>
                      </a:lnTo>
                      <a:lnTo>
                        <a:pt x="85" y="404"/>
                      </a:lnTo>
                      <a:lnTo>
                        <a:pt x="89" y="400"/>
                      </a:lnTo>
                      <a:lnTo>
                        <a:pt x="89" y="396"/>
                      </a:lnTo>
                      <a:lnTo>
                        <a:pt x="93" y="396"/>
                      </a:lnTo>
                      <a:lnTo>
                        <a:pt x="100" y="393"/>
                      </a:lnTo>
                      <a:lnTo>
                        <a:pt x="104" y="389"/>
                      </a:lnTo>
                      <a:lnTo>
                        <a:pt x="104" y="393"/>
                      </a:lnTo>
                      <a:lnTo>
                        <a:pt x="111" y="393"/>
                      </a:lnTo>
                      <a:lnTo>
                        <a:pt x="115" y="389"/>
                      </a:lnTo>
                      <a:lnTo>
                        <a:pt x="122" y="389"/>
                      </a:lnTo>
                      <a:lnTo>
                        <a:pt x="122" y="393"/>
                      </a:lnTo>
                      <a:lnTo>
                        <a:pt x="115" y="396"/>
                      </a:lnTo>
                      <a:lnTo>
                        <a:pt x="118" y="396"/>
                      </a:lnTo>
                      <a:lnTo>
                        <a:pt x="118" y="396"/>
                      </a:lnTo>
                      <a:lnTo>
                        <a:pt x="118" y="396"/>
                      </a:lnTo>
                      <a:lnTo>
                        <a:pt x="122" y="396"/>
                      </a:lnTo>
                      <a:lnTo>
                        <a:pt x="126" y="400"/>
                      </a:lnTo>
                      <a:lnTo>
                        <a:pt x="126" y="396"/>
                      </a:lnTo>
                      <a:lnTo>
                        <a:pt x="130" y="396"/>
                      </a:lnTo>
                      <a:lnTo>
                        <a:pt x="133" y="396"/>
                      </a:lnTo>
                      <a:lnTo>
                        <a:pt x="133" y="396"/>
                      </a:lnTo>
                      <a:lnTo>
                        <a:pt x="137" y="396"/>
                      </a:lnTo>
                      <a:lnTo>
                        <a:pt x="137" y="396"/>
                      </a:lnTo>
                      <a:lnTo>
                        <a:pt x="141" y="404"/>
                      </a:lnTo>
                      <a:lnTo>
                        <a:pt x="148" y="411"/>
                      </a:lnTo>
                      <a:lnTo>
                        <a:pt x="152" y="415"/>
                      </a:lnTo>
                      <a:lnTo>
                        <a:pt x="152" y="419"/>
                      </a:lnTo>
                      <a:lnTo>
                        <a:pt x="155" y="419"/>
                      </a:lnTo>
                      <a:lnTo>
                        <a:pt x="155" y="422"/>
                      </a:lnTo>
                      <a:lnTo>
                        <a:pt x="163" y="422"/>
                      </a:lnTo>
                      <a:lnTo>
                        <a:pt x="170" y="422"/>
                      </a:lnTo>
                      <a:lnTo>
                        <a:pt x="170" y="422"/>
                      </a:lnTo>
                      <a:lnTo>
                        <a:pt x="174" y="426"/>
                      </a:lnTo>
                      <a:lnTo>
                        <a:pt x="178" y="430"/>
                      </a:lnTo>
                      <a:lnTo>
                        <a:pt x="185" y="430"/>
                      </a:lnTo>
                      <a:lnTo>
                        <a:pt x="189" y="437"/>
                      </a:lnTo>
                      <a:lnTo>
                        <a:pt x="193" y="445"/>
                      </a:lnTo>
                      <a:lnTo>
                        <a:pt x="196" y="445"/>
                      </a:lnTo>
                      <a:lnTo>
                        <a:pt x="200" y="448"/>
                      </a:lnTo>
                      <a:lnTo>
                        <a:pt x="200" y="456"/>
                      </a:lnTo>
                      <a:lnTo>
                        <a:pt x="204" y="463"/>
                      </a:lnTo>
                      <a:lnTo>
                        <a:pt x="207" y="463"/>
                      </a:lnTo>
                      <a:lnTo>
                        <a:pt x="207" y="471"/>
                      </a:lnTo>
                      <a:lnTo>
                        <a:pt x="211" y="474"/>
                      </a:lnTo>
                      <a:lnTo>
                        <a:pt x="207" y="478"/>
                      </a:lnTo>
                      <a:lnTo>
                        <a:pt x="207" y="478"/>
                      </a:lnTo>
                      <a:lnTo>
                        <a:pt x="204" y="478"/>
                      </a:lnTo>
                      <a:lnTo>
                        <a:pt x="200" y="482"/>
                      </a:lnTo>
                      <a:lnTo>
                        <a:pt x="200" y="482"/>
                      </a:lnTo>
                      <a:lnTo>
                        <a:pt x="200" y="482"/>
                      </a:lnTo>
                      <a:lnTo>
                        <a:pt x="200" y="485"/>
                      </a:lnTo>
                      <a:lnTo>
                        <a:pt x="204" y="489"/>
                      </a:lnTo>
                      <a:lnTo>
                        <a:pt x="204" y="493"/>
                      </a:lnTo>
                      <a:lnTo>
                        <a:pt x="207" y="497"/>
                      </a:lnTo>
                      <a:lnTo>
                        <a:pt x="204" y="497"/>
                      </a:lnTo>
                      <a:lnTo>
                        <a:pt x="207" y="500"/>
                      </a:lnTo>
                      <a:lnTo>
                        <a:pt x="207" y="500"/>
                      </a:lnTo>
                      <a:lnTo>
                        <a:pt x="207" y="504"/>
                      </a:lnTo>
                      <a:lnTo>
                        <a:pt x="211" y="504"/>
                      </a:lnTo>
                      <a:lnTo>
                        <a:pt x="211" y="508"/>
                      </a:lnTo>
                      <a:lnTo>
                        <a:pt x="215" y="508"/>
                      </a:lnTo>
                      <a:lnTo>
                        <a:pt x="218" y="508"/>
                      </a:lnTo>
                      <a:lnTo>
                        <a:pt x="222" y="508"/>
                      </a:lnTo>
                      <a:lnTo>
                        <a:pt x="222" y="508"/>
                      </a:lnTo>
                      <a:lnTo>
                        <a:pt x="226" y="508"/>
                      </a:lnTo>
                      <a:lnTo>
                        <a:pt x="230" y="511"/>
                      </a:lnTo>
                      <a:lnTo>
                        <a:pt x="233" y="511"/>
                      </a:lnTo>
                      <a:lnTo>
                        <a:pt x="233" y="515"/>
                      </a:lnTo>
                      <a:lnTo>
                        <a:pt x="237" y="515"/>
                      </a:lnTo>
                      <a:lnTo>
                        <a:pt x="237" y="519"/>
                      </a:lnTo>
                      <a:lnTo>
                        <a:pt x="237" y="519"/>
                      </a:lnTo>
                      <a:lnTo>
                        <a:pt x="237" y="519"/>
                      </a:lnTo>
                      <a:lnTo>
                        <a:pt x="244" y="519"/>
                      </a:lnTo>
                      <a:lnTo>
                        <a:pt x="244" y="523"/>
                      </a:lnTo>
                      <a:lnTo>
                        <a:pt x="248" y="523"/>
                      </a:lnTo>
                      <a:lnTo>
                        <a:pt x="248" y="523"/>
                      </a:lnTo>
                      <a:lnTo>
                        <a:pt x="252" y="519"/>
                      </a:lnTo>
                      <a:lnTo>
                        <a:pt x="255" y="519"/>
                      </a:lnTo>
                      <a:lnTo>
                        <a:pt x="263" y="523"/>
                      </a:lnTo>
                      <a:lnTo>
                        <a:pt x="263" y="523"/>
                      </a:lnTo>
                      <a:lnTo>
                        <a:pt x="267" y="523"/>
                      </a:lnTo>
                      <a:lnTo>
                        <a:pt x="270" y="523"/>
                      </a:lnTo>
                      <a:lnTo>
                        <a:pt x="274" y="530"/>
                      </a:lnTo>
                      <a:lnTo>
                        <a:pt x="278" y="530"/>
                      </a:lnTo>
                      <a:lnTo>
                        <a:pt x="281" y="530"/>
                      </a:lnTo>
                      <a:lnTo>
                        <a:pt x="285" y="534"/>
                      </a:lnTo>
                      <a:lnTo>
                        <a:pt x="285" y="537"/>
                      </a:lnTo>
                      <a:lnTo>
                        <a:pt x="289" y="537"/>
                      </a:lnTo>
                      <a:lnTo>
                        <a:pt x="289" y="537"/>
                      </a:lnTo>
                      <a:lnTo>
                        <a:pt x="289" y="534"/>
                      </a:lnTo>
                      <a:lnTo>
                        <a:pt x="292" y="534"/>
                      </a:lnTo>
                      <a:lnTo>
                        <a:pt x="292" y="534"/>
                      </a:lnTo>
                      <a:lnTo>
                        <a:pt x="296" y="534"/>
                      </a:lnTo>
                      <a:lnTo>
                        <a:pt x="300" y="534"/>
                      </a:lnTo>
                      <a:lnTo>
                        <a:pt x="300" y="541"/>
                      </a:lnTo>
                      <a:lnTo>
                        <a:pt x="304" y="541"/>
                      </a:lnTo>
                      <a:lnTo>
                        <a:pt x="311" y="541"/>
                      </a:lnTo>
                      <a:lnTo>
                        <a:pt x="315" y="541"/>
                      </a:lnTo>
                      <a:lnTo>
                        <a:pt x="311" y="549"/>
                      </a:lnTo>
                      <a:lnTo>
                        <a:pt x="315" y="552"/>
                      </a:lnTo>
                      <a:lnTo>
                        <a:pt x="318" y="552"/>
                      </a:lnTo>
                      <a:lnTo>
                        <a:pt x="322" y="552"/>
                      </a:lnTo>
                      <a:lnTo>
                        <a:pt x="322" y="552"/>
                      </a:lnTo>
                      <a:lnTo>
                        <a:pt x="326" y="552"/>
                      </a:lnTo>
                      <a:lnTo>
                        <a:pt x="330" y="549"/>
                      </a:lnTo>
                      <a:lnTo>
                        <a:pt x="337" y="549"/>
                      </a:lnTo>
                      <a:lnTo>
                        <a:pt x="341" y="549"/>
                      </a:lnTo>
                      <a:lnTo>
                        <a:pt x="341" y="552"/>
                      </a:lnTo>
                      <a:lnTo>
                        <a:pt x="348" y="556"/>
                      </a:lnTo>
                      <a:lnTo>
                        <a:pt x="348" y="560"/>
                      </a:lnTo>
                      <a:lnTo>
                        <a:pt x="352" y="560"/>
                      </a:lnTo>
                      <a:lnTo>
                        <a:pt x="355" y="560"/>
                      </a:lnTo>
                      <a:lnTo>
                        <a:pt x="359" y="560"/>
                      </a:lnTo>
                      <a:lnTo>
                        <a:pt x="363" y="556"/>
                      </a:lnTo>
                      <a:lnTo>
                        <a:pt x="367" y="556"/>
                      </a:lnTo>
                      <a:lnTo>
                        <a:pt x="367" y="560"/>
                      </a:lnTo>
                      <a:lnTo>
                        <a:pt x="370" y="556"/>
                      </a:lnTo>
                      <a:lnTo>
                        <a:pt x="374" y="556"/>
                      </a:lnTo>
                      <a:lnTo>
                        <a:pt x="374" y="560"/>
                      </a:lnTo>
                      <a:lnTo>
                        <a:pt x="374" y="563"/>
                      </a:lnTo>
                      <a:lnTo>
                        <a:pt x="378" y="563"/>
                      </a:lnTo>
                      <a:lnTo>
                        <a:pt x="378" y="563"/>
                      </a:lnTo>
                      <a:lnTo>
                        <a:pt x="381" y="563"/>
                      </a:lnTo>
                      <a:lnTo>
                        <a:pt x="385" y="556"/>
                      </a:lnTo>
                      <a:lnTo>
                        <a:pt x="392" y="552"/>
                      </a:lnTo>
                      <a:lnTo>
                        <a:pt x="400" y="552"/>
                      </a:lnTo>
                      <a:lnTo>
                        <a:pt x="400" y="552"/>
                      </a:lnTo>
                      <a:lnTo>
                        <a:pt x="407" y="556"/>
                      </a:lnTo>
                      <a:lnTo>
                        <a:pt x="411" y="556"/>
                      </a:lnTo>
                      <a:lnTo>
                        <a:pt x="415" y="552"/>
                      </a:lnTo>
                      <a:lnTo>
                        <a:pt x="418" y="556"/>
                      </a:lnTo>
                      <a:lnTo>
                        <a:pt x="422" y="556"/>
                      </a:lnTo>
                      <a:lnTo>
                        <a:pt x="422" y="556"/>
                      </a:lnTo>
                      <a:lnTo>
                        <a:pt x="426" y="556"/>
                      </a:lnTo>
                      <a:lnTo>
                        <a:pt x="429" y="556"/>
                      </a:lnTo>
                      <a:lnTo>
                        <a:pt x="433" y="556"/>
                      </a:lnTo>
                      <a:lnTo>
                        <a:pt x="437" y="552"/>
                      </a:lnTo>
                      <a:lnTo>
                        <a:pt x="437" y="552"/>
                      </a:lnTo>
                      <a:lnTo>
                        <a:pt x="441" y="552"/>
                      </a:lnTo>
                      <a:lnTo>
                        <a:pt x="441" y="549"/>
                      </a:lnTo>
                      <a:lnTo>
                        <a:pt x="444" y="549"/>
                      </a:lnTo>
                      <a:lnTo>
                        <a:pt x="444" y="545"/>
                      </a:lnTo>
                      <a:lnTo>
                        <a:pt x="448" y="541"/>
                      </a:lnTo>
                      <a:lnTo>
                        <a:pt x="452" y="541"/>
                      </a:lnTo>
                      <a:lnTo>
                        <a:pt x="459" y="541"/>
                      </a:lnTo>
                      <a:lnTo>
                        <a:pt x="463" y="537"/>
                      </a:lnTo>
                      <a:lnTo>
                        <a:pt x="463" y="534"/>
                      </a:lnTo>
                      <a:lnTo>
                        <a:pt x="463" y="534"/>
                      </a:lnTo>
                      <a:lnTo>
                        <a:pt x="467" y="530"/>
                      </a:lnTo>
                      <a:lnTo>
                        <a:pt x="470" y="534"/>
                      </a:lnTo>
                      <a:lnTo>
                        <a:pt x="474" y="534"/>
                      </a:lnTo>
                      <a:lnTo>
                        <a:pt x="481" y="534"/>
                      </a:lnTo>
                      <a:lnTo>
                        <a:pt x="481" y="534"/>
                      </a:lnTo>
                      <a:lnTo>
                        <a:pt x="481" y="530"/>
                      </a:lnTo>
                      <a:lnTo>
                        <a:pt x="489" y="526"/>
                      </a:lnTo>
                      <a:lnTo>
                        <a:pt x="492" y="526"/>
                      </a:lnTo>
                      <a:lnTo>
                        <a:pt x="492" y="530"/>
                      </a:lnTo>
                      <a:lnTo>
                        <a:pt x="496" y="530"/>
                      </a:lnTo>
                      <a:lnTo>
                        <a:pt x="496" y="530"/>
                      </a:lnTo>
                      <a:lnTo>
                        <a:pt x="492" y="534"/>
                      </a:lnTo>
                      <a:lnTo>
                        <a:pt x="496" y="537"/>
                      </a:lnTo>
                      <a:lnTo>
                        <a:pt x="496" y="537"/>
                      </a:lnTo>
                      <a:lnTo>
                        <a:pt x="500" y="537"/>
                      </a:lnTo>
                      <a:lnTo>
                        <a:pt x="500" y="537"/>
                      </a:lnTo>
                      <a:lnTo>
                        <a:pt x="504" y="541"/>
                      </a:lnTo>
                      <a:lnTo>
                        <a:pt x="504" y="545"/>
                      </a:lnTo>
                      <a:lnTo>
                        <a:pt x="500" y="545"/>
                      </a:lnTo>
                      <a:lnTo>
                        <a:pt x="500" y="549"/>
                      </a:lnTo>
                      <a:lnTo>
                        <a:pt x="504" y="549"/>
                      </a:lnTo>
                      <a:lnTo>
                        <a:pt x="507" y="549"/>
                      </a:lnTo>
                      <a:lnTo>
                        <a:pt x="511" y="549"/>
                      </a:lnTo>
                      <a:lnTo>
                        <a:pt x="511" y="552"/>
                      </a:lnTo>
                      <a:lnTo>
                        <a:pt x="515" y="552"/>
                      </a:lnTo>
                      <a:lnTo>
                        <a:pt x="518" y="552"/>
                      </a:lnTo>
                      <a:lnTo>
                        <a:pt x="522" y="552"/>
                      </a:lnTo>
                      <a:lnTo>
                        <a:pt x="526" y="552"/>
                      </a:lnTo>
                      <a:lnTo>
                        <a:pt x="526" y="556"/>
                      </a:lnTo>
                      <a:lnTo>
                        <a:pt x="529" y="556"/>
                      </a:lnTo>
                      <a:lnTo>
                        <a:pt x="529" y="560"/>
                      </a:lnTo>
                      <a:lnTo>
                        <a:pt x="533" y="560"/>
                      </a:lnTo>
                      <a:lnTo>
                        <a:pt x="537" y="563"/>
                      </a:lnTo>
                      <a:lnTo>
                        <a:pt x="537" y="567"/>
                      </a:lnTo>
                      <a:lnTo>
                        <a:pt x="541" y="574"/>
                      </a:lnTo>
                      <a:lnTo>
                        <a:pt x="541" y="578"/>
                      </a:lnTo>
                      <a:lnTo>
                        <a:pt x="541" y="586"/>
                      </a:lnTo>
                      <a:lnTo>
                        <a:pt x="541" y="589"/>
                      </a:lnTo>
                      <a:lnTo>
                        <a:pt x="537" y="589"/>
                      </a:lnTo>
                      <a:lnTo>
                        <a:pt x="537" y="589"/>
                      </a:lnTo>
                      <a:lnTo>
                        <a:pt x="533" y="593"/>
                      </a:lnTo>
                      <a:lnTo>
                        <a:pt x="533" y="593"/>
                      </a:lnTo>
                      <a:lnTo>
                        <a:pt x="533" y="597"/>
                      </a:lnTo>
                      <a:lnTo>
                        <a:pt x="533" y="600"/>
                      </a:lnTo>
                      <a:lnTo>
                        <a:pt x="533" y="600"/>
                      </a:lnTo>
                      <a:lnTo>
                        <a:pt x="529" y="600"/>
                      </a:lnTo>
                      <a:lnTo>
                        <a:pt x="529" y="600"/>
                      </a:lnTo>
                      <a:lnTo>
                        <a:pt x="526" y="604"/>
                      </a:lnTo>
                      <a:lnTo>
                        <a:pt x="529" y="608"/>
                      </a:lnTo>
                      <a:lnTo>
                        <a:pt x="526" y="608"/>
                      </a:lnTo>
                      <a:lnTo>
                        <a:pt x="526" y="612"/>
                      </a:lnTo>
                      <a:lnTo>
                        <a:pt x="529" y="612"/>
                      </a:lnTo>
                      <a:lnTo>
                        <a:pt x="529" y="615"/>
                      </a:lnTo>
                      <a:lnTo>
                        <a:pt x="533" y="615"/>
                      </a:lnTo>
                      <a:lnTo>
                        <a:pt x="533" y="619"/>
                      </a:lnTo>
                      <a:lnTo>
                        <a:pt x="533" y="623"/>
                      </a:lnTo>
                      <a:lnTo>
                        <a:pt x="537" y="619"/>
                      </a:lnTo>
                      <a:lnTo>
                        <a:pt x="544" y="619"/>
                      </a:lnTo>
                      <a:lnTo>
                        <a:pt x="544" y="623"/>
                      </a:lnTo>
                      <a:lnTo>
                        <a:pt x="544" y="623"/>
                      </a:lnTo>
                      <a:lnTo>
                        <a:pt x="548" y="626"/>
                      </a:lnTo>
                      <a:lnTo>
                        <a:pt x="552" y="623"/>
                      </a:lnTo>
                      <a:lnTo>
                        <a:pt x="552" y="626"/>
                      </a:lnTo>
                      <a:lnTo>
                        <a:pt x="552" y="630"/>
                      </a:lnTo>
                      <a:lnTo>
                        <a:pt x="552" y="630"/>
                      </a:lnTo>
                      <a:lnTo>
                        <a:pt x="555" y="634"/>
                      </a:lnTo>
                      <a:lnTo>
                        <a:pt x="555" y="634"/>
                      </a:lnTo>
                      <a:lnTo>
                        <a:pt x="559" y="634"/>
                      </a:lnTo>
                      <a:lnTo>
                        <a:pt x="559" y="634"/>
                      </a:lnTo>
                      <a:lnTo>
                        <a:pt x="563" y="634"/>
                      </a:lnTo>
                      <a:lnTo>
                        <a:pt x="566" y="638"/>
                      </a:lnTo>
                      <a:lnTo>
                        <a:pt x="566" y="638"/>
                      </a:lnTo>
                      <a:lnTo>
                        <a:pt x="566" y="641"/>
                      </a:lnTo>
                      <a:lnTo>
                        <a:pt x="566" y="641"/>
                      </a:lnTo>
                      <a:lnTo>
                        <a:pt x="563" y="649"/>
                      </a:lnTo>
                      <a:lnTo>
                        <a:pt x="559" y="649"/>
                      </a:lnTo>
                      <a:lnTo>
                        <a:pt x="559" y="652"/>
                      </a:lnTo>
                      <a:lnTo>
                        <a:pt x="563" y="652"/>
                      </a:lnTo>
                      <a:lnTo>
                        <a:pt x="566" y="652"/>
                      </a:lnTo>
                      <a:lnTo>
                        <a:pt x="566" y="652"/>
                      </a:lnTo>
                      <a:lnTo>
                        <a:pt x="570" y="652"/>
                      </a:lnTo>
                      <a:lnTo>
                        <a:pt x="570" y="652"/>
                      </a:lnTo>
                      <a:lnTo>
                        <a:pt x="570" y="656"/>
                      </a:lnTo>
                      <a:lnTo>
                        <a:pt x="570" y="660"/>
                      </a:lnTo>
                      <a:lnTo>
                        <a:pt x="574" y="664"/>
                      </a:lnTo>
                      <a:lnTo>
                        <a:pt x="578" y="660"/>
                      </a:lnTo>
                      <a:lnTo>
                        <a:pt x="581" y="660"/>
                      </a:lnTo>
                      <a:lnTo>
                        <a:pt x="589" y="656"/>
                      </a:lnTo>
                      <a:lnTo>
                        <a:pt x="592" y="660"/>
                      </a:lnTo>
                      <a:lnTo>
                        <a:pt x="592" y="660"/>
                      </a:lnTo>
                      <a:lnTo>
                        <a:pt x="589" y="664"/>
                      </a:lnTo>
                      <a:lnTo>
                        <a:pt x="589" y="664"/>
                      </a:lnTo>
                      <a:lnTo>
                        <a:pt x="592" y="664"/>
                      </a:lnTo>
                      <a:lnTo>
                        <a:pt x="592" y="667"/>
                      </a:lnTo>
                      <a:lnTo>
                        <a:pt x="600" y="664"/>
                      </a:lnTo>
                      <a:lnTo>
                        <a:pt x="600" y="664"/>
                      </a:lnTo>
                      <a:lnTo>
                        <a:pt x="600" y="660"/>
                      </a:lnTo>
                      <a:lnTo>
                        <a:pt x="600" y="656"/>
                      </a:lnTo>
                      <a:lnTo>
                        <a:pt x="600" y="656"/>
                      </a:lnTo>
                      <a:lnTo>
                        <a:pt x="600" y="649"/>
                      </a:lnTo>
                      <a:lnTo>
                        <a:pt x="600" y="649"/>
                      </a:lnTo>
                      <a:lnTo>
                        <a:pt x="600" y="645"/>
                      </a:lnTo>
                      <a:lnTo>
                        <a:pt x="607" y="645"/>
                      </a:lnTo>
                      <a:lnTo>
                        <a:pt x="607" y="649"/>
                      </a:lnTo>
                      <a:lnTo>
                        <a:pt x="607" y="645"/>
                      </a:lnTo>
                      <a:lnTo>
                        <a:pt x="607" y="645"/>
                      </a:lnTo>
                      <a:lnTo>
                        <a:pt x="611" y="645"/>
                      </a:lnTo>
                      <a:lnTo>
                        <a:pt x="611" y="645"/>
                      </a:lnTo>
                      <a:lnTo>
                        <a:pt x="611" y="641"/>
                      </a:lnTo>
                      <a:lnTo>
                        <a:pt x="615" y="641"/>
                      </a:lnTo>
                      <a:lnTo>
                        <a:pt x="618" y="641"/>
                      </a:lnTo>
                      <a:lnTo>
                        <a:pt x="618" y="645"/>
                      </a:lnTo>
                      <a:lnTo>
                        <a:pt x="618" y="645"/>
                      </a:lnTo>
                      <a:lnTo>
                        <a:pt x="622" y="645"/>
                      </a:lnTo>
                      <a:lnTo>
                        <a:pt x="622" y="641"/>
                      </a:lnTo>
                      <a:lnTo>
                        <a:pt x="626" y="641"/>
                      </a:lnTo>
                      <a:lnTo>
                        <a:pt x="629" y="641"/>
                      </a:lnTo>
                      <a:lnTo>
                        <a:pt x="629" y="641"/>
                      </a:lnTo>
                      <a:lnTo>
                        <a:pt x="629" y="641"/>
                      </a:lnTo>
                      <a:lnTo>
                        <a:pt x="633" y="645"/>
                      </a:lnTo>
                      <a:lnTo>
                        <a:pt x="637" y="641"/>
                      </a:lnTo>
                      <a:lnTo>
                        <a:pt x="637" y="638"/>
                      </a:lnTo>
                      <a:lnTo>
                        <a:pt x="641" y="638"/>
                      </a:lnTo>
                      <a:lnTo>
                        <a:pt x="644" y="641"/>
                      </a:lnTo>
                      <a:lnTo>
                        <a:pt x="648" y="638"/>
                      </a:lnTo>
                      <a:lnTo>
                        <a:pt x="648" y="634"/>
                      </a:lnTo>
                      <a:lnTo>
                        <a:pt x="652" y="630"/>
                      </a:lnTo>
                      <a:lnTo>
                        <a:pt x="655" y="630"/>
                      </a:lnTo>
                      <a:lnTo>
                        <a:pt x="659" y="630"/>
                      </a:lnTo>
                      <a:lnTo>
                        <a:pt x="663" y="634"/>
                      </a:lnTo>
                      <a:lnTo>
                        <a:pt x="663" y="634"/>
                      </a:lnTo>
                      <a:lnTo>
                        <a:pt x="666" y="634"/>
                      </a:lnTo>
                      <a:lnTo>
                        <a:pt x="666" y="638"/>
                      </a:lnTo>
                      <a:lnTo>
                        <a:pt x="674" y="638"/>
                      </a:lnTo>
                      <a:lnTo>
                        <a:pt x="678" y="638"/>
                      </a:lnTo>
                      <a:lnTo>
                        <a:pt x="681" y="638"/>
                      </a:lnTo>
                      <a:lnTo>
                        <a:pt x="685" y="638"/>
                      </a:lnTo>
                      <a:lnTo>
                        <a:pt x="681" y="641"/>
                      </a:lnTo>
                      <a:lnTo>
                        <a:pt x="681" y="641"/>
                      </a:lnTo>
                      <a:lnTo>
                        <a:pt x="678" y="649"/>
                      </a:lnTo>
                      <a:lnTo>
                        <a:pt x="681" y="649"/>
                      </a:lnTo>
                      <a:lnTo>
                        <a:pt x="681" y="652"/>
                      </a:lnTo>
                      <a:lnTo>
                        <a:pt x="689" y="652"/>
                      </a:lnTo>
                      <a:lnTo>
                        <a:pt x="689" y="656"/>
                      </a:lnTo>
                      <a:lnTo>
                        <a:pt x="692" y="656"/>
                      </a:lnTo>
                      <a:lnTo>
                        <a:pt x="696" y="660"/>
                      </a:lnTo>
                      <a:lnTo>
                        <a:pt x="700" y="656"/>
                      </a:lnTo>
                      <a:lnTo>
                        <a:pt x="700" y="660"/>
                      </a:lnTo>
                      <a:lnTo>
                        <a:pt x="703" y="656"/>
                      </a:lnTo>
                      <a:lnTo>
                        <a:pt x="703" y="660"/>
                      </a:lnTo>
                      <a:lnTo>
                        <a:pt x="707" y="660"/>
                      </a:lnTo>
                      <a:lnTo>
                        <a:pt x="707" y="660"/>
                      </a:lnTo>
                      <a:lnTo>
                        <a:pt x="711" y="660"/>
                      </a:lnTo>
                      <a:lnTo>
                        <a:pt x="711" y="660"/>
                      </a:lnTo>
                      <a:lnTo>
                        <a:pt x="711" y="656"/>
                      </a:lnTo>
                      <a:lnTo>
                        <a:pt x="711" y="652"/>
                      </a:lnTo>
                      <a:lnTo>
                        <a:pt x="715" y="656"/>
                      </a:lnTo>
                      <a:lnTo>
                        <a:pt x="718" y="660"/>
                      </a:lnTo>
                      <a:lnTo>
                        <a:pt x="718" y="660"/>
                      </a:lnTo>
                      <a:lnTo>
                        <a:pt x="722" y="664"/>
                      </a:lnTo>
                      <a:lnTo>
                        <a:pt x="726" y="660"/>
                      </a:lnTo>
                      <a:lnTo>
                        <a:pt x="726" y="664"/>
                      </a:lnTo>
                      <a:lnTo>
                        <a:pt x="729" y="660"/>
                      </a:lnTo>
                      <a:lnTo>
                        <a:pt x="729" y="660"/>
                      </a:lnTo>
                      <a:lnTo>
                        <a:pt x="733" y="660"/>
                      </a:lnTo>
                      <a:lnTo>
                        <a:pt x="733" y="660"/>
                      </a:lnTo>
                      <a:lnTo>
                        <a:pt x="737" y="664"/>
                      </a:lnTo>
                      <a:lnTo>
                        <a:pt x="733" y="664"/>
                      </a:lnTo>
                      <a:lnTo>
                        <a:pt x="733" y="664"/>
                      </a:lnTo>
                      <a:lnTo>
                        <a:pt x="729" y="667"/>
                      </a:lnTo>
                      <a:lnTo>
                        <a:pt x="729" y="671"/>
                      </a:lnTo>
                      <a:lnTo>
                        <a:pt x="733" y="675"/>
                      </a:lnTo>
                      <a:lnTo>
                        <a:pt x="737" y="675"/>
                      </a:lnTo>
                      <a:lnTo>
                        <a:pt x="737" y="678"/>
                      </a:lnTo>
                      <a:lnTo>
                        <a:pt x="737" y="678"/>
                      </a:lnTo>
                      <a:lnTo>
                        <a:pt x="737" y="678"/>
                      </a:lnTo>
                      <a:lnTo>
                        <a:pt x="737" y="678"/>
                      </a:lnTo>
                      <a:lnTo>
                        <a:pt x="741" y="678"/>
                      </a:lnTo>
                      <a:lnTo>
                        <a:pt x="741" y="678"/>
                      </a:lnTo>
                      <a:lnTo>
                        <a:pt x="744" y="678"/>
                      </a:lnTo>
                      <a:lnTo>
                        <a:pt x="748" y="675"/>
                      </a:lnTo>
                      <a:lnTo>
                        <a:pt x="744" y="675"/>
                      </a:lnTo>
                      <a:lnTo>
                        <a:pt x="744" y="675"/>
                      </a:lnTo>
                      <a:lnTo>
                        <a:pt x="744" y="675"/>
                      </a:lnTo>
                      <a:lnTo>
                        <a:pt x="744" y="671"/>
                      </a:lnTo>
                      <a:lnTo>
                        <a:pt x="741" y="671"/>
                      </a:lnTo>
                      <a:lnTo>
                        <a:pt x="741" y="667"/>
                      </a:lnTo>
                      <a:lnTo>
                        <a:pt x="741" y="667"/>
                      </a:lnTo>
                      <a:lnTo>
                        <a:pt x="744" y="664"/>
                      </a:lnTo>
                      <a:lnTo>
                        <a:pt x="744" y="664"/>
                      </a:lnTo>
                      <a:lnTo>
                        <a:pt x="744" y="660"/>
                      </a:lnTo>
                      <a:lnTo>
                        <a:pt x="744" y="660"/>
                      </a:lnTo>
                      <a:lnTo>
                        <a:pt x="744" y="660"/>
                      </a:lnTo>
                      <a:lnTo>
                        <a:pt x="744" y="660"/>
                      </a:lnTo>
                      <a:lnTo>
                        <a:pt x="744" y="664"/>
                      </a:lnTo>
                      <a:lnTo>
                        <a:pt x="748" y="664"/>
                      </a:lnTo>
                      <a:lnTo>
                        <a:pt x="748" y="664"/>
                      </a:lnTo>
                      <a:lnTo>
                        <a:pt x="748" y="664"/>
                      </a:lnTo>
                      <a:lnTo>
                        <a:pt x="748" y="664"/>
                      </a:lnTo>
                      <a:lnTo>
                        <a:pt x="748" y="664"/>
                      </a:lnTo>
                      <a:lnTo>
                        <a:pt x="748" y="664"/>
                      </a:lnTo>
                      <a:lnTo>
                        <a:pt x="748" y="664"/>
                      </a:lnTo>
                      <a:lnTo>
                        <a:pt x="752" y="664"/>
                      </a:lnTo>
                      <a:lnTo>
                        <a:pt x="755" y="660"/>
                      </a:lnTo>
                      <a:lnTo>
                        <a:pt x="755" y="660"/>
                      </a:lnTo>
                      <a:lnTo>
                        <a:pt x="759" y="660"/>
                      </a:lnTo>
                      <a:lnTo>
                        <a:pt x="763" y="660"/>
                      </a:lnTo>
                      <a:lnTo>
                        <a:pt x="763" y="656"/>
                      </a:lnTo>
                      <a:lnTo>
                        <a:pt x="766" y="656"/>
                      </a:lnTo>
                      <a:lnTo>
                        <a:pt x="766" y="656"/>
                      </a:lnTo>
                      <a:lnTo>
                        <a:pt x="770" y="656"/>
                      </a:lnTo>
                      <a:lnTo>
                        <a:pt x="774" y="656"/>
                      </a:lnTo>
                      <a:lnTo>
                        <a:pt x="778" y="652"/>
                      </a:lnTo>
                      <a:lnTo>
                        <a:pt x="781" y="652"/>
                      </a:lnTo>
                      <a:lnTo>
                        <a:pt x="781" y="649"/>
                      </a:lnTo>
                      <a:lnTo>
                        <a:pt x="781" y="649"/>
                      </a:lnTo>
                      <a:lnTo>
                        <a:pt x="785" y="649"/>
                      </a:lnTo>
                      <a:lnTo>
                        <a:pt x="785" y="649"/>
                      </a:lnTo>
                      <a:lnTo>
                        <a:pt x="785" y="649"/>
                      </a:lnTo>
                      <a:lnTo>
                        <a:pt x="789" y="645"/>
                      </a:lnTo>
                      <a:lnTo>
                        <a:pt x="789" y="645"/>
                      </a:lnTo>
                      <a:lnTo>
                        <a:pt x="789" y="641"/>
                      </a:lnTo>
                      <a:lnTo>
                        <a:pt x="789" y="638"/>
                      </a:lnTo>
                      <a:lnTo>
                        <a:pt x="789" y="638"/>
                      </a:lnTo>
                      <a:lnTo>
                        <a:pt x="789" y="634"/>
                      </a:lnTo>
                      <a:lnTo>
                        <a:pt x="789" y="638"/>
                      </a:lnTo>
                      <a:lnTo>
                        <a:pt x="792" y="638"/>
                      </a:lnTo>
                      <a:lnTo>
                        <a:pt x="796" y="641"/>
                      </a:lnTo>
                      <a:lnTo>
                        <a:pt x="800" y="641"/>
                      </a:lnTo>
                      <a:lnTo>
                        <a:pt x="800" y="641"/>
                      </a:lnTo>
                      <a:lnTo>
                        <a:pt x="800" y="645"/>
                      </a:lnTo>
                      <a:lnTo>
                        <a:pt x="796" y="645"/>
                      </a:lnTo>
                      <a:lnTo>
                        <a:pt x="796" y="645"/>
                      </a:lnTo>
                      <a:lnTo>
                        <a:pt x="803" y="645"/>
                      </a:lnTo>
                      <a:lnTo>
                        <a:pt x="803" y="641"/>
                      </a:lnTo>
                      <a:lnTo>
                        <a:pt x="807" y="641"/>
                      </a:lnTo>
                      <a:lnTo>
                        <a:pt x="807" y="638"/>
                      </a:lnTo>
                      <a:lnTo>
                        <a:pt x="811" y="641"/>
                      </a:lnTo>
                      <a:lnTo>
                        <a:pt x="811" y="641"/>
                      </a:lnTo>
                      <a:lnTo>
                        <a:pt x="815" y="638"/>
                      </a:lnTo>
                      <a:lnTo>
                        <a:pt x="815" y="638"/>
                      </a:lnTo>
                      <a:lnTo>
                        <a:pt x="815" y="638"/>
                      </a:lnTo>
                      <a:lnTo>
                        <a:pt x="818" y="638"/>
                      </a:lnTo>
                      <a:lnTo>
                        <a:pt x="818" y="641"/>
                      </a:lnTo>
                      <a:lnTo>
                        <a:pt x="822" y="638"/>
                      </a:lnTo>
                      <a:lnTo>
                        <a:pt x="822" y="638"/>
                      </a:lnTo>
                      <a:lnTo>
                        <a:pt x="826" y="638"/>
                      </a:lnTo>
                      <a:lnTo>
                        <a:pt x="826" y="638"/>
                      </a:lnTo>
                      <a:lnTo>
                        <a:pt x="826" y="638"/>
                      </a:lnTo>
                      <a:lnTo>
                        <a:pt x="826" y="634"/>
                      </a:lnTo>
                      <a:lnTo>
                        <a:pt x="829" y="634"/>
                      </a:lnTo>
                      <a:lnTo>
                        <a:pt x="833" y="634"/>
                      </a:lnTo>
                      <a:lnTo>
                        <a:pt x="833" y="634"/>
                      </a:lnTo>
                      <a:lnTo>
                        <a:pt x="833" y="634"/>
                      </a:lnTo>
                      <a:lnTo>
                        <a:pt x="837" y="634"/>
                      </a:lnTo>
                      <a:lnTo>
                        <a:pt x="837" y="634"/>
                      </a:lnTo>
                      <a:lnTo>
                        <a:pt x="840" y="630"/>
                      </a:lnTo>
                      <a:lnTo>
                        <a:pt x="840" y="630"/>
                      </a:lnTo>
                      <a:lnTo>
                        <a:pt x="840" y="626"/>
                      </a:lnTo>
                      <a:lnTo>
                        <a:pt x="840" y="626"/>
                      </a:lnTo>
                      <a:lnTo>
                        <a:pt x="840" y="623"/>
                      </a:lnTo>
                      <a:lnTo>
                        <a:pt x="840" y="623"/>
                      </a:lnTo>
                      <a:lnTo>
                        <a:pt x="844" y="619"/>
                      </a:lnTo>
                      <a:lnTo>
                        <a:pt x="848" y="619"/>
                      </a:lnTo>
                      <a:lnTo>
                        <a:pt x="848" y="623"/>
                      </a:lnTo>
                      <a:lnTo>
                        <a:pt x="852" y="623"/>
                      </a:lnTo>
                      <a:lnTo>
                        <a:pt x="852" y="619"/>
                      </a:lnTo>
                      <a:lnTo>
                        <a:pt x="852" y="619"/>
                      </a:lnTo>
                      <a:lnTo>
                        <a:pt x="852" y="615"/>
                      </a:lnTo>
                      <a:lnTo>
                        <a:pt x="855" y="615"/>
                      </a:lnTo>
                      <a:lnTo>
                        <a:pt x="855" y="615"/>
                      </a:lnTo>
                      <a:lnTo>
                        <a:pt x="855" y="615"/>
                      </a:lnTo>
                      <a:lnTo>
                        <a:pt x="859" y="615"/>
                      </a:lnTo>
                      <a:lnTo>
                        <a:pt x="859" y="615"/>
                      </a:lnTo>
                      <a:lnTo>
                        <a:pt x="859" y="612"/>
                      </a:lnTo>
                      <a:lnTo>
                        <a:pt x="863" y="612"/>
                      </a:lnTo>
                      <a:lnTo>
                        <a:pt x="863" y="612"/>
                      </a:lnTo>
                      <a:lnTo>
                        <a:pt x="859" y="608"/>
                      </a:lnTo>
                      <a:lnTo>
                        <a:pt x="859" y="612"/>
                      </a:lnTo>
                      <a:lnTo>
                        <a:pt x="855" y="608"/>
                      </a:lnTo>
                      <a:lnTo>
                        <a:pt x="859" y="608"/>
                      </a:lnTo>
                      <a:lnTo>
                        <a:pt x="863" y="604"/>
                      </a:lnTo>
                      <a:lnTo>
                        <a:pt x="863" y="604"/>
                      </a:lnTo>
                      <a:lnTo>
                        <a:pt x="866" y="604"/>
                      </a:lnTo>
                      <a:lnTo>
                        <a:pt x="870" y="608"/>
                      </a:lnTo>
                      <a:lnTo>
                        <a:pt x="870" y="604"/>
                      </a:lnTo>
                      <a:lnTo>
                        <a:pt x="866" y="600"/>
                      </a:lnTo>
                      <a:lnTo>
                        <a:pt x="866" y="600"/>
                      </a:lnTo>
                      <a:lnTo>
                        <a:pt x="866" y="600"/>
                      </a:lnTo>
                      <a:lnTo>
                        <a:pt x="870" y="600"/>
                      </a:lnTo>
                      <a:lnTo>
                        <a:pt x="874" y="600"/>
                      </a:lnTo>
                      <a:lnTo>
                        <a:pt x="874" y="597"/>
                      </a:lnTo>
                      <a:lnTo>
                        <a:pt x="870" y="597"/>
                      </a:lnTo>
                      <a:lnTo>
                        <a:pt x="870" y="597"/>
                      </a:lnTo>
                      <a:lnTo>
                        <a:pt x="866" y="593"/>
                      </a:lnTo>
                      <a:lnTo>
                        <a:pt x="870" y="593"/>
                      </a:lnTo>
                      <a:lnTo>
                        <a:pt x="870" y="597"/>
                      </a:lnTo>
                      <a:lnTo>
                        <a:pt x="874" y="597"/>
                      </a:lnTo>
                      <a:lnTo>
                        <a:pt x="874" y="597"/>
                      </a:lnTo>
                      <a:lnTo>
                        <a:pt x="874" y="593"/>
                      </a:lnTo>
                      <a:lnTo>
                        <a:pt x="870" y="593"/>
                      </a:lnTo>
                      <a:lnTo>
                        <a:pt x="870" y="589"/>
                      </a:lnTo>
                      <a:lnTo>
                        <a:pt x="874" y="589"/>
                      </a:lnTo>
                      <a:lnTo>
                        <a:pt x="874" y="589"/>
                      </a:lnTo>
                      <a:lnTo>
                        <a:pt x="878" y="589"/>
                      </a:lnTo>
                      <a:lnTo>
                        <a:pt x="878" y="593"/>
                      </a:lnTo>
                      <a:lnTo>
                        <a:pt x="878" y="593"/>
                      </a:lnTo>
                      <a:lnTo>
                        <a:pt x="881" y="593"/>
                      </a:lnTo>
                      <a:lnTo>
                        <a:pt x="881" y="589"/>
                      </a:lnTo>
                      <a:lnTo>
                        <a:pt x="881" y="589"/>
                      </a:lnTo>
                      <a:lnTo>
                        <a:pt x="878" y="589"/>
                      </a:lnTo>
                      <a:lnTo>
                        <a:pt x="878" y="586"/>
                      </a:lnTo>
                      <a:lnTo>
                        <a:pt x="881" y="586"/>
                      </a:lnTo>
                      <a:lnTo>
                        <a:pt x="881" y="586"/>
                      </a:lnTo>
                      <a:lnTo>
                        <a:pt x="878" y="586"/>
                      </a:lnTo>
                      <a:lnTo>
                        <a:pt x="881" y="582"/>
                      </a:lnTo>
                      <a:lnTo>
                        <a:pt x="878" y="578"/>
                      </a:lnTo>
                      <a:lnTo>
                        <a:pt x="878" y="578"/>
                      </a:lnTo>
                      <a:lnTo>
                        <a:pt x="874" y="582"/>
                      </a:lnTo>
                      <a:lnTo>
                        <a:pt x="878" y="578"/>
                      </a:lnTo>
                      <a:lnTo>
                        <a:pt x="878" y="574"/>
                      </a:lnTo>
                      <a:lnTo>
                        <a:pt x="885" y="574"/>
                      </a:lnTo>
                      <a:lnTo>
                        <a:pt x="881" y="571"/>
                      </a:lnTo>
                      <a:lnTo>
                        <a:pt x="881" y="574"/>
                      </a:lnTo>
                      <a:lnTo>
                        <a:pt x="878" y="571"/>
                      </a:lnTo>
                      <a:lnTo>
                        <a:pt x="881" y="571"/>
                      </a:lnTo>
                      <a:lnTo>
                        <a:pt x="878" y="567"/>
                      </a:lnTo>
                      <a:lnTo>
                        <a:pt x="874" y="567"/>
                      </a:lnTo>
                      <a:lnTo>
                        <a:pt x="878" y="567"/>
                      </a:lnTo>
                      <a:lnTo>
                        <a:pt x="878" y="563"/>
                      </a:lnTo>
                      <a:lnTo>
                        <a:pt x="878" y="567"/>
                      </a:lnTo>
                      <a:lnTo>
                        <a:pt x="878" y="563"/>
                      </a:lnTo>
                      <a:lnTo>
                        <a:pt x="881" y="563"/>
                      </a:lnTo>
                      <a:lnTo>
                        <a:pt x="881" y="563"/>
                      </a:lnTo>
                      <a:lnTo>
                        <a:pt x="881" y="567"/>
                      </a:lnTo>
                      <a:lnTo>
                        <a:pt x="885" y="567"/>
                      </a:lnTo>
                      <a:lnTo>
                        <a:pt x="889" y="563"/>
                      </a:lnTo>
                      <a:lnTo>
                        <a:pt x="889" y="560"/>
                      </a:lnTo>
                      <a:lnTo>
                        <a:pt x="892" y="560"/>
                      </a:lnTo>
                      <a:lnTo>
                        <a:pt x="889" y="560"/>
                      </a:lnTo>
                      <a:lnTo>
                        <a:pt x="885" y="556"/>
                      </a:lnTo>
                      <a:lnTo>
                        <a:pt x="889" y="556"/>
                      </a:lnTo>
                      <a:lnTo>
                        <a:pt x="889" y="556"/>
                      </a:lnTo>
                      <a:lnTo>
                        <a:pt x="892" y="556"/>
                      </a:lnTo>
                      <a:lnTo>
                        <a:pt x="892" y="552"/>
                      </a:lnTo>
                      <a:lnTo>
                        <a:pt x="892" y="552"/>
                      </a:lnTo>
                      <a:lnTo>
                        <a:pt x="892" y="552"/>
                      </a:lnTo>
                      <a:lnTo>
                        <a:pt x="892" y="549"/>
                      </a:lnTo>
                      <a:lnTo>
                        <a:pt x="892" y="549"/>
                      </a:lnTo>
                      <a:lnTo>
                        <a:pt x="892" y="545"/>
                      </a:lnTo>
                      <a:lnTo>
                        <a:pt x="892" y="545"/>
                      </a:lnTo>
                      <a:lnTo>
                        <a:pt x="889" y="541"/>
                      </a:lnTo>
                      <a:lnTo>
                        <a:pt x="896" y="545"/>
                      </a:lnTo>
                      <a:lnTo>
                        <a:pt x="896" y="541"/>
                      </a:lnTo>
                      <a:lnTo>
                        <a:pt x="900" y="537"/>
                      </a:lnTo>
                      <a:lnTo>
                        <a:pt x="900" y="537"/>
                      </a:lnTo>
                      <a:lnTo>
                        <a:pt x="903" y="537"/>
                      </a:lnTo>
                      <a:lnTo>
                        <a:pt x="903" y="541"/>
                      </a:lnTo>
                      <a:lnTo>
                        <a:pt x="903" y="537"/>
                      </a:lnTo>
                      <a:lnTo>
                        <a:pt x="907" y="537"/>
                      </a:lnTo>
                      <a:lnTo>
                        <a:pt x="903" y="534"/>
                      </a:lnTo>
                      <a:lnTo>
                        <a:pt x="900" y="534"/>
                      </a:lnTo>
                      <a:lnTo>
                        <a:pt x="900" y="530"/>
                      </a:lnTo>
                      <a:lnTo>
                        <a:pt x="900" y="530"/>
                      </a:lnTo>
                      <a:lnTo>
                        <a:pt x="903" y="530"/>
                      </a:lnTo>
                      <a:lnTo>
                        <a:pt x="903" y="530"/>
                      </a:lnTo>
                      <a:lnTo>
                        <a:pt x="903" y="526"/>
                      </a:lnTo>
                      <a:lnTo>
                        <a:pt x="900" y="526"/>
                      </a:lnTo>
                      <a:lnTo>
                        <a:pt x="903" y="526"/>
                      </a:lnTo>
                      <a:lnTo>
                        <a:pt x="903" y="526"/>
                      </a:lnTo>
                      <a:lnTo>
                        <a:pt x="903" y="523"/>
                      </a:lnTo>
                      <a:lnTo>
                        <a:pt x="903" y="523"/>
                      </a:lnTo>
                      <a:lnTo>
                        <a:pt x="896" y="523"/>
                      </a:lnTo>
                      <a:lnTo>
                        <a:pt x="900" y="523"/>
                      </a:lnTo>
                      <a:lnTo>
                        <a:pt x="900" y="519"/>
                      </a:lnTo>
                      <a:lnTo>
                        <a:pt x="903" y="519"/>
                      </a:lnTo>
                      <a:lnTo>
                        <a:pt x="907" y="519"/>
                      </a:lnTo>
                      <a:lnTo>
                        <a:pt x="907" y="519"/>
                      </a:lnTo>
                      <a:lnTo>
                        <a:pt x="907" y="519"/>
                      </a:lnTo>
                      <a:lnTo>
                        <a:pt x="907" y="519"/>
                      </a:lnTo>
                      <a:lnTo>
                        <a:pt x="911" y="519"/>
                      </a:lnTo>
                      <a:lnTo>
                        <a:pt x="911" y="515"/>
                      </a:lnTo>
                      <a:lnTo>
                        <a:pt x="907" y="511"/>
                      </a:lnTo>
                      <a:lnTo>
                        <a:pt x="907" y="511"/>
                      </a:lnTo>
                      <a:lnTo>
                        <a:pt x="903" y="511"/>
                      </a:lnTo>
                      <a:lnTo>
                        <a:pt x="907" y="515"/>
                      </a:lnTo>
                      <a:lnTo>
                        <a:pt x="907" y="515"/>
                      </a:lnTo>
                      <a:lnTo>
                        <a:pt x="903" y="515"/>
                      </a:lnTo>
                      <a:lnTo>
                        <a:pt x="900" y="519"/>
                      </a:lnTo>
                      <a:lnTo>
                        <a:pt x="896" y="515"/>
                      </a:lnTo>
                      <a:lnTo>
                        <a:pt x="896" y="515"/>
                      </a:lnTo>
                      <a:lnTo>
                        <a:pt x="900" y="515"/>
                      </a:lnTo>
                      <a:lnTo>
                        <a:pt x="907" y="508"/>
                      </a:lnTo>
                      <a:lnTo>
                        <a:pt x="907" y="508"/>
                      </a:lnTo>
                      <a:lnTo>
                        <a:pt x="903" y="508"/>
                      </a:lnTo>
                      <a:lnTo>
                        <a:pt x="903" y="504"/>
                      </a:lnTo>
                      <a:lnTo>
                        <a:pt x="903" y="508"/>
                      </a:lnTo>
                      <a:lnTo>
                        <a:pt x="896" y="500"/>
                      </a:lnTo>
                      <a:lnTo>
                        <a:pt x="892" y="500"/>
                      </a:lnTo>
                      <a:lnTo>
                        <a:pt x="889" y="504"/>
                      </a:lnTo>
                      <a:lnTo>
                        <a:pt x="885" y="504"/>
                      </a:lnTo>
                      <a:lnTo>
                        <a:pt x="881" y="497"/>
                      </a:lnTo>
                      <a:lnTo>
                        <a:pt x="878" y="500"/>
                      </a:lnTo>
                      <a:lnTo>
                        <a:pt x="874" y="500"/>
                      </a:lnTo>
                      <a:lnTo>
                        <a:pt x="874" y="504"/>
                      </a:lnTo>
                      <a:lnTo>
                        <a:pt x="874" y="500"/>
                      </a:lnTo>
                      <a:lnTo>
                        <a:pt x="878" y="497"/>
                      </a:lnTo>
                      <a:lnTo>
                        <a:pt x="881" y="497"/>
                      </a:lnTo>
                      <a:lnTo>
                        <a:pt x="881" y="497"/>
                      </a:lnTo>
                      <a:lnTo>
                        <a:pt x="885" y="497"/>
                      </a:lnTo>
                      <a:lnTo>
                        <a:pt x="889" y="497"/>
                      </a:lnTo>
                      <a:lnTo>
                        <a:pt x="889" y="493"/>
                      </a:lnTo>
                      <a:lnTo>
                        <a:pt x="892" y="493"/>
                      </a:lnTo>
                      <a:lnTo>
                        <a:pt x="892" y="493"/>
                      </a:lnTo>
                      <a:lnTo>
                        <a:pt x="896" y="489"/>
                      </a:lnTo>
                      <a:lnTo>
                        <a:pt x="900" y="489"/>
                      </a:lnTo>
                      <a:lnTo>
                        <a:pt x="900" y="485"/>
                      </a:lnTo>
                      <a:lnTo>
                        <a:pt x="896" y="482"/>
                      </a:lnTo>
                      <a:lnTo>
                        <a:pt x="889" y="474"/>
                      </a:lnTo>
                      <a:lnTo>
                        <a:pt x="885" y="474"/>
                      </a:lnTo>
                      <a:lnTo>
                        <a:pt x="878" y="467"/>
                      </a:lnTo>
                      <a:lnTo>
                        <a:pt x="874" y="467"/>
                      </a:lnTo>
                      <a:lnTo>
                        <a:pt x="870" y="471"/>
                      </a:lnTo>
                      <a:lnTo>
                        <a:pt x="866" y="471"/>
                      </a:lnTo>
                      <a:lnTo>
                        <a:pt x="863" y="467"/>
                      </a:lnTo>
                      <a:lnTo>
                        <a:pt x="863" y="463"/>
                      </a:lnTo>
                      <a:lnTo>
                        <a:pt x="859" y="463"/>
                      </a:lnTo>
                      <a:lnTo>
                        <a:pt x="855" y="467"/>
                      </a:lnTo>
                      <a:lnTo>
                        <a:pt x="852" y="467"/>
                      </a:lnTo>
                      <a:lnTo>
                        <a:pt x="848" y="467"/>
                      </a:lnTo>
                      <a:lnTo>
                        <a:pt x="844" y="471"/>
                      </a:lnTo>
                      <a:lnTo>
                        <a:pt x="848" y="463"/>
                      </a:lnTo>
                      <a:lnTo>
                        <a:pt x="852" y="463"/>
                      </a:lnTo>
                      <a:lnTo>
                        <a:pt x="852" y="463"/>
                      </a:lnTo>
                      <a:lnTo>
                        <a:pt x="855" y="463"/>
                      </a:lnTo>
                      <a:lnTo>
                        <a:pt x="855" y="463"/>
                      </a:lnTo>
                      <a:lnTo>
                        <a:pt x="859" y="463"/>
                      </a:lnTo>
                      <a:lnTo>
                        <a:pt x="863" y="463"/>
                      </a:lnTo>
                      <a:lnTo>
                        <a:pt x="863" y="467"/>
                      </a:lnTo>
                      <a:lnTo>
                        <a:pt x="866" y="467"/>
                      </a:lnTo>
                      <a:lnTo>
                        <a:pt x="870" y="467"/>
                      </a:lnTo>
                      <a:lnTo>
                        <a:pt x="870" y="467"/>
                      </a:lnTo>
                      <a:lnTo>
                        <a:pt x="878" y="467"/>
                      </a:lnTo>
                      <a:lnTo>
                        <a:pt x="881" y="467"/>
                      </a:lnTo>
                      <a:lnTo>
                        <a:pt x="881" y="467"/>
                      </a:lnTo>
                      <a:lnTo>
                        <a:pt x="885" y="471"/>
                      </a:lnTo>
                      <a:lnTo>
                        <a:pt x="892" y="471"/>
                      </a:lnTo>
                      <a:lnTo>
                        <a:pt x="896" y="471"/>
                      </a:lnTo>
                      <a:lnTo>
                        <a:pt x="900" y="471"/>
                      </a:lnTo>
                      <a:lnTo>
                        <a:pt x="896" y="467"/>
                      </a:lnTo>
                      <a:lnTo>
                        <a:pt x="896" y="467"/>
                      </a:lnTo>
                      <a:lnTo>
                        <a:pt x="892" y="459"/>
                      </a:lnTo>
                      <a:lnTo>
                        <a:pt x="892" y="459"/>
                      </a:lnTo>
                      <a:lnTo>
                        <a:pt x="889" y="459"/>
                      </a:lnTo>
                      <a:lnTo>
                        <a:pt x="885" y="459"/>
                      </a:lnTo>
                      <a:lnTo>
                        <a:pt x="881" y="459"/>
                      </a:lnTo>
                      <a:lnTo>
                        <a:pt x="878" y="452"/>
                      </a:lnTo>
                      <a:lnTo>
                        <a:pt x="878" y="448"/>
                      </a:lnTo>
                      <a:lnTo>
                        <a:pt x="874" y="445"/>
                      </a:lnTo>
                      <a:lnTo>
                        <a:pt x="870" y="441"/>
                      </a:lnTo>
                      <a:lnTo>
                        <a:pt x="870" y="437"/>
                      </a:lnTo>
                      <a:lnTo>
                        <a:pt x="870" y="434"/>
                      </a:lnTo>
                      <a:lnTo>
                        <a:pt x="870" y="434"/>
                      </a:lnTo>
                      <a:lnTo>
                        <a:pt x="863" y="426"/>
                      </a:lnTo>
                      <a:lnTo>
                        <a:pt x="855" y="422"/>
                      </a:lnTo>
                      <a:lnTo>
                        <a:pt x="852" y="422"/>
                      </a:lnTo>
                      <a:lnTo>
                        <a:pt x="852" y="419"/>
                      </a:lnTo>
                      <a:lnTo>
                        <a:pt x="844" y="415"/>
                      </a:lnTo>
                      <a:lnTo>
                        <a:pt x="844" y="415"/>
                      </a:lnTo>
                      <a:lnTo>
                        <a:pt x="844" y="408"/>
                      </a:lnTo>
                      <a:lnTo>
                        <a:pt x="844" y="404"/>
                      </a:lnTo>
                      <a:lnTo>
                        <a:pt x="844" y="400"/>
                      </a:lnTo>
                      <a:lnTo>
                        <a:pt x="844" y="396"/>
                      </a:lnTo>
                      <a:lnTo>
                        <a:pt x="844" y="396"/>
                      </a:lnTo>
                      <a:lnTo>
                        <a:pt x="848" y="396"/>
                      </a:lnTo>
                      <a:lnTo>
                        <a:pt x="852" y="393"/>
                      </a:lnTo>
                      <a:lnTo>
                        <a:pt x="852" y="393"/>
                      </a:lnTo>
                      <a:lnTo>
                        <a:pt x="855" y="389"/>
                      </a:lnTo>
                      <a:lnTo>
                        <a:pt x="852" y="389"/>
                      </a:lnTo>
                      <a:lnTo>
                        <a:pt x="852" y="385"/>
                      </a:lnTo>
                      <a:lnTo>
                        <a:pt x="852" y="385"/>
                      </a:lnTo>
                      <a:lnTo>
                        <a:pt x="859" y="385"/>
                      </a:lnTo>
                      <a:lnTo>
                        <a:pt x="859" y="382"/>
                      </a:lnTo>
                      <a:lnTo>
                        <a:pt x="863" y="382"/>
                      </a:lnTo>
                      <a:lnTo>
                        <a:pt x="863" y="378"/>
                      </a:lnTo>
                      <a:lnTo>
                        <a:pt x="859" y="374"/>
                      </a:lnTo>
                      <a:lnTo>
                        <a:pt x="863" y="374"/>
                      </a:lnTo>
                      <a:lnTo>
                        <a:pt x="863" y="378"/>
                      </a:lnTo>
                      <a:lnTo>
                        <a:pt x="866" y="374"/>
                      </a:lnTo>
                      <a:lnTo>
                        <a:pt x="866" y="374"/>
                      </a:lnTo>
                      <a:lnTo>
                        <a:pt x="870" y="374"/>
                      </a:lnTo>
                      <a:lnTo>
                        <a:pt x="874" y="374"/>
                      </a:lnTo>
                      <a:lnTo>
                        <a:pt x="878" y="370"/>
                      </a:lnTo>
                      <a:lnTo>
                        <a:pt x="878" y="370"/>
                      </a:lnTo>
                      <a:lnTo>
                        <a:pt x="881" y="370"/>
                      </a:lnTo>
                      <a:lnTo>
                        <a:pt x="881" y="370"/>
                      </a:lnTo>
                      <a:lnTo>
                        <a:pt x="885" y="374"/>
                      </a:lnTo>
                      <a:lnTo>
                        <a:pt x="889" y="370"/>
                      </a:lnTo>
                      <a:lnTo>
                        <a:pt x="889" y="370"/>
                      </a:lnTo>
                      <a:lnTo>
                        <a:pt x="885" y="367"/>
                      </a:lnTo>
                      <a:lnTo>
                        <a:pt x="885" y="367"/>
                      </a:lnTo>
                      <a:lnTo>
                        <a:pt x="889" y="363"/>
                      </a:lnTo>
                      <a:lnTo>
                        <a:pt x="889" y="363"/>
                      </a:lnTo>
                      <a:lnTo>
                        <a:pt x="885" y="359"/>
                      </a:lnTo>
                      <a:lnTo>
                        <a:pt x="885" y="359"/>
                      </a:lnTo>
                      <a:lnTo>
                        <a:pt x="889" y="359"/>
                      </a:lnTo>
                      <a:lnTo>
                        <a:pt x="889" y="356"/>
                      </a:lnTo>
                      <a:lnTo>
                        <a:pt x="885" y="359"/>
                      </a:lnTo>
                      <a:lnTo>
                        <a:pt x="878" y="359"/>
                      </a:lnTo>
                      <a:lnTo>
                        <a:pt x="881" y="356"/>
                      </a:lnTo>
                      <a:lnTo>
                        <a:pt x="878" y="356"/>
                      </a:lnTo>
                      <a:lnTo>
                        <a:pt x="874" y="359"/>
                      </a:lnTo>
                      <a:lnTo>
                        <a:pt x="863" y="359"/>
                      </a:lnTo>
                      <a:lnTo>
                        <a:pt x="863" y="356"/>
                      </a:lnTo>
                      <a:lnTo>
                        <a:pt x="859" y="356"/>
                      </a:lnTo>
                      <a:lnTo>
                        <a:pt x="859" y="352"/>
                      </a:lnTo>
                      <a:lnTo>
                        <a:pt x="855" y="352"/>
                      </a:lnTo>
                      <a:lnTo>
                        <a:pt x="855" y="352"/>
                      </a:lnTo>
                      <a:lnTo>
                        <a:pt x="848" y="356"/>
                      </a:lnTo>
                      <a:lnTo>
                        <a:pt x="844" y="356"/>
                      </a:lnTo>
                      <a:lnTo>
                        <a:pt x="844" y="356"/>
                      </a:lnTo>
                      <a:lnTo>
                        <a:pt x="844" y="359"/>
                      </a:lnTo>
                      <a:lnTo>
                        <a:pt x="844" y="359"/>
                      </a:lnTo>
                      <a:lnTo>
                        <a:pt x="837" y="363"/>
                      </a:lnTo>
                      <a:lnTo>
                        <a:pt x="840" y="363"/>
                      </a:lnTo>
                      <a:lnTo>
                        <a:pt x="840" y="363"/>
                      </a:lnTo>
                      <a:lnTo>
                        <a:pt x="840" y="367"/>
                      </a:lnTo>
                      <a:lnTo>
                        <a:pt x="837" y="367"/>
                      </a:lnTo>
                      <a:lnTo>
                        <a:pt x="833" y="367"/>
                      </a:lnTo>
                      <a:lnTo>
                        <a:pt x="829" y="370"/>
                      </a:lnTo>
                      <a:lnTo>
                        <a:pt x="826" y="367"/>
                      </a:lnTo>
                      <a:lnTo>
                        <a:pt x="822" y="359"/>
                      </a:lnTo>
                      <a:lnTo>
                        <a:pt x="822" y="356"/>
                      </a:lnTo>
                      <a:lnTo>
                        <a:pt x="822" y="356"/>
                      </a:lnTo>
                      <a:lnTo>
                        <a:pt x="818" y="356"/>
                      </a:lnTo>
                      <a:lnTo>
                        <a:pt x="815" y="356"/>
                      </a:lnTo>
                      <a:lnTo>
                        <a:pt x="815" y="352"/>
                      </a:lnTo>
                      <a:lnTo>
                        <a:pt x="815" y="352"/>
                      </a:lnTo>
                      <a:lnTo>
                        <a:pt x="811" y="356"/>
                      </a:lnTo>
                      <a:lnTo>
                        <a:pt x="811" y="352"/>
                      </a:lnTo>
                      <a:lnTo>
                        <a:pt x="811" y="356"/>
                      </a:lnTo>
                      <a:lnTo>
                        <a:pt x="807" y="352"/>
                      </a:lnTo>
                      <a:lnTo>
                        <a:pt x="807" y="348"/>
                      </a:lnTo>
                      <a:lnTo>
                        <a:pt x="803" y="345"/>
                      </a:lnTo>
                      <a:lnTo>
                        <a:pt x="800" y="345"/>
                      </a:lnTo>
                      <a:lnTo>
                        <a:pt x="800" y="341"/>
                      </a:lnTo>
                      <a:lnTo>
                        <a:pt x="796" y="337"/>
                      </a:lnTo>
                      <a:lnTo>
                        <a:pt x="800" y="337"/>
                      </a:lnTo>
                      <a:lnTo>
                        <a:pt x="800" y="333"/>
                      </a:lnTo>
                      <a:lnTo>
                        <a:pt x="800" y="333"/>
                      </a:lnTo>
                      <a:lnTo>
                        <a:pt x="800" y="330"/>
                      </a:lnTo>
                      <a:lnTo>
                        <a:pt x="800" y="330"/>
                      </a:lnTo>
                      <a:lnTo>
                        <a:pt x="800" y="326"/>
                      </a:lnTo>
                      <a:lnTo>
                        <a:pt x="807" y="330"/>
                      </a:lnTo>
                      <a:lnTo>
                        <a:pt x="815" y="330"/>
                      </a:lnTo>
                      <a:lnTo>
                        <a:pt x="818" y="330"/>
                      </a:lnTo>
                      <a:lnTo>
                        <a:pt x="818" y="326"/>
                      </a:lnTo>
                      <a:lnTo>
                        <a:pt x="818" y="326"/>
                      </a:lnTo>
                      <a:lnTo>
                        <a:pt x="818" y="326"/>
                      </a:lnTo>
                      <a:lnTo>
                        <a:pt x="818" y="322"/>
                      </a:lnTo>
                      <a:lnTo>
                        <a:pt x="818" y="319"/>
                      </a:lnTo>
                      <a:lnTo>
                        <a:pt x="818" y="319"/>
                      </a:lnTo>
                      <a:lnTo>
                        <a:pt x="822" y="311"/>
                      </a:lnTo>
                      <a:lnTo>
                        <a:pt x="826" y="307"/>
                      </a:lnTo>
                      <a:lnTo>
                        <a:pt x="829" y="307"/>
                      </a:lnTo>
                      <a:lnTo>
                        <a:pt x="833" y="304"/>
                      </a:lnTo>
                      <a:lnTo>
                        <a:pt x="837" y="304"/>
                      </a:lnTo>
                      <a:lnTo>
                        <a:pt x="837" y="296"/>
                      </a:lnTo>
                      <a:lnTo>
                        <a:pt x="840" y="293"/>
                      </a:lnTo>
                      <a:lnTo>
                        <a:pt x="840" y="289"/>
                      </a:lnTo>
                      <a:lnTo>
                        <a:pt x="840" y="289"/>
                      </a:lnTo>
                      <a:lnTo>
                        <a:pt x="844" y="285"/>
                      </a:lnTo>
                      <a:lnTo>
                        <a:pt x="848" y="285"/>
                      </a:lnTo>
                      <a:lnTo>
                        <a:pt x="848" y="289"/>
                      </a:lnTo>
                      <a:lnTo>
                        <a:pt x="852" y="289"/>
                      </a:lnTo>
                      <a:lnTo>
                        <a:pt x="852" y="285"/>
                      </a:lnTo>
                      <a:lnTo>
                        <a:pt x="855" y="289"/>
                      </a:lnTo>
                      <a:lnTo>
                        <a:pt x="863" y="293"/>
                      </a:lnTo>
                      <a:lnTo>
                        <a:pt x="866" y="296"/>
                      </a:lnTo>
                      <a:lnTo>
                        <a:pt x="863" y="296"/>
                      </a:lnTo>
                      <a:lnTo>
                        <a:pt x="863" y="300"/>
                      </a:lnTo>
                      <a:lnTo>
                        <a:pt x="859" y="304"/>
                      </a:lnTo>
                      <a:lnTo>
                        <a:pt x="859" y="307"/>
                      </a:lnTo>
                      <a:lnTo>
                        <a:pt x="855" y="307"/>
                      </a:lnTo>
                      <a:lnTo>
                        <a:pt x="855" y="307"/>
                      </a:lnTo>
                      <a:lnTo>
                        <a:pt x="855" y="311"/>
                      </a:lnTo>
                      <a:lnTo>
                        <a:pt x="859" y="315"/>
                      </a:lnTo>
                      <a:lnTo>
                        <a:pt x="859" y="319"/>
                      </a:lnTo>
                      <a:lnTo>
                        <a:pt x="855" y="319"/>
                      </a:lnTo>
                      <a:lnTo>
                        <a:pt x="855" y="319"/>
                      </a:lnTo>
                      <a:lnTo>
                        <a:pt x="859" y="322"/>
                      </a:lnTo>
                      <a:lnTo>
                        <a:pt x="863" y="322"/>
                      </a:lnTo>
                      <a:lnTo>
                        <a:pt x="866" y="319"/>
                      </a:lnTo>
                      <a:lnTo>
                        <a:pt x="863" y="322"/>
                      </a:lnTo>
                      <a:lnTo>
                        <a:pt x="863" y="322"/>
                      </a:lnTo>
                      <a:lnTo>
                        <a:pt x="863" y="322"/>
                      </a:lnTo>
                      <a:lnTo>
                        <a:pt x="863" y="326"/>
                      </a:lnTo>
                      <a:lnTo>
                        <a:pt x="863" y="326"/>
                      </a:lnTo>
                      <a:lnTo>
                        <a:pt x="863" y="326"/>
                      </a:lnTo>
                      <a:lnTo>
                        <a:pt x="859" y="326"/>
                      </a:lnTo>
                      <a:lnTo>
                        <a:pt x="855" y="330"/>
                      </a:lnTo>
                      <a:lnTo>
                        <a:pt x="855" y="330"/>
                      </a:lnTo>
                      <a:lnTo>
                        <a:pt x="852" y="330"/>
                      </a:lnTo>
                      <a:lnTo>
                        <a:pt x="855" y="333"/>
                      </a:lnTo>
                      <a:lnTo>
                        <a:pt x="855" y="333"/>
                      </a:lnTo>
                      <a:lnTo>
                        <a:pt x="859" y="333"/>
                      </a:lnTo>
                      <a:lnTo>
                        <a:pt x="859" y="333"/>
                      </a:lnTo>
                      <a:lnTo>
                        <a:pt x="863" y="333"/>
                      </a:lnTo>
                      <a:lnTo>
                        <a:pt x="863" y="330"/>
                      </a:lnTo>
                      <a:lnTo>
                        <a:pt x="870" y="326"/>
                      </a:lnTo>
                      <a:lnTo>
                        <a:pt x="870" y="326"/>
                      </a:lnTo>
                      <a:lnTo>
                        <a:pt x="866" y="322"/>
                      </a:lnTo>
                      <a:lnTo>
                        <a:pt x="870" y="319"/>
                      </a:lnTo>
                      <a:lnTo>
                        <a:pt x="878" y="315"/>
                      </a:lnTo>
                      <a:lnTo>
                        <a:pt x="881" y="315"/>
                      </a:lnTo>
                      <a:lnTo>
                        <a:pt x="881" y="311"/>
                      </a:lnTo>
                      <a:lnTo>
                        <a:pt x="885" y="311"/>
                      </a:lnTo>
                      <a:lnTo>
                        <a:pt x="889" y="307"/>
                      </a:lnTo>
                      <a:lnTo>
                        <a:pt x="892" y="311"/>
                      </a:lnTo>
                      <a:lnTo>
                        <a:pt x="892" y="311"/>
                      </a:lnTo>
                      <a:lnTo>
                        <a:pt x="896" y="311"/>
                      </a:lnTo>
                      <a:lnTo>
                        <a:pt x="903" y="304"/>
                      </a:lnTo>
                      <a:lnTo>
                        <a:pt x="903" y="307"/>
                      </a:lnTo>
                      <a:lnTo>
                        <a:pt x="903" y="307"/>
                      </a:lnTo>
                      <a:lnTo>
                        <a:pt x="911" y="304"/>
                      </a:lnTo>
                      <a:lnTo>
                        <a:pt x="959" y="274"/>
                      </a:lnTo>
                      <a:lnTo>
                        <a:pt x="963" y="252"/>
                      </a:lnTo>
                      <a:lnTo>
                        <a:pt x="977" y="241"/>
                      </a:lnTo>
                      <a:lnTo>
                        <a:pt x="977" y="241"/>
                      </a:lnTo>
                      <a:lnTo>
                        <a:pt x="977" y="237"/>
                      </a:lnTo>
                      <a:lnTo>
                        <a:pt x="977" y="237"/>
                      </a:lnTo>
                      <a:lnTo>
                        <a:pt x="977" y="233"/>
                      </a:lnTo>
                      <a:lnTo>
                        <a:pt x="977" y="233"/>
                      </a:lnTo>
                      <a:lnTo>
                        <a:pt x="977" y="233"/>
                      </a:lnTo>
                      <a:lnTo>
                        <a:pt x="981" y="233"/>
                      </a:lnTo>
                      <a:lnTo>
                        <a:pt x="985" y="233"/>
                      </a:lnTo>
                      <a:lnTo>
                        <a:pt x="985" y="230"/>
                      </a:lnTo>
                      <a:lnTo>
                        <a:pt x="985" y="230"/>
                      </a:lnTo>
                      <a:lnTo>
                        <a:pt x="985" y="226"/>
                      </a:lnTo>
                      <a:lnTo>
                        <a:pt x="985" y="226"/>
                      </a:lnTo>
                      <a:lnTo>
                        <a:pt x="985" y="222"/>
                      </a:lnTo>
                      <a:lnTo>
                        <a:pt x="985" y="218"/>
                      </a:lnTo>
                      <a:lnTo>
                        <a:pt x="981" y="218"/>
                      </a:lnTo>
                      <a:lnTo>
                        <a:pt x="981" y="215"/>
                      </a:lnTo>
                      <a:lnTo>
                        <a:pt x="981" y="211"/>
                      </a:lnTo>
                      <a:lnTo>
                        <a:pt x="981" y="207"/>
                      </a:lnTo>
                      <a:lnTo>
                        <a:pt x="981" y="204"/>
                      </a:lnTo>
                      <a:lnTo>
                        <a:pt x="977" y="200"/>
                      </a:lnTo>
                      <a:lnTo>
                        <a:pt x="977" y="200"/>
                      </a:lnTo>
                      <a:lnTo>
                        <a:pt x="977" y="196"/>
                      </a:lnTo>
                      <a:lnTo>
                        <a:pt x="974" y="192"/>
                      </a:lnTo>
                      <a:lnTo>
                        <a:pt x="974" y="189"/>
                      </a:lnTo>
                      <a:lnTo>
                        <a:pt x="974" y="189"/>
                      </a:lnTo>
                      <a:lnTo>
                        <a:pt x="974" y="189"/>
                      </a:lnTo>
                      <a:lnTo>
                        <a:pt x="977" y="189"/>
                      </a:lnTo>
                      <a:lnTo>
                        <a:pt x="977" y="185"/>
                      </a:lnTo>
                      <a:lnTo>
                        <a:pt x="977" y="181"/>
                      </a:lnTo>
                      <a:lnTo>
                        <a:pt x="981" y="178"/>
                      </a:lnTo>
                      <a:lnTo>
                        <a:pt x="985" y="178"/>
                      </a:lnTo>
                      <a:lnTo>
                        <a:pt x="985" y="178"/>
                      </a:lnTo>
                      <a:lnTo>
                        <a:pt x="989" y="181"/>
                      </a:lnTo>
                      <a:lnTo>
                        <a:pt x="1000" y="181"/>
                      </a:lnTo>
                      <a:lnTo>
                        <a:pt x="1000" y="181"/>
                      </a:lnTo>
                      <a:lnTo>
                        <a:pt x="1003" y="181"/>
                      </a:lnTo>
                      <a:lnTo>
                        <a:pt x="1003" y="181"/>
                      </a:lnTo>
                      <a:lnTo>
                        <a:pt x="1003" y="178"/>
                      </a:lnTo>
                      <a:lnTo>
                        <a:pt x="1003" y="178"/>
                      </a:lnTo>
                      <a:lnTo>
                        <a:pt x="1003" y="174"/>
                      </a:lnTo>
                      <a:lnTo>
                        <a:pt x="1003" y="174"/>
                      </a:lnTo>
                      <a:lnTo>
                        <a:pt x="1003" y="174"/>
                      </a:lnTo>
                      <a:lnTo>
                        <a:pt x="1000" y="170"/>
                      </a:lnTo>
                      <a:lnTo>
                        <a:pt x="1003" y="166"/>
                      </a:lnTo>
                      <a:lnTo>
                        <a:pt x="1003" y="166"/>
                      </a:lnTo>
                      <a:lnTo>
                        <a:pt x="1003" y="163"/>
                      </a:lnTo>
                      <a:lnTo>
                        <a:pt x="1003" y="163"/>
                      </a:lnTo>
                      <a:lnTo>
                        <a:pt x="1003" y="163"/>
                      </a:lnTo>
                      <a:lnTo>
                        <a:pt x="1003" y="163"/>
                      </a:lnTo>
                      <a:lnTo>
                        <a:pt x="1003" y="159"/>
                      </a:lnTo>
                      <a:lnTo>
                        <a:pt x="1003" y="159"/>
                      </a:lnTo>
                      <a:lnTo>
                        <a:pt x="1003" y="155"/>
                      </a:lnTo>
                      <a:lnTo>
                        <a:pt x="1003" y="155"/>
                      </a:lnTo>
                      <a:lnTo>
                        <a:pt x="1003" y="155"/>
                      </a:lnTo>
                      <a:lnTo>
                        <a:pt x="1003" y="152"/>
                      </a:lnTo>
                      <a:lnTo>
                        <a:pt x="1003" y="152"/>
                      </a:lnTo>
                      <a:lnTo>
                        <a:pt x="1003" y="148"/>
                      </a:lnTo>
                      <a:lnTo>
                        <a:pt x="1003" y="144"/>
                      </a:lnTo>
                      <a:lnTo>
                        <a:pt x="1003" y="144"/>
                      </a:lnTo>
                      <a:lnTo>
                        <a:pt x="1003" y="144"/>
                      </a:lnTo>
                      <a:lnTo>
                        <a:pt x="1003" y="140"/>
                      </a:lnTo>
                      <a:lnTo>
                        <a:pt x="1003" y="140"/>
                      </a:lnTo>
                      <a:lnTo>
                        <a:pt x="1003" y="140"/>
                      </a:lnTo>
                      <a:lnTo>
                        <a:pt x="1003" y="137"/>
                      </a:lnTo>
                      <a:lnTo>
                        <a:pt x="1000" y="137"/>
                      </a:lnTo>
                      <a:lnTo>
                        <a:pt x="1003" y="137"/>
                      </a:lnTo>
                      <a:lnTo>
                        <a:pt x="1003" y="133"/>
                      </a:lnTo>
                      <a:lnTo>
                        <a:pt x="1003" y="133"/>
                      </a:lnTo>
                      <a:lnTo>
                        <a:pt x="1000" y="129"/>
                      </a:lnTo>
                      <a:lnTo>
                        <a:pt x="1000" y="129"/>
                      </a:lnTo>
                      <a:lnTo>
                        <a:pt x="1003" y="126"/>
                      </a:lnTo>
                      <a:lnTo>
                        <a:pt x="1003" y="126"/>
                      </a:lnTo>
                      <a:lnTo>
                        <a:pt x="1007" y="126"/>
                      </a:lnTo>
                      <a:lnTo>
                        <a:pt x="1007" y="122"/>
                      </a:lnTo>
                      <a:lnTo>
                        <a:pt x="1007" y="118"/>
                      </a:lnTo>
                      <a:lnTo>
                        <a:pt x="1003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6" name="Freeform 106">
                  <a:extLst>
                    <a:ext uri="{FF2B5EF4-FFF2-40B4-BE49-F238E27FC236}">
                      <a16:creationId xmlns:a16="http://schemas.microsoft.com/office/drawing/2014/main" id="{BA62A41A-FD1D-8C4F-98D0-BC48A91D66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384" y="2651024"/>
                  <a:ext cx="38599" cy="81058"/>
                </a:xfrm>
                <a:custGeom>
                  <a:avLst/>
                  <a:gdLst>
                    <a:gd name="T0" fmla="*/ 26 w 30"/>
                    <a:gd name="T1" fmla="*/ 4 h 63"/>
                    <a:gd name="T2" fmla="*/ 26 w 30"/>
                    <a:gd name="T3" fmla="*/ 4 h 63"/>
                    <a:gd name="T4" fmla="*/ 22 w 30"/>
                    <a:gd name="T5" fmla="*/ 0 h 63"/>
                    <a:gd name="T6" fmla="*/ 19 w 30"/>
                    <a:gd name="T7" fmla="*/ 0 h 63"/>
                    <a:gd name="T8" fmla="*/ 19 w 30"/>
                    <a:gd name="T9" fmla="*/ 0 h 63"/>
                    <a:gd name="T10" fmla="*/ 19 w 30"/>
                    <a:gd name="T11" fmla="*/ 4 h 63"/>
                    <a:gd name="T12" fmla="*/ 15 w 30"/>
                    <a:gd name="T13" fmla="*/ 4 h 63"/>
                    <a:gd name="T14" fmla="*/ 11 w 30"/>
                    <a:gd name="T15" fmla="*/ 8 h 63"/>
                    <a:gd name="T16" fmla="*/ 7 w 30"/>
                    <a:gd name="T17" fmla="*/ 11 h 63"/>
                    <a:gd name="T18" fmla="*/ 7 w 30"/>
                    <a:gd name="T19" fmla="*/ 15 h 63"/>
                    <a:gd name="T20" fmla="*/ 7 w 30"/>
                    <a:gd name="T21" fmla="*/ 15 h 63"/>
                    <a:gd name="T22" fmla="*/ 7 w 30"/>
                    <a:gd name="T23" fmla="*/ 15 h 63"/>
                    <a:gd name="T24" fmla="*/ 4 w 30"/>
                    <a:gd name="T25" fmla="*/ 23 h 63"/>
                    <a:gd name="T26" fmla="*/ 0 w 30"/>
                    <a:gd name="T27" fmla="*/ 30 h 63"/>
                    <a:gd name="T28" fmla="*/ 0 w 30"/>
                    <a:gd name="T29" fmla="*/ 30 h 63"/>
                    <a:gd name="T30" fmla="*/ 0 w 30"/>
                    <a:gd name="T31" fmla="*/ 30 h 63"/>
                    <a:gd name="T32" fmla="*/ 0 w 30"/>
                    <a:gd name="T33" fmla="*/ 37 h 63"/>
                    <a:gd name="T34" fmla="*/ 0 w 30"/>
                    <a:gd name="T35" fmla="*/ 41 h 63"/>
                    <a:gd name="T36" fmla="*/ 4 w 30"/>
                    <a:gd name="T37" fmla="*/ 45 h 63"/>
                    <a:gd name="T38" fmla="*/ 4 w 30"/>
                    <a:gd name="T39" fmla="*/ 45 h 63"/>
                    <a:gd name="T40" fmla="*/ 4 w 30"/>
                    <a:gd name="T41" fmla="*/ 45 h 63"/>
                    <a:gd name="T42" fmla="*/ 4 w 30"/>
                    <a:gd name="T43" fmla="*/ 49 h 63"/>
                    <a:gd name="T44" fmla="*/ 4 w 30"/>
                    <a:gd name="T45" fmla="*/ 49 h 63"/>
                    <a:gd name="T46" fmla="*/ 7 w 30"/>
                    <a:gd name="T47" fmla="*/ 49 h 63"/>
                    <a:gd name="T48" fmla="*/ 7 w 30"/>
                    <a:gd name="T49" fmla="*/ 52 h 63"/>
                    <a:gd name="T50" fmla="*/ 11 w 30"/>
                    <a:gd name="T51" fmla="*/ 52 h 63"/>
                    <a:gd name="T52" fmla="*/ 15 w 30"/>
                    <a:gd name="T53" fmla="*/ 56 h 63"/>
                    <a:gd name="T54" fmla="*/ 15 w 30"/>
                    <a:gd name="T55" fmla="*/ 60 h 63"/>
                    <a:gd name="T56" fmla="*/ 15 w 30"/>
                    <a:gd name="T57" fmla="*/ 63 h 63"/>
                    <a:gd name="T58" fmla="*/ 15 w 30"/>
                    <a:gd name="T59" fmla="*/ 63 h 63"/>
                    <a:gd name="T60" fmla="*/ 19 w 30"/>
                    <a:gd name="T61" fmla="*/ 63 h 63"/>
                    <a:gd name="T62" fmla="*/ 19 w 30"/>
                    <a:gd name="T63" fmla="*/ 60 h 63"/>
                    <a:gd name="T64" fmla="*/ 19 w 30"/>
                    <a:gd name="T65" fmla="*/ 56 h 63"/>
                    <a:gd name="T66" fmla="*/ 19 w 30"/>
                    <a:gd name="T67" fmla="*/ 52 h 63"/>
                    <a:gd name="T68" fmla="*/ 19 w 30"/>
                    <a:gd name="T69" fmla="*/ 49 h 63"/>
                    <a:gd name="T70" fmla="*/ 22 w 30"/>
                    <a:gd name="T71" fmla="*/ 41 h 63"/>
                    <a:gd name="T72" fmla="*/ 22 w 30"/>
                    <a:gd name="T73" fmla="*/ 37 h 63"/>
                    <a:gd name="T74" fmla="*/ 26 w 30"/>
                    <a:gd name="T75" fmla="*/ 37 h 63"/>
                    <a:gd name="T76" fmla="*/ 22 w 30"/>
                    <a:gd name="T77" fmla="*/ 37 h 63"/>
                    <a:gd name="T78" fmla="*/ 26 w 30"/>
                    <a:gd name="T79" fmla="*/ 30 h 63"/>
                    <a:gd name="T80" fmla="*/ 26 w 30"/>
                    <a:gd name="T81" fmla="*/ 26 h 63"/>
                    <a:gd name="T82" fmla="*/ 22 w 30"/>
                    <a:gd name="T83" fmla="*/ 23 h 63"/>
                    <a:gd name="T84" fmla="*/ 26 w 30"/>
                    <a:gd name="T85" fmla="*/ 19 h 63"/>
                    <a:gd name="T86" fmla="*/ 26 w 30"/>
                    <a:gd name="T87" fmla="*/ 11 h 63"/>
                    <a:gd name="T88" fmla="*/ 26 w 30"/>
                    <a:gd name="T89" fmla="*/ 8 h 63"/>
                    <a:gd name="T90" fmla="*/ 30 w 30"/>
                    <a:gd name="T91" fmla="*/ 8 h 63"/>
                    <a:gd name="T92" fmla="*/ 30 w 30"/>
                    <a:gd name="T93" fmla="*/ 4 h 63"/>
                    <a:gd name="T94" fmla="*/ 26 w 30"/>
                    <a:gd name="T95" fmla="*/ 4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0" h="63">
                      <a:moveTo>
                        <a:pt x="26" y="4"/>
                      </a:moveTo>
                      <a:lnTo>
                        <a:pt x="26" y="4"/>
                      </a:lnTo>
                      <a:lnTo>
                        <a:pt x="22" y="0"/>
                      </a:lnTo>
                      <a:lnTo>
                        <a:pt x="19" y="0"/>
                      </a:lnTo>
                      <a:lnTo>
                        <a:pt x="19" y="0"/>
                      </a:lnTo>
                      <a:lnTo>
                        <a:pt x="19" y="4"/>
                      </a:lnTo>
                      <a:lnTo>
                        <a:pt x="15" y="4"/>
                      </a:lnTo>
                      <a:lnTo>
                        <a:pt x="11" y="8"/>
                      </a:lnTo>
                      <a:lnTo>
                        <a:pt x="7" y="11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4" y="23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7"/>
                      </a:lnTo>
                      <a:lnTo>
                        <a:pt x="0" y="41"/>
                      </a:lnTo>
                      <a:lnTo>
                        <a:pt x="4" y="45"/>
                      </a:lnTo>
                      <a:lnTo>
                        <a:pt x="4" y="45"/>
                      </a:lnTo>
                      <a:lnTo>
                        <a:pt x="4" y="45"/>
                      </a:lnTo>
                      <a:lnTo>
                        <a:pt x="4" y="49"/>
                      </a:lnTo>
                      <a:lnTo>
                        <a:pt x="4" y="49"/>
                      </a:lnTo>
                      <a:lnTo>
                        <a:pt x="7" y="49"/>
                      </a:lnTo>
                      <a:lnTo>
                        <a:pt x="7" y="52"/>
                      </a:lnTo>
                      <a:lnTo>
                        <a:pt x="11" y="52"/>
                      </a:lnTo>
                      <a:lnTo>
                        <a:pt x="15" y="56"/>
                      </a:lnTo>
                      <a:lnTo>
                        <a:pt x="15" y="60"/>
                      </a:lnTo>
                      <a:lnTo>
                        <a:pt x="15" y="63"/>
                      </a:lnTo>
                      <a:lnTo>
                        <a:pt x="15" y="63"/>
                      </a:lnTo>
                      <a:lnTo>
                        <a:pt x="19" y="63"/>
                      </a:lnTo>
                      <a:lnTo>
                        <a:pt x="19" y="60"/>
                      </a:lnTo>
                      <a:lnTo>
                        <a:pt x="19" y="56"/>
                      </a:lnTo>
                      <a:lnTo>
                        <a:pt x="19" y="52"/>
                      </a:lnTo>
                      <a:lnTo>
                        <a:pt x="19" y="49"/>
                      </a:lnTo>
                      <a:lnTo>
                        <a:pt x="22" y="41"/>
                      </a:lnTo>
                      <a:lnTo>
                        <a:pt x="22" y="37"/>
                      </a:lnTo>
                      <a:lnTo>
                        <a:pt x="26" y="37"/>
                      </a:lnTo>
                      <a:lnTo>
                        <a:pt x="22" y="37"/>
                      </a:lnTo>
                      <a:lnTo>
                        <a:pt x="26" y="30"/>
                      </a:lnTo>
                      <a:lnTo>
                        <a:pt x="26" y="26"/>
                      </a:lnTo>
                      <a:lnTo>
                        <a:pt x="22" y="23"/>
                      </a:lnTo>
                      <a:lnTo>
                        <a:pt x="26" y="19"/>
                      </a:lnTo>
                      <a:lnTo>
                        <a:pt x="26" y="11"/>
                      </a:lnTo>
                      <a:lnTo>
                        <a:pt x="26" y="8"/>
                      </a:lnTo>
                      <a:lnTo>
                        <a:pt x="30" y="8"/>
                      </a:lnTo>
                      <a:lnTo>
                        <a:pt x="30" y="4"/>
                      </a:lnTo>
                      <a:lnTo>
                        <a:pt x="2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7" name="Freeform 107">
                  <a:extLst>
                    <a:ext uri="{FF2B5EF4-FFF2-40B4-BE49-F238E27FC236}">
                      <a16:creationId xmlns:a16="http://schemas.microsoft.com/office/drawing/2014/main" id="{A9595F0E-8259-CA4C-A193-2B0DE20AC5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9495" y="3071752"/>
                  <a:ext cx="223874" cy="195568"/>
                </a:xfrm>
                <a:custGeom>
                  <a:avLst/>
                  <a:gdLst>
                    <a:gd name="T0" fmla="*/ 45 w 174"/>
                    <a:gd name="T1" fmla="*/ 15 h 152"/>
                    <a:gd name="T2" fmla="*/ 49 w 174"/>
                    <a:gd name="T3" fmla="*/ 15 h 152"/>
                    <a:gd name="T4" fmla="*/ 52 w 174"/>
                    <a:gd name="T5" fmla="*/ 11 h 152"/>
                    <a:gd name="T6" fmla="*/ 63 w 174"/>
                    <a:gd name="T7" fmla="*/ 0 h 152"/>
                    <a:gd name="T8" fmla="*/ 71 w 174"/>
                    <a:gd name="T9" fmla="*/ 0 h 152"/>
                    <a:gd name="T10" fmla="*/ 71 w 174"/>
                    <a:gd name="T11" fmla="*/ 11 h 152"/>
                    <a:gd name="T12" fmla="*/ 78 w 174"/>
                    <a:gd name="T13" fmla="*/ 15 h 152"/>
                    <a:gd name="T14" fmla="*/ 86 w 174"/>
                    <a:gd name="T15" fmla="*/ 15 h 152"/>
                    <a:gd name="T16" fmla="*/ 97 w 174"/>
                    <a:gd name="T17" fmla="*/ 15 h 152"/>
                    <a:gd name="T18" fmla="*/ 108 w 174"/>
                    <a:gd name="T19" fmla="*/ 22 h 152"/>
                    <a:gd name="T20" fmla="*/ 111 w 174"/>
                    <a:gd name="T21" fmla="*/ 26 h 152"/>
                    <a:gd name="T22" fmla="*/ 123 w 174"/>
                    <a:gd name="T23" fmla="*/ 29 h 152"/>
                    <a:gd name="T24" fmla="*/ 130 w 174"/>
                    <a:gd name="T25" fmla="*/ 29 h 152"/>
                    <a:gd name="T26" fmla="*/ 134 w 174"/>
                    <a:gd name="T27" fmla="*/ 29 h 152"/>
                    <a:gd name="T28" fmla="*/ 141 w 174"/>
                    <a:gd name="T29" fmla="*/ 22 h 152"/>
                    <a:gd name="T30" fmla="*/ 148 w 174"/>
                    <a:gd name="T31" fmla="*/ 18 h 152"/>
                    <a:gd name="T32" fmla="*/ 156 w 174"/>
                    <a:gd name="T33" fmla="*/ 18 h 152"/>
                    <a:gd name="T34" fmla="*/ 160 w 174"/>
                    <a:gd name="T35" fmla="*/ 22 h 152"/>
                    <a:gd name="T36" fmla="*/ 171 w 174"/>
                    <a:gd name="T37" fmla="*/ 22 h 152"/>
                    <a:gd name="T38" fmla="*/ 160 w 174"/>
                    <a:gd name="T39" fmla="*/ 37 h 152"/>
                    <a:gd name="T40" fmla="*/ 171 w 174"/>
                    <a:gd name="T41" fmla="*/ 104 h 152"/>
                    <a:gd name="T42" fmla="*/ 163 w 174"/>
                    <a:gd name="T43" fmla="*/ 111 h 152"/>
                    <a:gd name="T44" fmla="*/ 160 w 174"/>
                    <a:gd name="T45" fmla="*/ 115 h 152"/>
                    <a:gd name="T46" fmla="*/ 156 w 174"/>
                    <a:gd name="T47" fmla="*/ 115 h 152"/>
                    <a:gd name="T48" fmla="*/ 148 w 174"/>
                    <a:gd name="T49" fmla="*/ 118 h 152"/>
                    <a:gd name="T50" fmla="*/ 148 w 174"/>
                    <a:gd name="T51" fmla="*/ 122 h 152"/>
                    <a:gd name="T52" fmla="*/ 145 w 174"/>
                    <a:gd name="T53" fmla="*/ 126 h 152"/>
                    <a:gd name="T54" fmla="*/ 141 w 174"/>
                    <a:gd name="T55" fmla="*/ 130 h 152"/>
                    <a:gd name="T56" fmla="*/ 141 w 174"/>
                    <a:gd name="T57" fmla="*/ 137 h 152"/>
                    <a:gd name="T58" fmla="*/ 130 w 174"/>
                    <a:gd name="T59" fmla="*/ 148 h 152"/>
                    <a:gd name="T60" fmla="*/ 126 w 174"/>
                    <a:gd name="T61" fmla="*/ 152 h 152"/>
                    <a:gd name="T62" fmla="*/ 104 w 174"/>
                    <a:gd name="T63" fmla="*/ 137 h 152"/>
                    <a:gd name="T64" fmla="*/ 104 w 174"/>
                    <a:gd name="T65" fmla="*/ 133 h 152"/>
                    <a:gd name="T66" fmla="*/ 41 w 174"/>
                    <a:gd name="T67" fmla="*/ 96 h 152"/>
                    <a:gd name="T68" fmla="*/ 41 w 174"/>
                    <a:gd name="T69" fmla="*/ 81 h 152"/>
                    <a:gd name="T70" fmla="*/ 45 w 174"/>
                    <a:gd name="T71" fmla="*/ 74 h 152"/>
                    <a:gd name="T72" fmla="*/ 49 w 174"/>
                    <a:gd name="T73" fmla="*/ 70 h 152"/>
                    <a:gd name="T74" fmla="*/ 52 w 174"/>
                    <a:gd name="T75" fmla="*/ 67 h 152"/>
                    <a:gd name="T76" fmla="*/ 60 w 174"/>
                    <a:gd name="T77" fmla="*/ 63 h 152"/>
                    <a:gd name="T78" fmla="*/ 60 w 174"/>
                    <a:gd name="T79" fmla="*/ 59 h 152"/>
                    <a:gd name="T80" fmla="*/ 63 w 174"/>
                    <a:gd name="T81" fmla="*/ 52 h 152"/>
                    <a:gd name="T82" fmla="*/ 60 w 174"/>
                    <a:gd name="T83" fmla="*/ 44 h 152"/>
                    <a:gd name="T84" fmla="*/ 60 w 174"/>
                    <a:gd name="T85" fmla="*/ 44 h 152"/>
                    <a:gd name="T86" fmla="*/ 56 w 174"/>
                    <a:gd name="T87" fmla="*/ 37 h 152"/>
                    <a:gd name="T88" fmla="*/ 52 w 174"/>
                    <a:gd name="T89" fmla="*/ 29 h 152"/>
                    <a:gd name="T90" fmla="*/ 49 w 174"/>
                    <a:gd name="T91" fmla="*/ 26 h 152"/>
                    <a:gd name="T92" fmla="*/ 49 w 174"/>
                    <a:gd name="T93" fmla="*/ 22 h 152"/>
                    <a:gd name="T94" fmla="*/ 45 w 174"/>
                    <a:gd name="T95" fmla="*/ 18 h 152"/>
                    <a:gd name="T96" fmla="*/ 45 w 174"/>
                    <a:gd name="T97" fmla="*/ 18 h 152"/>
                    <a:gd name="T98" fmla="*/ 0 w 174"/>
                    <a:gd name="T99" fmla="*/ 96 h 152"/>
                    <a:gd name="T100" fmla="*/ 15 w 174"/>
                    <a:gd name="T101" fmla="*/ 96 h 152"/>
                    <a:gd name="T102" fmla="*/ 0 w 174"/>
                    <a:gd name="T103" fmla="*/ 96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4" h="152">
                      <a:moveTo>
                        <a:pt x="45" y="18"/>
                      </a:moveTo>
                      <a:lnTo>
                        <a:pt x="45" y="15"/>
                      </a:lnTo>
                      <a:lnTo>
                        <a:pt x="49" y="15"/>
                      </a:lnTo>
                      <a:lnTo>
                        <a:pt x="49" y="15"/>
                      </a:lnTo>
                      <a:lnTo>
                        <a:pt x="52" y="11"/>
                      </a:lnTo>
                      <a:lnTo>
                        <a:pt x="52" y="11"/>
                      </a:lnTo>
                      <a:lnTo>
                        <a:pt x="56" y="7"/>
                      </a:lnTo>
                      <a:lnTo>
                        <a:pt x="63" y="0"/>
                      </a:lnTo>
                      <a:lnTo>
                        <a:pt x="67" y="3"/>
                      </a:lnTo>
                      <a:lnTo>
                        <a:pt x="71" y="0"/>
                      </a:lnTo>
                      <a:lnTo>
                        <a:pt x="71" y="0"/>
                      </a:lnTo>
                      <a:lnTo>
                        <a:pt x="71" y="11"/>
                      </a:lnTo>
                      <a:lnTo>
                        <a:pt x="74" y="15"/>
                      </a:lnTo>
                      <a:lnTo>
                        <a:pt x="78" y="15"/>
                      </a:lnTo>
                      <a:lnTo>
                        <a:pt x="82" y="11"/>
                      </a:lnTo>
                      <a:lnTo>
                        <a:pt x="86" y="15"/>
                      </a:lnTo>
                      <a:lnTo>
                        <a:pt x="93" y="15"/>
                      </a:lnTo>
                      <a:lnTo>
                        <a:pt x="97" y="15"/>
                      </a:lnTo>
                      <a:lnTo>
                        <a:pt x="104" y="22"/>
                      </a:lnTo>
                      <a:lnTo>
                        <a:pt x="108" y="22"/>
                      </a:lnTo>
                      <a:lnTo>
                        <a:pt x="111" y="26"/>
                      </a:lnTo>
                      <a:lnTo>
                        <a:pt x="111" y="26"/>
                      </a:lnTo>
                      <a:lnTo>
                        <a:pt x="119" y="26"/>
                      </a:lnTo>
                      <a:lnTo>
                        <a:pt x="123" y="29"/>
                      </a:lnTo>
                      <a:lnTo>
                        <a:pt x="126" y="29"/>
                      </a:lnTo>
                      <a:lnTo>
                        <a:pt x="130" y="29"/>
                      </a:lnTo>
                      <a:lnTo>
                        <a:pt x="134" y="29"/>
                      </a:lnTo>
                      <a:lnTo>
                        <a:pt x="134" y="29"/>
                      </a:lnTo>
                      <a:lnTo>
                        <a:pt x="141" y="22"/>
                      </a:lnTo>
                      <a:lnTo>
                        <a:pt x="141" y="22"/>
                      </a:lnTo>
                      <a:lnTo>
                        <a:pt x="145" y="18"/>
                      </a:lnTo>
                      <a:lnTo>
                        <a:pt x="148" y="18"/>
                      </a:lnTo>
                      <a:lnTo>
                        <a:pt x="148" y="18"/>
                      </a:lnTo>
                      <a:lnTo>
                        <a:pt x="156" y="18"/>
                      </a:lnTo>
                      <a:lnTo>
                        <a:pt x="160" y="18"/>
                      </a:lnTo>
                      <a:lnTo>
                        <a:pt x="160" y="22"/>
                      </a:lnTo>
                      <a:lnTo>
                        <a:pt x="163" y="22"/>
                      </a:lnTo>
                      <a:lnTo>
                        <a:pt x="171" y="22"/>
                      </a:lnTo>
                      <a:lnTo>
                        <a:pt x="174" y="22"/>
                      </a:lnTo>
                      <a:lnTo>
                        <a:pt x="160" y="37"/>
                      </a:lnTo>
                      <a:lnTo>
                        <a:pt x="160" y="93"/>
                      </a:lnTo>
                      <a:lnTo>
                        <a:pt x="171" y="104"/>
                      </a:lnTo>
                      <a:lnTo>
                        <a:pt x="171" y="104"/>
                      </a:lnTo>
                      <a:lnTo>
                        <a:pt x="163" y="111"/>
                      </a:lnTo>
                      <a:lnTo>
                        <a:pt x="163" y="111"/>
                      </a:lnTo>
                      <a:lnTo>
                        <a:pt x="160" y="115"/>
                      </a:lnTo>
                      <a:lnTo>
                        <a:pt x="163" y="115"/>
                      </a:lnTo>
                      <a:lnTo>
                        <a:pt x="156" y="115"/>
                      </a:lnTo>
                      <a:lnTo>
                        <a:pt x="152" y="118"/>
                      </a:lnTo>
                      <a:lnTo>
                        <a:pt x="148" y="118"/>
                      </a:lnTo>
                      <a:lnTo>
                        <a:pt x="148" y="122"/>
                      </a:lnTo>
                      <a:lnTo>
                        <a:pt x="148" y="122"/>
                      </a:lnTo>
                      <a:lnTo>
                        <a:pt x="145" y="126"/>
                      </a:lnTo>
                      <a:lnTo>
                        <a:pt x="145" y="126"/>
                      </a:lnTo>
                      <a:lnTo>
                        <a:pt x="145" y="126"/>
                      </a:lnTo>
                      <a:lnTo>
                        <a:pt x="141" y="130"/>
                      </a:lnTo>
                      <a:lnTo>
                        <a:pt x="141" y="133"/>
                      </a:lnTo>
                      <a:lnTo>
                        <a:pt x="141" y="137"/>
                      </a:lnTo>
                      <a:lnTo>
                        <a:pt x="137" y="141"/>
                      </a:lnTo>
                      <a:lnTo>
                        <a:pt x="130" y="148"/>
                      </a:lnTo>
                      <a:lnTo>
                        <a:pt x="126" y="152"/>
                      </a:lnTo>
                      <a:lnTo>
                        <a:pt x="126" y="152"/>
                      </a:lnTo>
                      <a:lnTo>
                        <a:pt x="108" y="137"/>
                      </a:lnTo>
                      <a:lnTo>
                        <a:pt x="104" y="137"/>
                      </a:lnTo>
                      <a:lnTo>
                        <a:pt x="104" y="133"/>
                      </a:lnTo>
                      <a:lnTo>
                        <a:pt x="104" y="133"/>
                      </a:lnTo>
                      <a:lnTo>
                        <a:pt x="100" y="130"/>
                      </a:lnTo>
                      <a:lnTo>
                        <a:pt x="41" y="96"/>
                      </a:lnTo>
                      <a:lnTo>
                        <a:pt x="37" y="96"/>
                      </a:lnTo>
                      <a:lnTo>
                        <a:pt x="41" y="81"/>
                      </a:lnTo>
                      <a:lnTo>
                        <a:pt x="41" y="78"/>
                      </a:lnTo>
                      <a:lnTo>
                        <a:pt x="45" y="74"/>
                      </a:lnTo>
                      <a:lnTo>
                        <a:pt x="49" y="70"/>
                      </a:lnTo>
                      <a:lnTo>
                        <a:pt x="49" y="70"/>
                      </a:lnTo>
                      <a:lnTo>
                        <a:pt x="52" y="67"/>
                      </a:lnTo>
                      <a:lnTo>
                        <a:pt x="52" y="67"/>
                      </a:lnTo>
                      <a:lnTo>
                        <a:pt x="52" y="63"/>
                      </a:lnTo>
                      <a:lnTo>
                        <a:pt x="60" y="63"/>
                      </a:lnTo>
                      <a:lnTo>
                        <a:pt x="60" y="59"/>
                      </a:lnTo>
                      <a:lnTo>
                        <a:pt x="60" y="59"/>
                      </a:lnTo>
                      <a:lnTo>
                        <a:pt x="63" y="55"/>
                      </a:lnTo>
                      <a:lnTo>
                        <a:pt x="63" y="52"/>
                      </a:lnTo>
                      <a:lnTo>
                        <a:pt x="63" y="48"/>
                      </a:lnTo>
                      <a:lnTo>
                        <a:pt x="60" y="44"/>
                      </a:lnTo>
                      <a:lnTo>
                        <a:pt x="63" y="44"/>
                      </a:lnTo>
                      <a:lnTo>
                        <a:pt x="60" y="44"/>
                      </a:lnTo>
                      <a:lnTo>
                        <a:pt x="56" y="41"/>
                      </a:lnTo>
                      <a:lnTo>
                        <a:pt x="56" y="37"/>
                      </a:lnTo>
                      <a:lnTo>
                        <a:pt x="52" y="33"/>
                      </a:lnTo>
                      <a:lnTo>
                        <a:pt x="52" y="29"/>
                      </a:lnTo>
                      <a:lnTo>
                        <a:pt x="52" y="26"/>
                      </a:lnTo>
                      <a:lnTo>
                        <a:pt x="49" y="26"/>
                      </a:lnTo>
                      <a:lnTo>
                        <a:pt x="49" y="26"/>
                      </a:lnTo>
                      <a:lnTo>
                        <a:pt x="49" y="22"/>
                      </a:lnTo>
                      <a:lnTo>
                        <a:pt x="45" y="18"/>
                      </a:lnTo>
                      <a:lnTo>
                        <a:pt x="45" y="18"/>
                      </a:lnTo>
                      <a:lnTo>
                        <a:pt x="45" y="18"/>
                      </a:lnTo>
                      <a:lnTo>
                        <a:pt x="45" y="18"/>
                      </a:lnTo>
                      <a:lnTo>
                        <a:pt x="45" y="18"/>
                      </a:lnTo>
                      <a:close/>
                      <a:moveTo>
                        <a:pt x="0" y="96"/>
                      </a:moveTo>
                      <a:lnTo>
                        <a:pt x="8" y="96"/>
                      </a:lnTo>
                      <a:lnTo>
                        <a:pt x="15" y="96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8" name="Freeform 108">
                  <a:extLst>
                    <a:ext uri="{FF2B5EF4-FFF2-40B4-BE49-F238E27FC236}">
                      <a16:creationId xmlns:a16="http://schemas.microsoft.com/office/drawing/2014/main" id="{0565D40E-4F5E-724C-9620-791FC26D09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7035" y="3094911"/>
                  <a:ext cx="123517" cy="110650"/>
                </a:xfrm>
                <a:custGeom>
                  <a:avLst/>
                  <a:gdLst>
                    <a:gd name="T0" fmla="*/ 74 w 96"/>
                    <a:gd name="T1" fmla="*/ 60 h 86"/>
                    <a:gd name="T2" fmla="*/ 82 w 96"/>
                    <a:gd name="T3" fmla="*/ 52 h 86"/>
                    <a:gd name="T4" fmla="*/ 85 w 96"/>
                    <a:gd name="T5" fmla="*/ 49 h 86"/>
                    <a:gd name="T6" fmla="*/ 85 w 96"/>
                    <a:gd name="T7" fmla="*/ 45 h 86"/>
                    <a:gd name="T8" fmla="*/ 93 w 96"/>
                    <a:gd name="T9" fmla="*/ 41 h 86"/>
                    <a:gd name="T10" fmla="*/ 96 w 96"/>
                    <a:gd name="T11" fmla="*/ 37 h 86"/>
                    <a:gd name="T12" fmla="*/ 96 w 96"/>
                    <a:gd name="T13" fmla="*/ 30 h 86"/>
                    <a:gd name="T14" fmla="*/ 96 w 96"/>
                    <a:gd name="T15" fmla="*/ 26 h 86"/>
                    <a:gd name="T16" fmla="*/ 89 w 96"/>
                    <a:gd name="T17" fmla="*/ 23 h 86"/>
                    <a:gd name="T18" fmla="*/ 85 w 96"/>
                    <a:gd name="T19" fmla="*/ 15 h 86"/>
                    <a:gd name="T20" fmla="*/ 85 w 96"/>
                    <a:gd name="T21" fmla="*/ 8 h 86"/>
                    <a:gd name="T22" fmla="*/ 82 w 96"/>
                    <a:gd name="T23" fmla="*/ 8 h 86"/>
                    <a:gd name="T24" fmla="*/ 78 w 96"/>
                    <a:gd name="T25" fmla="*/ 0 h 86"/>
                    <a:gd name="T26" fmla="*/ 74 w 96"/>
                    <a:gd name="T27" fmla="*/ 4 h 86"/>
                    <a:gd name="T28" fmla="*/ 67 w 96"/>
                    <a:gd name="T29" fmla="*/ 8 h 86"/>
                    <a:gd name="T30" fmla="*/ 59 w 96"/>
                    <a:gd name="T31" fmla="*/ 4 h 86"/>
                    <a:gd name="T32" fmla="*/ 52 w 96"/>
                    <a:gd name="T33" fmla="*/ 8 h 86"/>
                    <a:gd name="T34" fmla="*/ 48 w 96"/>
                    <a:gd name="T35" fmla="*/ 8 h 86"/>
                    <a:gd name="T36" fmla="*/ 48 w 96"/>
                    <a:gd name="T37" fmla="*/ 11 h 86"/>
                    <a:gd name="T38" fmla="*/ 41 w 96"/>
                    <a:gd name="T39" fmla="*/ 11 h 86"/>
                    <a:gd name="T40" fmla="*/ 37 w 96"/>
                    <a:gd name="T41" fmla="*/ 8 h 86"/>
                    <a:gd name="T42" fmla="*/ 30 w 96"/>
                    <a:gd name="T43" fmla="*/ 8 h 86"/>
                    <a:gd name="T44" fmla="*/ 26 w 96"/>
                    <a:gd name="T45" fmla="*/ 8 h 86"/>
                    <a:gd name="T46" fmla="*/ 26 w 96"/>
                    <a:gd name="T47" fmla="*/ 11 h 86"/>
                    <a:gd name="T48" fmla="*/ 26 w 96"/>
                    <a:gd name="T49" fmla="*/ 11 h 86"/>
                    <a:gd name="T50" fmla="*/ 22 w 96"/>
                    <a:gd name="T51" fmla="*/ 15 h 86"/>
                    <a:gd name="T52" fmla="*/ 22 w 96"/>
                    <a:gd name="T53" fmla="*/ 26 h 86"/>
                    <a:gd name="T54" fmla="*/ 22 w 96"/>
                    <a:gd name="T55" fmla="*/ 30 h 86"/>
                    <a:gd name="T56" fmla="*/ 26 w 96"/>
                    <a:gd name="T57" fmla="*/ 34 h 86"/>
                    <a:gd name="T58" fmla="*/ 19 w 96"/>
                    <a:gd name="T59" fmla="*/ 45 h 86"/>
                    <a:gd name="T60" fmla="*/ 11 w 96"/>
                    <a:gd name="T61" fmla="*/ 52 h 86"/>
                    <a:gd name="T62" fmla="*/ 4 w 96"/>
                    <a:gd name="T63" fmla="*/ 67 h 86"/>
                    <a:gd name="T64" fmla="*/ 4 w 96"/>
                    <a:gd name="T65" fmla="*/ 75 h 86"/>
                    <a:gd name="T66" fmla="*/ 0 w 96"/>
                    <a:gd name="T67" fmla="*/ 86 h 86"/>
                    <a:gd name="T68" fmla="*/ 0 w 96"/>
                    <a:gd name="T69" fmla="*/ 86 h 86"/>
                    <a:gd name="T70" fmla="*/ 7 w 96"/>
                    <a:gd name="T71" fmla="*/ 82 h 86"/>
                    <a:gd name="T72" fmla="*/ 11 w 96"/>
                    <a:gd name="T73" fmla="*/ 86 h 86"/>
                    <a:gd name="T74" fmla="*/ 15 w 96"/>
                    <a:gd name="T75" fmla="*/ 82 h 86"/>
                    <a:gd name="T76" fmla="*/ 15 w 96"/>
                    <a:gd name="T77" fmla="*/ 82 h 86"/>
                    <a:gd name="T78" fmla="*/ 19 w 96"/>
                    <a:gd name="T79" fmla="*/ 82 h 86"/>
                    <a:gd name="T80" fmla="*/ 22 w 96"/>
                    <a:gd name="T81" fmla="*/ 78 h 86"/>
                    <a:gd name="T82" fmla="*/ 33 w 96"/>
                    <a:gd name="T83" fmla="*/ 78 h 86"/>
                    <a:gd name="T84" fmla="*/ 70 w 96"/>
                    <a:gd name="T85" fmla="*/ 78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6" h="86">
                      <a:moveTo>
                        <a:pt x="74" y="63"/>
                      </a:moveTo>
                      <a:lnTo>
                        <a:pt x="74" y="60"/>
                      </a:lnTo>
                      <a:lnTo>
                        <a:pt x="78" y="56"/>
                      </a:lnTo>
                      <a:lnTo>
                        <a:pt x="82" y="52"/>
                      </a:lnTo>
                      <a:lnTo>
                        <a:pt x="82" y="52"/>
                      </a:lnTo>
                      <a:lnTo>
                        <a:pt x="85" y="49"/>
                      </a:lnTo>
                      <a:lnTo>
                        <a:pt x="85" y="49"/>
                      </a:lnTo>
                      <a:lnTo>
                        <a:pt x="85" y="45"/>
                      </a:lnTo>
                      <a:lnTo>
                        <a:pt x="93" y="45"/>
                      </a:lnTo>
                      <a:lnTo>
                        <a:pt x="93" y="41"/>
                      </a:lnTo>
                      <a:lnTo>
                        <a:pt x="93" y="41"/>
                      </a:lnTo>
                      <a:lnTo>
                        <a:pt x="96" y="37"/>
                      </a:lnTo>
                      <a:lnTo>
                        <a:pt x="96" y="34"/>
                      </a:lnTo>
                      <a:lnTo>
                        <a:pt x="96" y="30"/>
                      </a:lnTo>
                      <a:lnTo>
                        <a:pt x="93" y="26"/>
                      </a:lnTo>
                      <a:lnTo>
                        <a:pt x="96" y="26"/>
                      </a:lnTo>
                      <a:lnTo>
                        <a:pt x="93" y="26"/>
                      </a:lnTo>
                      <a:lnTo>
                        <a:pt x="89" y="23"/>
                      </a:lnTo>
                      <a:lnTo>
                        <a:pt x="89" y="19"/>
                      </a:lnTo>
                      <a:lnTo>
                        <a:pt x="85" y="15"/>
                      </a:lnTo>
                      <a:lnTo>
                        <a:pt x="85" y="11"/>
                      </a:lnTo>
                      <a:lnTo>
                        <a:pt x="85" y="8"/>
                      </a:lnTo>
                      <a:lnTo>
                        <a:pt x="82" y="8"/>
                      </a:lnTo>
                      <a:lnTo>
                        <a:pt x="82" y="8"/>
                      </a:lnTo>
                      <a:lnTo>
                        <a:pt x="82" y="4"/>
                      </a:ln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74" y="4"/>
                      </a:lnTo>
                      <a:lnTo>
                        <a:pt x="70" y="4"/>
                      </a:lnTo>
                      <a:lnTo>
                        <a:pt x="67" y="8"/>
                      </a:lnTo>
                      <a:lnTo>
                        <a:pt x="63" y="4"/>
                      </a:lnTo>
                      <a:lnTo>
                        <a:pt x="59" y="4"/>
                      </a:lnTo>
                      <a:lnTo>
                        <a:pt x="56" y="8"/>
                      </a:lnTo>
                      <a:lnTo>
                        <a:pt x="52" y="8"/>
                      </a:lnTo>
                      <a:lnTo>
                        <a:pt x="52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11"/>
                      </a:lnTo>
                      <a:lnTo>
                        <a:pt x="44" y="11"/>
                      </a:lnTo>
                      <a:lnTo>
                        <a:pt x="41" y="11"/>
                      </a:lnTo>
                      <a:lnTo>
                        <a:pt x="41" y="8"/>
                      </a:lnTo>
                      <a:lnTo>
                        <a:pt x="37" y="8"/>
                      </a:lnTo>
                      <a:lnTo>
                        <a:pt x="33" y="8"/>
                      </a:lnTo>
                      <a:lnTo>
                        <a:pt x="30" y="8"/>
                      </a:lnTo>
                      <a:lnTo>
                        <a:pt x="26" y="4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6" y="11"/>
                      </a:lnTo>
                      <a:lnTo>
                        <a:pt x="26" y="11"/>
                      </a:lnTo>
                      <a:lnTo>
                        <a:pt x="26" y="11"/>
                      </a:lnTo>
                      <a:lnTo>
                        <a:pt x="26" y="15"/>
                      </a:lnTo>
                      <a:lnTo>
                        <a:pt x="22" y="15"/>
                      </a:lnTo>
                      <a:lnTo>
                        <a:pt x="22" y="19"/>
                      </a:lnTo>
                      <a:lnTo>
                        <a:pt x="22" y="2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6" y="34"/>
                      </a:lnTo>
                      <a:lnTo>
                        <a:pt x="26" y="34"/>
                      </a:lnTo>
                      <a:lnTo>
                        <a:pt x="26" y="37"/>
                      </a:lnTo>
                      <a:lnTo>
                        <a:pt x="19" y="45"/>
                      </a:lnTo>
                      <a:lnTo>
                        <a:pt x="11" y="52"/>
                      </a:lnTo>
                      <a:lnTo>
                        <a:pt x="11" y="52"/>
                      </a:lnTo>
                      <a:lnTo>
                        <a:pt x="4" y="63"/>
                      </a:lnTo>
                      <a:lnTo>
                        <a:pt x="4" y="67"/>
                      </a:lnTo>
                      <a:lnTo>
                        <a:pt x="4" y="71"/>
                      </a:lnTo>
                      <a:lnTo>
                        <a:pt x="4" y="75"/>
                      </a:lnTo>
                      <a:lnTo>
                        <a:pt x="0" y="82"/>
                      </a:lnTo>
                      <a:lnTo>
                        <a:pt x="0" y="86"/>
                      </a:lnTo>
                      <a:lnTo>
                        <a:pt x="0" y="86"/>
                      </a:lnTo>
                      <a:lnTo>
                        <a:pt x="0" y="86"/>
                      </a:lnTo>
                      <a:lnTo>
                        <a:pt x="4" y="86"/>
                      </a:lnTo>
                      <a:lnTo>
                        <a:pt x="7" y="82"/>
                      </a:lnTo>
                      <a:lnTo>
                        <a:pt x="7" y="82"/>
                      </a:lnTo>
                      <a:lnTo>
                        <a:pt x="11" y="86"/>
                      </a:lnTo>
                      <a:lnTo>
                        <a:pt x="11" y="86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9" y="82"/>
                      </a:lnTo>
                      <a:lnTo>
                        <a:pt x="19" y="82"/>
                      </a:lnTo>
                      <a:lnTo>
                        <a:pt x="19" y="82"/>
                      </a:lnTo>
                      <a:lnTo>
                        <a:pt x="22" y="78"/>
                      </a:lnTo>
                      <a:lnTo>
                        <a:pt x="33" y="78"/>
                      </a:lnTo>
                      <a:lnTo>
                        <a:pt x="33" y="78"/>
                      </a:lnTo>
                      <a:lnTo>
                        <a:pt x="48" y="78"/>
                      </a:lnTo>
                      <a:lnTo>
                        <a:pt x="70" y="78"/>
                      </a:lnTo>
                      <a:lnTo>
                        <a:pt x="74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9" name="Freeform 109">
                  <a:extLst>
                    <a:ext uri="{FF2B5EF4-FFF2-40B4-BE49-F238E27FC236}">
                      <a16:creationId xmlns:a16="http://schemas.microsoft.com/office/drawing/2014/main" id="{E824CE23-3ABE-974B-A38E-73705C3D8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7952" y="2961102"/>
                  <a:ext cx="276626" cy="167262"/>
                </a:xfrm>
                <a:custGeom>
                  <a:avLst/>
                  <a:gdLst>
                    <a:gd name="T0" fmla="*/ 137 w 215"/>
                    <a:gd name="T1" fmla="*/ 4 h 130"/>
                    <a:gd name="T2" fmla="*/ 148 w 215"/>
                    <a:gd name="T3" fmla="*/ 19 h 130"/>
                    <a:gd name="T4" fmla="*/ 148 w 215"/>
                    <a:gd name="T5" fmla="*/ 30 h 130"/>
                    <a:gd name="T6" fmla="*/ 155 w 215"/>
                    <a:gd name="T7" fmla="*/ 34 h 130"/>
                    <a:gd name="T8" fmla="*/ 159 w 215"/>
                    <a:gd name="T9" fmla="*/ 41 h 130"/>
                    <a:gd name="T10" fmla="*/ 174 w 215"/>
                    <a:gd name="T11" fmla="*/ 45 h 130"/>
                    <a:gd name="T12" fmla="*/ 181 w 215"/>
                    <a:gd name="T13" fmla="*/ 52 h 130"/>
                    <a:gd name="T14" fmla="*/ 178 w 215"/>
                    <a:gd name="T15" fmla="*/ 56 h 130"/>
                    <a:gd name="T16" fmla="*/ 185 w 215"/>
                    <a:gd name="T17" fmla="*/ 64 h 130"/>
                    <a:gd name="T18" fmla="*/ 196 w 215"/>
                    <a:gd name="T19" fmla="*/ 71 h 130"/>
                    <a:gd name="T20" fmla="*/ 200 w 215"/>
                    <a:gd name="T21" fmla="*/ 78 h 130"/>
                    <a:gd name="T22" fmla="*/ 207 w 215"/>
                    <a:gd name="T23" fmla="*/ 82 h 130"/>
                    <a:gd name="T24" fmla="*/ 215 w 215"/>
                    <a:gd name="T25" fmla="*/ 93 h 130"/>
                    <a:gd name="T26" fmla="*/ 207 w 215"/>
                    <a:gd name="T27" fmla="*/ 89 h 130"/>
                    <a:gd name="T28" fmla="*/ 193 w 215"/>
                    <a:gd name="T29" fmla="*/ 89 h 130"/>
                    <a:gd name="T30" fmla="*/ 185 w 215"/>
                    <a:gd name="T31" fmla="*/ 89 h 130"/>
                    <a:gd name="T32" fmla="*/ 181 w 215"/>
                    <a:gd name="T33" fmla="*/ 89 h 130"/>
                    <a:gd name="T34" fmla="*/ 170 w 215"/>
                    <a:gd name="T35" fmla="*/ 93 h 130"/>
                    <a:gd name="T36" fmla="*/ 167 w 215"/>
                    <a:gd name="T37" fmla="*/ 93 h 130"/>
                    <a:gd name="T38" fmla="*/ 152 w 215"/>
                    <a:gd name="T39" fmla="*/ 97 h 130"/>
                    <a:gd name="T40" fmla="*/ 141 w 215"/>
                    <a:gd name="T41" fmla="*/ 97 h 130"/>
                    <a:gd name="T42" fmla="*/ 130 w 215"/>
                    <a:gd name="T43" fmla="*/ 101 h 130"/>
                    <a:gd name="T44" fmla="*/ 126 w 215"/>
                    <a:gd name="T45" fmla="*/ 104 h 130"/>
                    <a:gd name="T46" fmla="*/ 118 w 215"/>
                    <a:gd name="T47" fmla="*/ 104 h 130"/>
                    <a:gd name="T48" fmla="*/ 104 w 215"/>
                    <a:gd name="T49" fmla="*/ 101 h 130"/>
                    <a:gd name="T50" fmla="*/ 93 w 215"/>
                    <a:gd name="T51" fmla="*/ 97 h 130"/>
                    <a:gd name="T52" fmla="*/ 81 w 215"/>
                    <a:gd name="T53" fmla="*/ 93 h 130"/>
                    <a:gd name="T54" fmla="*/ 74 w 215"/>
                    <a:gd name="T55" fmla="*/ 93 h 130"/>
                    <a:gd name="T56" fmla="*/ 74 w 215"/>
                    <a:gd name="T57" fmla="*/ 101 h 130"/>
                    <a:gd name="T58" fmla="*/ 70 w 215"/>
                    <a:gd name="T59" fmla="*/ 108 h 130"/>
                    <a:gd name="T60" fmla="*/ 67 w 215"/>
                    <a:gd name="T61" fmla="*/ 112 h 130"/>
                    <a:gd name="T62" fmla="*/ 59 w 215"/>
                    <a:gd name="T63" fmla="*/ 112 h 130"/>
                    <a:gd name="T64" fmla="*/ 44 w 215"/>
                    <a:gd name="T65" fmla="*/ 115 h 130"/>
                    <a:gd name="T66" fmla="*/ 30 w 215"/>
                    <a:gd name="T67" fmla="*/ 130 h 130"/>
                    <a:gd name="T68" fmla="*/ 30 w 215"/>
                    <a:gd name="T69" fmla="*/ 123 h 130"/>
                    <a:gd name="T70" fmla="*/ 15 w 215"/>
                    <a:gd name="T71" fmla="*/ 108 h 130"/>
                    <a:gd name="T72" fmla="*/ 4 w 215"/>
                    <a:gd name="T73" fmla="*/ 101 h 130"/>
                    <a:gd name="T74" fmla="*/ 4 w 215"/>
                    <a:gd name="T75" fmla="*/ 82 h 130"/>
                    <a:gd name="T76" fmla="*/ 4 w 215"/>
                    <a:gd name="T77" fmla="*/ 75 h 130"/>
                    <a:gd name="T78" fmla="*/ 15 w 215"/>
                    <a:gd name="T79" fmla="*/ 56 h 130"/>
                    <a:gd name="T80" fmla="*/ 22 w 215"/>
                    <a:gd name="T81" fmla="*/ 52 h 130"/>
                    <a:gd name="T82" fmla="*/ 33 w 215"/>
                    <a:gd name="T83" fmla="*/ 56 h 130"/>
                    <a:gd name="T84" fmla="*/ 37 w 215"/>
                    <a:gd name="T85" fmla="*/ 49 h 130"/>
                    <a:gd name="T86" fmla="*/ 48 w 215"/>
                    <a:gd name="T87" fmla="*/ 52 h 130"/>
                    <a:gd name="T88" fmla="*/ 70 w 215"/>
                    <a:gd name="T89" fmla="*/ 45 h 130"/>
                    <a:gd name="T90" fmla="*/ 74 w 215"/>
                    <a:gd name="T91" fmla="*/ 38 h 130"/>
                    <a:gd name="T92" fmla="*/ 78 w 215"/>
                    <a:gd name="T93" fmla="*/ 30 h 130"/>
                    <a:gd name="T94" fmla="*/ 93 w 215"/>
                    <a:gd name="T95" fmla="*/ 34 h 130"/>
                    <a:gd name="T96" fmla="*/ 107 w 215"/>
                    <a:gd name="T97" fmla="*/ 26 h 130"/>
                    <a:gd name="T98" fmla="*/ 107 w 215"/>
                    <a:gd name="T99" fmla="*/ 19 h 130"/>
                    <a:gd name="T100" fmla="*/ 115 w 215"/>
                    <a:gd name="T101" fmla="*/ 12 h 130"/>
                    <a:gd name="T102" fmla="*/ 122 w 215"/>
                    <a:gd name="T103" fmla="*/ 4 h 130"/>
                    <a:gd name="T104" fmla="*/ 137 w 215"/>
                    <a:gd name="T105" fmla="*/ 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5" h="130">
                      <a:moveTo>
                        <a:pt x="137" y="0"/>
                      </a:moveTo>
                      <a:lnTo>
                        <a:pt x="137" y="4"/>
                      </a:lnTo>
                      <a:lnTo>
                        <a:pt x="137" y="4"/>
                      </a:lnTo>
                      <a:lnTo>
                        <a:pt x="137" y="4"/>
                      </a:lnTo>
                      <a:lnTo>
                        <a:pt x="141" y="8"/>
                      </a:lnTo>
                      <a:lnTo>
                        <a:pt x="141" y="8"/>
                      </a:lnTo>
                      <a:lnTo>
                        <a:pt x="144" y="15"/>
                      </a:lnTo>
                      <a:lnTo>
                        <a:pt x="148" y="19"/>
                      </a:lnTo>
                      <a:lnTo>
                        <a:pt x="152" y="23"/>
                      </a:lnTo>
                      <a:lnTo>
                        <a:pt x="148" y="26"/>
                      </a:lnTo>
                      <a:lnTo>
                        <a:pt x="148" y="26"/>
                      </a:lnTo>
                      <a:lnTo>
                        <a:pt x="148" y="30"/>
                      </a:lnTo>
                      <a:lnTo>
                        <a:pt x="148" y="34"/>
                      </a:lnTo>
                      <a:lnTo>
                        <a:pt x="148" y="38"/>
                      </a:lnTo>
                      <a:lnTo>
                        <a:pt x="155" y="38"/>
                      </a:lnTo>
                      <a:lnTo>
                        <a:pt x="155" y="34"/>
                      </a:lnTo>
                      <a:lnTo>
                        <a:pt x="159" y="34"/>
                      </a:lnTo>
                      <a:lnTo>
                        <a:pt x="163" y="38"/>
                      </a:lnTo>
                      <a:lnTo>
                        <a:pt x="159" y="38"/>
                      </a:lnTo>
                      <a:lnTo>
                        <a:pt x="159" y="41"/>
                      </a:lnTo>
                      <a:lnTo>
                        <a:pt x="163" y="45"/>
                      </a:lnTo>
                      <a:lnTo>
                        <a:pt x="167" y="45"/>
                      </a:lnTo>
                      <a:lnTo>
                        <a:pt x="170" y="45"/>
                      </a:lnTo>
                      <a:lnTo>
                        <a:pt x="174" y="45"/>
                      </a:lnTo>
                      <a:lnTo>
                        <a:pt x="174" y="49"/>
                      </a:lnTo>
                      <a:lnTo>
                        <a:pt x="178" y="49"/>
                      </a:lnTo>
                      <a:lnTo>
                        <a:pt x="178" y="49"/>
                      </a:lnTo>
                      <a:lnTo>
                        <a:pt x="181" y="52"/>
                      </a:lnTo>
                      <a:lnTo>
                        <a:pt x="181" y="52"/>
                      </a:lnTo>
                      <a:lnTo>
                        <a:pt x="178" y="56"/>
                      </a:lnTo>
                      <a:lnTo>
                        <a:pt x="178" y="56"/>
                      </a:lnTo>
                      <a:lnTo>
                        <a:pt x="178" y="56"/>
                      </a:lnTo>
                      <a:lnTo>
                        <a:pt x="181" y="60"/>
                      </a:lnTo>
                      <a:lnTo>
                        <a:pt x="181" y="60"/>
                      </a:lnTo>
                      <a:lnTo>
                        <a:pt x="185" y="60"/>
                      </a:lnTo>
                      <a:lnTo>
                        <a:pt x="185" y="64"/>
                      </a:lnTo>
                      <a:lnTo>
                        <a:pt x="189" y="60"/>
                      </a:lnTo>
                      <a:lnTo>
                        <a:pt x="193" y="64"/>
                      </a:lnTo>
                      <a:lnTo>
                        <a:pt x="193" y="67"/>
                      </a:lnTo>
                      <a:lnTo>
                        <a:pt x="196" y="71"/>
                      </a:lnTo>
                      <a:lnTo>
                        <a:pt x="196" y="71"/>
                      </a:lnTo>
                      <a:lnTo>
                        <a:pt x="200" y="75"/>
                      </a:lnTo>
                      <a:lnTo>
                        <a:pt x="200" y="75"/>
                      </a:lnTo>
                      <a:lnTo>
                        <a:pt x="200" y="78"/>
                      </a:lnTo>
                      <a:lnTo>
                        <a:pt x="200" y="78"/>
                      </a:lnTo>
                      <a:lnTo>
                        <a:pt x="207" y="78"/>
                      </a:lnTo>
                      <a:lnTo>
                        <a:pt x="211" y="82"/>
                      </a:lnTo>
                      <a:lnTo>
                        <a:pt x="207" y="82"/>
                      </a:lnTo>
                      <a:lnTo>
                        <a:pt x="211" y="86"/>
                      </a:lnTo>
                      <a:lnTo>
                        <a:pt x="211" y="89"/>
                      </a:lnTo>
                      <a:lnTo>
                        <a:pt x="215" y="89"/>
                      </a:lnTo>
                      <a:lnTo>
                        <a:pt x="215" y="93"/>
                      </a:lnTo>
                      <a:lnTo>
                        <a:pt x="215" y="93"/>
                      </a:lnTo>
                      <a:lnTo>
                        <a:pt x="215" y="93"/>
                      </a:lnTo>
                      <a:lnTo>
                        <a:pt x="211" y="89"/>
                      </a:lnTo>
                      <a:lnTo>
                        <a:pt x="207" y="89"/>
                      </a:lnTo>
                      <a:lnTo>
                        <a:pt x="204" y="93"/>
                      </a:lnTo>
                      <a:lnTo>
                        <a:pt x="204" y="93"/>
                      </a:lnTo>
                      <a:lnTo>
                        <a:pt x="196" y="93"/>
                      </a:lnTo>
                      <a:lnTo>
                        <a:pt x="193" y="89"/>
                      </a:lnTo>
                      <a:lnTo>
                        <a:pt x="193" y="89"/>
                      </a:lnTo>
                      <a:lnTo>
                        <a:pt x="189" y="89"/>
                      </a:lnTo>
                      <a:lnTo>
                        <a:pt x="189" y="89"/>
                      </a:lnTo>
                      <a:lnTo>
                        <a:pt x="185" y="89"/>
                      </a:lnTo>
                      <a:lnTo>
                        <a:pt x="181" y="89"/>
                      </a:lnTo>
                      <a:lnTo>
                        <a:pt x="181" y="89"/>
                      </a:lnTo>
                      <a:lnTo>
                        <a:pt x="181" y="89"/>
                      </a:lnTo>
                      <a:lnTo>
                        <a:pt x="181" y="89"/>
                      </a:lnTo>
                      <a:lnTo>
                        <a:pt x="178" y="93"/>
                      </a:lnTo>
                      <a:lnTo>
                        <a:pt x="178" y="93"/>
                      </a:lnTo>
                      <a:lnTo>
                        <a:pt x="174" y="93"/>
                      </a:lnTo>
                      <a:lnTo>
                        <a:pt x="170" y="93"/>
                      </a:lnTo>
                      <a:lnTo>
                        <a:pt x="170" y="93"/>
                      </a:lnTo>
                      <a:lnTo>
                        <a:pt x="167" y="93"/>
                      </a:lnTo>
                      <a:lnTo>
                        <a:pt x="167" y="93"/>
                      </a:lnTo>
                      <a:lnTo>
                        <a:pt x="167" y="93"/>
                      </a:lnTo>
                      <a:lnTo>
                        <a:pt x="167" y="93"/>
                      </a:lnTo>
                      <a:lnTo>
                        <a:pt x="163" y="93"/>
                      </a:lnTo>
                      <a:lnTo>
                        <a:pt x="155" y="93"/>
                      </a:lnTo>
                      <a:lnTo>
                        <a:pt x="152" y="97"/>
                      </a:lnTo>
                      <a:lnTo>
                        <a:pt x="152" y="97"/>
                      </a:lnTo>
                      <a:lnTo>
                        <a:pt x="144" y="97"/>
                      </a:lnTo>
                      <a:lnTo>
                        <a:pt x="144" y="97"/>
                      </a:lnTo>
                      <a:lnTo>
                        <a:pt x="141" y="97"/>
                      </a:lnTo>
                      <a:lnTo>
                        <a:pt x="137" y="97"/>
                      </a:lnTo>
                      <a:lnTo>
                        <a:pt x="133" y="97"/>
                      </a:lnTo>
                      <a:lnTo>
                        <a:pt x="133" y="97"/>
                      </a:lnTo>
                      <a:lnTo>
                        <a:pt x="130" y="101"/>
                      </a:lnTo>
                      <a:lnTo>
                        <a:pt x="130" y="104"/>
                      </a:lnTo>
                      <a:lnTo>
                        <a:pt x="133" y="104"/>
                      </a:lnTo>
                      <a:lnTo>
                        <a:pt x="130" y="104"/>
                      </a:lnTo>
                      <a:lnTo>
                        <a:pt x="126" y="104"/>
                      </a:lnTo>
                      <a:lnTo>
                        <a:pt x="126" y="104"/>
                      </a:lnTo>
                      <a:lnTo>
                        <a:pt x="122" y="104"/>
                      </a:lnTo>
                      <a:lnTo>
                        <a:pt x="118" y="104"/>
                      </a:lnTo>
                      <a:lnTo>
                        <a:pt x="118" y="104"/>
                      </a:lnTo>
                      <a:lnTo>
                        <a:pt x="115" y="104"/>
                      </a:lnTo>
                      <a:lnTo>
                        <a:pt x="111" y="104"/>
                      </a:lnTo>
                      <a:lnTo>
                        <a:pt x="107" y="104"/>
                      </a:lnTo>
                      <a:lnTo>
                        <a:pt x="104" y="101"/>
                      </a:lnTo>
                      <a:lnTo>
                        <a:pt x="100" y="101"/>
                      </a:lnTo>
                      <a:lnTo>
                        <a:pt x="100" y="101"/>
                      </a:lnTo>
                      <a:lnTo>
                        <a:pt x="96" y="97"/>
                      </a:lnTo>
                      <a:lnTo>
                        <a:pt x="93" y="97"/>
                      </a:lnTo>
                      <a:lnTo>
                        <a:pt x="89" y="93"/>
                      </a:lnTo>
                      <a:lnTo>
                        <a:pt x="89" y="93"/>
                      </a:lnTo>
                      <a:lnTo>
                        <a:pt x="85" y="93"/>
                      </a:lnTo>
                      <a:lnTo>
                        <a:pt x="81" y="93"/>
                      </a:lnTo>
                      <a:lnTo>
                        <a:pt x="81" y="93"/>
                      </a:lnTo>
                      <a:lnTo>
                        <a:pt x="81" y="93"/>
                      </a:lnTo>
                      <a:lnTo>
                        <a:pt x="78" y="93"/>
                      </a:lnTo>
                      <a:lnTo>
                        <a:pt x="74" y="93"/>
                      </a:lnTo>
                      <a:lnTo>
                        <a:pt x="74" y="97"/>
                      </a:lnTo>
                      <a:lnTo>
                        <a:pt x="74" y="97"/>
                      </a:lnTo>
                      <a:lnTo>
                        <a:pt x="74" y="101"/>
                      </a:lnTo>
                      <a:lnTo>
                        <a:pt x="74" y="101"/>
                      </a:lnTo>
                      <a:lnTo>
                        <a:pt x="70" y="101"/>
                      </a:lnTo>
                      <a:lnTo>
                        <a:pt x="70" y="101"/>
                      </a:lnTo>
                      <a:lnTo>
                        <a:pt x="70" y="104"/>
                      </a:lnTo>
                      <a:lnTo>
                        <a:pt x="70" y="108"/>
                      </a:lnTo>
                      <a:lnTo>
                        <a:pt x="70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lnTo>
                        <a:pt x="67" y="112"/>
                      </a:lnTo>
                      <a:lnTo>
                        <a:pt x="67" y="115"/>
                      </a:lnTo>
                      <a:lnTo>
                        <a:pt x="63" y="112"/>
                      </a:lnTo>
                      <a:lnTo>
                        <a:pt x="63" y="112"/>
                      </a:lnTo>
                      <a:lnTo>
                        <a:pt x="59" y="112"/>
                      </a:lnTo>
                      <a:lnTo>
                        <a:pt x="56" y="112"/>
                      </a:lnTo>
                      <a:lnTo>
                        <a:pt x="56" y="112"/>
                      </a:lnTo>
                      <a:lnTo>
                        <a:pt x="52" y="112"/>
                      </a:lnTo>
                      <a:lnTo>
                        <a:pt x="44" y="115"/>
                      </a:lnTo>
                      <a:lnTo>
                        <a:pt x="44" y="115"/>
                      </a:lnTo>
                      <a:lnTo>
                        <a:pt x="41" y="115"/>
                      </a:lnTo>
                      <a:lnTo>
                        <a:pt x="37" y="119"/>
                      </a:lnTo>
                      <a:lnTo>
                        <a:pt x="30" y="130"/>
                      </a:lnTo>
                      <a:lnTo>
                        <a:pt x="30" y="130"/>
                      </a:lnTo>
                      <a:lnTo>
                        <a:pt x="30" y="130"/>
                      </a:lnTo>
                      <a:lnTo>
                        <a:pt x="30" y="127"/>
                      </a:lnTo>
                      <a:lnTo>
                        <a:pt x="30" y="123"/>
                      </a:lnTo>
                      <a:lnTo>
                        <a:pt x="22" y="123"/>
                      </a:lnTo>
                      <a:lnTo>
                        <a:pt x="22" y="119"/>
                      </a:lnTo>
                      <a:lnTo>
                        <a:pt x="18" y="115"/>
                      </a:lnTo>
                      <a:lnTo>
                        <a:pt x="15" y="108"/>
                      </a:lnTo>
                      <a:lnTo>
                        <a:pt x="15" y="108"/>
                      </a:lnTo>
                      <a:lnTo>
                        <a:pt x="11" y="104"/>
                      </a:lnTo>
                      <a:lnTo>
                        <a:pt x="7" y="101"/>
                      </a:lnTo>
                      <a:lnTo>
                        <a:pt x="4" y="101"/>
                      </a:lnTo>
                      <a:lnTo>
                        <a:pt x="4" y="93"/>
                      </a:lnTo>
                      <a:lnTo>
                        <a:pt x="4" y="89"/>
                      </a:lnTo>
                      <a:lnTo>
                        <a:pt x="4" y="86"/>
                      </a:lnTo>
                      <a:lnTo>
                        <a:pt x="4" y="82"/>
                      </a:lnTo>
                      <a:lnTo>
                        <a:pt x="4" y="78"/>
                      </a:lnTo>
                      <a:lnTo>
                        <a:pt x="0" y="75"/>
                      </a:lnTo>
                      <a:lnTo>
                        <a:pt x="4" y="75"/>
                      </a:lnTo>
                      <a:lnTo>
                        <a:pt x="4" y="75"/>
                      </a:lnTo>
                      <a:lnTo>
                        <a:pt x="7" y="71"/>
                      </a:lnTo>
                      <a:lnTo>
                        <a:pt x="11" y="67"/>
                      </a:lnTo>
                      <a:lnTo>
                        <a:pt x="15" y="60"/>
                      </a:lnTo>
                      <a:lnTo>
                        <a:pt x="15" y="56"/>
                      </a:lnTo>
                      <a:lnTo>
                        <a:pt x="18" y="56"/>
                      </a:lnTo>
                      <a:lnTo>
                        <a:pt x="18" y="52"/>
                      </a:lnTo>
                      <a:lnTo>
                        <a:pt x="18" y="52"/>
                      </a:lnTo>
                      <a:lnTo>
                        <a:pt x="22" y="52"/>
                      </a:lnTo>
                      <a:lnTo>
                        <a:pt x="22" y="56"/>
                      </a:lnTo>
                      <a:lnTo>
                        <a:pt x="26" y="56"/>
                      </a:lnTo>
                      <a:lnTo>
                        <a:pt x="30" y="56"/>
                      </a:lnTo>
                      <a:lnTo>
                        <a:pt x="33" y="56"/>
                      </a:lnTo>
                      <a:lnTo>
                        <a:pt x="33" y="52"/>
                      </a:lnTo>
                      <a:lnTo>
                        <a:pt x="33" y="49"/>
                      </a:lnTo>
                      <a:lnTo>
                        <a:pt x="37" y="49"/>
                      </a:lnTo>
                      <a:lnTo>
                        <a:pt x="37" y="49"/>
                      </a:lnTo>
                      <a:lnTo>
                        <a:pt x="41" y="52"/>
                      </a:lnTo>
                      <a:lnTo>
                        <a:pt x="41" y="56"/>
                      </a:lnTo>
                      <a:lnTo>
                        <a:pt x="44" y="52"/>
                      </a:lnTo>
                      <a:lnTo>
                        <a:pt x="48" y="52"/>
                      </a:lnTo>
                      <a:lnTo>
                        <a:pt x="52" y="49"/>
                      </a:lnTo>
                      <a:lnTo>
                        <a:pt x="56" y="49"/>
                      </a:lnTo>
                      <a:lnTo>
                        <a:pt x="67" y="45"/>
                      </a:lnTo>
                      <a:lnTo>
                        <a:pt x="70" y="45"/>
                      </a:lnTo>
                      <a:lnTo>
                        <a:pt x="74" y="41"/>
                      </a:lnTo>
                      <a:lnTo>
                        <a:pt x="78" y="41"/>
                      </a:lnTo>
                      <a:lnTo>
                        <a:pt x="78" y="38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4" y="34"/>
                      </a:lnTo>
                      <a:lnTo>
                        <a:pt x="74" y="30"/>
                      </a:lnTo>
                      <a:lnTo>
                        <a:pt x="78" y="30"/>
                      </a:lnTo>
                      <a:lnTo>
                        <a:pt x="81" y="30"/>
                      </a:lnTo>
                      <a:lnTo>
                        <a:pt x="85" y="34"/>
                      </a:lnTo>
                      <a:lnTo>
                        <a:pt x="89" y="34"/>
                      </a:lnTo>
                      <a:lnTo>
                        <a:pt x="93" y="34"/>
                      </a:lnTo>
                      <a:lnTo>
                        <a:pt x="100" y="30"/>
                      </a:lnTo>
                      <a:lnTo>
                        <a:pt x="104" y="30"/>
                      </a:lnTo>
                      <a:lnTo>
                        <a:pt x="104" y="26"/>
                      </a:lnTo>
                      <a:lnTo>
                        <a:pt x="107" y="26"/>
                      </a:lnTo>
                      <a:lnTo>
                        <a:pt x="104" y="23"/>
                      </a:lnTo>
                      <a:lnTo>
                        <a:pt x="107" y="23"/>
                      </a:lnTo>
                      <a:lnTo>
                        <a:pt x="107" y="19"/>
                      </a:lnTo>
                      <a:lnTo>
                        <a:pt x="107" y="19"/>
                      </a:lnTo>
                      <a:lnTo>
                        <a:pt x="111" y="15"/>
                      </a:lnTo>
                      <a:lnTo>
                        <a:pt x="111" y="15"/>
                      </a:lnTo>
                      <a:lnTo>
                        <a:pt x="115" y="15"/>
                      </a:lnTo>
                      <a:lnTo>
                        <a:pt x="115" y="12"/>
                      </a:lnTo>
                      <a:lnTo>
                        <a:pt x="118" y="12"/>
                      </a:lnTo>
                      <a:lnTo>
                        <a:pt x="118" y="8"/>
                      </a:lnTo>
                      <a:lnTo>
                        <a:pt x="118" y="8"/>
                      </a:lnTo>
                      <a:lnTo>
                        <a:pt x="122" y="4"/>
                      </a:lnTo>
                      <a:lnTo>
                        <a:pt x="126" y="4"/>
                      </a:lnTo>
                      <a:lnTo>
                        <a:pt x="130" y="4"/>
                      </a:lnTo>
                      <a:lnTo>
                        <a:pt x="133" y="4"/>
                      </a:lnTo>
                      <a:lnTo>
                        <a:pt x="137" y="0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0" name="Freeform 110">
                  <a:extLst>
                    <a:ext uri="{FF2B5EF4-FFF2-40B4-BE49-F238E27FC236}">
                      <a16:creationId xmlns:a16="http://schemas.microsoft.com/office/drawing/2014/main" id="{5D95900B-B1EB-1C44-88F1-FD90295F3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8589" y="2517214"/>
                  <a:ext cx="328091" cy="277912"/>
                </a:xfrm>
                <a:custGeom>
                  <a:avLst/>
                  <a:gdLst>
                    <a:gd name="T0" fmla="*/ 237 w 255"/>
                    <a:gd name="T1" fmla="*/ 208 h 216"/>
                    <a:gd name="T2" fmla="*/ 248 w 255"/>
                    <a:gd name="T3" fmla="*/ 60 h 216"/>
                    <a:gd name="T4" fmla="*/ 244 w 255"/>
                    <a:gd name="T5" fmla="*/ 49 h 216"/>
                    <a:gd name="T6" fmla="*/ 248 w 255"/>
                    <a:gd name="T7" fmla="*/ 41 h 216"/>
                    <a:gd name="T8" fmla="*/ 244 w 255"/>
                    <a:gd name="T9" fmla="*/ 34 h 216"/>
                    <a:gd name="T10" fmla="*/ 248 w 255"/>
                    <a:gd name="T11" fmla="*/ 23 h 216"/>
                    <a:gd name="T12" fmla="*/ 244 w 255"/>
                    <a:gd name="T13" fmla="*/ 19 h 216"/>
                    <a:gd name="T14" fmla="*/ 237 w 255"/>
                    <a:gd name="T15" fmla="*/ 19 h 216"/>
                    <a:gd name="T16" fmla="*/ 226 w 255"/>
                    <a:gd name="T17" fmla="*/ 15 h 216"/>
                    <a:gd name="T18" fmla="*/ 215 w 255"/>
                    <a:gd name="T19" fmla="*/ 12 h 216"/>
                    <a:gd name="T20" fmla="*/ 215 w 255"/>
                    <a:gd name="T21" fmla="*/ 12 h 216"/>
                    <a:gd name="T22" fmla="*/ 207 w 255"/>
                    <a:gd name="T23" fmla="*/ 4 h 216"/>
                    <a:gd name="T24" fmla="*/ 200 w 255"/>
                    <a:gd name="T25" fmla="*/ 4 h 216"/>
                    <a:gd name="T26" fmla="*/ 196 w 255"/>
                    <a:gd name="T27" fmla="*/ 4 h 216"/>
                    <a:gd name="T28" fmla="*/ 189 w 255"/>
                    <a:gd name="T29" fmla="*/ 4 h 216"/>
                    <a:gd name="T30" fmla="*/ 178 w 255"/>
                    <a:gd name="T31" fmla="*/ 4 h 216"/>
                    <a:gd name="T32" fmla="*/ 166 w 255"/>
                    <a:gd name="T33" fmla="*/ 12 h 216"/>
                    <a:gd name="T34" fmla="*/ 163 w 255"/>
                    <a:gd name="T35" fmla="*/ 19 h 216"/>
                    <a:gd name="T36" fmla="*/ 166 w 255"/>
                    <a:gd name="T37" fmla="*/ 30 h 216"/>
                    <a:gd name="T38" fmla="*/ 166 w 255"/>
                    <a:gd name="T39" fmla="*/ 38 h 216"/>
                    <a:gd name="T40" fmla="*/ 163 w 255"/>
                    <a:gd name="T41" fmla="*/ 45 h 216"/>
                    <a:gd name="T42" fmla="*/ 152 w 255"/>
                    <a:gd name="T43" fmla="*/ 49 h 216"/>
                    <a:gd name="T44" fmla="*/ 141 w 255"/>
                    <a:gd name="T45" fmla="*/ 41 h 216"/>
                    <a:gd name="T46" fmla="*/ 126 w 255"/>
                    <a:gd name="T47" fmla="*/ 34 h 216"/>
                    <a:gd name="T48" fmla="*/ 107 w 255"/>
                    <a:gd name="T49" fmla="*/ 30 h 216"/>
                    <a:gd name="T50" fmla="*/ 100 w 255"/>
                    <a:gd name="T51" fmla="*/ 30 h 216"/>
                    <a:gd name="T52" fmla="*/ 89 w 255"/>
                    <a:gd name="T53" fmla="*/ 19 h 216"/>
                    <a:gd name="T54" fmla="*/ 85 w 255"/>
                    <a:gd name="T55" fmla="*/ 12 h 216"/>
                    <a:gd name="T56" fmla="*/ 70 w 255"/>
                    <a:gd name="T57" fmla="*/ 4 h 216"/>
                    <a:gd name="T58" fmla="*/ 55 w 255"/>
                    <a:gd name="T59" fmla="*/ 4 h 216"/>
                    <a:gd name="T60" fmla="*/ 37 w 255"/>
                    <a:gd name="T61" fmla="*/ 4 h 216"/>
                    <a:gd name="T62" fmla="*/ 29 w 255"/>
                    <a:gd name="T63" fmla="*/ 0 h 216"/>
                    <a:gd name="T64" fmla="*/ 29 w 255"/>
                    <a:gd name="T65" fmla="*/ 8 h 216"/>
                    <a:gd name="T66" fmla="*/ 29 w 255"/>
                    <a:gd name="T67" fmla="*/ 15 h 216"/>
                    <a:gd name="T68" fmla="*/ 18 w 255"/>
                    <a:gd name="T69" fmla="*/ 23 h 216"/>
                    <a:gd name="T70" fmla="*/ 11 w 255"/>
                    <a:gd name="T71" fmla="*/ 23 h 216"/>
                    <a:gd name="T72" fmla="*/ 7 w 255"/>
                    <a:gd name="T73" fmla="*/ 26 h 216"/>
                    <a:gd name="T74" fmla="*/ 11 w 255"/>
                    <a:gd name="T75" fmla="*/ 34 h 216"/>
                    <a:gd name="T76" fmla="*/ 11 w 255"/>
                    <a:gd name="T77" fmla="*/ 38 h 216"/>
                    <a:gd name="T78" fmla="*/ 7 w 255"/>
                    <a:gd name="T79" fmla="*/ 41 h 216"/>
                    <a:gd name="T80" fmla="*/ 4 w 255"/>
                    <a:gd name="T81" fmla="*/ 45 h 216"/>
                    <a:gd name="T82" fmla="*/ 0 w 255"/>
                    <a:gd name="T83" fmla="*/ 45 h 216"/>
                    <a:gd name="T84" fmla="*/ 0 w 255"/>
                    <a:gd name="T85" fmla="*/ 49 h 216"/>
                    <a:gd name="T86" fmla="*/ 0 w 255"/>
                    <a:gd name="T87" fmla="*/ 52 h 216"/>
                    <a:gd name="T88" fmla="*/ 4 w 255"/>
                    <a:gd name="T89" fmla="*/ 67 h 216"/>
                    <a:gd name="T90" fmla="*/ 4 w 255"/>
                    <a:gd name="T91" fmla="*/ 75 h 216"/>
                    <a:gd name="T92" fmla="*/ 7 w 255"/>
                    <a:gd name="T93" fmla="*/ 86 h 216"/>
                    <a:gd name="T94" fmla="*/ 4 w 255"/>
                    <a:gd name="T95" fmla="*/ 97 h 216"/>
                    <a:gd name="T96" fmla="*/ 7 w 255"/>
                    <a:gd name="T97" fmla="*/ 104 h 216"/>
                    <a:gd name="T98" fmla="*/ 0 w 255"/>
                    <a:gd name="T99" fmla="*/ 108 h 216"/>
                    <a:gd name="T100" fmla="*/ 0 w 255"/>
                    <a:gd name="T101" fmla="*/ 112 h 216"/>
                    <a:gd name="T102" fmla="*/ 4 w 255"/>
                    <a:gd name="T103" fmla="*/ 119 h 216"/>
                    <a:gd name="T104" fmla="*/ 7 w 255"/>
                    <a:gd name="T105" fmla="*/ 127 h 216"/>
                    <a:gd name="T106" fmla="*/ 11 w 255"/>
                    <a:gd name="T107" fmla="*/ 130 h 216"/>
                    <a:gd name="T108" fmla="*/ 11 w 255"/>
                    <a:gd name="T109" fmla="*/ 138 h 216"/>
                    <a:gd name="T110" fmla="*/ 15 w 255"/>
                    <a:gd name="T111" fmla="*/ 141 h 216"/>
                    <a:gd name="T112" fmla="*/ 26 w 255"/>
                    <a:gd name="T113" fmla="*/ 141 h 216"/>
                    <a:gd name="T114" fmla="*/ 33 w 255"/>
                    <a:gd name="T115" fmla="*/ 145 h 216"/>
                    <a:gd name="T116" fmla="*/ 37 w 255"/>
                    <a:gd name="T117" fmla="*/ 153 h 216"/>
                    <a:gd name="T118" fmla="*/ 41 w 255"/>
                    <a:gd name="T119" fmla="*/ 156 h 216"/>
                    <a:gd name="T120" fmla="*/ 74 w 255"/>
                    <a:gd name="T121" fmla="*/ 167 h 216"/>
                    <a:gd name="T122" fmla="*/ 237 w 255"/>
                    <a:gd name="T123" fmla="*/ 216 h 216"/>
                    <a:gd name="T124" fmla="*/ 237 w 255"/>
                    <a:gd name="T125" fmla="*/ 2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55" h="216">
                      <a:moveTo>
                        <a:pt x="237" y="216"/>
                      </a:moveTo>
                      <a:lnTo>
                        <a:pt x="237" y="208"/>
                      </a:lnTo>
                      <a:lnTo>
                        <a:pt x="255" y="208"/>
                      </a:lnTo>
                      <a:lnTo>
                        <a:pt x="248" y="60"/>
                      </a:lnTo>
                      <a:lnTo>
                        <a:pt x="244" y="52"/>
                      </a:lnTo>
                      <a:lnTo>
                        <a:pt x="244" y="49"/>
                      </a:lnTo>
                      <a:lnTo>
                        <a:pt x="244" y="45"/>
                      </a:lnTo>
                      <a:lnTo>
                        <a:pt x="248" y="41"/>
                      </a:lnTo>
                      <a:lnTo>
                        <a:pt x="248" y="38"/>
                      </a:lnTo>
                      <a:lnTo>
                        <a:pt x="244" y="34"/>
                      </a:lnTo>
                      <a:lnTo>
                        <a:pt x="248" y="26"/>
                      </a:lnTo>
                      <a:lnTo>
                        <a:pt x="248" y="23"/>
                      </a:lnTo>
                      <a:lnTo>
                        <a:pt x="248" y="19"/>
                      </a:lnTo>
                      <a:lnTo>
                        <a:pt x="244" y="19"/>
                      </a:lnTo>
                      <a:lnTo>
                        <a:pt x="240" y="15"/>
                      </a:lnTo>
                      <a:lnTo>
                        <a:pt x="237" y="19"/>
                      </a:lnTo>
                      <a:lnTo>
                        <a:pt x="226" y="15"/>
                      </a:lnTo>
                      <a:lnTo>
                        <a:pt x="226" y="15"/>
                      </a:lnTo>
                      <a:lnTo>
                        <a:pt x="222" y="15"/>
                      </a:lnTo>
                      <a:lnTo>
                        <a:pt x="215" y="12"/>
                      </a:lnTo>
                      <a:lnTo>
                        <a:pt x="215" y="12"/>
                      </a:lnTo>
                      <a:lnTo>
                        <a:pt x="215" y="12"/>
                      </a:lnTo>
                      <a:lnTo>
                        <a:pt x="215" y="8"/>
                      </a:lnTo>
                      <a:lnTo>
                        <a:pt x="207" y="4"/>
                      </a:lnTo>
                      <a:lnTo>
                        <a:pt x="203" y="4"/>
                      </a:lnTo>
                      <a:lnTo>
                        <a:pt x="200" y="4"/>
                      </a:lnTo>
                      <a:lnTo>
                        <a:pt x="196" y="4"/>
                      </a:lnTo>
                      <a:lnTo>
                        <a:pt x="196" y="4"/>
                      </a:lnTo>
                      <a:lnTo>
                        <a:pt x="192" y="4"/>
                      </a:lnTo>
                      <a:lnTo>
                        <a:pt x="189" y="4"/>
                      </a:lnTo>
                      <a:lnTo>
                        <a:pt x="185" y="4"/>
                      </a:lnTo>
                      <a:lnTo>
                        <a:pt x="178" y="4"/>
                      </a:lnTo>
                      <a:lnTo>
                        <a:pt x="170" y="8"/>
                      </a:lnTo>
                      <a:lnTo>
                        <a:pt x="166" y="12"/>
                      </a:lnTo>
                      <a:lnTo>
                        <a:pt x="166" y="15"/>
                      </a:lnTo>
                      <a:lnTo>
                        <a:pt x="163" y="19"/>
                      </a:lnTo>
                      <a:lnTo>
                        <a:pt x="163" y="26"/>
                      </a:lnTo>
                      <a:lnTo>
                        <a:pt x="166" y="30"/>
                      </a:lnTo>
                      <a:lnTo>
                        <a:pt x="166" y="38"/>
                      </a:lnTo>
                      <a:lnTo>
                        <a:pt x="166" y="38"/>
                      </a:lnTo>
                      <a:lnTo>
                        <a:pt x="163" y="41"/>
                      </a:lnTo>
                      <a:lnTo>
                        <a:pt x="163" y="45"/>
                      </a:lnTo>
                      <a:lnTo>
                        <a:pt x="155" y="49"/>
                      </a:lnTo>
                      <a:lnTo>
                        <a:pt x="152" y="49"/>
                      </a:lnTo>
                      <a:lnTo>
                        <a:pt x="144" y="49"/>
                      </a:lnTo>
                      <a:lnTo>
                        <a:pt x="141" y="41"/>
                      </a:lnTo>
                      <a:lnTo>
                        <a:pt x="133" y="38"/>
                      </a:lnTo>
                      <a:lnTo>
                        <a:pt x="126" y="34"/>
                      </a:lnTo>
                      <a:lnTo>
                        <a:pt x="115" y="30"/>
                      </a:lnTo>
                      <a:lnTo>
                        <a:pt x="107" y="30"/>
                      </a:lnTo>
                      <a:lnTo>
                        <a:pt x="107" y="30"/>
                      </a:lnTo>
                      <a:lnTo>
                        <a:pt x="100" y="30"/>
                      </a:lnTo>
                      <a:lnTo>
                        <a:pt x="96" y="30"/>
                      </a:lnTo>
                      <a:lnTo>
                        <a:pt x="89" y="19"/>
                      </a:lnTo>
                      <a:lnTo>
                        <a:pt x="89" y="15"/>
                      </a:lnTo>
                      <a:lnTo>
                        <a:pt x="85" y="12"/>
                      </a:lnTo>
                      <a:lnTo>
                        <a:pt x="74" y="8"/>
                      </a:lnTo>
                      <a:lnTo>
                        <a:pt x="70" y="4"/>
                      </a:lnTo>
                      <a:lnTo>
                        <a:pt x="63" y="4"/>
                      </a:lnTo>
                      <a:lnTo>
                        <a:pt x="55" y="4"/>
                      </a:lnTo>
                      <a:lnTo>
                        <a:pt x="44" y="4"/>
                      </a:lnTo>
                      <a:lnTo>
                        <a:pt x="37" y="4"/>
                      </a:lnTo>
                      <a:lnTo>
                        <a:pt x="33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9" y="8"/>
                      </a:lnTo>
                      <a:lnTo>
                        <a:pt x="29" y="8"/>
                      </a:lnTo>
                      <a:lnTo>
                        <a:pt x="29" y="15"/>
                      </a:lnTo>
                      <a:lnTo>
                        <a:pt x="18" y="19"/>
                      </a:lnTo>
                      <a:lnTo>
                        <a:pt x="18" y="23"/>
                      </a:lnTo>
                      <a:lnTo>
                        <a:pt x="15" y="23"/>
                      </a:lnTo>
                      <a:lnTo>
                        <a:pt x="11" y="23"/>
                      </a:lnTo>
                      <a:lnTo>
                        <a:pt x="7" y="26"/>
                      </a:lnTo>
                      <a:lnTo>
                        <a:pt x="7" y="26"/>
                      </a:lnTo>
                      <a:lnTo>
                        <a:pt x="7" y="30"/>
                      </a:lnTo>
                      <a:lnTo>
                        <a:pt x="11" y="34"/>
                      </a:lnTo>
                      <a:lnTo>
                        <a:pt x="11" y="38"/>
                      </a:lnTo>
                      <a:lnTo>
                        <a:pt x="11" y="38"/>
                      </a:lnTo>
                      <a:lnTo>
                        <a:pt x="11" y="41"/>
                      </a:lnTo>
                      <a:lnTo>
                        <a:pt x="7" y="41"/>
                      </a:lnTo>
                      <a:lnTo>
                        <a:pt x="7" y="45"/>
                      </a:lnTo>
                      <a:lnTo>
                        <a:pt x="4" y="45"/>
                      </a:lnTo>
                      <a:lnTo>
                        <a:pt x="4" y="45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0" y="49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4" y="56"/>
                      </a:lnTo>
                      <a:lnTo>
                        <a:pt x="4" y="67"/>
                      </a:lnTo>
                      <a:lnTo>
                        <a:pt x="4" y="71"/>
                      </a:lnTo>
                      <a:lnTo>
                        <a:pt x="4" y="75"/>
                      </a:lnTo>
                      <a:lnTo>
                        <a:pt x="4" y="82"/>
                      </a:lnTo>
                      <a:lnTo>
                        <a:pt x="7" y="86"/>
                      </a:lnTo>
                      <a:lnTo>
                        <a:pt x="4" y="93"/>
                      </a:lnTo>
                      <a:lnTo>
                        <a:pt x="4" y="97"/>
                      </a:lnTo>
                      <a:lnTo>
                        <a:pt x="7" y="101"/>
                      </a:lnTo>
                      <a:lnTo>
                        <a:pt x="7" y="104"/>
                      </a:lnTo>
                      <a:lnTo>
                        <a:pt x="4" y="104"/>
                      </a:lnTo>
                      <a:lnTo>
                        <a:pt x="0" y="108"/>
                      </a:lnTo>
                      <a:lnTo>
                        <a:pt x="0" y="112"/>
                      </a:lnTo>
                      <a:lnTo>
                        <a:pt x="0" y="112"/>
                      </a:lnTo>
                      <a:lnTo>
                        <a:pt x="0" y="112"/>
                      </a:lnTo>
                      <a:lnTo>
                        <a:pt x="4" y="119"/>
                      </a:lnTo>
                      <a:lnTo>
                        <a:pt x="7" y="123"/>
                      </a:lnTo>
                      <a:lnTo>
                        <a:pt x="7" y="127"/>
                      </a:lnTo>
                      <a:lnTo>
                        <a:pt x="11" y="130"/>
                      </a:lnTo>
                      <a:lnTo>
                        <a:pt x="11" y="130"/>
                      </a:lnTo>
                      <a:lnTo>
                        <a:pt x="11" y="134"/>
                      </a:lnTo>
                      <a:lnTo>
                        <a:pt x="11" y="138"/>
                      </a:lnTo>
                      <a:lnTo>
                        <a:pt x="11" y="138"/>
                      </a:lnTo>
                      <a:lnTo>
                        <a:pt x="15" y="141"/>
                      </a:lnTo>
                      <a:lnTo>
                        <a:pt x="22" y="141"/>
                      </a:lnTo>
                      <a:lnTo>
                        <a:pt x="26" y="141"/>
                      </a:lnTo>
                      <a:lnTo>
                        <a:pt x="29" y="141"/>
                      </a:lnTo>
                      <a:lnTo>
                        <a:pt x="33" y="145"/>
                      </a:lnTo>
                      <a:lnTo>
                        <a:pt x="37" y="153"/>
                      </a:lnTo>
                      <a:lnTo>
                        <a:pt x="37" y="153"/>
                      </a:lnTo>
                      <a:lnTo>
                        <a:pt x="41" y="156"/>
                      </a:lnTo>
                      <a:lnTo>
                        <a:pt x="41" y="156"/>
                      </a:lnTo>
                      <a:lnTo>
                        <a:pt x="70" y="164"/>
                      </a:lnTo>
                      <a:lnTo>
                        <a:pt x="74" y="167"/>
                      </a:lnTo>
                      <a:lnTo>
                        <a:pt x="107" y="153"/>
                      </a:lnTo>
                      <a:lnTo>
                        <a:pt x="237" y="216"/>
                      </a:lnTo>
                      <a:lnTo>
                        <a:pt x="237" y="216"/>
                      </a:lnTo>
                      <a:lnTo>
                        <a:pt x="237" y="2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1" name="Freeform 111">
                  <a:extLst>
                    <a:ext uri="{FF2B5EF4-FFF2-40B4-BE49-F238E27FC236}">
                      <a16:creationId xmlns:a16="http://schemas.microsoft.com/office/drawing/2014/main" id="{A0644236-96B9-4F4F-8B75-B72579FC25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44842" y="2427150"/>
                  <a:ext cx="81058" cy="147963"/>
                </a:xfrm>
                <a:custGeom>
                  <a:avLst/>
                  <a:gdLst>
                    <a:gd name="T0" fmla="*/ 38 w 63"/>
                    <a:gd name="T1" fmla="*/ 115 h 115"/>
                    <a:gd name="T2" fmla="*/ 41 w 63"/>
                    <a:gd name="T3" fmla="*/ 115 h 115"/>
                    <a:gd name="T4" fmla="*/ 45 w 63"/>
                    <a:gd name="T5" fmla="*/ 111 h 115"/>
                    <a:gd name="T6" fmla="*/ 45 w 63"/>
                    <a:gd name="T7" fmla="*/ 108 h 115"/>
                    <a:gd name="T8" fmla="*/ 41 w 63"/>
                    <a:gd name="T9" fmla="*/ 100 h 115"/>
                    <a:gd name="T10" fmla="*/ 41 w 63"/>
                    <a:gd name="T11" fmla="*/ 96 h 115"/>
                    <a:gd name="T12" fmla="*/ 49 w 63"/>
                    <a:gd name="T13" fmla="*/ 93 h 115"/>
                    <a:gd name="T14" fmla="*/ 52 w 63"/>
                    <a:gd name="T15" fmla="*/ 89 h 115"/>
                    <a:gd name="T16" fmla="*/ 63 w 63"/>
                    <a:gd name="T17" fmla="*/ 78 h 115"/>
                    <a:gd name="T18" fmla="*/ 63 w 63"/>
                    <a:gd name="T19" fmla="*/ 70 h 115"/>
                    <a:gd name="T20" fmla="*/ 60 w 63"/>
                    <a:gd name="T21" fmla="*/ 70 h 115"/>
                    <a:gd name="T22" fmla="*/ 56 w 63"/>
                    <a:gd name="T23" fmla="*/ 67 h 115"/>
                    <a:gd name="T24" fmla="*/ 52 w 63"/>
                    <a:gd name="T25" fmla="*/ 63 h 115"/>
                    <a:gd name="T26" fmla="*/ 52 w 63"/>
                    <a:gd name="T27" fmla="*/ 63 h 115"/>
                    <a:gd name="T28" fmla="*/ 49 w 63"/>
                    <a:gd name="T29" fmla="*/ 63 h 115"/>
                    <a:gd name="T30" fmla="*/ 45 w 63"/>
                    <a:gd name="T31" fmla="*/ 63 h 115"/>
                    <a:gd name="T32" fmla="*/ 38 w 63"/>
                    <a:gd name="T33" fmla="*/ 56 h 115"/>
                    <a:gd name="T34" fmla="*/ 49 w 63"/>
                    <a:gd name="T35" fmla="*/ 44 h 115"/>
                    <a:gd name="T36" fmla="*/ 52 w 63"/>
                    <a:gd name="T37" fmla="*/ 41 h 115"/>
                    <a:gd name="T38" fmla="*/ 56 w 63"/>
                    <a:gd name="T39" fmla="*/ 37 h 115"/>
                    <a:gd name="T40" fmla="*/ 52 w 63"/>
                    <a:gd name="T41" fmla="*/ 33 h 115"/>
                    <a:gd name="T42" fmla="*/ 49 w 63"/>
                    <a:gd name="T43" fmla="*/ 26 h 115"/>
                    <a:gd name="T44" fmla="*/ 45 w 63"/>
                    <a:gd name="T45" fmla="*/ 19 h 115"/>
                    <a:gd name="T46" fmla="*/ 49 w 63"/>
                    <a:gd name="T47" fmla="*/ 15 h 115"/>
                    <a:gd name="T48" fmla="*/ 52 w 63"/>
                    <a:gd name="T49" fmla="*/ 7 h 115"/>
                    <a:gd name="T50" fmla="*/ 45 w 63"/>
                    <a:gd name="T51" fmla="*/ 11 h 115"/>
                    <a:gd name="T52" fmla="*/ 41 w 63"/>
                    <a:gd name="T53" fmla="*/ 11 h 115"/>
                    <a:gd name="T54" fmla="*/ 38 w 63"/>
                    <a:gd name="T55" fmla="*/ 4 h 115"/>
                    <a:gd name="T56" fmla="*/ 34 w 63"/>
                    <a:gd name="T57" fmla="*/ 0 h 115"/>
                    <a:gd name="T58" fmla="*/ 30 w 63"/>
                    <a:gd name="T59" fmla="*/ 4 h 115"/>
                    <a:gd name="T60" fmla="*/ 26 w 63"/>
                    <a:gd name="T61" fmla="*/ 4 h 115"/>
                    <a:gd name="T62" fmla="*/ 15 w 63"/>
                    <a:gd name="T63" fmla="*/ 7 h 115"/>
                    <a:gd name="T64" fmla="*/ 15 w 63"/>
                    <a:gd name="T65" fmla="*/ 11 h 115"/>
                    <a:gd name="T66" fmla="*/ 15 w 63"/>
                    <a:gd name="T67" fmla="*/ 15 h 115"/>
                    <a:gd name="T68" fmla="*/ 12 w 63"/>
                    <a:gd name="T69" fmla="*/ 30 h 115"/>
                    <a:gd name="T70" fmla="*/ 15 w 63"/>
                    <a:gd name="T71" fmla="*/ 33 h 115"/>
                    <a:gd name="T72" fmla="*/ 15 w 63"/>
                    <a:gd name="T73" fmla="*/ 37 h 115"/>
                    <a:gd name="T74" fmla="*/ 15 w 63"/>
                    <a:gd name="T75" fmla="*/ 41 h 115"/>
                    <a:gd name="T76" fmla="*/ 12 w 63"/>
                    <a:gd name="T77" fmla="*/ 48 h 115"/>
                    <a:gd name="T78" fmla="*/ 8 w 63"/>
                    <a:gd name="T79" fmla="*/ 52 h 115"/>
                    <a:gd name="T80" fmla="*/ 4 w 63"/>
                    <a:gd name="T81" fmla="*/ 56 h 115"/>
                    <a:gd name="T82" fmla="*/ 0 w 63"/>
                    <a:gd name="T83" fmla="*/ 63 h 115"/>
                    <a:gd name="T84" fmla="*/ 4 w 63"/>
                    <a:gd name="T85" fmla="*/ 67 h 115"/>
                    <a:gd name="T86" fmla="*/ 8 w 63"/>
                    <a:gd name="T87" fmla="*/ 70 h 115"/>
                    <a:gd name="T88" fmla="*/ 12 w 63"/>
                    <a:gd name="T89" fmla="*/ 78 h 115"/>
                    <a:gd name="T90" fmla="*/ 19 w 63"/>
                    <a:gd name="T91" fmla="*/ 82 h 115"/>
                    <a:gd name="T92" fmla="*/ 26 w 63"/>
                    <a:gd name="T93" fmla="*/ 85 h 115"/>
                    <a:gd name="T94" fmla="*/ 34 w 63"/>
                    <a:gd name="T95" fmla="*/ 115 h 115"/>
                    <a:gd name="T96" fmla="*/ 49 w 63"/>
                    <a:gd name="T97" fmla="*/ 59 h 115"/>
                    <a:gd name="T98" fmla="*/ 56 w 63"/>
                    <a:gd name="T99" fmla="*/ 59 h 115"/>
                    <a:gd name="T100" fmla="*/ 49 w 63"/>
                    <a:gd name="T101" fmla="*/ 59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3" h="115">
                      <a:moveTo>
                        <a:pt x="34" y="115"/>
                      </a:moveTo>
                      <a:lnTo>
                        <a:pt x="38" y="115"/>
                      </a:lnTo>
                      <a:lnTo>
                        <a:pt x="38" y="115"/>
                      </a:lnTo>
                      <a:lnTo>
                        <a:pt x="41" y="115"/>
                      </a:lnTo>
                      <a:lnTo>
                        <a:pt x="41" y="111"/>
                      </a:lnTo>
                      <a:lnTo>
                        <a:pt x="45" y="111"/>
                      </a:lnTo>
                      <a:lnTo>
                        <a:pt x="45" y="108"/>
                      </a:lnTo>
                      <a:lnTo>
                        <a:pt x="45" y="108"/>
                      </a:lnTo>
                      <a:lnTo>
                        <a:pt x="45" y="104"/>
                      </a:lnTo>
                      <a:lnTo>
                        <a:pt x="41" y="100"/>
                      </a:lnTo>
                      <a:lnTo>
                        <a:pt x="41" y="96"/>
                      </a:lnTo>
                      <a:lnTo>
                        <a:pt x="41" y="96"/>
                      </a:lnTo>
                      <a:lnTo>
                        <a:pt x="45" y="93"/>
                      </a:lnTo>
                      <a:lnTo>
                        <a:pt x="49" y="93"/>
                      </a:lnTo>
                      <a:lnTo>
                        <a:pt x="52" y="93"/>
                      </a:lnTo>
                      <a:lnTo>
                        <a:pt x="52" y="89"/>
                      </a:lnTo>
                      <a:lnTo>
                        <a:pt x="63" y="85"/>
                      </a:lnTo>
                      <a:lnTo>
                        <a:pt x="63" y="78"/>
                      </a:lnTo>
                      <a:lnTo>
                        <a:pt x="63" y="78"/>
                      </a:lnTo>
                      <a:lnTo>
                        <a:pt x="63" y="70"/>
                      </a:lnTo>
                      <a:lnTo>
                        <a:pt x="63" y="70"/>
                      </a:lnTo>
                      <a:lnTo>
                        <a:pt x="60" y="70"/>
                      </a:lnTo>
                      <a:lnTo>
                        <a:pt x="56" y="67"/>
                      </a:lnTo>
                      <a:lnTo>
                        <a:pt x="56" y="67"/>
                      </a:lnTo>
                      <a:lnTo>
                        <a:pt x="56" y="63"/>
                      </a:lnTo>
                      <a:lnTo>
                        <a:pt x="52" y="63"/>
                      </a:lnTo>
                      <a:lnTo>
                        <a:pt x="52" y="63"/>
                      </a:lnTo>
                      <a:lnTo>
                        <a:pt x="52" y="63"/>
                      </a:lnTo>
                      <a:lnTo>
                        <a:pt x="52" y="67"/>
                      </a:lnTo>
                      <a:lnTo>
                        <a:pt x="49" y="63"/>
                      </a:lnTo>
                      <a:lnTo>
                        <a:pt x="49" y="63"/>
                      </a:lnTo>
                      <a:lnTo>
                        <a:pt x="45" y="63"/>
                      </a:lnTo>
                      <a:lnTo>
                        <a:pt x="41" y="59"/>
                      </a:lnTo>
                      <a:lnTo>
                        <a:pt x="38" y="56"/>
                      </a:lnTo>
                      <a:lnTo>
                        <a:pt x="41" y="52"/>
                      </a:lnTo>
                      <a:lnTo>
                        <a:pt x="49" y="44"/>
                      </a:lnTo>
                      <a:lnTo>
                        <a:pt x="52" y="41"/>
                      </a:lnTo>
                      <a:lnTo>
                        <a:pt x="52" y="41"/>
                      </a:lnTo>
                      <a:lnTo>
                        <a:pt x="52" y="37"/>
                      </a:lnTo>
                      <a:lnTo>
                        <a:pt x="56" y="37"/>
                      </a:lnTo>
                      <a:lnTo>
                        <a:pt x="52" y="33"/>
                      </a:lnTo>
                      <a:lnTo>
                        <a:pt x="52" y="33"/>
                      </a:lnTo>
                      <a:lnTo>
                        <a:pt x="52" y="30"/>
                      </a:lnTo>
                      <a:lnTo>
                        <a:pt x="49" y="26"/>
                      </a:lnTo>
                      <a:lnTo>
                        <a:pt x="45" y="22"/>
                      </a:lnTo>
                      <a:lnTo>
                        <a:pt x="45" y="19"/>
                      </a:lnTo>
                      <a:lnTo>
                        <a:pt x="49" y="15"/>
                      </a:lnTo>
                      <a:lnTo>
                        <a:pt x="49" y="15"/>
                      </a:lnTo>
                      <a:lnTo>
                        <a:pt x="52" y="7"/>
                      </a:lnTo>
                      <a:lnTo>
                        <a:pt x="52" y="7"/>
                      </a:lnTo>
                      <a:lnTo>
                        <a:pt x="52" y="4"/>
                      </a:lnTo>
                      <a:lnTo>
                        <a:pt x="45" y="11"/>
                      </a:lnTo>
                      <a:lnTo>
                        <a:pt x="41" y="11"/>
                      </a:lnTo>
                      <a:lnTo>
                        <a:pt x="41" y="11"/>
                      </a:lnTo>
                      <a:lnTo>
                        <a:pt x="38" y="7"/>
                      </a:lnTo>
                      <a:lnTo>
                        <a:pt x="38" y="4"/>
                      </a:lnTo>
                      <a:lnTo>
                        <a:pt x="38" y="4"/>
                      </a:lnTo>
                      <a:lnTo>
                        <a:pt x="34" y="0"/>
                      </a:lnTo>
                      <a:lnTo>
                        <a:pt x="30" y="0"/>
                      </a:lnTo>
                      <a:lnTo>
                        <a:pt x="30" y="4"/>
                      </a:lnTo>
                      <a:lnTo>
                        <a:pt x="30" y="0"/>
                      </a:lnTo>
                      <a:lnTo>
                        <a:pt x="26" y="4"/>
                      </a:lnTo>
                      <a:lnTo>
                        <a:pt x="19" y="4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5" y="15"/>
                      </a:lnTo>
                      <a:lnTo>
                        <a:pt x="15" y="22"/>
                      </a:lnTo>
                      <a:lnTo>
                        <a:pt x="12" y="30"/>
                      </a:lnTo>
                      <a:lnTo>
                        <a:pt x="12" y="33"/>
                      </a:lnTo>
                      <a:lnTo>
                        <a:pt x="15" y="33"/>
                      </a:lnTo>
                      <a:lnTo>
                        <a:pt x="15" y="33"/>
                      </a:lnTo>
                      <a:lnTo>
                        <a:pt x="15" y="37"/>
                      </a:lnTo>
                      <a:lnTo>
                        <a:pt x="12" y="37"/>
                      </a:lnTo>
                      <a:lnTo>
                        <a:pt x="15" y="41"/>
                      </a:lnTo>
                      <a:lnTo>
                        <a:pt x="12" y="41"/>
                      </a:lnTo>
                      <a:lnTo>
                        <a:pt x="12" y="48"/>
                      </a:lnTo>
                      <a:lnTo>
                        <a:pt x="12" y="48"/>
                      </a:lnTo>
                      <a:lnTo>
                        <a:pt x="8" y="52"/>
                      </a:lnTo>
                      <a:lnTo>
                        <a:pt x="8" y="52"/>
                      </a:lnTo>
                      <a:lnTo>
                        <a:pt x="4" y="56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67"/>
                      </a:lnTo>
                      <a:lnTo>
                        <a:pt x="4" y="67"/>
                      </a:lnTo>
                      <a:lnTo>
                        <a:pt x="4" y="70"/>
                      </a:lnTo>
                      <a:lnTo>
                        <a:pt x="8" y="70"/>
                      </a:lnTo>
                      <a:lnTo>
                        <a:pt x="12" y="74"/>
                      </a:lnTo>
                      <a:lnTo>
                        <a:pt x="12" y="78"/>
                      </a:lnTo>
                      <a:lnTo>
                        <a:pt x="15" y="82"/>
                      </a:lnTo>
                      <a:lnTo>
                        <a:pt x="19" y="82"/>
                      </a:lnTo>
                      <a:lnTo>
                        <a:pt x="19" y="82"/>
                      </a:lnTo>
                      <a:lnTo>
                        <a:pt x="26" y="85"/>
                      </a:lnTo>
                      <a:lnTo>
                        <a:pt x="34" y="115"/>
                      </a:lnTo>
                      <a:lnTo>
                        <a:pt x="34" y="115"/>
                      </a:lnTo>
                      <a:close/>
                      <a:moveTo>
                        <a:pt x="49" y="59"/>
                      </a:moveTo>
                      <a:lnTo>
                        <a:pt x="49" y="59"/>
                      </a:lnTo>
                      <a:lnTo>
                        <a:pt x="52" y="59"/>
                      </a:lnTo>
                      <a:lnTo>
                        <a:pt x="56" y="59"/>
                      </a:lnTo>
                      <a:lnTo>
                        <a:pt x="52" y="63"/>
                      </a:lnTo>
                      <a:lnTo>
                        <a:pt x="49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2" name="Freeform 112">
                  <a:extLst>
                    <a:ext uri="{FF2B5EF4-FFF2-40B4-BE49-F238E27FC236}">
                      <a16:creationId xmlns:a16="http://schemas.microsoft.com/office/drawing/2014/main" id="{872BB3C2-81EE-C447-9D65-6BFAB46EE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753" y="2432297"/>
                  <a:ext cx="424588" cy="371837"/>
                </a:xfrm>
                <a:custGeom>
                  <a:avLst/>
                  <a:gdLst>
                    <a:gd name="T0" fmla="*/ 326 w 330"/>
                    <a:gd name="T1" fmla="*/ 219 h 289"/>
                    <a:gd name="T2" fmla="*/ 318 w 330"/>
                    <a:gd name="T3" fmla="*/ 207 h 289"/>
                    <a:gd name="T4" fmla="*/ 304 w 330"/>
                    <a:gd name="T5" fmla="*/ 207 h 289"/>
                    <a:gd name="T6" fmla="*/ 300 w 330"/>
                    <a:gd name="T7" fmla="*/ 200 h 289"/>
                    <a:gd name="T8" fmla="*/ 296 w 330"/>
                    <a:gd name="T9" fmla="*/ 193 h 289"/>
                    <a:gd name="T10" fmla="*/ 289 w 330"/>
                    <a:gd name="T11" fmla="*/ 178 h 289"/>
                    <a:gd name="T12" fmla="*/ 289 w 330"/>
                    <a:gd name="T13" fmla="*/ 174 h 289"/>
                    <a:gd name="T14" fmla="*/ 296 w 330"/>
                    <a:gd name="T15" fmla="*/ 167 h 289"/>
                    <a:gd name="T16" fmla="*/ 296 w 330"/>
                    <a:gd name="T17" fmla="*/ 152 h 289"/>
                    <a:gd name="T18" fmla="*/ 293 w 330"/>
                    <a:gd name="T19" fmla="*/ 137 h 289"/>
                    <a:gd name="T20" fmla="*/ 289 w 330"/>
                    <a:gd name="T21" fmla="*/ 118 h 289"/>
                    <a:gd name="T22" fmla="*/ 289 w 330"/>
                    <a:gd name="T23" fmla="*/ 111 h 289"/>
                    <a:gd name="T24" fmla="*/ 274 w 330"/>
                    <a:gd name="T25" fmla="*/ 78 h 289"/>
                    <a:gd name="T26" fmla="*/ 267 w 330"/>
                    <a:gd name="T27" fmla="*/ 70 h 289"/>
                    <a:gd name="T28" fmla="*/ 259 w 330"/>
                    <a:gd name="T29" fmla="*/ 63 h 289"/>
                    <a:gd name="T30" fmla="*/ 255 w 330"/>
                    <a:gd name="T31" fmla="*/ 59 h 289"/>
                    <a:gd name="T32" fmla="*/ 263 w 330"/>
                    <a:gd name="T33" fmla="*/ 48 h 289"/>
                    <a:gd name="T34" fmla="*/ 267 w 330"/>
                    <a:gd name="T35" fmla="*/ 37 h 289"/>
                    <a:gd name="T36" fmla="*/ 270 w 330"/>
                    <a:gd name="T37" fmla="*/ 33 h 289"/>
                    <a:gd name="T38" fmla="*/ 267 w 330"/>
                    <a:gd name="T39" fmla="*/ 29 h 289"/>
                    <a:gd name="T40" fmla="*/ 270 w 330"/>
                    <a:gd name="T41" fmla="*/ 11 h 289"/>
                    <a:gd name="T42" fmla="*/ 270 w 330"/>
                    <a:gd name="T43" fmla="*/ 3 h 289"/>
                    <a:gd name="T44" fmla="*/ 263 w 330"/>
                    <a:gd name="T45" fmla="*/ 3 h 289"/>
                    <a:gd name="T46" fmla="*/ 248 w 330"/>
                    <a:gd name="T47" fmla="*/ 0 h 289"/>
                    <a:gd name="T48" fmla="*/ 241 w 330"/>
                    <a:gd name="T49" fmla="*/ 3 h 289"/>
                    <a:gd name="T50" fmla="*/ 233 w 330"/>
                    <a:gd name="T51" fmla="*/ 0 h 289"/>
                    <a:gd name="T52" fmla="*/ 226 w 330"/>
                    <a:gd name="T53" fmla="*/ 7 h 289"/>
                    <a:gd name="T54" fmla="*/ 218 w 330"/>
                    <a:gd name="T55" fmla="*/ 7 h 289"/>
                    <a:gd name="T56" fmla="*/ 207 w 330"/>
                    <a:gd name="T57" fmla="*/ 3 h 289"/>
                    <a:gd name="T58" fmla="*/ 200 w 330"/>
                    <a:gd name="T59" fmla="*/ 3 h 289"/>
                    <a:gd name="T60" fmla="*/ 193 w 330"/>
                    <a:gd name="T61" fmla="*/ 3 h 289"/>
                    <a:gd name="T62" fmla="*/ 185 w 330"/>
                    <a:gd name="T63" fmla="*/ 7 h 289"/>
                    <a:gd name="T64" fmla="*/ 174 w 330"/>
                    <a:gd name="T65" fmla="*/ 7 h 289"/>
                    <a:gd name="T66" fmla="*/ 159 w 330"/>
                    <a:gd name="T67" fmla="*/ 7 h 289"/>
                    <a:gd name="T68" fmla="*/ 144 w 330"/>
                    <a:gd name="T69" fmla="*/ 15 h 289"/>
                    <a:gd name="T70" fmla="*/ 141 w 330"/>
                    <a:gd name="T71" fmla="*/ 22 h 289"/>
                    <a:gd name="T72" fmla="*/ 133 w 330"/>
                    <a:gd name="T73" fmla="*/ 22 h 289"/>
                    <a:gd name="T74" fmla="*/ 126 w 330"/>
                    <a:gd name="T75" fmla="*/ 22 h 289"/>
                    <a:gd name="T76" fmla="*/ 118 w 330"/>
                    <a:gd name="T77" fmla="*/ 29 h 289"/>
                    <a:gd name="T78" fmla="*/ 107 w 330"/>
                    <a:gd name="T79" fmla="*/ 33 h 289"/>
                    <a:gd name="T80" fmla="*/ 111 w 330"/>
                    <a:gd name="T81" fmla="*/ 40 h 289"/>
                    <a:gd name="T82" fmla="*/ 111 w 330"/>
                    <a:gd name="T83" fmla="*/ 48 h 289"/>
                    <a:gd name="T84" fmla="*/ 115 w 330"/>
                    <a:gd name="T85" fmla="*/ 66 h 289"/>
                    <a:gd name="T86" fmla="*/ 118 w 330"/>
                    <a:gd name="T87" fmla="*/ 74 h 289"/>
                    <a:gd name="T88" fmla="*/ 126 w 330"/>
                    <a:gd name="T89" fmla="*/ 78 h 289"/>
                    <a:gd name="T90" fmla="*/ 122 w 330"/>
                    <a:gd name="T91" fmla="*/ 85 h 289"/>
                    <a:gd name="T92" fmla="*/ 93 w 330"/>
                    <a:gd name="T93" fmla="*/ 92 h 289"/>
                    <a:gd name="T94" fmla="*/ 89 w 330"/>
                    <a:gd name="T95" fmla="*/ 104 h 289"/>
                    <a:gd name="T96" fmla="*/ 59 w 330"/>
                    <a:gd name="T97" fmla="*/ 122 h 289"/>
                    <a:gd name="T98" fmla="*/ 33 w 330"/>
                    <a:gd name="T99" fmla="*/ 130 h 289"/>
                    <a:gd name="T100" fmla="*/ 15 w 330"/>
                    <a:gd name="T101" fmla="*/ 133 h 289"/>
                    <a:gd name="T102" fmla="*/ 0 w 330"/>
                    <a:gd name="T103" fmla="*/ 144 h 289"/>
                    <a:gd name="T104" fmla="*/ 0 w 330"/>
                    <a:gd name="T105" fmla="*/ 159 h 289"/>
                    <a:gd name="T106" fmla="*/ 59 w 330"/>
                    <a:gd name="T107" fmla="*/ 196 h 289"/>
                    <a:gd name="T108" fmla="*/ 170 w 330"/>
                    <a:gd name="T109" fmla="*/ 270 h 289"/>
                    <a:gd name="T110" fmla="*/ 185 w 330"/>
                    <a:gd name="T111" fmla="*/ 274 h 289"/>
                    <a:gd name="T112" fmla="*/ 193 w 330"/>
                    <a:gd name="T113" fmla="*/ 278 h 289"/>
                    <a:gd name="T114" fmla="*/ 193 w 330"/>
                    <a:gd name="T115" fmla="*/ 289 h 289"/>
                    <a:gd name="T116" fmla="*/ 211 w 330"/>
                    <a:gd name="T117" fmla="*/ 289 h 289"/>
                    <a:gd name="T118" fmla="*/ 237 w 330"/>
                    <a:gd name="T119" fmla="*/ 282 h 289"/>
                    <a:gd name="T120" fmla="*/ 330 w 330"/>
                    <a:gd name="T121" fmla="*/ 222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30" h="289">
                      <a:moveTo>
                        <a:pt x="330" y="222"/>
                      </a:moveTo>
                      <a:lnTo>
                        <a:pt x="330" y="222"/>
                      </a:lnTo>
                      <a:lnTo>
                        <a:pt x="326" y="219"/>
                      </a:lnTo>
                      <a:lnTo>
                        <a:pt x="326" y="219"/>
                      </a:lnTo>
                      <a:lnTo>
                        <a:pt x="322" y="211"/>
                      </a:lnTo>
                      <a:lnTo>
                        <a:pt x="318" y="207"/>
                      </a:lnTo>
                      <a:lnTo>
                        <a:pt x="315" y="207"/>
                      </a:lnTo>
                      <a:lnTo>
                        <a:pt x="311" y="207"/>
                      </a:lnTo>
                      <a:lnTo>
                        <a:pt x="304" y="207"/>
                      </a:lnTo>
                      <a:lnTo>
                        <a:pt x="300" y="204"/>
                      </a:lnTo>
                      <a:lnTo>
                        <a:pt x="300" y="204"/>
                      </a:lnTo>
                      <a:lnTo>
                        <a:pt x="300" y="200"/>
                      </a:lnTo>
                      <a:lnTo>
                        <a:pt x="300" y="196"/>
                      </a:lnTo>
                      <a:lnTo>
                        <a:pt x="300" y="196"/>
                      </a:lnTo>
                      <a:lnTo>
                        <a:pt x="296" y="193"/>
                      </a:lnTo>
                      <a:lnTo>
                        <a:pt x="296" y="189"/>
                      </a:lnTo>
                      <a:lnTo>
                        <a:pt x="293" y="185"/>
                      </a:lnTo>
                      <a:lnTo>
                        <a:pt x="289" y="178"/>
                      </a:lnTo>
                      <a:lnTo>
                        <a:pt x="289" y="178"/>
                      </a:lnTo>
                      <a:lnTo>
                        <a:pt x="289" y="178"/>
                      </a:lnTo>
                      <a:lnTo>
                        <a:pt x="289" y="174"/>
                      </a:lnTo>
                      <a:lnTo>
                        <a:pt x="293" y="170"/>
                      </a:lnTo>
                      <a:lnTo>
                        <a:pt x="296" y="170"/>
                      </a:lnTo>
                      <a:lnTo>
                        <a:pt x="296" y="167"/>
                      </a:lnTo>
                      <a:lnTo>
                        <a:pt x="293" y="163"/>
                      </a:lnTo>
                      <a:lnTo>
                        <a:pt x="293" y="159"/>
                      </a:lnTo>
                      <a:lnTo>
                        <a:pt x="296" y="152"/>
                      </a:lnTo>
                      <a:lnTo>
                        <a:pt x="293" y="148"/>
                      </a:lnTo>
                      <a:lnTo>
                        <a:pt x="293" y="141"/>
                      </a:lnTo>
                      <a:lnTo>
                        <a:pt x="293" y="137"/>
                      </a:lnTo>
                      <a:lnTo>
                        <a:pt x="293" y="133"/>
                      </a:lnTo>
                      <a:lnTo>
                        <a:pt x="293" y="122"/>
                      </a:lnTo>
                      <a:lnTo>
                        <a:pt x="289" y="118"/>
                      </a:lnTo>
                      <a:lnTo>
                        <a:pt x="289" y="118"/>
                      </a:lnTo>
                      <a:lnTo>
                        <a:pt x="289" y="115"/>
                      </a:lnTo>
                      <a:lnTo>
                        <a:pt x="289" y="111"/>
                      </a:lnTo>
                      <a:lnTo>
                        <a:pt x="281" y="81"/>
                      </a:lnTo>
                      <a:lnTo>
                        <a:pt x="274" y="78"/>
                      </a:lnTo>
                      <a:lnTo>
                        <a:pt x="274" y="78"/>
                      </a:lnTo>
                      <a:lnTo>
                        <a:pt x="270" y="78"/>
                      </a:lnTo>
                      <a:lnTo>
                        <a:pt x="267" y="74"/>
                      </a:lnTo>
                      <a:lnTo>
                        <a:pt x="267" y="70"/>
                      </a:lnTo>
                      <a:lnTo>
                        <a:pt x="263" y="66"/>
                      </a:lnTo>
                      <a:lnTo>
                        <a:pt x="259" y="66"/>
                      </a:lnTo>
                      <a:lnTo>
                        <a:pt x="259" y="63"/>
                      </a:lnTo>
                      <a:lnTo>
                        <a:pt x="259" y="63"/>
                      </a:lnTo>
                      <a:lnTo>
                        <a:pt x="255" y="59"/>
                      </a:lnTo>
                      <a:lnTo>
                        <a:pt x="255" y="59"/>
                      </a:lnTo>
                      <a:lnTo>
                        <a:pt x="259" y="52"/>
                      </a:lnTo>
                      <a:lnTo>
                        <a:pt x="263" y="48"/>
                      </a:lnTo>
                      <a:lnTo>
                        <a:pt x="263" y="48"/>
                      </a:lnTo>
                      <a:lnTo>
                        <a:pt x="267" y="44"/>
                      </a:lnTo>
                      <a:lnTo>
                        <a:pt x="267" y="44"/>
                      </a:lnTo>
                      <a:lnTo>
                        <a:pt x="267" y="37"/>
                      </a:lnTo>
                      <a:lnTo>
                        <a:pt x="270" y="37"/>
                      </a:lnTo>
                      <a:lnTo>
                        <a:pt x="267" y="33"/>
                      </a:lnTo>
                      <a:lnTo>
                        <a:pt x="270" y="33"/>
                      </a:lnTo>
                      <a:lnTo>
                        <a:pt x="270" y="29"/>
                      </a:lnTo>
                      <a:lnTo>
                        <a:pt x="270" y="29"/>
                      </a:lnTo>
                      <a:lnTo>
                        <a:pt x="267" y="29"/>
                      </a:lnTo>
                      <a:lnTo>
                        <a:pt x="267" y="26"/>
                      </a:lnTo>
                      <a:lnTo>
                        <a:pt x="270" y="18"/>
                      </a:lnTo>
                      <a:lnTo>
                        <a:pt x="270" y="11"/>
                      </a:lnTo>
                      <a:lnTo>
                        <a:pt x="270" y="7"/>
                      </a:lnTo>
                      <a:lnTo>
                        <a:pt x="270" y="7"/>
                      </a:lnTo>
                      <a:lnTo>
                        <a:pt x="270" y="3"/>
                      </a:lnTo>
                      <a:lnTo>
                        <a:pt x="270" y="3"/>
                      </a:lnTo>
                      <a:lnTo>
                        <a:pt x="267" y="3"/>
                      </a:lnTo>
                      <a:lnTo>
                        <a:pt x="263" y="3"/>
                      </a:lnTo>
                      <a:lnTo>
                        <a:pt x="255" y="7"/>
                      </a:lnTo>
                      <a:lnTo>
                        <a:pt x="252" y="3"/>
                      </a:lnTo>
                      <a:lnTo>
                        <a:pt x="248" y="0"/>
                      </a:lnTo>
                      <a:lnTo>
                        <a:pt x="248" y="3"/>
                      </a:lnTo>
                      <a:lnTo>
                        <a:pt x="244" y="3"/>
                      </a:lnTo>
                      <a:lnTo>
                        <a:pt x="241" y="3"/>
                      </a:lnTo>
                      <a:lnTo>
                        <a:pt x="237" y="3"/>
                      </a:lnTo>
                      <a:lnTo>
                        <a:pt x="237" y="0"/>
                      </a:lnTo>
                      <a:lnTo>
                        <a:pt x="233" y="0"/>
                      </a:lnTo>
                      <a:lnTo>
                        <a:pt x="233" y="3"/>
                      </a:lnTo>
                      <a:lnTo>
                        <a:pt x="230" y="3"/>
                      </a:lnTo>
                      <a:lnTo>
                        <a:pt x="226" y="7"/>
                      </a:lnTo>
                      <a:lnTo>
                        <a:pt x="226" y="7"/>
                      </a:lnTo>
                      <a:lnTo>
                        <a:pt x="222" y="7"/>
                      </a:lnTo>
                      <a:lnTo>
                        <a:pt x="218" y="7"/>
                      </a:lnTo>
                      <a:lnTo>
                        <a:pt x="215" y="7"/>
                      </a:lnTo>
                      <a:lnTo>
                        <a:pt x="215" y="3"/>
                      </a:lnTo>
                      <a:lnTo>
                        <a:pt x="207" y="3"/>
                      </a:lnTo>
                      <a:lnTo>
                        <a:pt x="207" y="3"/>
                      </a:lnTo>
                      <a:lnTo>
                        <a:pt x="204" y="3"/>
                      </a:lnTo>
                      <a:lnTo>
                        <a:pt x="200" y="3"/>
                      </a:lnTo>
                      <a:lnTo>
                        <a:pt x="196" y="3"/>
                      </a:lnTo>
                      <a:lnTo>
                        <a:pt x="196" y="3"/>
                      </a:lnTo>
                      <a:lnTo>
                        <a:pt x="193" y="3"/>
                      </a:lnTo>
                      <a:lnTo>
                        <a:pt x="193" y="7"/>
                      </a:lnTo>
                      <a:lnTo>
                        <a:pt x="189" y="7"/>
                      </a:lnTo>
                      <a:lnTo>
                        <a:pt x="185" y="7"/>
                      </a:lnTo>
                      <a:lnTo>
                        <a:pt x="181" y="11"/>
                      </a:lnTo>
                      <a:lnTo>
                        <a:pt x="178" y="11"/>
                      </a:lnTo>
                      <a:lnTo>
                        <a:pt x="174" y="7"/>
                      </a:lnTo>
                      <a:lnTo>
                        <a:pt x="170" y="7"/>
                      </a:lnTo>
                      <a:lnTo>
                        <a:pt x="163" y="11"/>
                      </a:lnTo>
                      <a:lnTo>
                        <a:pt x="159" y="7"/>
                      </a:lnTo>
                      <a:lnTo>
                        <a:pt x="152" y="15"/>
                      </a:lnTo>
                      <a:lnTo>
                        <a:pt x="148" y="15"/>
                      </a:lnTo>
                      <a:lnTo>
                        <a:pt x="144" y="15"/>
                      </a:lnTo>
                      <a:lnTo>
                        <a:pt x="141" y="18"/>
                      </a:lnTo>
                      <a:lnTo>
                        <a:pt x="141" y="18"/>
                      </a:lnTo>
                      <a:lnTo>
                        <a:pt x="141" y="22"/>
                      </a:lnTo>
                      <a:lnTo>
                        <a:pt x="137" y="22"/>
                      </a:lnTo>
                      <a:lnTo>
                        <a:pt x="137" y="22"/>
                      </a:lnTo>
                      <a:lnTo>
                        <a:pt x="133" y="22"/>
                      </a:lnTo>
                      <a:lnTo>
                        <a:pt x="133" y="22"/>
                      </a:lnTo>
                      <a:lnTo>
                        <a:pt x="130" y="22"/>
                      </a:lnTo>
                      <a:lnTo>
                        <a:pt x="126" y="22"/>
                      </a:lnTo>
                      <a:lnTo>
                        <a:pt x="122" y="26"/>
                      </a:lnTo>
                      <a:lnTo>
                        <a:pt x="122" y="26"/>
                      </a:lnTo>
                      <a:lnTo>
                        <a:pt x="118" y="29"/>
                      </a:lnTo>
                      <a:lnTo>
                        <a:pt x="118" y="33"/>
                      </a:lnTo>
                      <a:lnTo>
                        <a:pt x="111" y="33"/>
                      </a:lnTo>
                      <a:lnTo>
                        <a:pt x="107" y="33"/>
                      </a:lnTo>
                      <a:lnTo>
                        <a:pt x="107" y="33"/>
                      </a:lnTo>
                      <a:lnTo>
                        <a:pt x="111" y="37"/>
                      </a:lnTo>
                      <a:lnTo>
                        <a:pt x="111" y="40"/>
                      </a:lnTo>
                      <a:lnTo>
                        <a:pt x="111" y="40"/>
                      </a:lnTo>
                      <a:lnTo>
                        <a:pt x="111" y="44"/>
                      </a:lnTo>
                      <a:lnTo>
                        <a:pt x="111" y="48"/>
                      </a:lnTo>
                      <a:lnTo>
                        <a:pt x="111" y="52"/>
                      </a:lnTo>
                      <a:lnTo>
                        <a:pt x="115" y="55"/>
                      </a:lnTo>
                      <a:lnTo>
                        <a:pt x="115" y="66"/>
                      </a:lnTo>
                      <a:lnTo>
                        <a:pt x="118" y="70"/>
                      </a:lnTo>
                      <a:lnTo>
                        <a:pt x="118" y="74"/>
                      </a:lnTo>
                      <a:lnTo>
                        <a:pt x="118" y="74"/>
                      </a:lnTo>
                      <a:lnTo>
                        <a:pt x="122" y="78"/>
                      </a:lnTo>
                      <a:lnTo>
                        <a:pt x="122" y="78"/>
                      </a:lnTo>
                      <a:lnTo>
                        <a:pt x="126" y="78"/>
                      </a:lnTo>
                      <a:lnTo>
                        <a:pt x="122" y="81"/>
                      </a:lnTo>
                      <a:lnTo>
                        <a:pt x="122" y="81"/>
                      </a:lnTo>
                      <a:lnTo>
                        <a:pt x="122" y="85"/>
                      </a:lnTo>
                      <a:lnTo>
                        <a:pt x="104" y="85"/>
                      </a:lnTo>
                      <a:lnTo>
                        <a:pt x="100" y="85"/>
                      </a:lnTo>
                      <a:lnTo>
                        <a:pt x="93" y="92"/>
                      </a:lnTo>
                      <a:lnTo>
                        <a:pt x="93" y="92"/>
                      </a:lnTo>
                      <a:lnTo>
                        <a:pt x="89" y="96"/>
                      </a:lnTo>
                      <a:lnTo>
                        <a:pt x="89" y="104"/>
                      </a:lnTo>
                      <a:lnTo>
                        <a:pt x="89" y="104"/>
                      </a:lnTo>
                      <a:lnTo>
                        <a:pt x="78" y="111"/>
                      </a:lnTo>
                      <a:lnTo>
                        <a:pt x="59" y="122"/>
                      </a:lnTo>
                      <a:lnTo>
                        <a:pt x="44" y="130"/>
                      </a:lnTo>
                      <a:lnTo>
                        <a:pt x="41" y="130"/>
                      </a:lnTo>
                      <a:lnTo>
                        <a:pt x="33" y="130"/>
                      </a:lnTo>
                      <a:lnTo>
                        <a:pt x="30" y="130"/>
                      </a:lnTo>
                      <a:lnTo>
                        <a:pt x="26" y="130"/>
                      </a:lnTo>
                      <a:lnTo>
                        <a:pt x="15" y="133"/>
                      </a:lnTo>
                      <a:lnTo>
                        <a:pt x="11" y="137"/>
                      </a:lnTo>
                      <a:lnTo>
                        <a:pt x="7" y="141"/>
                      </a:lnTo>
                      <a:lnTo>
                        <a:pt x="0" y="144"/>
                      </a:lnTo>
                      <a:lnTo>
                        <a:pt x="0" y="155"/>
                      </a:lnTo>
                      <a:lnTo>
                        <a:pt x="0" y="155"/>
                      </a:lnTo>
                      <a:lnTo>
                        <a:pt x="0" y="159"/>
                      </a:lnTo>
                      <a:lnTo>
                        <a:pt x="0" y="159"/>
                      </a:lnTo>
                      <a:lnTo>
                        <a:pt x="0" y="159"/>
                      </a:lnTo>
                      <a:lnTo>
                        <a:pt x="59" y="196"/>
                      </a:lnTo>
                      <a:lnTo>
                        <a:pt x="59" y="196"/>
                      </a:lnTo>
                      <a:lnTo>
                        <a:pt x="167" y="263"/>
                      </a:lnTo>
                      <a:lnTo>
                        <a:pt x="170" y="270"/>
                      </a:lnTo>
                      <a:lnTo>
                        <a:pt x="174" y="270"/>
                      </a:lnTo>
                      <a:lnTo>
                        <a:pt x="178" y="270"/>
                      </a:lnTo>
                      <a:lnTo>
                        <a:pt x="185" y="274"/>
                      </a:lnTo>
                      <a:lnTo>
                        <a:pt x="185" y="274"/>
                      </a:lnTo>
                      <a:lnTo>
                        <a:pt x="189" y="278"/>
                      </a:lnTo>
                      <a:lnTo>
                        <a:pt x="193" y="278"/>
                      </a:lnTo>
                      <a:lnTo>
                        <a:pt x="193" y="282"/>
                      </a:lnTo>
                      <a:lnTo>
                        <a:pt x="193" y="285"/>
                      </a:lnTo>
                      <a:lnTo>
                        <a:pt x="193" y="289"/>
                      </a:lnTo>
                      <a:lnTo>
                        <a:pt x="196" y="289"/>
                      </a:lnTo>
                      <a:lnTo>
                        <a:pt x="204" y="289"/>
                      </a:lnTo>
                      <a:lnTo>
                        <a:pt x="211" y="289"/>
                      </a:lnTo>
                      <a:lnTo>
                        <a:pt x="211" y="289"/>
                      </a:lnTo>
                      <a:lnTo>
                        <a:pt x="211" y="289"/>
                      </a:lnTo>
                      <a:lnTo>
                        <a:pt x="237" y="282"/>
                      </a:lnTo>
                      <a:lnTo>
                        <a:pt x="255" y="267"/>
                      </a:lnTo>
                      <a:lnTo>
                        <a:pt x="330" y="222"/>
                      </a:lnTo>
                      <a:lnTo>
                        <a:pt x="330" y="2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3" name="Freeform 113">
                  <a:extLst>
                    <a:ext uri="{FF2B5EF4-FFF2-40B4-BE49-F238E27FC236}">
                      <a16:creationId xmlns:a16="http://schemas.microsoft.com/office/drawing/2014/main" id="{D20E3C0B-4EA2-3D42-ABB0-69584DDB38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0547" y="2455455"/>
                  <a:ext cx="248320" cy="176269"/>
                </a:xfrm>
                <a:custGeom>
                  <a:avLst/>
                  <a:gdLst>
                    <a:gd name="T0" fmla="*/ 67 w 193"/>
                    <a:gd name="T1" fmla="*/ 126 h 137"/>
                    <a:gd name="T2" fmla="*/ 78 w 193"/>
                    <a:gd name="T3" fmla="*/ 119 h 137"/>
                    <a:gd name="T4" fmla="*/ 93 w 193"/>
                    <a:gd name="T5" fmla="*/ 112 h 137"/>
                    <a:gd name="T6" fmla="*/ 100 w 193"/>
                    <a:gd name="T7" fmla="*/ 112 h 137"/>
                    <a:gd name="T8" fmla="*/ 111 w 193"/>
                    <a:gd name="T9" fmla="*/ 112 h 137"/>
                    <a:gd name="T10" fmla="*/ 145 w 193"/>
                    <a:gd name="T11" fmla="*/ 93 h 137"/>
                    <a:gd name="T12" fmla="*/ 156 w 193"/>
                    <a:gd name="T13" fmla="*/ 86 h 137"/>
                    <a:gd name="T14" fmla="*/ 160 w 193"/>
                    <a:gd name="T15" fmla="*/ 74 h 137"/>
                    <a:gd name="T16" fmla="*/ 167 w 193"/>
                    <a:gd name="T17" fmla="*/ 67 h 137"/>
                    <a:gd name="T18" fmla="*/ 189 w 193"/>
                    <a:gd name="T19" fmla="*/ 67 h 137"/>
                    <a:gd name="T20" fmla="*/ 189 w 193"/>
                    <a:gd name="T21" fmla="*/ 63 h 137"/>
                    <a:gd name="T22" fmla="*/ 189 w 193"/>
                    <a:gd name="T23" fmla="*/ 60 h 137"/>
                    <a:gd name="T24" fmla="*/ 185 w 193"/>
                    <a:gd name="T25" fmla="*/ 56 h 137"/>
                    <a:gd name="T26" fmla="*/ 185 w 193"/>
                    <a:gd name="T27" fmla="*/ 52 h 137"/>
                    <a:gd name="T28" fmla="*/ 182 w 193"/>
                    <a:gd name="T29" fmla="*/ 37 h 137"/>
                    <a:gd name="T30" fmla="*/ 178 w 193"/>
                    <a:gd name="T31" fmla="*/ 30 h 137"/>
                    <a:gd name="T32" fmla="*/ 178 w 193"/>
                    <a:gd name="T33" fmla="*/ 22 h 137"/>
                    <a:gd name="T34" fmla="*/ 178 w 193"/>
                    <a:gd name="T35" fmla="*/ 19 h 137"/>
                    <a:gd name="T36" fmla="*/ 174 w 193"/>
                    <a:gd name="T37" fmla="*/ 15 h 137"/>
                    <a:gd name="T38" fmla="*/ 163 w 193"/>
                    <a:gd name="T39" fmla="*/ 15 h 137"/>
                    <a:gd name="T40" fmla="*/ 160 w 193"/>
                    <a:gd name="T41" fmla="*/ 11 h 137"/>
                    <a:gd name="T42" fmla="*/ 160 w 193"/>
                    <a:gd name="T43" fmla="*/ 11 h 137"/>
                    <a:gd name="T44" fmla="*/ 152 w 193"/>
                    <a:gd name="T45" fmla="*/ 15 h 137"/>
                    <a:gd name="T46" fmla="*/ 141 w 193"/>
                    <a:gd name="T47" fmla="*/ 11 h 137"/>
                    <a:gd name="T48" fmla="*/ 134 w 193"/>
                    <a:gd name="T49" fmla="*/ 15 h 137"/>
                    <a:gd name="T50" fmla="*/ 126 w 193"/>
                    <a:gd name="T51" fmla="*/ 8 h 137"/>
                    <a:gd name="T52" fmla="*/ 123 w 193"/>
                    <a:gd name="T53" fmla="*/ 4 h 137"/>
                    <a:gd name="T54" fmla="*/ 123 w 193"/>
                    <a:gd name="T55" fmla="*/ 4 h 137"/>
                    <a:gd name="T56" fmla="*/ 119 w 193"/>
                    <a:gd name="T57" fmla="*/ 4 h 137"/>
                    <a:gd name="T58" fmla="*/ 115 w 193"/>
                    <a:gd name="T59" fmla="*/ 4 h 137"/>
                    <a:gd name="T60" fmla="*/ 111 w 193"/>
                    <a:gd name="T61" fmla="*/ 15 h 137"/>
                    <a:gd name="T62" fmla="*/ 108 w 193"/>
                    <a:gd name="T63" fmla="*/ 26 h 137"/>
                    <a:gd name="T64" fmla="*/ 97 w 193"/>
                    <a:gd name="T65" fmla="*/ 37 h 137"/>
                    <a:gd name="T66" fmla="*/ 93 w 193"/>
                    <a:gd name="T67" fmla="*/ 37 h 137"/>
                    <a:gd name="T68" fmla="*/ 82 w 193"/>
                    <a:gd name="T69" fmla="*/ 45 h 137"/>
                    <a:gd name="T70" fmla="*/ 74 w 193"/>
                    <a:gd name="T71" fmla="*/ 48 h 137"/>
                    <a:gd name="T72" fmla="*/ 67 w 193"/>
                    <a:gd name="T73" fmla="*/ 52 h 137"/>
                    <a:gd name="T74" fmla="*/ 63 w 193"/>
                    <a:gd name="T75" fmla="*/ 63 h 137"/>
                    <a:gd name="T76" fmla="*/ 56 w 193"/>
                    <a:gd name="T77" fmla="*/ 71 h 137"/>
                    <a:gd name="T78" fmla="*/ 52 w 193"/>
                    <a:gd name="T79" fmla="*/ 82 h 137"/>
                    <a:gd name="T80" fmla="*/ 52 w 193"/>
                    <a:gd name="T81" fmla="*/ 93 h 137"/>
                    <a:gd name="T82" fmla="*/ 56 w 193"/>
                    <a:gd name="T83" fmla="*/ 97 h 137"/>
                    <a:gd name="T84" fmla="*/ 45 w 193"/>
                    <a:gd name="T85" fmla="*/ 112 h 137"/>
                    <a:gd name="T86" fmla="*/ 37 w 193"/>
                    <a:gd name="T87" fmla="*/ 119 h 137"/>
                    <a:gd name="T88" fmla="*/ 23 w 193"/>
                    <a:gd name="T89" fmla="*/ 130 h 137"/>
                    <a:gd name="T90" fmla="*/ 0 w 193"/>
                    <a:gd name="T91" fmla="*/ 137 h 137"/>
                    <a:gd name="T92" fmla="*/ 67 w 193"/>
                    <a:gd name="T93" fmla="*/ 13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93" h="137">
                      <a:moveTo>
                        <a:pt x="67" y="137"/>
                      </a:moveTo>
                      <a:lnTo>
                        <a:pt x="67" y="126"/>
                      </a:lnTo>
                      <a:lnTo>
                        <a:pt x="74" y="123"/>
                      </a:lnTo>
                      <a:lnTo>
                        <a:pt x="78" y="119"/>
                      </a:lnTo>
                      <a:lnTo>
                        <a:pt x="82" y="115"/>
                      </a:lnTo>
                      <a:lnTo>
                        <a:pt x="93" y="112"/>
                      </a:lnTo>
                      <a:lnTo>
                        <a:pt x="97" y="112"/>
                      </a:lnTo>
                      <a:lnTo>
                        <a:pt x="100" y="112"/>
                      </a:lnTo>
                      <a:lnTo>
                        <a:pt x="108" y="112"/>
                      </a:lnTo>
                      <a:lnTo>
                        <a:pt x="111" y="112"/>
                      </a:lnTo>
                      <a:lnTo>
                        <a:pt x="126" y="104"/>
                      </a:lnTo>
                      <a:lnTo>
                        <a:pt x="145" y="93"/>
                      </a:lnTo>
                      <a:lnTo>
                        <a:pt x="156" y="86"/>
                      </a:lnTo>
                      <a:lnTo>
                        <a:pt x="156" y="86"/>
                      </a:lnTo>
                      <a:lnTo>
                        <a:pt x="156" y="78"/>
                      </a:lnTo>
                      <a:lnTo>
                        <a:pt x="160" y="74"/>
                      </a:lnTo>
                      <a:lnTo>
                        <a:pt x="160" y="74"/>
                      </a:lnTo>
                      <a:lnTo>
                        <a:pt x="167" y="67"/>
                      </a:lnTo>
                      <a:lnTo>
                        <a:pt x="171" y="67"/>
                      </a:lnTo>
                      <a:lnTo>
                        <a:pt x="189" y="67"/>
                      </a:lnTo>
                      <a:lnTo>
                        <a:pt x="189" y="63"/>
                      </a:lnTo>
                      <a:lnTo>
                        <a:pt x="189" y="63"/>
                      </a:lnTo>
                      <a:lnTo>
                        <a:pt x="193" y="60"/>
                      </a:lnTo>
                      <a:lnTo>
                        <a:pt x="189" y="60"/>
                      </a:lnTo>
                      <a:lnTo>
                        <a:pt x="189" y="60"/>
                      </a:lnTo>
                      <a:lnTo>
                        <a:pt x="185" y="56"/>
                      </a:lnTo>
                      <a:lnTo>
                        <a:pt x="185" y="56"/>
                      </a:lnTo>
                      <a:lnTo>
                        <a:pt x="185" y="52"/>
                      </a:lnTo>
                      <a:lnTo>
                        <a:pt x="182" y="48"/>
                      </a:lnTo>
                      <a:lnTo>
                        <a:pt x="182" y="37"/>
                      </a:lnTo>
                      <a:lnTo>
                        <a:pt x="178" y="34"/>
                      </a:lnTo>
                      <a:lnTo>
                        <a:pt x="178" y="30"/>
                      </a:lnTo>
                      <a:lnTo>
                        <a:pt x="178" y="26"/>
                      </a:lnTo>
                      <a:lnTo>
                        <a:pt x="178" y="22"/>
                      </a:lnTo>
                      <a:lnTo>
                        <a:pt x="178" y="22"/>
                      </a:lnTo>
                      <a:lnTo>
                        <a:pt x="178" y="19"/>
                      </a:lnTo>
                      <a:lnTo>
                        <a:pt x="174" y="15"/>
                      </a:lnTo>
                      <a:lnTo>
                        <a:pt x="174" y="15"/>
                      </a:lnTo>
                      <a:lnTo>
                        <a:pt x="171" y="15"/>
                      </a:lnTo>
                      <a:lnTo>
                        <a:pt x="163" y="15"/>
                      </a:lnTo>
                      <a:lnTo>
                        <a:pt x="160" y="11"/>
                      </a:lnTo>
                      <a:lnTo>
                        <a:pt x="160" y="11"/>
                      </a:lnTo>
                      <a:lnTo>
                        <a:pt x="160" y="11"/>
                      </a:lnTo>
                      <a:lnTo>
                        <a:pt x="160" y="11"/>
                      </a:lnTo>
                      <a:lnTo>
                        <a:pt x="156" y="11"/>
                      </a:lnTo>
                      <a:lnTo>
                        <a:pt x="152" y="15"/>
                      </a:lnTo>
                      <a:lnTo>
                        <a:pt x="145" y="11"/>
                      </a:lnTo>
                      <a:lnTo>
                        <a:pt x="141" y="11"/>
                      </a:lnTo>
                      <a:lnTo>
                        <a:pt x="137" y="15"/>
                      </a:lnTo>
                      <a:lnTo>
                        <a:pt x="134" y="15"/>
                      </a:lnTo>
                      <a:lnTo>
                        <a:pt x="130" y="15"/>
                      </a:lnTo>
                      <a:lnTo>
                        <a:pt x="126" y="8"/>
                      </a:lnTo>
                      <a:lnTo>
                        <a:pt x="123" y="8"/>
                      </a:lnTo>
                      <a:lnTo>
                        <a:pt x="123" y="4"/>
                      </a:lnTo>
                      <a:lnTo>
                        <a:pt x="123" y="4"/>
                      </a:lnTo>
                      <a:lnTo>
                        <a:pt x="123" y="4"/>
                      </a:lnTo>
                      <a:lnTo>
                        <a:pt x="123" y="0"/>
                      </a:lnTo>
                      <a:lnTo>
                        <a:pt x="119" y="4"/>
                      </a:lnTo>
                      <a:lnTo>
                        <a:pt x="119" y="4"/>
                      </a:lnTo>
                      <a:lnTo>
                        <a:pt x="115" y="4"/>
                      </a:lnTo>
                      <a:lnTo>
                        <a:pt x="111" y="8"/>
                      </a:lnTo>
                      <a:lnTo>
                        <a:pt x="111" y="15"/>
                      </a:lnTo>
                      <a:lnTo>
                        <a:pt x="108" y="19"/>
                      </a:lnTo>
                      <a:lnTo>
                        <a:pt x="108" y="26"/>
                      </a:lnTo>
                      <a:lnTo>
                        <a:pt x="104" y="30"/>
                      </a:lnTo>
                      <a:lnTo>
                        <a:pt x="97" y="37"/>
                      </a:lnTo>
                      <a:lnTo>
                        <a:pt x="97" y="37"/>
                      </a:lnTo>
                      <a:lnTo>
                        <a:pt x="93" y="37"/>
                      </a:lnTo>
                      <a:lnTo>
                        <a:pt x="86" y="41"/>
                      </a:lnTo>
                      <a:lnTo>
                        <a:pt x="82" y="45"/>
                      </a:lnTo>
                      <a:lnTo>
                        <a:pt x="82" y="45"/>
                      </a:lnTo>
                      <a:lnTo>
                        <a:pt x="74" y="48"/>
                      </a:lnTo>
                      <a:lnTo>
                        <a:pt x="71" y="48"/>
                      </a:lnTo>
                      <a:lnTo>
                        <a:pt x="67" y="52"/>
                      </a:lnTo>
                      <a:lnTo>
                        <a:pt x="60" y="56"/>
                      </a:lnTo>
                      <a:lnTo>
                        <a:pt x="63" y="63"/>
                      </a:lnTo>
                      <a:lnTo>
                        <a:pt x="63" y="67"/>
                      </a:lnTo>
                      <a:lnTo>
                        <a:pt x="56" y="71"/>
                      </a:lnTo>
                      <a:lnTo>
                        <a:pt x="52" y="78"/>
                      </a:lnTo>
                      <a:lnTo>
                        <a:pt x="52" y="82"/>
                      </a:lnTo>
                      <a:lnTo>
                        <a:pt x="56" y="89"/>
                      </a:lnTo>
                      <a:lnTo>
                        <a:pt x="52" y="93"/>
                      </a:lnTo>
                      <a:lnTo>
                        <a:pt x="52" y="93"/>
                      </a:lnTo>
                      <a:lnTo>
                        <a:pt x="56" y="97"/>
                      </a:lnTo>
                      <a:lnTo>
                        <a:pt x="56" y="100"/>
                      </a:lnTo>
                      <a:lnTo>
                        <a:pt x="45" y="112"/>
                      </a:lnTo>
                      <a:lnTo>
                        <a:pt x="41" y="115"/>
                      </a:lnTo>
                      <a:lnTo>
                        <a:pt x="37" y="119"/>
                      </a:lnTo>
                      <a:lnTo>
                        <a:pt x="34" y="119"/>
                      </a:lnTo>
                      <a:lnTo>
                        <a:pt x="23" y="130"/>
                      </a:lnTo>
                      <a:lnTo>
                        <a:pt x="4" y="134"/>
                      </a:lnTo>
                      <a:lnTo>
                        <a:pt x="0" y="137"/>
                      </a:lnTo>
                      <a:lnTo>
                        <a:pt x="67" y="137"/>
                      </a:lnTo>
                      <a:lnTo>
                        <a:pt x="67" y="137"/>
                      </a:lnTo>
                      <a:lnTo>
                        <a:pt x="67" y="1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4" name="Freeform 114">
                  <a:extLst>
                    <a:ext uri="{FF2B5EF4-FFF2-40B4-BE49-F238E27FC236}">
                      <a16:creationId xmlns:a16="http://schemas.microsoft.com/office/drawing/2014/main" id="{1B3F14C8-3EA9-7C44-8AE3-678F24858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5629" y="2631723"/>
                  <a:ext cx="171122" cy="129950"/>
                </a:xfrm>
                <a:custGeom>
                  <a:avLst/>
                  <a:gdLst>
                    <a:gd name="T0" fmla="*/ 133 w 133"/>
                    <a:gd name="T1" fmla="*/ 4 h 101"/>
                    <a:gd name="T2" fmla="*/ 133 w 133"/>
                    <a:gd name="T3" fmla="*/ 0 h 101"/>
                    <a:gd name="T4" fmla="*/ 66 w 133"/>
                    <a:gd name="T5" fmla="*/ 0 h 101"/>
                    <a:gd name="T6" fmla="*/ 63 w 133"/>
                    <a:gd name="T7" fmla="*/ 8 h 101"/>
                    <a:gd name="T8" fmla="*/ 63 w 133"/>
                    <a:gd name="T9" fmla="*/ 15 h 101"/>
                    <a:gd name="T10" fmla="*/ 59 w 133"/>
                    <a:gd name="T11" fmla="*/ 15 h 101"/>
                    <a:gd name="T12" fmla="*/ 48 w 133"/>
                    <a:gd name="T13" fmla="*/ 19 h 101"/>
                    <a:gd name="T14" fmla="*/ 44 w 133"/>
                    <a:gd name="T15" fmla="*/ 23 h 101"/>
                    <a:gd name="T16" fmla="*/ 40 w 133"/>
                    <a:gd name="T17" fmla="*/ 26 h 101"/>
                    <a:gd name="T18" fmla="*/ 44 w 133"/>
                    <a:gd name="T19" fmla="*/ 30 h 101"/>
                    <a:gd name="T20" fmla="*/ 33 w 133"/>
                    <a:gd name="T21" fmla="*/ 41 h 101"/>
                    <a:gd name="T22" fmla="*/ 33 w 133"/>
                    <a:gd name="T23" fmla="*/ 45 h 101"/>
                    <a:gd name="T24" fmla="*/ 26 w 133"/>
                    <a:gd name="T25" fmla="*/ 52 h 101"/>
                    <a:gd name="T26" fmla="*/ 22 w 133"/>
                    <a:gd name="T27" fmla="*/ 56 h 101"/>
                    <a:gd name="T28" fmla="*/ 18 w 133"/>
                    <a:gd name="T29" fmla="*/ 64 h 101"/>
                    <a:gd name="T30" fmla="*/ 18 w 133"/>
                    <a:gd name="T31" fmla="*/ 64 h 101"/>
                    <a:gd name="T32" fmla="*/ 11 w 133"/>
                    <a:gd name="T33" fmla="*/ 71 h 101"/>
                    <a:gd name="T34" fmla="*/ 11 w 133"/>
                    <a:gd name="T35" fmla="*/ 75 h 101"/>
                    <a:gd name="T36" fmla="*/ 15 w 133"/>
                    <a:gd name="T37" fmla="*/ 75 h 101"/>
                    <a:gd name="T38" fmla="*/ 11 w 133"/>
                    <a:gd name="T39" fmla="*/ 75 h 101"/>
                    <a:gd name="T40" fmla="*/ 3 w 133"/>
                    <a:gd name="T41" fmla="*/ 86 h 101"/>
                    <a:gd name="T42" fmla="*/ 3 w 133"/>
                    <a:gd name="T43" fmla="*/ 86 h 101"/>
                    <a:gd name="T44" fmla="*/ 0 w 133"/>
                    <a:gd name="T45" fmla="*/ 90 h 101"/>
                    <a:gd name="T46" fmla="*/ 0 w 133"/>
                    <a:gd name="T47" fmla="*/ 93 h 101"/>
                    <a:gd name="T48" fmla="*/ 0 w 133"/>
                    <a:gd name="T49" fmla="*/ 93 h 101"/>
                    <a:gd name="T50" fmla="*/ 0 w 133"/>
                    <a:gd name="T51" fmla="*/ 101 h 101"/>
                    <a:gd name="T52" fmla="*/ 66 w 133"/>
                    <a:gd name="T53" fmla="*/ 101 h 101"/>
                    <a:gd name="T54" fmla="*/ 66 w 133"/>
                    <a:gd name="T55" fmla="*/ 71 h 101"/>
                    <a:gd name="T56" fmla="*/ 66 w 133"/>
                    <a:gd name="T57" fmla="*/ 67 h 101"/>
                    <a:gd name="T58" fmla="*/ 70 w 133"/>
                    <a:gd name="T59" fmla="*/ 67 h 101"/>
                    <a:gd name="T60" fmla="*/ 74 w 133"/>
                    <a:gd name="T61" fmla="*/ 64 h 101"/>
                    <a:gd name="T62" fmla="*/ 81 w 133"/>
                    <a:gd name="T63" fmla="*/ 64 h 101"/>
                    <a:gd name="T64" fmla="*/ 81 w 133"/>
                    <a:gd name="T65" fmla="*/ 26 h 101"/>
                    <a:gd name="T66" fmla="*/ 133 w 133"/>
                    <a:gd name="T67" fmla="*/ 26 h 101"/>
                    <a:gd name="T68" fmla="*/ 133 w 133"/>
                    <a:gd name="T69" fmla="*/ 4 h 101"/>
                    <a:gd name="T70" fmla="*/ 133 w 133"/>
                    <a:gd name="T71" fmla="*/ 4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3" h="101">
                      <a:moveTo>
                        <a:pt x="133" y="4"/>
                      </a:moveTo>
                      <a:lnTo>
                        <a:pt x="133" y="0"/>
                      </a:lnTo>
                      <a:lnTo>
                        <a:pt x="66" y="0"/>
                      </a:lnTo>
                      <a:lnTo>
                        <a:pt x="63" y="8"/>
                      </a:lnTo>
                      <a:lnTo>
                        <a:pt x="63" y="15"/>
                      </a:lnTo>
                      <a:lnTo>
                        <a:pt x="59" y="15"/>
                      </a:lnTo>
                      <a:lnTo>
                        <a:pt x="48" y="19"/>
                      </a:lnTo>
                      <a:lnTo>
                        <a:pt x="44" y="23"/>
                      </a:lnTo>
                      <a:lnTo>
                        <a:pt x="40" y="26"/>
                      </a:lnTo>
                      <a:lnTo>
                        <a:pt x="44" y="30"/>
                      </a:lnTo>
                      <a:lnTo>
                        <a:pt x="33" y="41"/>
                      </a:lnTo>
                      <a:lnTo>
                        <a:pt x="33" y="45"/>
                      </a:lnTo>
                      <a:lnTo>
                        <a:pt x="26" y="52"/>
                      </a:lnTo>
                      <a:lnTo>
                        <a:pt x="22" y="56"/>
                      </a:lnTo>
                      <a:lnTo>
                        <a:pt x="18" y="64"/>
                      </a:lnTo>
                      <a:lnTo>
                        <a:pt x="18" y="64"/>
                      </a:lnTo>
                      <a:lnTo>
                        <a:pt x="11" y="71"/>
                      </a:lnTo>
                      <a:lnTo>
                        <a:pt x="11" y="75"/>
                      </a:lnTo>
                      <a:lnTo>
                        <a:pt x="15" y="75"/>
                      </a:lnTo>
                      <a:lnTo>
                        <a:pt x="11" y="75"/>
                      </a:lnTo>
                      <a:lnTo>
                        <a:pt x="3" y="86"/>
                      </a:lnTo>
                      <a:lnTo>
                        <a:pt x="3" y="86"/>
                      </a:lnTo>
                      <a:lnTo>
                        <a:pt x="0" y="9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101"/>
                      </a:lnTo>
                      <a:lnTo>
                        <a:pt x="66" y="101"/>
                      </a:lnTo>
                      <a:lnTo>
                        <a:pt x="66" y="71"/>
                      </a:lnTo>
                      <a:lnTo>
                        <a:pt x="66" y="67"/>
                      </a:lnTo>
                      <a:lnTo>
                        <a:pt x="70" y="67"/>
                      </a:lnTo>
                      <a:lnTo>
                        <a:pt x="74" y="64"/>
                      </a:lnTo>
                      <a:lnTo>
                        <a:pt x="81" y="64"/>
                      </a:lnTo>
                      <a:lnTo>
                        <a:pt x="81" y="26"/>
                      </a:lnTo>
                      <a:lnTo>
                        <a:pt x="133" y="26"/>
                      </a:lnTo>
                      <a:lnTo>
                        <a:pt x="133" y="4"/>
                      </a:lnTo>
                      <a:lnTo>
                        <a:pt x="133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5" name="Freeform 115">
                  <a:extLst>
                    <a:ext uri="{FF2B5EF4-FFF2-40B4-BE49-F238E27FC236}">
                      <a16:creationId xmlns:a16="http://schemas.microsoft.com/office/drawing/2014/main" id="{016BC429-C2D2-4C41-9775-112D7EB26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5629" y="2636870"/>
                  <a:ext cx="247033" cy="253467"/>
                </a:xfrm>
                <a:custGeom>
                  <a:avLst/>
                  <a:gdLst>
                    <a:gd name="T0" fmla="*/ 66 w 192"/>
                    <a:gd name="T1" fmla="*/ 97 h 197"/>
                    <a:gd name="T2" fmla="*/ 66 w 192"/>
                    <a:gd name="T3" fmla="*/ 63 h 197"/>
                    <a:gd name="T4" fmla="*/ 74 w 192"/>
                    <a:gd name="T5" fmla="*/ 60 h 197"/>
                    <a:gd name="T6" fmla="*/ 81 w 192"/>
                    <a:gd name="T7" fmla="*/ 22 h 197"/>
                    <a:gd name="T8" fmla="*/ 133 w 192"/>
                    <a:gd name="T9" fmla="*/ 0 h 197"/>
                    <a:gd name="T10" fmla="*/ 192 w 192"/>
                    <a:gd name="T11" fmla="*/ 37 h 197"/>
                    <a:gd name="T12" fmla="*/ 174 w 192"/>
                    <a:gd name="T13" fmla="*/ 37 h 197"/>
                    <a:gd name="T14" fmla="*/ 192 w 192"/>
                    <a:gd name="T15" fmla="*/ 171 h 197"/>
                    <a:gd name="T16" fmla="*/ 126 w 192"/>
                    <a:gd name="T17" fmla="*/ 186 h 197"/>
                    <a:gd name="T18" fmla="*/ 122 w 192"/>
                    <a:gd name="T19" fmla="*/ 182 h 197"/>
                    <a:gd name="T20" fmla="*/ 118 w 192"/>
                    <a:gd name="T21" fmla="*/ 186 h 197"/>
                    <a:gd name="T22" fmla="*/ 118 w 192"/>
                    <a:gd name="T23" fmla="*/ 178 h 197"/>
                    <a:gd name="T24" fmla="*/ 103 w 192"/>
                    <a:gd name="T25" fmla="*/ 182 h 197"/>
                    <a:gd name="T26" fmla="*/ 100 w 192"/>
                    <a:gd name="T27" fmla="*/ 189 h 197"/>
                    <a:gd name="T28" fmla="*/ 96 w 192"/>
                    <a:gd name="T29" fmla="*/ 178 h 197"/>
                    <a:gd name="T30" fmla="*/ 85 w 192"/>
                    <a:gd name="T31" fmla="*/ 182 h 197"/>
                    <a:gd name="T32" fmla="*/ 85 w 192"/>
                    <a:gd name="T33" fmla="*/ 189 h 197"/>
                    <a:gd name="T34" fmla="*/ 81 w 192"/>
                    <a:gd name="T35" fmla="*/ 193 h 197"/>
                    <a:gd name="T36" fmla="*/ 77 w 192"/>
                    <a:gd name="T37" fmla="*/ 197 h 197"/>
                    <a:gd name="T38" fmla="*/ 70 w 192"/>
                    <a:gd name="T39" fmla="*/ 189 h 197"/>
                    <a:gd name="T40" fmla="*/ 66 w 192"/>
                    <a:gd name="T41" fmla="*/ 186 h 197"/>
                    <a:gd name="T42" fmla="*/ 63 w 192"/>
                    <a:gd name="T43" fmla="*/ 182 h 197"/>
                    <a:gd name="T44" fmla="*/ 59 w 192"/>
                    <a:gd name="T45" fmla="*/ 175 h 197"/>
                    <a:gd name="T46" fmla="*/ 55 w 192"/>
                    <a:gd name="T47" fmla="*/ 175 h 197"/>
                    <a:gd name="T48" fmla="*/ 52 w 192"/>
                    <a:gd name="T49" fmla="*/ 175 h 197"/>
                    <a:gd name="T50" fmla="*/ 48 w 192"/>
                    <a:gd name="T51" fmla="*/ 175 h 197"/>
                    <a:gd name="T52" fmla="*/ 40 w 192"/>
                    <a:gd name="T53" fmla="*/ 167 h 197"/>
                    <a:gd name="T54" fmla="*/ 29 w 192"/>
                    <a:gd name="T55" fmla="*/ 167 h 197"/>
                    <a:gd name="T56" fmla="*/ 15 w 192"/>
                    <a:gd name="T57" fmla="*/ 171 h 197"/>
                    <a:gd name="T58" fmla="*/ 7 w 192"/>
                    <a:gd name="T59" fmla="*/ 175 h 197"/>
                    <a:gd name="T60" fmla="*/ 7 w 192"/>
                    <a:gd name="T61" fmla="*/ 167 h 197"/>
                    <a:gd name="T62" fmla="*/ 11 w 192"/>
                    <a:gd name="T63" fmla="*/ 156 h 197"/>
                    <a:gd name="T64" fmla="*/ 11 w 192"/>
                    <a:gd name="T65" fmla="*/ 130 h 197"/>
                    <a:gd name="T66" fmla="*/ 7 w 192"/>
                    <a:gd name="T67" fmla="*/ 123 h 197"/>
                    <a:gd name="T68" fmla="*/ 11 w 192"/>
                    <a:gd name="T69" fmla="*/ 115 h 197"/>
                    <a:gd name="T70" fmla="*/ 11 w 192"/>
                    <a:gd name="T71" fmla="*/ 111 h 197"/>
                    <a:gd name="T72" fmla="*/ 3 w 192"/>
                    <a:gd name="T73" fmla="*/ 104 h 197"/>
                    <a:gd name="T74" fmla="*/ 3 w 192"/>
                    <a:gd name="T75" fmla="*/ 100 h 197"/>
                    <a:gd name="T76" fmla="*/ 0 w 192"/>
                    <a:gd name="T77" fmla="*/ 100 h 197"/>
                    <a:gd name="T78" fmla="*/ 0 w 192"/>
                    <a:gd name="T79" fmla="*/ 9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92" h="197">
                      <a:moveTo>
                        <a:pt x="0" y="97"/>
                      </a:moveTo>
                      <a:lnTo>
                        <a:pt x="66" y="97"/>
                      </a:lnTo>
                      <a:lnTo>
                        <a:pt x="66" y="67"/>
                      </a:lnTo>
                      <a:lnTo>
                        <a:pt x="66" y="63"/>
                      </a:lnTo>
                      <a:lnTo>
                        <a:pt x="70" y="63"/>
                      </a:lnTo>
                      <a:lnTo>
                        <a:pt x="74" y="60"/>
                      </a:lnTo>
                      <a:lnTo>
                        <a:pt x="81" y="60"/>
                      </a:lnTo>
                      <a:lnTo>
                        <a:pt x="81" y="22"/>
                      </a:lnTo>
                      <a:lnTo>
                        <a:pt x="133" y="22"/>
                      </a:lnTo>
                      <a:lnTo>
                        <a:pt x="133" y="0"/>
                      </a:lnTo>
                      <a:lnTo>
                        <a:pt x="192" y="37"/>
                      </a:lnTo>
                      <a:lnTo>
                        <a:pt x="192" y="37"/>
                      </a:lnTo>
                      <a:lnTo>
                        <a:pt x="192" y="37"/>
                      </a:lnTo>
                      <a:lnTo>
                        <a:pt x="174" y="37"/>
                      </a:lnTo>
                      <a:lnTo>
                        <a:pt x="185" y="171"/>
                      </a:lnTo>
                      <a:lnTo>
                        <a:pt x="192" y="171"/>
                      </a:lnTo>
                      <a:lnTo>
                        <a:pt x="185" y="186"/>
                      </a:lnTo>
                      <a:lnTo>
                        <a:pt x="126" y="186"/>
                      </a:lnTo>
                      <a:lnTo>
                        <a:pt x="126" y="186"/>
                      </a:lnTo>
                      <a:lnTo>
                        <a:pt x="122" y="182"/>
                      </a:lnTo>
                      <a:lnTo>
                        <a:pt x="122" y="182"/>
                      </a:lnTo>
                      <a:lnTo>
                        <a:pt x="118" y="186"/>
                      </a:lnTo>
                      <a:lnTo>
                        <a:pt x="118" y="186"/>
                      </a:lnTo>
                      <a:lnTo>
                        <a:pt x="118" y="178"/>
                      </a:lnTo>
                      <a:lnTo>
                        <a:pt x="111" y="178"/>
                      </a:lnTo>
                      <a:lnTo>
                        <a:pt x="103" y="182"/>
                      </a:lnTo>
                      <a:lnTo>
                        <a:pt x="100" y="189"/>
                      </a:lnTo>
                      <a:lnTo>
                        <a:pt x="100" y="189"/>
                      </a:lnTo>
                      <a:lnTo>
                        <a:pt x="96" y="182"/>
                      </a:lnTo>
                      <a:lnTo>
                        <a:pt x="96" y="178"/>
                      </a:lnTo>
                      <a:lnTo>
                        <a:pt x="92" y="178"/>
                      </a:lnTo>
                      <a:lnTo>
                        <a:pt x="85" y="182"/>
                      </a:lnTo>
                      <a:lnTo>
                        <a:pt x="85" y="186"/>
                      </a:lnTo>
                      <a:lnTo>
                        <a:pt x="85" y="189"/>
                      </a:lnTo>
                      <a:lnTo>
                        <a:pt x="85" y="193"/>
                      </a:lnTo>
                      <a:lnTo>
                        <a:pt x="81" y="193"/>
                      </a:lnTo>
                      <a:lnTo>
                        <a:pt x="77" y="197"/>
                      </a:lnTo>
                      <a:lnTo>
                        <a:pt x="77" y="197"/>
                      </a:lnTo>
                      <a:lnTo>
                        <a:pt x="74" y="193"/>
                      </a:lnTo>
                      <a:lnTo>
                        <a:pt x="70" y="189"/>
                      </a:lnTo>
                      <a:lnTo>
                        <a:pt x="66" y="189"/>
                      </a:lnTo>
                      <a:lnTo>
                        <a:pt x="66" y="186"/>
                      </a:lnTo>
                      <a:lnTo>
                        <a:pt x="63" y="186"/>
                      </a:lnTo>
                      <a:lnTo>
                        <a:pt x="63" y="182"/>
                      </a:lnTo>
                      <a:lnTo>
                        <a:pt x="59" y="178"/>
                      </a:lnTo>
                      <a:lnTo>
                        <a:pt x="59" y="175"/>
                      </a:lnTo>
                      <a:lnTo>
                        <a:pt x="59" y="175"/>
                      </a:lnTo>
                      <a:lnTo>
                        <a:pt x="55" y="175"/>
                      </a:lnTo>
                      <a:lnTo>
                        <a:pt x="55" y="175"/>
                      </a:lnTo>
                      <a:lnTo>
                        <a:pt x="52" y="175"/>
                      </a:lnTo>
                      <a:lnTo>
                        <a:pt x="48" y="175"/>
                      </a:lnTo>
                      <a:lnTo>
                        <a:pt x="48" y="175"/>
                      </a:lnTo>
                      <a:lnTo>
                        <a:pt x="44" y="171"/>
                      </a:lnTo>
                      <a:lnTo>
                        <a:pt x="40" y="167"/>
                      </a:lnTo>
                      <a:lnTo>
                        <a:pt x="33" y="167"/>
                      </a:lnTo>
                      <a:lnTo>
                        <a:pt x="29" y="167"/>
                      </a:lnTo>
                      <a:lnTo>
                        <a:pt x="22" y="167"/>
                      </a:lnTo>
                      <a:lnTo>
                        <a:pt x="15" y="171"/>
                      </a:lnTo>
                      <a:lnTo>
                        <a:pt x="11" y="175"/>
                      </a:lnTo>
                      <a:lnTo>
                        <a:pt x="7" y="175"/>
                      </a:lnTo>
                      <a:lnTo>
                        <a:pt x="3" y="175"/>
                      </a:lnTo>
                      <a:lnTo>
                        <a:pt x="7" y="167"/>
                      </a:lnTo>
                      <a:lnTo>
                        <a:pt x="7" y="160"/>
                      </a:lnTo>
                      <a:lnTo>
                        <a:pt x="11" y="156"/>
                      </a:lnTo>
                      <a:lnTo>
                        <a:pt x="15" y="145"/>
                      </a:lnTo>
                      <a:lnTo>
                        <a:pt x="11" y="130"/>
                      </a:lnTo>
                      <a:lnTo>
                        <a:pt x="7" y="123"/>
                      </a:lnTo>
                      <a:lnTo>
                        <a:pt x="7" y="123"/>
                      </a:lnTo>
                      <a:lnTo>
                        <a:pt x="11" y="123"/>
                      </a:lnTo>
                      <a:lnTo>
                        <a:pt x="11" y="115"/>
                      </a:lnTo>
                      <a:lnTo>
                        <a:pt x="11" y="111"/>
                      </a:lnTo>
                      <a:lnTo>
                        <a:pt x="11" y="111"/>
                      </a:lnTo>
                      <a:lnTo>
                        <a:pt x="7" y="104"/>
                      </a:lnTo>
                      <a:lnTo>
                        <a:pt x="3" y="104"/>
                      </a:lnTo>
                      <a:lnTo>
                        <a:pt x="3" y="104"/>
                      </a:lnTo>
                      <a:lnTo>
                        <a:pt x="3" y="100"/>
                      </a:lnTo>
                      <a:lnTo>
                        <a:pt x="0" y="104"/>
                      </a:lnTo>
                      <a:lnTo>
                        <a:pt x="0" y="100"/>
                      </a:lnTo>
                      <a:lnTo>
                        <a:pt x="0" y="9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6" name="Freeform 116">
                  <a:extLst>
                    <a:ext uri="{FF2B5EF4-FFF2-40B4-BE49-F238E27FC236}">
                      <a16:creationId xmlns:a16="http://schemas.microsoft.com/office/drawing/2014/main" id="{DA7A4650-9E46-7D4B-985F-DEE8F9174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4701" y="2684476"/>
                  <a:ext cx="343531" cy="292066"/>
                </a:xfrm>
                <a:custGeom>
                  <a:avLst/>
                  <a:gdLst>
                    <a:gd name="T0" fmla="*/ 8 w 267"/>
                    <a:gd name="T1" fmla="*/ 156 h 227"/>
                    <a:gd name="T2" fmla="*/ 8 w 267"/>
                    <a:gd name="T3" fmla="*/ 145 h 227"/>
                    <a:gd name="T4" fmla="*/ 19 w 267"/>
                    <a:gd name="T5" fmla="*/ 145 h 227"/>
                    <a:gd name="T6" fmla="*/ 26 w 267"/>
                    <a:gd name="T7" fmla="*/ 145 h 227"/>
                    <a:gd name="T8" fmla="*/ 41 w 267"/>
                    <a:gd name="T9" fmla="*/ 149 h 227"/>
                    <a:gd name="T10" fmla="*/ 45 w 267"/>
                    <a:gd name="T11" fmla="*/ 145 h 227"/>
                    <a:gd name="T12" fmla="*/ 108 w 267"/>
                    <a:gd name="T13" fmla="*/ 149 h 227"/>
                    <a:gd name="T14" fmla="*/ 97 w 267"/>
                    <a:gd name="T15" fmla="*/ 0 h 227"/>
                    <a:gd name="T16" fmla="*/ 226 w 267"/>
                    <a:gd name="T17" fmla="*/ 74 h 227"/>
                    <a:gd name="T18" fmla="*/ 241 w 267"/>
                    <a:gd name="T19" fmla="*/ 78 h 227"/>
                    <a:gd name="T20" fmla="*/ 249 w 267"/>
                    <a:gd name="T21" fmla="*/ 82 h 227"/>
                    <a:gd name="T22" fmla="*/ 249 w 267"/>
                    <a:gd name="T23" fmla="*/ 93 h 227"/>
                    <a:gd name="T24" fmla="*/ 267 w 267"/>
                    <a:gd name="T25" fmla="*/ 93 h 227"/>
                    <a:gd name="T26" fmla="*/ 263 w 267"/>
                    <a:gd name="T27" fmla="*/ 134 h 227"/>
                    <a:gd name="T28" fmla="*/ 260 w 267"/>
                    <a:gd name="T29" fmla="*/ 145 h 227"/>
                    <a:gd name="T30" fmla="*/ 241 w 267"/>
                    <a:gd name="T31" fmla="*/ 149 h 227"/>
                    <a:gd name="T32" fmla="*/ 226 w 267"/>
                    <a:gd name="T33" fmla="*/ 152 h 227"/>
                    <a:gd name="T34" fmla="*/ 208 w 267"/>
                    <a:gd name="T35" fmla="*/ 156 h 227"/>
                    <a:gd name="T36" fmla="*/ 204 w 267"/>
                    <a:gd name="T37" fmla="*/ 156 h 227"/>
                    <a:gd name="T38" fmla="*/ 189 w 267"/>
                    <a:gd name="T39" fmla="*/ 152 h 227"/>
                    <a:gd name="T40" fmla="*/ 174 w 267"/>
                    <a:gd name="T41" fmla="*/ 160 h 227"/>
                    <a:gd name="T42" fmla="*/ 152 w 267"/>
                    <a:gd name="T43" fmla="*/ 175 h 227"/>
                    <a:gd name="T44" fmla="*/ 134 w 267"/>
                    <a:gd name="T45" fmla="*/ 178 h 227"/>
                    <a:gd name="T46" fmla="*/ 130 w 267"/>
                    <a:gd name="T47" fmla="*/ 186 h 227"/>
                    <a:gd name="T48" fmla="*/ 119 w 267"/>
                    <a:gd name="T49" fmla="*/ 201 h 227"/>
                    <a:gd name="T50" fmla="*/ 115 w 267"/>
                    <a:gd name="T51" fmla="*/ 208 h 227"/>
                    <a:gd name="T52" fmla="*/ 112 w 267"/>
                    <a:gd name="T53" fmla="*/ 215 h 227"/>
                    <a:gd name="T54" fmla="*/ 112 w 267"/>
                    <a:gd name="T55" fmla="*/ 223 h 227"/>
                    <a:gd name="T56" fmla="*/ 100 w 267"/>
                    <a:gd name="T57" fmla="*/ 223 h 227"/>
                    <a:gd name="T58" fmla="*/ 93 w 267"/>
                    <a:gd name="T59" fmla="*/ 223 h 227"/>
                    <a:gd name="T60" fmla="*/ 82 w 267"/>
                    <a:gd name="T61" fmla="*/ 227 h 227"/>
                    <a:gd name="T62" fmla="*/ 75 w 267"/>
                    <a:gd name="T63" fmla="*/ 227 h 227"/>
                    <a:gd name="T64" fmla="*/ 67 w 267"/>
                    <a:gd name="T65" fmla="*/ 223 h 227"/>
                    <a:gd name="T66" fmla="*/ 67 w 267"/>
                    <a:gd name="T67" fmla="*/ 215 h 227"/>
                    <a:gd name="T68" fmla="*/ 60 w 267"/>
                    <a:gd name="T69" fmla="*/ 219 h 227"/>
                    <a:gd name="T70" fmla="*/ 63 w 267"/>
                    <a:gd name="T71" fmla="*/ 208 h 227"/>
                    <a:gd name="T72" fmla="*/ 60 w 267"/>
                    <a:gd name="T73" fmla="*/ 204 h 227"/>
                    <a:gd name="T74" fmla="*/ 52 w 267"/>
                    <a:gd name="T75" fmla="*/ 197 h 227"/>
                    <a:gd name="T76" fmla="*/ 45 w 267"/>
                    <a:gd name="T77" fmla="*/ 197 h 227"/>
                    <a:gd name="T78" fmla="*/ 37 w 267"/>
                    <a:gd name="T79" fmla="*/ 201 h 227"/>
                    <a:gd name="T80" fmla="*/ 26 w 267"/>
                    <a:gd name="T81" fmla="*/ 201 h 227"/>
                    <a:gd name="T82" fmla="*/ 19 w 267"/>
                    <a:gd name="T83" fmla="*/ 201 h 227"/>
                    <a:gd name="T84" fmla="*/ 19 w 267"/>
                    <a:gd name="T85" fmla="*/ 193 h 227"/>
                    <a:gd name="T86" fmla="*/ 15 w 267"/>
                    <a:gd name="T87" fmla="*/ 189 h 227"/>
                    <a:gd name="T88" fmla="*/ 12 w 267"/>
                    <a:gd name="T89" fmla="*/ 182 h 227"/>
                    <a:gd name="T90" fmla="*/ 8 w 267"/>
                    <a:gd name="T91" fmla="*/ 178 h 227"/>
                    <a:gd name="T92" fmla="*/ 0 w 267"/>
                    <a:gd name="T93" fmla="*/ 171 h 227"/>
                    <a:gd name="T94" fmla="*/ 0 w 267"/>
                    <a:gd name="T95" fmla="*/ 16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67" h="227">
                      <a:moveTo>
                        <a:pt x="0" y="160"/>
                      </a:moveTo>
                      <a:lnTo>
                        <a:pt x="4" y="156"/>
                      </a:lnTo>
                      <a:lnTo>
                        <a:pt x="8" y="156"/>
                      </a:lnTo>
                      <a:lnTo>
                        <a:pt x="8" y="152"/>
                      </a:lnTo>
                      <a:lnTo>
                        <a:pt x="8" y="149"/>
                      </a:lnTo>
                      <a:lnTo>
                        <a:pt x="8" y="145"/>
                      </a:lnTo>
                      <a:lnTo>
                        <a:pt x="15" y="141"/>
                      </a:lnTo>
                      <a:lnTo>
                        <a:pt x="19" y="141"/>
                      </a:lnTo>
                      <a:lnTo>
                        <a:pt x="19" y="145"/>
                      </a:lnTo>
                      <a:lnTo>
                        <a:pt x="23" y="152"/>
                      </a:lnTo>
                      <a:lnTo>
                        <a:pt x="23" y="152"/>
                      </a:lnTo>
                      <a:lnTo>
                        <a:pt x="26" y="145"/>
                      </a:lnTo>
                      <a:lnTo>
                        <a:pt x="34" y="141"/>
                      </a:lnTo>
                      <a:lnTo>
                        <a:pt x="41" y="141"/>
                      </a:lnTo>
                      <a:lnTo>
                        <a:pt x="41" y="149"/>
                      </a:lnTo>
                      <a:lnTo>
                        <a:pt x="41" y="149"/>
                      </a:lnTo>
                      <a:lnTo>
                        <a:pt x="45" y="145"/>
                      </a:lnTo>
                      <a:lnTo>
                        <a:pt x="45" y="145"/>
                      </a:lnTo>
                      <a:lnTo>
                        <a:pt x="49" y="149"/>
                      </a:lnTo>
                      <a:lnTo>
                        <a:pt x="49" y="149"/>
                      </a:lnTo>
                      <a:lnTo>
                        <a:pt x="108" y="149"/>
                      </a:lnTo>
                      <a:lnTo>
                        <a:pt x="115" y="134"/>
                      </a:lnTo>
                      <a:lnTo>
                        <a:pt x="108" y="134"/>
                      </a:lnTo>
                      <a:lnTo>
                        <a:pt x="97" y="0"/>
                      </a:lnTo>
                      <a:lnTo>
                        <a:pt x="115" y="0"/>
                      </a:lnTo>
                      <a:lnTo>
                        <a:pt x="223" y="67"/>
                      </a:lnTo>
                      <a:lnTo>
                        <a:pt x="226" y="74"/>
                      </a:lnTo>
                      <a:lnTo>
                        <a:pt x="230" y="74"/>
                      </a:lnTo>
                      <a:lnTo>
                        <a:pt x="234" y="74"/>
                      </a:lnTo>
                      <a:lnTo>
                        <a:pt x="241" y="78"/>
                      </a:lnTo>
                      <a:lnTo>
                        <a:pt x="241" y="78"/>
                      </a:lnTo>
                      <a:lnTo>
                        <a:pt x="245" y="82"/>
                      </a:lnTo>
                      <a:lnTo>
                        <a:pt x="249" y="82"/>
                      </a:lnTo>
                      <a:lnTo>
                        <a:pt x="249" y="86"/>
                      </a:lnTo>
                      <a:lnTo>
                        <a:pt x="249" y="89"/>
                      </a:lnTo>
                      <a:lnTo>
                        <a:pt x="249" y="93"/>
                      </a:lnTo>
                      <a:lnTo>
                        <a:pt x="252" y="93"/>
                      </a:lnTo>
                      <a:lnTo>
                        <a:pt x="260" y="93"/>
                      </a:lnTo>
                      <a:lnTo>
                        <a:pt x="267" y="93"/>
                      </a:lnTo>
                      <a:lnTo>
                        <a:pt x="267" y="93"/>
                      </a:lnTo>
                      <a:lnTo>
                        <a:pt x="267" y="119"/>
                      </a:lnTo>
                      <a:lnTo>
                        <a:pt x="263" y="134"/>
                      </a:lnTo>
                      <a:lnTo>
                        <a:pt x="263" y="134"/>
                      </a:lnTo>
                      <a:lnTo>
                        <a:pt x="263" y="141"/>
                      </a:lnTo>
                      <a:lnTo>
                        <a:pt x="260" y="145"/>
                      </a:lnTo>
                      <a:lnTo>
                        <a:pt x="252" y="149"/>
                      </a:lnTo>
                      <a:lnTo>
                        <a:pt x="249" y="149"/>
                      </a:lnTo>
                      <a:lnTo>
                        <a:pt x="241" y="149"/>
                      </a:lnTo>
                      <a:lnTo>
                        <a:pt x="237" y="152"/>
                      </a:lnTo>
                      <a:lnTo>
                        <a:pt x="234" y="152"/>
                      </a:lnTo>
                      <a:lnTo>
                        <a:pt x="226" y="152"/>
                      </a:lnTo>
                      <a:lnTo>
                        <a:pt x="223" y="156"/>
                      </a:lnTo>
                      <a:lnTo>
                        <a:pt x="219" y="156"/>
                      </a:lnTo>
                      <a:lnTo>
                        <a:pt x="208" y="156"/>
                      </a:lnTo>
                      <a:lnTo>
                        <a:pt x="204" y="156"/>
                      </a:lnTo>
                      <a:lnTo>
                        <a:pt x="204" y="156"/>
                      </a:lnTo>
                      <a:lnTo>
                        <a:pt x="204" y="156"/>
                      </a:lnTo>
                      <a:lnTo>
                        <a:pt x="200" y="152"/>
                      </a:lnTo>
                      <a:lnTo>
                        <a:pt x="197" y="152"/>
                      </a:lnTo>
                      <a:lnTo>
                        <a:pt x="189" y="152"/>
                      </a:lnTo>
                      <a:lnTo>
                        <a:pt x="182" y="156"/>
                      </a:lnTo>
                      <a:lnTo>
                        <a:pt x="178" y="156"/>
                      </a:lnTo>
                      <a:lnTo>
                        <a:pt x="174" y="160"/>
                      </a:lnTo>
                      <a:lnTo>
                        <a:pt x="160" y="167"/>
                      </a:lnTo>
                      <a:lnTo>
                        <a:pt x="152" y="171"/>
                      </a:lnTo>
                      <a:lnTo>
                        <a:pt x="152" y="175"/>
                      </a:lnTo>
                      <a:lnTo>
                        <a:pt x="141" y="178"/>
                      </a:lnTo>
                      <a:lnTo>
                        <a:pt x="141" y="178"/>
                      </a:lnTo>
                      <a:lnTo>
                        <a:pt x="134" y="178"/>
                      </a:lnTo>
                      <a:lnTo>
                        <a:pt x="134" y="178"/>
                      </a:lnTo>
                      <a:lnTo>
                        <a:pt x="134" y="178"/>
                      </a:lnTo>
                      <a:lnTo>
                        <a:pt x="130" y="186"/>
                      </a:lnTo>
                      <a:lnTo>
                        <a:pt x="130" y="186"/>
                      </a:lnTo>
                      <a:lnTo>
                        <a:pt x="126" y="193"/>
                      </a:lnTo>
                      <a:lnTo>
                        <a:pt x="119" y="201"/>
                      </a:lnTo>
                      <a:lnTo>
                        <a:pt x="115" y="204"/>
                      </a:lnTo>
                      <a:lnTo>
                        <a:pt x="115" y="204"/>
                      </a:lnTo>
                      <a:lnTo>
                        <a:pt x="115" y="208"/>
                      </a:lnTo>
                      <a:lnTo>
                        <a:pt x="115" y="212"/>
                      </a:lnTo>
                      <a:lnTo>
                        <a:pt x="112" y="212"/>
                      </a:lnTo>
                      <a:lnTo>
                        <a:pt x="112" y="215"/>
                      </a:lnTo>
                      <a:lnTo>
                        <a:pt x="112" y="219"/>
                      </a:lnTo>
                      <a:lnTo>
                        <a:pt x="112" y="223"/>
                      </a:lnTo>
                      <a:lnTo>
                        <a:pt x="112" y="223"/>
                      </a:lnTo>
                      <a:lnTo>
                        <a:pt x="108" y="227"/>
                      </a:lnTo>
                      <a:lnTo>
                        <a:pt x="100" y="227"/>
                      </a:lnTo>
                      <a:lnTo>
                        <a:pt x="100" y="223"/>
                      </a:lnTo>
                      <a:lnTo>
                        <a:pt x="100" y="223"/>
                      </a:lnTo>
                      <a:lnTo>
                        <a:pt x="97" y="223"/>
                      </a:lnTo>
                      <a:lnTo>
                        <a:pt x="93" y="223"/>
                      </a:lnTo>
                      <a:lnTo>
                        <a:pt x="93" y="223"/>
                      </a:lnTo>
                      <a:lnTo>
                        <a:pt x="89" y="227"/>
                      </a:lnTo>
                      <a:lnTo>
                        <a:pt x="82" y="227"/>
                      </a:lnTo>
                      <a:lnTo>
                        <a:pt x="78" y="223"/>
                      </a:lnTo>
                      <a:lnTo>
                        <a:pt x="78" y="223"/>
                      </a:lnTo>
                      <a:lnTo>
                        <a:pt x="75" y="227"/>
                      </a:lnTo>
                      <a:lnTo>
                        <a:pt x="75" y="223"/>
                      </a:lnTo>
                      <a:lnTo>
                        <a:pt x="71" y="223"/>
                      </a:lnTo>
                      <a:lnTo>
                        <a:pt x="67" y="223"/>
                      </a:lnTo>
                      <a:lnTo>
                        <a:pt x="67" y="219"/>
                      </a:lnTo>
                      <a:lnTo>
                        <a:pt x="67" y="219"/>
                      </a:lnTo>
                      <a:lnTo>
                        <a:pt x="67" y="215"/>
                      </a:lnTo>
                      <a:lnTo>
                        <a:pt x="63" y="215"/>
                      </a:lnTo>
                      <a:lnTo>
                        <a:pt x="63" y="219"/>
                      </a:lnTo>
                      <a:lnTo>
                        <a:pt x="60" y="219"/>
                      </a:lnTo>
                      <a:lnTo>
                        <a:pt x="60" y="215"/>
                      </a:lnTo>
                      <a:lnTo>
                        <a:pt x="63" y="212"/>
                      </a:lnTo>
                      <a:lnTo>
                        <a:pt x="63" y="208"/>
                      </a:lnTo>
                      <a:lnTo>
                        <a:pt x="60" y="208"/>
                      </a:lnTo>
                      <a:lnTo>
                        <a:pt x="60" y="208"/>
                      </a:lnTo>
                      <a:lnTo>
                        <a:pt x="60" y="204"/>
                      </a:lnTo>
                      <a:lnTo>
                        <a:pt x="56" y="201"/>
                      </a:lnTo>
                      <a:lnTo>
                        <a:pt x="52" y="197"/>
                      </a:lnTo>
                      <a:lnTo>
                        <a:pt x="52" y="197"/>
                      </a:lnTo>
                      <a:lnTo>
                        <a:pt x="52" y="197"/>
                      </a:lnTo>
                      <a:lnTo>
                        <a:pt x="49" y="197"/>
                      </a:lnTo>
                      <a:lnTo>
                        <a:pt x="45" y="197"/>
                      </a:lnTo>
                      <a:lnTo>
                        <a:pt x="41" y="197"/>
                      </a:lnTo>
                      <a:lnTo>
                        <a:pt x="37" y="201"/>
                      </a:lnTo>
                      <a:lnTo>
                        <a:pt x="37" y="201"/>
                      </a:lnTo>
                      <a:lnTo>
                        <a:pt x="34" y="201"/>
                      </a:lnTo>
                      <a:lnTo>
                        <a:pt x="30" y="201"/>
                      </a:lnTo>
                      <a:lnTo>
                        <a:pt x="26" y="201"/>
                      </a:lnTo>
                      <a:lnTo>
                        <a:pt x="23" y="201"/>
                      </a:lnTo>
                      <a:lnTo>
                        <a:pt x="19" y="201"/>
                      </a:lnTo>
                      <a:lnTo>
                        <a:pt x="19" y="201"/>
                      </a:lnTo>
                      <a:lnTo>
                        <a:pt x="19" y="201"/>
                      </a:lnTo>
                      <a:lnTo>
                        <a:pt x="19" y="197"/>
                      </a:lnTo>
                      <a:lnTo>
                        <a:pt x="19" y="193"/>
                      </a:lnTo>
                      <a:lnTo>
                        <a:pt x="15" y="193"/>
                      </a:lnTo>
                      <a:lnTo>
                        <a:pt x="15" y="189"/>
                      </a:lnTo>
                      <a:lnTo>
                        <a:pt x="15" y="189"/>
                      </a:lnTo>
                      <a:lnTo>
                        <a:pt x="15" y="186"/>
                      </a:lnTo>
                      <a:lnTo>
                        <a:pt x="12" y="186"/>
                      </a:lnTo>
                      <a:lnTo>
                        <a:pt x="12" y="182"/>
                      </a:lnTo>
                      <a:lnTo>
                        <a:pt x="12" y="182"/>
                      </a:lnTo>
                      <a:lnTo>
                        <a:pt x="8" y="182"/>
                      </a:lnTo>
                      <a:lnTo>
                        <a:pt x="8" y="178"/>
                      </a:lnTo>
                      <a:lnTo>
                        <a:pt x="4" y="175"/>
                      </a:lnTo>
                      <a:lnTo>
                        <a:pt x="0" y="175"/>
                      </a:lnTo>
                      <a:lnTo>
                        <a:pt x="0" y="171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0" y="160"/>
                      </a:lnTo>
                      <a:lnTo>
                        <a:pt x="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7" name="Freeform 117">
                  <a:extLst>
                    <a:ext uri="{FF2B5EF4-FFF2-40B4-BE49-F238E27FC236}">
                      <a16:creationId xmlns:a16="http://schemas.microsoft.com/office/drawing/2014/main" id="{F0B61973-540D-904B-A4C7-99320F591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8802" y="2880044"/>
                  <a:ext cx="160829" cy="105504"/>
                </a:xfrm>
                <a:custGeom>
                  <a:avLst/>
                  <a:gdLst>
                    <a:gd name="T0" fmla="*/ 0 w 125"/>
                    <a:gd name="T1" fmla="*/ 67 h 82"/>
                    <a:gd name="T2" fmla="*/ 0 w 125"/>
                    <a:gd name="T3" fmla="*/ 60 h 82"/>
                    <a:gd name="T4" fmla="*/ 3 w 125"/>
                    <a:gd name="T5" fmla="*/ 56 h 82"/>
                    <a:gd name="T6" fmla="*/ 3 w 125"/>
                    <a:gd name="T7" fmla="*/ 52 h 82"/>
                    <a:gd name="T8" fmla="*/ 14 w 125"/>
                    <a:gd name="T9" fmla="*/ 41 h 82"/>
                    <a:gd name="T10" fmla="*/ 18 w 125"/>
                    <a:gd name="T11" fmla="*/ 34 h 82"/>
                    <a:gd name="T12" fmla="*/ 22 w 125"/>
                    <a:gd name="T13" fmla="*/ 26 h 82"/>
                    <a:gd name="T14" fmla="*/ 29 w 125"/>
                    <a:gd name="T15" fmla="*/ 26 h 82"/>
                    <a:gd name="T16" fmla="*/ 40 w 125"/>
                    <a:gd name="T17" fmla="*/ 23 h 82"/>
                    <a:gd name="T18" fmla="*/ 48 w 125"/>
                    <a:gd name="T19" fmla="*/ 15 h 82"/>
                    <a:gd name="T20" fmla="*/ 66 w 125"/>
                    <a:gd name="T21" fmla="*/ 4 h 82"/>
                    <a:gd name="T22" fmla="*/ 77 w 125"/>
                    <a:gd name="T23" fmla="*/ 0 h 82"/>
                    <a:gd name="T24" fmla="*/ 88 w 125"/>
                    <a:gd name="T25" fmla="*/ 0 h 82"/>
                    <a:gd name="T26" fmla="*/ 92 w 125"/>
                    <a:gd name="T27" fmla="*/ 4 h 82"/>
                    <a:gd name="T28" fmla="*/ 92 w 125"/>
                    <a:gd name="T29" fmla="*/ 8 h 82"/>
                    <a:gd name="T30" fmla="*/ 88 w 125"/>
                    <a:gd name="T31" fmla="*/ 15 h 82"/>
                    <a:gd name="T32" fmla="*/ 103 w 125"/>
                    <a:gd name="T33" fmla="*/ 30 h 82"/>
                    <a:gd name="T34" fmla="*/ 118 w 125"/>
                    <a:gd name="T35" fmla="*/ 34 h 82"/>
                    <a:gd name="T36" fmla="*/ 118 w 125"/>
                    <a:gd name="T37" fmla="*/ 34 h 82"/>
                    <a:gd name="T38" fmla="*/ 122 w 125"/>
                    <a:gd name="T39" fmla="*/ 37 h 82"/>
                    <a:gd name="T40" fmla="*/ 122 w 125"/>
                    <a:gd name="T41" fmla="*/ 45 h 82"/>
                    <a:gd name="T42" fmla="*/ 125 w 125"/>
                    <a:gd name="T43" fmla="*/ 49 h 82"/>
                    <a:gd name="T44" fmla="*/ 118 w 125"/>
                    <a:gd name="T45" fmla="*/ 52 h 82"/>
                    <a:gd name="T46" fmla="*/ 111 w 125"/>
                    <a:gd name="T47" fmla="*/ 52 h 82"/>
                    <a:gd name="T48" fmla="*/ 107 w 125"/>
                    <a:gd name="T49" fmla="*/ 56 h 82"/>
                    <a:gd name="T50" fmla="*/ 107 w 125"/>
                    <a:gd name="T51" fmla="*/ 63 h 82"/>
                    <a:gd name="T52" fmla="*/ 100 w 125"/>
                    <a:gd name="T53" fmla="*/ 63 h 82"/>
                    <a:gd name="T54" fmla="*/ 81 w 125"/>
                    <a:gd name="T55" fmla="*/ 60 h 82"/>
                    <a:gd name="T56" fmla="*/ 81 w 125"/>
                    <a:gd name="T57" fmla="*/ 60 h 82"/>
                    <a:gd name="T58" fmla="*/ 74 w 125"/>
                    <a:gd name="T59" fmla="*/ 63 h 82"/>
                    <a:gd name="T60" fmla="*/ 59 w 125"/>
                    <a:gd name="T61" fmla="*/ 63 h 82"/>
                    <a:gd name="T62" fmla="*/ 44 w 125"/>
                    <a:gd name="T63" fmla="*/ 63 h 82"/>
                    <a:gd name="T64" fmla="*/ 40 w 125"/>
                    <a:gd name="T65" fmla="*/ 67 h 82"/>
                    <a:gd name="T66" fmla="*/ 40 w 125"/>
                    <a:gd name="T67" fmla="*/ 75 h 82"/>
                    <a:gd name="T68" fmla="*/ 44 w 125"/>
                    <a:gd name="T69" fmla="*/ 82 h 82"/>
                    <a:gd name="T70" fmla="*/ 37 w 125"/>
                    <a:gd name="T71" fmla="*/ 78 h 82"/>
                    <a:gd name="T72" fmla="*/ 33 w 125"/>
                    <a:gd name="T73" fmla="*/ 82 h 82"/>
                    <a:gd name="T74" fmla="*/ 22 w 125"/>
                    <a:gd name="T75" fmla="*/ 78 h 82"/>
                    <a:gd name="T76" fmla="*/ 18 w 125"/>
                    <a:gd name="T77" fmla="*/ 75 h 82"/>
                    <a:gd name="T78" fmla="*/ 14 w 125"/>
                    <a:gd name="T79" fmla="*/ 75 h 82"/>
                    <a:gd name="T80" fmla="*/ 7 w 125"/>
                    <a:gd name="T81" fmla="*/ 71 h 82"/>
                    <a:gd name="T82" fmla="*/ 0 w 125"/>
                    <a:gd name="T83" fmla="*/ 71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25" h="82">
                      <a:moveTo>
                        <a:pt x="0" y="71"/>
                      </a:moveTo>
                      <a:lnTo>
                        <a:pt x="0" y="67"/>
                      </a:lnTo>
                      <a:lnTo>
                        <a:pt x="0" y="63"/>
                      </a:lnTo>
                      <a:lnTo>
                        <a:pt x="0" y="60"/>
                      </a:lnTo>
                      <a:lnTo>
                        <a:pt x="3" y="60"/>
                      </a:lnTo>
                      <a:lnTo>
                        <a:pt x="3" y="56"/>
                      </a:lnTo>
                      <a:lnTo>
                        <a:pt x="3" y="52"/>
                      </a:lnTo>
                      <a:lnTo>
                        <a:pt x="3" y="52"/>
                      </a:lnTo>
                      <a:lnTo>
                        <a:pt x="7" y="49"/>
                      </a:lnTo>
                      <a:lnTo>
                        <a:pt x="14" y="41"/>
                      </a:lnTo>
                      <a:lnTo>
                        <a:pt x="18" y="34"/>
                      </a:lnTo>
                      <a:lnTo>
                        <a:pt x="18" y="34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29" y="26"/>
                      </a:lnTo>
                      <a:lnTo>
                        <a:pt x="29" y="26"/>
                      </a:lnTo>
                      <a:lnTo>
                        <a:pt x="40" y="23"/>
                      </a:lnTo>
                      <a:lnTo>
                        <a:pt x="40" y="19"/>
                      </a:lnTo>
                      <a:lnTo>
                        <a:pt x="48" y="15"/>
                      </a:lnTo>
                      <a:lnTo>
                        <a:pt x="62" y="8"/>
                      </a:lnTo>
                      <a:lnTo>
                        <a:pt x="66" y="4"/>
                      </a:lnTo>
                      <a:lnTo>
                        <a:pt x="70" y="4"/>
                      </a:lnTo>
                      <a:lnTo>
                        <a:pt x="77" y="0"/>
                      </a:lnTo>
                      <a:lnTo>
                        <a:pt x="85" y="0"/>
                      </a:lnTo>
                      <a:lnTo>
                        <a:pt x="88" y="0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92" y="8"/>
                      </a:lnTo>
                      <a:lnTo>
                        <a:pt x="88" y="12"/>
                      </a:lnTo>
                      <a:lnTo>
                        <a:pt x="88" y="15"/>
                      </a:lnTo>
                      <a:lnTo>
                        <a:pt x="103" y="26"/>
                      </a:lnTo>
                      <a:lnTo>
                        <a:pt x="103" y="30"/>
                      </a:lnTo>
                      <a:lnTo>
                        <a:pt x="111" y="34"/>
                      </a:lnTo>
                      <a:lnTo>
                        <a:pt x="118" y="34"/>
                      </a:lnTo>
                      <a:lnTo>
                        <a:pt x="118" y="34"/>
                      </a:lnTo>
                      <a:lnTo>
                        <a:pt x="118" y="34"/>
                      </a:lnTo>
                      <a:lnTo>
                        <a:pt x="122" y="37"/>
                      </a:lnTo>
                      <a:lnTo>
                        <a:pt x="122" y="37"/>
                      </a:lnTo>
                      <a:lnTo>
                        <a:pt x="118" y="41"/>
                      </a:lnTo>
                      <a:lnTo>
                        <a:pt x="122" y="45"/>
                      </a:lnTo>
                      <a:lnTo>
                        <a:pt x="125" y="45"/>
                      </a:lnTo>
                      <a:lnTo>
                        <a:pt x="125" y="49"/>
                      </a:lnTo>
                      <a:lnTo>
                        <a:pt x="122" y="52"/>
                      </a:lnTo>
                      <a:lnTo>
                        <a:pt x="118" y="52"/>
                      </a:lnTo>
                      <a:lnTo>
                        <a:pt x="111" y="52"/>
                      </a:lnTo>
                      <a:lnTo>
                        <a:pt x="111" y="52"/>
                      </a:lnTo>
                      <a:lnTo>
                        <a:pt x="107" y="56"/>
                      </a:lnTo>
                      <a:lnTo>
                        <a:pt x="107" y="56"/>
                      </a:lnTo>
                      <a:lnTo>
                        <a:pt x="103" y="60"/>
                      </a:lnTo>
                      <a:lnTo>
                        <a:pt x="107" y="63"/>
                      </a:lnTo>
                      <a:lnTo>
                        <a:pt x="100" y="63"/>
                      </a:lnTo>
                      <a:lnTo>
                        <a:pt x="100" y="63"/>
                      </a:lnTo>
                      <a:lnTo>
                        <a:pt x="85" y="60"/>
                      </a:lnTo>
                      <a:lnTo>
                        <a:pt x="81" y="60"/>
                      </a:lnTo>
                      <a:lnTo>
                        <a:pt x="81" y="60"/>
                      </a:lnTo>
                      <a:lnTo>
                        <a:pt x="81" y="60"/>
                      </a:lnTo>
                      <a:lnTo>
                        <a:pt x="77" y="63"/>
                      </a:lnTo>
                      <a:lnTo>
                        <a:pt x="74" y="63"/>
                      </a:lnTo>
                      <a:lnTo>
                        <a:pt x="66" y="63"/>
                      </a:lnTo>
                      <a:lnTo>
                        <a:pt x="59" y="63"/>
                      </a:lnTo>
                      <a:lnTo>
                        <a:pt x="59" y="63"/>
                      </a:lnTo>
                      <a:lnTo>
                        <a:pt x="44" y="63"/>
                      </a:lnTo>
                      <a:lnTo>
                        <a:pt x="40" y="63"/>
                      </a:lnTo>
                      <a:lnTo>
                        <a:pt x="40" y="67"/>
                      </a:lnTo>
                      <a:lnTo>
                        <a:pt x="40" y="71"/>
                      </a:lnTo>
                      <a:lnTo>
                        <a:pt x="40" y="75"/>
                      </a:lnTo>
                      <a:lnTo>
                        <a:pt x="44" y="78"/>
                      </a:lnTo>
                      <a:lnTo>
                        <a:pt x="44" y="82"/>
                      </a:lnTo>
                      <a:lnTo>
                        <a:pt x="40" y="82"/>
                      </a:lnTo>
                      <a:lnTo>
                        <a:pt x="37" y="78"/>
                      </a:lnTo>
                      <a:lnTo>
                        <a:pt x="37" y="78"/>
                      </a:lnTo>
                      <a:lnTo>
                        <a:pt x="33" y="82"/>
                      </a:lnTo>
                      <a:lnTo>
                        <a:pt x="29" y="82"/>
                      </a:lnTo>
                      <a:lnTo>
                        <a:pt x="22" y="78"/>
                      </a:lnTo>
                      <a:lnTo>
                        <a:pt x="22" y="78"/>
                      </a:lnTo>
                      <a:lnTo>
                        <a:pt x="18" y="75"/>
                      </a:lnTo>
                      <a:lnTo>
                        <a:pt x="14" y="75"/>
                      </a:lnTo>
                      <a:lnTo>
                        <a:pt x="14" y="75"/>
                      </a:lnTo>
                      <a:lnTo>
                        <a:pt x="11" y="75"/>
                      </a:lnTo>
                      <a:lnTo>
                        <a:pt x="7" y="71"/>
                      </a:lnTo>
                      <a:lnTo>
                        <a:pt x="0" y="67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8" name="Freeform 118">
                  <a:extLst>
                    <a:ext uri="{FF2B5EF4-FFF2-40B4-BE49-F238E27FC236}">
                      <a16:creationId xmlns:a16="http://schemas.microsoft.com/office/drawing/2014/main" id="{C19002E5-392B-C243-A846-7A4717247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1478" y="2851738"/>
                  <a:ext cx="137670" cy="91351"/>
                </a:xfrm>
                <a:custGeom>
                  <a:avLst/>
                  <a:gdLst>
                    <a:gd name="T0" fmla="*/ 18 w 107"/>
                    <a:gd name="T1" fmla="*/ 8 h 71"/>
                    <a:gd name="T2" fmla="*/ 26 w 107"/>
                    <a:gd name="T3" fmla="*/ 4 h 71"/>
                    <a:gd name="T4" fmla="*/ 40 w 107"/>
                    <a:gd name="T5" fmla="*/ 0 h 71"/>
                    <a:gd name="T6" fmla="*/ 51 w 107"/>
                    <a:gd name="T7" fmla="*/ 0 h 71"/>
                    <a:gd name="T8" fmla="*/ 59 w 107"/>
                    <a:gd name="T9" fmla="*/ 8 h 71"/>
                    <a:gd name="T10" fmla="*/ 63 w 107"/>
                    <a:gd name="T11" fmla="*/ 8 h 71"/>
                    <a:gd name="T12" fmla="*/ 66 w 107"/>
                    <a:gd name="T13" fmla="*/ 8 h 71"/>
                    <a:gd name="T14" fmla="*/ 70 w 107"/>
                    <a:gd name="T15" fmla="*/ 8 h 71"/>
                    <a:gd name="T16" fmla="*/ 74 w 107"/>
                    <a:gd name="T17" fmla="*/ 15 h 71"/>
                    <a:gd name="T18" fmla="*/ 77 w 107"/>
                    <a:gd name="T19" fmla="*/ 19 h 71"/>
                    <a:gd name="T20" fmla="*/ 81 w 107"/>
                    <a:gd name="T21" fmla="*/ 22 h 71"/>
                    <a:gd name="T22" fmla="*/ 88 w 107"/>
                    <a:gd name="T23" fmla="*/ 30 h 71"/>
                    <a:gd name="T24" fmla="*/ 88 w 107"/>
                    <a:gd name="T25" fmla="*/ 34 h 71"/>
                    <a:gd name="T26" fmla="*/ 88 w 107"/>
                    <a:gd name="T27" fmla="*/ 41 h 71"/>
                    <a:gd name="T28" fmla="*/ 92 w 107"/>
                    <a:gd name="T29" fmla="*/ 45 h 71"/>
                    <a:gd name="T30" fmla="*/ 96 w 107"/>
                    <a:gd name="T31" fmla="*/ 52 h 71"/>
                    <a:gd name="T32" fmla="*/ 100 w 107"/>
                    <a:gd name="T33" fmla="*/ 52 h 71"/>
                    <a:gd name="T34" fmla="*/ 103 w 107"/>
                    <a:gd name="T35" fmla="*/ 56 h 71"/>
                    <a:gd name="T36" fmla="*/ 103 w 107"/>
                    <a:gd name="T37" fmla="*/ 59 h 71"/>
                    <a:gd name="T38" fmla="*/ 107 w 107"/>
                    <a:gd name="T39" fmla="*/ 63 h 71"/>
                    <a:gd name="T40" fmla="*/ 107 w 107"/>
                    <a:gd name="T41" fmla="*/ 71 h 71"/>
                    <a:gd name="T42" fmla="*/ 103 w 107"/>
                    <a:gd name="T43" fmla="*/ 67 h 71"/>
                    <a:gd name="T44" fmla="*/ 96 w 107"/>
                    <a:gd name="T45" fmla="*/ 63 h 71"/>
                    <a:gd name="T46" fmla="*/ 88 w 107"/>
                    <a:gd name="T47" fmla="*/ 63 h 71"/>
                    <a:gd name="T48" fmla="*/ 81 w 107"/>
                    <a:gd name="T49" fmla="*/ 63 h 71"/>
                    <a:gd name="T50" fmla="*/ 63 w 107"/>
                    <a:gd name="T51" fmla="*/ 59 h 71"/>
                    <a:gd name="T52" fmla="*/ 63 w 107"/>
                    <a:gd name="T53" fmla="*/ 59 h 71"/>
                    <a:gd name="T54" fmla="*/ 40 w 107"/>
                    <a:gd name="T55" fmla="*/ 59 h 71"/>
                    <a:gd name="T56" fmla="*/ 33 w 107"/>
                    <a:gd name="T57" fmla="*/ 63 h 71"/>
                    <a:gd name="T58" fmla="*/ 18 w 107"/>
                    <a:gd name="T59" fmla="*/ 67 h 71"/>
                    <a:gd name="T60" fmla="*/ 14 w 107"/>
                    <a:gd name="T61" fmla="*/ 63 h 71"/>
                    <a:gd name="T62" fmla="*/ 14 w 107"/>
                    <a:gd name="T63" fmla="*/ 63 h 71"/>
                    <a:gd name="T64" fmla="*/ 18 w 107"/>
                    <a:gd name="T65" fmla="*/ 59 h 71"/>
                    <a:gd name="T66" fmla="*/ 11 w 107"/>
                    <a:gd name="T67" fmla="*/ 59 h 71"/>
                    <a:gd name="T68" fmla="*/ 11 w 107"/>
                    <a:gd name="T69" fmla="*/ 59 h 71"/>
                    <a:gd name="T70" fmla="*/ 14 w 107"/>
                    <a:gd name="T71" fmla="*/ 52 h 71"/>
                    <a:gd name="T72" fmla="*/ 26 w 107"/>
                    <a:gd name="T73" fmla="*/ 48 h 71"/>
                    <a:gd name="T74" fmla="*/ 33 w 107"/>
                    <a:gd name="T75" fmla="*/ 48 h 71"/>
                    <a:gd name="T76" fmla="*/ 37 w 107"/>
                    <a:gd name="T77" fmla="*/ 48 h 71"/>
                    <a:gd name="T78" fmla="*/ 40 w 107"/>
                    <a:gd name="T79" fmla="*/ 45 h 71"/>
                    <a:gd name="T80" fmla="*/ 48 w 107"/>
                    <a:gd name="T81" fmla="*/ 48 h 71"/>
                    <a:gd name="T82" fmla="*/ 55 w 107"/>
                    <a:gd name="T83" fmla="*/ 52 h 71"/>
                    <a:gd name="T84" fmla="*/ 63 w 107"/>
                    <a:gd name="T85" fmla="*/ 48 h 71"/>
                    <a:gd name="T86" fmla="*/ 59 w 107"/>
                    <a:gd name="T87" fmla="*/ 48 h 71"/>
                    <a:gd name="T88" fmla="*/ 48 w 107"/>
                    <a:gd name="T89" fmla="*/ 45 h 71"/>
                    <a:gd name="T90" fmla="*/ 40 w 107"/>
                    <a:gd name="T91" fmla="*/ 41 h 71"/>
                    <a:gd name="T92" fmla="*/ 33 w 107"/>
                    <a:gd name="T93" fmla="*/ 41 h 71"/>
                    <a:gd name="T94" fmla="*/ 22 w 107"/>
                    <a:gd name="T95" fmla="*/ 45 h 71"/>
                    <a:gd name="T96" fmla="*/ 14 w 107"/>
                    <a:gd name="T97" fmla="*/ 48 h 71"/>
                    <a:gd name="T98" fmla="*/ 14 w 107"/>
                    <a:gd name="T99" fmla="*/ 45 h 71"/>
                    <a:gd name="T100" fmla="*/ 14 w 107"/>
                    <a:gd name="T101" fmla="*/ 41 h 71"/>
                    <a:gd name="T102" fmla="*/ 11 w 107"/>
                    <a:gd name="T103" fmla="*/ 37 h 71"/>
                    <a:gd name="T104" fmla="*/ 0 w 107"/>
                    <a:gd name="T105" fmla="*/ 30 h 71"/>
                    <a:gd name="T106" fmla="*/ 14 w 107"/>
                    <a:gd name="T107" fmla="*/ 1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7" h="71">
                      <a:moveTo>
                        <a:pt x="14" y="8"/>
                      </a:moveTo>
                      <a:lnTo>
                        <a:pt x="18" y="8"/>
                      </a:lnTo>
                      <a:lnTo>
                        <a:pt x="22" y="8"/>
                      </a:lnTo>
                      <a:lnTo>
                        <a:pt x="26" y="4"/>
                      </a:lnTo>
                      <a:lnTo>
                        <a:pt x="33" y="0"/>
                      </a:lnTo>
                      <a:lnTo>
                        <a:pt x="40" y="0"/>
                      </a:lnTo>
                      <a:lnTo>
                        <a:pt x="44" y="0"/>
                      </a:lnTo>
                      <a:lnTo>
                        <a:pt x="51" y="0"/>
                      </a:lnTo>
                      <a:lnTo>
                        <a:pt x="55" y="4"/>
                      </a:lnTo>
                      <a:lnTo>
                        <a:pt x="59" y="8"/>
                      </a:lnTo>
                      <a:lnTo>
                        <a:pt x="59" y="8"/>
                      </a:lnTo>
                      <a:lnTo>
                        <a:pt x="63" y="8"/>
                      </a:lnTo>
                      <a:lnTo>
                        <a:pt x="66" y="8"/>
                      </a:lnTo>
                      <a:lnTo>
                        <a:pt x="66" y="8"/>
                      </a:lnTo>
                      <a:lnTo>
                        <a:pt x="70" y="8"/>
                      </a:lnTo>
                      <a:lnTo>
                        <a:pt x="70" y="8"/>
                      </a:lnTo>
                      <a:lnTo>
                        <a:pt x="70" y="11"/>
                      </a:lnTo>
                      <a:lnTo>
                        <a:pt x="74" y="15"/>
                      </a:lnTo>
                      <a:lnTo>
                        <a:pt x="74" y="19"/>
                      </a:lnTo>
                      <a:lnTo>
                        <a:pt x="77" y="19"/>
                      </a:lnTo>
                      <a:lnTo>
                        <a:pt x="77" y="22"/>
                      </a:lnTo>
                      <a:lnTo>
                        <a:pt x="81" y="22"/>
                      </a:lnTo>
                      <a:lnTo>
                        <a:pt x="85" y="26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34"/>
                      </a:lnTo>
                      <a:lnTo>
                        <a:pt x="88" y="34"/>
                      </a:lnTo>
                      <a:lnTo>
                        <a:pt x="88" y="41"/>
                      </a:lnTo>
                      <a:lnTo>
                        <a:pt x="88" y="45"/>
                      </a:lnTo>
                      <a:lnTo>
                        <a:pt x="92" y="45"/>
                      </a:lnTo>
                      <a:lnTo>
                        <a:pt x="96" y="48"/>
                      </a:lnTo>
                      <a:lnTo>
                        <a:pt x="96" y="52"/>
                      </a:lnTo>
                      <a:lnTo>
                        <a:pt x="100" y="52"/>
                      </a:lnTo>
                      <a:lnTo>
                        <a:pt x="100" y="52"/>
                      </a:lnTo>
                      <a:lnTo>
                        <a:pt x="100" y="56"/>
                      </a:lnTo>
                      <a:lnTo>
                        <a:pt x="103" y="56"/>
                      </a:lnTo>
                      <a:lnTo>
                        <a:pt x="103" y="59"/>
                      </a:lnTo>
                      <a:lnTo>
                        <a:pt x="103" y="59"/>
                      </a:lnTo>
                      <a:lnTo>
                        <a:pt x="103" y="63"/>
                      </a:lnTo>
                      <a:lnTo>
                        <a:pt x="107" y="63"/>
                      </a:lnTo>
                      <a:lnTo>
                        <a:pt x="107" y="67"/>
                      </a:lnTo>
                      <a:lnTo>
                        <a:pt x="107" y="71"/>
                      </a:lnTo>
                      <a:lnTo>
                        <a:pt x="107" y="67"/>
                      </a:lnTo>
                      <a:lnTo>
                        <a:pt x="103" y="67"/>
                      </a:lnTo>
                      <a:lnTo>
                        <a:pt x="100" y="67"/>
                      </a:lnTo>
                      <a:lnTo>
                        <a:pt x="96" y="63"/>
                      </a:lnTo>
                      <a:lnTo>
                        <a:pt x="96" y="67"/>
                      </a:lnTo>
                      <a:lnTo>
                        <a:pt x="88" y="63"/>
                      </a:lnTo>
                      <a:lnTo>
                        <a:pt x="85" y="63"/>
                      </a:lnTo>
                      <a:lnTo>
                        <a:pt x="81" y="63"/>
                      </a:lnTo>
                      <a:lnTo>
                        <a:pt x="74" y="59"/>
                      </a:lnTo>
                      <a:lnTo>
                        <a:pt x="63" y="59"/>
                      </a:lnTo>
                      <a:lnTo>
                        <a:pt x="63" y="59"/>
                      </a:lnTo>
                      <a:lnTo>
                        <a:pt x="63" y="59"/>
                      </a:lnTo>
                      <a:lnTo>
                        <a:pt x="55" y="59"/>
                      </a:lnTo>
                      <a:lnTo>
                        <a:pt x="40" y="59"/>
                      </a:lnTo>
                      <a:lnTo>
                        <a:pt x="37" y="59"/>
                      </a:lnTo>
                      <a:lnTo>
                        <a:pt x="33" y="63"/>
                      </a:lnTo>
                      <a:lnTo>
                        <a:pt x="22" y="63"/>
                      </a:lnTo>
                      <a:lnTo>
                        <a:pt x="18" y="67"/>
                      </a:lnTo>
                      <a:lnTo>
                        <a:pt x="14" y="67"/>
                      </a:lnTo>
                      <a:lnTo>
                        <a:pt x="14" y="63"/>
                      </a:lnTo>
                      <a:lnTo>
                        <a:pt x="11" y="59"/>
                      </a:lnTo>
                      <a:lnTo>
                        <a:pt x="14" y="63"/>
                      </a:lnTo>
                      <a:lnTo>
                        <a:pt x="14" y="63"/>
                      </a:lnTo>
                      <a:lnTo>
                        <a:pt x="18" y="59"/>
                      </a:lnTo>
                      <a:lnTo>
                        <a:pt x="14" y="59"/>
                      </a:lnTo>
                      <a:lnTo>
                        <a:pt x="11" y="59"/>
                      </a:lnTo>
                      <a:lnTo>
                        <a:pt x="11" y="59"/>
                      </a:lnTo>
                      <a:lnTo>
                        <a:pt x="11" y="59"/>
                      </a:lnTo>
                      <a:lnTo>
                        <a:pt x="11" y="56"/>
                      </a:lnTo>
                      <a:lnTo>
                        <a:pt x="14" y="52"/>
                      </a:lnTo>
                      <a:lnTo>
                        <a:pt x="22" y="52"/>
                      </a:lnTo>
                      <a:lnTo>
                        <a:pt x="26" y="48"/>
                      </a:lnTo>
                      <a:lnTo>
                        <a:pt x="29" y="48"/>
                      </a:lnTo>
                      <a:lnTo>
                        <a:pt x="33" y="48"/>
                      </a:lnTo>
                      <a:lnTo>
                        <a:pt x="33" y="48"/>
                      </a:lnTo>
                      <a:lnTo>
                        <a:pt x="37" y="48"/>
                      </a:lnTo>
                      <a:lnTo>
                        <a:pt x="37" y="48"/>
                      </a:lnTo>
                      <a:lnTo>
                        <a:pt x="40" y="45"/>
                      </a:lnTo>
                      <a:lnTo>
                        <a:pt x="44" y="48"/>
                      </a:lnTo>
                      <a:lnTo>
                        <a:pt x="48" y="48"/>
                      </a:lnTo>
                      <a:lnTo>
                        <a:pt x="51" y="48"/>
                      </a:lnTo>
                      <a:lnTo>
                        <a:pt x="55" y="52"/>
                      </a:lnTo>
                      <a:lnTo>
                        <a:pt x="59" y="52"/>
                      </a:lnTo>
                      <a:lnTo>
                        <a:pt x="63" y="48"/>
                      </a:lnTo>
                      <a:lnTo>
                        <a:pt x="59" y="48"/>
                      </a:lnTo>
                      <a:lnTo>
                        <a:pt x="59" y="48"/>
                      </a:lnTo>
                      <a:lnTo>
                        <a:pt x="51" y="45"/>
                      </a:lnTo>
                      <a:lnTo>
                        <a:pt x="48" y="45"/>
                      </a:lnTo>
                      <a:lnTo>
                        <a:pt x="44" y="41"/>
                      </a:lnTo>
                      <a:lnTo>
                        <a:pt x="40" y="41"/>
                      </a:lnTo>
                      <a:lnTo>
                        <a:pt x="37" y="41"/>
                      </a:lnTo>
                      <a:lnTo>
                        <a:pt x="33" y="41"/>
                      </a:lnTo>
                      <a:lnTo>
                        <a:pt x="26" y="45"/>
                      </a:lnTo>
                      <a:lnTo>
                        <a:pt x="22" y="45"/>
                      </a:lnTo>
                      <a:lnTo>
                        <a:pt x="22" y="48"/>
                      </a:lnTo>
                      <a:lnTo>
                        <a:pt x="14" y="48"/>
                      </a:lnTo>
                      <a:lnTo>
                        <a:pt x="14" y="45"/>
                      </a:lnTo>
                      <a:lnTo>
                        <a:pt x="14" y="45"/>
                      </a:lnTo>
                      <a:lnTo>
                        <a:pt x="11" y="41"/>
                      </a:lnTo>
                      <a:lnTo>
                        <a:pt x="14" y="41"/>
                      </a:lnTo>
                      <a:lnTo>
                        <a:pt x="14" y="37"/>
                      </a:lnTo>
                      <a:lnTo>
                        <a:pt x="11" y="37"/>
                      </a:lnTo>
                      <a:lnTo>
                        <a:pt x="7" y="34"/>
                      </a:lnTo>
                      <a:lnTo>
                        <a:pt x="0" y="30"/>
                      </a:lnTo>
                      <a:lnTo>
                        <a:pt x="11" y="19"/>
                      </a:lnTo>
                      <a:lnTo>
                        <a:pt x="14" y="11"/>
                      </a:lnTo>
                      <a:lnTo>
                        <a:pt x="14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9" name="Freeform 119">
                  <a:extLst>
                    <a:ext uri="{FF2B5EF4-FFF2-40B4-BE49-F238E27FC236}">
                      <a16:creationId xmlns:a16="http://schemas.microsoft.com/office/drawing/2014/main" id="{D28571C8-6919-0740-8B06-1D6DE99E0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5629" y="2904490"/>
                  <a:ext cx="66905" cy="19300"/>
                </a:xfrm>
                <a:custGeom>
                  <a:avLst/>
                  <a:gdLst>
                    <a:gd name="T0" fmla="*/ 0 w 52"/>
                    <a:gd name="T1" fmla="*/ 15 h 15"/>
                    <a:gd name="T2" fmla="*/ 3 w 52"/>
                    <a:gd name="T3" fmla="*/ 11 h 15"/>
                    <a:gd name="T4" fmla="*/ 11 w 52"/>
                    <a:gd name="T5" fmla="*/ 11 h 15"/>
                    <a:gd name="T6" fmla="*/ 15 w 52"/>
                    <a:gd name="T7" fmla="*/ 7 h 15"/>
                    <a:gd name="T8" fmla="*/ 18 w 52"/>
                    <a:gd name="T9" fmla="*/ 7 h 15"/>
                    <a:gd name="T10" fmla="*/ 22 w 52"/>
                    <a:gd name="T11" fmla="*/ 7 h 15"/>
                    <a:gd name="T12" fmla="*/ 22 w 52"/>
                    <a:gd name="T13" fmla="*/ 7 h 15"/>
                    <a:gd name="T14" fmla="*/ 26 w 52"/>
                    <a:gd name="T15" fmla="*/ 7 h 15"/>
                    <a:gd name="T16" fmla="*/ 26 w 52"/>
                    <a:gd name="T17" fmla="*/ 7 h 15"/>
                    <a:gd name="T18" fmla="*/ 29 w 52"/>
                    <a:gd name="T19" fmla="*/ 4 h 15"/>
                    <a:gd name="T20" fmla="*/ 33 w 52"/>
                    <a:gd name="T21" fmla="*/ 7 h 15"/>
                    <a:gd name="T22" fmla="*/ 37 w 52"/>
                    <a:gd name="T23" fmla="*/ 7 h 15"/>
                    <a:gd name="T24" fmla="*/ 40 w 52"/>
                    <a:gd name="T25" fmla="*/ 7 h 15"/>
                    <a:gd name="T26" fmla="*/ 44 w 52"/>
                    <a:gd name="T27" fmla="*/ 11 h 15"/>
                    <a:gd name="T28" fmla="*/ 48 w 52"/>
                    <a:gd name="T29" fmla="*/ 11 h 15"/>
                    <a:gd name="T30" fmla="*/ 52 w 52"/>
                    <a:gd name="T31" fmla="*/ 7 h 15"/>
                    <a:gd name="T32" fmla="*/ 48 w 52"/>
                    <a:gd name="T33" fmla="*/ 7 h 15"/>
                    <a:gd name="T34" fmla="*/ 48 w 52"/>
                    <a:gd name="T35" fmla="*/ 7 h 15"/>
                    <a:gd name="T36" fmla="*/ 40 w 52"/>
                    <a:gd name="T37" fmla="*/ 4 h 15"/>
                    <a:gd name="T38" fmla="*/ 37 w 52"/>
                    <a:gd name="T39" fmla="*/ 4 h 15"/>
                    <a:gd name="T40" fmla="*/ 33 w 52"/>
                    <a:gd name="T41" fmla="*/ 0 h 15"/>
                    <a:gd name="T42" fmla="*/ 29 w 52"/>
                    <a:gd name="T43" fmla="*/ 0 h 15"/>
                    <a:gd name="T44" fmla="*/ 26 w 52"/>
                    <a:gd name="T45" fmla="*/ 0 h 15"/>
                    <a:gd name="T46" fmla="*/ 22 w 52"/>
                    <a:gd name="T47" fmla="*/ 0 h 15"/>
                    <a:gd name="T48" fmla="*/ 15 w 52"/>
                    <a:gd name="T49" fmla="*/ 4 h 15"/>
                    <a:gd name="T50" fmla="*/ 11 w 52"/>
                    <a:gd name="T51" fmla="*/ 4 h 15"/>
                    <a:gd name="T52" fmla="*/ 11 w 52"/>
                    <a:gd name="T53" fmla="*/ 7 h 15"/>
                    <a:gd name="T54" fmla="*/ 3 w 52"/>
                    <a:gd name="T55" fmla="*/ 7 h 15"/>
                    <a:gd name="T56" fmla="*/ 3 w 52"/>
                    <a:gd name="T57" fmla="*/ 7 h 15"/>
                    <a:gd name="T58" fmla="*/ 7 w 52"/>
                    <a:gd name="T59" fmla="*/ 11 h 15"/>
                    <a:gd name="T60" fmla="*/ 11 w 52"/>
                    <a:gd name="T61" fmla="*/ 7 h 15"/>
                    <a:gd name="T62" fmla="*/ 7 w 52"/>
                    <a:gd name="T63" fmla="*/ 11 h 15"/>
                    <a:gd name="T64" fmla="*/ 3 w 52"/>
                    <a:gd name="T65" fmla="*/ 11 h 15"/>
                    <a:gd name="T66" fmla="*/ 0 w 52"/>
                    <a:gd name="T67" fmla="*/ 7 h 15"/>
                    <a:gd name="T68" fmla="*/ 0 w 52"/>
                    <a:gd name="T69" fmla="*/ 11 h 15"/>
                    <a:gd name="T70" fmla="*/ 0 w 52"/>
                    <a:gd name="T71" fmla="*/ 11 h 15"/>
                    <a:gd name="T72" fmla="*/ 0 w 52"/>
                    <a:gd name="T7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2" h="15">
                      <a:moveTo>
                        <a:pt x="0" y="15"/>
                      </a:moveTo>
                      <a:lnTo>
                        <a:pt x="3" y="11"/>
                      </a:lnTo>
                      <a:lnTo>
                        <a:pt x="11" y="11"/>
                      </a:lnTo>
                      <a:lnTo>
                        <a:pt x="15" y="7"/>
                      </a:lnTo>
                      <a:lnTo>
                        <a:pt x="18" y="7"/>
                      </a:lnTo>
                      <a:lnTo>
                        <a:pt x="22" y="7"/>
                      </a:lnTo>
                      <a:lnTo>
                        <a:pt x="22" y="7"/>
                      </a:lnTo>
                      <a:lnTo>
                        <a:pt x="26" y="7"/>
                      </a:lnTo>
                      <a:lnTo>
                        <a:pt x="26" y="7"/>
                      </a:lnTo>
                      <a:lnTo>
                        <a:pt x="29" y="4"/>
                      </a:lnTo>
                      <a:lnTo>
                        <a:pt x="33" y="7"/>
                      </a:lnTo>
                      <a:lnTo>
                        <a:pt x="37" y="7"/>
                      </a:lnTo>
                      <a:lnTo>
                        <a:pt x="40" y="7"/>
                      </a:lnTo>
                      <a:lnTo>
                        <a:pt x="44" y="11"/>
                      </a:lnTo>
                      <a:lnTo>
                        <a:pt x="48" y="11"/>
                      </a:lnTo>
                      <a:lnTo>
                        <a:pt x="52" y="7"/>
                      </a:lnTo>
                      <a:lnTo>
                        <a:pt x="48" y="7"/>
                      </a:lnTo>
                      <a:lnTo>
                        <a:pt x="48" y="7"/>
                      </a:lnTo>
                      <a:lnTo>
                        <a:pt x="40" y="4"/>
                      </a:lnTo>
                      <a:lnTo>
                        <a:pt x="37" y="4"/>
                      </a:lnTo>
                      <a:lnTo>
                        <a:pt x="33" y="0"/>
                      </a:lnTo>
                      <a:lnTo>
                        <a:pt x="29" y="0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15" y="4"/>
                      </a:lnTo>
                      <a:lnTo>
                        <a:pt x="11" y="4"/>
                      </a:lnTo>
                      <a:lnTo>
                        <a:pt x="11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7" y="11"/>
                      </a:lnTo>
                      <a:lnTo>
                        <a:pt x="11" y="7"/>
                      </a:lnTo>
                      <a:lnTo>
                        <a:pt x="7" y="11"/>
                      </a:lnTo>
                      <a:lnTo>
                        <a:pt x="3" y="11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0" name="Freeform 120">
                  <a:extLst>
                    <a:ext uri="{FF2B5EF4-FFF2-40B4-BE49-F238E27FC236}">
                      <a16:creationId xmlns:a16="http://schemas.microsoft.com/office/drawing/2014/main" id="{4F86466D-BB2B-B340-8FC5-C7720FB1A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9489" y="2927649"/>
                  <a:ext cx="63045" cy="33452"/>
                </a:xfrm>
                <a:custGeom>
                  <a:avLst/>
                  <a:gdLst>
                    <a:gd name="T0" fmla="*/ 0 w 49"/>
                    <a:gd name="T1" fmla="*/ 8 h 26"/>
                    <a:gd name="T2" fmla="*/ 4 w 49"/>
                    <a:gd name="T3" fmla="*/ 8 h 26"/>
                    <a:gd name="T4" fmla="*/ 8 w 49"/>
                    <a:gd name="T5" fmla="*/ 4 h 26"/>
                    <a:gd name="T6" fmla="*/ 19 w 49"/>
                    <a:gd name="T7" fmla="*/ 4 h 26"/>
                    <a:gd name="T8" fmla="*/ 23 w 49"/>
                    <a:gd name="T9" fmla="*/ 0 h 26"/>
                    <a:gd name="T10" fmla="*/ 26 w 49"/>
                    <a:gd name="T11" fmla="*/ 0 h 26"/>
                    <a:gd name="T12" fmla="*/ 41 w 49"/>
                    <a:gd name="T13" fmla="*/ 0 h 26"/>
                    <a:gd name="T14" fmla="*/ 49 w 49"/>
                    <a:gd name="T15" fmla="*/ 0 h 26"/>
                    <a:gd name="T16" fmla="*/ 49 w 49"/>
                    <a:gd name="T17" fmla="*/ 4 h 26"/>
                    <a:gd name="T18" fmla="*/ 49 w 49"/>
                    <a:gd name="T19" fmla="*/ 8 h 26"/>
                    <a:gd name="T20" fmla="*/ 49 w 49"/>
                    <a:gd name="T21" fmla="*/ 12 h 26"/>
                    <a:gd name="T22" fmla="*/ 49 w 49"/>
                    <a:gd name="T23" fmla="*/ 15 h 26"/>
                    <a:gd name="T24" fmla="*/ 49 w 49"/>
                    <a:gd name="T25" fmla="*/ 19 h 26"/>
                    <a:gd name="T26" fmla="*/ 45 w 49"/>
                    <a:gd name="T27" fmla="*/ 19 h 26"/>
                    <a:gd name="T28" fmla="*/ 41 w 49"/>
                    <a:gd name="T29" fmla="*/ 19 h 26"/>
                    <a:gd name="T30" fmla="*/ 37 w 49"/>
                    <a:gd name="T31" fmla="*/ 23 h 26"/>
                    <a:gd name="T32" fmla="*/ 34 w 49"/>
                    <a:gd name="T33" fmla="*/ 23 h 26"/>
                    <a:gd name="T34" fmla="*/ 30 w 49"/>
                    <a:gd name="T35" fmla="*/ 26 h 26"/>
                    <a:gd name="T36" fmla="*/ 26 w 49"/>
                    <a:gd name="T37" fmla="*/ 26 h 26"/>
                    <a:gd name="T38" fmla="*/ 26 w 49"/>
                    <a:gd name="T39" fmla="*/ 26 h 26"/>
                    <a:gd name="T40" fmla="*/ 26 w 49"/>
                    <a:gd name="T41" fmla="*/ 23 h 26"/>
                    <a:gd name="T42" fmla="*/ 19 w 49"/>
                    <a:gd name="T43" fmla="*/ 26 h 26"/>
                    <a:gd name="T44" fmla="*/ 23 w 49"/>
                    <a:gd name="T45" fmla="*/ 23 h 26"/>
                    <a:gd name="T46" fmla="*/ 23 w 49"/>
                    <a:gd name="T47" fmla="*/ 23 h 26"/>
                    <a:gd name="T48" fmla="*/ 23 w 49"/>
                    <a:gd name="T49" fmla="*/ 19 h 26"/>
                    <a:gd name="T50" fmla="*/ 19 w 49"/>
                    <a:gd name="T51" fmla="*/ 19 h 26"/>
                    <a:gd name="T52" fmla="*/ 19 w 49"/>
                    <a:gd name="T53" fmla="*/ 19 h 26"/>
                    <a:gd name="T54" fmla="*/ 15 w 49"/>
                    <a:gd name="T55" fmla="*/ 15 h 26"/>
                    <a:gd name="T56" fmla="*/ 26 w 49"/>
                    <a:gd name="T57" fmla="*/ 15 h 26"/>
                    <a:gd name="T58" fmla="*/ 26 w 49"/>
                    <a:gd name="T59" fmla="*/ 15 h 26"/>
                    <a:gd name="T60" fmla="*/ 23 w 49"/>
                    <a:gd name="T61" fmla="*/ 15 h 26"/>
                    <a:gd name="T62" fmla="*/ 19 w 49"/>
                    <a:gd name="T63" fmla="*/ 15 h 26"/>
                    <a:gd name="T64" fmla="*/ 15 w 49"/>
                    <a:gd name="T65" fmla="*/ 15 h 26"/>
                    <a:gd name="T66" fmla="*/ 12 w 49"/>
                    <a:gd name="T67" fmla="*/ 15 h 26"/>
                    <a:gd name="T68" fmla="*/ 12 w 49"/>
                    <a:gd name="T69" fmla="*/ 15 h 26"/>
                    <a:gd name="T70" fmla="*/ 8 w 49"/>
                    <a:gd name="T71" fmla="*/ 15 h 26"/>
                    <a:gd name="T72" fmla="*/ 4 w 49"/>
                    <a:gd name="T73" fmla="*/ 12 h 26"/>
                    <a:gd name="T74" fmla="*/ 8 w 49"/>
                    <a:gd name="T75" fmla="*/ 8 h 26"/>
                    <a:gd name="T76" fmla="*/ 4 w 49"/>
                    <a:gd name="T77" fmla="*/ 8 h 26"/>
                    <a:gd name="T78" fmla="*/ 0 w 49"/>
                    <a:gd name="T79" fmla="*/ 8 h 26"/>
                    <a:gd name="T80" fmla="*/ 0 w 49"/>
                    <a:gd name="T81" fmla="*/ 8 h 26"/>
                    <a:gd name="T82" fmla="*/ 0 w 49"/>
                    <a:gd name="T83" fmla="*/ 8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9" h="26">
                      <a:moveTo>
                        <a:pt x="0" y="8"/>
                      </a:moveTo>
                      <a:lnTo>
                        <a:pt x="4" y="8"/>
                      </a:lnTo>
                      <a:lnTo>
                        <a:pt x="8" y="4"/>
                      </a:lnTo>
                      <a:lnTo>
                        <a:pt x="19" y="4"/>
                      </a:lnTo>
                      <a:lnTo>
                        <a:pt x="23" y="0"/>
                      </a:lnTo>
                      <a:lnTo>
                        <a:pt x="26" y="0"/>
                      </a:lnTo>
                      <a:lnTo>
                        <a:pt x="41" y="0"/>
                      </a:lnTo>
                      <a:lnTo>
                        <a:pt x="49" y="0"/>
                      </a:lnTo>
                      <a:lnTo>
                        <a:pt x="49" y="4"/>
                      </a:lnTo>
                      <a:lnTo>
                        <a:pt x="49" y="8"/>
                      </a:lnTo>
                      <a:lnTo>
                        <a:pt x="49" y="12"/>
                      </a:lnTo>
                      <a:lnTo>
                        <a:pt x="49" y="15"/>
                      </a:lnTo>
                      <a:lnTo>
                        <a:pt x="49" y="19"/>
                      </a:lnTo>
                      <a:lnTo>
                        <a:pt x="45" y="19"/>
                      </a:lnTo>
                      <a:lnTo>
                        <a:pt x="41" y="19"/>
                      </a:lnTo>
                      <a:lnTo>
                        <a:pt x="37" y="23"/>
                      </a:lnTo>
                      <a:lnTo>
                        <a:pt x="34" y="23"/>
                      </a:lnTo>
                      <a:lnTo>
                        <a:pt x="30" y="26"/>
                      </a:lnTo>
                      <a:lnTo>
                        <a:pt x="26" y="26"/>
                      </a:lnTo>
                      <a:lnTo>
                        <a:pt x="26" y="26"/>
                      </a:lnTo>
                      <a:lnTo>
                        <a:pt x="26" y="23"/>
                      </a:lnTo>
                      <a:lnTo>
                        <a:pt x="19" y="26"/>
                      </a:lnTo>
                      <a:lnTo>
                        <a:pt x="23" y="23"/>
                      </a:lnTo>
                      <a:lnTo>
                        <a:pt x="23" y="23"/>
                      </a:lnTo>
                      <a:lnTo>
                        <a:pt x="23" y="19"/>
                      </a:lnTo>
                      <a:lnTo>
                        <a:pt x="19" y="19"/>
                      </a:lnTo>
                      <a:lnTo>
                        <a:pt x="19" y="19"/>
                      </a:lnTo>
                      <a:lnTo>
                        <a:pt x="15" y="15"/>
                      </a:lnTo>
                      <a:lnTo>
                        <a:pt x="26" y="15"/>
                      </a:lnTo>
                      <a:lnTo>
                        <a:pt x="26" y="15"/>
                      </a:lnTo>
                      <a:lnTo>
                        <a:pt x="23" y="15"/>
                      </a:lnTo>
                      <a:lnTo>
                        <a:pt x="19" y="15"/>
                      </a:lnTo>
                      <a:lnTo>
                        <a:pt x="15" y="15"/>
                      </a:lnTo>
                      <a:lnTo>
                        <a:pt x="12" y="15"/>
                      </a:lnTo>
                      <a:lnTo>
                        <a:pt x="12" y="15"/>
                      </a:lnTo>
                      <a:lnTo>
                        <a:pt x="8" y="15"/>
                      </a:lnTo>
                      <a:lnTo>
                        <a:pt x="4" y="12"/>
                      </a:lnTo>
                      <a:lnTo>
                        <a:pt x="8" y="8"/>
                      </a:lnTo>
                      <a:lnTo>
                        <a:pt x="4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1" name="Freeform 121">
                  <a:extLst>
                    <a:ext uri="{FF2B5EF4-FFF2-40B4-BE49-F238E27FC236}">
                      <a16:creationId xmlns:a16="http://schemas.microsoft.com/office/drawing/2014/main" id="{12B13B9E-3BC8-6748-88CF-B1D43EB81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8089" y="2927649"/>
                  <a:ext cx="153109" cy="133810"/>
                </a:xfrm>
                <a:custGeom>
                  <a:avLst/>
                  <a:gdLst>
                    <a:gd name="T0" fmla="*/ 4 w 119"/>
                    <a:gd name="T1" fmla="*/ 23 h 104"/>
                    <a:gd name="T2" fmla="*/ 11 w 119"/>
                    <a:gd name="T3" fmla="*/ 19 h 104"/>
                    <a:gd name="T4" fmla="*/ 19 w 119"/>
                    <a:gd name="T5" fmla="*/ 19 h 104"/>
                    <a:gd name="T6" fmla="*/ 19 w 119"/>
                    <a:gd name="T7" fmla="*/ 12 h 104"/>
                    <a:gd name="T8" fmla="*/ 19 w 119"/>
                    <a:gd name="T9" fmla="*/ 4 h 104"/>
                    <a:gd name="T10" fmla="*/ 19 w 119"/>
                    <a:gd name="T11" fmla="*/ 0 h 104"/>
                    <a:gd name="T12" fmla="*/ 37 w 119"/>
                    <a:gd name="T13" fmla="*/ 4 h 104"/>
                    <a:gd name="T14" fmla="*/ 44 w 119"/>
                    <a:gd name="T15" fmla="*/ 4 h 104"/>
                    <a:gd name="T16" fmla="*/ 52 w 119"/>
                    <a:gd name="T17" fmla="*/ 4 h 104"/>
                    <a:gd name="T18" fmla="*/ 59 w 119"/>
                    <a:gd name="T19" fmla="*/ 8 h 104"/>
                    <a:gd name="T20" fmla="*/ 63 w 119"/>
                    <a:gd name="T21" fmla="*/ 12 h 104"/>
                    <a:gd name="T22" fmla="*/ 67 w 119"/>
                    <a:gd name="T23" fmla="*/ 12 h 104"/>
                    <a:gd name="T24" fmla="*/ 74 w 119"/>
                    <a:gd name="T25" fmla="*/ 12 h 104"/>
                    <a:gd name="T26" fmla="*/ 81 w 119"/>
                    <a:gd name="T27" fmla="*/ 12 h 104"/>
                    <a:gd name="T28" fmla="*/ 85 w 119"/>
                    <a:gd name="T29" fmla="*/ 8 h 104"/>
                    <a:gd name="T30" fmla="*/ 93 w 119"/>
                    <a:gd name="T31" fmla="*/ 8 h 104"/>
                    <a:gd name="T32" fmla="*/ 96 w 119"/>
                    <a:gd name="T33" fmla="*/ 8 h 104"/>
                    <a:gd name="T34" fmla="*/ 100 w 119"/>
                    <a:gd name="T35" fmla="*/ 12 h 104"/>
                    <a:gd name="T36" fmla="*/ 104 w 119"/>
                    <a:gd name="T37" fmla="*/ 19 h 104"/>
                    <a:gd name="T38" fmla="*/ 107 w 119"/>
                    <a:gd name="T39" fmla="*/ 19 h 104"/>
                    <a:gd name="T40" fmla="*/ 104 w 119"/>
                    <a:gd name="T41" fmla="*/ 26 h 104"/>
                    <a:gd name="T42" fmla="*/ 107 w 119"/>
                    <a:gd name="T43" fmla="*/ 30 h 104"/>
                    <a:gd name="T44" fmla="*/ 111 w 119"/>
                    <a:gd name="T45" fmla="*/ 26 h 104"/>
                    <a:gd name="T46" fmla="*/ 111 w 119"/>
                    <a:gd name="T47" fmla="*/ 30 h 104"/>
                    <a:gd name="T48" fmla="*/ 115 w 119"/>
                    <a:gd name="T49" fmla="*/ 34 h 104"/>
                    <a:gd name="T50" fmla="*/ 119 w 119"/>
                    <a:gd name="T51" fmla="*/ 38 h 104"/>
                    <a:gd name="T52" fmla="*/ 111 w 119"/>
                    <a:gd name="T53" fmla="*/ 41 h 104"/>
                    <a:gd name="T54" fmla="*/ 111 w 119"/>
                    <a:gd name="T55" fmla="*/ 41 h 104"/>
                    <a:gd name="T56" fmla="*/ 111 w 119"/>
                    <a:gd name="T57" fmla="*/ 52 h 104"/>
                    <a:gd name="T58" fmla="*/ 111 w 119"/>
                    <a:gd name="T59" fmla="*/ 60 h 104"/>
                    <a:gd name="T60" fmla="*/ 115 w 119"/>
                    <a:gd name="T61" fmla="*/ 64 h 104"/>
                    <a:gd name="T62" fmla="*/ 111 w 119"/>
                    <a:gd name="T63" fmla="*/ 64 h 104"/>
                    <a:gd name="T64" fmla="*/ 111 w 119"/>
                    <a:gd name="T65" fmla="*/ 71 h 104"/>
                    <a:gd name="T66" fmla="*/ 115 w 119"/>
                    <a:gd name="T67" fmla="*/ 75 h 104"/>
                    <a:gd name="T68" fmla="*/ 107 w 119"/>
                    <a:gd name="T69" fmla="*/ 82 h 104"/>
                    <a:gd name="T70" fmla="*/ 107 w 119"/>
                    <a:gd name="T71" fmla="*/ 90 h 104"/>
                    <a:gd name="T72" fmla="*/ 100 w 119"/>
                    <a:gd name="T73" fmla="*/ 97 h 104"/>
                    <a:gd name="T74" fmla="*/ 78 w 119"/>
                    <a:gd name="T75" fmla="*/ 104 h 104"/>
                    <a:gd name="T76" fmla="*/ 67 w 119"/>
                    <a:gd name="T77" fmla="*/ 101 h 104"/>
                    <a:gd name="T78" fmla="*/ 63 w 119"/>
                    <a:gd name="T79" fmla="*/ 93 h 104"/>
                    <a:gd name="T80" fmla="*/ 63 w 119"/>
                    <a:gd name="T81" fmla="*/ 93 h 104"/>
                    <a:gd name="T82" fmla="*/ 70 w 119"/>
                    <a:gd name="T83" fmla="*/ 67 h 104"/>
                    <a:gd name="T84" fmla="*/ 70 w 119"/>
                    <a:gd name="T85" fmla="*/ 64 h 104"/>
                    <a:gd name="T86" fmla="*/ 70 w 119"/>
                    <a:gd name="T87" fmla="*/ 60 h 104"/>
                    <a:gd name="T88" fmla="*/ 67 w 119"/>
                    <a:gd name="T89" fmla="*/ 56 h 104"/>
                    <a:gd name="T90" fmla="*/ 63 w 119"/>
                    <a:gd name="T91" fmla="*/ 49 h 104"/>
                    <a:gd name="T92" fmla="*/ 59 w 119"/>
                    <a:gd name="T93" fmla="*/ 41 h 104"/>
                    <a:gd name="T94" fmla="*/ 41 w 119"/>
                    <a:gd name="T95" fmla="*/ 41 h 104"/>
                    <a:gd name="T96" fmla="*/ 37 w 119"/>
                    <a:gd name="T97" fmla="*/ 49 h 104"/>
                    <a:gd name="T98" fmla="*/ 30 w 119"/>
                    <a:gd name="T99" fmla="*/ 52 h 104"/>
                    <a:gd name="T100" fmla="*/ 26 w 119"/>
                    <a:gd name="T101" fmla="*/ 52 h 104"/>
                    <a:gd name="T102" fmla="*/ 19 w 119"/>
                    <a:gd name="T103" fmla="*/ 45 h 104"/>
                    <a:gd name="T104" fmla="*/ 15 w 119"/>
                    <a:gd name="T105" fmla="*/ 45 h 104"/>
                    <a:gd name="T106" fmla="*/ 15 w 119"/>
                    <a:gd name="T107" fmla="*/ 41 h 104"/>
                    <a:gd name="T108" fmla="*/ 11 w 119"/>
                    <a:gd name="T109" fmla="*/ 41 h 104"/>
                    <a:gd name="T110" fmla="*/ 7 w 119"/>
                    <a:gd name="T111" fmla="*/ 41 h 104"/>
                    <a:gd name="T112" fmla="*/ 4 w 119"/>
                    <a:gd name="T113" fmla="*/ 30 h 104"/>
                    <a:gd name="T114" fmla="*/ 0 w 119"/>
                    <a:gd name="T115" fmla="*/ 26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19" h="104">
                      <a:moveTo>
                        <a:pt x="0" y="26"/>
                      </a:moveTo>
                      <a:lnTo>
                        <a:pt x="4" y="23"/>
                      </a:lnTo>
                      <a:lnTo>
                        <a:pt x="7" y="23"/>
                      </a:lnTo>
                      <a:lnTo>
                        <a:pt x="11" y="19"/>
                      </a:lnTo>
                      <a:lnTo>
                        <a:pt x="15" y="19"/>
                      </a:lnTo>
                      <a:lnTo>
                        <a:pt x="19" y="19"/>
                      </a:lnTo>
                      <a:lnTo>
                        <a:pt x="19" y="15"/>
                      </a:lnTo>
                      <a:lnTo>
                        <a:pt x="19" y="12"/>
                      </a:lnTo>
                      <a:lnTo>
                        <a:pt x="19" y="8"/>
                      </a:lnTo>
                      <a:lnTo>
                        <a:pt x="19" y="4"/>
                      </a:lnTo>
                      <a:lnTo>
                        <a:pt x="19" y="0"/>
                      </a:lnTo>
                      <a:lnTo>
                        <a:pt x="19" y="0"/>
                      </a:lnTo>
                      <a:lnTo>
                        <a:pt x="30" y="0"/>
                      </a:lnTo>
                      <a:lnTo>
                        <a:pt x="37" y="4"/>
                      </a:lnTo>
                      <a:lnTo>
                        <a:pt x="41" y="4"/>
                      </a:lnTo>
                      <a:lnTo>
                        <a:pt x="44" y="4"/>
                      </a:lnTo>
                      <a:lnTo>
                        <a:pt x="52" y="8"/>
                      </a:lnTo>
                      <a:lnTo>
                        <a:pt x="52" y="4"/>
                      </a:lnTo>
                      <a:lnTo>
                        <a:pt x="56" y="8"/>
                      </a:lnTo>
                      <a:lnTo>
                        <a:pt x="59" y="8"/>
                      </a:lnTo>
                      <a:lnTo>
                        <a:pt x="63" y="8"/>
                      </a:lnTo>
                      <a:lnTo>
                        <a:pt x="63" y="12"/>
                      </a:lnTo>
                      <a:lnTo>
                        <a:pt x="63" y="12"/>
                      </a:lnTo>
                      <a:lnTo>
                        <a:pt x="67" y="12"/>
                      </a:lnTo>
                      <a:lnTo>
                        <a:pt x="70" y="12"/>
                      </a:lnTo>
                      <a:lnTo>
                        <a:pt x="74" y="12"/>
                      </a:lnTo>
                      <a:lnTo>
                        <a:pt x="78" y="12"/>
                      </a:lnTo>
                      <a:lnTo>
                        <a:pt x="81" y="12"/>
                      </a:lnTo>
                      <a:lnTo>
                        <a:pt x="81" y="12"/>
                      </a:lnTo>
                      <a:lnTo>
                        <a:pt x="85" y="8"/>
                      </a:lnTo>
                      <a:lnTo>
                        <a:pt x="89" y="8"/>
                      </a:lnTo>
                      <a:lnTo>
                        <a:pt x="93" y="8"/>
                      </a:lnTo>
                      <a:lnTo>
                        <a:pt x="96" y="8"/>
                      </a:lnTo>
                      <a:lnTo>
                        <a:pt x="96" y="8"/>
                      </a:lnTo>
                      <a:lnTo>
                        <a:pt x="96" y="8"/>
                      </a:lnTo>
                      <a:lnTo>
                        <a:pt x="100" y="12"/>
                      </a:lnTo>
                      <a:lnTo>
                        <a:pt x="104" y="15"/>
                      </a:lnTo>
                      <a:lnTo>
                        <a:pt x="104" y="19"/>
                      </a:lnTo>
                      <a:lnTo>
                        <a:pt x="104" y="19"/>
                      </a:lnTo>
                      <a:lnTo>
                        <a:pt x="107" y="19"/>
                      </a:lnTo>
                      <a:lnTo>
                        <a:pt x="107" y="23"/>
                      </a:lnTo>
                      <a:lnTo>
                        <a:pt x="104" y="26"/>
                      </a:lnTo>
                      <a:lnTo>
                        <a:pt x="104" y="30"/>
                      </a:lnTo>
                      <a:lnTo>
                        <a:pt x="107" y="30"/>
                      </a:lnTo>
                      <a:lnTo>
                        <a:pt x="107" y="26"/>
                      </a:lnTo>
                      <a:lnTo>
                        <a:pt x="111" y="26"/>
                      </a:lnTo>
                      <a:lnTo>
                        <a:pt x="111" y="30"/>
                      </a:lnTo>
                      <a:lnTo>
                        <a:pt x="111" y="30"/>
                      </a:lnTo>
                      <a:lnTo>
                        <a:pt x="111" y="34"/>
                      </a:lnTo>
                      <a:lnTo>
                        <a:pt x="115" y="34"/>
                      </a:lnTo>
                      <a:lnTo>
                        <a:pt x="119" y="34"/>
                      </a:lnTo>
                      <a:lnTo>
                        <a:pt x="119" y="38"/>
                      </a:lnTo>
                      <a:lnTo>
                        <a:pt x="115" y="38"/>
                      </a:lnTo>
                      <a:lnTo>
                        <a:pt x="111" y="41"/>
                      </a:lnTo>
                      <a:lnTo>
                        <a:pt x="111" y="41"/>
                      </a:lnTo>
                      <a:lnTo>
                        <a:pt x="111" y="41"/>
                      </a:lnTo>
                      <a:lnTo>
                        <a:pt x="111" y="49"/>
                      </a:lnTo>
                      <a:lnTo>
                        <a:pt x="111" y="52"/>
                      </a:lnTo>
                      <a:lnTo>
                        <a:pt x="111" y="56"/>
                      </a:lnTo>
                      <a:lnTo>
                        <a:pt x="111" y="60"/>
                      </a:lnTo>
                      <a:lnTo>
                        <a:pt x="115" y="60"/>
                      </a:lnTo>
                      <a:lnTo>
                        <a:pt x="115" y="64"/>
                      </a:lnTo>
                      <a:lnTo>
                        <a:pt x="111" y="64"/>
                      </a:lnTo>
                      <a:lnTo>
                        <a:pt x="111" y="64"/>
                      </a:lnTo>
                      <a:lnTo>
                        <a:pt x="111" y="67"/>
                      </a:lnTo>
                      <a:lnTo>
                        <a:pt x="111" y="71"/>
                      </a:lnTo>
                      <a:lnTo>
                        <a:pt x="115" y="71"/>
                      </a:lnTo>
                      <a:lnTo>
                        <a:pt x="115" y="75"/>
                      </a:lnTo>
                      <a:lnTo>
                        <a:pt x="107" y="82"/>
                      </a:lnTo>
                      <a:lnTo>
                        <a:pt x="107" y="82"/>
                      </a:lnTo>
                      <a:lnTo>
                        <a:pt x="104" y="86"/>
                      </a:lnTo>
                      <a:lnTo>
                        <a:pt x="107" y="90"/>
                      </a:lnTo>
                      <a:lnTo>
                        <a:pt x="104" y="93"/>
                      </a:lnTo>
                      <a:lnTo>
                        <a:pt x="100" y="97"/>
                      </a:lnTo>
                      <a:lnTo>
                        <a:pt x="104" y="97"/>
                      </a:lnTo>
                      <a:lnTo>
                        <a:pt x="78" y="104"/>
                      </a:lnTo>
                      <a:lnTo>
                        <a:pt x="70" y="101"/>
                      </a:lnTo>
                      <a:lnTo>
                        <a:pt x="67" y="101"/>
                      </a:lnTo>
                      <a:lnTo>
                        <a:pt x="63" y="97"/>
                      </a:lnTo>
                      <a:lnTo>
                        <a:pt x="63" y="93"/>
                      </a:lnTo>
                      <a:lnTo>
                        <a:pt x="63" y="93"/>
                      </a:lnTo>
                      <a:lnTo>
                        <a:pt x="63" y="93"/>
                      </a:lnTo>
                      <a:lnTo>
                        <a:pt x="70" y="86"/>
                      </a:lnTo>
                      <a:lnTo>
                        <a:pt x="70" y="67"/>
                      </a:lnTo>
                      <a:lnTo>
                        <a:pt x="70" y="67"/>
                      </a:lnTo>
                      <a:lnTo>
                        <a:pt x="70" y="64"/>
                      </a:lnTo>
                      <a:lnTo>
                        <a:pt x="70" y="64"/>
                      </a:lnTo>
                      <a:lnTo>
                        <a:pt x="70" y="60"/>
                      </a:lnTo>
                      <a:lnTo>
                        <a:pt x="70" y="60"/>
                      </a:lnTo>
                      <a:lnTo>
                        <a:pt x="67" y="56"/>
                      </a:lnTo>
                      <a:lnTo>
                        <a:pt x="70" y="52"/>
                      </a:lnTo>
                      <a:lnTo>
                        <a:pt x="63" y="49"/>
                      </a:lnTo>
                      <a:lnTo>
                        <a:pt x="63" y="45"/>
                      </a:lnTo>
                      <a:lnTo>
                        <a:pt x="59" y="41"/>
                      </a:lnTo>
                      <a:lnTo>
                        <a:pt x="48" y="41"/>
                      </a:lnTo>
                      <a:lnTo>
                        <a:pt x="41" y="41"/>
                      </a:lnTo>
                      <a:lnTo>
                        <a:pt x="41" y="45"/>
                      </a:lnTo>
                      <a:lnTo>
                        <a:pt x="37" y="49"/>
                      </a:lnTo>
                      <a:lnTo>
                        <a:pt x="37" y="52"/>
                      </a:lnTo>
                      <a:lnTo>
                        <a:pt x="30" y="52"/>
                      </a:lnTo>
                      <a:lnTo>
                        <a:pt x="30" y="52"/>
                      </a:lnTo>
                      <a:lnTo>
                        <a:pt x="26" y="52"/>
                      </a:lnTo>
                      <a:lnTo>
                        <a:pt x="22" y="49"/>
                      </a:lnTo>
                      <a:lnTo>
                        <a:pt x="19" y="45"/>
                      </a:lnTo>
                      <a:lnTo>
                        <a:pt x="15" y="45"/>
                      </a:lnTo>
                      <a:lnTo>
                        <a:pt x="15" y="45"/>
                      </a:lnTo>
                      <a:lnTo>
                        <a:pt x="15" y="41"/>
                      </a:lnTo>
                      <a:lnTo>
                        <a:pt x="15" y="41"/>
                      </a:lnTo>
                      <a:lnTo>
                        <a:pt x="15" y="38"/>
                      </a:lnTo>
                      <a:lnTo>
                        <a:pt x="11" y="41"/>
                      </a:lnTo>
                      <a:lnTo>
                        <a:pt x="11" y="41"/>
                      </a:lnTo>
                      <a:lnTo>
                        <a:pt x="7" y="41"/>
                      </a:lnTo>
                      <a:lnTo>
                        <a:pt x="4" y="34"/>
                      </a:lnTo>
                      <a:lnTo>
                        <a:pt x="4" y="30"/>
                      </a:lnTo>
                      <a:lnTo>
                        <a:pt x="0" y="26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2" name="Freeform 122">
                  <a:extLst>
                    <a:ext uri="{FF2B5EF4-FFF2-40B4-BE49-F238E27FC236}">
                      <a16:creationId xmlns:a16="http://schemas.microsoft.com/office/drawing/2014/main" id="{8FC6DF6B-C3FB-B648-824B-42A1B34196B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21540" y="2980401"/>
                  <a:ext cx="56612" cy="66905"/>
                </a:xfrm>
                <a:custGeom>
                  <a:avLst/>
                  <a:gdLst>
                    <a:gd name="T0" fmla="*/ 11 w 44"/>
                    <a:gd name="T1" fmla="*/ 45 h 52"/>
                    <a:gd name="T2" fmla="*/ 11 w 44"/>
                    <a:gd name="T3" fmla="*/ 41 h 52"/>
                    <a:gd name="T4" fmla="*/ 11 w 44"/>
                    <a:gd name="T5" fmla="*/ 41 h 52"/>
                    <a:gd name="T6" fmla="*/ 7 w 44"/>
                    <a:gd name="T7" fmla="*/ 41 h 52"/>
                    <a:gd name="T8" fmla="*/ 7 w 44"/>
                    <a:gd name="T9" fmla="*/ 41 h 52"/>
                    <a:gd name="T10" fmla="*/ 7 w 44"/>
                    <a:gd name="T11" fmla="*/ 41 h 52"/>
                    <a:gd name="T12" fmla="*/ 11 w 44"/>
                    <a:gd name="T13" fmla="*/ 45 h 52"/>
                    <a:gd name="T14" fmla="*/ 11 w 44"/>
                    <a:gd name="T15" fmla="*/ 45 h 52"/>
                    <a:gd name="T16" fmla="*/ 11 w 44"/>
                    <a:gd name="T17" fmla="*/ 45 h 52"/>
                    <a:gd name="T18" fmla="*/ 4 w 44"/>
                    <a:gd name="T19" fmla="*/ 11 h 52"/>
                    <a:gd name="T20" fmla="*/ 4 w 44"/>
                    <a:gd name="T21" fmla="*/ 11 h 52"/>
                    <a:gd name="T22" fmla="*/ 11 w 44"/>
                    <a:gd name="T23" fmla="*/ 11 h 52"/>
                    <a:gd name="T24" fmla="*/ 11 w 44"/>
                    <a:gd name="T25" fmla="*/ 8 h 52"/>
                    <a:gd name="T26" fmla="*/ 15 w 44"/>
                    <a:gd name="T27" fmla="*/ 4 h 52"/>
                    <a:gd name="T28" fmla="*/ 15 w 44"/>
                    <a:gd name="T29" fmla="*/ 0 h 52"/>
                    <a:gd name="T30" fmla="*/ 22 w 44"/>
                    <a:gd name="T31" fmla="*/ 0 h 52"/>
                    <a:gd name="T32" fmla="*/ 33 w 44"/>
                    <a:gd name="T33" fmla="*/ 0 h 52"/>
                    <a:gd name="T34" fmla="*/ 37 w 44"/>
                    <a:gd name="T35" fmla="*/ 4 h 52"/>
                    <a:gd name="T36" fmla="*/ 37 w 44"/>
                    <a:gd name="T37" fmla="*/ 8 h 52"/>
                    <a:gd name="T38" fmla="*/ 44 w 44"/>
                    <a:gd name="T39" fmla="*/ 11 h 52"/>
                    <a:gd name="T40" fmla="*/ 41 w 44"/>
                    <a:gd name="T41" fmla="*/ 15 h 52"/>
                    <a:gd name="T42" fmla="*/ 44 w 44"/>
                    <a:gd name="T43" fmla="*/ 19 h 52"/>
                    <a:gd name="T44" fmla="*/ 44 w 44"/>
                    <a:gd name="T45" fmla="*/ 19 h 52"/>
                    <a:gd name="T46" fmla="*/ 44 w 44"/>
                    <a:gd name="T47" fmla="*/ 23 h 52"/>
                    <a:gd name="T48" fmla="*/ 44 w 44"/>
                    <a:gd name="T49" fmla="*/ 23 h 52"/>
                    <a:gd name="T50" fmla="*/ 44 w 44"/>
                    <a:gd name="T51" fmla="*/ 26 h 52"/>
                    <a:gd name="T52" fmla="*/ 44 w 44"/>
                    <a:gd name="T53" fmla="*/ 26 h 52"/>
                    <a:gd name="T54" fmla="*/ 44 w 44"/>
                    <a:gd name="T55" fmla="*/ 45 h 52"/>
                    <a:gd name="T56" fmla="*/ 37 w 44"/>
                    <a:gd name="T57" fmla="*/ 52 h 52"/>
                    <a:gd name="T58" fmla="*/ 33 w 44"/>
                    <a:gd name="T59" fmla="*/ 49 h 52"/>
                    <a:gd name="T60" fmla="*/ 30 w 44"/>
                    <a:gd name="T61" fmla="*/ 49 h 52"/>
                    <a:gd name="T62" fmla="*/ 18 w 44"/>
                    <a:gd name="T63" fmla="*/ 45 h 52"/>
                    <a:gd name="T64" fmla="*/ 15 w 44"/>
                    <a:gd name="T65" fmla="*/ 45 h 52"/>
                    <a:gd name="T66" fmla="*/ 15 w 44"/>
                    <a:gd name="T67" fmla="*/ 45 h 52"/>
                    <a:gd name="T68" fmla="*/ 15 w 44"/>
                    <a:gd name="T69" fmla="*/ 41 h 52"/>
                    <a:gd name="T70" fmla="*/ 11 w 44"/>
                    <a:gd name="T71" fmla="*/ 37 h 52"/>
                    <a:gd name="T72" fmla="*/ 15 w 44"/>
                    <a:gd name="T73" fmla="*/ 37 h 52"/>
                    <a:gd name="T74" fmla="*/ 15 w 44"/>
                    <a:gd name="T75" fmla="*/ 37 h 52"/>
                    <a:gd name="T76" fmla="*/ 11 w 44"/>
                    <a:gd name="T77" fmla="*/ 37 h 52"/>
                    <a:gd name="T78" fmla="*/ 7 w 44"/>
                    <a:gd name="T79" fmla="*/ 34 h 52"/>
                    <a:gd name="T80" fmla="*/ 7 w 44"/>
                    <a:gd name="T81" fmla="*/ 30 h 52"/>
                    <a:gd name="T82" fmla="*/ 4 w 44"/>
                    <a:gd name="T83" fmla="*/ 26 h 52"/>
                    <a:gd name="T84" fmla="*/ 0 w 44"/>
                    <a:gd name="T85" fmla="*/ 26 h 52"/>
                    <a:gd name="T86" fmla="*/ 0 w 44"/>
                    <a:gd name="T87" fmla="*/ 23 h 52"/>
                    <a:gd name="T88" fmla="*/ 4 w 44"/>
                    <a:gd name="T89" fmla="*/ 19 h 52"/>
                    <a:gd name="T90" fmla="*/ 0 w 44"/>
                    <a:gd name="T91" fmla="*/ 19 h 52"/>
                    <a:gd name="T92" fmla="*/ 0 w 44"/>
                    <a:gd name="T93" fmla="*/ 15 h 52"/>
                    <a:gd name="T94" fmla="*/ 4 w 44"/>
                    <a:gd name="T95" fmla="*/ 11 h 52"/>
                    <a:gd name="T96" fmla="*/ 4 w 44"/>
                    <a:gd name="T97" fmla="*/ 1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4" h="52">
                      <a:moveTo>
                        <a:pt x="11" y="45"/>
                      </a:moveTo>
                      <a:lnTo>
                        <a:pt x="11" y="41"/>
                      </a:lnTo>
                      <a:lnTo>
                        <a:pt x="11" y="41"/>
                      </a:lnTo>
                      <a:lnTo>
                        <a:pt x="7" y="41"/>
                      </a:lnTo>
                      <a:lnTo>
                        <a:pt x="7" y="41"/>
                      </a:lnTo>
                      <a:lnTo>
                        <a:pt x="7" y="41"/>
                      </a:lnTo>
                      <a:lnTo>
                        <a:pt x="11" y="45"/>
                      </a:lnTo>
                      <a:lnTo>
                        <a:pt x="11" y="45"/>
                      </a:lnTo>
                      <a:lnTo>
                        <a:pt x="11" y="45"/>
                      </a:lnTo>
                      <a:close/>
                      <a:moveTo>
                        <a:pt x="4" y="11"/>
                      </a:moveTo>
                      <a:lnTo>
                        <a:pt x="4" y="11"/>
                      </a:lnTo>
                      <a:lnTo>
                        <a:pt x="11" y="11"/>
                      </a:lnTo>
                      <a:lnTo>
                        <a:pt x="11" y="8"/>
                      </a:lnTo>
                      <a:lnTo>
                        <a:pt x="15" y="4"/>
                      </a:lnTo>
                      <a:lnTo>
                        <a:pt x="15" y="0"/>
                      </a:lnTo>
                      <a:lnTo>
                        <a:pt x="22" y="0"/>
                      </a:lnTo>
                      <a:lnTo>
                        <a:pt x="33" y="0"/>
                      </a:lnTo>
                      <a:lnTo>
                        <a:pt x="37" y="4"/>
                      </a:lnTo>
                      <a:lnTo>
                        <a:pt x="37" y="8"/>
                      </a:lnTo>
                      <a:lnTo>
                        <a:pt x="44" y="11"/>
                      </a:lnTo>
                      <a:lnTo>
                        <a:pt x="41" y="15"/>
                      </a:lnTo>
                      <a:lnTo>
                        <a:pt x="44" y="19"/>
                      </a:lnTo>
                      <a:lnTo>
                        <a:pt x="44" y="19"/>
                      </a:lnTo>
                      <a:lnTo>
                        <a:pt x="44" y="23"/>
                      </a:lnTo>
                      <a:lnTo>
                        <a:pt x="44" y="23"/>
                      </a:lnTo>
                      <a:lnTo>
                        <a:pt x="44" y="26"/>
                      </a:lnTo>
                      <a:lnTo>
                        <a:pt x="44" y="26"/>
                      </a:lnTo>
                      <a:lnTo>
                        <a:pt x="44" y="45"/>
                      </a:lnTo>
                      <a:lnTo>
                        <a:pt x="37" y="52"/>
                      </a:lnTo>
                      <a:lnTo>
                        <a:pt x="33" y="49"/>
                      </a:lnTo>
                      <a:lnTo>
                        <a:pt x="30" y="49"/>
                      </a:lnTo>
                      <a:lnTo>
                        <a:pt x="18" y="45"/>
                      </a:lnTo>
                      <a:lnTo>
                        <a:pt x="15" y="45"/>
                      </a:lnTo>
                      <a:lnTo>
                        <a:pt x="15" y="45"/>
                      </a:lnTo>
                      <a:lnTo>
                        <a:pt x="15" y="41"/>
                      </a:lnTo>
                      <a:lnTo>
                        <a:pt x="11" y="37"/>
                      </a:lnTo>
                      <a:lnTo>
                        <a:pt x="15" y="37"/>
                      </a:lnTo>
                      <a:lnTo>
                        <a:pt x="15" y="37"/>
                      </a:lnTo>
                      <a:lnTo>
                        <a:pt x="11" y="37"/>
                      </a:lnTo>
                      <a:lnTo>
                        <a:pt x="7" y="34"/>
                      </a:lnTo>
                      <a:lnTo>
                        <a:pt x="7" y="30"/>
                      </a:lnTo>
                      <a:lnTo>
                        <a:pt x="4" y="26"/>
                      </a:lnTo>
                      <a:lnTo>
                        <a:pt x="0" y="26"/>
                      </a:lnTo>
                      <a:lnTo>
                        <a:pt x="0" y="23"/>
                      </a:lnTo>
                      <a:lnTo>
                        <a:pt x="4" y="19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4" y="11"/>
                      </a:lnTo>
                      <a:lnTo>
                        <a:pt x="4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3" name="Freeform 123">
                  <a:extLst>
                    <a:ext uri="{FF2B5EF4-FFF2-40B4-BE49-F238E27FC236}">
                      <a16:creationId xmlns:a16="http://schemas.microsoft.com/office/drawing/2014/main" id="{1586826A-E0FE-6C44-82DF-C2783D3BB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0141" y="3009994"/>
                  <a:ext cx="84918" cy="81058"/>
                </a:xfrm>
                <a:custGeom>
                  <a:avLst/>
                  <a:gdLst>
                    <a:gd name="T0" fmla="*/ 0 w 66"/>
                    <a:gd name="T1" fmla="*/ 26 h 63"/>
                    <a:gd name="T2" fmla="*/ 0 w 66"/>
                    <a:gd name="T3" fmla="*/ 26 h 63"/>
                    <a:gd name="T4" fmla="*/ 3 w 66"/>
                    <a:gd name="T5" fmla="*/ 22 h 63"/>
                    <a:gd name="T6" fmla="*/ 7 w 66"/>
                    <a:gd name="T7" fmla="*/ 18 h 63"/>
                    <a:gd name="T8" fmla="*/ 11 w 66"/>
                    <a:gd name="T9" fmla="*/ 14 h 63"/>
                    <a:gd name="T10" fmla="*/ 11 w 66"/>
                    <a:gd name="T11" fmla="*/ 14 h 63"/>
                    <a:gd name="T12" fmla="*/ 11 w 66"/>
                    <a:gd name="T13" fmla="*/ 11 h 63"/>
                    <a:gd name="T14" fmla="*/ 14 w 66"/>
                    <a:gd name="T15" fmla="*/ 7 h 63"/>
                    <a:gd name="T16" fmla="*/ 14 w 66"/>
                    <a:gd name="T17" fmla="*/ 7 h 63"/>
                    <a:gd name="T18" fmla="*/ 14 w 66"/>
                    <a:gd name="T19" fmla="*/ 3 h 63"/>
                    <a:gd name="T20" fmla="*/ 18 w 66"/>
                    <a:gd name="T21" fmla="*/ 0 h 63"/>
                    <a:gd name="T22" fmla="*/ 18 w 66"/>
                    <a:gd name="T23" fmla="*/ 3 h 63"/>
                    <a:gd name="T24" fmla="*/ 25 w 66"/>
                    <a:gd name="T25" fmla="*/ 0 h 63"/>
                    <a:gd name="T26" fmla="*/ 29 w 66"/>
                    <a:gd name="T27" fmla="*/ 0 h 63"/>
                    <a:gd name="T28" fmla="*/ 33 w 66"/>
                    <a:gd name="T29" fmla="*/ 3 h 63"/>
                    <a:gd name="T30" fmla="*/ 37 w 66"/>
                    <a:gd name="T31" fmla="*/ 7 h 63"/>
                    <a:gd name="T32" fmla="*/ 33 w 66"/>
                    <a:gd name="T33" fmla="*/ 11 h 63"/>
                    <a:gd name="T34" fmla="*/ 33 w 66"/>
                    <a:gd name="T35" fmla="*/ 14 h 63"/>
                    <a:gd name="T36" fmla="*/ 37 w 66"/>
                    <a:gd name="T37" fmla="*/ 18 h 63"/>
                    <a:gd name="T38" fmla="*/ 40 w 66"/>
                    <a:gd name="T39" fmla="*/ 18 h 63"/>
                    <a:gd name="T40" fmla="*/ 44 w 66"/>
                    <a:gd name="T41" fmla="*/ 14 h 63"/>
                    <a:gd name="T42" fmla="*/ 48 w 66"/>
                    <a:gd name="T43" fmla="*/ 14 h 63"/>
                    <a:gd name="T44" fmla="*/ 48 w 66"/>
                    <a:gd name="T45" fmla="*/ 18 h 63"/>
                    <a:gd name="T46" fmla="*/ 51 w 66"/>
                    <a:gd name="T47" fmla="*/ 18 h 63"/>
                    <a:gd name="T48" fmla="*/ 48 w 66"/>
                    <a:gd name="T49" fmla="*/ 22 h 63"/>
                    <a:gd name="T50" fmla="*/ 51 w 66"/>
                    <a:gd name="T51" fmla="*/ 26 h 63"/>
                    <a:gd name="T52" fmla="*/ 48 w 66"/>
                    <a:gd name="T53" fmla="*/ 29 h 63"/>
                    <a:gd name="T54" fmla="*/ 44 w 66"/>
                    <a:gd name="T55" fmla="*/ 33 h 63"/>
                    <a:gd name="T56" fmla="*/ 48 w 66"/>
                    <a:gd name="T57" fmla="*/ 33 h 63"/>
                    <a:gd name="T58" fmla="*/ 48 w 66"/>
                    <a:gd name="T59" fmla="*/ 37 h 63"/>
                    <a:gd name="T60" fmla="*/ 51 w 66"/>
                    <a:gd name="T61" fmla="*/ 33 h 63"/>
                    <a:gd name="T62" fmla="*/ 51 w 66"/>
                    <a:gd name="T63" fmla="*/ 33 h 63"/>
                    <a:gd name="T64" fmla="*/ 55 w 66"/>
                    <a:gd name="T65" fmla="*/ 37 h 63"/>
                    <a:gd name="T66" fmla="*/ 59 w 66"/>
                    <a:gd name="T67" fmla="*/ 37 h 63"/>
                    <a:gd name="T68" fmla="*/ 59 w 66"/>
                    <a:gd name="T69" fmla="*/ 37 h 63"/>
                    <a:gd name="T70" fmla="*/ 59 w 66"/>
                    <a:gd name="T71" fmla="*/ 40 h 63"/>
                    <a:gd name="T72" fmla="*/ 63 w 66"/>
                    <a:gd name="T73" fmla="*/ 40 h 63"/>
                    <a:gd name="T74" fmla="*/ 66 w 66"/>
                    <a:gd name="T75" fmla="*/ 40 h 63"/>
                    <a:gd name="T76" fmla="*/ 66 w 66"/>
                    <a:gd name="T77" fmla="*/ 44 h 63"/>
                    <a:gd name="T78" fmla="*/ 63 w 66"/>
                    <a:gd name="T79" fmla="*/ 48 h 63"/>
                    <a:gd name="T80" fmla="*/ 66 w 66"/>
                    <a:gd name="T81" fmla="*/ 48 h 63"/>
                    <a:gd name="T82" fmla="*/ 63 w 66"/>
                    <a:gd name="T83" fmla="*/ 51 h 63"/>
                    <a:gd name="T84" fmla="*/ 63 w 66"/>
                    <a:gd name="T85" fmla="*/ 51 h 63"/>
                    <a:gd name="T86" fmla="*/ 63 w 66"/>
                    <a:gd name="T87" fmla="*/ 55 h 63"/>
                    <a:gd name="T88" fmla="*/ 63 w 66"/>
                    <a:gd name="T89" fmla="*/ 59 h 63"/>
                    <a:gd name="T90" fmla="*/ 63 w 66"/>
                    <a:gd name="T91" fmla="*/ 63 h 63"/>
                    <a:gd name="T92" fmla="*/ 63 w 66"/>
                    <a:gd name="T93" fmla="*/ 63 h 63"/>
                    <a:gd name="T94" fmla="*/ 48 w 66"/>
                    <a:gd name="T95" fmla="*/ 59 h 63"/>
                    <a:gd name="T96" fmla="*/ 37 w 66"/>
                    <a:gd name="T97" fmla="*/ 51 h 63"/>
                    <a:gd name="T98" fmla="*/ 33 w 66"/>
                    <a:gd name="T99" fmla="*/ 51 h 63"/>
                    <a:gd name="T100" fmla="*/ 22 w 66"/>
                    <a:gd name="T101" fmla="*/ 40 h 63"/>
                    <a:gd name="T102" fmla="*/ 14 w 66"/>
                    <a:gd name="T103" fmla="*/ 37 h 63"/>
                    <a:gd name="T104" fmla="*/ 11 w 66"/>
                    <a:gd name="T105" fmla="*/ 37 h 63"/>
                    <a:gd name="T106" fmla="*/ 7 w 66"/>
                    <a:gd name="T107" fmla="*/ 33 h 63"/>
                    <a:gd name="T108" fmla="*/ 7 w 66"/>
                    <a:gd name="T109" fmla="*/ 29 h 63"/>
                    <a:gd name="T110" fmla="*/ 7 w 66"/>
                    <a:gd name="T111" fmla="*/ 29 h 63"/>
                    <a:gd name="T112" fmla="*/ 3 w 66"/>
                    <a:gd name="T113" fmla="*/ 26 h 63"/>
                    <a:gd name="T114" fmla="*/ 0 w 66"/>
                    <a:gd name="T115" fmla="*/ 26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6" h="63">
                      <a:moveTo>
                        <a:pt x="0" y="26"/>
                      </a:moveTo>
                      <a:lnTo>
                        <a:pt x="0" y="26"/>
                      </a:lnTo>
                      <a:lnTo>
                        <a:pt x="3" y="22"/>
                      </a:lnTo>
                      <a:lnTo>
                        <a:pt x="7" y="18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11" y="11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4" y="3"/>
                      </a:lnTo>
                      <a:lnTo>
                        <a:pt x="18" y="0"/>
                      </a:lnTo>
                      <a:lnTo>
                        <a:pt x="18" y="3"/>
                      </a:lnTo>
                      <a:lnTo>
                        <a:pt x="25" y="0"/>
                      </a:lnTo>
                      <a:lnTo>
                        <a:pt x="29" y="0"/>
                      </a:lnTo>
                      <a:lnTo>
                        <a:pt x="33" y="3"/>
                      </a:lnTo>
                      <a:lnTo>
                        <a:pt x="37" y="7"/>
                      </a:lnTo>
                      <a:lnTo>
                        <a:pt x="33" y="11"/>
                      </a:lnTo>
                      <a:lnTo>
                        <a:pt x="33" y="14"/>
                      </a:lnTo>
                      <a:lnTo>
                        <a:pt x="37" y="18"/>
                      </a:lnTo>
                      <a:lnTo>
                        <a:pt x="40" y="18"/>
                      </a:lnTo>
                      <a:lnTo>
                        <a:pt x="44" y="14"/>
                      </a:lnTo>
                      <a:lnTo>
                        <a:pt x="48" y="14"/>
                      </a:lnTo>
                      <a:lnTo>
                        <a:pt x="48" y="18"/>
                      </a:lnTo>
                      <a:lnTo>
                        <a:pt x="51" y="18"/>
                      </a:lnTo>
                      <a:lnTo>
                        <a:pt x="48" y="22"/>
                      </a:lnTo>
                      <a:lnTo>
                        <a:pt x="51" y="26"/>
                      </a:lnTo>
                      <a:lnTo>
                        <a:pt x="48" y="29"/>
                      </a:lnTo>
                      <a:lnTo>
                        <a:pt x="44" y="33"/>
                      </a:lnTo>
                      <a:lnTo>
                        <a:pt x="48" y="33"/>
                      </a:lnTo>
                      <a:lnTo>
                        <a:pt x="48" y="37"/>
                      </a:lnTo>
                      <a:lnTo>
                        <a:pt x="51" y="33"/>
                      </a:lnTo>
                      <a:lnTo>
                        <a:pt x="51" y="33"/>
                      </a:lnTo>
                      <a:lnTo>
                        <a:pt x="55" y="37"/>
                      </a:lnTo>
                      <a:lnTo>
                        <a:pt x="59" y="37"/>
                      </a:lnTo>
                      <a:lnTo>
                        <a:pt x="59" y="37"/>
                      </a:lnTo>
                      <a:lnTo>
                        <a:pt x="59" y="40"/>
                      </a:lnTo>
                      <a:lnTo>
                        <a:pt x="63" y="40"/>
                      </a:lnTo>
                      <a:lnTo>
                        <a:pt x="66" y="40"/>
                      </a:lnTo>
                      <a:lnTo>
                        <a:pt x="66" y="44"/>
                      </a:lnTo>
                      <a:lnTo>
                        <a:pt x="63" y="48"/>
                      </a:lnTo>
                      <a:lnTo>
                        <a:pt x="66" y="48"/>
                      </a:lnTo>
                      <a:lnTo>
                        <a:pt x="63" y="51"/>
                      </a:lnTo>
                      <a:lnTo>
                        <a:pt x="63" y="51"/>
                      </a:lnTo>
                      <a:lnTo>
                        <a:pt x="63" y="55"/>
                      </a:lnTo>
                      <a:lnTo>
                        <a:pt x="63" y="59"/>
                      </a:lnTo>
                      <a:lnTo>
                        <a:pt x="63" y="63"/>
                      </a:lnTo>
                      <a:lnTo>
                        <a:pt x="63" y="63"/>
                      </a:lnTo>
                      <a:lnTo>
                        <a:pt x="48" y="59"/>
                      </a:lnTo>
                      <a:lnTo>
                        <a:pt x="37" y="51"/>
                      </a:lnTo>
                      <a:lnTo>
                        <a:pt x="33" y="51"/>
                      </a:lnTo>
                      <a:lnTo>
                        <a:pt x="22" y="40"/>
                      </a:lnTo>
                      <a:lnTo>
                        <a:pt x="14" y="37"/>
                      </a:lnTo>
                      <a:lnTo>
                        <a:pt x="11" y="37"/>
                      </a:lnTo>
                      <a:lnTo>
                        <a:pt x="7" y="33"/>
                      </a:lnTo>
                      <a:lnTo>
                        <a:pt x="7" y="29"/>
                      </a:lnTo>
                      <a:lnTo>
                        <a:pt x="7" y="29"/>
                      </a:lnTo>
                      <a:lnTo>
                        <a:pt x="3" y="26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4" name="Freeform 124">
                  <a:extLst>
                    <a:ext uri="{FF2B5EF4-FFF2-40B4-BE49-F238E27FC236}">
                      <a16:creationId xmlns:a16="http://schemas.microsoft.com/office/drawing/2014/main" id="{DCFB26AB-1D62-6241-8E8C-7FA57C647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751" y="2966247"/>
                  <a:ext cx="133810" cy="128663"/>
                </a:xfrm>
                <a:custGeom>
                  <a:avLst/>
                  <a:gdLst>
                    <a:gd name="T0" fmla="*/ 19 w 104"/>
                    <a:gd name="T1" fmla="*/ 97 h 100"/>
                    <a:gd name="T2" fmla="*/ 19 w 104"/>
                    <a:gd name="T3" fmla="*/ 89 h 100"/>
                    <a:gd name="T4" fmla="*/ 19 w 104"/>
                    <a:gd name="T5" fmla="*/ 85 h 100"/>
                    <a:gd name="T6" fmla="*/ 19 w 104"/>
                    <a:gd name="T7" fmla="*/ 82 h 100"/>
                    <a:gd name="T8" fmla="*/ 22 w 104"/>
                    <a:gd name="T9" fmla="*/ 74 h 100"/>
                    <a:gd name="T10" fmla="*/ 15 w 104"/>
                    <a:gd name="T11" fmla="*/ 74 h 100"/>
                    <a:gd name="T12" fmla="*/ 15 w 104"/>
                    <a:gd name="T13" fmla="*/ 71 h 100"/>
                    <a:gd name="T14" fmla="*/ 7 w 104"/>
                    <a:gd name="T15" fmla="*/ 67 h 100"/>
                    <a:gd name="T16" fmla="*/ 4 w 104"/>
                    <a:gd name="T17" fmla="*/ 71 h 100"/>
                    <a:gd name="T18" fmla="*/ 0 w 104"/>
                    <a:gd name="T19" fmla="*/ 67 h 100"/>
                    <a:gd name="T20" fmla="*/ 7 w 104"/>
                    <a:gd name="T21" fmla="*/ 60 h 100"/>
                    <a:gd name="T22" fmla="*/ 7 w 104"/>
                    <a:gd name="T23" fmla="*/ 52 h 100"/>
                    <a:gd name="T24" fmla="*/ 15 w 104"/>
                    <a:gd name="T25" fmla="*/ 45 h 100"/>
                    <a:gd name="T26" fmla="*/ 11 w 104"/>
                    <a:gd name="T27" fmla="*/ 41 h 100"/>
                    <a:gd name="T28" fmla="*/ 11 w 104"/>
                    <a:gd name="T29" fmla="*/ 34 h 100"/>
                    <a:gd name="T30" fmla="*/ 15 w 104"/>
                    <a:gd name="T31" fmla="*/ 34 h 100"/>
                    <a:gd name="T32" fmla="*/ 11 w 104"/>
                    <a:gd name="T33" fmla="*/ 30 h 100"/>
                    <a:gd name="T34" fmla="*/ 11 w 104"/>
                    <a:gd name="T35" fmla="*/ 22 h 100"/>
                    <a:gd name="T36" fmla="*/ 11 w 104"/>
                    <a:gd name="T37" fmla="*/ 11 h 100"/>
                    <a:gd name="T38" fmla="*/ 11 w 104"/>
                    <a:gd name="T39" fmla="*/ 11 h 100"/>
                    <a:gd name="T40" fmla="*/ 22 w 104"/>
                    <a:gd name="T41" fmla="*/ 4 h 100"/>
                    <a:gd name="T42" fmla="*/ 26 w 104"/>
                    <a:gd name="T43" fmla="*/ 8 h 100"/>
                    <a:gd name="T44" fmla="*/ 37 w 104"/>
                    <a:gd name="T45" fmla="*/ 4 h 100"/>
                    <a:gd name="T46" fmla="*/ 41 w 104"/>
                    <a:gd name="T47" fmla="*/ 4 h 100"/>
                    <a:gd name="T48" fmla="*/ 44 w 104"/>
                    <a:gd name="T49" fmla="*/ 4 h 100"/>
                    <a:gd name="T50" fmla="*/ 52 w 104"/>
                    <a:gd name="T51" fmla="*/ 8 h 100"/>
                    <a:gd name="T52" fmla="*/ 56 w 104"/>
                    <a:gd name="T53" fmla="*/ 0 h 100"/>
                    <a:gd name="T54" fmla="*/ 67 w 104"/>
                    <a:gd name="T55" fmla="*/ 8 h 100"/>
                    <a:gd name="T56" fmla="*/ 70 w 104"/>
                    <a:gd name="T57" fmla="*/ 8 h 100"/>
                    <a:gd name="T58" fmla="*/ 78 w 104"/>
                    <a:gd name="T59" fmla="*/ 11 h 100"/>
                    <a:gd name="T60" fmla="*/ 85 w 104"/>
                    <a:gd name="T61" fmla="*/ 15 h 100"/>
                    <a:gd name="T62" fmla="*/ 93 w 104"/>
                    <a:gd name="T63" fmla="*/ 11 h 100"/>
                    <a:gd name="T64" fmla="*/ 96 w 104"/>
                    <a:gd name="T65" fmla="*/ 15 h 100"/>
                    <a:gd name="T66" fmla="*/ 100 w 104"/>
                    <a:gd name="T67" fmla="*/ 15 h 100"/>
                    <a:gd name="T68" fmla="*/ 100 w 104"/>
                    <a:gd name="T69" fmla="*/ 22 h 100"/>
                    <a:gd name="T70" fmla="*/ 104 w 104"/>
                    <a:gd name="T71" fmla="*/ 30 h 100"/>
                    <a:gd name="T72" fmla="*/ 104 w 104"/>
                    <a:gd name="T73" fmla="*/ 37 h 100"/>
                    <a:gd name="T74" fmla="*/ 100 w 104"/>
                    <a:gd name="T75" fmla="*/ 41 h 100"/>
                    <a:gd name="T76" fmla="*/ 93 w 104"/>
                    <a:gd name="T77" fmla="*/ 52 h 100"/>
                    <a:gd name="T78" fmla="*/ 93 w 104"/>
                    <a:gd name="T79" fmla="*/ 56 h 100"/>
                    <a:gd name="T80" fmla="*/ 93 w 104"/>
                    <a:gd name="T81" fmla="*/ 63 h 100"/>
                    <a:gd name="T82" fmla="*/ 89 w 104"/>
                    <a:gd name="T83" fmla="*/ 67 h 100"/>
                    <a:gd name="T84" fmla="*/ 93 w 104"/>
                    <a:gd name="T85" fmla="*/ 74 h 100"/>
                    <a:gd name="T86" fmla="*/ 100 w 104"/>
                    <a:gd name="T87" fmla="*/ 78 h 100"/>
                    <a:gd name="T88" fmla="*/ 100 w 104"/>
                    <a:gd name="T89" fmla="*/ 85 h 100"/>
                    <a:gd name="T90" fmla="*/ 93 w 104"/>
                    <a:gd name="T91" fmla="*/ 85 h 100"/>
                    <a:gd name="T92" fmla="*/ 93 w 104"/>
                    <a:gd name="T93" fmla="*/ 82 h 100"/>
                    <a:gd name="T94" fmla="*/ 89 w 104"/>
                    <a:gd name="T95" fmla="*/ 89 h 100"/>
                    <a:gd name="T96" fmla="*/ 70 w 104"/>
                    <a:gd name="T97" fmla="*/ 85 h 100"/>
                    <a:gd name="T98" fmla="*/ 44 w 104"/>
                    <a:gd name="T99" fmla="*/ 89 h 100"/>
                    <a:gd name="T100" fmla="*/ 33 w 104"/>
                    <a:gd name="T101" fmla="*/ 93 h 100"/>
                    <a:gd name="T102" fmla="*/ 26 w 104"/>
                    <a:gd name="T103" fmla="*/ 93 h 100"/>
                    <a:gd name="T104" fmla="*/ 19 w 104"/>
                    <a:gd name="T105" fmla="*/ 9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04" h="100">
                      <a:moveTo>
                        <a:pt x="19" y="97"/>
                      </a:moveTo>
                      <a:lnTo>
                        <a:pt x="19" y="97"/>
                      </a:lnTo>
                      <a:lnTo>
                        <a:pt x="19" y="93"/>
                      </a:lnTo>
                      <a:lnTo>
                        <a:pt x="19" y="89"/>
                      </a:lnTo>
                      <a:lnTo>
                        <a:pt x="19" y="85"/>
                      </a:lnTo>
                      <a:lnTo>
                        <a:pt x="19" y="85"/>
                      </a:lnTo>
                      <a:lnTo>
                        <a:pt x="22" y="82"/>
                      </a:lnTo>
                      <a:lnTo>
                        <a:pt x="19" y="82"/>
                      </a:lnTo>
                      <a:lnTo>
                        <a:pt x="22" y="78"/>
                      </a:lnTo>
                      <a:lnTo>
                        <a:pt x="22" y="74"/>
                      </a:lnTo>
                      <a:lnTo>
                        <a:pt x="19" y="74"/>
                      </a:lnTo>
                      <a:lnTo>
                        <a:pt x="15" y="74"/>
                      </a:lnTo>
                      <a:lnTo>
                        <a:pt x="15" y="71"/>
                      </a:lnTo>
                      <a:lnTo>
                        <a:pt x="15" y="71"/>
                      </a:lnTo>
                      <a:lnTo>
                        <a:pt x="11" y="71"/>
                      </a:lnTo>
                      <a:lnTo>
                        <a:pt x="7" y="67"/>
                      </a:lnTo>
                      <a:lnTo>
                        <a:pt x="7" y="67"/>
                      </a:lnTo>
                      <a:lnTo>
                        <a:pt x="4" y="71"/>
                      </a:lnTo>
                      <a:lnTo>
                        <a:pt x="4" y="67"/>
                      </a:lnTo>
                      <a:lnTo>
                        <a:pt x="0" y="67"/>
                      </a:lnTo>
                      <a:lnTo>
                        <a:pt x="4" y="63"/>
                      </a:lnTo>
                      <a:lnTo>
                        <a:pt x="7" y="60"/>
                      </a:lnTo>
                      <a:lnTo>
                        <a:pt x="4" y="56"/>
                      </a:lnTo>
                      <a:lnTo>
                        <a:pt x="7" y="52"/>
                      </a:lnTo>
                      <a:lnTo>
                        <a:pt x="7" y="52"/>
                      </a:lnTo>
                      <a:lnTo>
                        <a:pt x="15" y="45"/>
                      </a:lnTo>
                      <a:lnTo>
                        <a:pt x="15" y="41"/>
                      </a:lnTo>
                      <a:lnTo>
                        <a:pt x="11" y="41"/>
                      </a:lnTo>
                      <a:lnTo>
                        <a:pt x="11" y="37"/>
                      </a:lnTo>
                      <a:lnTo>
                        <a:pt x="11" y="34"/>
                      </a:lnTo>
                      <a:lnTo>
                        <a:pt x="11" y="34"/>
                      </a:lnTo>
                      <a:lnTo>
                        <a:pt x="15" y="34"/>
                      </a:lnTo>
                      <a:lnTo>
                        <a:pt x="15" y="30"/>
                      </a:lnTo>
                      <a:lnTo>
                        <a:pt x="11" y="30"/>
                      </a:lnTo>
                      <a:lnTo>
                        <a:pt x="11" y="26"/>
                      </a:lnTo>
                      <a:lnTo>
                        <a:pt x="11" y="22"/>
                      </a:lnTo>
                      <a:lnTo>
                        <a:pt x="11" y="19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15" y="8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6" y="8"/>
                      </a:lnTo>
                      <a:lnTo>
                        <a:pt x="33" y="8"/>
                      </a:lnTo>
                      <a:lnTo>
                        <a:pt x="37" y="4"/>
                      </a:lnTo>
                      <a:lnTo>
                        <a:pt x="37" y="4"/>
                      </a:lnTo>
                      <a:lnTo>
                        <a:pt x="41" y="4"/>
                      </a:lnTo>
                      <a:lnTo>
                        <a:pt x="44" y="4"/>
                      </a:lnTo>
                      <a:lnTo>
                        <a:pt x="44" y="4"/>
                      </a:lnTo>
                      <a:lnTo>
                        <a:pt x="44" y="8"/>
                      </a:lnTo>
                      <a:lnTo>
                        <a:pt x="52" y="8"/>
                      </a:lnTo>
                      <a:lnTo>
                        <a:pt x="56" y="4"/>
                      </a:lnTo>
                      <a:lnTo>
                        <a:pt x="56" y="0"/>
                      </a:lnTo>
                      <a:lnTo>
                        <a:pt x="63" y="4"/>
                      </a:lnTo>
                      <a:lnTo>
                        <a:pt x="67" y="8"/>
                      </a:lnTo>
                      <a:lnTo>
                        <a:pt x="70" y="8"/>
                      </a:lnTo>
                      <a:lnTo>
                        <a:pt x="70" y="8"/>
                      </a:lnTo>
                      <a:lnTo>
                        <a:pt x="74" y="8"/>
                      </a:lnTo>
                      <a:lnTo>
                        <a:pt x="78" y="11"/>
                      </a:lnTo>
                      <a:lnTo>
                        <a:pt x="78" y="11"/>
                      </a:lnTo>
                      <a:lnTo>
                        <a:pt x="85" y="15"/>
                      </a:lnTo>
                      <a:lnTo>
                        <a:pt x="89" y="15"/>
                      </a:lnTo>
                      <a:lnTo>
                        <a:pt x="93" y="11"/>
                      </a:lnTo>
                      <a:lnTo>
                        <a:pt x="93" y="11"/>
                      </a:lnTo>
                      <a:lnTo>
                        <a:pt x="96" y="15"/>
                      </a:lnTo>
                      <a:lnTo>
                        <a:pt x="100" y="15"/>
                      </a:lnTo>
                      <a:lnTo>
                        <a:pt x="100" y="15"/>
                      </a:lnTo>
                      <a:lnTo>
                        <a:pt x="100" y="22"/>
                      </a:lnTo>
                      <a:lnTo>
                        <a:pt x="100" y="22"/>
                      </a:lnTo>
                      <a:lnTo>
                        <a:pt x="100" y="26"/>
                      </a:lnTo>
                      <a:lnTo>
                        <a:pt x="104" y="30"/>
                      </a:lnTo>
                      <a:lnTo>
                        <a:pt x="104" y="34"/>
                      </a:lnTo>
                      <a:lnTo>
                        <a:pt x="104" y="37"/>
                      </a:lnTo>
                      <a:lnTo>
                        <a:pt x="104" y="37"/>
                      </a:lnTo>
                      <a:lnTo>
                        <a:pt x="100" y="41"/>
                      </a:lnTo>
                      <a:lnTo>
                        <a:pt x="93" y="48"/>
                      </a:lnTo>
                      <a:lnTo>
                        <a:pt x="93" y="52"/>
                      </a:lnTo>
                      <a:lnTo>
                        <a:pt x="93" y="52"/>
                      </a:lnTo>
                      <a:lnTo>
                        <a:pt x="93" y="56"/>
                      </a:lnTo>
                      <a:lnTo>
                        <a:pt x="93" y="60"/>
                      </a:lnTo>
                      <a:lnTo>
                        <a:pt x="93" y="63"/>
                      </a:lnTo>
                      <a:lnTo>
                        <a:pt x="89" y="67"/>
                      </a:lnTo>
                      <a:lnTo>
                        <a:pt x="89" y="67"/>
                      </a:lnTo>
                      <a:lnTo>
                        <a:pt x="93" y="67"/>
                      </a:lnTo>
                      <a:lnTo>
                        <a:pt x="93" y="74"/>
                      </a:lnTo>
                      <a:lnTo>
                        <a:pt x="96" y="78"/>
                      </a:lnTo>
                      <a:lnTo>
                        <a:pt x="100" y="78"/>
                      </a:lnTo>
                      <a:lnTo>
                        <a:pt x="100" y="82"/>
                      </a:lnTo>
                      <a:lnTo>
                        <a:pt x="100" y="85"/>
                      </a:lnTo>
                      <a:lnTo>
                        <a:pt x="96" y="85"/>
                      </a:lnTo>
                      <a:lnTo>
                        <a:pt x="93" y="85"/>
                      </a:lnTo>
                      <a:lnTo>
                        <a:pt x="93" y="85"/>
                      </a:lnTo>
                      <a:lnTo>
                        <a:pt x="93" y="82"/>
                      </a:lnTo>
                      <a:lnTo>
                        <a:pt x="89" y="85"/>
                      </a:lnTo>
                      <a:lnTo>
                        <a:pt x="89" y="89"/>
                      </a:lnTo>
                      <a:lnTo>
                        <a:pt x="78" y="85"/>
                      </a:lnTo>
                      <a:lnTo>
                        <a:pt x="70" y="85"/>
                      </a:lnTo>
                      <a:lnTo>
                        <a:pt x="48" y="85"/>
                      </a:lnTo>
                      <a:lnTo>
                        <a:pt x="44" y="89"/>
                      </a:lnTo>
                      <a:lnTo>
                        <a:pt x="44" y="89"/>
                      </a:lnTo>
                      <a:lnTo>
                        <a:pt x="33" y="93"/>
                      </a:lnTo>
                      <a:lnTo>
                        <a:pt x="30" y="93"/>
                      </a:lnTo>
                      <a:lnTo>
                        <a:pt x="26" y="93"/>
                      </a:lnTo>
                      <a:lnTo>
                        <a:pt x="22" y="100"/>
                      </a:lnTo>
                      <a:lnTo>
                        <a:pt x="19" y="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5" name="Freeform 125">
                  <a:extLst>
                    <a:ext uri="{FF2B5EF4-FFF2-40B4-BE49-F238E27FC236}">
                      <a16:creationId xmlns:a16="http://schemas.microsoft.com/office/drawing/2014/main" id="{7DAB3B51-BD89-B549-B31C-7058F8FAE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1263" y="2957242"/>
                  <a:ext cx="90064" cy="128663"/>
                </a:xfrm>
                <a:custGeom>
                  <a:avLst/>
                  <a:gdLst>
                    <a:gd name="T0" fmla="*/ 4 w 70"/>
                    <a:gd name="T1" fmla="*/ 92 h 100"/>
                    <a:gd name="T2" fmla="*/ 11 w 70"/>
                    <a:gd name="T3" fmla="*/ 92 h 100"/>
                    <a:gd name="T4" fmla="*/ 11 w 70"/>
                    <a:gd name="T5" fmla="*/ 85 h 100"/>
                    <a:gd name="T6" fmla="*/ 4 w 70"/>
                    <a:gd name="T7" fmla="*/ 81 h 100"/>
                    <a:gd name="T8" fmla="*/ 0 w 70"/>
                    <a:gd name="T9" fmla="*/ 74 h 100"/>
                    <a:gd name="T10" fmla="*/ 4 w 70"/>
                    <a:gd name="T11" fmla="*/ 70 h 100"/>
                    <a:gd name="T12" fmla="*/ 4 w 70"/>
                    <a:gd name="T13" fmla="*/ 63 h 100"/>
                    <a:gd name="T14" fmla="*/ 4 w 70"/>
                    <a:gd name="T15" fmla="*/ 59 h 100"/>
                    <a:gd name="T16" fmla="*/ 11 w 70"/>
                    <a:gd name="T17" fmla="*/ 48 h 100"/>
                    <a:gd name="T18" fmla="*/ 15 w 70"/>
                    <a:gd name="T19" fmla="*/ 44 h 100"/>
                    <a:gd name="T20" fmla="*/ 15 w 70"/>
                    <a:gd name="T21" fmla="*/ 37 h 100"/>
                    <a:gd name="T22" fmla="*/ 11 w 70"/>
                    <a:gd name="T23" fmla="*/ 29 h 100"/>
                    <a:gd name="T24" fmla="*/ 11 w 70"/>
                    <a:gd name="T25" fmla="*/ 22 h 100"/>
                    <a:gd name="T26" fmla="*/ 7 w 70"/>
                    <a:gd name="T27" fmla="*/ 15 h 100"/>
                    <a:gd name="T28" fmla="*/ 7 w 70"/>
                    <a:gd name="T29" fmla="*/ 7 h 100"/>
                    <a:gd name="T30" fmla="*/ 11 w 70"/>
                    <a:gd name="T31" fmla="*/ 3 h 100"/>
                    <a:gd name="T32" fmla="*/ 26 w 70"/>
                    <a:gd name="T33" fmla="*/ 3 h 100"/>
                    <a:gd name="T34" fmla="*/ 41 w 70"/>
                    <a:gd name="T35" fmla="*/ 3 h 100"/>
                    <a:gd name="T36" fmla="*/ 48 w 70"/>
                    <a:gd name="T37" fmla="*/ 0 h 100"/>
                    <a:gd name="T38" fmla="*/ 52 w 70"/>
                    <a:gd name="T39" fmla="*/ 3 h 100"/>
                    <a:gd name="T40" fmla="*/ 52 w 70"/>
                    <a:gd name="T41" fmla="*/ 7 h 100"/>
                    <a:gd name="T42" fmla="*/ 59 w 70"/>
                    <a:gd name="T43" fmla="*/ 15 h 100"/>
                    <a:gd name="T44" fmla="*/ 59 w 70"/>
                    <a:gd name="T45" fmla="*/ 18 h 100"/>
                    <a:gd name="T46" fmla="*/ 63 w 70"/>
                    <a:gd name="T47" fmla="*/ 26 h 100"/>
                    <a:gd name="T48" fmla="*/ 63 w 70"/>
                    <a:gd name="T49" fmla="*/ 33 h 100"/>
                    <a:gd name="T50" fmla="*/ 63 w 70"/>
                    <a:gd name="T51" fmla="*/ 37 h 100"/>
                    <a:gd name="T52" fmla="*/ 63 w 70"/>
                    <a:gd name="T53" fmla="*/ 41 h 100"/>
                    <a:gd name="T54" fmla="*/ 63 w 70"/>
                    <a:gd name="T55" fmla="*/ 44 h 100"/>
                    <a:gd name="T56" fmla="*/ 63 w 70"/>
                    <a:gd name="T57" fmla="*/ 52 h 100"/>
                    <a:gd name="T58" fmla="*/ 63 w 70"/>
                    <a:gd name="T59" fmla="*/ 63 h 100"/>
                    <a:gd name="T60" fmla="*/ 63 w 70"/>
                    <a:gd name="T61" fmla="*/ 70 h 100"/>
                    <a:gd name="T62" fmla="*/ 63 w 70"/>
                    <a:gd name="T63" fmla="*/ 78 h 100"/>
                    <a:gd name="T64" fmla="*/ 67 w 70"/>
                    <a:gd name="T65" fmla="*/ 78 h 100"/>
                    <a:gd name="T66" fmla="*/ 63 w 70"/>
                    <a:gd name="T67" fmla="*/ 81 h 100"/>
                    <a:gd name="T68" fmla="*/ 44 w 70"/>
                    <a:gd name="T69" fmla="*/ 92 h 100"/>
                    <a:gd name="T70" fmla="*/ 22 w 70"/>
                    <a:gd name="T71" fmla="*/ 100 h 100"/>
                    <a:gd name="T72" fmla="*/ 4 w 70"/>
                    <a:gd name="T73" fmla="*/ 96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0" h="100">
                      <a:moveTo>
                        <a:pt x="4" y="92"/>
                      </a:moveTo>
                      <a:lnTo>
                        <a:pt x="4" y="92"/>
                      </a:lnTo>
                      <a:lnTo>
                        <a:pt x="7" y="92"/>
                      </a:lnTo>
                      <a:lnTo>
                        <a:pt x="11" y="92"/>
                      </a:lnTo>
                      <a:lnTo>
                        <a:pt x="11" y="89"/>
                      </a:lnTo>
                      <a:lnTo>
                        <a:pt x="11" y="85"/>
                      </a:lnTo>
                      <a:lnTo>
                        <a:pt x="7" y="85"/>
                      </a:lnTo>
                      <a:lnTo>
                        <a:pt x="4" y="81"/>
                      </a:lnTo>
                      <a:lnTo>
                        <a:pt x="4" y="74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4" y="70"/>
                      </a:lnTo>
                      <a:lnTo>
                        <a:pt x="4" y="67"/>
                      </a:lnTo>
                      <a:lnTo>
                        <a:pt x="4" y="63"/>
                      </a:lnTo>
                      <a:lnTo>
                        <a:pt x="4" y="59"/>
                      </a:lnTo>
                      <a:lnTo>
                        <a:pt x="4" y="59"/>
                      </a:lnTo>
                      <a:lnTo>
                        <a:pt x="4" y="55"/>
                      </a:lnTo>
                      <a:lnTo>
                        <a:pt x="11" y="48"/>
                      </a:lnTo>
                      <a:lnTo>
                        <a:pt x="15" y="44"/>
                      </a:lnTo>
                      <a:lnTo>
                        <a:pt x="15" y="44"/>
                      </a:lnTo>
                      <a:lnTo>
                        <a:pt x="15" y="41"/>
                      </a:lnTo>
                      <a:lnTo>
                        <a:pt x="15" y="37"/>
                      </a:lnTo>
                      <a:lnTo>
                        <a:pt x="11" y="33"/>
                      </a:lnTo>
                      <a:lnTo>
                        <a:pt x="11" y="29"/>
                      </a:lnTo>
                      <a:lnTo>
                        <a:pt x="11" y="29"/>
                      </a:lnTo>
                      <a:lnTo>
                        <a:pt x="11" y="22"/>
                      </a:lnTo>
                      <a:lnTo>
                        <a:pt x="11" y="18"/>
                      </a:lnTo>
                      <a:lnTo>
                        <a:pt x="7" y="15"/>
                      </a:lnTo>
                      <a:lnTo>
                        <a:pt x="7" y="11"/>
                      </a:lnTo>
                      <a:lnTo>
                        <a:pt x="7" y="7"/>
                      </a:lnTo>
                      <a:lnTo>
                        <a:pt x="7" y="3"/>
                      </a:lnTo>
                      <a:lnTo>
                        <a:pt x="11" y="3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33" y="3"/>
                      </a:lnTo>
                      <a:lnTo>
                        <a:pt x="41" y="3"/>
                      </a:lnTo>
                      <a:lnTo>
                        <a:pt x="44" y="3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2" y="3"/>
                      </a:lnTo>
                      <a:lnTo>
                        <a:pt x="52" y="7"/>
                      </a:lnTo>
                      <a:lnTo>
                        <a:pt x="52" y="7"/>
                      </a:lnTo>
                      <a:lnTo>
                        <a:pt x="55" y="11"/>
                      </a:lnTo>
                      <a:lnTo>
                        <a:pt x="59" y="15"/>
                      </a:lnTo>
                      <a:lnTo>
                        <a:pt x="59" y="15"/>
                      </a:lnTo>
                      <a:lnTo>
                        <a:pt x="59" y="18"/>
                      </a:lnTo>
                      <a:lnTo>
                        <a:pt x="59" y="26"/>
                      </a:lnTo>
                      <a:lnTo>
                        <a:pt x="63" y="26"/>
                      </a:lnTo>
                      <a:lnTo>
                        <a:pt x="63" y="26"/>
                      </a:lnTo>
                      <a:lnTo>
                        <a:pt x="63" y="33"/>
                      </a:lnTo>
                      <a:lnTo>
                        <a:pt x="63" y="33"/>
                      </a:lnTo>
                      <a:lnTo>
                        <a:pt x="63" y="37"/>
                      </a:lnTo>
                      <a:lnTo>
                        <a:pt x="63" y="37"/>
                      </a:lnTo>
                      <a:lnTo>
                        <a:pt x="63" y="41"/>
                      </a:lnTo>
                      <a:lnTo>
                        <a:pt x="63" y="41"/>
                      </a:lnTo>
                      <a:lnTo>
                        <a:pt x="63" y="44"/>
                      </a:lnTo>
                      <a:lnTo>
                        <a:pt x="63" y="48"/>
                      </a:lnTo>
                      <a:lnTo>
                        <a:pt x="63" y="52"/>
                      </a:lnTo>
                      <a:lnTo>
                        <a:pt x="67" y="59"/>
                      </a:lnTo>
                      <a:lnTo>
                        <a:pt x="63" y="63"/>
                      </a:lnTo>
                      <a:lnTo>
                        <a:pt x="63" y="67"/>
                      </a:lnTo>
                      <a:lnTo>
                        <a:pt x="63" y="70"/>
                      </a:lnTo>
                      <a:lnTo>
                        <a:pt x="63" y="74"/>
                      </a:lnTo>
                      <a:lnTo>
                        <a:pt x="63" y="78"/>
                      </a:lnTo>
                      <a:lnTo>
                        <a:pt x="67" y="78"/>
                      </a:lnTo>
                      <a:lnTo>
                        <a:pt x="67" y="78"/>
                      </a:lnTo>
                      <a:lnTo>
                        <a:pt x="70" y="81"/>
                      </a:lnTo>
                      <a:lnTo>
                        <a:pt x="63" y="81"/>
                      </a:lnTo>
                      <a:lnTo>
                        <a:pt x="52" y="85"/>
                      </a:lnTo>
                      <a:lnTo>
                        <a:pt x="44" y="92"/>
                      </a:lnTo>
                      <a:lnTo>
                        <a:pt x="33" y="92"/>
                      </a:lnTo>
                      <a:lnTo>
                        <a:pt x="22" y="100"/>
                      </a:lnTo>
                      <a:lnTo>
                        <a:pt x="15" y="96"/>
                      </a:lnTo>
                      <a:lnTo>
                        <a:pt x="4" y="96"/>
                      </a:lnTo>
                      <a:lnTo>
                        <a:pt x="4" y="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6" name="Freeform 126">
                  <a:extLst>
                    <a:ext uri="{FF2B5EF4-FFF2-40B4-BE49-F238E27FC236}">
                      <a16:creationId xmlns:a16="http://schemas.microsoft.com/office/drawing/2014/main" id="{4F614F8F-1A22-8542-ADE2-B6AC0443F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3020" y="2957242"/>
                  <a:ext cx="42459" cy="104218"/>
                </a:xfrm>
                <a:custGeom>
                  <a:avLst/>
                  <a:gdLst>
                    <a:gd name="T0" fmla="*/ 19 w 33"/>
                    <a:gd name="T1" fmla="*/ 3 h 81"/>
                    <a:gd name="T2" fmla="*/ 4 w 33"/>
                    <a:gd name="T3" fmla="*/ 0 h 81"/>
                    <a:gd name="T4" fmla="*/ 0 w 33"/>
                    <a:gd name="T5" fmla="*/ 0 h 81"/>
                    <a:gd name="T6" fmla="*/ 4 w 33"/>
                    <a:gd name="T7" fmla="*/ 3 h 81"/>
                    <a:gd name="T8" fmla="*/ 4 w 33"/>
                    <a:gd name="T9" fmla="*/ 7 h 81"/>
                    <a:gd name="T10" fmla="*/ 4 w 33"/>
                    <a:gd name="T11" fmla="*/ 7 h 81"/>
                    <a:gd name="T12" fmla="*/ 7 w 33"/>
                    <a:gd name="T13" fmla="*/ 11 h 81"/>
                    <a:gd name="T14" fmla="*/ 11 w 33"/>
                    <a:gd name="T15" fmla="*/ 15 h 81"/>
                    <a:gd name="T16" fmla="*/ 11 w 33"/>
                    <a:gd name="T17" fmla="*/ 15 h 81"/>
                    <a:gd name="T18" fmla="*/ 11 w 33"/>
                    <a:gd name="T19" fmla="*/ 18 h 81"/>
                    <a:gd name="T20" fmla="*/ 11 w 33"/>
                    <a:gd name="T21" fmla="*/ 26 h 81"/>
                    <a:gd name="T22" fmla="*/ 15 w 33"/>
                    <a:gd name="T23" fmla="*/ 26 h 81"/>
                    <a:gd name="T24" fmla="*/ 15 w 33"/>
                    <a:gd name="T25" fmla="*/ 26 h 81"/>
                    <a:gd name="T26" fmla="*/ 15 w 33"/>
                    <a:gd name="T27" fmla="*/ 33 h 81"/>
                    <a:gd name="T28" fmla="*/ 15 w 33"/>
                    <a:gd name="T29" fmla="*/ 33 h 81"/>
                    <a:gd name="T30" fmla="*/ 15 w 33"/>
                    <a:gd name="T31" fmla="*/ 37 h 81"/>
                    <a:gd name="T32" fmla="*/ 15 w 33"/>
                    <a:gd name="T33" fmla="*/ 37 h 81"/>
                    <a:gd name="T34" fmla="*/ 15 w 33"/>
                    <a:gd name="T35" fmla="*/ 41 h 81"/>
                    <a:gd name="T36" fmla="*/ 15 w 33"/>
                    <a:gd name="T37" fmla="*/ 41 h 81"/>
                    <a:gd name="T38" fmla="*/ 15 w 33"/>
                    <a:gd name="T39" fmla="*/ 44 h 81"/>
                    <a:gd name="T40" fmla="*/ 15 w 33"/>
                    <a:gd name="T41" fmla="*/ 48 h 81"/>
                    <a:gd name="T42" fmla="*/ 15 w 33"/>
                    <a:gd name="T43" fmla="*/ 52 h 81"/>
                    <a:gd name="T44" fmla="*/ 19 w 33"/>
                    <a:gd name="T45" fmla="*/ 59 h 81"/>
                    <a:gd name="T46" fmla="*/ 15 w 33"/>
                    <a:gd name="T47" fmla="*/ 63 h 81"/>
                    <a:gd name="T48" fmla="*/ 15 w 33"/>
                    <a:gd name="T49" fmla="*/ 67 h 81"/>
                    <a:gd name="T50" fmla="*/ 15 w 33"/>
                    <a:gd name="T51" fmla="*/ 70 h 81"/>
                    <a:gd name="T52" fmla="*/ 15 w 33"/>
                    <a:gd name="T53" fmla="*/ 74 h 81"/>
                    <a:gd name="T54" fmla="*/ 15 w 33"/>
                    <a:gd name="T55" fmla="*/ 78 h 81"/>
                    <a:gd name="T56" fmla="*/ 19 w 33"/>
                    <a:gd name="T57" fmla="*/ 78 h 81"/>
                    <a:gd name="T58" fmla="*/ 19 w 33"/>
                    <a:gd name="T59" fmla="*/ 78 h 81"/>
                    <a:gd name="T60" fmla="*/ 22 w 33"/>
                    <a:gd name="T61" fmla="*/ 81 h 81"/>
                    <a:gd name="T62" fmla="*/ 22 w 33"/>
                    <a:gd name="T63" fmla="*/ 81 h 81"/>
                    <a:gd name="T64" fmla="*/ 33 w 33"/>
                    <a:gd name="T65" fmla="*/ 78 h 81"/>
                    <a:gd name="T66" fmla="*/ 33 w 33"/>
                    <a:gd name="T67" fmla="*/ 78 h 81"/>
                    <a:gd name="T68" fmla="*/ 33 w 33"/>
                    <a:gd name="T69" fmla="*/ 74 h 81"/>
                    <a:gd name="T70" fmla="*/ 33 w 33"/>
                    <a:gd name="T71" fmla="*/ 70 h 81"/>
                    <a:gd name="T72" fmla="*/ 33 w 33"/>
                    <a:gd name="T73" fmla="*/ 67 h 81"/>
                    <a:gd name="T74" fmla="*/ 30 w 33"/>
                    <a:gd name="T75" fmla="*/ 63 h 81"/>
                    <a:gd name="T76" fmla="*/ 30 w 33"/>
                    <a:gd name="T77" fmla="*/ 44 h 81"/>
                    <a:gd name="T78" fmla="*/ 33 w 33"/>
                    <a:gd name="T79" fmla="*/ 41 h 81"/>
                    <a:gd name="T80" fmla="*/ 33 w 33"/>
                    <a:gd name="T81" fmla="*/ 41 h 81"/>
                    <a:gd name="T82" fmla="*/ 33 w 33"/>
                    <a:gd name="T83" fmla="*/ 37 h 81"/>
                    <a:gd name="T84" fmla="*/ 33 w 33"/>
                    <a:gd name="T85" fmla="*/ 33 h 81"/>
                    <a:gd name="T86" fmla="*/ 33 w 33"/>
                    <a:gd name="T87" fmla="*/ 29 h 81"/>
                    <a:gd name="T88" fmla="*/ 30 w 33"/>
                    <a:gd name="T89" fmla="*/ 22 h 81"/>
                    <a:gd name="T90" fmla="*/ 26 w 33"/>
                    <a:gd name="T91" fmla="*/ 15 h 81"/>
                    <a:gd name="T92" fmla="*/ 26 w 33"/>
                    <a:gd name="T93" fmla="*/ 15 h 81"/>
                    <a:gd name="T94" fmla="*/ 22 w 33"/>
                    <a:gd name="T95" fmla="*/ 15 h 81"/>
                    <a:gd name="T96" fmla="*/ 19 w 33"/>
                    <a:gd name="T97" fmla="*/ 11 h 81"/>
                    <a:gd name="T98" fmla="*/ 19 w 33"/>
                    <a:gd name="T99" fmla="*/ 7 h 81"/>
                    <a:gd name="T100" fmla="*/ 19 w 33"/>
                    <a:gd name="T101" fmla="*/ 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3" h="81">
                      <a:moveTo>
                        <a:pt x="19" y="3"/>
                      </a:move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7" y="11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1" y="18"/>
                      </a:lnTo>
                      <a:lnTo>
                        <a:pt x="11" y="26"/>
                      </a:lnTo>
                      <a:lnTo>
                        <a:pt x="15" y="26"/>
                      </a:lnTo>
                      <a:lnTo>
                        <a:pt x="15" y="26"/>
                      </a:lnTo>
                      <a:lnTo>
                        <a:pt x="15" y="33"/>
                      </a:lnTo>
                      <a:lnTo>
                        <a:pt x="15" y="33"/>
                      </a:lnTo>
                      <a:lnTo>
                        <a:pt x="15" y="37"/>
                      </a:lnTo>
                      <a:lnTo>
                        <a:pt x="15" y="37"/>
                      </a:lnTo>
                      <a:lnTo>
                        <a:pt x="15" y="41"/>
                      </a:lnTo>
                      <a:lnTo>
                        <a:pt x="15" y="41"/>
                      </a:lnTo>
                      <a:lnTo>
                        <a:pt x="15" y="44"/>
                      </a:lnTo>
                      <a:lnTo>
                        <a:pt x="15" y="48"/>
                      </a:lnTo>
                      <a:lnTo>
                        <a:pt x="15" y="52"/>
                      </a:lnTo>
                      <a:lnTo>
                        <a:pt x="19" y="59"/>
                      </a:lnTo>
                      <a:lnTo>
                        <a:pt x="15" y="63"/>
                      </a:lnTo>
                      <a:lnTo>
                        <a:pt x="15" y="67"/>
                      </a:lnTo>
                      <a:lnTo>
                        <a:pt x="15" y="70"/>
                      </a:lnTo>
                      <a:lnTo>
                        <a:pt x="15" y="74"/>
                      </a:lnTo>
                      <a:lnTo>
                        <a:pt x="15" y="78"/>
                      </a:lnTo>
                      <a:lnTo>
                        <a:pt x="19" y="78"/>
                      </a:lnTo>
                      <a:lnTo>
                        <a:pt x="19" y="78"/>
                      </a:lnTo>
                      <a:lnTo>
                        <a:pt x="22" y="81"/>
                      </a:lnTo>
                      <a:lnTo>
                        <a:pt x="22" y="81"/>
                      </a:lnTo>
                      <a:lnTo>
                        <a:pt x="33" y="78"/>
                      </a:lnTo>
                      <a:lnTo>
                        <a:pt x="33" y="78"/>
                      </a:lnTo>
                      <a:lnTo>
                        <a:pt x="33" y="74"/>
                      </a:lnTo>
                      <a:lnTo>
                        <a:pt x="33" y="70"/>
                      </a:lnTo>
                      <a:lnTo>
                        <a:pt x="33" y="67"/>
                      </a:lnTo>
                      <a:lnTo>
                        <a:pt x="30" y="63"/>
                      </a:lnTo>
                      <a:lnTo>
                        <a:pt x="30" y="44"/>
                      </a:lnTo>
                      <a:lnTo>
                        <a:pt x="33" y="41"/>
                      </a:lnTo>
                      <a:lnTo>
                        <a:pt x="33" y="41"/>
                      </a:lnTo>
                      <a:lnTo>
                        <a:pt x="33" y="37"/>
                      </a:lnTo>
                      <a:lnTo>
                        <a:pt x="33" y="33"/>
                      </a:lnTo>
                      <a:lnTo>
                        <a:pt x="33" y="29"/>
                      </a:lnTo>
                      <a:lnTo>
                        <a:pt x="30" y="22"/>
                      </a:lnTo>
                      <a:lnTo>
                        <a:pt x="26" y="15"/>
                      </a:lnTo>
                      <a:lnTo>
                        <a:pt x="26" y="15"/>
                      </a:lnTo>
                      <a:lnTo>
                        <a:pt x="22" y="15"/>
                      </a:lnTo>
                      <a:lnTo>
                        <a:pt x="19" y="11"/>
                      </a:lnTo>
                      <a:lnTo>
                        <a:pt x="19" y="7"/>
                      </a:lnTo>
                      <a:lnTo>
                        <a:pt x="19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7" name="Freeform 127">
                  <a:extLst>
                    <a:ext uri="{FF2B5EF4-FFF2-40B4-BE49-F238E27FC236}">
                      <a16:creationId xmlns:a16="http://schemas.microsoft.com/office/drawing/2014/main" id="{B195A1FD-A3FD-E84E-A085-495465CE3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7467" y="2932796"/>
                  <a:ext cx="65619" cy="124804"/>
                </a:xfrm>
                <a:custGeom>
                  <a:avLst/>
                  <a:gdLst>
                    <a:gd name="T0" fmla="*/ 25 w 51"/>
                    <a:gd name="T1" fmla="*/ 8 h 97"/>
                    <a:gd name="T2" fmla="*/ 18 w 51"/>
                    <a:gd name="T3" fmla="*/ 11 h 97"/>
                    <a:gd name="T4" fmla="*/ 11 w 51"/>
                    <a:gd name="T5" fmla="*/ 11 h 97"/>
                    <a:gd name="T6" fmla="*/ 7 w 51"/>
                    <a:gd name="T7" fmla="*/ 15 h 97"/>
                    <a:gd name="T8" fmla="*/ 7 w 51"/>
                    <a:gd name="T9" fmla="*/ 22 h 97"/>
                    <a:gd name="T10" fmla="*/ 0 w 51"/>
                    <a:gd name="T11" fmla="*/ 26 h 97"/>
                    <a:gd name="T12" fmla="*/ 3 w 51"/>
                    <a:gd name="T13" fmla="*/ 34 h 97"/>
                    <a:gd name="T14" fmla="*/ 7 w 51"/>
                    <a:gd name="T15" fmla="*/ 34 h 97"/>
                    <a:gd name="T16" fmla="*/ 14 w 51"/>
                    <a:gd name="T17" fmla="*/ 48 h 97"/>
                    <a:gd name="T18" fmla="*/ 14 w 51"/>
                    <a:gd name="T19" fmla="*/ 56 h 97"/>
                    <a:gd name="T20" fmla="*/ 14 w 51"/>
                    <a:gd name="T21" fmla="*/ 60 h 97"/>
                    <a:gd name="T22" fmla="*/ 11 w 51"/>
                    <a:gd name="T23" fmla="*/ 82 h 97"/>
                    <a:gd name="T24" fmla="*/ 14 w 51"/>
                    <a:gd name="T25" fmla="*/ 89 h 97"/>
                    <a:gd name="T26" fmla="*/ 14 w 51"/>
                    <a:gd name="T27" fmla="*/ 97 h 97"/>
                    <a:gd name="T28" fmla="*/ 33 w 51"/>
                    <a:gd name="T29" fmla="*/ 93 h 97"/>
                    <a:gd name="T30" fmla="*/ 33 w 51"/>
                    <a:gd name="T31" fmla="*/ 89 h 97"/>
                    <a:gd name="T32" fmla="*/ 33 w 51"/>
                    <a:gd name="T33" fmla="*/ 78 h 97"/>
                    <a:gd name="T34" fmla="*/ 33 w 51"/>
                    <a:gd name="T35" fmla="*/ 71 h 97"/>
                    <a:gd name="T36" fmla="*/ 33 w 51"/>
                    <a:gd name="T37" fmla="*/ 67 h 97"/>
                    <a:gd name="T38" fmla="*/ 33 w 51"/>
                    <a:gd name="T39" fmla="*/ 67 h 97"/>
                    <a:gd name="T40" fmla="*/ 33 w 51"/>
                    <a:gd name="T41" fmla="*/ 63 h 97"/>
                    <a:gd name="T42" fmla="*/ 33 w 51"/>
                    <a:gd name="T43" fmla="*/ 56 h 97"/>
                    <a:gd name="T44" fmla="*/ 33 w 51"/>
                    <a:gd name="T45" fmla="*/ 52 h 97"/>
                    <a:gd name="T46" fmla="*/ 37 w 51"/>
                    <a:gd name="T47" fmla="*/ 52 h 97"/>
                    <a:gd name="T48" fmla="*/ 40 w 51"/>
                    <a:gd name="T49" fmla="*/ 48 h 97"/>
                    <a:gd name="T50" fmla="*/ 44 w 51"/>
                    <a:gd name="T51" fmla="*/ 41 h 97"/>
                    <a:gd name="T52" fmla="*/ 48 w 51"/>
                    <a:gd name="T53" fmla="*/ 41 h 97"/>
                    <a:gd name="T54" fmla="*/ 44 w 51"/>
                    <a:gd name="T55" fmla="*/ 34 h 97"/>
                    <a:gd name="T56" fmla="*/ 48 w 51"/>
                    <a:gd name="T57" fmla="*/ 30 h 97"/>
                    <a:gd name="T58" fmla="*/ 51 w 51"/>
                    <a:gd name="T59" fmla="*/ 30 h 97"/>
                    <a:gd name="T60" fmla="*/ 48 w 51"/>
                    <a:gd name="T61" fmla="*/ 19 h 97"/>
                    <a:gd name="T62" fmla="*/ 44 w 51"/>
                    <a:gd name="T63" fmla="*/ 15 h 97"/>
                    <a:gd name="T64" fmla="*/ 44 w 51"/>
                    <a:gd name="T65" fmla="*/ 11 h 97"/>
                    <a:gd name="T66" fmla="*/ 37 w 51"/>
                    <a:gd name="T67" fmla="*/ 8 h 97"/>
                    <a:gd name="T68" fmla="*/ 29 w 51"/>
                    <a:gd name="T69" fmla="*/ 0 h 97"/>
                    <a:gd name="T70" fmla="*/ 29 w 51"/>
                    <a:gd name="T71" fmla="*/ 4 h 97"/>
                    <a:gd name="T72" fmla="*/ 25 w 51"/>
                    <a:gd name="T73" fmla="*/ 4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1" h="97">
                      <a:moveTo>
                        <a:pt x="25" y="4"/>
                      </a:moveTo>
                      <a:lnTo>
                        <a:pt x="25" y="8"/>
                      </a:lnTo>
                      <a:lnTo>
                        <a:pt x="22" y="11"/>
                      </a:lnTo>
                      <a:lnTo>
                        <a:pt x="18" y="11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7" y="15"/>
                      </a:lnTo>
                      <a:lnTo>
                        <a:pt x="7" y="15"/>
                      </a:lnTo>
                      <a:lnTo>
                        <a:pt x="3" y="19"/>
                      </a:lnTo>
                      <a:lnTo>
                        <a:pt x="7" y="22"/>
                      </a:lnTo>
                      <a:lnTo>
                        <a:pt x="0" y="22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3" y="34"/>
                      </a:lnTo>
                      <a:lnTo>
                        <a:pt x="7" y="34"/>
                      </a:lnTo>
                      <a:lnTo>
                        <a:pt x="7" y="34"/>
                      </a:lnTo>
                      <a:lnTo>
                        <a:pt x="11" y="41"/>
                      </a:lnTo>
                      <a:lnTo>
                        <a:pt x="14" y="48"/>
                      </a:lnTo>
                      <a:lnTo>
                        <a:pt x="14" y="52"/>
                      </a:lnTo>
                      <a:lnTo>
                        <a:pt x="14" y="56"/>
                      </a:lnTo>
                      <a:lnTo>
                        <a:pt x="14" y="60"/>
                      </a:lnTo>
                      <a:lnTo>
                        <a:pt x="14" y="60"/>
                      </a:lnTo>
                      <a:lnTo>
                        <a:pt x="11" y="63"/>
                      </a:lnTo>
                      <a:lnTo>
                        <a:pt x="11" y="82"/>
                      </a:lnTo>
                      <a:lnTo>
                        <a:pt x="14" y="86"/>
                      </a:lnTo>
                      <a:lnTo>
                        <a:pt x="14" y="89"/>
                      </a:lnTo>
                      <a:lnTo>
                        <a:pt x="14" y="93"/>
                      </a:lnTo>
                      <a:lnTo>
                        <a:pt x="14" y="97"/>
                      </a:lnTo>
                      <a:lnTo>
                        <a:pt x="22" y="97"/>
                      </a:lnTo>
                      <a:lnTo>
                        <a:pt x="33" y="93"/>
                      </a:lnTo>
                      <a:lnTo>
                        <a:pt x="33" y="93"/>
                      </a:lnTo>
                      <a:lnTo>
                        <a:pt x="33" y="89"/>
                      </a:lnTo>
                      <a:lnTo>
                        <a:pt x="33" y="82"/>
                      </a:lnTo>
                      <a:lnTo>
                        <a:pt x="33" y="78"/>
                      </a:lnTo>
                      <a:lnTo>
                        <a:pt x="33" y="78"/>
                      </a:lnTo>
                      <a:lnTo>
                        <a:pt x="33" y="71"/>
                      </a:lnTo>
                      <a:lnTo>
                        <a:pt x="33" y="71"/>
                      </a:lnTo>
                      <a:lnTo>
                        <a:pt x="33" y="67"/>
                      </a:lnTo>
                      <a:lnTo>
                        <a:pt x="33" y="67"/>
                      </a:lnTo>
                      <a:lnTo>
                        <a:pt x="33" y="67"/>
                      </a:lnTo>
                      <a:lnTo>
                        <a:pt x="33" y="63"/>
                      </a:lnTo>
                      <a:lnTo>
                        <a:pt x="33" y="63"/>
                      </a:lnTo>
                      <a:lnTo>
                        <a:pt x="33" y="60"/>
                      </a:lnTo>
                      <a:lnTo>
                        <a:pt x="33" y="56"/>
                      </a:lnTo>
                      <a:lnTo>
                        <a:pt x="33" y="52"/>
                      </a:lnTo>
                      <a:lnTo>
                        <a:pt x="33" y="52"/>
                      </a:lnTo>
                      <a:lnTo>
                        <a:pt x="37" y="52"/>
                      </a:lnTo>
                      <a:lnTo>
                        <a:pt x="37" y="52"/>
                      </a:lnTo>
                      <a:lnTo>
                        <a:pt x="40" y="48"/>
                      </a:lnTo>
                      <a:lnTo>
                        <a:pt x="40" y="48"/>
                      </a:lnTo>
                      <a:lnTo>
                        <a:pt x="44" y="45"/>
                      </a:lnTo>
                      <a:lnTo>
                        <a:pt x="44" y="41"/>
                      </a:lnTo>
                      <a:lnTo>
                        <a:pt x="48" y="41"/>
                      </a:lnTo>
                      <a:lnTo>
                        <a:pt x="48" y="41"/>
                      </a:lnTo>
                      <a:lnTo>
                        <a:pt x="48" y="37"/>
                      </a:lnTo>
                      <a:lnTo>
                        <a:pt x="44" y="34"/>
                      </a:lnTo>
                      <a:lnTo>
                        <a:pt x="44" y="34"/>
                      </a:lnTo>
                      <a:lnTo>
                        <a:pt x="48" y="30"/>
                      </a:lnTo>
                      <a:lnTo>
                        <a:pt x="51" y="30"/>
                      </a:lnTo>
                      <a:lnTo>
                        <a:pt x="51" y="30"/>
                      </a:lnTo>
                      <a:lnTo>
                        <a:pt x="48" y="22"/>
                      </a:lnTo>
                      <a:lnTo>
                        <a:pt x="48" y="19"/>
                      </a:lnTo>
                      <a:lnTo>
                        <a:pt x="44" y="19"/>
                      </a:lnTo>
                      <a:lnTo>
                        <a:pt x="44" y="15"/>
                      </a:lnTo>
                      <a:lnTo>
                        <a:pt x="44" y="11"/>
                      </a:lnTo>
                      <a:lnTo>
                        <a:pt x="44" y="11"/>
                      </a:lnTo>
                      <a:lnTo>
                        <a:pt x="40" y="8"/>
                      </a:lnTo>
                      <a:lnTo>
                        <a:pt x="37" y="8"/>
                      </a:lnTo>
                      <a:lnTo>
                        <a:pt x="37" y="4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9" y="4"/>
                      </a:lnTo>
                      <a:lnTo>
                        <a:pt x="25" y="4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8" name="Freeform 128">
                  <a:extLst>
                    <a:ext uri="{FF2B5EF4-FFF2-40B4-BE49-F238E27FC236}">
                      <a16:creationId xmlns:a16="http://schemas.microsoft.com/office/drawing/2014/main" id="{04259C73-736B-1C48-8574-47D91B25E4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50346" y="2714068"/>
                  <a:ext cx="247033" cy="319084"/>
                </a:xfrm>
                <a:custGeom>
                  <a:avLst/>
                  <a:gdLst>
                    <a:gd name="T0" fmla="*/ 189 w 192"/>
                    <a:gd name="T1" fmla="*/ 63 h 248"/>
                    <a:gd name="T2" fmla="*/ 185 w 192"/>
                    <a:gd name="T3" fmla="*/ 122 h 248"/>
                    <a:gd name="T4" fmla="*/ 174 w 192"/>
                    <a:gd name="T5" fmla="*/ 126 h 248"/>
                    <a:gd name="T6" fmla="*/ 174 w 192"/>
                    <a:gd name="T7" fmla="*/ 133 h 248"/>
                    <a:gd name="T8" fmla="*/ 167 w 192"/>
                    <a:gd name="T9" fmla="*/ 141 h 248"/>
                    <a:gd name="T10" fmla="*/ 167 w 192"/>
                    <a:gd name="T11" fmla="*/ 148 h 248"/>
                    <a:gd name="T12" fmla="*/ 167 w 192"/>
                    <a:gd name="T13" fmla="*/ 155 h 248"/>
                    <a:gd name="T14" fmla="*/ 159 w 192"/>
                    <a:gd name="T15" fmla="*/ 166 h 248"/>
                    <a:gd name="T16" fmla="*/ 163 w 192"/>
                    <a:gd name="T17" fmla="*/ 166 h 248"/>
                    <a:gd name="T18" fmla="*/ 163 w 192"/>
                    <a:gd name="T19" fmla="*/ 170 h 248"/>
                    <a:gd name="T20" fmla="*/ 167 w 192"/>
                    <a:gd name="T21" fmla="*/ 178 h 248"/>
                    <a:gd name="T22" fmla="*/ 174 w 192"/>
                    <a:gd name="T23" fmla="*/ 185 h 248"/>
                    <a:gd name="T24" fmla="*/ 174 w 192"/>
                    <a:gd name="T25" fmla="*/ 192 h 248"/>
                    <a:gd name="T26" fmla="*/ 167 w 192"/>
                    <a:gd name="T27" fmla="*/ 196 h 248"/>
                    <a:gd name="T28" fmla="*/ 155 w 192"/>
                    <a:gd name="T29" fmla="*/ 200 h 248"/>
                    <a:gd name="T30" fmla="*/ 152 w 192"/>
                    <a:gd name="T31" fmla="*/ 204 h 248"/>
                    <a:gd name="T32" fmla="*/ 148 w 192"/>
                    <a:gd name="T33" fmla="*/ 207 h 248"/>
                    <a:gd name="T34" fmla="*/ 144 w 192"/>
                    <a:gd name="T35" fmla="*/ 215 h 248"/>
                    <a:gd name="T36" fmla="*/ 141 w 192"/>
                    <a:gd name="T37" fmla="*/ 218 h 248"/>
                    <a:gd name="T38" fmla="*/ 130 w 192"/>
                    <a:gd name="T39" fmla="*/ 226 h 248"/>
                    <a:gd name="T40" fmla="*/ 118 w 192"/>
                    <a:gd name="T41" fmla="*/ 222 h 248"/>
                    <a:gd name="T42" fmla="*/ 111 w 192"/>
                    <a:gd name="T43" fmla="*/ 226 h 248"/>
                    <a:gd name="T44" fmla="*/ 115 w 192"/>
                    <a:gd name="T45" fmla="*/ 230 h 248"/>
                    <a:gd name="T46" fmla="*/ 107 w 192"/>
                    <a:gd name="T47" fmla="*/ 237 h 248"/>
                    <a:gd name="T48" fmla="*/ 89 w 192"/>
                    <a:gd name="T49" fmla="*/ 241 h 248"/>
                    <a:gd name="T50" fmla="*/ 78 w 192"/>
                    <a:gd name="T51" fmla="*/ 248 h 248"/>
                    <a:gd name="T52" fmla="*/ 74 w 192"/>
                    <a:gd name="T53" fmla="*/ 241 h 248"/>
                    <a:gd name="T54" fmla="*/ 70 w 192"/>
                    <a:gd name="T55" fmla="*/ 248 h 248"/>
                    <a:gd name="T56" fmla="*/ 59 w 192"/>
                    <a:gd name="T57" fmla="*/ 248 h 248"/>
                    <a:gd name="T58" fmla="*/ 55 w 192"/>
                    <a:gd name="T59" fmla="*/ 241 h 248"/>
                    <a:gd name="T60" fmla="*/ 48 w 192"/>
                    <a:gd name="T61" fmla="*/ 233 h 248"/>
                    <a:gd name="T62" fmla="*/ 33 w 192"/>
                    <a:gd name="T63" fmla="*/ 222 h 248"/>
                    <a:gd name="T64" fmla="*/ 33 w 192"/>
                    <a:gd name="T65" fmla="*/ 215 h 248"/>
                    <a:gd name="T66" fmla="*/ 33 w 192"/>
                    <a:gd name="T67" fmla="*/ 211 h 248"/>
                    <a:gd name="T68" fmla="*/ 41 w 192"/>
                    <a:gd name="T69" fmla="*/ 211 h 248"/>
                    <a:gd name="T70" fmla="*/ 48 w 192"/>
                    <a:gd name="T71" fmla="*/ 211 h 248"/>
                    <a:gd name="T72" fmla="*/ 55 w 192"/>
                    <a:gd name="T73" fmla="*/ 211 h 248"/>
                    <a:gd name="T74" fmla="*/ 52 w 192"/>
                    <a:gd name="T75" fmla="*/ 207 h 248"/>
                    <a:gd name="T76" fmla="*/ 44 w 192"/>
                    <a:gd name="T77" fmla="*/ 200 h 248"/>
                    <a:gd name="T78" fmla="*/ 48 w 192"/>
                    <a:gd name="T79" fmla="*/ 189 h 248"/>
                    <a:gd name="T80" fmla="*/ 48 w 192"/>
                    <a:gd name="T81" fmla="*/ 185 h 248"/>
                    <a:gd name="T82" fmla="*/ 44 w 192"/>
                    <a:gd name="T83" fmla="*/ 178 h 248"/>
                    <a:gd name="T84" fmla="*/ 37 w 192"/>
                    <a:gd name="T85" fmla="*/ 166 h 248"/>
                    <a:gd name="T86" fmla="*/ 26 w 192"/>
                    <a:gd name="T87" fmla="*/ 159 h 248"/>
                    <a:gd name="T88" fmla="*/ 18 w 192"/>
                    <a:gd name="T89" fmla="*/ 137 h 248"/>
                    <a:gd name="T90" fmla="*/ 22 w 192"/>
                    <a:gd name="T91" fmla="*/ 133 h 248"/>
                    <a:gd name="T92" fmla="*/ 52 w 192"/>
                    <a:gd name="T93" fmla="*/ 85 h 248"/>
                    <a:gd name="T94" fmla="*/ 59 w 192"/>
                    <a:gd name="T95" fmla="*/ 48 h 248"/>
                    <a:gd name="T96" fmla="*/ 48 w 192"/>
                    <a:gd name="T97" fmla="*/ 29 h 248"/>
                    <a:gd name="T98" fmla="*/ 41 w 192"/>
                    <a:gd name="T99" fmla="*/ 7 h 248"/>
                    <a:gd name="T100" fmla="*/ 0 w 192"/>
                    <a:gd name="T101" fmla="*/ 163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92" h="248">
                      <a:moveTo>
                        <a:pt x="41" y="7"/>
                      </a:moveTo>
                      <a:lnTo>
                        <a:pt x="59" y="0"/>
                      </a:lnTo>
                      <a:lnTo>
                        <a:pt x="189" y="63"/>
                      </a:lnTo>
                      <a:lnTo>
                        <a:pt x="192" y="122"/>
                      </a:lnTo>
                      <a:lnTo>
                        <a:pt x="189" y="122"/>
                      </a:lnTo>
                      <a:lnTo>
                        <a:pt x="185" y="122"/>
                      </a:lnTo>
                      <a:lnTo>
                        <a:pt x="181" y="122"/>
                      </a:lnTo>
                      <a:lnTo>
                        <a:pt x="178" y="122"/>
                      </a:lnTo>
                      <a:lnTo>
                        <a:pt x="174" y="126"/>
                      </a:lnTo>
                      <a:lnTo>
                        <a:pt x="174" y="129"/>
                      </a:lnTo>
                      <a:lnTo>
                        <a:pt x="178" y="129"/>
                      </a:lnTo>
                      <a:lnTo>
                        <a:pt x="174" y="133"/>
                      </a:lnTo>
                      <a:lnTo>
                        <a:pt x="170" y="141"/>
                      </a:lnTo>
                      <a:lnTo>
                        <a:pt x="167" y="141"/>
                      </a:lnTo>
                      <a:lnTo>
                        <a:pt x="167" y="141"/>
                      </a:lnTo>
                      <a:lnTo>
                        <a:pt x="167" y="144"/>
                      </a:lnTo>
                      <a:lnTo>
                        <a:pt x="167" y="144"/>
                      </a:lnTo>
                      <a:lnTo>
                        <a:pt x="167" y="148"/>
                      </a:lnTo>
                      <a:lnTo>
                        <a:pt x="163" y="152"/>
                      </a:lnTo>
                      <a:lnTo>
                        <a:pt x="163" y="152"/>
                      </a:lnTo>
                      <a:lnTo>
                        <a:pt x="167" y="155"/>
                      </a:lnTo>
                      <a:lnTo>
                        <a:pt x="167" y="159"/>
                      </a:lnTo>
                      <a:lnTo>
                        <a:pt x="163" y="159"/>
                      </a:lnTo>
                      <a:lnTo>
                        <a:pt x="159" y="166"/>
                      </a:lnTo>
                      <a:lnTo>
                        <a:pt x="159" y="170"/>
                      </a:lnTo>
                      <a:lnTo>
                        <a:pt x="159" y="170"/>
                      </a:lnTo>
                      <a:lnTo>
                        <a:pt x="163" y="166"/>
                      </a:lnTo>
                      <a:lnTo>
                        <a:pt x="167" y="166"/>
                      </a:lnTo>
                      <a:lnTo>
                        <a:pt x="167" y="170"/>
                      </a:lnTo>
                      <a:lnTo>
                        <a:pt x="163" y="170"/>
                      </a:lnTo>
                      <a:lnTo>
                        <a:pt x="167" y="174"/>
                      </a:lnTo>
                      <a:lnTo>
                        <a:pt x="167" y="174"/>
                      </a:lnTo>
                      <a:lnTo>
                        <a:pt x="167" y="178"/>
                      </a:lnTo>
                      <a:lnTo>
                        <a:pt x="167" y="181"/>
                      </a:lnTo>
                      <a:lnTo>
                        <a:pt x="167" y="185"/>
                      </a:lnTo>
                      <a:lnTo>
                        <a:pt x="174" y="185"/>
                      </a:lnTo>
                      <a:lnTo>
                        <a:pt x="174" y="189"/>
                      </a:lnTo>
                      <a:lnTo>
                        <a:pt x="174" y="189"/>
                      </a:lnTo>
                      <a:lnTo>
                        <a:pt x="174" y="192"/>
                      </a:lnTo>
                      <a:lnTo>
                        <a:pt x="174" y="192"/>
                      </a:lnTo>
                      <a:lnTo>
                        <a:pt x="170" y="196"/>
                      </a:lnTo>
                      <a:lnTo>
                        <a:pt x="167" y="196"/>
                      </a:lnTo>
                      <a:lnTo>
                        <a:pt x="163" y="196"/>
                      </a:lnTo>
                      <a:lnTo>
                        <a:pt x="159" y="196"/>
                      </a:lnTo>
                      <a:lnTo>
                        <a:pt x="155" y="200"/>
                      </a:lnTo>
                      <a:lnTo>
                        <a:pt x="155" y="200"/>
                      </a:lnTo>
                      <a:lnTo>
                        <a:pt x="155" y="204"/>
                      </a:lnTo>
                      <a:lnTo>
                        <a:pt x="152" y="204"/>
                      </a:lnTo>
                      <a:lnTo>
                        <a:pt x="152" y="207"/>
                      </a:lnTo>
                      <a:lnTo>
                        <a:pt x="148" y="207"/>
                      </a:lnTo>
                      <a:lnTo>
                        <a:pt x="148" y="207"/>
                      </a:lnTo>
                      <a:lnTo>
                        <a:pt x="144" y="211"/>
                      </a:lnTo>
                      <a:lnTo>
                        <a:pt x="144" y="211"/>
                      </a:lnTo>
                      <a:lnTo>
                        <a:pt x="144" y="215"/>
                      </a:lnTo>
                      <a:lnTo>
                        <a:pt x="141" y="215"/>
                      </a:lnTo>
                      <a:lnTo>
                        <a:pt x="144" y="218"/>
                      </a:lnTo>
                      <a:lnTo>
                        <a:pt x="141" y="218"/>
                      </a:lnTo>
                      <a:lnTo>
                        <a:pt x="141" y="222"/>
                      </a:lnTo>
                      <a:lnTo>
                        <a:pt x="137" y="222"/>
                      </a:lnTo>
                      <a:lnTo>
                        <a:pt x="130" y="226"/>
                      </a:lnTo>
                      <a:lnTo>
                        <a:pt x="126" y="226"/>
                      </a:lnTo>
                      <a:lnTo>
                        <a:pt x="122" y="226"/>
                      </a:lnTo>
                      <a:lnTo>
                        <a:pt x="118" y="222"/>
                      </a:lnTo>
                      <a:lnTo>
                        <a:pt x="115" y="222"/>
                      </a:lnTo>
                      <a:lnTo>
                        <a:pt x="111" y="222"/>
                      </a:lnTo>
                      <a:lnTo>
                        <a:pt x="111" y="226"/>
                      </a:lnTo>
                      <a:lnTo>
                        <a:pt x="111" y="226"/>
                      </a:lnTo>
                      <a:lnTo>
                        <a:pt x="111" y="230"/>
                      </a:lnTo>
                      <a:lnTo>
                        <a:pt x="115" y="230"/>
                      </a:lnTo>
                      <a:lnTo>
                        <a:pt x="115" y="233"/>
                      </a:lnTo>
                      <a:lnTo>
                        <a:pt x="111" y="233"/>
                      </a:lnTo>
                      <a:lnTo>
                        <a:pt x="107" y="237"/>
                      </a:lnTo>
                      <a:lnTo>
                        <a:pt x="104" y="237"/>
                      </a:lnTo>
                      <a:lnTo>
                        <a:pt x="93" y="241"/>
                      </a:lnTo>
                      <a:lnTo>
                        <a:pt x="89" y="241"/>
                      </a:lnTo>
                      <a:lnTo>
                        <a:pt x="85" y="244"/>
                      </a:lnTo>
                      <a:lnTo>
                        <a:pt x="81" y="244"/>
                      </a:lnTo>
                      <a:lnTo>
                        <a:pt x="78" y="248"/>
                      </a:lnTo>
                      <a:lnTo>
                        <a:pt x="78" y="244"/>
                      </a:lnTo>
                      <a:lnTo>
                        <a:pt x="74" y="241"/>
                      </a:lnTo>
                      <a:lnTo>
                        <a:pt x="74" y="241"/>
                      </a:lnTo>
                      <a:lnTo>
                        <a:pt x="70" y="241"/>
                      </a:lnTo>
                      <a:lnTo>
                        <a:pt x="70" y="244"/>
                      </a:lnTo>
                      <a:lnTo>
                        <a:pt x="70" y="248"/>
                      </a:lnTo>
                      <a:lnTo>
                        <a:pt x="67" y="248"/>
                      </a:lnTo>
                      <a:lnTo>
                        <a:pt x="63" y="248"/>
                      </a:lnTo>
                      <a:lnTo>
                        <a:pt x="59" y="248"/>
                      </a:lnTo>
                      <a:lnTo>
                        <a:pt x="59" y="244"/>
                      </a:lnTo>
                      <a:lnTo>
                        <a:pt x="55" y="244"/>
                      </a:lnTo>
                      <a:lnTo>
                        <a:pt x="55" y="241"/>
                      </a:lnTo>
                      <a:lnTo>
                        <a:pt x="55" y="237"/>
                      </a:lnTo>
                      <a:lnTo>
                        <a:pt x="52" y="233"/>
                      </a:lnTo>
                      <a:lnTo>
                        <a:pt x="48" y="233"/>
                      </a:lnTo>
                      <a:lnTo>
                        <a:pt x="44" y="226"/>
                      </a:lnTo>
                      <a:lnTo>
                        <a:pt x="37" y="222"/>
                      </a:lnTo>
                      <a:lnTo>
                        <a:pt x="33" y="222"/>
                      </a:lnTo>
                      <a:lnTo>
                        <a:pt x="33" y="218"/>
                      </a:lnTo>
                      <a:lnTo>
                        <a:pt x="33" y="218"/>
                      </a:lnTo>
                      <a:lnTo>
                        <a:pt x="33" y="215"/>
                      </a:lnTo>
                      <a:lnTo>
                        <a:pt x="33" y="215"/>
                      </a:lnTo>
                      <a:lnTo>
                        <a:pt x="33" y="211"/>
                      </a:lnTo>
                      <a:lnTo>
                        <a:pt x="33" y="211"/>
                      </a:lnTo>
                      <a:lnTo>
                        <a:pt x="37" y="211"/>
                      </a:lnTo>
                      <a:lnTo>
                        <a:pt x="37" y="211"/>
                      </a:lnTo>
                      <a:lnTo>
                        <a:pt x="41" y="211"/>
                      </a:lnTo>
                      <a:lnTo>
                        <a:pt x="44" y="211"/>
                      </a:lnTo>
                      <a:lnTo>
                        <a:pt x="44" y="211"/>
                      </a:lnTo>
                      <a:lnTo>
                        <a:pt x="48" y="211"/>
                      </a:lnTo>
                      <a:lnTo>
                        <a:pt x="52" y="211"/>
                      </a:lnTo>
                      <a:lnTo>
                        <a:pt x="52" y="211"/>
                      </a:lnTo>
                      <a:lnTo>
                        <a:pt x="55" y="211"/>
                      </a:lnTo>
                      <a:lnTo>
                        <a:pt x="55" y="211"/>
                      </a:lnTo>
                      <a:lnTo>
                        <a:pt x="55" y="211"/>
                      </a:lnTo>
                      <a:lnTo>
                        <a:pt x="52" y="207"/>
                      </a:lnTo>
                      <a:lnTo>
                        <a:pt x="48" y="204"/>
                      </a:lnTo>
                      <a:lnTo>
                        <a:pt x="48" y="204"/>
                      </a:lnTo>
                      <a:lnTo>
                        <a:pt x="44" y="200"/>
                      </a:lnTo>
                      <a:lnTo>
                        <a:pt x="44" y="196"/>
                      </a:lnTo>
                      <a:lnTo>
                        <a:pt x="44" y="192"/>
                      </a:lnTo>
                      <a:lnTo>
                        <a:pt x="48" y="189"/>
                      </a:lnTo>
                      <a:lnTo>
                        <a:pt x="44" y="189"/>
                      </a:lnTo>
                      <a:lnTo>
                        <a:pt x="44" y="185"/>
                      </a:lnTo>
                      <a:lnTo>
                        <a:pt x="48" y="185"/>
                      </a:lnTo>
                      <a:lnTo>
                        <a:pt x="48" y="181"/>
                      </a:lnTo>
                      <a:lnTo>
                        <a:pt x="44" y="178"/>
                      </a:lnTo>
                      <a:lnTo>
                        <a:pt x="44" y="178"/>
                      </a:lnTo>
                      <a:lnTo>
                        <a:pt x="44" y="174"/>
                      </a:lnTo>
                      <a:lnTo>
                        <a:pt x="41" y="170"/>
                      </a:lnTo>
                      <a:lnTo>
                        <a:pt x="37" y="166"/>
                      </a:lnTo>
                      <a:lnTo>
                        <a:pt x="30" y="163"/>
                      </a:lnTo>
                      <a:lnTo>
                        <a:pt x="30" y="163"/>
                      </a:lnTo>
                      <a:lnTo>
                        <a:pt x="26" y="159"/>
                      </a:lnTo>
                      <a:lnTo>
                        <a:pt x="22" y="155"/>
                      </a:lnTo>
                      <a:lnTo>
                        <a:pt x="22" y="155"/>
                      </a:lnTo>
                      <a:lnTo>
                        <a:pt x="18" y="137"/>
                      </a:lnTo>
                      <a:lnTo>
                        <a:pt x="18" y="133"/>
                      </a:lnTo>
                      <a:lnTo>
                        <a:pt x="22" y="133"/>
                      </a:lnTo>
                      <a:lnTo>
                        <a:pt x="22" y="133"/>
                      </a:lnTo>
                      <a:lnTo>
                        <a:pt x="26" y="129"/>
                      </a:lnTo>
                      <a:lnTo>
                        <a:pt x="52" y="107"/>
                      </a:lnTo>
                      <a:lnTo>
                        <a:pt x="52" y="85"/>
                      </a:lnTo>
                      <a:lnTo>
                        <a:pt x="55" y="55"/>
                      </a:lnTo>
                      <a:lnTo>
                        <a:pt x="59" y="55"/>
                      </a:lnTo>
                      <a:lnTo>
                        <a:pt x="59" y="48"/>
                      </a:lnTo>
                      <a:lnTo>
                        <a:pt x="48" y="37"/>
                      </a:lnTo>
                      <a:lnTo>
                        <a:pt x="48" y="33"/>
                      </a:lnTo>
                      <a:lnTo>
                        <a:pt x="48" y="29"/>
                      </a:lnTo>
                      <a:lnTo>
                        <a:pt x="41" y="11"/>
                      </a:lnTo>
                      <a:lnTo>
                        <a:pt x="41" y="7"/>
                      </a:lnTo>
                      <a:lnTo>
                        <a:pt x="41" y="7"/>
                      </a:lnTo>
                      <a:close/>
                      <a:moveTo>
                        <a:pt x="4" y="163"/>
                      </a:moveTo>
                      <a:lnTo>
                        <a:pt x="4" y="163"/>
                      </a:lnTo>
                      <a:lnTo>
                        <a:pt x="0" y="163"/>
                      </a:lnTo>
                      <a:lnTo>
                        <a:pt x="0" y="163"/>
                      </a:lnTo>
                      <a:lnTo>
                        <a:pt x="4" y="1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9" name="Freeform 129">
                  <a:extLst>
                    <a:ext uri="{FF2B5EF4-FFF2-40B4-BE49-F238E27FC236}">
                      <a16:creationId xmlns:a16="http://schemas.microsoft.com/office/drawing/2014/main" id="{76ABA335-7809-F34B-8A72-EA71E3347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2026" y="2717929"/>
                  <a:ext cx="324231" cy="229020"/>
                </a:xfrm>
                <a:custGeom>
                  <a:avLst/>
                  <a:gdLst>
                    <a:gd name="T0" fmla="*/ 52 w 252"/>
                    <a:gd name="T1" fmla="*/ 175 h 178"/>
                    <a:gd name="T2" fmla="*/ 49 w 252"/>
                    <a:gd name="T3" fmla="*/ 171 h 178"/>
                    <a:gd name="T4" fmla="*/ 41 w 252"/>
                    <a:gd name="T5" fmla="*/ 167 h 178"/>
                    <a:gd name="T6" fmla="*/ 37 w 252"/>
                    <a:gd name="T7" fmla="*/ 171 h 178"/>
                    <a:gd name="T8" fmla="*/ 30 w 252"/>
                    <a:gd name="T9" fmla="*/ 167 h 178"/>
                    <a:gd name="T10" fmla="*/ 34 w 252"/>
                    <a:gd name="T11" fmla="*/ 163 h 178"/>
                    <a:gd name="T12" fmla="*/ 30 w 252"/>
                    <a:gd name="T13" fmla="*/ 160 h 178"/>
                    <a:gd name="T14" fmla="*/ 23 w 252"/>
                    <a:gd name="T15" fmla="*/ 160 h 178"/>
                    <a:gd name="T16" fmla="*/ 15 w 252"/>
                    <a:gd name="T17" fmla="*/ 152 h 178"/>
                    <a:gd name="T18" fmla="*/ 0 w 252"/>
                    <a:gd name="T19" fmla="*/ 138 h 178"/>
                    <a:gd name="T20" fmla="*/ 4 w 252"/>
                    <a:gd name="T21" fmla="*/ 130 h 178"/>
                    <a:gd name="T22" fmla="*/ 8 w 252"/>
                    <a:gd name="T23" fmla="*/ 130 h 178"/>
                    <a:gd name="T24" fmla="*/ 23 w 252"/>
                    <a:gd name="T25" fmla="*/ 130 h 178"/>
                    <a:gd name="T26" fmla="*/ 34 w 252"/>
                    <a:gd name="T27" fmla="*/ 126 h 178"/>
                    <a:gd name="T28" fmla="*/ 41 w 252"/>
                    <a:gd name="T29" fmla="*/ 123 h 178"/>
                    <a:gd name="T30" fmla="*/ 52 w 252"/>
                    <a:gd name="T31" fmla="*/ 123 h 178"/>
                    <a:gd name="T32" fmla="*/ 63 w 252"/>
                    <a:gd name="T33" fmla="*/ 115 h 178"/>
                    <a:gd name="T34" fmla="*/ 63 w 252"/>
                    <a:gd name="T35" fmla="*/ 108 h 178"/>
                    <a:gd name="T36" fmla="*/ 67 w 252"/>
                    <a:gd name="T37" fmla="*/ 67 h 178"/>
                    <a:gd name="T38" fmla="*/ 111 w 252"/>
                    <a:gd name="T39" fmla="*/ 45 h 178"/>
                    <a:gd name="T40" fmla="*/ 215 w 252"/>
                    <a:gd name="T41" fmla="*/ 8 h 178"/>
                    <a:gd name="T42" fmla="*/ 234 w 252"/>
                    <a:gd name="T43" fmla="*/ 4 h 178"/>
                    <a:gd name="T44" fmla="*/ 241 w 252"/>
                    <a:gd name="T45" fmla="*/ 26 h 178"/>
                    <a:gd name="T46" fmla="*/ 241 w 252"/>
                    <a:gd name="T47" fmla="*/ 34 h 178"/>
                    <a:gd name="T48" fmla="*/ 252 w 252"/>
                    <a:gd name="T49" fmla="*/ 52 h 178"/>
                    <a:gd name="T50" fmla="*/ 245 w 252"/>
                    <a:gd name="T51" fmla="*/ 82 h 178"/>
                    <a:gd name="T52" fmla="*/ 219 w 252"/>
                    <a:gd name="T53" fmla="*/ 126 h 178"/>
                    <a:gd name="T54" fmla="*/ 215 w 252"/>
                    <a:gd name="T55" fmla="*/ 130 h 178"/>
                    <a:gd name="T56" fmla="*/ 211 w 252"/>
                    <a:gd name="T57" fmla="*/ 134 h 178"/>
                    <a:gd name="T58" fmla="*/ 211 w 252"/>
                    <a:gd name="T59" fmla="*/ 149 h 178"/>
                    <a:gd name="T60" fmla="*/ 208 w 252"/>
                    <a:gd name="T61" fmla="*/ 156 h 178"/>
                    <a:gd name="T62" fmla="*/ 204 w 252"/>
                    <a:gd name="T63" fmla="*/ 156 h 178"/>
                    <a:gd name="T64" fmla="*/ 200 w 252"/>
                    <a:gd name="T65" fmla="*/ 156 h 178"/>
                    <a:gd name="T66" fmla="*/ 197 w 252"/>
                    <a:gd name="T67" fmla="*/ 160 h 178"/>
                    <a:gd name="T68" fmla="*/ 189 w 252"/>
                    <a:gd name="T69" fmla="*/ 160 h 178"/>
                    <a:gd name="T70" fmla="*/ 182 w 252"/>
                    <a:gd name="T71" fmla="*/ 156 h 178"/>
                    <a:gd name="T72" fmla="*/ 171 w 252"/>
                    <a:gd name="T73" fmla="*/ 156 h 178"/>
                    <a:gd name="T74" fmla="*/ 156 w 252"/>
                    <a:gd name="T75" fmla="*/ 156 h 178"/>
                    <a:gd name="T76" fmla="*/ 149 w 252"/>
                    <a:gd name="T77" fmla="*/ 163 h 178"/>
                    <a:gd name="T78" fmla="*/ 141 w 252"/>
                    <a:gd name="T79" fmla="*/ 163 h 178"/>
                    <a:gd name="T80" fmla="*/ 130 w 252"/>
                    <a:gd name="T81" fmla="*/ 160 h 178"/>
                    <a:gd name="T82" fmla="*/ 126 w 252"/>
                    <a:gd name="T83" fmla="*/ 156 h 178"/>
                    <a:gd name="T84" fmla="*/ 123 w 252"/>
                    <a:gd name="T85" fmla="*/ 156 h 178"/>
                    <a:gd name="T86" fmla="*/ 115 w 252"/>
                    <a:gd name="T87" fmla="*/ 156 h 178"/>
                    <a:gd name="T88" fmla="*/ 111 w 252"/>
                    <a:gd name="T89" fmla="*/ 156 h 178"/>
                    <a:gd name="T90" fmla="*/ 108 w 252"/>
                    <a:gd name="T91" fmla="*/ 160 h 178"/>
                    <a:gd name="T92" fmla="*/ 100 w 252"/>
                    <a:gd name="T93" fmla="*/ 152 h 178"/>
                    <a:gd name="T94" fmla="*/ 97 w 252"/>
                    <a:gd name="T95" fmla="*/ 149 h 178"/>
                    <a:gd name="T96" fmla="*/ 89 w 252"/>
                    <a:gd name="T97" fmla="*/ 149 h 178"/>
                    <a:gd name="T98" fmla="*/ 86 w 252"/>
                    <a:gd name="T99" fmla="*/ 149 h 178"/>
                    <a:gd name="T100" fmla="*/ 82 w 252"/>
                    <a:gd name="T101" fmla="*/ 149 h 178"/>
                    <a:gd name="T102" fmla="*/ 74 w 252"/>
                    <a:gd name="T103" fmla="*/ 149 h 178"/>
                    <a:gd name="T104" fmla="*/ 67 w 252"/>
                    <a:gd name="T105" fmla="*/ 149 h 178"/>
                    <a:gd name="T106" fmla="*/ 63 w 252"/>
                    <a:gd name="T107" fmla="*/ 152 h 178"/>
                    <a:gd name="T108" fmla="*/ 60 w 252"/>
                    <a:gd name="T109" fmla="*/ 156 h 178"/>
                    <a:gd name="T110" fmla="*/ 60 w 252"/>
                    <a:gd name="T111" fmla="*/ 156 h 178"/>
                    <a:gd name="T112" fmla="*/ 60 w 252"/>
                    <a:gd name="T113" fmla="*/ 160 h 178"/>
                    <a:gd name="T114" fmla="*/ 63 w 252"/>
                    <a:gd name="T115" fmla="*/ 163 h 178"/>
                    <a:gd name="T116" fmla="*/ 56 w 252"/>
                    <a:gd name="T117" fmla="*/ 167 h 178"/>
                    <a:gd name="T118" fmla="*/ 56 w 252"/>
                    <a:gd name="T119" fmla="*/ 171 h 178"/>
                    <a:gd name="T120" fmla="*/ 60 w 252"/>
                    <a:gd name="T121" fmla="*/ 175 h 178"/>
                    <a:gd name="T122" fmla="*/ 56 w 252"/>
                    <a:gd name="T123" fmla="*/ 178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52" h="178">
                      <a:moveTo>
                        <a:pt x="56" y="178"/>
                      </a:moveTo>
                      <a:lnTo>
                        <a:pt x="52" y="175"/>
                      </a:lnTo>
                      <a:lnTo>
                        <a:pt x="49" y="175"/>
                      </a:lnTo>
                      <a:lnTo>
                        <a:pt x="49" y="171"/>
                      </a:lnTo>
                      <a:lnTo>
                        <a:pt x="41" y="167"/>
                      </a:lnTo>
                      <a:lnTo>
                        <a:pt x="41" y="167"/>
                      </a:lnTo>
                      <a:lnTo>
                        <a:pt x="41" y="171"/>
                      </a:lnTo>
                      <a:lnTo>
                        <a:pt x="37" y="171"/>
                      </a:lnTo>
                      <a:lnTo>
                        <a:pt x="34" y="171"/>
                      </a:lnTo>
                      <a:lnTo>
                        <a:pt x="30" y="167"/>
                      </a:lnTo>
                      <a:lnTo>
                        <a:pt x="34" y="163"/>
                      </a:lnTo>
                      <a:lnTo>
                        <a:pt x="34" y="163"/>
                      </a:lnTo>
                      <a:lnTo>
                        <a:pt x="30" y="160"/>
                      </a:lnTo>
                      <a:lnTo>
                        <a:pt x="30" y="160"/>
                      </a:lnTo>
                      <a:lnTo>
                        <a:pt x="30" y="160"/>
                      </a:lnTo>
                      <a:lnTo>
                        <a:pt x="23" y="160"/>
                      </a:lnTo>
                      <a:lnTo>
                        <a:pt x="15" y="156"/>
                      </a:lnTo>
                      <a:lnTo>
                        <a:pt x="15" y="152"/>
                      </a:lnTo>
                      <a:lnTo>
                        <a:pt x="0" y="141"/>
                      </a:lnTo>
                      <a:lnTo>
                        <a:pt x="0" y="138"/>
                      </a:lnTo>
                      <a:lnTo>
                        <a:pt x="4" y="134"/>
                      </a:lnTo>
                      <a:lnTo>
                        <a:pt x="4" y="130"/>
                      </a:lnTo>
                      <a:lnTo>
                        <a:pt x="4" y="130"/>
                      </a:lnTo>
                      <a:lnTo>
                        <a:pt x="8" y="130"/>
                      </a:lnTo>
                      <a:lnTo>
                        <a:pt x="19" y="130"/>
                      </a:lnTo>
                      <a:lnTo>
                        <a:pt x="23" y="130"/>
                      </a:lnTo>
                      <a:lnTo>
                        <a:pt x="26" y="126"/>
                      </a:lnTo>
                      <a:lnTo>
                        <a:pt x="34" y="126"/>
                      </a:lnTo>
                      <a:lnTo>
                        <a:pt x="37" y="126"/>
                      </a:lnTo>
                      <a:lnTo>
                        <a:pt x="41" y="123"/>
                      </a:lnTo>
                      <a:lnTo>
                        <a:pt x="49" y="123"/>
                      </a:lnTo>
                      <a:lnTo>
                        <a:pt x="52" y="123"/>
                      </a:lnTo>
                      <a:lnTo>
                        <a:pt x="60" y="119"/>
                      </a:lnTo>
                      <a:lnTo>
                        <a:pt x="63" y="115"/>
                      </a:lnTo>
                      <a:lnTo>
                        <a:pt x="63" y="108"/>
                      </a:lnTo>
                      <a:lnTo>
                        <a:pt x="63" y="108"/>
                      </a:lnTo>
                      <a:lnTo>
                        <a:pt x="67" y="93"/>
                      </a:lnTo>
                      <a:lnTo>
                        <a:pt x="67" y="67"/>
                      </a:lnTo>
                      <a:lnTo>
                        <a:pt x="93" y="60"/>
                      </a:lnTo>
                      <a:lnTo>
                        <a:pt x="111" y="45"/>
                      </a:lnTo>
                      <a:lnTo>
                        <a:pt x="186" y="0"/>
                      </a:lnTo>
                      <a:lnTo>
                        <a:pt x="215" y="8"/>
                      </a:lnTo>
                      <a:lnTo>
                        <a:pt x="219" y="11"/>
                      </a:lnTo>
                      <a:lnTo>
                        <a:pt x="234" y="4"/>
                      </a:lnTo>
                      <a:lnTo>
                        <a:pt x="234" y="8"/>
                      </a:lnTo>
                      <a:lnTo>
                        <a:pt x="241" y="26"/>
                      </a:lnTo>
                      <a:lnTo>
                        <a:pt x="241" y="30"/>
                      </a:lnTo>
                      <a:lnTo>
                        <a:pt x="241" y="34"/>
                      </a:lnTo>
                      <a:lnTo>
                        <a:pt x="252" y="45"/>
                      </a:lnTo>
                      <a:lnTo>
                        <a:pt x="252" y="52"/>
                      </a:lnTo>
                      <a:lnTo>
                        <a:pt x="248" y="52"/>
                      </a:lnTo>
                      <a:lnTo>
                        <a:pt x="245" y="82"/>
                      </a:lnTo>
                      <a:lnTo>
                        <a:pt x="245" y="104"/>
                      </a:lnTo>
                      <a:lnTo>
                        <a:pt x="219" y="126"/>
                      </a:lnTo>
                      <a:lnTo>
                        <a:pt x="215" y="130"/>
                      </a:lnTo>
                      <a:lnTo>
                        <a:pt x="215" y="130"/>
                      </a:lnTo>
                      <a:lnTo>
                        <a:pt x="211" y="130"/>
                      </a:lnTo>
                      <a:lnTo>
                        <a:pt x="211" y="134"/>
                      </a:lnTo>
                      <a:lnTo>
                        <a:pt x="215" y="152"/>
                      </a:lnTo>
                      <a:lnTo>
                        <a:pt x="211" y="149"/>
                      </a:lnTo>
                      <a:lnTo>
                        <a:pt x="208" y="152"/>
                      </a:lnTo>
                      <a:lnTo>
                        <a:pt x="208" y="156"/>
                      </a:lnTo>
                      <a:lnTo>
                        <a:pt x="208" y="156"/>
                      </a:lnTo>
                      <a:lnTo>
                        <a:pt x="204" y="156"/>
                      </a:lnTo>
                      <a:lnTo>
                        <a:pt x="204" y="156"/>
                      </a:lnTo>
                      <a:lnTo>
                        <a:pt x="200" y="156"/>
                      </a:lnTo>
                      <a:lnTo>
                        <a:pt x="197" y="156"/>
                      </a:lnTo>
                      <a:lnTo>
                        <a:pt x="197" y="160"/>
                      </a:lnTo>
                      <a:lnTo>
                        <a:pt x="193" y="160"/>
                      </a:lnTo>
                      <a:lnTo>
                        <a:pt x="189" y="160"/>
                      </a:lnTo>
                      <a:lnTo>
                        <a:pt x="186" y="160"/>
                      </a:lnTo>
                      <a:lnTo>
                        <a:pt x="182" y="156"/>
                      </a:lnTo>
                      <a:lnTo>
                        <a:pt x="174" y="156"/>
                      </a:lnTo>
                      <a:lnTo>
                        <a:pt x="171" y="156"/>
                      </a:lnTo>
                      <a:lnTo>
                        <a:pt x="160" y="156"/>
                      </a:lnTo>
                      <a:lnTo>
                        <a:pt x="156" y="156"/>
                      </a:lnTo>
                      <a:lnTo>
                        <a:pt x="152" y="163"/>
                      </a:lnTo>
                      <a:lnTo>
                        <a:pt x="149" y="163"/>
                      </a:lnTo>
                      <a:lnTo>
                        <a:pt x="145" y="163"/>
                      </a:lnTo>
                      <a:lnTo>
                        <a:pt x="141" y="163"/>
                      </a:lnTo>
                      <a:lnTo>
                        <a:pt x="137" y="163"/>
                      </a:lnTo>
                      <a:lnTo>
                        <a:pt x="130" y="160"/>
                      </a:lnTo>
                      <a:lnTo>
                        <a:pt x="126" y="160"/>
                      </a:lnTo>
                      <a:lnTo>
                        <a:pt x="126" y="156"/>
                      </a:lnTo>
                      <a:lnTo>
                        <a:pt x="126" y="156"/>
                      </a:lnTo>
                      <a:lnTo>
                        <a:pt x="123" y="156"/>
                      </a:lnTo>
                      <a:lnTo>
                        <a:pt x="123" y="156"/>
                      </a:lnTo>
                      <a:lnTo>
                        <a:pt x="115" y="156"/>
                      </a:lnTo>
                      <a:lnTo>
                        <a:pt x="115" y="156"/>
                      </a:lnTo>
                      <a:lnTo>
                        <a:pt x="111" y="156"/>
                      </a:lnTo>
                      <a:lnTo>
                        <a:pt x="111" y="160"/>
                      </a:lnTo>
                      <a:lnTo>
                        <a:pt x="108" y="160"/>
                      </a:lnTo>
                      <a:lnTo>
                        <a:pt x="104" y="160"/>
                      </a:lnTo>
                      <a:lnTo>
                        <a:pt x="100" y="152"/>
                      </a:lnTo>
                      <a:lnTo>
                        <a:pt x="100" y="152"/>
                      </a:lnTo>
                      <a:lnTo>
                        <a:pt x="97" y="149"/>
                      </a:lnTo>
                      <a:lnTo>
                        <a:pt x="93" y="149"/>
                      </a:lnTo>
                      <a:lnTo>
                        <a:pt x="89" y="149"/>
                      </a:lnTo>
                      <a:lnTo>
                        <a:pt x="86" y="149"/>
                      </a:lnTo>
                      <a:lnTo>
                        <a:pt x="86" y="149"/>
                      </a:lnTo>
                      <a:lnTo>
                        <a:pt x="82" y="149"/>
                      </a:lnTo>
                      <a:lnTo>
                        <a:pt x="82" y="149"/>
                      </a:lnTo>
                      <a:lnTo>
                        <a:pt x="74" y="149"/>
                      </a:lnTo>
                      <a:lnTo>
                        <a:pt x="74" y="149"/>
                      </a:lnTo>
                      <a:lnTo>
                        <a:pt x="71" y="149"/>
                      </a:lnTo>
                      <a:lnTo>
                        <a:pt x="67" y="149"/>
                      </a:lnTo>
                      <a:lnTo>
                        <a:pt x="67" y="149"/>
                      </a:lnTo>
                      <a:lnTo>
                        <a:pt x="63" y="152"/>
                      </a:lnTo>
                      <a:lnTo>
                        <a:pt x="60" y="152"/>
                      </a:lnTo>
                      <a:lnTo>
                        <a:pt x="60" y="156"/>
                      </a:lnTo>
                      <a:lnTo>
                        <a:pt x="63" y="156"/>
                      </a:lnTo>
                      <a:lnTo>
                        <a:pt x="60" y="156"/>
                      </a:lnTo>
                      <a:lnTo>
                        <a:pt x="60" y="160"/>
                      </a:lnTo>
                      <a:lnTo>
                        <a:pt x="60" y="160"/>
                      </a:lnTo>
                      <a:lnTo>
                        <a:pt x="63" y="163"/>
                      </a:lnTo>
                      <a:lnTo>
                        <a:pt x="63" y="163"/>
                      </a:lnTo>
                      <a:lnTo>
                        <a:pt x="60" y="163"/>
                      </a:lnTo>
                      <a:lnTo>
                        <a:pt x="56" y="167"/>
                      </a:lnTo>
                      <a:lnTo>
                        <a:pt x="56" y="171"/>
                      </a:lnTo>
                      <a:lnTo>
                        <a:pt x="56" y="171"/>
                      </a:lnTo>
                      <a:lnTo>
                        <a:pt x="60" y="175"/>
                      </a:lnTo>
                      <a:lnTo>
                        <a:pt x="60" y="175"/>
                      </a:lnTo>
                      <a:lnTo>
                        <a:pt x="60" y="178"/>
                      </a:lnTo>
                      <a:lnTo>
                        <a:pt x="56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0" name="Freeform 130">
                  <a:extLst>
                    <a:ext uri="{FF2B5EF4-FFF2-40B4-BE49-F238E27FC236}">
                      <a16:creationId xmlns:a16="http://schemas.microsoft.com/office/drawing/2014/main" id="{8AE8B7B6-6167-1F41-B266-E6593C615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9925" y="2909636"/>
                  <a:ext cx="238027" cy="185275"/>
                </a:xfrm>
                <a:custGeom>
                  <a:avLst/>
                  <a:gdLst>
                    <a:gd name="T0" fmla="*/ 174 w 185"/>
                    <a:gd name="T1" fmla="*/ 7 h 144"/>
                    <a:gd name="T2" fmla="*/ 163 w 185"/>
                    <a:gd name="T3" fmla="*/ 3 h 144"/>
                    <a:gd name="T4" fmla="*/ 159 w 185"/>
                    <a:gd name="T5" fmla="*/ 7 h 144"/>
                    <a:gd name="T6" fmla="*/ 152 w 185"/>
                    <a:gd name="T7" fmla="*/ 7 h 144"/>
                    <a:gd name="T8" fmla="*/ 144 w 185"/>
                    <a:gd name="T9" fmla="*/ 11 h 144"/>
                    <a:gd name="T10" fmla="*/ 129 w 185"/>
                    <a:gd name="T11" fmla="*/ 7 h 144"/>
                    <a:gd name="T12" fmla="*/ 111 w 185"/>
                    <a:gd name="T13" fmla="*/ 7 h 144"/>
                    <a:gd name="T14" fmla="*/ 100 w 185"/>
                    <a:gd name="T15" fmla="*/ 14 h 144"/>
                    <a:gd name="T16" fmla="*/ 85 w 185"/>
                    <a:gd name="T17" fmla="*/ 11 h 144"/>
                    <a:gd name="T18" fmla="*/ 81 w 185"/>
                    <a:gd name="T19" fmla="*/ 7 h 144"/>
                    <a:gd name="T20" fmla="*/ 70 w 185"/>
                    <a:gd name="T21" fmla="*/ 7 h 144"/>
                    <a:gd name="T22" fmla="*/ 66 w 185"/>
                    <a:gd name="T23" fmla="*/ 11 h 144"/>
                    <a:gd name="T24" fmla="*/ 55 w 185"/>
                    <a:gd name="T25" fmla="*/ 3 h 144"/>
                    <a:gd name="T26" fmla="*/ 48 w 185"/>
                    <a:gd name="T27" fmla="*/ 0 h 144"/>
                    <a:gd name="T28" fmla="*/ 41 w 185"/>
                    <a:gd name="T29" fmla="*/ 0 h 144"/>
                    <a:gd name="T30" fmla="*/ 29 w 185"/>
                    <a:gd name="T31" fmla="*/ 0 h 144"/>
                    <a:gd name="T32" fmla="*/ 22 w 185"/>
                    <a:gd name="T33" fmla="*/ 0 h 144"/>
                    <a:gd name="T34" fmla="*/ 15 w 185"/>
                    <a:gd name="T35" fmla="*/ 3 h 144"/>
                    <a:gd name="T36" fmla="*/ 15 w 185"/>
                    <a:gd name="T37" fmla="*/ 7 h 144"/>
                    <a:gd name="T38" fmla="*/ 18 w 185"/>
                    <a:gd name="T39" fmla="*/ 14 h 144"/>
                    <a:gd name="T40" fmla="*/ 11 w 185"/>
                    <a:gd name="T41" fmla="*/ 18 h 144"/>
                    <a:gd name="T42" fmla="*/ 15 w 185"/>
                    <a:gd name="T43" fmla="*/ 26 h 144"/>
                    <a:gd name="T44" fmla="*/ 11 w 185"/>
                    <a:gd name="T45" fmla="*/ 29 h 144"/>
                    <a:gd name="T46" fmla="*/ 15 w 185"/>
                    <a:gd name="T47" fmla="*/ 37 h 144"/>
                    <a:gd name="T48" fmla="*/ 18 w 185"/>
                    <a:gd name="T49" fmla="*/ 48 h 144"/>
                    <a:gd name="T50" fmla="*/ 11 w 185"/>
                    <a:gd name="T51" fmla="*/ 52 h 144"/>
                    <a:gd name="T52" fmla="*/ 15 w 185"/>
                    <a:gd name="T53" fmla="*/ 59 h 144"/>
                    <a:gd name="T54" fmla="*/ 7 w 185"/>
                    <a:gd name="T55" fmla="*/ 66 h 144"/>
                    <a:gd name="T56" fmla="*/ 4 w 185"/>
                    <a:gd name="T57" fmla="*/ 70 h 144"/>
                    <a:gd name="T58" fmla="*/ 0 w 185"/>
                    <a:gd name="T59" fmla="*/ 74 h 144"/>
                    <a:gd name="T60" fmla="*/ 0 w 185"/>
                    <a:gd name="T61" fmla="*/ 81 h 144"/>
                    <a:gd name="T62" fmla="*/ 0 w 185"/>
                    <a:gd name="T63" fmla="*/ 85 h 144"/>
                    <a:gd name="T64" fmla="*/ 0 w 185"/>
                    <a:gd name="T65" fmla="*/ 96 h 144"/>
                    <a:gd name="T66" fmla="*/ 0 w 185"/>
                    <a:gd name="T67" fmla="*/ 107 h 144"/>
                    <a:gd name="T68" fmla="*/ 11 w 185"/>
                    <a:gd name="T69" fmla="*/ 111 h 144"/>
                    <a:gd name="T70" fmla="*/ 33 w 185"/>
                    <a:gd name="T71" fmla="*/ 129 h 144"/>
                    <a:gd name="T72" fmla="*/ 37 w 185"/>
                    <a:gd name="T73" fmla="*/ 141 h 144"/>
                    <a:gd name="T74" fmla="*/ 63 w 185"/>
                    <a:gd name="T75" fmla="*/ 144 h 144"/>
                    <a:gd name="T76" fmla="*/ 78 w 185"/>
                    <a:gd name="T77" fmla="*/ 141 h 144"/>
                    <a:gd name="T78" fmla="*/ 85 w 185"/>
                    <a:gd name="T79" fmla="*/ 137 h 144"/>
                    <a:gd name="T80" fmla="*/ 89 w 185"/>
                    <a:gd name="T81" fmla="*/ 141 h 144"/>
                    <a:gd name="T82" fmla="*/ 96 w 185"/>
                    <a:gd name="T83" fmla="*/ 129 h 144"/>
                    <a:gd name="T84" fmla="*/ 96 w 185"/>
                    <a:gd name="T85" fmla="*/ 122 h 144"/>
                    <a:gd name="T86" fmla="*/ 104 w 185"/>
                    <a:gd name="T87" fmla="*/ 115 h 144"/>
                    <a:gd name="T88" fmla="*/ 107 w 185"/>
                    <a:gd name="T89" fmla="*/ 107 h 144"/>
                    <a:gd name="T90" fmla="*/ 115 w 185"/>
                    <a:gd name="T91" fmla="*/ 104 h 144"/>
                    <a:gd name="T92" fmla="*/ 122 w 185"/>
                    <a:gd name="T93" fmla="*/ 104 h 144"/>
                    <a:gd name="T94" fmla="*/ 129 w 185"/>
                    <a:gd name="T95" fmla="*/ 111 h 144"/>
                    <a:gd name="T96" fmla="*/ 137 w 185"/>
                    <a:gd name="T97" fmla="*/ 107 h 144"/>
                    <a:gd name="T98" fmla="*/ 141 w 185"/>
                    <a:gd name="T99" fmla="*/ 104 h 144"/>
                    <a:gd name="T100" fmla="*/ 144 w 185"/>
                    <a:gd name="T101" fmla="*/ 96 h 144"/>
                    <a:gd name="T102" fmla="*/ 148 w 185"/>
                    <a:gd name="T103" fmla="*/ 85 h 144"/>
                    <a:gd name="T104" fmla="*/ 159 w 185"/>
                    <a:gd name="T105" fmla="*/ 78 h 144"/>
                    <a:gd name="T106" fmla="*/ 159 w 185"/>
                    <a:gd name="T107" fmla="*/ 66 h 144"/>
                    <a:gd name="T108" fmla="*/ 166 w 185"/>
                    <a:gd name="T109" fmla="*/ 63 h 144"/>
                    <a:gd name="T110" fmla="*/ 170 w 185"/>
                    <a:gd name="T111" fmla="*/ 52 h 144"/>
                    <a:gd name="T112" fmla="*/ 174 w 185"/>
                    <a:gd name="T113" fmla="*/ 44 h 144"/>
                    <a:gd name="T114" fmla="*/ 181 w 185"/>
                    <a:gd name="T115" fmla="*/ 40 h 144"/>
                    <a:gd name="T116" fmla="*/ 185 w 185"/>
                    <a:gd name="T117" fmla="*/ 33 h 144"/>
                    <a:gd name="T118" fmla="*/ 185 w 185"/>
                    <a:gd name="T119" fmla="*/ 26 h 144"/>
                    <a:gd name="T120" fmla="*/ 181 w 185"/>
                    <a:gd name="T121" fmla="*/ 18 h 144"/>
                    <a:gd name="T122" fmla="*/ 178 w 185"/>
                    <a:gd name="T123" fmla="*/ 11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85" h="144">
                      <a:moveTo>
                        <a:pt x="178" y="11"/>
                      </a:moveTo>
                      <a:lnTo>
                        <a:pt x="178" y="11"/>
                      </a:lnTo>
                      <a:lnTo>
                        <a:pt x="174" y="7"/>
                      </a:lnTo>
                      <a:lnTo>
                        <a:pt x="170" y="3"/>
                      </a:lnTo>
                      <a:lnTo>
                        <a:pt x="166" y="0"/>
                      </a:lnTo>
                      <a:lnTo>
                        <a:pt x="163" y="3"/>
                      </a:lnTo>
                      <a:lnTo>
                        <a:pt x="163" y="7"/>
                      </a:lnTo>
                      <a:lnTo>
                        <a:pt x="163" y="7"/>
                      </a:lnTo>
                      <a:lnTo>
                        <a:pt x="159" y="7"/>
                      </a:lnTo>
                      <a:lnTo>
                        <a:pt x="159" y="7"/>
                      </a:lnTo>
                      <a:lnTo>
                        <a:pt x="155" y="7"/>
                      </a:lnTo>
                      <a:lnTo>
                        <a:pt x="152" y="7"/>
                      </a:lnTo>
                      <a:lnTo>
                        <a:pt x="152" y="11"/>
                      </a:lnTo>
                      <a:lnTo>
                        <a:pt x="148" y="11"/>
                      </a:lnTo>
                      <a:lnTo>
                        <a:pt x="144" y="11"/>
                      </a:lnTo>
                      <a:lnTo>
                        <a:pt x="141" y="11"/>
                      </a:lnTo>
                      <a:lnTo>
                        <a:pt x="137" y="7"/>
                      </a:lnTo>
                      <a:lnTo>
                        <a:pt x="129" y="7"/>
                      </a:lnTo>
                      <a:lnTo>
                        <a:pt x="126" y="7"/>
                      </a:lnTo>
                      <a:lnTo>
                        <a:pt x="115" y="7"/>
                      </a:lnTo>
                      <a:lnTo>
                        <a:pt x="111" y="7"/>
                      </a:lnTo>
                      <a:lnTo>
                        <a:pt x="107" y="14"/>
                      </a:lnTo>
                      <a:lnTo>
                        <a:pt x="104" y="14"/>
                      </a:lnTo>
                      <a:lnTo>
                        <a:pt x="100" y="14"/>
                      </a:lnTo>
                      <a:lnTo>
                        <a:pt x="96" y="14"/>
                      </a:lnTo>
                      <a:lnTo>
                        <a:pt x="92" y="14"/>
                      </a:lnTo>
                      <a:lnTo>
                        <a:pt x="85" y="11"/>
                      </a:lnTo>
                      <a:lnTo>
                        <a:pt x="81" y="11"/>
                      </a:lnTo>
                      <a:lnTo>
                        <a:pt x="81" y="7"/>
                      </a:lnTo>
                      <a:lnTo>
                        <a:pt x="81" y="7"/>
                      </a:lnTo>
                      <a:lnTo>
                        <a:pt x="78" y="7"/>
                      </a:lnTo>
                      <a:lnTo>
                        <a:pt x="78" y="7"/>
                      </a:lnTo>
                      <a:lnTo>
                        <a:pt x="70" y="7"/>
                      </a:lnTo>
                      <a:lnTo>
                        <a:pt x="70" y="7"/>
                      </a:lnTo>
                      <a:lnTo>
                        <a:pt x="66" y="7"/>
                      </a:lnTo>
                      <a:lnTo>
                        <a:pt x="66" y="11"/>
                      </a:lnTo>
                      <a:lnTo>
                        <a:pt x="63" y="11"/>
                      </a:lnTo>
                      <a:lnTo>
                        <a:pt x="59" y="11"/>
                      </a:lnTo>
                      <a:lnTo>
                        <a:pt x="55" y="3"/>
                      </a:lnTo>
                      <a:lnTo>
                        <a:pt x="55" y="3"/>
                      </a:lnTo>
                      <a:lnTo>
                        <a:pt x="52" y="0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1" y="0"/>
                      </a:lnTo>
                      <a:lnTo>
                        <a:pt x="41" y="0"/>
                      </a:lnTo>
                      <a:lnTo>
                        <a:pt x="37" y="0"/>
                      </a:lnTo>
                      <a:lnTo>
                        <a:pt x="37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3"/>
                      </a:lnTo>
                      <a:lnTo>
                        <a:pt x="15" y="3"/>
                      </a:lnTo>
                      <a:lnTo>
                        <a:pt x="15" y="7"/>
                      </a:lnTo>
                      <a:lnTo>
                        <a:pt x="18" y="7"/>
                      </a:lnTo>
                      <a:lnTo>
                        <a:pt x="15" y="7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5" y="14"/>
                      </a:lnTo>
                      <a:lnTo>
                        <a:pt x="11" y="18"/>
                      </a:lnTo>
                      <a:lnTo>
                        <a:pt x="11" y="22"/>
                      </a:lnTo>
                      <a:lnTo>
                        <a:pt x="11" y="22"/>
                      </a:lnTo>
                      <a:lnTo>
                        <a:pt x="15" y="26"/>
                      </a:lnTo>
                      <a:lnTo>
                        <a:pt x="15" y="26"/>
                      </a:lnTo>
                      <a:lnTo>
                        <a:pt x="15" y="29"/>
                      </a:lnTo>
                      <a:lnTo>
                        <a:pt x="11" y="29"/>
                      </a:lnTo>
                      <a:lnTo>
                        <a:pt x="11" y="33"/>
                      </a:lnTo>
                      <a:lnTo>
                        <a:pt x="11" y="37"/>
                      </a:lnTo>
                      <a:lnTo>
                        <a:pt x="15" y="37"/>
                      </a:lnTo>
                      <a:lnTo>
                        <a:pt x="15" y="40"/>
                      </a:lnTo>
                      <a:lnTo>
                        <a:pt x="18" y="48"/>
                      </a:lnTo>
                      <a:lnTo>
                        <a:pt x="18" y="48"/>
                      </a:lnTo>
                      <a:lnTo>
                        <a:pt x="15" y="48"/>
                      </a:lnTo>
                      <a:lnTo>
                        <a:pt x="11" y="52"/>
                      </a:lnTo>
                      <a:lnTo>
                        <a:pt x="11" y="52"/>
                      </a:lnTo>
                      <a:lnTo>
                        <a:pt x="15" y="55"/>
                      </a:lnTo>
                      <a:lnTo>
                        <a:pt x="15" y="59"/>
                      </a:lnTo>
                      <a:lnTo>
                        <a:pt x="15" y="59"/>
                      </a:lnTo>
                      <a:lnTo>
                        <a:pt x="11" y="59"/>
                      </a:lnTo>
                      <a:lnTo>
                        <a:pt x="11" y="63"/>
                      </a:lnTo>
                      <a:lnTo>
                        <a:pt x="7" y="66"/>
                      </a:lnTo>
                      <a:lnTo>
                        <a:pt x="7" y="66"/>
                      </a:lnTo>
                      <a:lnTo>
                        <a:pt x="4" y="70"/>
                      </a:lnTo>
                      <a:lnTo>
                        <a:pt x="4" y="70"/>
                      </a:lnTo>
                      <a:lnTo>
                        <a:pt x="0" y="70"/>
                      </a:lnTo>
                      <a:lnTo>
                        <a:pt x="0" y="70"/>
                      </a:lnTo>
                      <a:lnTo>
                        <a:pt x="0" y="74"/>
                      </a:lnTo>
                      <a:lnTo>
                        <a:pt x="0" y="78"/>
                      </a:lnTo>
                      <a:lnTo>
                        <a:pt x="0" y="81"/>
                      </a:lnTo>
                      <a:lnTo>
                        <a:pt x="0" y="81"/>
                      </a:lnTo>
                      <a:lnTo>
                        <a:pt x="0" y="85"/>
                      </a:lnTo>
                      <a:lnTo>
                        <a:pt x="0" y="85"/>
                      </a:lnTo>
                      <a:lnTo>
                        <a:pt x="0" y="85"/>
                      </a:lnTo>
                      <a:lnTo>
                        <a:pt x="0" y="89"/>
                      </a:lnTo>
                      <a:lnTo>
                        <a:pt x="0" y="89"/>
                      </a:lnTo>
                      <a:lnTo>
                        <a:pt x="0" y="96"/>
                      </a:lnTo>
                      <a:lnTo>
                        <a:pt x="0" y="96"/>
                      </a:lnTo>
                      <a:lnTo>
                        <a:pt x="0" y="100"/>
                      </a:lnTo>
                      <a:lnTo>
                        <a:pt x="0" y="107"/>
                      </a:lnTo>
                      <a:lnTo>
                        <a:pt x="0" y="111"/>
                      </a:lnTo>
                      <a:lnTo>
                        <a:pt x="7" y="111"/>
                      </a:lnTo>
                      <a:lnTo>
                        <a:pt x="11" y="111"/>
                      </a:lnTo>
                      <a:lnTo>
                        <a:pt x="22" y="115"/>
                      </a:lnTo>
                      <a:lnTo>
                        <a:pt x="29" y="122"/>
                      </a:lnTo>
                      <a:lnTo>
                        <a:pt x="33" y="129"/>
                      </a:lnTo>
                      <a:lnTo>
                        <a:pt x="33" y="133"/>
                      </a:lnTo>
                      <a:lnTo>
                        <a:pt x="37" y="133"/>
                      </a:lnTo>
                      <a:lnTo>
                        <a:pt x="37" y="141"/>
                      </a:lnTo>
                      <a:lnTo>
                        <a:pt x="41" y="144"/>
                      </a:lnTo>
                      <a:lnTo>
                        <a:pt x="48" y="144"/>
                      </a:lnTo>
                      <a:lnTo>
                        <a:pt x="63" y="144"/>
                      </a:lnTo>
                      <a:lnTo>
                        <a:pt x="66" y="141"/>
                      </a:lnTo>
                      <a:lnTo>
                        <a:pt x="70" y="144"/>
                      </a:lnTo>
                      <a:lnTo>
                        <a:pt x="78" y="141"/>
                      </a:lnTo>
                      <a:lnTo>
                        <a:pt x="81" y="141"/>
                      </a:lnTo>
                      <a:lnTo>
                        <a:pt x="85" y="141"/>
                      </a:lnTo>
                      <a:lnTo>
                        <a:pt x="85" y="137"/>
                      </a:lnTo>
                      <a:lnTo>
                        <a:pt x="89" y="141"/>
                      </a:lnTo>
                      <a:lnTo>
                        <a:pt x="89" y="141"/>
                      </a:lnTo>
                      <a:lnTo>
                        <a:pt x="89" y="141"/>
                      </a:lnTo>
                      <a:lnTo>
                        <a:pt x="89" y="137"/>
                      </a:lnTo>
                      <a:lnTo>
                        <a:pt x="96" y="133"/>
                      </a:lnTo>
                      <a:lnTo>
                        <a:pt x="96" y="129"/>
                      </a:lnTo>
                      <a:lnTo>
                        <a:pt x="96" y="126"/>
                      </a:lnTo>
                      <a:lnTo>
                        <a:pt x="96" y="122"/>
                      </a:lnTo>
                      <a:lnTo>
                        <a:pt x="96" y="122"/>
                      </a:lnTo>
                      <a:lnTo>
                        <a:pt x="96" y="118"/>
                      </a:lnTo>
                      <a:lnTo>
                        <a:pt x="100" y="118"/>
                      </a:lnTo>
                      <a:lnTo>
                        <a:pt x="104" y="115"/>
                      </a:lnTo>
                      <a:lnTo>
                        <a:pt x="104" y="115"/>
                      </a:lnTo>
                      <a:lnTo>
                        <a:pt x="107" y="111"/>
                      </a:lnTo>
                      <a:lnTo>
                        <a:pt x="107" y="107"/>
                      </a:lnTo>
                      <a:lnTo>
                        <a:pt x="111" y="107"/>
                      </a:lnTo>
                      <a:lnTo>
                        <a:pt x="115" y="104"/>
                      </a:lnTo>
                      <a:lnTo>
                        <a:pt x="115" y="104"/>
                      </a:lnTo>
                      <a:lnTo>
                        <a:pt x="115" y="104"/>
                      </a:lnTo>
                      <a:lnTo>
                        <a:pt x="118" y="107"/>
                      </a:lnTo>
                      <a:lnTo>
                        <a:pt x="122" y="104"/>
                      </a:lnTo>
                      <a:lnTo>
                        <a:pt x="126" y="107"/>
                      </a:lnTo>
                      <a:lnTo>
                        <a:pt x="126" y="111"/>
                      </a:lnTo>
                      <a:lnTo>
                        <a:pt x="129" y="111"/>
                      </a:lnTo>
                      <a:lnTo>
                        <a:pt x="129" y="111"/>
                      </a:lnTo>
                      <a:lnTo>
                        <a:pt x="133" y="111"/>
                      </a:lnTo>
                      <a:lnTo>
                        <a:pt x="137" y="107"/>
                      </a:lnTo>
                      <a:lnTo>
                        <a:pt x="137" y="107"/>
                      </a:lnTo>
                      <a:lnTo>
                        <a:pt x="137" y="104"/>
                      </a:lnTo>
                      <a:lnTo>
                        <a:pt x="141" y="104"/>
                      </a:lnTo>
                      <a:lnTo>
                        <a:pt x="144" y="100"/>
                      </a:lnTo>
                      <a:lnTo>
                        <a:pt x="144" y="100"/>
                      </a:lnTo>
                      <a:lnTo>
                        <a:pt x="144" y="96"/>
                      </a:lnTo>
                      <a:lnTo>
                        <a:pt x="148" y="89"/>
                      </a:lnTo>
                      <a:lnTo>
                        <a:pt x="148" y="89"/>
                      </a:lnTo>
                      <a:lnTo>
                        <a:pt x="148" y="85"/>
                      </a:lnTo>
                      <a:lnTo>
                        <a:pt x="152" y="85"/>
                      </a:lnTo>
                      <a:lnTo>
                        <a:pt x="155" y="81"/>
                      </a:lnTo>
                      <a:lnTo>
                        <a:pt x="159" y="78"/>
                      </a:lnTo>
                      <a:lnTo>
                        <a:pt x="159" y="74"/>
                      </a:lnTo>
                      <a:lnTo>
                        <a:pt x="159" y="74"/>
                      </a:lnTo>
                      <a:lnTo>
                        <a:pt x="159" y="66"/>
                      </a:lnTo>
                      <a:lnTo>
                        <a:pt x="163" y="66"/>
                      </a:lnTo>
                      <a:lnTo>
                        <a:pt x="166" y="63"/>
                      </a:lnTo>
                      <a:lnTo>
                        <a:pt x="166" y="63"/>
                      </a:lnTo>
                      <a:lnTo>
                        <a:pt x="170" y="59"/>
                      </a:lnTo>
                      <a:lnTo>
                        <a:pt x="170" y="55"/>
                      </a:lnTo>
                      <a:lnTo>
                        <a:pt x="170" y="52"/>
                      </a:lnTo>
                      <a:lnTo>
                        <a:pt x="170" y="48"/>
                      </a:lnTo>
                      <a:lnTo>
                        <a:pt x="174" y="44"/>
                      </a:lnTo>
                      <a:lnTo>
                        <a:pt x="174" y="44"/>
                      </a:lnTo>
                      <a:lnTo>
                        <a:pt x="174" y="40"/>
                      </a:lnTo>
                      <a:lnTo>
                        <a:pt x="178" y="40"/>
                      </a:lnTo>
                      <a:lnTo>
                        <a:pt x="181" y="40"/>
                      </a:lnTo>
                      <a:lnTo>
                        <a:pt x="181" y="37"/>
                      </a:lnTo>
                      <a:lnTo>
                        <a:pt x="185" y="37"/>
                      </a:lnTo>
                      <a:lnTo>
                        <a:pt x="185" y="33"/>
                      </a:lnTo>
                      <a:lnTo>
                        <a:pt x="185" y="29"/>
                      </a:lnTo>
                      <a:lnTo>
                        <a:pt x="185" y="29"/>
                      </a:lnTo>
                      <a:lnTo>
                        <a:pt x="185" y="26"/>
                      </a:lnTo>
                      <a:lnTo>
                        <a:pt x="181" y="26"/>
                      </a:lnTo>
                      <a:lnTo>
                        <a:pt x="181" y="22"/>
                      </a:lnTo>
                      <a:lnTo>
                        <a:pt x="181" y="18"/>
                      </a:lnTo>
                      <a:lnTo>
                        <a:pt x="181" y="14"/>
                      </a:lnTo>
                      <a:lnTo>
                        <a:pt x="178" y="11"/>
                      </a:lnTo>
                      <a:lnTo>
                        <a:pt x="178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1" name="Freeform 131">
                  <a:extLst>
                    <a:ext uri="{FF2B5EF4-FFF2-40B4-BE49-F238E27FC236}">
                      <a16:creationId xmlns:a16="http://schemas.microsoft.com/office/drawing/2014/main" id="{241131AA-2F58-9D49-A607-F2F03E15D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0689" y="3172109"/>
                  <a:ext cx="5147" cy="3860"/>
                </a:xfrm>
                <a:custGeom>
                  <a:avLst/>
                  <a:gdLst>
                    <a:gd name="T0" fmla="*/ 0 w 4"/>
                    <a:gd name="T1" fmla="*/ 3 h 3"/>
                    <a:gd name="T2" fmla="*/ 0 w 4"/>
                    <a:gd name="T3" fmla="*/ 0 h 3"/>
                    <a:gd name="T4" fmla="*/ 0 w 4"/>
                    <a:gd name="T5" fmla="*/ 0 h 3"/>
                    <a:gd name="T6" fmla="*/ 4 w 4"/>
                    <a:gd name="T7" fmla="*/ 0 h 3"/>
                    <a:gd name="T8" fmla="*/ 4 w 4"/>
                    <a:gd name="T9" fmla="*/ 3 h 3"/>
                    <a:gd name="T10" fmla="*/ 0 w 4"/>
                    <a:gd name="T11" fmla="*/ 3 h 3"/>
                    <a:gd name="T12" fmla="*/ 0 w 4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4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2" name="Freeform 132">
                  <a:extLst>
                    <a:ext uri="{FF2B5EF4-FFF2-40B4-BE49-F238E27FC236}">
                      <a16:creationId xmlns:a16="http://schemas.microsoft.com/office/drawing/2014/main" id="{CCBF7BD8-3630-B541-A2CE-7E4790F49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9289" y="3105203"/>
                  <a:ext cx="9007" cy="14153"/>
                </a:xfrm>
                <a:custGeom>
                  <a:avLst/>
                  <a:gdLst>
                    <a:gd name="T0" fmla="*/ 0 w 7"/>
                    <a:gd name="T1" fmla="*/ 7 h 11"/>
                    <a:gd name="T2" fmla="*/ 0 w 7"/>
                    <a:gd name="T3" fmla="*/ 3 h 11"/>
                    <a:gd name="T4" fmla="*/ 4 w 7"/>
                    <a:gd name="T5" fmla="*/ 3 h 11"/>
                    <a:gd name="T6" fmla="*/ 4 w 7"/>
                    <a:gd name="T7" fmla="*/ 0 h 11"/>
                    <a:gd name="T8" fmla="*/ 7 w 7"/>
                    <a:gd name="T9" fmla="*/ 0 h 11"/>
                    <a:gd name="T10" fmla="*/ 7 w 7"/>
                    <a:gd name="T11" fmla="*/ 0 h 11"/>
                    <a:gd name="T12" fmla="*/ 7 w 7"/>
                    <a:gd name="T13" fmla="*/ 3 h 11"/>
                    <a:gd name="T14" fmla="*/ 7 w 7"/>
                    <a:gd name="T15" fmla="*/ 11 h 11"/>
                    <a:gd name="T16" fmla="*/ 4 w 7"/>
                    <a:gd name="T17" fmla="*/ 7 h 11"/>
                    <a:gd name="T18" fmla="*/ 0 w 7"/>
                    <a:gd name="T19" fmla="*/ 7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11">
                      <a:moveTo>
                        <a:pt x="0" y="7"/>
                      </a:move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7" y="3"/>
                      </a:lnTo>
                      <a:lnTo>
                        <a:pt x="7" y="11"/>
                      </a:lnTo>
                      <a:lnTo>
                        <a:pt x="4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3" name="Freeform 133">
                  <a:extLst>
                    <a:ext uri="{FF2B5EF4-FFF2-40B4-BE49-F238E27FC236}">
                      <a16:creationId xmlns:a16="http://schemas.microsoft.com/office/drawing/2014/main" id="{65B4C2AB-42FA-CB44-AFD5-94893DC85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4436" y="2923790"/>
                  <a:ext cx="162115" cy="218727"/>
                </a:xfrm>
                <a:custGeom>
                  <a:avLst/>
                  <a:gdLst>
                    <a:gd name="T0" fmla="*/ 7 w 126"/>
                    <a:gd name="T1" fmla="*/ 122 h 170"/>
                    <a:gd name="T2" fmla="*/ 7 w 126"/>
                    <a:gd name="T3" fmla="*/ 111 h 170"/>
                    <a:gd name="T4" fmla="*/ 11 w 126"/>
                    <a:gd name="T5" fmla="*/ 107 h 170"/>
                    <a:gd name="T6" fmla="*/ 18 w 126"/>
                    <a:gd name="T7" fmla="*/ 100 h 170"/>
                    <a:gd name="T8" fmla="*/ 26 w 126"/>
                    <a:gd name="T9" fmla="*/ 93 h 170"/>
                    <a:gd name="T10" fmla="*/ 29 w 126"/>
                    <a:gd name="T11" fmla="*/ 96 h 170"/>
                    <a:gd name="T12" fmla="*/ 37 w 126"/>
                    <a:gd name="T13" fmla="*/ 100 h 170"/>
                    <a:gd name="T14" fmla="*/ 44 w 126"/>
                    <a:gd name="T15" fmla="*/ 100 h 170"/>
                    <a:gd name="T16" fmla="*/ 48 w 126"/>
                    <a:gd name="T17" fmla="*/ 93 h 170"/>
                    <a:gd name="T18" fmla="*/ 55 w 126"/>
                    <a:gd name="T19" fmla="*/ 89 h 170"/>
                    <a:gd name="T20" fmla="*/ 59 w 126"/>
                    <a:gd name="T21" fmla="*/ 78 h 170"/>
                    <a:gd name="T22" fmla="*/ 66 w 126"/>
                    <a:gd name="T23" fmla="*/ 70 h 170"/>
                    <a:gd name="T24" fmla="*/ 70 w 126"/>
                    <a:gd name="T25" fmla="*/ 63 h 170"/>
                    <a:gd name="T26" fmla="*/ 77 w 126"/>
                    <a:gd name="T27" fmla="*/ 52 h 170"/>
                    <a:gd name="T28" fmla="*/ 81 w 126"/>
                    <a:gd name="T29" fmla="*/ 44 h 170"/>
                    <a:gd name="T30" fmla="*/ 85 w 126"/>
                    <a:gd name="T31" fmla="*/ 33 h 170"/>
                    <a:gd name="T32" fmla="*/ 89 w 126"/>
                    <a:gd name="T33" fmla="*/ 29 h 170"/>
                    <a:gd name="T34" fmla="*/ 96 w 126"/>
                    <a:gd name="T35" fmla="*/ 26 h 170"/>
                    <a:gd name="T36" fmla="*/ 96 w 126"/>
                    <a:gd name="T37" fmla="*/ 18 h 170"/>
                    <a:gd name="T38" fmla="*/ 92 w 126"/>
                    <a:gd name="T39" fmla="*/ 11 h 170"/>
                    <a:gd name="T40" fmla="*/ 89 w 126"/>
                    <a:gd name="T41" fmla="*/ 0 h 170"/>
                    <a:gd name="T42" fmla="*/ 103 w 126"/>
                    <a:gd name="T43" fmla="*/ 11 h 170"/>
                    <a:gd name="T44" fmla="*/ 107 w 126"/>
                    <a:gd name="T45" fmla="*/ 18 h 170"/>
                    <a:gd name="T46" fmla="*/ 103 w 126"/>
                    <a:gd name="T47" fmla="*/ 26 h 170"/>
                    <a:gd name="T48" fmla="*/ 103 w 126"/>
                    <a:gd name="T49" fmla="*/ 33 h 170"/>
                    <a:gd name="T50" fmla="*/ 107 w 126"/>
                    <a:gd name="T51" fmla="*/ 41 h 170"/>
                    <a:gd name="T52" fmla="*/ 114 w 126"/>
                    <a:gd name="T53" fmla="*/ 48 h 170"/>
                    <a:gd name="T54" fmla="*/ 111 w 126"/>
                    <a:gd name="T55" fmla="*/ 48 h 170"/>
                    <a:gd name="T56" fmla="*/ 103 w 126"/>
                    <a:gd name="T57" fmla="*/ 48 h 170"/>
                    <a:gd name="T58" fmla="*/ 96 w 126"/>
                    <a:gd name="T59" fmla="*/ 48 h 170"/>
                    <a:gd name="T60" fmla="*/ 92 w 126"/>
                    <a:gd name="T61" fmla="*/ 52 h 170"/>
                    <a:gd name="T62" fmla="*/ 92 w 126"/>
                    <a:gd name="T63" fmla="*/ 55 h 170"/>
                    <a:gd name="T64" fmla="*/ 103 w 126"/>
                    <a:gd name="T65" fmla="*/ 63 h 170"/>
                    <a:gd name="T66" fmla="*/ 114 w 126"/>
                    <a:gd name="T67" fmla="*/ 74 h 170"/>
                    <a:gd name="T68" fmla="*/ 114 w 126"/>
                    <a:gd name="T69" fmla="*/ 85 h 170"/>
                    <a:gd name="T70" fmla="*/ 107 w 126"/>
                    <a:gd name="T71" fmla="*/ 96 h 170"/>
                    <a:gd name="T72" fmla="*/ 100 w 126"/>
                    <a:gd name="T73" fmla="*/ 104 h 170"/>
                    <a:gd name="T74" fmla="*/ 100 w 126"/>
                    <a:gd name="T75" fmla="*/ 111 h 170"/>
                    <a:gd name="T76" fmla="*/ 100 w 126"/>
                    <a:gd name="T77" fmla="*/ 122 h 170"/>
                    <a:gd name="T78" fmla="*/ 107 w 126"/>
                    <a:gd name="T79" fmla="*/ 133 h 170"/>
                    <a:gd name="T80" fmla="*/ 114 w 126"/>
                    <a:gd name="T81" fmla="*/ 144 h 170"/>
                    <a:gd name="T82" fmla="*/ 126 w 126"/>
                    <a:gd name="T83" fmla="*/ 152 h 170"/>
                    <a:gd name="T84" fmla="*/ 126 w 126"/>
                    <a:gd name="T85" fmla="*/ 159 h 170"/>
                    <a:gd name="T86" fmla="*/ 126 w 126"/>
                    <a:gd name="T87" fmla="*/ 163 h 170"/>
                    <a:gd name="T88" fmla="*/ 122 w 126"/>
                    <a:gd name="T89" fmla="*/ 170 h 170"/>
                    <a:gd name="T90" fmla="*/ 122 w 126"/>
                    <a:gd name="T91" fmla="*/ 170 h 170"/>
                    <a:gd name="T92" fmla="*/ 118 w 126"/>
                    <a:gd name="T93" fmla="*/ 170 h 170"/>
                    <a:gd name="T94" fmla="*/ 111 w 126"/>
                    <a:gd name="T95" fmla="*/ 167 h 170"/>
                    <a:gd name="T96" fmla="*/ 107 w 126"/>
                    <a:gd name="T97" fmla="*/ 170 h 170"/>
                    <a:gd name="T98" fmla="*/ 100 w 126"/>
                    <a:gd name="T99" fmla="*/ 167 h 170"/>
                    <a:gd name="T100" fmla="*/ 96 w 126"/>
                    <a:gd name="T101" fmla="*/ 167 h 170"/>
                    <a:gd name="T102" fmla="*/ 74 w 126"/>
                    <a:gd name="T103" fmla="*/ 163 h 170"/>
                    <a:gd name="T104" fmla="*/ 66 w 126"/>
                    <a:gd name="T105" fmla="*/ 163 h 170"/>
                    <a:gd name="T106" fmla="*/ 63 w 126"/>
                    <a:gd name="T107" fmla="*/ 163 h 170"/>
                    <a:gd name="T108" fmla="*/ 55 w 126"/>
                    <a:gd name="T109" fmla="*/ 163 h 170"/>
                    <a:gd name="T110" fmla="*/ 48 w 126"/>
                    <a:gd name="T111" fmla="*/ 163 h 170"/>
                    <a:gd name="T112" fmla="*/ 44 w 126"/>
                    <a:gd name="T113" fmla="*/ 167 h 170"/>
                    <a:gd name="T114" fmla="*/ 22 w 126"/>
                    <a:gd name="T115" fmla="*/ 167 h 170"/>
                    <a:gd name="T116" fmla="*/ 18 w 126"/>
                    <a:gd name="T117" fmla="*/ 163 h 170"/>
                    <a:gd name="T118" fmla="*/ 18 w 126"/>
                    <a:gd name="T119" fmla="*/ 148 h 170"/>
                    <a:gd name="T120" fmla="*/ 18 w 126"/>
                    <a:gd name="T121" fmla="*/ 137 h 170"/>
                    <a:gd name="T122" fmla="*/ 7 w 126"/>
                    <a:gd name="T123" fmla="*/ 137 h 170"/>
                    <a:gd name="T124" fmla="*/ 0 w 126"/>
                    <a:gd name="T125" fmla="*/ 13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6" h="170">
                      <a:moveTo>
                        <a:pt x="0" y="130"/>
                      </a:moveTo>
                      <a:lnTo>
                        <a:pt x="0" y="126"/>
                      </a:lnTo>
                      <a:lnTo>
                        <a:pt x="7" y="122"/>
                      </a:lnTo>
                      <a:lnTo>
                        <a:pt x="7" y="118"/>
                      </a:lnTo>
                      <a:lnTo>
                        <a:pt x="7" y="115"/>
                      </a:lnTo>
                      <a:lnTo>
                        <a:pt x="7" y="111"/>
                      </a:lnTo>
                      <a:lnTo>
                        <a:pt x="7" y="111"/>
                      </a:lnTo>
                      <a:lnTo>
                        <a:pt x="7" y="107"/>
                      </a:lnTo>
                      <a:lnTo>
                        <a:pt x="11" y="107"/>
                      </a:lnTo>
                      <a:lnTo>
                        <a:pt x="15" y="104"/>
                      </a:lnTo>
                      <a:lnTo>
                        <a:pt x="15" y="104"/>
                      </a:lnTo>
                      <a:lnTo>
                        <a:pt x="18" y="100"/>
                      </a:lnTo>
                      <a:lnTo>
                        <a:pt x="18" y="96"/>
                      </a:lnTo>
                      <a:lnTo>
                        <a:pt x="22" y="96"/>
                      </a:lnTo>
                      <a:lnTo>
                        <a:pt x="26" y="93"/>
                      </a:lnTo>
                      <a:lnTo>
                        <a:pt x="26" y="93"/>
                      </a:lnTo>
                      <a:lnTo>
                        <a:pt x="26" y="93"/>
                      </a:lnTo>
                      <a:lnTo>
                        <a:pt x="29" y="96"/>
                      </a:lnTo>
                      <a:lnTo>
                        <a:pt x="33" y="93"/>
                      </a:lnTo>
                      <a:lnTo>
                        <a:pt x="37" y="96"/>
                      </a:lnTo>
                      <a:lnTo>
                        <a:pt x="37" y="100"/>
                      </a:lnTo>
                      <a:lnTo>
                        <a:pt x="40" y="100"/>
                      </a:lnTo>
                      <a:lnTo>
                        <a:pt x="40" y="100"/>
                      </a:lnTo>
                      <a:lnTo>
                        <a:pt x="44" y="100"/>
                      </a:lnTo>
                      <a:lnTo>
                        <a:pt x="48" y="96"/>
                      </a:lnTo>
                      <a:lnTo>
                        <a:pt x="48" y="96"/>
                      </a:lnTo>
                      <a:lnTo>
                        <a:pt x="48" y="93"/>
                      </a:lnTo>
                      <a:lnTo>
                        <a:pt x="52" y="93"/>
                      </a:lnTo>
                      <a:lnTo>
                        <a:pt x="55" y="89"/>
                      </a:lnTo>
                      <a:lnTo>
                        <a:pt x="55" y="89"/>
                      </a:lnTo>
                      <a:lnTo>
                        <a:pt x="55" y="85"/>
                      </a:lnTo>
                      <a:lnTo>
                        <a:pt x="59" y="78"/>
                      </a:lnTo>
                      <a:lnTo>
                        <a:pt x="59" y="78"/>
                      </a:lnTo>
                      <a:lnTo>
                        <a:pt x="59" y="74"/>
                      </a:lnTo>
                      <a:lnTo>
                        <a:pt x="63" y="74"/>
                      </a:lnTo>
                      <a:lnTo>
                        <a:pt x="66" y="70"/>
                      </a:lnTo>
                      <a:lnTo>
                        <a:pt x="70" y="67"/>
                      </a:lnTo>
                      <a:lnTo>
                        <a:pt x="70" y="63"/>
                      </a:lnTo>
                      <a:lnTo>
                        <a:pt x="70" y="63"/>
                      </a:lnTo>
                      <a:lnTo>
                        <a:pt x="70" y="55"/>
                      </a:lnTo>
                      <a:lnTo>
                        <a:pt x="74" y="55"/>
                      </a:lnTo>
                      <a:lnTo>
                        <a:pt x="77" y="52"/>
                      </a:lnTo>
                      <a:lnTo>
                        <a:pt x="77" y="52"/>
                      </a:lnTo>
                      <a:lnTo>
                        <a:pt x="81" y="48"/>
                      </a:lnTo>
                      <a:lnTo>
                        <a:pt x="81" y="44"/>
                      </a:lnTo>
                      <a:lnTo>
                        <a:pt x="81" y="41"/>
                      </a:lnTo>
                      <a:lnTo>
                        <a:pt x="81" y="37"/>
                      </a:lnTo>
                      <a:lnTo>
                        <a:pt x="85" y="33"/>
                      </a:lnTo>
                      <a:lnTo>
                        <a:pt x="85" y="33"/>
                      </a:lnTo>
                      <a:lnTo>
                        <a:pt x="85" y="29"/>
                      </a:lnTo>
                      <a:lnTo>
                        <a:pt x="89" y="29"/>
                      </a:lnTo>
                      <a:lnTo>
                        <a:pt x="92" y="29"/>
                      </a:lnTo>
                      <a:lnTo>
                        <a:pt x="92" y="26"/>
                      </a:lnTo>
                      <a:lnTo>
                        <a:pt x="96" y="26"/>
                      </a:lnTo>
                      <a:lnTo>
                        <a:pt x="96" y="22"/>
                      </a:lnTo>
                      <a:lnTo>
                        <a:pt x="96" y="18"/>
                      </a:lnTo>
                      <a:lnTo>
                        <a:pt x="96" y="18"/>
                      </a:lnTo>
                      <a:lnTo>
                        <a:pt x="96" y="15"/>
                      </a:lnTo>
                      <a:lnTo>
                        <a:pt x="92" y="15"/>
                      </a:lnTo>
                      <a:lnTo>
                        <a:pt x="92" y="11"/>
                      </a:lnTo>
                      <a:lnTo>
                        <a:pt x="92" y="7"/>
                      </a:lnTo>
                      <a:lnTo>
                        <a:pt x="92" y="3"/>
                      </a:lnTo>
                      <a:lnTo>
                        <a:pt x="89" y="0"/>
                      </a:lnTo>
                      <a:lnTo>
                        <a:pt x="96" y="3"/>
                      </a:lnTo>
                      <a:lnTo>
                        <a:pt x="100" y="7"/>
                      </a:lnTo>
                      <a:lnTo>
                        <a:pt x="103" y="11"/>
                      </a:lnTo>
                      <a:lnTo>
                        <a:pt x="103" y="15"/>
                      </a:lnTo>
                      <a:lnTo>
                        <a:pt x="103" y="15"/>
                      </a:lnTo>
                      <a:lnTo>
                        <a:pt x="107" y="18"/>
                      </a:lnTo>
                      <a:lnTo>
                        <a:pt x="107" y="22"/>
                      </a:lnTo>
                      <a:lnTo>
                        <a:pt x="103" y="22"/>
                      </a:lnTo>
                      <a:lnTo>
                        <a:pt x="103" y="26"/>
                      </a:lnTo>
                      <a:lnTo>
                        <a:pt x="107" y="26"/>
                      </a:lnTo>
                      <a:lnTo>
                        <a:pt x="103" y="29"/>
                      </a:lnTo>
                      <a:lnTo>
                        <a:pt x="103" y="33"/>
                      </a:lnTo>
                      <a:lnTo>
                        <a:pt x="103" y="37"/>
                      </a:lnTo>
                      <a:lnTo>
                        <a:pt x="107" y="41"/>
                      </a:lnTo>
                      <a:lnTo>
                        <a:pt x="107" y="41"/>
                      </a:lnTo>
                      <a:lnTo>
                        <a:pt x="111" y="44"/>
                      </a:lnTo>
                      <a:lnTo>
                        <a:pt x="114" y="48"/>
                      </a:lnTo>
                      <a:lnTo>
                        <a:pt x="114" y="48"/>
                      </a:lnTo>
                      <a:lnTo>
                        <a:pt x="114" y="48"/>
                      </a:lnTo>
                      <a:lnTo>
                        <a:pt x="111" y="48"/>
                      </a:lnTo>
                      <a:lnTo>
                        <a:pt x="111" y="48"/>
                      </a:lnTo>
                      <a:lnTo>
                        <a:pt x="107" y="48"/>
                      </a:lnTo>
                      <a:lnTo>
                        <a:pt x="103" y="48"/>
                      </a:lnTo>
                      <a:lnTo>
                        <a:pt x="103" y="48"/>
                      </a:lnTo>
                      <a:lnTo>
                        <a:pt x="100" y="48"/>
                      </a:lnTo>
                      <a:lnTo>
                        <a:pt x="96" y="48"/>
                      </a:lnTo>
                      <a:lnTo>
                        <a:pt x="96" y="48"/>
                      </a:lnTo>
                      <a:lnTo>
                        <a:pt x="92" y="48"/>
                      </a:lnTo>
                      <a:lnTo>
                        <a:pt x="92" y="48"/>
                      </a:lnTo>
                      <a:lnTo>
                        <a:pt x="92" y="52"/>
                      </a:lnTo>
                      <a:lnTo>
                        <a:pt x="92" y="52"/>
                      </a:lnTo>
                      <a:lnTo>
                        <a:pt x="92" y="55"/>
                      </a:lnTo>
                      <a:lnTo>
                        <a:pt x="92" y="55"/>
                      </a:lnTo>
                      <a:lnTo>
                        <a:pt x="92" y="59"/>
                      </a:lnTo>
                      <a:lnTo>
                        <a:pt x="96" y="59"/>
                      </a:lnTo>
                      <a:lnTo>
                        <a:pt x="103" y="63"/>
                      </a:lnTo>
                      <a:lnTo>
                        <a:pt x="107" y="70"/>
                      </a:lnTo>
                      <a:lnTo>
                        <a:pt x="111" y="70"/>
                      </a:lnTo>
                      <a:lnTo>
                        <a:pt x="114" y="74"/>
                      </a:lnTo>
                      <a:lnTo>
                        <a:pt x="114" y="78"/>
                      </a:lnTo>
                      <a:lnTo>
                        <a:pt x="114" y="81"/>
                      </a:lnTo>
                      <a:lnTo>
                        <a:pt x="114" y="85"/>
                      </a:lnTo>
                      <a:lnTo>
                        <a:pt x="111" y="85"/>
                      </a:lnTo>
                      <a:lnTo>
                        <a:pt x="111" y="89"/>
                      </a:lnTo>
                      <a:lnTo>
                        <a:pt x="107" y="96"/>
                      </a:lnTo>
                      <a:lnTo>
                        <a:pt x="103" y="100"/>
                      </a:lnTo>
                      <a:lnTo>
                        <a:pt x="100" y="104"/>
                      </a:lnTo>
                      <a:lnTo>
                        <a:pt x="100" y="104"/>
                      </a:lnTo>
                      <a:lnTo>
                        <a:pt x="96" y="104"/>
                      </a:lnTo>
                      <a:lnTo>
                        <a:pt x="100" y="107"/>
                      </a:lnTo>
                      <a:lnTo>
                        <a:pt x="100" y="111"/>
                      </a:lnTo>
                      <a:lnTo>
                        <a:pt x="100" y="115"/>
                      </a:lnTo>
                      <a:lnTo>
                        <a:pt x="100" y="118"/>
                      </a:lnTo>
                      <a:lnTo>
                        <a:pt x="100" y="122"/>
                      </a:lnTo>
                      <a:lnTo>
                        <a:pt x="100" y="130"/>
                      </a:lnTo>
                      <a:lnTo>
                        <a:pt x="103" y="130"/>
                      </a:lnTo>
                      <a:lnTo>
                        <a:pt x="107" y="133"/>
                      </a:lnTo>
                      <a:lnTo>
                        <a:pt x="111" y="137"/>
                      </a:lnTo>
                      <a:lnTo>
                        <a:pt x="111" y="137"/>
                      </a:lnTo>
                      <a:lnTo>
                        <a:pt x="114" y="144"/>
                      </a:lnTo>
                      <a:lnTo>
                        <a:pt x="118" y="148"/>
                      </a:lnTo>
                      <a:lnTo>
                        <a:pt x="118" y="152"/>
                      </a:lnTo>
                      <a:lnTo>
                        <a:pt x="126" y="152"/>
                      </a:lnTo>
                      <a:lnTo>
                        <a:pt x="126" y="156"/>
                      </a:lnTo>
                      <a:lnTo>
                        <a:pt x="126" y="159"/>
                      </a:lnTo>
                      <a:lnTo>
                        <a:pt x="126" y="159"/>
                      </a:lnTo>
                      <a:lnTo>
                        <a:pt x="126" y="159"/>
                      </a:lnTo>
                      <a:lnTo>
                        <a:pt x="126" y="159"/>
                      </a:lnTo>
                      <a:lnTo>
                        <a:pt x="126" y="163"/>
                      </a:lnTo>
                      <a:lnTo>
                        <a:pt x="122" y="167"/>
                      </a:lnTo>
                      <a:lnTo>
                        <a:pt x="122" y="167"/>
                      </a:lnTo>
                      <a:lnTo>
                        <a:pt x="122" y="170"/>
                      </a:lnTo>
                      <a:lnTo>
                        <a:pt x="122" y="170"/>
                      </a:lnTo>
                      <a:lnTo>
                        <a:pt x="122" y="170"/>
                      </a:lnTo>
                      <a:lnTo>
                        <a:pt x="122" y="170"/>
                      </a:lnTo>
                      <a:lnTo>
                        <a:pt x="118" y="170"/>
                      </a:lnTo>
                      <a:lnTo>
                        <a:pt x="118" y="170"/>
                      </a:lnTo>
                      <a:lnTo>
                        <a:pt x="118" y="170"/>
                      </a:lnTo>
                      <a:lnTo>
                        <a:pt x="114" y="170"/>
                      </a:lnTo>
                      <a:lnTo>
                        <a:pt x="111" y="170"/>
                      </a:lnTo>
                      <a:lnTo>
                        <a:pt x="111" y="167"/>
                      </a:lnTo>
                      <a:lnTo>
                        <a:pt x="107" y="167"/>
                      </a:lnTo>
                      <a:lnTo>
                        <a:pt x="107" y="170"/>
                      </a:lnTo>
                      <a:lnTo>
                        <a:pt x="107" y="170"/>
                      </a:lnTo>
                      <a:lnTo>
                        <a:pt x="103" y="167"/>
                      </a:lnTo>
                      <a:lnTo>
                        <a:pt x="103" y="167"/>
                      </a:lnTo>
                      <a:lnTo>
                        <a:pt x="100" y="167"/>
                      </a:lnTo>
                      <a:lnTo>
                        <a:pt x="100" y="167"/>
                      </a:lnTo>
                      <a:lnTo>
                        <a:pt x="100" y="167"/>
                      </a:lnTo>
                      <a:lnTo>
                        <a:pt x="96" y="167"/>
                      </a:lnTo>
                      <a:lnTo>
                        <a:pt x="96" y="167"/>
                      </a:lnTo>
                      <a:lnTo>
                        <a:pt x="74" y="167"/>
                      </a:lnTo>
                      <a:lnTo>
                        <a:pt x="74" y="163"/>
                      </a:lnTo>
                      <a:lnTo>
                        <a:pt x="74" y="163"/>
                      </a:lnTo>
                      <a:lnTo>
                        <a:pt x="70" y="167"/>
                      </a:lnTo>
                      <a:lnTo>
                        <a:pt x="66" y="163"/>
                      </a:lnTo>
                      <a:lnTo>
                        <a:pt x="66" y="163"/>
                      </a:lnTo>
                      <a:lnTo>
                        <a:pt x="66" y="163"/>
                      </a:lnTo>
                      <a:lnTo>
                        <a:pt x="63" y="163"/>
                      </a:lnTo>
                      <a:lnTo>
                        <a:pt x="59" y="163"/>
                      </a:lnTo>
                      <a:lnTo>
                        <a:pt x="55" y="163"/>
                      </a:lnTo>
                      <a:lnTo>
                        <a:pt x="55" y="163"/>
                      </a:lnTo>
                      <a:lnTo>
                        <a:pt x="48" y="163"/>
                      </a:lnTo>
                      <a:lnTo>
                        <a:pt x="48" y="163"/>
                      </a:lnTo>
                      <a:lnTo>
                        <a:pt x="48" y="163"/>
                      </a:lnTo>
                      <a:lnTo>
                        <a:pt x="44" y="167"/>
                      </a:lnTo>
                      <a:lnTo>
                        <a:pt x="44" y="167"/>
                      </a:lnTo>
                      <a:lnTo>
                        <a:pt x="44" y="167"/>
                      </a:lnTo>
                      <a:lnTo>
                        <a:pt x="26" y="167"/>
                      </a:lnTo>
                      <a:lnTo>
                        <a:pt x="22" y="167"/>
                      </a:lnTo>
                      <a:lnTo>
                        <a:pt x="22" y="167"/>
                      </a:lnTo>
                      <a:lnTo>
                        <a:pt x="18" y="167"/>
                      </a:lnTo>
                      <a:lnTo>
                        <a:pt x="22" y="163"/>
                      </a:lnTo>
                      <a:lnTo>
                        <a:pt x="18" y="163"/>
                      </a:lnTo>
                      <a:lnTo>
                        <a:pt x="22" y="156"/>
                      </a:lnTo>
                      <a:lnTo>
                        <a:pt x="22" y="152"/>
                      </a:lnTo>
                      <a:lnTo>
                        <a:pt x="18" y="148"/>
                      </a:lnTo>
                      <a:lnTo>
                        <a:pt x="18" y="141"/>
                      </a:lnTo>
                      <a:lnTo>
                        <a:pt x="18" y="141"/>
                      </a:lnTo>
                      <a:lnTo>
                        <a:pt x="18" y="137"/>
                      </a:lnTo>
                      <a:lnTo>
                        <a:pt x="11" y="137"/>
                      </a:lnTo>
                      <a:lnTo>
                        <a:pt x="11" y="137"/>
                      </a:lnTo>
                      <a:lnTo>
                        <a:pt x="7" y="137"/>
                      </a:lnTo>
                      <a:lnTo>
                        <a:pt x="7" y="126"/>
                      </a:lnTo>
                      <a:lnTo>
                        <a:pt x="3" y="130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4" name="Freeform 134">
                  <a:extLst>
                    <a:ext uri="{FF2B5EF4-FFF2-40B4-BE49-F238E27FC236}">
                      <a16:creationId xmlns:a16="http://schemas.microsoft.com/office/drawing/2014/main" id="{DE726E35-0721-9A44-9F79-1CC6435BC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8295" y="3133509"/>
                  <a:ext cx="119657" cy="119657"/>
                </a:xfrm>
                <a:custGeom>
                  <a:avLst/>
                  <a:gdLst>
                    <a:gd name="T0" fmla="*/ 41 w 93"/>
                    <a:gd name="T1" fmla="*/ 4 h 93"/>
                    <a:gd name="T2" fmla="*/ 45 w 93"/>
                    <a:gd name="T3" fmla="*/ 0 h 93"/>
                    <a:gd name="T4" fmla="*/ 52 w 93"/>
                    <a:gd name="T5" fmla="*/ 0 h 93"/>
                    <a:gd name="T6" fmla="*/ 56 w 93"/>
                    <a:gd name="T7" fmla="*/ 0 h 93"/>
                    <a:gd name="T8" fmla="*/ 63 w 93"/>
                    <a:gd name="T9" fmla="*/ 0 h 93"/>
                    <a:gd name="T10" fmla="*/ 63 w 93"/>
                    <a:gd name="T11" fmla="*/ 0 h 93"/>
                    <a:gd name="T12" fmla="*/ 71 w 93"/>
                    <a:gd name="T13" fmla="*/ 0 h 93"/>
                    <a:gd name="T14" fmla="*/ 71 w 93"/>
                    <a:gd name="T15" fmla="*/ 4 h 93"/>
                    <a:gd name="T16" fmla="*/ 71 w 93"/>
                    <a:gd name="T17" fmla="*/ 7 h 93"/>
                    <a:gd name="T18" fmla="*/ 71 w 93"/>
                    <a:gd name="T19" fmla="*/ 11 h 93"/>
                    <a:gd name="T20" fmla="*/ 71 w 93"/>
                    <a:gd name="T21" fmla="*/ 15 h 93"/>
                    <a:gd name="T22" fmla="*/ 74 w 93"/>
                    <a:gd name="T23" fmla="*/ 15 h 93"/>
                    <a:gd name="T24" fmla="*/ 82 w 93"/>
                    <a:gd name="T25" fmla="*/ 15 h 93"/>
                    <a:gd name="T26" fmla="*/ 89 w 93"/>
                    <a:gd name="T27" fmla="*/ 15 h 93"/>
                    <a:gd name="T28" fmla="*/ 93 w 93"/>
                    <a:gd name="T29" fmla="*/ 19 h 93"/>
                    <a:gd name="T30" fmla="*/ 93 w 93"/>
                    <a:gd name="T31" fmla="*/ 22 h 93"/>
                    <a:gd name="T32" fmla="*/ 89 w 93"/>
                    <a:gd name="T33" fmla="*/ 26 h 93"/>
                    <a:gd name="T34" fmla="*/ 86 w 93"/>
                    <a:gd name="T35" fmla="*/ 30 h 93"/>
                    <a:gd name="T36" fmla="*/ 86 w 93"/>
                    <a:gd name="T37" fmla="*/ 33 h 93"/>
                    <a:gd name="T38" fmla="*/ 86 w 93"/>
                    <a:gd name="T39" fmla="*/ 33 h 93"/>
                    <a:gd name="T40" fmla="*/ 82 w 93"/>
                    <a:gd name="T41" fmla="*/ 37 h 93"/>
                    <a:gd name="T42" fmla="*/ 86 w 93"/>
                    <a:gd name="T43" fmla="*/ 41 h 93"/>
                    <a:gd name="T44" fmla="*/ 89 w 93"/>
                    <a:gd name="T45" fmla="*/ 41 h 93"/>
                    <a:gd name="T46" fmla="*/ 89 w 93"/>
                    <a:gd name="T47" fmla="*/ 45 h 93"/>
                    <a:gd name="T48" fmla="*/ 93 w 93"/>
                    <a:gd name="T49" fmla="*/ 48 h 93"/>
                    <a:gd name="T50" fmla="*/ 86 w 93"/>
                    <a:gd name="T51" fmla="*/ 67 h 93"/>
                    <a:gd name="T52" fmla="*/ 86 w 93"/>
                    <a:gd name="T53" fmla="*/ 70 h 93"/>
                    <a:gd name="T54" fmla="*/ 86 w 93"/>
                    <a:gd name="T55" fmla="*/ 70 h 93"/>
                    <a:gd name="T56" fmla="*/ 78 w 93"/>
                    <a:gd name="T57" fmla="*/ 67 h 93"/>
                    <a:gd name="T58" fmla="*/ 74 w 93"/>
                    <a:gd name="T59" fmla="*/ 70 h 93"/>
                    <a:gd name="T60" fmla="*/ 67 w 93"/>
                    <a:gd name="T61" fmla="*/ 67 h 93"/>
                    <a:gd name="T62" fmla="*/ 63 w 93"/>
                    <a:gd name="T63" fmla="*/ 63 h 93"/>
                    <a:gd name="T64" fmla="*/ 60 w 93"/>
                    <a:gd name="T65" fmla="*/ 67 h 93"/>
                    <a:gd name="T66" fmla="*/ 56 w 93"/>
                    <a:gd name="T67" fmla="*/ 70 h 93"/>
                    <a:gd name="T68" fmla="*/ 52 w 93"/>
                    <a:gd name="T69" fmla="*/ 70 h 93"/>
                    <a:gd name="T70" fmla="*/ 45 w 93"/>
                    <a:gd name="T71" fmla="*/ 70 h 93"/>
                    <a:gd name="T72" fmla="*/ 41 w 93"/>
                    <a:gd name="T73" fmla="*/ 74 h 93"/>
                    <a:gd name="T74" fmla="*/ 41 w 93"/>
                    <a:gd name="T75" fmla="*/ 78 h 93"/>
                    <a:gd name="T76" fmla="*/ 49 w 93"/>
                    <a:gd name="T77" fmla="*/ 78 h 93"/>
                    <a:gd name="T78" fmla="*/ 52 w 93"/>
                    <a:gd name="T79" fmla="*/ 78 h 93"/>
                    <a:gd name="T80" fmla="*/ 52 w 93"/>
                    <a:gd name="T81" fmla="*/ 89 h 93"/>
                    <a:gd name="T82" fmla="*/ 45 w 93"/>
                    <a:gd name="T83" fmla="*/ 85 h 93"/>
                    <a:gd name="T84" fmla="*/ 41 w 93"/>
                    <a:gd name="T85" fmla="*/ 89 h 93"/>
                    <a:gd name="T86" fmla="*/ 41 w 93"/>
                    <a:gd name="T87" fmla="*/ 89 h 93"/>
                    <a:gd name="T88" fmla="*/ 37 w 93"/>
                    <a:gd name="T89" fmla="*/ 93 h 93"/>
                    <a:gd name="T90" fmla="*/ 34 w 93"/>
                    <a:gd name="T91" fmla="*/ 89 h 93"/>
                    <a:gd name="T92" fmla="*/ 26 w 93"/>
                    <a:gd name="T93" fmla="*/ 82 h 93"/>
                    <a:gd name="T94" fmla="*/ 15 w 93"/>
                    <a:gd name="T95" fmla="*/ 74 h 93"/>
                    <a:gd name="T96" fmla="*/ 12 w 93"/>
                    <a:gd name="T97" fmla="*/ 70 h 93"/>
                    <a:gd name="T98" fmla="*/ 8 w 93"/>
                    <a:gd name="T99" fmla="*/ 63 h 93"/>
                    <a:gd name="T100" fmla="*/ 4 w 93"/>
                    <a:gd name="T101" fmla="*/ 56 h 93"/>
                    <a:gd name="T102" fmla="*/ 4 w 93"/>
                    <a:gd name="T103" fmla="*/ 52 h 93"/>
                    <a:gd name="T104" fmla="*/ 0 w 93"/>
                    <a:gd name="T105" fmla="*/ 45 h 93"/>
                    <a:gd name="T106" fmla="*/ 8 w 93"/>
                    <a:gd name="T107" fmla="*/ 45 h 93"/>
                    <a:gd name="T108" fmla="*/ 8 w 93"/>
                    <a:gd name="T109" fmla="*/ 30 h 93"/>
                    <a:gd name="T110" fmla="*/ 15 w 93"/>
                    <a:gd name="T111" fmla="*/ 30 h 93"/>
                    <a:gd name="T112" fmla="*/ 8 w 93"/>
                    <a:gd name="T113" fmla="*/ 26 h 93"/>
                    <a:gd name="T114" fmla="*/ 12 w 93"/>
                    <a:gd name="T115" fmla="*/ 22 h 93"/>
                    <a:gd name="T116" fmla="*/ 15 w 93"/>
                    <a:gd name="T117" fmla="*/ 19 h 93"/>
                    <a:gd name="T118" fmla="*/ 19 w 93"/>
                    <a:gd name="T119" fmla="*/ 22 h 93"/>
                    <a:gd name="T120" fmla="*/ 41 w 93"/>
                    <a:gd name="T121" fmla="*/ 4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3" h="93">
                      <a:moveTo>
                        <a:pt x="41" y="4"/>
                      </a:moveTo>
                      <a:lnTo>
                        <a:pt x="41" y="4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45" y="0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56" y="0"/>
                      </a:lnTo>
                      <a:lnTo>
                        <a:pt x="60" y="0"/>
                      </a:lnTo>
                      <a:lnTo>
                        <a:pt x="63" y="0"/>
                      </a:lnTo>
                      <a:lnTo>
                        <a:pt x="63" y="0"/>
                      </a:lnTo>
                      <a:lnTo>
                        <a:pt x="63" y="0"/>
                      </a:lnTo>
                      <a:lnTo>
                        <a:pt x="67" y="4"/>
                      </a:lnTo>
                      <a:lnTo>
                        <a:pt x="71" y="0"/>
                      </a:lnTo>
                      <a:lnTo>
                        <a:pt x="71" y="0"/>
                      </a:lnTo>
                      <a:lnTo>
                        <a:pt x="71" y="4"/>
                      </a:lnTo>
                      <a:lnTo>
                        <a:pt x="71" y="4"/>
                      </a:lnTo>
                      <a:lnTo>
                        <a:pt x="71" y="7"/>
                      </a:lnTo>
                      <a:lnTo>
                        <a:pt x="71" y="7"/>
                      </a:lnTo>
                      <a:lnTo>
                        <a:pt x="71" y="11"/>
                      </a:lnTo>
                      <a:lnTo>
                        <a:pt x="71" y="15"/>
                      </a:lnTo>
                      <a:lnTo>
                        <a:pt x="71" y="15"/>
                      </a:lnTo>
                      <a:lnTo>
                        <a:pt x="74" y="19"/>
                      </a:lnTo>
                      <a:lnTo>
                        <a:pt x="74" y="15"/>
                      </a:lnTo>
                      <a:lnTo>
                        <a:pt x="78" y="15"/>
                      </a:lnTo>
                      <a:lnTo>
                        <a:pt x="82" y="15"/>
                      </a:lnTo>
                      <a:lnTo>
                        <a:pt x="86" y="15"/>
                      </a:lnTo>
                      <a:lnTo>
                        <a:pt x="89" y="15"/>
                      </a:lnTo>
                      <a:lnTo>
                        <a:pt x="93" y="15"/>
                      </a:lnTo>
                      <a:lnTo>
                        <a:pt x="93" y="19"/>
                      </a:lnTo>
                      <a:lnTo>
                        <a:pt x="93" y="22"/>
                      </a:lnTo>
                      <a:lnTo>
                        <a:pt x="93" y="22"/>
                      </a:lnTo>
                      <a:lnTo>
                        <a:pt x="93" y="26"/>
                      </a:lnTo>
                      <a:lnTo>
                        <a:pt x="89" y="26"/>
                      </a:lnTo>
                      <a:lnTo>
                        <a:pt x="86" y="30"/>
                      </a:lnTo>
                      <a:lnTo>
                        <a:pt x="86" y="30"/>
                      </a:lnTo>
                      <a:lnTo>
                        <a:pt x="86" y="33"/>
                      </a:lnTo>
                      <a:lnTo>
                        <a:pt x="86" y="33"/>
                      </a:lnTo>
                      <a:lnTo>
                        <a:pt x="86" y="33"/>
                      </a:lnTo>
                      <a:lnTo>
                        <a:pt x="86" y="33"/>
                      </a:lnTo>
                      <a:lnTo>
                        <a:pt x="82" y="37"/>
                      </a:lnTo>
                      <a:lnTo>
                        <a:pt x="82" y="37"/>
                      </a:lnTo>
                      <a:lnTo>
                        <a:pt x="86" y="37"/>
                      </a:lnTo>
                      <a:lnTo>
                        <a:pt x="86" y="41"/>
                      </a:lnTo>
                      <a:lnTo>
                        <a:pt x="86" y="41"/>
                      </a:lnTo>
                      <a:lnTo>
                        <a:pt x="89" y="41"/>
                      </a:lnTo>
                      <a:lnTo>
                        <a:pt x="89" y="45"/>
                      </a:lnTo>
                      <a:lnTo>
                        <a:pt x="89" y="45"/>
                      </a:lnTo>
                      <a:lnTo>
                        <a:pt x="93" y="45"/>
                      </a:lnTo>
                      <a:lnTo>
                        <a:pt x="93" y="48"/>
                      </a:lnTo>
                      <a:lnTo>
                        <a:pt x="89" y="56"/>
                      </a:lnTo>
                      <a:lnTo>
                        <a:pt x="86" y="67"/>
                      </a:lnTo>
                      <a:lnTo>
                        <a:pt x="89" y="70"/>
                      </a:lnTo>
                      <a:lnTo>
                        <a:pt x="86" y="70"/>
                      </a:lnTo>
                      <a:lnTo>
                        <a:pt x="86" y="70"/>
                      </a:lnTo>
                      <a:lnTo>
                        <a:pt x="86" y="70"/>
                      </a:lnTo>
                      <a:lnTo>
                        <a:pt x="82" y="67"/>
                      </a:lnTo>
                      <a:lnTo>
                        <a:pt x="78" y="67"/>
                      </a:lnTo>
                      <a:lnTo>
                        <a:pt x="74" y="70"/>
                      </a:lnTo>
                      <a:lnTo>
                        <a:pt x="74" y="70"/>
                      </a:lnTo>
                      <a:lnTo>
                        <a:pt x="71" y="70"/>
                      </a:lnTo>
                      <a:lnTo>
                        <a:pt x="67" y="67"/>
                      </a:lnTo>
                      <a:lnTo>
                        <a:pt x="67" y="63"/>
                      </a:lnTo>
                      <a:lnTo>
                        <a:pt x="63" y="63"/>
                      </a:lnTo>
                      <a:lnTo>
                        <a:pt x="60" y="63"/>
                      </a:lnTo>
                      <a:lnTo>
                        <a:pt x="60" y="67"/>
                      </a:lnTo>
                      <a:lnTo>
                        <a:pt x="60" y="70"/>
                      </a:lnTo>
                      <a:lnTo>
                        <a:pt x="56" y="70"/>
                      </a:lnTo>
                      <a:lnTo>
                        <a:pt x="52" y="70"/>
                      </a:lnTo>
                      <a:lnTo>
                        <a:pt x="52" y="70"/>
                      </a:lnTo>
                      <a:lnTo>
                        <a:pt x="49" y="74"/>
                      </a:lnTo>
                      <a:lnTo>
                        <a:pt x="45" y="70"/>
                      </a:lnTo>
                      <a:lnTo>
                        <a:pt x="45" y="70"/>
                      </a:lnTo>
                      <a:lnTo>
                        <a:pt x="41" y="74"/>
                      </a:lnTo>
                      <a:lnTo>
                        <a:pt x="41" y="74"/>
                      </a:lnTo>
                      <a:lnTo>
                        <a:pt x="41" y="78"/>
                      </a:lnTo>
                      <a:lnTo>
                        <a:pt x="45" y="78"/>
                      </a:lnTo>
                      <a:lnTo>
                        <a:pt x="49" y="78"/>
                      </a:lnTo>
                      <a:lnTo>
                        <a:pt x="49" y="78"/>
                      </a:lnTo>
                      <a:lnTo>
                        <a:pt x="52" y="78"/>
                      </a:lnTo>
                      <a:lnTo>
                        <a:pt x="52" y="85"/>
                      </a:lnTo>
                      <a:lnTo>
                        <a:pt x="52" y="89"/>
                      </a:lnTo>
                      <a:lnTo>
                        <a:pt x="49" y="85"/>
                      </a:lnTo>
                      <a:lnTo>
                        <a:pt x="45" y="85"/>
                      </a:lnTo>
                      <a:lnTo>
                        <a:pt x="45" y="89"/>
                      </a:lnTo>
                      <a:lnTo>
                        <a:pt x="41" y="89"/>
                      </a:lnTo>
                      <a:lnTo>
                        <a:pt x="41" y="89"/>
                      </a:lnTo>
                      <a:lnTo>
                        <a:pt x="41" y="89"/>
                      </a:lnTo>
                      <a:lnTo>
                        <a:pt x="37" y="93"/>
                      </a:lnTo>
                      <a:lnTo>
                        <a:pt x="37" y="93"/>
                      </a:lnTo>
                      <a:lnTo>
                        <a:pt x="34" y="93"/>
                      </a:lnTo>
                      <a:lnTo>
                        <a:pt x="34" y="89"/>
                      </a:lnTo>
                      <a:lnTo>
                        <a:pt x="26" y="85"/>
                      </a:lnTo>
                      <a:lnTo>
                        <a:pt x="26" y="82"/>
                      </a:lnTo>
                      <a:lnTo>
                        <a:pt x="19" y="78"/>
                      </a:lnTo>
                      <a:lnTo>
                        <a:pt x="15" y="74"/>
                      </a:lnTo>
                      <a:lnTo>
                        <a:pt x="15" y="74"/>
                      </a:lnTo>
                      <a:lnTo>
                        <a:pt x="12" y="70"/>
                      </a:lnTo>
                      <a:lnTo>
                        <a:pt x="8" y="67"/>
                      </a:lnTo>
                      <a:lnTo>
                        <a:pt x="8" y="63"/>
                      </a:lnTo>
                      <a:lnTo>
                        <a:pt x="8" y="59"/>
                      </a:lnTo>
                      <a:lnTo>
                        <a:pt x="4" y="56"/>
                      </a:lnTo>
                      <a:lnTo>
                        <a:pt x="4" y="52"/>
                      </a:lnTo>
                      <a:lnTo>
                        <a:pt x="4" y="52"/>
                      </a:lnTo>
                      <a:lnTo>
                        <a:pt x="0" y="45"/>
                      </a:lnTo>
                      <a:lnTo>
                        <a:pt x="0" y="45"/>
                      </a:lnTo>
                      <a:lnTo>
                        <a:pt x="4" y="45"/>
                      </a:lnTo>
                      <a:lnTo>
                        <a:pt x="8" y="45"/>
                      </a:lnTo>
                      <a:lnTo>
                        <a:pt x="8" y="33"/>
                      </a:lnTo>
                      <a:lnTo>
                        <a:pt x="8" y="30"/>
                      </a:lnTo>
                      <a:lnTo>
                        <a:pt x="8" y="33"/>
                      </a:lnTo>
                      <a:lnTo>
                        <a:pt x="15" y="30"/>
                      </a:lnTo>
                      <a:lnTo>
                        <a:pt x="12" y="30"/>
                      </a:lnTo>
                      <a:lnTo>
                        <a:pt x="8" y="26"/>
                      </a:lnTo>
                      <a:lnTo>
                        <a:pt x="12" y="26"/>
                      </a:lnTo>
                      <a:lnTo>
                        <a:pt x="12" y="22"/>
                      </a:lnTo>
                      <a:lnTo>
                        <a:pt x="15" y="22"/>
                      </a:lnTo>
                      <a:lnTo>
                        <a:pt x="15" y="19"/>
                      </a:lnTo>
                      <a:lnTo>
                        <a:pt x="19" y="19"/>
                      </a:lnTo>
                      <a:lnTo>
                        <a:pt x="19" y="22"/>
                      </a:lnTo>
                      <a:lnTo>
                        <a:pt x="41" y="22"/>
                      </a:lnTo>
                      <a:lnTo>
                        <a:pt x="41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5" name="Freeform 135">
                  <a:extLst>
                    <a:ext uri="{FF2B5EF4-FFF2-40B4-BE49-F238E27FC236}">
                      <a16:creationId xmlns:a16="http://schemas.microsoft.com/office/drawing/2014/main" id="{99D6FD46-892E-6947-91AF-D5D1FDF9C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8588" y="3138657"/>
                  <a:ext cx="42459" cy="23159"/>
                </a:xfrm>
                <a:custGeom>
                  <a:avLst/>
                  <a:gdLst>
                    <a:gd name="T0" fmla="*/ 4 w 33"/>
                    <a:gd name="T1" fmla="*/ 18 h 18"/>
                    <a:gd name="T2" fmla="*/ 7 w 33"/>
                    <a:gd name="T3" fmla="*/ 18 h 18"/>
                    <a:gd name="T4" fmla="*/ 7 w 33"/>
                    <a:gd name="T5" fmla="*/ 15 h 18"/>
                    <a:gd name="T6" fmla="*/ 11 w 33"/>
                    <a:gd name="T7" fmla="*/ 15 h 18"/>
                    <a:gd name="T8" fmla="*/ 11 w 33"/>
                    <a:gd name="T9" fmla="*/ 18 h 18"/>
                    <a:gd name="T10" fmla="*/ 33 w 33"/>
                    <a:gd name="T11" fmla="*/ 18 h 18"/>
                    <a:gd name="T12" fmla="*/ 33 w 33"/>
                    <a:gd name="T13" fmla="*/ 0 h 18"/>
                    <a:gd name="T14" fmla="*/ 15 w 33"/>
                    <a:gd name="T15" fmla="*/ 0 h 18"/>
                    <a:gd name="T16" fmla="*/ 11 w 33"/>
                    <a:gd name="T17" fmla="*/ 0 h 18"/>
                    <a:gd name="T18" fmla="*/ 11 w 33"/>
                    <a:gd name="T19" fmla="*/ 0 h 18"/>
                    <a:gd name="T20" fmla="*/ 7 w 33"/>
                    <a:gd name="T21" fmla="*/ 0 h 18"/>
                    <a:gd name="T22" fmla="*/ 7 w 33"/>
                    <a:gd name="T23" fmla="*/ 0 h 18"/>
                    <a:gd name="T24" fmla="*/ 11 w 33"/>
                    <a:gd name="T25" fmla="*/ 3 h 18"/>
                    <a:gd name="T26" fmla="*/ 4 w 33"/>
                    <a:gd name="T27" fmla="*/ 7 h 18"/>
                    <a:gd name="T28" fmla="*/ 0 w 33"/>
                    <a:gd name="T29" fmla="*/ 15 h 18"/>
                    <a:gd name="T30" fmla="*/ 4 w 33"/>
                    <a:gd name="T31" fmla="*/ 15 h 18"/>
                    <a:gd name="T32" fmla="*/ 4 w 33"/>
                    <a:gd name="T33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3" h="18">
                      <a:moveTo>
                        <a:pt x="4" y="18"/>
                      </a:moveTo>
                      <a:lnTo>
                        <a:pt x="7" y="18"/>
                      </a:lnTo>
                      <a:lnTo>
                        <a:pt x="7" y="15"/>
                      </a:lnTo>
                      <a:lnTo>
                        <a:pt x="11" y="15"/>
                      </a:lnTo>
                      <a:lnTo>
                        <a:pt x="11" y="18"/>
                      </a:lnTo>
                      <a:lnTo>
                        <a:pt x="33" y="18"/>
                      </a:lnTo>
                      <a:lnTo>
                        <a:pt x="33" y="0"/>
                      </a:lnTo>
                      <a:lnTo>
                        <a:pt x="15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3"/>
                      </a:lnTo>
                      <a:lnTo>
                        <a:pt x="4" y="7"/>
                      </a:lnTo>
                      <a:lnTo>
                        <a:pt x="0" y="15"/>
                      </a:lnTo>
                      <a:lnTo>
                        <a:pt x="4" y="15"/>
                      </a:lnTo>
                      <a:lnTo>
                        <a:pt x="4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6" name="Freeform 136">
                  <a:extLst>
                    <a:ext uri="{FF2B5EF4-FFF2-40B4-BE49-F238E27FC236}">
                      <a16:creationId xmlns:a16="http://schemas.microsoft.com/office/drawing/2014/main" id="{056B2145-A8BD-F144-9BAA-F189F7A89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5901" y="3105204"/>
                  <a:ext cx="162115" cy="171122"/>
                </a:xfrm>
                <a:custGeom>
                  <a:avLst/>
                  <a:gdLst>
                    <a:gd name="T0" fmla="*/ 4 w 126"/>
                    <a:gd name="T1" fmla="*/ 111 h 133"/>
                    <a:gd name="T2" fmla="*/ 8 w 126"/>
                    <a:gd name="T3" fmla="*/ 107 h 133"/>
                    <a:gd name="T4" fmla="*/ 15 w 126"/>
                    <a:gd name="T5" fmla="*/ 107 h 133"/>
                    <a:gd name="T6" fmla="*/ 12 w 126"/>
                    <a:gd name="T7" fmla="*/ 100 h 133"/>
                    <a:gd name="T8" fmla="*/ 4 w 126"/>
                    <a:gd name="T9" fmla="*/ 96 h 133"/>
                    <a:gd name="T10" fmla="*/ 8 w 126"/>
                    <a:gd name="T11" fmla="*/ 92 h 133"/>
                    <a:gd name="T12" fmla="*/ 15 w 126"/>
                    <a:gd name="T13" fmla="*/ 92 h 133"/>
                    <a:gd name="T14" fmla="*/ 23 w 126"/>
                    <a:gd name="T15" fmla="*/ 89 h 133"/>
                    <a:gd name="T16" fmla="*/ 30 w 126"/>
                    <a:gd name="T17" fmla="*/ 85 h 133"/>
                    <a:gd name="T18" fmla="*/ 37 w 126"/>
                    <a:gd name="T19" fmla="*/ 92 h 133"/>
                    <a:gd name="T20" fmla="*/ 45 w 126"/>
                    <a:gd name="T21" fmla="*/ 89 h 133"/>
                    <a:gd name="T22" fmla="*/ 49 w 126"/>
                    <a:gd name="T23" fmla="*/ 92 h 133"/>
                    <a:gd name="T24" fmla="*/ 52 w 126"/>
                    <a:gd name="T25" fmla="*/ 78 h 133"/>
                    <a:gd name="T26" fmla="*/ 52 w 126"/>
                    <a:gd name="T27" fmla="*/ 67 h 133"/>
                    <a:gd name="T28" fmla="*/ 49 w 126"/>
                    <a:gd name="T29" fmla="*/ 63 h 133"/>
                    <a:gd name="T30" fmla="*/ 45 w 126"/>
                    <a:gd name="T31" fmla="*/ 59 h 133"/>
                    <a:gd name="T32" fmla="*/ 49 w 126"/>
                    <a:gd name="T33" fmla="*/ 55 h 133"/>
                    <a:gd name="T34" fmla="*/ 49 w 126"/>
                    <a:gd name="T35" fmla="*/ 52 h 133"/>
                    <a:gd name="T36" fmla="*/ 56 w 126"/>
                    <a:gd name="T37" fmla="*/ 48 h 133"/>
                    <a:gd name="T38" fmla="*/ 56 w 126"/>
                    <a:gd name="T39" fmla="*/ 41 h 133"/>
                    <a:gd name="T40" fmla="*/ 49 w 126"/>
                    <a:gd name="T41" fmla="*/ 37 h 133"/>
                    <a:gd name="T42" fmla="*/ 37 w 126"/>
                    <a:gd name="T43" fmla="*/ 37 h 133"/>
                    <a:gd name="T44" fmla="*/ 34 w 126"/>
                    <a:gd name="T45" fmla="*/ 37 h 133"/>
                    <a:gd name="T46" fmla="*/ 34 w 126"/>
                    <a:gd name="T47" fmla="*/ 29 h 133"/>
                    <a:gd name="T48" fmla="*/ 56 w 126"/>
                    <a:gd name="T49" fmla="*/ 26 h 133"/>
                    <a:gd name="T50" fmla="*/ 60 w 126"/>
                    <a:gd name="T51" fmla="*/ 26 h 133"/>
                    <a:gd name="T52" fmla="*/ 67 w 126"/>
                    <a:gd name="T53" fmla="*/ 29 h 133"/>
                    <a:gd name="T54" fmla="*/ 71 w 126"/>
                    <a:gd name="T55" fmla="*/ 26 h 133"/>
                    <a:gd name="T56" fmla="*/ 78 w 126"/>
                    <a:gd name="T57" fmla="*/ 29 h 133"/>
                    <a:gd name="T58" fmla="*/ 82 w 126"/>
                    <a:gd name="T59" fmla="*/ 29 h 133"/>
                    <a:gd name="T60" fmla="*/ 82 w 126"/>
                    <a:gd name="T61" fmla="*/ 29 h 133"/>
                    <a:gd name="T62" fmla="*/ 86 w 126"/>
                    <a:gd name="T63" fmla="*/ 22 h 133"/>
                    <a:gd name="T64" fmla="*/ 97 w 126"/>
                    <a:gd name="T65" fmla="*/ 3 h 133"/>
                    <a:gd name="T66" fmla="*/ 108 w 126"/>
                    <a:gd name="T67" fmla="*/ 0 h 133"/>
                    <a:gd name="T68" fmla="*/ 115 w 126"/>
                    <a:gd name="T69" fmla="*/ 0 h 133"/>
                    <a:gd name="T70" fmla="*/ 123 w 126"/>
                    <a:gd name="T71" fmla="*/ 3 h 133"/>
                    <a:gd name="T72" fmla="*/ 126 w 126"/>
                    <a:gd name="T73" fmla="*/ 3 h 133"/>
                    <a:gd name="T74" fmla="*/ 123 w 126"/>
                    <a:gd name="T75" fmla="*/ 11 h 133"/>
                    <a:gd name="T76" fmla="*/ 119 w 126"/>
                    <a:gd name="T77" fmla="*/ 29 h 133"/>
                    <a:gd name="T78" fmla="*/ 115 w 126"/>
                    <a:gd name="T79" fmla="*/ 37 h 133"/>
                    <a:gd name="T80" fmla="*/ 112 w 126"/>
                    <a:gd name="T81" fmla="*/ 48 h 133"/>
                    <a:gd name="T82" fmla="*/ 112 w 126"/>
                    <a:gd name="T83" fmla="*/ 55 h 133"/>
                    <a:gd name="T84" fmla="*/ 104 w 126"/>
                    <a:gd name="T85" fmla="*/ 70 h 133"/>
                    <a:gd name="T86" fmla="*/ 97 w 126"/>
                    <a:gd name="T87" fmla="*/ 74 h 133"/>
                    <a:gd name="T88" fmla="*/ 89 w 126"/>
                    <a:gd name="T89" fmla="*/ 85 h 133"/>
                    <a:gd name="T90" fmla="*/ 82 w 126"/>
                    <a:gd name="T91" fmla="*/ 96 h 133"/>
                    <a:gd name="T92" fmla="*/ 82 w 126"/>
                    <a:gd name="T93" fmla="*/ 107 h 133"/>
                    <a:gd name="T94" fmla="*/ 78 w 126"/>
                    <a:gd name="T95" fmla="*/ 115 h 133"/>
                    <a:gd name="T96" fmla="*/ 67 w 126"/>
                    <a:gd name="T97" fmla="*/ 126 h 133"/>
                    <a:gd name="T98" fmla="*/ 56 w 126"/>
                    <a:gd name="T99" fmla="*/ 130 h 133"/>
                    <a:gd name="T100" fmla="*/ 56 w 126"/>
                    <a:gd name="T101" fmla="*/ 122 h 133"/>
                    <a:gd name="T102" fmla="*/ 49 w 126"/>
                    <a:gd name="T103" fmla="*/ 126 h 133"/>
                    <a:gd name="T104" fmla="*/ 45 w 126"/>
                    <a:gd name="T105" fmla="*/ 126 h 133"/>
                    <a:gd name="T106" fmla="*/ 37 w 126"/>
                    <a:gd name="T107" fmla="*/ 130 h 133"/>
                    <a:gd name="T108" fmla="*/ 34 w 126"/>
                    <a:gd name="T109" fmla="*/ 126 h 133"/>
                    <a:gd name="T110" fmla="*/ 30 w 126"/>
                    <a:gd name="T111" fmla="*/ 122 h 133"/>
                    <a:gd name="T112" fmla="*/ 26 w 126"/>
                    <a:gd name="T113" fmla="*/ 126 h 133"/>
                    <a:gd name="T114" fmla="*/ 19 w 126"/>
                    <a:gd name="T115" fmla="*/ 130 h 133"/>
                    <a:gd name="T116" fmla="*/ 15 w 126"/>
                    <a:gd name="T117" fmla="*/ 133 h 133"/>
                    <a:gd name="T118" fmla="*/ 12 w 126"/>
                    <a:gd name="T119" fmla="*/ 126 h 133"/>
                    <a:gd name="T120" fmla="*/ 4 w 126"/>
                    <a:gd name="T121" fmla="*/ 118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6" h="133">
                      <a:moveTo>
                        <a:pt x="0" y="115"/>
                      </a:moveTo>
                      <a:lnTo>
                        <a:pt x="4" y="111"/>
                      </a:lnTo>
                      <a:lnTo>
                        <a:pt x="4" y="111"/>
                      </a:lnTo>
                      <a:lnTo>
                        <a:pt x="4" y="111"/>
                      </a:lnTo>
                      <a:lnTo>
                        <a:pt x="8" y="111"/>
                      </a:lnTo>
                      <a:lnTo>
                        <a:pt x="8" y="107"/>
                      </a:lnTo>
                      <a:lnTo>
                        <a:pt x="12" y="107"/>
                      </a:lnTo>
                      <a:lnTo>
                        <a:pt x="15" y="111"/>
                      </a:lnTo>
                      <a:lnTo>
                        <a:pt x="15" y="107"/>
                      </a:lnTo>
                      <a:lnTo>
                        <a:pt x="15" y="100"/>
                      </a:lnTo>
                      <a:lnTo>
                        <a:pt x="12" y="100"/>
                      </a:lnTo>
                      <a:lnTo>
                        <a:pt x="12" y="100"/>
                      </a:lnTo>
                      <a:lnTo>
                        <a:pt x="8" y="100"/>
                      </a:lnTo>
                      <a:lnTo>
                        <a:pt x="4" y="100"/>
                      </a:lnTo>
                      <a:lnTo>
                        <a:pt x="4" y="96"/>
                      </a:lnTo>
                      <a:lnTo>
                        <a:pt x="4" y="96"/>
                      </a:lnTo>
                      <a:lnTo>
                        <a:pt x="8" y="92"/>
                      </a:lnTo>
                      <a:lnTo>
                        <a:pt x="8" y="92"/>
                      </a:lnTo>
                      <a:lnTo>
                        <a:pt x="12" y="96"/>
                      </a:lnTo>
                      <a:lnTo>
                        <a:pt x="15" y="92"/>
                      </a:lnTo>
                      <a:lnTo>
                        <a:pt x="15" y="92"/>
                      </a:lnTo>
                      <a:lnTo>
                        <a:pt x="19" y="92"/>
                      </a:lnTo>
                      <a:lnTo>
                        <a:pt x="23" y="92"/>
                      </a:lnTo>
                      <a:lnTo>
                        <a:pt x="23" y="89"/>
                      </a:lnTo>
                      <a:lnTo>
                        <a:pt x="23" y="85"/>
                      </a:lnTo>
                      <a:lnTo>
                        <a:pt x="26" y="85"/>
                      </a:lnTo>
                      <a:lnTo>
                        <a:pt x="30" y="85"/>
                      </a:lnTo>
                      <a:lnTo>
                        <a:pt x="30" y="89"/>
                      </a:lnTo>
                      <a:lnTo>
                        <a:pt x="34" y="92"/>
                      </a:lnTo>
                      <a:lnTo>
                        <a:pt x="37" y="92"/>
                      </a:lnTo>
                      <a:lnTo>
                        <a:pt x="37" y="92"/>
                      </a:lnTo>
                      <a:lnTo>
                        <a:pt x="41" y="89"/>
                      </a:lnTo>
                      <a:lnTo>
                        <a:pt x="45" y="89"/>
                      </a:lnTo>
                      <a:lnTo>
                        <a:pt x="49" y="92"/>
                      </a:lnTo>
                      <a:lnTo>
                        <a:pt x="49" y="92"/>
                      </a:lnTo>
                      <a:lnTo>
                        <a:pt x="49" y="92"/>
                      </a:lnTo>
                      <a:lnTo>
                        <a:pt x="52" y="92"/>
                      </a:lnTo>
                      <a:lnTo>
                        <a:pt x="49" y="89"/>
                      </a:lnTo>
                      <a:lnTo>
                        <a:pt x="52" y="78"/>
                      </a:lnTo>
                      <a:lnTo>
                        <a:pt x="56" y="70"/>
                      </a:lnTo>
                      <a:lnTo>
                        <a:pt x="56" y="67"/>
                      </a:lnTo>
                      <a:lnTo>
                        <a:pt x="52" y="67"/>
                      </a:lnTo>
                      <a:lnTo>
                        <a:pt x="52" y="67"/>
                      </a:lnTo>
                      <a:lnTo>
                        <a:pt x="52" y="63"/>
                      </a:lnTo>
                      <a:lnTo>
                        <a:pt x="49" y="63"/>
                      </a:lnTo>
                      <a:lnTo>
                        <a:pt x="49" y="63"/>
                      </a:lnTo>
                      <a:lnTo>
                        <a:pt x="49" y="59"/>
                      </a:lnTo>
                      <a:lnTo>
                        <a:pt x="45" y="59"/>
                      </a:lnTo>
                      <a:lnTo>
                        <a:pt x="45" y="59"/>
                      </a:lnTo>
                      <a:lnTo>
                        <a:pt x="49" y="55"/>
                      </a:lnTo>
                      <a:lnTo>
                        <a:pt x="49" y="55"/>
                      </a:lnTo>
                      <a:lnTo>
                        <a:pt x="49" y="55"/>
                      </a:lnTo>
                      <a:lnTo>
                        <a:pt x="49" y="55"/>
                      </a:lnTo>
                      <a:lnTo>
                        <a:pt x="49" y="52"/>
                      </a:lnTo>
                      <a:lnTo>
                        <a:pt x="49" y="52"/>
                      </a:lnTo>
                      <a:lnTo>
                        <a:pt x="52" y="48"/>
                      </a:lnTo>
                      <a:lnTo>
                        <a:pt x="56" y="48"/>
                      </a:lnTo>
                      <a:lnTo>
                        <a:pt x="56" y="44"/>
                      </a:lnTo>
                      <a:lnTo>
                        <a:pt x="56" y="44"/>
                      </a:lnTo>
                      <a:lnTo>
                        <a:pt x="56" y="41"/>
                      </a:lnTo>
                      <a:lnTo>
                        <a:pt x="56" y="37"/>
                      </a:lnTo>
                      <a:lnTo>
                        <a:pt x="52" y="37"/>
                      </a:lnTo>
                      <a:lnTo>
                        <a:pt x="49" y="37"/>
                      </a:lnTo>
                      <a:lnTo>
                        <a:pt x="45" y="37"/>
                      </a:lnTo>
                      <a:lnTo>
                        <a:pt x="41" y="37"/>
                      </a:lnTo>
                      <a:lnTo>
                        <a:pt x="37" y="37"/>
                      </a:lnTo>
                      <a:lnTo>
                        <a:pt x="37" y="41"/>
                      </a:lnTo>
                      <a:lnTo>
                        <a:pt x="34" y="37"/>
                      </a:lnTo>
                      <a:lnTo>
                        <a:pt x="34" y="37"/>
                      </a:lnTo>
                      <a:lnTo>
                        <a:pt x="34" y="33"/>
                      </a:lnTo>
                      <a:lnTo>
                        <a:pt x="34" y="29"/>
                      </a:lnTo>
                      <a:lnTo>
                        <a:pt x="34" y="29"/>
                      </a:lnTo>
                      <a:lnTo>
                        <a:pt x="34" y="26"/>
                      </a:lnTo>
                      <a:lnTo>
                        <a:pt x="56" y="26"/>
                      </a:lnTo>
                      <a:lnTo>
                        <a:pt x="56" y="26"/>
                      </a:lnTo>
                      <a:lnTo>
                        <a:pt x="60" y="26"/>
                      </a:lnTo>
                      <a:lnTo>
                        <a:pt x="60" y="26"/>
                      </a:lnTo>
                      <a:lnTo>
                        <a:pt x="60" y="26"/>
                      </a:lnTo>
                      <a:lnTo>
                        <a:pt x="63" y="26"/>
                      </a:lnTo>
                      <a:lnTo>
                        <a:pt x="63" y="26"/>
                      </a:lnTo>
                      <a:lnTo>
                        <a:pt x="67" y="29"/>
                      </a:lnTo>
                      <a:lnTo>
                        <a:pt x="67" y="29"/>
                      </a:lnTo>
                      <a:lnTo>
                        <a:pt x="67" y="26"/>
                      </a:lnTo>
                      <a:lnTo>
                        <a:pt x="71" y="26"/>
                      </a:lnTo>
                      <a:lnTo>
                        <a:pt x="71" y="29"/>
                      </a:lnTo>
                      <a:lnTo>
                        <a:pt x="74" y="29"/>
                      </a:lnTo>
                      <a:lnTo>
                        <a:pt x="78" y="29"/>
                      </a:lnTo>
                      <a:lnTo>
                        <a:pt x="78" y="29"/>
                      </a:lnTo>
                      <a:lnTo>
                        <a:pt x="78" y="29"/>
                      </a:lnTo>
                      <a:lnTo>
                        <a:pt x="82" y="29"/>
                      </a:lnTo>
                      <a:lnTo>
                        <a:pt x="82" y="29"/>
                      </a:lnTo>
                      <a:lnTo>
                        <a:pt x="82" y="29"/>
                      </a:lnTo>
                      <a:lnTo>
                        <a:pt x="82" y="29"/>
                      </a:lnTo>
                      <a:lnTo>
                        <a:pt x="82" y="26"/>
                      </a:lnTo>
                      <a:lnTo>
                        <a:pt x="82" y="26"/>
                      </a:lnTo>
                      <a:lnTo>
                        <a:pt x="86" y="22"/>
                      </a:lnTo>
                      <a:lnTo>
                        <a:pt x="86" y="18"/>
                      </a:lnTo>
                      <a:lnTo>
                        <a:pt x="93" y="7"/>
                      </a:lnTo>
                      <a:lnTo>
                        <a:pt x="97" y="3"/>
                      </a:lnTo>
                      <a:lnTo>
                        <a:pt x="100" y="3"/>
                      </a:lnTo>
                      <a:lnTo>
                        <a:pt x="100" y="3"/>
                      </a:lnTo>
                      <a:lnTo>
                        <a:pt x="108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9" y="0"/>
                      </a:lnTo>
                      <a:lnTo>
                        <a:pt x="119" y="0"/>
                      </a:lnTo>
                      <a:lnTo>
                        <a:pt x="123" y="3"/>
                      </a:lnTo>
                      <a:lnTo>
                        <a:pt x="123" y="0"/>
                      </a:lnTo>
                      <a:lnTo>
                        <a:pt x="126" y="0"/>
                      </a:lnTo>
                      <a:lnTo>
                        <a:pt x="126" y="3"/>
                      </a:lnTo>
                      <a:lnTo>
                        <a:pt x="126" y="3"/>
                      </a:lnTo>
                      <a:lnTo>
                        <a:pt x="126" y="11"/>
                      </a:lnTo>
                      <a:lnTo>
                        <a:pt x="123" y="11"/>
                      </a:lnTo>
                      <a:lnTo>
                        <a:pt x="123" y="15"/>
                      </a:lnTo>
                      <a:lnTo>
                        <a:pt x="115" y="22"/>
                      </a:lnTo>
                      <a:lnTo>
                        <a:pt x="119" y="29"/>
                      </a:lnTo>
                      <a:lnTo>
                        <a:pt x="115" y="33"/>
                      </a:lnTo>
                      <a:lnTo>
                        <a:pt x="115" y="33"/>
                      </a:lnTo>
                      <a:lnTo>
                        <a:pt x="115" y="37"/>
                      </a:lnTo>
                      <a:lnTo>
                        <a:pt x="112" y="41"/>
                      </a:lnTo>
                      <a:lnTo>
                        <a:pt x="115" y="44"/>
                      </a:lnTo>
                      <a:lnTo>
                        <a:pt x="112" y="48"/>
                      </a:lnTo>
                      <a:lnTo>
                        <a:pt x="115" y="48"/>
                      </a:lnTo>
                      <a:lnTo>
                        <a:pt x="112" y="52"/>
                      </a:lnTo>
                      <a:lnTo>
                        <a:pt x="112" y="55"/>
                      </a:lnTo>
                      <a:lnTo>
                        <a:pt x="108" y="59"/>
                      </a:lnTo>
                      <a:lnTo>
                        <a:pt x="108" y="63"/>
                      </a:lnTo>
                      <a:lnTo>
                        <a:pt x="104" y="70"/>
                      </a:lnTo>
                      <a:lnTo>
                        <a:pt x="100" y="74"/>
                      </a:lnTo>
                      <a:lnTo>
                        <a:pt x="97" y="74"/>
                      </a:lnTo>
                      <a:lnTo>
                        <a:pt x="97" y="74"/>
                      </a:lnTo>
                      <a:lnTo>
                        <a:pt x="93" y="78"/>
                      </a:lnTo>
                      <a:lnTo>
                        <a:pt x="89" y="81"/>
                      </a:lnTo>
                      <a:lnTo>
                        <a:pt x="89" y="85"/>
                      </a:lnTo>
                      <a:lnTo>
                        <a:pt x="86" y="89"/>
                      </a:lnTo>
                      <a:lnTo>
                        <a:pt x="82" y="92"/>
                      </a:lnTo>
                      <a:lnTo>
                        <a:pt x="82" y="96"/>
                      </a:lnTo>
                      <a:lnTo>
                        <a:pt x="82" y="96"/>
                      </a:lnTo>
                      <a:lnTo>
                        <a:pt x="82" y="104"/>
                      </a:lnTo>
                      <a:lnTo>
                        <a:pt x="82" y="107"/>
                      </a:lnTo>
                      <a:lnTo>
                        <a:pt x="82" y="111"/>
                      </a:lnTo>
                      <a:lnTo>
                        <a:pt x="78" y="115"/>
                      </a:lnTo>
                      <a:lnTo>
                        <a:pt x="78" y="115"/>
                      </a:lnTo>
                      <a:lnTo>
                        <a:pt x="74" y="118"/>
                      </a:lnTo>
                      <a:lnTo>
                        <a:pt x="74" y="118"/>
                      </a:lnTo>
                      <a:lnTo>
                        <a:pt x="67" y="126"/>
                      </a:lnTo>
                      <a:lnTo>
                        <a:pt x="63" y="130"/>
                      </a:lnTo>
                      <a:lnTo>
                        <a:pt x="60" y="130"/>
                      </a:lnTo>
                      <a:lnTo>
                        <a:pt x="56" y="130"/>
                      </a:lnTo>
                      <a:lnTo>
                        <a:pt x="56" y="126"/>
                      </a:lnTo>
                      <a:lnTo>
                        <a:pt x="52" y="126"/>
                      </a:lnTo>
                      <a:lnTo>
                        <a:pt x="56" y="122"/>
                      </a:lnTo>
                      <a:lnTo>
                        <a:pt x="56" y="122"/>
                      </a:lnTo>
                      <a:lnTo>
                        <a:pt x="52" y="122"/>
                      </a:lnTo>
                      <a:lnTo>
                        <a:pt x="49" y="126"/>
                      </a:lnTo>
                      <a:lnTo>
                        <a:pt x="45" y="126"/>
                      </a:lnTo>
                      <a:lnTo>
                        <a:pt x="45" y="126"/>
                      </a:lnTo>
                      <a:lnTo>
                        <a:pt x="45" y="126"/>
                      </a:lnTo>
                      <a:lnTo>
                        <a:pt x="41" y="130"/>
                      </a:lnTo>
                      <a:lnTo>
                        <a:pt x="37" y="130"/>
                      </a:lnTo>
                      <a:lnTo>
                        <a:pt x="37" y="130"/>
                      </a:lnTo>
                      <a:lnTo>
                        <a:pt x="37" y="126"/>
                      </a:lnTo>
                      <a:lnTo>
                        <a:pt x="34" y="126"/>
                      </a:lnTo>
                      <a:lnTo>
                        <a:pt x="34" y="126"/>
                      </a:lnTo>
                      <a:lnTo>
                        <a:pt x="34" y="130"/>
                      </a:lnTo>
                      <a:lnTo>
                        <a:pt x="34" y="126"/>
                      </a:lnTo>
                      <a:lnTo>
                        <a:pt x="30" y="122"/>
                      </a:lnTo>
                      <a:lnTo>
                        <a:pt x="30" y="122"/>
                      </a:lnTo>
                      <a:lnTo>
                        <a:pt x="26" y="122"/>
                      </a:lnTo>
                      <a:lnTo>
                        <a:pt x="26" y="126"/>
                      </a:lnTo>
                      <a:lnTo>
                        <a:pt x="23" y="126"/>
                      </a:lnTo>
                      <a:lnTo>
                        <a:pt x="23" y="126"/>
                      </a:lnTo>
                      <a:lnTo>
                        <a:pt x="19" y="130"/>
                      </a:lnTo>
                      <a:lnTo>
                        <a:pt x="19" y="130"/>
                      </a:lnTo>
                      <a:lnTo>
                        <a:pt x="15" y="133"/>
                      </a:lnTo>
                      <a:lnTo>
                        <a:pt x="15" y="133"/>
                      </a:lnTo>
                      <a:lnTo>
                        <a:pt x="12" y="130"/>
                      </a:lnTo>
                      <a:lnTo>
                        <a:pt x="12" y="130"/>
                      </a:lnTo>
                      <a:lnTo>
                        <a:pt x="12" y="126"/>
                      </a:lnTo>
                      <a:lnTo>
                        <a:pt x="12" y="122"/>
                      </a:lnTo>
                      <a:lnTo>
                        <a:pt x="4" y="118"/>
                      </a:lnTo>
                      <a:lnTo>
                        <a:pt x="4" y="118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7" name="Freeform 137">
                  <a:extLst>
                    <a:ext uri="{FF2B5EF4-FFF2-40B4-BE49-F238E27FC236}">
                      <a16:creationId xmlns:a16="http://schemas.microsoft.com/office/drawing/2014/main" id="{DA707556-DC29-EA47-8AC5-667FBE98A7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5201" y="3262173"/>
                  <a:ext cx="24446" cy="28306"/>
                </a:xfrm>
                <a:custGeom>
                  <a:avLst/>
                  <a:gdLst>
                    <a:gd name="T0" fmla="*/ 19 w 19"/>
                    <a:gd name="T1" fmla="*/ 8 h 22"/>
                    <a:gd name="T2" fmla="*/ 19 w 19"/>
                    <a:gd name="T3" fmla="*/ 4 h 22"/>
                    <a:gd name="T4" fmla="*/ 15 w 19"/>
                    <a:gd name="T5" fmla="*/ 0 h 22"/>
                    <a:gd name="T6" fmla="*/ 15 w 19"/>
                    <a:gd name="T7" fmla="*/ 0 h 22"/>
                    <a:gd name="T8" fmla="*/ 11 w 19"/>
                    <a:gd name="T9" fmla="*/ 0 h 22"/>
                    <a:gd name="T10" fmla="*/ 11 w 19"/>
                    <a:gd name="T11" fmla="*/ 4 h 22"/>
                    <a:gd name="T12" fmla="*/ 8 w 19"/>
                    <a:gd name="T13" fmla="*/ 4 h 22"/>
                    <a:gd name="T14" fmla="*/ 8 w 19"/>
                    <a:gd name="T15" fmla="*/ 4 h 22"/>
                    <a:gd name="T16" fmla="*/ 4 w 19"/>
                    <a:gd name="T17" fmla="*/ 8 h 22"/>
                    <a:gd name="T18" fmla="*/ 4 w 19"/>
                    <a:gd name="T19" fmla="*/ 8 h 22"/>
                    <a:gd name="T20" fmla="*/ 0 w 19"/>
                    <a:gd name="T21" fmla="*/ 11 h 22"/>
                    <a:gd name="T22" fmla="*/ 0 w 19"/>
                    <a:gd name="T23" fmla="*/ 11 h 22"/>
                    <a:gd name="T24" fmla="*/ 0 w 19"/>
                    <a:gd name="T25" fmla="*/ 11 h 22"/>
                    <a:gd name="T26" fmla="*/ 4 w 19"/>
                    <a:gd name="T27" fmla="*/ 19 h 22"/>
                    <a:gd name="T28" fmla="*/ 0 w 19"/>
                    <a:gd name="T29" fmla="*/ 19 h 22"/>
                    <a:gd name="T30" fmla="*/ 0 w 19"/>
                    <a:gd name="T31" fmla="*/ 22 h 22"/>
                    <a:gd name="T32" fmla="*/ 4 w 19"/>
                    <a:gd name="T33" fmla="*/ 19 h 22"/>
                    <a:gd name="T34" fmla="*/ 8 w 19"/>
                    <a:gd name="T35" fmla="*/ 19 h 22"/>
                    <a:gd name="T36" fmla="*/ 11 w 19"/>
                    <a:gd name="T37" fmla="*/ 19 h 22"/>
                    <a:gd name="T38" fmla="*/ 8 w 19"/>
                    <a:gd name="T39" fmla="*/ 11 h 22"/>
                    <a:gd name="T40" fmla="*/ 11 w 19"/>
                    <a:gd name="T41" fmla="*/ 11 h 22"/>
                    <a:gd name="T42" fmla="*/ 15 w 19"/>
                    <a:gd name="T43" fmla="*/ 8 h 22"/>
                    <a:gd name="T44" fmla="*/ 19 w 19"/>
                    <a:gd name="T45" fmla="*/ 8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9" h="22">
                      <a:moveTo>
                        <a:pt x="19" y="8"/>
                      </a:move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1" y="0"/>
                      </a:lnTo>
                      <a:lnTo>
                        <a:pt x="11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4" y="19"/>
                      </a:lnTo>
                      <a:lnTo>
                        <a:pt x="0" y="19"/>
                      </a:lnTo>
                      <a:lnTo>
                        <a:pt x="0" y="22"/>
                      </a:lnTo>
                      <a:lnTo>
                        <a:pt x="4" y="19"/>
                      </a:lnTo>
                      <a:lnTo>
                        <a:pt x="8" y="19"/>
                      </a:lnTo>
                      <a:lnTo>
                        <a:pt x="11" y="19"/>
                      </a:lnTo>
                      <a:lnTo>
                        <a:pt x="8" y="11"/>
                      </a:lnTo>
                      <a:lnTo>
                        <a:pt x="11" y="11"/>
                      </a:lnTo>
                      <a:lnTo>
                        <a:pt x="15" y="8"/>
                      </a:lnTo>
                      <a:lnTo>
                        <a:pt x="19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8" name="Freeform 138">
                  <a:extLst>
                    <a:ext uri="{FF2B5EF4-FFF2-40B4-BE49-F238E27FC236}">
                      <a16:creationId xmlns:a16="http://schemas.microsoft.com/office/drawing/2014/main" id="{857485CC-1EFB-C24B-A2AD-CC6922C41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889" y="3195268"/>
                  <a:ext cx="238027" cy="220014"/>
                </a:xfrm>
                <a:custGeom>
                  <a:avLst/>
                  <a:gdLst>
                    <a:gd name="T0" fmla="*/ 23 w 185"/>
                    <a:gd name="T1" fmla="*/ 4 h 171"/>
                    <a:gd name="T2" fmla="*/ 78 w 185"/>
                    <a:gd name="T3" fmla="*/ 0 h 171"/>
                    <a:gd name="T4" fmla="*/ 141 w 185"/>
                    <a:gd name="T5" fmla="*/ 37 h 171"/>
                    <a:gd name="T6" fmla="*/ 163 w 185"/>
                    <a:gd name="T7" fmla="*/ 56 h 171"/>
                    <a:gd name="T8" fmla="*/ 163 w 185"/>
                    <a:gd name="T9" fmla="*/ 60 h 171"/>
                    <a:gd name="T10" fmla="*/ 156 w 185"/>
                    <a:gd name="T11" fmla="*/ 74 h 171"/>
                    <a:gd name="T12" fmla="*/ 163 w 185"/>
                    <a:gd name="T13" fmla="*/ 86 h 171"/>
                    <a:gd name="T14" fmla="*/ 167 w 185"/>
                    <a:gd name="T15" fmla="*/ 93 h 171"/>
                    <a:gd name="T16" fmla="*/ 163 w 185"/>
                    <a:gd name="T17" fmla="*/ 97 h 171"/>
                    <a:gd name="T18" fmla="*/ 167 w 185"/>
                    <a:gd name="T19" fmla="*/ 108 h 171"/>
                    <a:gd name="T20" fmla="*/ 167 w 185"/>
                    <a:gd name="T21" fmla="*/ 119 h 171"/>
                    <a:gd name="T22" fmla="*/ 167 w 185"/>
                    <a:gd name="T23" fmla="*/ 123 h 171"/>
                    <a:gd name="T24" fmla="*/ 171 w 185"/>
                    <a:gd name="T25" fmla="*/ 126 h 171"/>
                    <a:gd name="T26" fmla="*/ 174 w 185"/>
                    <a:gd name="T27" fmla="*/ 141 h 171"/>
                    <a:gd name="T28" fmla="*/ 185 w 185"/>
                    <a:gd name="T29" fmla="*/ 145 h 171"/>
                    <a:gd name="T30" fmla="*/ 182 w 185"/>
                    <a:gd name="T31" fmla="*/ 145 h 171"/>
                    <a:gd name="T32" fmla="*/ 174 w 185"/>
                    <a:gd name="T33" fmla="*/ 149 h 171"/>
                    <a:gd name="T34" fmla="*/ 167 w 185"/>
                    <a:gd name="T35" fmla="*/ 152 h 171"/>
                    <a:gd name="T36" fmla="*/ 160 w 185"/>
                    <a:gd name="T37" fmla="*/ 152 h 171"/>
                    <a:gd name="T38" fmla="*/ 148 w 185"/>
                    <a:gd name="T39" fmla="*/ 156 h 171"/>
                    <a:gd name="T40" fmla="*/ 141 w 185"/>
                    <a:gd name="T41" fmla="*/ 156 h 171"/>
                    <a:gd name="T42" fmla="*/ 141 w 185"/>
                    <a:gd name="T43" fmla="*/ 160 h 171"/>
                    <a:gd name="T44" fmla="*/ 130 w 185"/>
                    <a:gd name="T45" fmla="*/ 160 h 171"/>
                    <a:gd name="T46" fmla="*/ 126 w 185"/>
                    <a:gd name="T47" fmla="*/ 160 h 171"/>
                    <a:gd name="T48" fmla="*/ 119 w 185"/>
                    <a:gd name="T49" fmla="*/ 163 h 171"/>
                    <a:gd name="T50" fmla="*/ 111 w 185"/>
                    <a:gd name="T51" fmla="*/ 160 h 171"/>
                    <a:gd name="T52" fmla="*/ 108 w 185"/>
                    <a:gd name="T53" fmla="*/ 160 h 171"/>
                    <a:gd name="T54" fmla="*/ 104 w 185"/>
                    <a:gd name="T55" fmla="*/ 160 h 171"/>
                    <a:gd name="T56" fmla="*/ 82 w 185"/>
                    <a:gd name="T57" fmla="*/ 171 h 171"/>
                    <a:gd name="T58" fmla="*/ 74 w 185"/>
                    <a:gd name="T59" fmla="*/ 134 h 171"/>
                    <a:gd name="T60" fmla="*/ 71 w 185"/>
                    <a:gd name="T61" fmla="*/ 130 h 171"/>
                    <a:gd name="T62" fmla="*/ 67 w 185"/>
                    <a:gd name="T63" fmla="*/ 130 h 171"/>
                    <a:gd name="T64" fmla="*/ 63 w 185"/>
                    <a:gd name="T65" fmla="*/ 130 h 171"/>
                    <a:gd name="T66" fmla="*/ 60 w 185"/>
                    <a:gd name="T67" fmla="*/ 126 h 171"/>
                    <a:gd name="T68" fmla="*/ 56 w 185"/>
                    <a:gd name="T69" fmla="*/ 123 h 171"/>
                    <a:gd name="T70" fmla="*/ 52 w 185"/>
                    <a:gd name="T71" fmla="*/ 119 h 171"/>
                    <a:gd name="T72" fmla="*/ 37 w 185"/>
                    <a:gd name="T73" fmla="*/ 119 h 171"/>
                    <a:gd name="T74" fmla="*/ 34 w 185"/>
                    <a:gd name="T75" fmla="*/ 112 h 171"/>
                    <a:gd name="T76" fmla="*/ 26 w 185"/>
                    <a:gd name="T77" fmla="*/ 112 h 171"/>
                    <a:gd name="T78" fmla="*/ 8 w 185"/>
                    <a:gd name="T79" fmla="*/ 86 h 171"/>
                    <a:gd name="T80" fmla="*/ 8 w 185"/>
                    <a:gd name="T81" fmla="*/ 52 h 171"/>
                    <a:gd name="T82" fmla="*/ 23 w 185"/>
                    <a:gd name="T83" fmla="*/ 45 h 171"/>
                    <a:gd name="T84" fmla="*/ 26 w 185"/>
                    <a:gd name="T85" fmla="*/ 37 h 171"/>
                    <a:gd name="T86" fmla="*/ 26 w 185"/>
                    <a:gd name="T87" fmla="*/ 34 h 171"/>
                    <a:gd name="T88" fmla="*/ 23 w 185"/>
                    <a:gd name="T89" fmla="*/ 26 h 171"/>
                    <a:gd name="T90" fmla="*/ 23 w 185"/>
                    <a:gd name="T91" fmla="*/ 26 h 171"/>
                    <a:gd name="T92" fmla="*/ 26 w 185"/>
                    <a:gd name="T93" fmla="*/ 22 h 171"/>
                    <a:gd name="T94" fmla="*/ 26 w 185"/>
                    <a:gd name="T95" fmla="*/ 15 h 171"/>
                    <a:gd name="T96" fmla="*/ 26 w 185"/>
                    <a:gd name="T97" fmla="*/ 8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5" h="171">
                      <a:moveTo>
                        <a:pt x="23" y="4"/>
                      </a:moveTo>
                      <a:lnTo>
                        <a:pt x="23" y="4"/>
                      </a:lnTo>
                      <a:lnTo>
                        <a:pt x="23" y="4"/>
                      </a:lnTo>
                      <a:lnTo>
                        <a:pt x="26" y="0"/>
                      </a:lnTo>
                      <a:lnTo>
                        <a:pt x="45" y="0"/>
                      </a:lnTo>
                      <a:lnTo>
                        <a:pt x="78" y="0"/>
                      </a:lnTo>
                      <a:lnTo>
                        <a:pt x="137" y="34"/>
                      </a:lnTo>
                      <a:lnTo>
                        <a:pt x="141" y="37"/>
                      </a:lnTo>
                      <a:lnTo>
                        <a:pt x="141" y="37"/>
                      </a:lnTo>
                      <a:lnTo>
                        <a:pt x="141" y="41"/>
                      </a:lnTo>
                      <a:lnTo>
                        <a:pt x="145" y="41"/>
                      </a:lnTo>
                      <a:lnTo>
                        <a:pt x="163" y="56"/>
                      </a:lnTo>
                      <a:lnTo>
                        <a:pt x="163" y="56"/>
                      </a:lnTo>
                      <a:lnTo>
                        <a:pt x="163" y="56"/>
                      </a:lnTo>
                      <a:lnTo>
                        <a:pt x="163" y="60"/>
                      </a:lnTo>
                      <a:lnTo>
                        <a:pt x="163" y="60"/>
                      </a:lnTo>
                      <a:lnTo>
                        <a:pt x="160" y="71"/>
                      </a:lnTo>
                      <a:lnTo>
                        <a:pt x="156" y="74"/>
                      </a:lnTo>
                      <a:lnTo>
                        <a:pt x="156" y="78"/>
                      </a:lnTo>
                      <a:lnTo>
                        <a:pt x="163" y="82"/>
                      </a:lnTo>
                      <a:lnTo>
                        <a:pt x="163" y="86"/>
                      </a:lnTo>
                      <a:lnTo>
                        <a:pt x="167" y="86"/>
                      </a:lnTo>
                      <a:lnTo>
                        <a:pt x="171" y="93"/>
                      </a:lnTo>
                      <a:lnTo>
                        <a:pt x="167" y="93"/>
                      </a:lnTo>
                      <a:lnTo>
                        <a:pt x="167" y="93"/>
                      </a:lnTo>
                      <a:lnTo>
                        <a:pt x="163" y="93"/>
                      </a:lnTo>
                      <a:lnTo>
                        <a:pt x="163" y="97"/>
                      </a:lnTo>
                      <a:lnTo>
                        <a:pt x="163" y="104"/>
                      </a:lnTo>
                      <a:lnTo>
                        <a:pt x="167" y="104"/>
                      </a:lnTo>
                      <a:lnTo>
                        <a:pt x="167" y="108"/>
                      </a:lnTo>
                      <a:lnTo>
                        <a:pt x="163" y="112"/>
                      </a:lnTo>
                      <a:lnTo>
                        <a:pt x="163" y="115"/>
                      </a:lnTo>
                      <a:lnTo>
                        <a:pt x="167" y="119"/>
                      </a:lnTo>
                      <a:lnTo>
                        <a:pt x="167" y="119"/>
                      </a:lnTo>
                      <a:lnTo>
                        <a:pt x="167" y="119"/>
                      </a:lnTo>
                      <a:lnTo>
                        <a:pt x="167" y="123"/>
                      </a:lnTo>
                      <a:lnTo>
                        <a:pt x="171" y="123"/>
                      </a:lnTo>
                      <a:lnTo>
                        <a:pt x="167" y="126"/>
                      </a:lnTo>
                      <a:lnTo>
                        <a:pt x="171" y="126"/>
                      </a:lnTo>
                      <a:lnTo>
                        <a:pt x="171" y="134"/>
                      </a:lnTo>
                      <a:lnTo>
                        <a:pt x="171" y="134"/>
                      </a:lnTo>
                      <a:lnTo>
                        <a:pt x="174" y="141"/>
                      </a:lnTo>
                      <a:lnTo>
                        <a:pt x="182" y="141"/>
                      </a:lnTo>
                      <a:lnTo>
                        <a:pt x="185" y="141"/>
                      </a:lnTo>
                      <a:lnTo>
                        <a:pt x="185" y="145"/>
                      </a:lnTo>
                      <a:lnTo>
                        <a:pt x="185" y="145"/>
                      </a:lnTo>
                      <a:lnTo>
                        <a:pt x="185" y="145"/>
                      </a:lnTo>
                      <a:lnTo>
                        <a:pt x="182" y="145"/>
                      </a:lnTo>
                      <a:lnTo>
                        <a:pt x="178" y="145"/>
                      </a:lnTo>
                      <a:lnTo>
                        <a:pt x="178" y="149"/>
                      </a:lnTo>
                      <a:lnTo>
                        <a:pt x="174" y="149"/>
                      </a:lnTo>
                      <a:lnTo>
                        <a:pt x="171" y="149"/>
                      </a:lnTo>
                      <a:lnTo>
                        <a:pt x="171" y="152"/>
                      </a:lnTo>
                      <a:lnTo>
                        <a:pt x="167" y="152"/>
                      </a:lnTo>
                      <a:lnTo>
                        <a:pt x="163" y="152"/>
                      </a:lnTo>
                      <a:lnTo>
                        <a:pt x="163" y="156"/>
                      </a:lnTo>
                      <a:lnTo>
                        <a:pt x="160" y="152"/>
                      </a:lnTo>
                      <a:lnTo>
                        <a:pt x="152" y="156"/>
                      </a:lnTo>
                      <a:lnTo>
                        <a:pt x="152" y="156"/>
                      </a:lnTo>
                      <a:lnTo>
                        <a:pt x="148" y="156"/>
                      </a:lnTo>
                      <a:lnTo>
                        <a:pt x="145" y="156"/>
                      </a:lnTo>
                      <a:lnTo>
                        <a:pt x="145" y="156"/>
                      </a:lnTo>
                      <a:lnTo>
                        <a:pt x="141" y="156"/>
                      </a:lnTo>
                      <a:lnTo>
                        <a:pt x="141" y="156"/>
                      </a:lnTo>
                      <a:lnTo>
                        <a:pt x="141" y="160"/>
                      </a:lnTo>
                      <a:lnTo>
                        <a:pt x="141" y="160"/>
                      </a:lnTo>
                      <a:lnTo>
                        <a:pt x="134" y="160"/>
                      </a:lnTo>
                      <a:lnTo>
                        <a:pt x="130" y="163"/>
                      </a:lnTo>
                      <a:lnTo>
                        <a:pt x="130" y="160"/>
                      </a:lnTo>
                      <a:lnTo>
                        <a:pt x="126" y="160"/>
                      </a:lnTo>
                      <a:lnTo>
                        <a:pt x="126" y="160"/>
                      </a:lnTo>
                      <a:lnTo>
                        <a:pt x="126" y="160"/>
                      </a:lnTo>
                      <a:lnTo>
                        <a:pt x="123" y="160"/>
                      </a:lnTo>
                      <a:lnTo>
                        <a:pt x="123" y="160"/>
                      </a:lnTo>
                      <a:lnTo>
                        <a:pt x="119" y="163"/>
                      </a:lnTo>
                      <a:lnTo>
                        <a:pt x="115" y="163"/>
                      </a:lnTo>
                      <a:lnTo>
                        <a:pt x="115" y="163"/>
                      </a:lnTo>
                      <a:lnTo>
                        <a:pt x="111" y="160"/>
                      </a:lnTo>
                      <a:lnTo>
                        <a:pt x="111" y="160"/>
                      </a:lnTo>
                      <a:lnTo>
                        <a:pt x="108" y="160"/>
                      </a:lnTo>
                      <a:lnTo>
                        <a:pt x="108" y="160"/>
                      </a:lnTo>
                      <a:lnTo>
                        <a:pt x="108" y="156"/>
                      </a:lnTo>
                      <a:lnTo>
                        <a:pt x="104" y="156"/>
                      </a:lnTo>
                      <a:lnTo>
                        <a:pt x="104" y="160"/>
                      </a:lnTo>
                      <a:lnTo>
                        <a:pt x="100" y="160"/>
                      </a:lnTo>
                      <a:lnTo>
                        <a:pt x="86" y="160"/>
                      </a:lnTo>
                      <a:lnTo>
                        <a:pt x="82" y="171"/>
                      </a:lnTo>
                      <a:lnTo>
                        <a:pt x="82" y="145"/>
                      </a:lnTo>
                      <a:lnTo>
                        <a:pt x="82" y="141"/>
                      </a:lnTo>
                      <a:lnTo>
                        <a:pt x="74" y="134"/>
                      </a:lnTo>
                      <a:lnTo>
                        <a:pt x="74" y="134"/>
                      </a:lnTo>
                      <a:lnTo>
                        <a:pt x="71" y="130"/>
                      </a:lnTo>
                      <a:lnTo>
                        <a:pt x="71" y="130"/>
                      </a:lnTo>
                      <a:lnTo>
                        <a:pt x="71" y="130"/>
                      </a:lnTo>
                      <a:lnTo>
                        <a:pt x="71" y="130"/>
                      </a:lnTo>
                      <a:lnTo>
                        <a:pt x="67" y="130"/>
                      </a:lnTo>
                      <a:lnTo>
                        <a:pt x="67" y="130"/>
                      </a:lnTo>
                      <a:lnTo>
                        <a:pt x="67" y="130"/>
                      </a:lnTo>
                      <a:lnTo>
                        <a:pt x="63" y="130"/>
                      </a:lnTo>
                      <a:lnTo>
                        <a:pt x="63" y="126"/>
                      </a:lnTo>
                      <a:lnTo>
                        <a:pt x="60" y="126"/>
                      </a:lnTo>
                      <a:lnTo>
                        <a:pt x="60" y="126"/>
                      </a:lnTo>
                      <a:lnTo>
                        <a:pt x="60" y="126"/>
                      </a:lnTo>
                      <a:lnTo>
                        <a:pt x="60" y="126"/>
                      </a:lnTo>
                      <a:lnTo>
                        <a:pt x="56" y="123"/>
                      </a:lnTo>
                      <a:lnTo>
                        <a:pt x="56" y="123"/>
                      </a:lnTo>
                      <a:lnTo>
                        <a:pt x="52" y="123"/>
                      </a:lnTo>
                      <a:lnTo>
                        <a:pt x="52" y="119"/>
                      </a:lnTo>
                      <a:lnTo>
                        <a:pt x="48" y="119"/>
                      </a:lnTo>
                      <a:lnTo>
                        <a:pt x="41" y="119"/>
                      </a:lnTo>
                      <a:lnTo>
                        <a:pt x="37" y="119"/>
                      </a:lnTo>
                      <a:lnTo>
                        <a:pt x="37" y="115"/>
                      </a:lnTo>
                      <a:lnTo>
                        <a:pt x="37" y="115"/>
                      </a:lnTo>
                      <a:lnTo>
                        <a:pt x="34" y="112"/>
                      </a:lnTo>
                      <a:lnTo>
                        <a:pt x="34" y="112"/>
                      </a:lnTo>
                      <a:lnTo>
                        <a:pt x="30" y="112"/>
                      </a:lnTo>
                      <a:lnTo>
                        <a:pt x="26" y="112"/>
                      </a:lnTo>
                      <a:lnTo>
                        <a:pt x="23" y="112"/>
                      </a:lnTo>
                      <a:lnTo>
                        <a:pt x="19" y="97"/>
                      </a:lnTo>
                      <a:lnTo>
                        <a:pt x="8" y="86"/>
                      </a:lnTo>
                      <a:lnTo>
                        <a:pt x="4" y="67"/>
                      </a:lnTo>
                      <a:lnTo>
                        <a:pt x="0" y="52"/>
                      </a:lnTo>
                      <a:lnTo>
                        <a:pt x="8" y="52"/>
                      </a:lnTo>
                      <a:lnTo>
                        <a:pt x="15" y="52"/>
                      </a:lnTo>
                      <a:lnTo>
                        <a:pt x="15" y="48"/>
                      </a:lnTo>
                      <a:lnTo>
                        <a:pt x="23" y="45"/>
                      </a:lnTo>
                      <a:lnTo>
                        <a:pt x="23" y="45"/>
                      </a:lnTo>
                      <a:lnTo>
                        <a:pt x="26" y="41"/>
                      </a:lnTo>
                      <a:lnTo>
                        <a:pt x="26" y="37"/>
                      </a:lnTo>
                      <a:lnTo>
                        <a:pt x="30" y="37"/>
                      </a:lnTo>
                      <a:lnTo>
                        <a:pt x="26" y="34"/>
                      </a:lnTo>
                      <a:lnTo>
                        <a:pt x="26" y="34"/>
                      </a:lnTo>
                      <a:lnTo>
                        <a:pt x="26" y="30"/>
                      </a:lnTo>
                      <a:lnTo>
                        <a:pt x="23" y="30"/>
                      </a:lnTo>
                      <a:lnTo>
                        <a:pt x="23" y="26"/>
                      </a:lnTo>
                      <a:lnTo>
                        <a:pt x="23" y="26"/>
                      </a:lnTo>
                      <a:lnTo>
                        <a:pt x="23" y="22"/>
                      </a:lnTo>
                      <a:lnTo>
                        <a:pt x="23" y="26"/>
                      </a:lnTo>
                      <a:lnTo>
                        <a:pt x="23" y="26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30" y="19"/>
                      </a:lnTo>
                      <a:lnTo>
                        <a:pt x="26" y="15"/>
                      </a:lnTo>
                      <a:lnTo>
                        <a:pt x="26" y="11"/>
                      </a:lnTo>
                      <a:lnTo>
                        <a:pt x="26" y="11"/>
                      </a:lnTo>
                      <a:lnTo>
                        <a:pt x="26" y="8"/>
                      </a:lnTo>
                      <a:lnTo>
                        <a:pt x="23" y="8"/>
                      </a:lnTo>
                      <a:lnTo>
                        <a:pt x="23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9" name="Freeform 139">
                  <a:extLst>
                    <a:ext uri="{FF2B5EF4-FFF2-40B4-BE49-F238E27FC236}">
                      <a16:creationId xmlns:a16="http://schemas.microsoft.com/office/drawing/2014/main" id="{C7197E30-1C3E-744D-B82D-7A6FDCAC9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8029" y="3200415"/>
                  <a:ext cx="42459" cy="33452"/>
                </a:xfrm>
                <a:custGeom>
                  <a:avLst/>
                  <a:gdLst>
                    <a:gd name="T0" fmla="*/ 7 w 33"/>
                    <a:gd name="T1" fmla="*/ 4 h 26"/>
                    <a:gd name="T2" fmla="*/ 7 w 33"/>
                    <a:gd name="T3" fmla="*/ 4 h 26"/>
                    <a:gd name="T4" fmla="*/ 11 w 33"/>
                    <a:gd name="T5" fmla="*/ 4 h 26"/>
                    <a:gd name="T6" fmla="*/ 14 w 33"/>
                    <a:gd name="T7" fmla="*/ 0 h 26"/>
                    <a:gd name="T8" fmla="*/ 14 w 33"/>
                    <a:gd name="T9" fmla="*/ 0 h 26"/>
                    <a:gd name="T10" fmla="*/ 18 w 33"/>
                    <a:gd name="T11" fmla="*/ 4 h 26"/>
                    <a:gd name="T12" fmla="*/ 18 w 33"/>
                    <a:gd name="T13" fmla="*/ 4 h 26"/>
                    <a:gd name="T14" fmla="*/ 22 w 33"/>
                    <a:gd name="T15" fmla="*/ 0 h 26"/>
                    <a:gd name="T16" fmla="*/ 22 w 33"/>
                    <a:gd name="T17" fmla="*/ 0 h 26"/>
                    <a:gd name="T18" fmla="*/ 22 w 33"/>
                    <a:gd name="T19" fmla="*/ 0 h 26"/>
                    <a:gd name="T20" fmla="*/ 26 w 33"/>
                    <a:gd name="T21" fmla="*/ 4 h 26"/>
                    <a:gd name="T22" fmla="*/ 29 w 33"/>
                    <a:gd name="T23" fmla="*/ 4 h 26"/>
                    <a:gd name="T24" fmla="*/ 29 w 33"/>
                    <a:gd name="T25" fmla="*/ 7 h 26"/>
                    <a:gd name="T26" fmla="*/ 29 w 33"/>
                    <a:gd name="T27" fmla="*/ 7 h 26"/>
                    <a:gd name="T28" fmla="*/ 29 w 33"/>
                    <a:gd name="T29" fmla="*/ 11 h 26"/>
                    <a:gd name="T30" fmla="*/ 33 w 33"/>
                    <a:gd name="T31" fmla="*/ 15 h 26"/>
                    <a:gd name="T32" fmla="*/ 29 w 33"/>
                    <a:gd name="T33" fmla="*/ 18 h 26"/>
                    <a:gd name="T34" fmla="*/ 29 w 33"/>
                    <a:gd name="T35" fmla="*/ 18 h 26"/>
                    <a:gd name="T36" fmla="*/ 29 w 33"/>
                    <a:gd name="T37" fmla="*/ 18 h 26"/>
                    <a:gd name="T38" fmla="*/ 26 w 33"/>
                    <a:gd name="T39" fmla="*/ 22 h 26"/>
                    <a:gd name="T40" fmla="*/ 26 w 33"/>
                    <a:gd name="T41" fmla="*/ 22 h 26"/>
                    <a:gd name="T42" fmla="*/ 26 w 33"/>
                    <a:gd name="T43" fmla="*/ 18 h 26"/>
                    <a:gd name="T44" fmla="*/ 26 w 33"/>
                    <a:gd name="T45" fmla="*/ 18 h 26"/>
                    <a:gd name="T46" fmla="*/ 22 w 33"/>
                    <a:gd name="T47" fmla="*/ 18 h 26"/>
                    <a:gd name="T48" fmla="*/ 22 w 33"/>
                    <a:gd name="T49" fmla="*/ 15 h 26"/>
                    <a:gd name="T50" fmla="*/ 18 w 33"/>
                    <a:gd name="T51" fmla="*/ 15 h 26"/>
                    <a:gd name="T52" fmla="*/ 18 w 33"/>
                    <a:gd name="T53" fmla="*/ 15 h 26"/>
                    <a:gd name="T54" fmla="*/ 18 w 33"/>
                    <a:gd name="T55" fmla="*/ 15 h 26"/>
                    <a:gd name="T56" fmla="*/ 18 w 33"/>
                    <a:gd name="T57" fmla="*/ 18 h 26"/>
                    <a:gd name="T58" fmla="*/ 14 w 33"/>
                    <a:gd name="T59" fmla="*/ 22 h 26"/>
                    <a:gd name="T60" fmla="*/ 14 w 33"/>
                    <a:gd name="T61" fmla="*/ 22 h 26"/>
                    <a:gd name="T62" fmla="*/ 11 w 33"/>
                    <a:gd name="T63" fmla="*/ 26 h 26"/>
                    <a:gd name="T64" fmla="*/ 11 w 33"/>
                    <a:gd name="T65" fmla="*/ 22 h 26"/>
                    <a:gd name="T66" fmla="*/ 11 w 33"/>
                    <a:gd name="T67" fmla="*/ 22 h 26"/>
                    <a:gd name="T68" fmla="*/ 7 w 33"/>
                    <a:gd name="T69" fmla="*/ 26 h 26"/>
                    <a:gd name="T70" fmla="*/ 7 w 33"/>
                    <a:gd name="T71" fmla="*/ 22 h 26"/>
                    <a:gd name="T72" fmla="*/ 3 w 33"/>
                    <a:gd name="T73" fmla="*/ 22 h 26"/>
                    <a:gd name="T74" fmla="*/ 3 w 33"/>
                    <a:gd name="T75" fmla="*/ 18 h 26"/>
                    <a:gd name="T76" fmla="*/ 0 w 33"/>
                    <a:gd name="T77" fmla="*/ 18 h 26"/>
                    <a:gd name="T78" fmla="*/ 0 w 33"/>
                    <a:gd name="T79" fmla="*/ 22 h 26"/>
                    <a:gd name="T80" fmla="*/ 0 w 33"/>
                    <a:gd name="T81" fmla="*/ 18 h 26"/>
                    <a:gd name="T82" fmla="*/ 0 w 33"/>
                    <a:gd name="T83" fmla="*/ 7 h 26"/>
                    <a:gd name="T84" fmla="*/ 3 w 33"/>
                    <a:gd name="T85" fmla="*/ 7 h 26"/>
                    <a:gd name="T86" fmla="*/ 7 w 33"/>
                    <a:gd name="T87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3" h="26">
                      <a:moveTo>
                        <a:pt x="7" y="4"/>
                      </a:moveTo>
                      <a:lnTo>
                        <a:pt x="7" y="4"/>
                      </a:lnTo>
                      <a:lnTo>
                        <a:pt x="11" y="4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26" y="4"/>
                      </a:lnTo>
                      <a:lnTo>
                        <a:pt x="29" y="4"/>
                      </a:lnTo>
                      <a:lnTo>
                        <a:pt x="29" y="7"/>
                      </a:lnTo>
                      <a:lnTo>
                        <a:pt x="29" y="7"/>
                      </a:lnTo>
                      <a:lnTo>
                        <a:pt x="29" y="11"/>
                      </a:lnTo>
                      <a:lnTo>
                        <a:pt x="33" y="15"/>
                      </a:lnTo>
                      <a:lnTo>
                        <a:pt x="29" y="18"/>
                      </a:lnTo>
                      <a:lnTo>
                        <a:pt x="29" y="18"/>
                      </a:lnTo>
                      <a:lnTo>
                        <a:pt x="29" y="18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26" y="18"/>
                      </a:lnTo>
                      <a:lnTo>
                        <a:pt x="26" y="18"/>
                      </a:lnTo>
                      <a:lnTo>
                        <a:pt x="22" y="18"/>
                      </a:lnTo>
                      <a:lnTo>
                        <a:pt x="22" y="15"/>
                      </a:lnTo>
                      <a:lnTo>
                        <a:pt x="18" y="15"/>
                      </a:lnTo>
                      <a:lnTo>
                        <a:pt x="18" y="15"/>
                      </a:lnTo>
                      <a:lnTo>
                        <a:pt x="18" y="15"/>
                      </a:lnTo>
                      <a:lnTo>
                        <a:pt x="18" y="18"/>
                      </a:lnTo>
                      <a:lnTo>
                        <a:pt x="14" y="22"/>
                      </a:lnTo>
                      <a:lnTo>
                        <a:pt x="14" y="22"/>
                      </a:lnTo>
                      <a:lnTo>
                        <a:pt x="11" y="26"/>
                      </a:lnTo>
                      <a:lnTo>
                        <a:pt x="11" y="22"/>
                      </a:lnTo>
                      <a:lnTo>
                        <a:pt x="11" y="22"/>
                      </a:lnTo>
                      <a:lnTo>
                        <a:pt x="7" y="26"/>
                      </a:lnTo>
                      <a:lnTo>
                        <a:pt x="7" y="22"/>
                      </a:lnTo>
                      <a:lnTo>
                        <a:pt x="3" y="22"/>
                      </a:lnTo>
                      <a:lnTo>
                        <a:pt x="3" y="18"/>
                      </a:lnTo>
                      <a:lnTo>
                        <a:pt x="0" y="18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0" y="7"/>
                      </a:lnTo>
                      <a:lnTo>
                        <a:pt x="3" y="7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0" name="Freeform 140">
                  <a:extLst>
                    <a:ext uri="{FF2B5EF4-FFF2-40B4-BE49-F238E27FC236}">
                      <a16:creationId xmlns:a16="http://schemas.microsoft.com/office/drawing/2014/main" id="{850993A9-DC63-634F-A12F-6B3BE2A47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8029" y="3219715"/>
                  <a:ext cx="42459" cy="42459"/>
                </a:xfrm>
                <a:custGeom>
                  <a:avLst/>
                  <a:gdLst>
                    <a:gd name="T0" fmla="*/ 3 w 33"/>
                    <a:gd name="T1" fmla="*/ 33 h 33"/>
                    <a:gd name="T2" fmla="*/ 11 w 33"/>
                    <a:gd name="T3" fmla="*/ 33 h 33"/>
                    <a:gd name="T4" fmla="*/ 18 w 33"/>
                    <a:gd name="T5" fmla="*/ 33 h 33"/>
                    <a:gd name="T6" fmla="*/ 18 w 33"/>
                    <a:gd name="T7" fmla="*/ 29 h 33"/>
                    <a:gd name="T8" fmla="*/ 26 w 33"/>
                    <a:gd name="T9" fmla="*/ 26 h 33"/>
                    <a:gd name="T10" fmla="*/ 26 w 33"/>
                    <a:gd name="T11" fmla="*/ 26 h 33"/>
                    <a:gd name="T12" fmla="*/ 29 w 33"/>
                    <a:gd name="T13" fmla="*/ 22 h 33"/>
                    <a:gd name="T14" fmla="*/ 29 w 33"/>
                    <a:gd name="T15" fmla="*/ 18 h 33"/>
                    <a:gd name="T16" fmla="*/ 33 w 33"/>
                    <a:gd name="T17" fmla="*/ 18 h 33"/>
                    <a:gd name="T18" fmla="*/ 29 w 33"/>
                    <a:gd name="T19" fmla="*/ 15 h 33"/>
                    <a:gd name="T20" fmla="*/ 29 w 33"/>
                    <a:gd name="T21" fmla="*/ 15 h 33"/>
                    <a:gd name="T22" fmla="*/ 29 w 33"/>
                    <a:gd name="T23" fmla="*/ 11 h 33"/>
                    <a:gd name="T24" fmla="*/ 26 w 33"/>
                    <a:gd name="T25" fmla="*/ 11 h 33"/>
                    <a:gd name="T26" fmla="*/ 26 w 33"/>
                    <a:gd name="T27" fmla="*/ 7 h 33"/>
                    <a:gd name="T28" fmla="*/ 26 w 33"/>
                    <a:gd name="T29" fmla="*/ 7 h 33"/>
                    <a:gd name="T30" fmla="*/ 26 w 33"/>
                    <a:gd name="T31" fmla="*/ 3 h 33"/>
                    <a:gd name="T32" fmla="*/ 22 w 33"/>
                    <a:gd name="T33" fmla="*/ 3 h 33"/>
                    <a:gd name="T34" fmla="*/ 22 w 33"/>
                    <a:gd name="T35" fmla="*/ 0 h 33"/>
                    <a:gd name="T36" fmla="*/ 18 w 33"/>
                    <a:gd name="T37" fmla="*/ 0 h 33"/>
                    <a:gd name="T38" fmla="*/ 18 w 33"/>
                    <a:gd name="T39" fmla="*/ 0 h 33"/>
                    <a:gd name="T40" fmla="*/ 18 w 33"/>
                    <a:gd name="T41" fmla="*/ 0 h 33"/>
                    <a:gd name="T42" fmla="*/ 18 w 33"/>
                    <a:gd name="T43" fmla="*/ 3 h 33"/>
                    <a:gd name="T44" fmla="*/ 14 w 33"/>
                    <a:gd name="T45" fmla="*/ 7 h 33"/>
                    <a:gd name="T46" fmla="*/ 14 w 33"/>
                    <a:gd name="T47" fmla="*/ 7 h 33"/>
                    <a:gd name="T48" fmla="*/ 11 w 33"/>
                    <a:gd name="T49" fmla="*/ 11 h 33"/>
                    <a:gd name="T50" fmla="*/ 11 w 33"/>
                    <a:gd name="T51" fmla="*/ 7 h 33"/>
                    <a:gd name="T52" fmla="*/ 11 w 33"/>
                    <a:gd name="T53" fmla="*/ 7 h 33"/>
                    <a:gd name="T54" fmla="*/ 7 w 33"/>
                    <a:gd name="T55" fmla="*/ 11 h 33"/>
                    <a:gd name="T56" fmla="*/ 7 w 33"/>
                    <a:gd name="T57" fmla="*/ 7 h 33"/>
                    <a:gd name="T58" fmla="*/ 3 w 33"/>
                    <a:gd name="T59" fmla="*/ 7 h 33"/>
                    <a:gd name="T60" fmla="*/ 3 w 33"/>
                    <a:gd name="T61" fmla="*/ 3 h 33"/>
                    <a:gd name="T62" fmla="*/ 0 w 33"/>
                    <a:gd name="T63" fmla="*/ 3 h 33"/>
                    <a:gd name="T64" fmla="*/ 0 w 33"/>
                    <a:gd name="T65" fmla="*/ 7 h 33"/>
                    <a:gd name="T66" fmla="*/ 0 w 33"/>
                    <a:gd name="T67" fmla="*/ 7 h 33"/>
                    <a:gd name="T68" fmla="*/ 0 w 33"/>
                    <a:gd name="T69" fmla="*/ 11 h 33"/>
                    <a:gd name="T70" fmla="*/ 0 w 33"/>
                    <a:gd name="T71" fmla="*/ 15 h 33"/>
                    <a:gd name="T72" fmla="*/ 0 w 33"/>
                    <a:gd name="T73" fmla="*/ 18 h 33"/>
                    <a:gd name="T74" fmla="*/ 3 w 33"/>
                    <a:gd name="T75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" h="33">
                      <a:moveTo>
                        <a:pt x="3" y="33"/>
                      </a:moveTo>
                      <a:lnTo>
                        <a:pt x="11" y="33"/>
                      </a:lnTo>
                      <a:lnTo>
                        <a:pt x="18" y="33"/>
                      </a:lnTo>
                      <a:lnTo>
                        <a:pt x="18" y="29"/>
                      </a:lnTo>
                      <a:lnTo>
                        <a:pt x="26" y="26"/>
                      </a:lnTo>
                      <a:lnTo>
                        <a:pt x="26" y="26"/>
                      </a:lnTo>
                      <a:lnTo>
                        <a:pt x="29" y="22"/>
                      </a:lnTo>
                      <a:lnTo>
                        <a:pt x="29" y="18"/>
                      </a:lnTo>
                      <a:lnTo>
                        <a:pt x="33" y="18"/>
                      </a:lnTo>
                      <a:lnTo>
                        <a:pt x="29" y="15"/>
                      </a:lnTo>
                      <a:lnTo>
                        <a:pt x="29" y="15"/>
                      </a:lnTo>
                      <a:lnTo>
                        <a:pt x="29" y="11"/>
                      </a:lnTo>
                      <a:lnTo>
                        <a:pt x="26" y="11"/>
                      </a:lnTo>
                      <a:lnTo>
                        <a:pt x="26" y="7"/>
                      </a:lnTo>
                      <a:lnTo>
                        <a:pt x="26" y="7"/>
                      </a:lnTo>
                      <a:lnTo>
                        <a:pt x="26" y="3"/>
                      </a:lnTo>
                      <a:lnTo>
                        <a:pt x="22" y="3"/>
                      </a:lnTo>
                      <a:lnTo>
                        <a:pt x="2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8" y="3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1" y="11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7" y="11"/>
                      </a:lnTo>
                      <a:lnTo>
                        <a:pt x="7" y="7"/>
                      </a:lnTo>
                      <a:lnTo>
                        <a:pt x="3" y="7"/>
                      </a:ln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0" y="15"/>
                      </a:lnTo>
                      <a:lnTo>
                        <a:pt x="0" y="18"/>
                      </a:lnTo>
                      <a:lnTo>
                        <a:pt x="3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1" name="Freeform 141">
                  <a:extLst>
                    <a:ext uri="{FF2B5EF4-FFF2-40B4-BE49-F238E27FC236}">
                      <a16:creationId xmlns:a16="http://schemas.microsoft.com/office/drawing/2014/main" id="{17A82FE1-1698-2F43-AAA2-C27CFFADE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5201" y="3075612"/>
                  <a:ext cx="405289" cy="362830"/>
                </a:xfrm>
                <a:custGeom>
                  <a:avLst/>
                  <a:gdLst>
                    <a:gd name="T0" fmla="*/ 11 w 315"/>
                    <a:gd name="T1" fmla="*/ 156 h 282"/>
                    <a:gd name="T2" fmla="*/ 22 w 315"/>
                    <a:gd name="T3" fmla="*/ 153 h 282"/>
                    <a:gd name="T4" fmla="*/ 37 w 315"/>
                    <a:gd name="T5" fmla="*/ 145 h 282"/>
                    <a:gd name="T6" fmla="*/ 45 w 315"/>
                    <a:gd name="T7" fmla="*/ 153 h 282"/>
                    <a:gd name="T8" fmla="*/ 63 w 315"/>
                    <a:gd name="T9" fmla="*/ 138 h 282"/>
                    <a:gd name="T10" fmla="*/ 67 w 315"/>
                    <a:gd name="T11" fmla="*/ 115 h 282"/>
                    <a:gd name="T12" fmla="*/ 82 w 315"/>
                    <a:gd name="T13" fmla="*/ 97 h 282"/>
                    <a:gd name="T14" fmla="*/ 97 w 315"/>
                    <a:gd name="T15" fmla="*/ 75 h 282"/>
                    <a:gd name="T16" fmla="*/ 100 w 315"/>
                    <a:gd name="T17" fmla="*/ 56 h 282"/>
                    <a:gd name="T18" fmla="*/ 111 w 315"/>
                    <a:gd name="T19" fmla="*/ 34 h 282"/>
                    <a:gd name="T20" fmla="*/ 111 w 315"/>
                    <a:gd name="T21" fmla="*/ 15 h 282"/>
                    <a:gd name="T22" fmla="*/ 115 w 315"/>
                    <a:gd name="T23" fmla="*/ 8 h 282"/>
                    <a:gd name="T24" fmla="*/ 126 w 315"/>
                    <a:gd name="T25" fmla="*/ 4 h 282"/>
                    <a:gd name="T26" fmla="*/ 141 w 315"/>
                    <a:gd name="T27" fmla="*/ 12 h 282"/>
                    <a:gd name="T28" fmla="*/ 159 w 315"/>
                    <a:gd name="T29" fmla="*/ 15 h 282"/>
                    <a:gd name="T30" fmla="*/ 171 w 315"/>
                    <a:gd name="T31" fmla="*/ 15 h 282"/>
                    <a:gd name="T32" fmla="*/ 185 w 315"/>
                    <a:gd name="T33" fmla="*/ 8 h 282"/>
                    <a:gd name="T34" fmla="*/ 208 w 315"/>
                    <a:gd name="T35" fmla="*/ 4 h 282"/>
                    <a:gd name="T36" fmla="*/ 215 w 315"/>
                    <a:gd name="T37" fmla="*/ 4 h 282"/>
                    <a:gd name="T38" fmla="*/ 222 w 315"/>
                    <a:gd name="T39" fmla="*/ 0 h 282"/>
                    <a:gd name="T40" fmla="*/ 237 w 315"/>
                    <a:gd name="T41" fmla="*/ 4 h 282"/>
                    <a:gd name="T42" fmla="*/ 256 w 315"/>
                    <a:gd name="T43" fmla="*/ 4 h 282"/>
                    <a:gd name="T44" fmla="*/ 271 w 315"/>
                    <a:gd name="T45" fmla="*/ 15 h 282"/>
                    <a:gd name="T46" fmla="*/ 282 w 315"/>
                    <a:gd name="T47" fmla="*/ 12 h 282"/>
                    <a:gd name="T48" fmla="*/ 293 w 315"/>
                    <a:gd name="T49" fmla="*/ 8 h 282"/>
                    <a:gd name="T50" fmla="*/ 308 w 315"/>
                    <a:gd name="T51" fmla="*/ 19 h 282"/>
                    <a:gd name="T52" fmla="*/ 315 w 315"/>
                    <a:gd name="T53" fmla="*/ 26 h 282"/>
                    <a:gd name="T54" fmla="*/ 311 w 315"/>
                    <a:gd name="T55" fmla="*/ 45 h 282"/>
                    <a:gd name="T56" fmla="*/ 300 w 315"/>
                    <a:gd name="T57" fmla="*/ 67 h 282"/>
                    <a:gd name="T58" fmla="*/ 289 w 315"/>
                    <a:gd name="T59" fmla="*/ 101 h 282"/>
                    <a:gd name="T60" fmla="*/ 282 w 315"/>
                    <a:gd name="T61" fmla="*/ 127 h 282"/>
                    <a:gd name="T62" fmla="*/ 304 w 315"/>
                    <a:gd name="T63" fmla="*/ 201 h 282"/>
                    <a:gd name="T64" fmla="*/ 274 w 315"/>
                    <a:gd name="T65" fmla="*/ 227 h 282"/>
                    <a:gd name="T66" fmla="*/ 274 w 315"/>
                    <a:gd name="T67" fmla="*/ 238 h 282"/>
                    <a:gd name="T68" fmla="*/ 271 w 315"/>
                    <a:gd name="T69" fmla="*/ 256 h 282"/>
                    <a:gd name="T70" fmla="*/ 285 w 315"/>
                    <a:gd name="T71" fmla="*/ 268 h 282"/>
                    <a:gd name="T72" fmla="*/ 289 w 315"/>
                    <a:gd name="T73" fmla="*/ 282 h 282"/>
                    <a:gd name="T74" fmla="*/ 278 w 315"/>
                    <a:gd name="T75" fmla="*/ 282 h 282"/>
                    <a:gd name="T76" fmla="*/ 256 w 315"/>
                    <a:gd name="T77" fmla="*/ 264 h 282"/>
                    <a:gd name="T78" fmla="*/ 245 w 315"/>
                    <a:gd name="T79" fmla="*/ 253 h 282"/>
                    <a:gd name="T80" fmla="*/ 234 w 315"/>
                    <a:gd name="T81" fmla="*/ 260 h 282"/>
                    <a:gd name="T82" fmla="*/ 219 w 315"/>
                    <a:gd name="T83" fmla="*/ 256 h 282"/>
                    <a:gd name="T84" fmla="*/ 211 w 315"/>
                    <a:gd name="T85" fmla="*/ 249 h 282"/>
                    <a:gd name="T86" fmla="*/ 204 w 315"/>
                    <a:gd name="T87" fmla="*/ 253 h 282"/>
                    <a:gd name="T88" fmla="*/ 196 w 315"/>
                    <a:gd name="T89" fmla="*/ 245 h 282"/>
                    <a:gd name="T90" fmla="*/ 182 w 315"/>
                    <a:gd name="T91" fmla="*/ 249 h 282"/>
                    <a:gd name="T92" fmla="*/ 171 w 315"/>
                    <a:gd name="T93" fmla="*/ 249 h 282"/>
                    <a:gd name="T94" fmla="*/ 167 w 315"/>
                    <a:gd name="T95" fmla="*/ 242 h 282"/>
                    <a:gd name="T96" fmla="*/ 163 w 315"/>
                    <a:gd name="T97" fmla="*/ 230 h 282"/>
                    <a:gd name="T98" fmla="*/ 163 w 315"/>
                    <a:gd name="T99" fmla="*/ 223 h 282"/>
                    <a:gd name="T100" fmla="*/ 159 w 315"/>
                    <a:gd name="T101" fmla="*/ 208 h 282"/>
                    <a:gd name="T102" fmla="*/ 159 w 315"/>
                    <a:gd name="T103" fmla="*/ 197 h 282"/>
                    <a:gd name="T104" fmla="*/ 141 w 315"/>
                    <a:gd name="T105" fmla="*/ 186 h 282"/>
                    <a:gd name="T106" fmla="*/ 122 w 315"/>
                    <a:gd name="T107" fmla="*/ 190 h 282"/>
                    <a:gd name="T108" fmla="*/ 104 w 315"/>
                    <a:gd name="T109" fmla="*/ 201 h 282"/>
                    <a:gd name="T110" fmla="*/ 85 w 315"/>
                    <a:gd name="T111" fmla="*/ 193 h 282"/>
                    <a:gd name="T112" fmla="*/ 82 w 315"/>
                    <a:gd name="T113" fmla="*/ 182 h 282"/>
                    <a:gd name="T114" fmla="*/ 78 w 315"/>
                    <a:gd name="T115" fmla="*/ 171 h 282"/>
                    <a:gd name="T116" fmla="*/ 37 w 315"/>
                    <a:gd name="T117" fmla="*/ 167 h 282"/>
                    <a:gd name="T118" fmla="*/ 19 w 315"/>
                    <a:gd name="T119" fmla="*/ 167 h 282"/>
                    <a:gd name="T120" fmla="*/ 11 w 315"/>
                    <a:gd name="T121" fmla="*/ 171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15" h="282">
                      <a:moveTo>
                        <a:pt x="0" y="167"/>
                      </a:moveTo>
                      <a:lnTo>
                        <a:pt x="4" y="164"/>
                      </a:lnTo>
                      <a:lnTo>
                        <a:pt x="8" y="164"/>
                      </a:lnTo>
                      <a:lnTo>
                        <a:pt x="11" y="164"/>
                      </a:lnTo>
                      <a:lnTo>
                        <a:pt x="8" y="156"/>
                      </a:lnTo>
                      <a:lnTo>
                        <a:pt x="11" y="156"/>
                      </a:lnTo>
                      <a:lnTo>
                        <a:pt x="15" y="153"/>
                      </a:lnTo>
                      <a:lnTo>
                        <a:pt x="19" y="149"/>
                      </a:lnTo>
                      <a:lnTo>
                        <a:pt x="19" y="149"/>
                      </a:lnTo>
                      <a:lnTo>
                        <a:pt x="22" y="149"/>
                      </a:lnTo>
                      <a:lnTo>
                        <a:pt x="22" y="153"/>
                      </a:lnTo>
                      <a:lnTo>
                        <a:pt x="22" y="153"/>
                      </a:lnTo>
                      <a:lnTo>
                        <a:pt x="26" y="153"/>
                      </a:lnTo>
                      <a:lnTo>
                        <a:pt x="30" y="149"/>
                      </a:lnTo>
                      <a:lnTo>
                        <a:pt x="30" y="149"/>
                      </a:lnTo>
                      <a:lnTo>
                        <a:pt x="30" y="149"/>
                      </a:lnTo>
                      <a:lnTo>
                        <a:pt x="34" y="149"/>
                      </a:lnTo>
                      <a:lnTo>
                        <a:pt x="37" y="145"/>
                      </a:lnTo>
                      <a:lnTo>
                        <a:pt x="41" y="145"/>
                      </a:lnTo>
                      <a:lnTo>
                        <a:pt x="41" y="145"/>
                      </a:lnTo>
                      <a:lnTo>
                        <a:pt x="37" y="149"/>
                      </a:lnTo>
                      <a:lnTo>
                        <a:pt x="41" y="149"/>
                      </a:lnTo>
                      <a:lnTo>
                        <a:pt x="41" y="153"/>
                      </a:lnTo>
                      <a:lnTo>
                        <a:pt x="45" y="153"/>
                      </a:lnTo>
                      <a:lnTo>
                        <a:pt x="48" y="153"/>
                      </a:lnTo>
                      <a:lnTo>
                        <a:pt x="52" y="149"/>
                      </a:lnTo>
                      <a:lnTo>
                        <a:pt x="59" y="141"/>
                      </a:lnTo>
                      <a:lnTo>
                        <a:pt x="59" y="141"/>
                      </a:lnTo>
                      <a:lnTo>
                        <a:pt x="63" y="138"/>
                      </a:lnTo>
                      <a:lnTo>
                        <a:pt x="63" y="138"/>
                      </a:lnTo>
                      <a:lnTo>
                        <a:pt x="67" y="134"/>
                      </a:lnTo>
                      <a:lnTo>
                        <a:pt x="67" y="130"/>
                      </a:lnTo>
                      <a:lnTo>
                        <a:pt x="67" y="127"/>
                      </a:lnTo>
                      <a:lnTo>
                        <a:pt x="67" y="119"/>
                      </a:lnTo>
                      <a:lnTo>
                        <a:pt x="67" y="119"/>
                      </a:lnTo>
                      <a:lnTo>
                        <a:pt x="67" y="115"/>
                      </a:lnTo>
                      <a:lnTo>
                        <a:pt x="71" y="112"/>
                      </a:lnTo>
                      <a:lnTo>
                        <a:pt x="74" y="108"/>
                      </a:lnTo>
                      <a:lnTo>
                        <a:pt x="74" y="104"/>
                      </a:lnTo>
                      <a:lnTo>
                        <a:pt x="78" y="101"/>
                      </a:lnTo>
                      <a:lnTo>
                        <a:pt x="82" y="97"/>
                      </a:lnTo>
                      <a:lnTo>
                        <a:pt x="82" y="97"/>
                      </a:lnTo>
                      <a:lnTo>
                        <a:pt x="85" y="97"/>
                      </a:lnTo>
                      <a:lnTo>
                        <a:pt x="89" y="93"/>
                      </a:lnTo>
                      <a:lnTo>
                        <a:pt x="93" y="86"/>
                      </a:lnTo>
                      <a:lnTo>
                        <a:pt x="93" y="82"/>
                      </a:lnTo>
                      <a:lnTo>
                        <a:pt x="97" y="78"/>
                      </a:lnTo>
                      <a:lnTo>
                        <a:pt x="97" y="75"/>
                      </a:lnTo>
                      <a:lnTo>
                        <a:pt x="100" y="71"/>
                      </a:lnTo>
                      <a:lnTo>
                        <a:pt x="97" y="71"/>
                      </a:lnTo>
                      <a:lnTo>
                        <a:pt x="100" y="67"/>
                      </a:lnTo>
                      <a:lnTo>
                        <a:pt x="97" y="64"/>
                      </a:lnTo>
                      <a:lnTo>
                        <a:pt x="100" y="60"/>
                      </a:lnTo>
                      <a:lnTo>
                        <a:pt x="100" y="56"/>
                      </a:lnTo>
                      <a:lnTo>
                        <a:pt x="100" y="56"/>
                      </a:lnTo>
                      <a:lnTo>
                        <a:pt x="104" y="52"/>
                      </a:lnTo>
                      <a:lnTo>
                        <a:pt x="100" y="45"/>
                      </a:lnTo>
                      <a:lnTo>
                        <a:pt x="108" y="38"/>
                      </a:lnTo>
                      <a:lnTo>
                        <a:pt x="108" y="34"/>
                      </a:lnTo>
                      <a:lnTo>
                        <a:pt x="111" y="34"/>
                      </a:lnTo>
                      <a:lnTo>
                        <a:pt x="111" y="26"/>
                      </a:lnTo>
                      <a:lnTo>
                        <a:pt x="111" y="26"/>
                      </a:lnTo>
                      <a:lnTo>
                        <a:pt x="111" y="23"/>
                      </a:lnTo>
                      <a:lnTo>
                        <a:pt x="111" y="19"/>
                      </a:lnTo>
                      <a:lnTo>
                        <a:pt x="111" y="19"/>
                      </a:lnTo>
                      <a:lnTo>
                        <a:pt x="111" y="15"/>
                      </a:lnTo>
                      <a:lnTo>
                        <a:pt x="111" y="12"/>
                      </a:lnTo>
                      <a:lnTo>
                        <a:pt x="111" y="12"/>
                      </a:lnTo>
                      <a:lnTo>
                        <a:pt x="115" y="12"/>
                      </a:lnTo>
                      <a:lnTo>
                        <a:pt x="115" y="12"/>
                      </a:lnTo>
                      <a:lnTo>
                        <a:pt x="115" y="8"/>
                      </a:lnTo>
                      <a:lnTo>
                        <a:pt x="115" y="8"/>
                      </a:lnTo>
                      <a:lnTo>
                        <a:pt x="115" y="4"/>
                      </a:lnTo>
                      <a:lnTo>
                        <a:pt x="119" y="4"/>
                      </a:lnTo>
                      <a:lnTo>
                        <a:pt x="122" y="4"/>
                      </a:lnTo>
                      <a:lnTo>
                        <a:pt x="122" y="4"/>
                      </a:lnTo>
                      <a:lnTo>
                        <a:pt x="122" y="4"/>
                      </a:lnTo>
                      <a:lnTo>
                        <a:pt x="126" y="4"/>
                      </a:lnTo>
                      <a:lnTo>
                        <a:pt x="130" y="4"/>
                      </a:lnTo>
                      <a:lnTo>
                        <a:pt x="130" y="4"/>
                      </a:lnTo>
                      <a:lnTo>
                        <a:pt x="134" y="8"/>
                      </a:lnTo>
                      <a:lnTo>
                        <a:pt x="137" y="8"/>
                      </a:lnTo>
                      <a:lnTo>
                        <a:pt x="141" y="12"/>
                      </a:lnTo>
                      <a:lnTo>
                        <a:pt x="141" y="12"/>
                      </a:lnTo>
                      <a:lnTo>
                        <a:pt x="145" y="12"/>
                      </a:lnTo>
                      <a:lnTo>
                        <a:pt x="148" y="15"/>
                      </a:lnTo>
                      <a:lnTo>
                        <a:pt x="152" y="15"/>
                      </a:lnTo>
                      <a:lnTo>
                        <a:pt x="156" y="15"/>
                      </a:lnTo>
                      <a:lnTo>
                        <a:pt x="159" y="15"/>
                      </a:lnTo>
                      <a:lnTo>
                        <a:pt x="159" y="15"/>
                      </a:lnTo>
                      <a:lnTo>
                        <a:pt x="163" y="15"/>
                      </a:lnTo>
                      <a:lnTo>
                        <a:pt x="167" y="15"/>
                      </a:lnTo>
                      <a:lnTo>
                        <a:pt x="167" y="15"/>
                      </a:lnTo>
                      <a:lnTo>
                        <a:pt x="171" y="15"/>
                      </a:lnTo>
                      <a:lnTo>
                        <a:pt x="174" y="15"/>
                      </a:lnTo>
                      <a:lnTo>
                        <a:pt x="171" y="15"/>
                      </a:lnTo>
                      <a:lnTo>
                        <a:pt x="171" y="12"/>
                      </a:lnTo>
                      <a:lnTo>
                        <a:pt x="174" y="8"/>
                      </a:lnTo>
                      <a:lnTo>
                        <a:pt x="174" y="8"/>
                      </a:lnTo>
                      <a:lnTo>
                        <a:pt x="178" y="8"/>
                      </a:lnTo>
                      <a:lnTo>
                        <a:pt x="182" y="8"/>
                      </a:lnTo>
                      <a:lnTo>
                        <a:pt x="185" y="8"/>
                      </a:lnTo>
                      <a:lnTo>
                        <a:pt x="185" y="8"/>
                      </a:lnTo>
                      <a:lnTo>
                        <a:pt x="193" y="8"/>
                      </a:lnTo>
                      <a:lnTo>
                        <a:pt x="193" y="8"/>
                      </a:lnTo>
                      <a:lnTo>
                        <a:pt x="196" y="4"/>
                      </a:lnTo>
                      <a:lnTo>
                        <a:pt x="204" y="4"/>
                      </a:lnTo>
                      <a:lnTo>
                        <a:pt x="208" y="4"/>
                      </a:lnTo>
                      <a:lnTo>
                        <a:pt x="208" y="4"/>
                      </a:lnTo>
                      <a:lnTo>
                        <a:pt x="208" y="4"/>
                      </a:lnTo>
                      <a:lnTo>
                        <a:pt x="208" y="4"/>
                      </a:lnTo>
                      <a:lnTo>
                        <a:pt x="211" y="4"/>
                      </a:lnTo>
                      <a:lnTo>
                        <a:pt x="211" y="4"/>
                      </a:lnTo>
                      <a:lnTo>
                        <a:pt x="215" y="4"/>
                      </a:lnTo>
                      <a:lnTo>
                        <a:pt x="219" y="4"/>
                      </a:lnTo>
                      <a:lnTo>
                        <a:pt x="219" y="4"/>
                      </a:ln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22" y="0"/>
                      </a:lnTo>
                      <a:lnTo>
                        <a:pt x="226" y="0"/>
                      </a:lnTo>
                      <a:lnTo>
                        <a:pt x="230" y="0"/>
                      </a:lnTo>
                      <a:lnTo>
                        <a:pt x="230" y="0"/>
                      </a:lnTo>
                      <a:lnTo>
                        <a:pt x="234" y="0"/>
                      </a:lnTo>
                      <a:lnTo>
                        <a:pt x="234" y="0"/>
                      </a:lnTo>
                      <a:lnTo>
                        <a:pt x="237" y="4"/>
                      </a:lnTo>
                      <a:lnTo>
                        <a:pt x="245" y="4"/>
                      </a:lnTo>
                      <a:lnTo>
                        <a:pt x="245" y="4"/>
                      </a:lnTo>
                      <a:lnTo>
                        <a:pt x="248" y="0"/>
                      </a:lnTo>
                      <a:lnTo>
                        <a:pt x="252" y="0"/>
                      </a:lnTo>
                      <a:lnTo>
                        <a:pt x="256" y="4"/>
                      </a:lnTo>
                      <a:lnTo>
                        <a:pt x="256" y="4"/>
                      </a:lnTo>
                      <a:lnTo>
                        <a:pt x="259" y="8"/>
                      </a:lnTo>
                      <a:lnTo>
                        <a:pt x="259" y="8"/>
                      </a:lnTo>
                      <a:lnTo>
                        <a:pt x="263" y="8"/>
                      </a:lnTo>
                      <a:lnTo>
                        <a:pt x="263" y="12"/>
                      </a:lnTo>
                      <a:lnTo>
                        <a:pt x="267" y="12"/>
                      </a:lnTo>
                      <a:lnTo>
                        <a:pt x="271" y="15"/>
                      </a:lnTo>
                      <a:lnTo>
                        <a:pt x="271" y="15"/>
                      </a:lnTo>
                      <a:lnTo>
                        <a:pt x="274" y="12"/>
                      </a:lnTo>
                      <a:lnTo>
                        <a:pt x="274" y="12"/>
                      </a:lnTo>
                      <a:lnTo>
                        <a:pt x="278" y="12"/>
                      </a:lnTo>
                      <a:lnTo>
                        <a:pt x="282" y="12"/>
                      </a:lnTo>
                      <a:lnTo>
                        <a:pt x="282" y="12"/>
                      </a:lnTo>
                      <a:lnTo>
                        <a:pt x="282" y="12"/>
                      </a:lnTo>
                      <a:lnTo>
                        <a:pt x="285" y="12"/>
                      </a:lnTo>
                      <a:lnTo>
                        <a:pt x="289" y="8"/>
                      </a:lnTo>
                      <a:lnTo>
                        <a:pt x="289" y="8"/>
                      </a:lnTo>
                      <a:lnTo>
                        <a:pt x="293" y="8"/>
                      </a:lnTo>
                      <a:lnTo>
                        <a:pt x="293" y="8"/>
                      </a:lnTo>
                      <a:lnTo>
                        <a:pt x="296" y="12"/>
                      </a:lnTo>
                      <a:lnTo>
                        <a:pt x="300" y="15"/>
                      </a:lnTo>
                      <a:lnTo>
                        <a:pt x="300" y="15"/>
                      </a:lnTo>
                      <a:lnTo>
                        <a:pt x="304" y="15"/>
                      </a:lnTo>
                      <a:lnTo>
                        <a:pt x="304" y="19"/>
                      </a:lnTo>
                      <a:lnTo>
                        <a:pt x="308" y="19"/>
                      </a:lnTo>
                      <a:lnTo>
                        <a:pt x="308" y="23"/>
                      </a:lnTo>
                      <a:lnTo>
                        <a:pt x="308" y="23"/>
                      </a:lnTo>
                      <a:lnTo>
                        <a:pt x="308" y="26"/>
                      </a:lnTo>
                      <a:lnTo>
                        <a:pt x="311" y="26"/>
                      </a:lnTo>
                      <a:lnTo>
                        <a:pt x="315" y="26"/>
                      </a:lnTo>
                      <a:lnTo>
                        <a:pt x="315" y="26"/>
                      </a:lnTo>
                      <a:lnTo>
                        <a:pt x="315" y="30"/>
                      </a:lnTo>
                      <a:lnTo>
                        <a:pt x="311" y="30"/>
                      </a:lnTo>
                      <a:lnTo>
                        <a:pt x="311" y="34"/>
                      </a:lnTo>
                      <a:lnTo>
                        <a:pt x="311" y="41"/>
                      </a:lnTo>
                      <a:lnTo>
                        <a:pt x="311" y="45"/>
                      </a:lnTo>
                      <a:lnTo>
                        <a:pt x="311" y="45"/>
                      </a:lnTo>
                      <a:lnTo>
                        <a:pt x="315" y="49"/>
                      </a:lnTo>
                      <a:lnTo>
                        <a:pt x="315" y="49"/>
                      </a:lnTo>
                      <a:lnTo>
                        <a:pt x="315" y="52"/>
                      </a:lnTo>
                      <a:lnTo>
                        <a:pt x="308" y="60"/>
                      </a:lnTo>
                      <a:lnTo>
                        <a:pt x="300" y="67"/>
                      </a:lnTo>
                      <a:lnTo>
                        <a:pt x="300" y="67"/>
                      </a:lnTo>
                      <a:lnTo>
                        <a:pt x="293" y="78"/>
                      </a:lnTo>
                      <a:lnTo>
                        <a:pt x="293" y="82"/>
                      </a:lnTo>
                      <a:lnTo>
                        <a:pt x="293" y="86"/>
                      </a:lnTo>
                      <a:lnTo>
                        <a:pt x="293" y="90"/>
                      </a:lnTo>
                      <a:lnTo>
                        <a:pt x="289" y="97"/>
                      </a:lnTo>
                      <a:lnTo>
                        <a:pt x="289" y="101"/>
                      </a:lnTo>
                      <a:lnTo>
                        <a:pt x="285" y="104"/>
                      </a:lnTo>
                      <a:lnTo>
                        <a:pt x="282" y="104"/>
                      </a:lnTo>
                      <a:lnTo>
                        <a:pt x="282" y="115"/>
                      </a:lnTo>
                      <a:lnTo>
                        <a:pt x="282" y="119"/>
                      </a:lnTo>
                      <a:lnTo>
                        <a:pt x="282" y="123"/>
                      </a:lnTo>
                      <a:lnTo>
                        <a:pt x="282" y="127"/>
                      </a:lnTo>
                      <a:lnTo>
                        <a:pt x="282" y="130"/>
                      </a:lnTo>
                      <a:lnTo>
                        <a:pt x="289" y="160"/>
                      </a:lnTo>
                      <a:lnTo>
                        <a:pt x="293" y="179"/>
                      </a:lnTo>
                      <a:lnTo>
                        <a:pt x="304" y="190"/>
                      </a:lnTo>
                      <a:lnTo>
                        <a:pt x="308" y="205"/>
                      </a:lnTo>
                      <a:lnTo>
                        <a:pt x="304" y="201"/>
                      </a:lnTo>
                      <a:lnTo>
                        <a:pt x="278" y="208"/>
                      </a:lnTo>
                      <a:lnTo>
                        <a:pt x="271" y="219"/>
                      </a:lnTo>
                      <a:lnTo>
                        <a:pt x="271" y="223"/>
                      </a:lnTo>
                      <a:lnTo>
                        <a:pt x="274" y="223"/>
                      </a:lnTo>
                      <a:lnTo>
                        <a:pt x="274" y="227"/>
                      </a:lnTo>
                      <a:lnTo>
                        <a:pt x="274" y="227"/>
                      </a:lnTo>
                      <a:lnTo>
                        <a:pt x="274" y="227"/>
                      </a:lnTo>
                      <a:lnTo>
                        <a:pt x="274" y="230"/>
                      </a:lnTo>
                      <a:lnTo>
                        <a:pt x="274" y="230"/>
                      </a:lnTo>
                      <a:lnTo>
                        <a:pt x="274" y="234"/>
                      </a:lnTo>
                      <a:lnTo>
                        <a:pt x="274" y="238"/>
                      </a:lnTo>
                      <a:lnTo>
                        <a:pt x="274" y="238"/>
                      </a:lnTo>
                      <a:lnTo>
                        <a:pt x="274" y="238"/>
                      </a:lnTo>
                      <a:lnTo>
                        <a:pt x="271" y="242"/>
                      </a:lnTo>
                      <a:lnTo>
                        <a:pt x="271" y="242"/>
                      </a:lnTo>
                      <a:lnTo>
                        <a:pt x="271" y="245"/>
                      </a:lnTo>
                      <a:lnTo>
                        <a:pt x="271" y="253"/>
                      </a:lnTo>
                      <a:lnTo>
                        <a:pt x="271" y="256"/>
                      </a:lnTo>
                      <a:lnTo>
                        <a:pt x="271" y="260"/>
                      </a:lnTo>
                      <a:lnTo>
                        <a:pt x="274" y="264"/>
                      </a:lnTo>
                      <a:lnTo>
                        <a:pt x="278" y="264"/>
                      </a:lnTo>
                      <a:lnTo>
                        <a:pt x="278" y="268"/>
                      </a:lnTo>
                      <a:lnTo>
                        <a:pt x="285" y="268"/>
                      </a:lnTo>
                      <a:lnTo>
                        <a:pt x="285" y="268"/>
                      </a:lnTo>
                      <a:lnTo>
                        <a:pt x="285" y="264"/>
                      </a:lnTo>
                      <a:lnTo>
                        <a:pt x="285" y="264"/>
                      </a:lnTo>
                      <a:lnTo>
                        <a:pt x="289" y="264"/>
                      </a:lnTo>
                      <a:lnTo>
                        <a:pt x="289" y="264"/>
                      </a:lnTo>
                      <a:lnTo>
                        <a:pt x="293" y="279"/>
                      </a:lnTo>
                      <a:lnTo>
                        <a:pt x="289" y="282"/>
                      </a:lnTo>
                      <a:lnTo>
                        <a:pt x="289" y="282"/>
                      </a:lnTo>
                      <a:lnTo>
                        <a:pt x="289" y="279"/>
                      </a:lnTo>
                      <a:lnTo>
                        <a:pt x="285" y="279"/>
                      </a:lnTo>
                      <a:lnTo>
                        <a:pt x="285" y="279"/>
                      </a:lnTo>
                      <a:lnTo>
                        <a:pt x="282" y="282"/>
                      </a:lnTo>
                      <a:lnTo>
                        <a:pt x="278" y="282"/>
                      </a:lnTo>
                      <a:lnTo>
                        <a:pt x="274" y="279"/>
                      </a:lnTo>
                      <a:lnTo>
                        <a:pt x="271" y="275"/>
                      </a:lnTo>
                      <a:lnTo>
                        <a:pt x="271" y="271"/>
                      </a:lnTo>
                      <a:lnTo>
                        <a:pt x="267" y="268"/>
                      </a:lnTo>
                      <a:lnTo>
                        <a:pt x="263" y="268"/>
                      </a:lnTo>
                      <a:lnTo>
                        <a:pt x="256" y="264"/>
                      </a:lnTo>
                      <a:lnTo>
                        <a:pt x="252" y="264"/>
                      </a:lnTo>
                      <a:lnTo>
                        <a:pt x="252" y="260"/>
                      </a:lnTo>
                      <a:lnTo>
                        <a:pt x="248" y="256"/>
                      </a:lnTo>
                      <a:lnTo>
                        <a:pt x="248" y="253"/>
                      </a:lnTo>
                      <a:lnTo>
                        <a:pt x="248" y="253"/>
                      </a:lnTo>
                      <a:lnTo>
                        <a:pt x="245" y="253"/>
                      </a:lnTo>
                      <a:lnTo>
                        <a:pt x="245" y="253"/>
                      </a:lnTo>
                      <a:lnTo>
                        <a:pt x="241" y="256"/>
                      </a:lnTo>
                      <a:lnTo>
                        <a:pt x="241" y="260"/>
                      </a:lnTo>
                      <a:lnTo>
                        <a:pt x="237" y="260"/>
                      </a:lnTo>
                      <a:lnTo>
                        <a:pt x="234" y="260"/>
                      </a:lnTo>
                      <a:lnTo>
                        <a:pt x="234" y="260"/>
                      </a:lnTo>
                      <a:lnTo>
                        <a:pt x="230" y="260"/>
                      </a:lnTo>
                      <a:lnTo>
                        <a:pt x="226" y="260"/>
                      </a:lnTo>
                      <a:lnTo>
                        <a:pt x="222" y="256"/>
                      </a:lnTo>
                      <a:lnTo>
                        <a:pt x="222" y="256"/>
                      </a:lnTo>
                      <a:lnTo>
                        <a:pt x="219" y="256"/>
                      </a:lnTo>
                      <a:lnTo>
                        <a:pt x="219" y="256"/>
                      </a:lnTo>
                      <a:lnTo>
                        <a:pt x="219" y="253"/>
                      </a:lnTo>
                      <a:lnTo>
                        <a:pt x="219" y="253"/>
                      </a:lnTo>
                      <a:lnTo>
                        <a:pt x="215" y="249"/>
                      </a:lnTo>
                      <a:lnTo>
                        <a:pt x="215" y="249"/>
                      </a:lnTo>
                      <a:lnTo>
                        <a:pt x="215" y="249"/>
                      </a:lnTo>
                      <a:lnTo>
                        <a:pt x="211" y="249"/>
                      </a:lnTo>
                      <a:lnTo>
                        <a:pt x="211" y="249"/>
                      </a:lnTo>
                      <a:lnTo>
                        <a:pt x="208" y="249"/>
                      </a:lnTo>
                      <a:lnTo>
                        <a:pt x="204" y="249"/>
                      </a:lnTo>
                      <a:lnTo>
                        <a:pt x="204" y="253"/>
                      </a:lnTo>
                      <a:lnTo>
                        <a:pt x="204" y="253"/>
                      </a:lnTo>
                      <a:lnTo>
                        <a:pt x="204" y="253"/>
                      </a:lnTo>
                      <a:lnTo>
                        <a:pt x="200" y="249"/>
                      </a:lnTo>
                      <a:lnTo>
                        <a:pt x="200" y="249"/>
                      </a:lnTo>
                      <a:lnTo>
                        <a:pt x="200" y="245"/>
                      </a:lnTo>
                      <a:lnTo>
                        <a:pt x="196" y="245"/>
                      </a:lnTo>
                      <a:lnTo>
                        <a:pt x="196" y="245"/>
                      </a:lnTo>
                      <a:lnTo>
                        <a:pt x="196" y="245"/>
                      </a:lnTo>
                      <a:lnTo>
                        <a:pt x="193" y="245"/>
                      </a:lnTo>
                      <a:lnTo>
                        <a:pt x="189" y="245"/>
                      </a:lnTo>
                      <a:lnTo>
                        <a:pt x="185" y="249"/>
                      </a:lnTo>
                      <a:lnTo>
                        <a:pt x="185" y="249"/>
                      </a:lnTo>
                      <a:lnTo>
                        <a:pt x="182" y="249"/>
                      </a:lnTo>
                      <a:lnTo>
                        <a:pt x="182" y="249"/>
                      </a:lnTo>
                      <a:lnTo>
                        <a:pt x="178" y="249"/>
                      </a:lnTo>
                      <a:lnTo>
                        <a:pt x="174" y="249"/>
                      </a:lnTo>
                      <a:lnTo>
                        <a:pt x="174" y="245"/>
                      </a:lnTo>
                      <a:lnTo>
                        <a:pt x="171" y="245"/>
                      </a:lnTo>
                      <a:lnTo>
                        <a:pt x="171" y="245"/>
                      </a:lnTo>
                      <a:lnTo>
                        <a:pt x="171" y="249"/>
                      </a:lnTo>
                      <a:lnTo>
                        <a:pt x="171" y="249"/>
                      </a:lnTo>
                      <a:lnTo>
                        <a:pt x="167" y="249"/>
                      </a:lnTo>
                      <a:lnTo>
                        <a:pt x="167" y="249"/>
                      </a:lnTo>
                      <a:lnTo>
                        <a:pt x="167" y="245"/>
                      </a:lnTo>
                      <a:lnTo>
                        <a:pt x="167" y="245"/>
                      </a:lnTo>
                      <a:lnTo>
                        <a:pt x="167" y="242"/>
                      </a:lnTo>
                      <a:lnTo>
                        <a:pt x="167" y="242"/>
                      </a:lnTo>
                      <a:lnTo>
                        <a:pt x="167" y="238"/>
                      </a:lnTo>
                      <a:lnTo>
                        <a:pt x="167" y="238"/>
                      </a:lnTo>
                      <a:lnTo>
                        <a:pt x="167" y="234"/>
                      </a:lnTo>
                      <a:lnTo>
                        <a:pt x="167" y="234"/>
                      </a:lnTo>
                      <a:lnTo>
                        <a:pt x="163" y="230"/>
                      </a:lnTo>
                      <a:lnTo>
                        <a:pt x="163" y="230"/>
                      </a:lnTo>
                      <a:lnTo>
                        <a:pt x="167" y="227"/>
                      </a:lnTo>
                      <a:lnTo>
                        <a:pt x="163" y="227"/>
                      </a:lnTo>
                      <a:lnTo>
                        <a:pt x="163" y="227"/>
                      </a:lnTo>
                      <a:lnTo>
                        <a:pt x="163" y="223"/>
                      </a:lnTo>
                      <a:lnTo>
                        <a:pt x="163" y="223"/>
                      </a:lnTo>
                      <a:lnTo>
                        <a:pt x="163" y="223"/>
                      </a:lnTo>
                      <a:lnTo>
                        <a:pt x="159" y="219"/>
                      </a:lnTo>
                      <a:lnTo>
                        <a:pt x="159" y="219"/>
                      </a:lnTo>
                      <a:lnTo>
                        <a:pt x="159" y="216"/>
                      </a:lnTo>
                      <a:lnTo>
                        <a:pt x="159" y="216"/>
                      </a:lnTo>
                      <a:lnTo>
                        <a:pt x="159" y="208"/>
                      </a:lnTo>
                      <a:lnTo>
                        <a:pt x="159" y="208"/>
                      </a:lnTo>
                      <a:lnTo>
                        <a:pt x="159" y="205"/>
                      </a:lnTo>
                      <a:lnTo>
                        <a:pt x="159" y="205"/>
                      </a:lnTo>
                      <a:lnTo>
                        <a:pt x="159" y="205"/>
                      </a:lnTo>
                      <a:lnTo>
                        <a:pt x="159" y="201"/>
                      </a:lnTo>
                      <a:lnTo>
                        <a:pt x="159" y="197"/>
                      </a:lnTo>
                      <a:lnTo>
                        <a:pt x="159" y="197"/>
                      </a:lnTo>
                      <a:lnTo>
                        <a:pt x="159" y="193"/>
                      </a:lnTo>
                      <a:lnTo>
                        <a:pt x="159" y="190"/>
                      </a:lnTo>
                      <a:lnTo>
                        <a:pt x="159" y="190"/>
                      </a:lnTo>
                      <a:lnTo>
                        <a:pt x="141" y="190"/>
                      </a:lnTo>
                      <a:lnTo>
                        <a:pt x="141" y="186"/>
                      </a:lnTo>
                      <a:lnTo>
                        <a:pt x="141" y="186"/>
                      </a:lnTo>
                      <a:lnTo>
                        <a:pt x="141" y="182"/>
                      </a:lnTo>
                      <a:lnTo>
                        <a:pt x="137" y="182"/>
                      </a:lnTo>
                      <a:lnTo>
                        <a:pt x="137" y="186"/>
                      </a:lnTo>
                      <a:lnTo>
                        <a:pt x="122" y="186"/>
                      </a:lnTo>
                      <a:lnTo>
                        <a:pt x="122" y="190"/>
                      </a:lnTo>
                      <a:lnTo>
                        <a:pt x="119" y="190"/>
                      </a:lnTo>
                      <a:lnTo>
                        <a:pt x="119" y="193"/>
                      </a:lnTo>
                      <a:lnTo>
                        <a:pt x="119" y="193"/>
                      </a:lnTo>
                      <a:lnTo>
                        <a:pt x="119" y="197"/>
                      </a:lnTo>
                      <a:lnTo>
                        <a:pt x="108" y="201"/>
                      </a:lnTo>
                      <a:lnTo>
                        <a:pt x="104" y="201"/>
                      </a:lnTo>
                      <a:lnTo>
                        <a:pt x="100" y="201"/>
                      </a:lnTo>
                      <a:lnTo>
                        <a:pt x="97" y="201"/>
                      </a:lnTo>
                      <a:lnTo>
                        <a:pt x="93" y="201"/>
                      </a:lnTo>
                      <a:lnTo>
                        <a:pt x="89" y="201"/>
                      </a:lnTo>
                      <a:lnTo>
                        <a:pt x="89" y="201"/>
                      </a:lnTo>
                      <a:lnTo>
                        <a:pt x="85" y="193"/>
                      </a:lnTo>
                      <a:lnTo>
                        <a:pt x="85" y="193"/>
                      </a:lnTo>
                      <a:lnTo>
                        <a:pt x="82" y="190"/>
                      </a:lnTo>
                      <a:lnTo>
                        <a:pt x="82" y="190"/>
                      </a:lnTo>
                      <a:lnTo>
                        <a:pt x="82" y="186"/>
                      </a:lnTo>
                      <a:lnTo>
                        <a:pt x="82" y="186"/>
                      </a:lnTo>
                      <a:lnTo>
                        <a:pt x="82" y="182"/>
                      </a:lnTo>
                      <a:lnTo>
                        <a:pt x="78" y="179"/>
                      </a:lnTo>
                      <a:lnTo>
                        <a:pt x="78" y="179"/>
                      </a:lnTo>
                      <a:lnTo>
                        <a:pt x="78" y="175"/>
                      </a:lnTo>
                      <a:lnTo>
                        <a:pt x="78" y="175"/>
                      </a:lnTo>
                      <a:lnTo>
                        <a:pt x="78" y="171"/>
                      </a:lnTo>
                      <a:lnTo>
                        <a:pt x="78" y="171"/>
                      </a:lnTo>
                      <a:lnTo>
                        <a:pt x="78" y="171"/>
                      </a:lnTo>
                      <a:lnTo>
                        <a:pt x="78" y="167"/>
                      </a:lnTo>
                      <a:lnTo>
                        <a:pt x="59" y="167"/>
                      </a:lnTo>
                      <a:lnTo>
                        <a:pt x="48" y="167"/>
                      </a:lnTo>
                      <a:lnTo>
                        <a:pt x="41" y="167"/>
                      </a:lnTo>
                      <a:lnTo>
                        <a:pt x="37" y="167"/>
                      </a:lnTo>
                      <a:lnTo>
                        <a:pt x="34" y="167"/>
                      </a:lnTo>
                      <a:lnTo>
                        <a:pt x="30" y="167"/>
                      </a:lnTo>
                      <a:lnTo>
                        <a:pt x="26" y="167"/>
                      </a:lnTo>
                      <a:lnTo>
                        <a:pt x="22" y="167"/>
                      </a:lnTo>
                      <a:lnTo>
                        <a:pt x="22" y="167"/>
                      </a:lnTo>
                      <a:lnTo>
                        <a:pt x="19" y="167"/>
                      </a:lnTo>
                      <a:lnTo>
                        <a:pt x="15" y="167"/>
                      </a:lnTo>
                      <a:lnTo>
                        <a:pt x="11" y="167"/>
                      </a:lnTo>
                      <a:lnTo>
                        <a:pt x="11" y="171"/>
                      </a:lnTo>
                      <a:lnTo>
                        <a:pt x="11" y="171"/>
                      </a:lnTo>
                      <a:lnTo>
                        <a:pt x="11" y="171"/>
                      </a:lnTo>
                      <a:lnTo>
                        <a:pt x="11" y="171"/>
                      </a:lnTo>
                      <a:lnTo>
                        <a:pt x="8" y="171"/>
                      </a:lnTo>
                      <a:lnTo>
                        <a:pt x="8" y="171"/>
                      </a:lnTo>
                      <a:lnTo>
                        <a:pt x="8" y="167"/>
                      </a:lnTo>
                      <a:lnTo>
                        <a:pt x="4" y="167"/>
                      </a:lnTo>
                      <a:lnTo>
                        <a:pt x="0" y="1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2" name="Freeform 142">
                  <a:extLst>
                    <a:ext uri="{FF2B5EF4-FFF2-40B4-BE49-F238E27FC236}">
                      <a16:creationId xmlns:a16="http://schemas.microsoft.com/office/drawing/2014/main" id="{5D1CE353-86A1-F54D-B22C-1AFC9E89D6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3940" y="3357384"/>
                  <a:ext cx="66905" cy="153109"/>
                </a:xfrm>
                <a:custGeom>
                  <a:avLst/>
                  <a:gdLst>
                    <a:gd name="T0" fmla="*/ 4 w 52"/>
                    <a:gd name="T1" fmla="*/ 0 h 119"/>
                    <a:gd name="T2" fmla="*/ 7 w 52"/>
                    <a:gd name="T3" fmla="*/ 4 h 119"/>
                    <a:gd name="T4" fmla="*/ 11 w 52"/>
                    <a:gd name="T5" fmla="*/ 4 h 119"/>
                    <a:gd name="T6" fmla="*/ 15 w 52"/>
                    <a:gd name="T7" fmla="*/ 4 h 119"/>
                    <a:gd name="T8" fmla="*/ 15 w 52"/>
                    <a:gd name="T9" fmla="*/ 4 h 119"/>
                    <a:gd name="T10" fmla="*/ 18 w 52"/>
                    <a:gd name="T11" fmla="*/ 8 h 119"/>
                    <a:gd name="T12" fmla="*/ 26 w 52"/>
                    <a:gd name="T13" fmla="*/ 15 h 119"/>
                    <a:gd name="T14" fmla="*/ 26 w 52"/>
                    <a:gd name="T15" fmla="*/ 45 h 119"/>
                    <a:gd name="T16" fmla="*/ 26 w 52"/>
                    <a:gd name="T17" fmla="*/ 60 h 119"/>
                    <a:gd name="T18" fmla="*/ 33 w 52"/>
                    <a:gd name="T19" fmla="*/ 63 h 119"/>
                    <a:gd name="T20" fmla="*/ 37 w 52"/>
                    <a:gd name="T21" fmla="*/ 67 h 119"/>
                    <a:gd name="T22" fmla="*/ 44 w 52"/>
                    <a:gd name="T23" fmla="*/ 75 h 119"/>
                    <a:gd name="T24" fmla="*/ 48 w 52"/>
                    <a:gd name="T25" fmla="*/ 82 h 119"/>
                    <a:gd name="T26" fmla="*/ 52 w 52"/>
                    <a:gd name="T27" fmla="*/ 86 h 119"/>
                    <a:gd name="T28" fmla="*/ 48 w 52"/>
                    <a:gd name="T29" fmla="*/ 89 h 119"/>
                    <a:gd name="T30" fmla="*/ 44 w 52"/>
                    <a:gd name="T31" fmla="*/ 89 h 119"/>
                    <a:gd name="T32" fmla="*/ 44 w 52"/>
                    <a:gd name="T33" fmla="*/ 93 h 119"/>
                    <a:gd name="T34" fmla="*/ 48 w 52"/>
                    <a:gd name="T35" fmla="*/ 100 h 119"/>
                    <a:gd name="T36" fmla="*/ 44 w 52"/>
                    <a:gd name="T37" fmla="*/ 104 h 119"/>
                    <a:gd name="T38" fmla="*/ 41 w 52"/>
                    <a:gd name="T39" fmla="*/ 108 h 119"/>
                    <a:gd name="T40" fmla="*/ 37 w 52"/>
                    <a:gd name="T41" fmla="*/ 115 h 119"/>
                    <a:gd name="T42" fmla="*/ 37 w 52"/>
                    <a:gd name="T43" fmla="*/ 119 h 119"/>
                    <a:gd name="T44" fmla="*/ 33 w 52"/>
                    <a:gd name="T45" fmla="*/ 119 h 119"/>
                    <a:gd name="T46" fmla="*/ 33 w 52"/>
                    <a:gd name="T47" fmla="*/ 115 h 119"/>
                    <a:gd name="T48" fmla="*/ 30 w 52"/>
                    <a:gd name="T49" fmla="*/ 112 h 119"/>
                    <a:gd name="T50" fmla="*/ 22 w 52"/>
                    <a:gd name="T51" fmla="*/ 108 h 119"/>
                    <a:gd name="T52" fmla="*/ 22 w 52"/>
                    <a:gd name="T53" fmla="*/ 100 h 119"/>
                    <a:gd name="T54" fmla="*/ 22 w 52"/>
                    <a:gd name="T55" fmla="*/ 97 h 119"/>
                    <a:gd name="T56" fmla="*/ 26 w 52"/>
                    <a:gd name="T57" fmla="*/ 89 h 119"/>
                    <a:gd name="T58" fmla="*/ 30 w 52"/>
                    <a:gd name="T59" fmla="*/ 82 h 119"/>
                    <a:gd name="T60" fmla="*/ 22 w 52"/>
                    <a:gd name="T61" fmla="*/ 78 h 119"/>
                    <a:gd name="T62" fmla="*/ 18 w 52"/>
                    <a:gd name="T63" fmla="*/ 78 h 119"/>
                    <a:gd name="T64" fmla="*/ 15 w 52"/>
                    <a:gd name="T65" fmla="*/ 78 h 119"/>
                    <a:gd name="T66" fmla="*/ 11 w 52"/>
                    <a:gd name="T67" fmla="*/ 78 h 119"/>
                    <a:gd name="T68" fmla="*/ 7 w 52"/>
                    <a:gd name="T69" fmla="*/ 75 h 119"/>
                    <a:gd name="T70" fmla="*/ 4 w 52"/>
                    <a:gd name="T71" fmla="*/ 75 h 119"/>
                    <a:gd name="T72" fmla="*/ 0 w 52"/>
                    <a:gd name="T73" fmla="*/ 67 h 119"/>
                    <a:gd name="T74" fmla="*/ 0 w 52"/>
                    <a:gd name="T75" fmla="*/ 63 h 119"/>
                    <a:gd name="T76" fmla="*/ 4 w 52"/>
                    <a:gd name="T77" fmla="*/ 60 h 119"/>
                    <a:gd name="T78" fmla="*/ 4 w 52"/>
                    <a:gd name="T79" fmla="*/ 56 h 119"/>
                    <a:gd name="T80" fmla="*/ 4 w 52"/>
                    <a:gd name="T81" fmla="*/ 56 h 119"/>
                    <a:gd name="T82" fmla="*/ 7 w 52"/>
                    <a:gd name="T83" fmla="*/ 52 h 119"/>
                    <a:gd name="T84" fmla="*/ 11 w 52"/>
                    <a:gd name="T85" fmla="*/ 49 h 119"/>
                    <a:gd name="T86" fmla="*/ 11 w 52"/>
                    <a:gd name="T87" fmla="*/ 49 h 119"/>
                    <a:gd name="T88" fmla="*/ 11 w 52"/>
                    <a:gd name="T89" fmla="*/ 45 h 119"/>
                    <a:gd name="T90" fmla="*/ 11 w 52"/>
                    <a:gd name="T91" fmla="*/ 41 h 119"/>
                    <a:gd name="T92" fmla="*/ 7 w 52"/>
                    <a:gd name="T93" fmla="*/ 37 h 119"/>
                    <a:gd name="T94" fmla="*/ 11 w 52"/>
                    <a:gd name="T95" fmla="*/ 34 h 119"/>
                    <a:gd name="T96" fmla="*/ 7 w 52"/>
                    <a:gd name="T97" fmla="*/ 30 h 119"/>
                    <a:gd name="T98" fmla="*/ 11 w 52"/>
                    <a:gd name="T99" fmla="*/ 23 h 119"/>
                    <a:gd name="T100" fmla="*/ 15 w 52"/>
                    <a:gd name="T101" fmla="*/ 23 h 119"/>
                    <a:gd name="T102" fmla="*/ 11 w 52"/>
                    <a:gd name="T103" fmla="*/ 15 h 119"/>
                    <a:gd name="T104" fmla="*/ 7 w 52"/>
                    <a:gd name="T105" fmla="*/ 11 h 119"/>
                    <a:gd name="T106" fmla="*/ 11 w 52"/>
                    <a:gd name="T107" fmla="*/ 8 h 119"/>
                    <a:gd name="T108" fmla="*/ 7 w 52"/>
                    <a:gd name="T109" fmla="*/ 8 h 119"/>
                    <a:gd name="T110" fmla="*/ 4 w 52"/>
                    <a:gd name="T111" fmla="*/ 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2" h="119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7" y="4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5" y="4"/>
                      </a:lnTo>
                      <a:lnTo>
                        <a:pt x="15" y="4"/>
                      </a:lnTo>
                      <a:lnTo>
                        <a:pt x="15" y="4"/>
                      </a:lnTo>
                      <a:lnTo>
                        <a:pt x="15" y="4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26" y="15"/>
                      </a:lnTo>
                      <a:lnTo>
                        <a:pt x="26" y="19"/>
                      </a:lnTo>
                      <a:lnTo>
                        <a:pt x="26" y="45"/>
                      </a:lnTo>
                      <a:lnTo>
                        <a:pt x="26" y="49"/>
                      </a:lnTo>
                      <a:lnTo>
                        <a:pt x="26" y="60"/>
                      </a:lnTo>
                      <a:lnTo>
                        <a:pt x="33" y="63"/>
                      </a:lnTo>
                      <a:lnTo>
                        <a:pt x="33" y="63"/>
                      </a:lnTo>
                      <a:lnTo>
                        <a:pt x="37" y="67"/>
                      </a:lnTo>
                      <a:lnTo>
                        <a:pt x="37" y="67"/>
                      </a:lnTo>
                      <a:lnTo>
                        <a:pt x="44" y="71"/>
                      </a:lnTo>
                      <a:lnTo>
                        <a:pt x="44" y="75"/>
                      </a:lnTo>
                      <a:lnTo>
                        <a:pt x="48" y="78"/>
                      </a:lnTo>
                      <a:lnTo>
                        <a:pt x="48" y="82"/>
                      </a:lnTo>
                      <a:lnTo>
                        <a:pt x="52" y="86"/>
                      </a:lnTo>
                      <a:lnTo>
                        <a:pt x="52" y="86"/>
                      </a:lnTo>
                      <a:lnTo>
                        <a:pt x="48" y="86"/>
                      </a:lnTo>
                      <a:lnTo>
                        <a:pt x="48" y="89"/>
                      </a:lnTo>
                      <a:lnTo>
                        <a:pt x="48" y="89"/>
                      </a:lnTo>
                      <a:lnTo>
                        <a:pt x="44" y="89"/>
                      </a:lnTo>
                      <a:lnTo>
                        <a:pt x="48" y="89"/>
                      </a:lnTo>
                      <a:lnTo>
                        <a:pt x="44" y="93"/>
                      </a:lnTo>
                      <a:lnTo>
                        <a:pt x="48" y="93"/>
                      </a:lnTo>
                      <a:lnTo>
                        <a:pt x="48" y="100"/>
                      </a:lnTo>
                      <a:lnTo>
                        <a:pt x="48" y="100"/>
                      </a:lnTo>
                      <a:lnTo>
                        <a:pt x="44" y="104"/>
                      </a:lnTo>
                      <a:lnTo>
                        <a:pt x="41" y="104"/>
                      </a:lnTo>
                      <a:lnTo>
                        <a:pt x="41" y="108"/>
                      </a:lnTo>
                      <a:lnTo>
                        <a:pt x="41" y="112"/>
                      </a:lnTo>
                      <a:lnTo>
                        <a:pt x="37" y="115"/>
                      </a:lnTo>
                      <a:lnTo>
                        <a:pt x="37" y="119"/>
                      </a:lnTo>
                      <a:lnTo>
                        <a:pt x="37" y="119"/>
                      </a:lnTo>
                      <a:lnTo>
                        <a:pt x="33" y="119"/>
                      </a:lnTo>
                      <a:lnTo>
                        <a:pt x="33" y="119"/>
                      </a:lnTo>
                      <a:lnTo>
                        <a:pt x="33" y="115"/>
                      </a:lnTo>
                      <a:lnTo>
                        <a:pt x="33" y="115"/>
                      </a:lnTo>
                      <a:lnTo>
                        <a:pt x="30" y="112"/>
                      </a:lnTo>
                      <a:lnTo>
                        <a:pt x="30" y="112"/>
                      </a:lnTo>
                      <a:lnTo>
                        <a:pt x="26" y="108"/>
                      </a:lnTo>
                      <a:lnTo>
                        <a:pt x="22" y="108"/>
                      </a:lnTo>
                      <a:lnTo>
                        <a:pt x="22" y="104"/>
                      </a:lnTo>
                      <a:lnTo>
                        <a:pt x="22" y="100"/>
                      </a:lnTo>
                      <a:lnTo>
                        <a:pt x="22" y="97"/>
                      </a:lnTo>
                      <a:lnTo>
                        <a:pt x="22" y="97"/>
                      </a:lnTo>
                      <a:lnTo>
                        <a:pt x="22" y="93"/>
                      </a:lnTo>
                      <a:lnTo>
                        <a:pt x="26" y="89"/>
                      </a:lnTo>
                      <a:lnTo>
                        <a:pt x="30" y="86"/>
                      </a:lnTo>
                      <a:lnTo>
                        <a:pt x="30" y="82"/>
                      </a:lnTo>
                      <a:lnTo>
                        <a:pt x="26" y="78"/>
                      </a:lnTo>
                      <a:lnTo>
                        <a:pt x="22" y="78"/>
                      </a:lnTo>
                      <a:lnTo>
                        <a:pt x="18" y="78"/>
                      </a:lnTo>
                      <a:lnTo>
                        <a:pt x="18" y="78"/>
                      </a:lnTo>
                      <a:lnTo>
                        <a:pt x="15" y="78"/>
                      </a:lnTo>
                      <a:lnTo>
                        <a:pt x="15" y="78"/>
                      </a:lnTo>
                      <a:lnTo>
                        <a:pt x="11" y="78"/>
                      </a:lnTo>
                      <a:lnTo>
                        <a:pt x="11" y="78"/>
                      </a:lnTo>
                      <a:lnTo>
                        <a:pt x="11" y="75"/>
                      </a:lnTo>
                      <a:lnTo>
                        <a:pt x="7" y="75"/>
                      </a:lnTo>
                      <a:lnTo>
                        <a:pt x="7" y="71"/>
                      </a:lnTo>
                      <a:lnTo>
                        <a:pt x="4" y="75"/>
                      </a:lnTo>
                      <a:lnTo>
                        <a:pt x="4" y="71"/>
                      </a:lnTo>
                      <a:lnTo>
                        <a:pt x="0" y="67"/>
                      </a:lnTo>
                      <a:lnTo>
                        <a:pt x="0" y="67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60"/>
                      </a:lnTo>
                      <a:lnTo>
                        <a:pt x="4" y="60"/>
                      </a:lnTo>
                      <a:lnTo>
                        <a:pt x="4" y="56"/>
                      </a:lnTo>
                      <a:lnTo>
                        <a:pt x="4" y="56"/>
                      </a:lnTo>
                      <a:lnTo>
                        <a:pt x="4" y="56"/>
                      </a:lnTo>
                      <a:lnTo>
                        <a:pt x="4" y="52"/>
                      </a:lnTo>
                      <a:lnTo>
                        <a:pt x="7" y="52"/>
                      </a:lnTo>
                      <a:lnTo>
                        <a:pt x="11" y="49"/>
                      </a:lnTo>
                      <a:lnTo>
                        <a:pt x="11" y="49"/>
                      </a:lnTo>
                      <a:lnTo>
                        <a:pt x="11" y="49"/>
                      </a:lnTo>
                      <a:lnTo>
                        <a:pt x="11" y="49"/>
                      </a:lnTo>
                      <a:lnTo>
                        <a:pt x="11" y="45"/>
                      </a:lnTo>
                      <a:lnTo>
                        <a:pt x="11" y="45"/>
                      </a:lnTo>
                      <a:lnTo>
                        <a:pt x="7" y="41"/>
                      </a:lnTo>
                      <a:lnTo>
                        <a:pt x="11" y="41"/>
                      </a:lnTo>
                      <a:lnTo>
                        <a:pt x="11" y="41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11" y="34"/>
                      </a:lnTo>
                      <a:lnTo>
                        <a:pt x="11" y="34"/>
                      </a:lnTo>
                      <a:lnTo>
                        <a:pt x="7" y="30"/>
                      </a:lnTo>
                      <a:lnTo>
                        <a:pt x="7" y="26"/>
                      </a:lnTo>
                      <a:lnTo>
                        <a:pt x="11" y="23"/>
                      </a:lnTo>
                      <a:lnTo>
                        <a:pt x="11" y="23"/>
                      </a:lnTo>
                      <a:lnTo>
                        <a:pt x="15" y="23"/>
                      </a:lnTo>
                      <a:lnTo>
                        <a:pt x="15" y="19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7" y="11"/>
                      </a:lnTo>
                      <a:lnTo>
                        <a:pt x="11" y="8"/>
                      </a:lnTo>
                      <a:lnTo>
                        <a:pt x="11" y="8"/>
                      </a:lnTo>
                      <a:lnTo>
                        <a:pt x="7" y="8"/>
                      </a:lnTo>
                      <a:lnTo>
                        <a:pt x="7" y="8"/>
                      </a:lnTo>
                      <a:lnTo>
                        <a:pt x="7" y="4"/>
                      </a:lnTo>
                      <a:lnTo>
                        <a:pt x="4" y="4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3" name="Freeform 143">
                  <a:extLst>
                    <a:ext uri="{FF2B5EF4-FFF2-40B4-BE49-F238E27FC236}">
                      <a16:creationId xmlns:a16="http://schemas.microsoft.com/office/drawing/2014/main" id="{A38E4BBF-E878-D147-8DF7-59826F865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9773" y="3334224"/>
                  <a:ext cx="253467" cy="195568"/>
                </a:xfrm>
                <a:custGeom>
                  <a:avLst/>
                  <a:gdLst>
                    <a:gd name="T0" fmla="*/ 41 w 197"/>
                    <a:gd name="T1" fmla="*/ 48 h 152"/>
                    <a:gd name="T2" fmla="*/ 45 w 197"/>
                    <a:gd name="T3" fmla="*/ 52 h 152"/>
                    <a:gd name="T4" fmla="*/ 52 w 197"/>
                    <a:gd name="T5" fmla="*/ 48 h 152"/>
                    <a:gd name="T6" fmla="*/ 60 w 197"/>
                    <a:gd name="T7" fmla="*/ 52 h 152"/>
                    <a:gd name="T8" fmla="*/ 63 w 197"/>
                    <a:gd name="T9" fmla="*/ 55 h 152"/>
                    <a:gd name="T10" fmla="*/ 75 w 197"/>
                    <a:gd name="T11" fmla="*/ 59 h 152"/>
                    <a:gd name="T12" fmla="*/ 82 w 197"/>
                    <a:gd name="T13" fmla="*/ 55 h 152"/>
                    <a:gd name="T14" fmla="*/ 89 w 197"/>
                    <a:gd name="T15" fmla="*/ 52 h 152"/>
                    <a:gd name="T16" fmla="*/ 97 w 197"/>
                    <a:gd name="T17" fmla="*/ 63 h 152"/>
                    <a:gd name="T18" fmla="*/ 112 w 197"/>
                    <a:gd name="T19" fmla="*/ 74 h 152"/>
                    <a:gd name="T20" fmla="*/ 126 w 197"/>
                    <a:gd name="T21" fmla="*/ 78 h 152"/>
                    <a:gd name="T22" fmla="*/ 130 w 197"/>
                    <a:gd name="T23" fmla="*/ 81 h 152"/>
                    <a:gd name="T24" fmla="*/ 126 w 197"/>
                    <a:gd name="T25" fmla="*/ 63 h 152"/>
                    <a:gd name="T26" fmla="*/ 119 w 197"/>
                    <a:gd name="T27" fmla="*/ 67 h 152"/>
                    <a:gd name="T28" fmla="*/ 112 w 197"/>
                    <a:gd name="T29" fmla="*/ 55 h 152"/>
                    <a:gd name="T30" fmla="*/ 112 w 197"/>
                    <a:gd name="T31" fmla="*/ 41 h 152"/>
                    <a:gd name="T32" fmla="*/ 115 w 197"/>
                    <a:gd name="T33" fmla="*/ 33 h 152"/>
                    <a:gd name="T34" fmla="*/ 115 w 197"/>
                    <a:gd name="T35" fmla="*/ 26 h 152"/>
                    <a:gd name="T36" fmla="*/ 112 w 197"/>
                    <a:gd name="T37" fmla="*/ 18 h 152"/>
                    <a:gd name="T38" fmla="*/ 156 w 197"/>
                    <a:gd name="T39" fmla="*/ 4 h 152"/>
                    <a:gd name="T40" fmla="*/ 163 w 197"/>
                    <a:gd name="T41" fmla="*/ 7 h 152"/>
                    <a:gd name="T42" fmla="*/ 178 w 197"/>
                    <a:gd name="T43" fmla="*/ 11 h 152"/>
                    <a:gd name="T44" fmla="*/ 186 w 197"/>
                    <a:gd name="T45" fmla="*/ 18 h 152"/>
                    <a:gd name="T46" fmla="*/ 189 w 197"/>
                    <a:gd name="T47" fmla="*/ 26 h 152"/>
                    <a:gd name="T48" fmla="*/ 189 w 197"/>
                    <a:gd name="T49" fmla="*/ 29 h 152"/>
                    <a:gd name="T50" fmla="*/ 197 w 197"/>
                    <a:gd name="T51" fmla="*/ 41 h 152"/>
                    <a:gd name="T52" fmla="*/ 189 w 197"/>
                    <a:gd name="T53" fmla="*/ 48 h 152"/>
                    <a:gd name="T54" fmla="*/ 189 w 197"/>
                    <a:gd name="T55" fmla="*/ 55 h 152"/>
                    <a:gd name="T56" fmla="*/ 193 w 197"/>
                    <a:gd name="T57" fmla="*/ 63 h 152"/>
                    <a:gd name="T58" fmla="*/ 193 w 197"/>
                    <a:gd name="T59" fmla="*/ 67 h 152"/>
                    <a:gd name="T60" fmla="*/ 186 w 197"/>
                    <a:gd name="T61" fmla="*/ 74 h 152"/>
                    <a:gd name="T62" fmla="*/ 186 w 197"/>
                    <a:gd name="T63" fmla="*/ 78 h 152"/>
                    <a:gd name="T64" fmla="*/ 182 w 197"/>
                    <a:gd name="T65" fmla="*/ 85 h 152"/>
                    <a:gd name="T66" fmla="*/ 182 w 197"/>
                    <a:gd name="T67" fmla="*/ 93 h 152"/>
                    <a:gd name="T68" fmla="*/ 149 w 197"/>
                    <a:gd name="T69" fmla="*/ 104 h 152"/>
                    <a:gd name="T70" fmla="*/ 141 w 197"/>
                    <a:gd name="T71" fmla="*/ 115 h 152"/>
                    <a:gd name="T72" fmla="*/ 134 w 197"/>
                    <a:gd name="T73" fmla="*/ 115 h 152"/>
                    <a:gd name="T74" fmla="*/ 123 w 197"/>
                    <a:gd name="T75" fmla="*/ 115 h 152"/>
                    <a:gd name="T76" fmla="*/ 115 w 197"/>
                    <a:gd name="T77" fmla="*/ 122 h 152"/>
                    <a:gd name="T78" fmla="*/ 112 w 197"/>
                    <a:gd name="T79" fmla="*/ 126 h 152"/>
                    <a:gd name="T80" fmla="*/ 86 w 197"/>
                    <a:gd name="T81" fmla="*/ 148 h 152"/>
                    <a:gd name="T82" fmla="*/ 75 w 197"/>
                    <a:gd name="T83" fmla="*/ 148 h 152"/>
                    <a:gd name="T84" fmla="*/ 67 w 197"/>
                    <a:gd name="T85" fmla="*/ 148 h 152"/>
                    <a:gd name="T86" fmla="*/ 60 w 197"/>
                    <a:gd name="T87" fmla="*/ 148 h 152"/>
                    <a:gd name="T88" fmla="*/ 49 w 197"/>
                    <a:gd name="T89" fmla="*/ 144 h 152"/>
                    <a:gd name="T90" fmla="*/ 45 w 197"/>
                    <a:gd name="T91" fmla="*/ 141 h 152"/>
                    <a:gd name="T92" fmla="*/ 23 w 197"/>
                    <a:gd name="T93" fmla="*/ 144 h 152"/>
                    <a:gd name="T94" fmla="*/ 15 w 197"/>
                    <a:gd name="T95" fmla="*/ 137 h 152"/>
                    <a:gd name="T96" fmla="*/ 8 w 197"/>
                    <a:gd name="T97" fmla="*/ 130 h 152"/>
                    <a:gd name="T98" fmla="*/ 0 w 197"/>
                    <a:gd name="T99" fmla="*/ 122 h 152"/>
                    <a:gd name="T100" fmla="*/ 37 w 197"/>
                    <a:gd name="T101" fmla="*/ 70 h 152"/>
                    <a:gd name="T102" fmla="*/ 37 w 197"/>
                    <a:gd name="T103" fmla="*/ 59 h 152"/>
                    <a:gd name="T104" fmla="*/ 37 w 197"/>
                    <a:gd name="T105" fmla="*/ 4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97" h="152">
                      <a:moveTo>
                        <a:pt x="37" y="44"/>
                      </a:moveTo>
                      <a:lnTo>
                        <a:pt x="37" y="44"/>
                      </a:lnTo>
                      <a:lnTo>
                        <a:pt x="41" y="44"/>
                      </a:lnTo>
                      <a:lnTo>
                        <a:pt x="41" y="48"/>
                      </a:lnTo>
                      <a:lnTo>
                        <a:pt x="41" y="48"/>
                      </a:lnTo>
                      <a:lnTo>
                        <a:pt x="45" y="52"/>
                      </a:lnTo>
                      <a:lnTo>
                        <a:pt x="45" y="52"/>
                      </a:lnTo>
                      <a:lnTo>
                        <a:pt x="45" y="52"/>
                      </a:lnTo>
                      <a:lnTo>
                        <a:pt x="45" y="48"/>
                      </a:lnTo>
                      <a:lnTo>
                        <a:pt x="49" y="48"/>
                      </a:lnTo>
                      <a:lnTo>
                        <a:pt x="52" y="48"/>
                      </a:lnTo>
                      <a:lnTo>
                        <a:pt x="52" y="48"/>
                      </a:lnTo>
                      <a:lnTo>
                        <a:pt x="56" y="48"/>
                      </a:lnTo>
                      <a:lnTo>
                        <a:pt x="56" y="48"/>
                      </a:lnTo>
                      <a:lnTo>
                        <a:pt x="56" y="48"/>
                      </a:lnTo>
                      <a:lnTo>
                        <a:pt x="60" y="52"/>
                      </a:lnTo>
                      <a:lnTo>
                        <a:pt x="60" y="52"/>
                      </a:lnTo>
                      <a:lnTo>
                        <a:pt x="60" y="55"/>
                      </a:lnTo>
                      <a:lnTo>
                        <a:pt x="60" y="55"/>
                      </a:lnTo>
                      <a:lnTo>
                        <a:pt x="63" y="55"/>
                      </a:lnTo>
                      <a:lnTo>
                        <a:pt x="63" y="55"/>
                      </a:lnTo>
                      <a:lnTo>
                        <a:pt x="67" y="59"/>
                      </a:lnTo>
                      <a:lnTo>
                        <a:pt x="71" y="59"/>
                      </a:lnTo>
                      <a:lnTo>
                        <a:pt x="75" y="59"/>
                      </a:lnTo>
                      <a:lnTo>
                        <a:pt x="75" y="59"/>
                      </a:lnTo>
                      <a:lnTo>
                        <a:pt x="78" y="59"/>
                      </a:lnTo>
                      <a:lnTo>
                        <a:pt x="82" y="59"/>
                      </a:lnTo>
                      <a:lnTo>
                        <a:pt x="82" y="55"/>
                      </a:lnTo>
                      <a:lnTo>
                        <a:pt x="86" y="52"/>
                      </a:lnTo>
                      <a:lnTo>
                        <a:pt x="86" y="52"/>
                      </a:lnTo>
                      <a:lnTo>
                        <a:pt x="89" y="52"/>
                      </a:lnTo>
                      <a:lnTo>
                        <a:pt x="89" y="52"/>
                      </a:lnTo>
                      <a:lnTo>
                        <a:pt x="89" y="55"/>
                      </a:lnTo>
                      <a:lnTo>
                        <a:pt x="93" y="59"/>
                      </a:lnTo>
                      <a:lnTo>
                        <a:pt x="93" y="63"/>
                      </a:lnTo>
                      <a:lnTo>
                        <a:pt x="97" y="63"/>
                      </a:lnTo>
                      <a:lnTo>
                        <a:pt x="104" y="67"/>
                      </a:lnTo>
                      <a:lnTo>
                        <a:pt x="108" y="67"/>
                      </a:lnTo>
                      <a:lnTo>
                        <a:pt x="112" y="70"/>
                      </a:lnTo>
                      <a:lnTo>
                        <a:pt x="112" y="74"/>
                      </a:lnTo>
                      <a:lnTo>
                        <a:pt x="115" y="78"/>
                      </a:lnTo>
                      <a:lnTo>
                        <a:pt x="119" y="81"/>
                      </a:lnTo>
                      <a:lnTo>
                        <a:pt x="123" y="81"/>
                      </a:lnTo>
                      <a:lnTo>
                        <a:pt x="126" y="78"/>
                      </a:lnTo>
                      <a:lnTo>
                        <a:pt x="126" y="78"/>
                      </a:lnTo>
                      <a:lnTo>
                        <a:pt x="130" y="78"/>
                      </a:lnTo>
                      <a:lnTo>
                        <a:pt x="130" y="81"/>
                      </a:lnTo>
                      <a:lnTo>
                        <a:pt x="130" y="81"/>
                      </a:lnTo>
                      <a:lnTo>
                        <a:pt x="134" y="78"/>
                      </a:lnTo>
                      <a:lnTo>
                        <a:pt x="130" y="63"/>
                      </a:lnTo>
                      <a:lnTo>
                        <a:pt x="130" y="63"/>
                      </a:lnTo>
                      <a:lnTo>
                        <a:pt x="126" y="63"/>
                      </a:lnTo>
                      <a:lnTo>
                        <a:pt x="126" y="63"/>
                      </a:lnTo>
                      <a:lnTo>
                        <a:pt x="126" y="67"/>
                      </a:lnTo>
                      <a:lnTo>
                        <a:pt x="126" y="67"/>
                      </a:lnTo>
                      <a:lnTo>
                        <a:pt x="119" y="67"/>
                      </a:lnTo>
                      <a:lnTo>
                        <a:pt x="119" y="63"/>
                      </a:lnTo>
                      <a:lnTo>
                        <a:pt x="115" y="63"/>
                      </a:lnTo>
                      <a:lnTo>
                        <a:pt x="112" y="59"/>
                      </a:lnTo>
                      <a:lnTo>
                        <a:pt x="112" y="55"/>
                      </a:lnTo>
                      <a:lnTo>
                        <a:pt x="112" y="52"/>
                      </a:lnTo>
                      <a:lnTo>
                        <a:pt x="112" y="44"/>
                      </a:lnTo>
                      <a:lnTo>
                        <a:pt x="112" y="41"/>
                      </a:lnTo>
                      <a:lnTo>
                        <a:pt x="112" y="41"/>
                      </a:lnTo>
                      <a:lnTo>
                        <a:pt x="115" y="37"/>
                      </a:lnTo>
                      <a:lnTo>
                        <a:pt x="115" y="37"/>
                      </a:lnTo>
                      <a:lnTo>
                        <a:pt x="115" y="37"/>
                      </a:lnTo>
                      <a:lnTo>
                        <a:pt x="115" y="33"/>
                      </a:lnTo>
                      <a:lnTo>
                        <a:pt x="115" y="29"/>
                      </a:lnTo>
                      <a:lnTo>
                        <a:pt x="115" y="29"/>
                      </a:lnTo>
                      <a:lnTo>
                        <a:pt x="115" y="26"/>
                      </a:lnTo>
                      <a:lnTo>
                        <a:pt x="115" y="26"/>
                      </a:lnTo>
                      <a:lnTo>
                        <a:pt x="115" y="26"/>
                      </a:lnTo>
                      <a:lnTo>
                        <a:pt x="115" y="22"/>
                      </a:lnTo>
                      <a:lnTo>
                        <a:pt x="112" y="22"/>
                      </a:lnTo>
                      <a:lnTo>
                        <a:pt x="112" y="18"/>
                      </a:lnTo>
                      <a:lnTo>
                        <a:pt x="119" y="7"/>
                      </a:lnTo>
                      <a:lnTo>
                        <a:pt x="145" y="0"/>
                      </a:lnTo>
                      <a:lnTo>
                        <a:pt x="152" y="4"/>
                      </a:lnTo>
                      <a:lnTo>
                        <a:pt x="156" y="4"/>
                      </a:lnTo>
                      <a:lnTo>
                        <a:pt x="160" y="4"/>
                      </a:lnTo>
                      <a:lnTo>
                        <a:pt x="160" y="4"/>
                      </a:lnTo>
                      <a:lnTo>
                        <a:pt x="163" y="7"/>
                      </a:lnTo>
                      <a:lnTo>
                        <a:pt x="163" y="7"/>
                      </a:lnTo>
                      <a:lnTo>
                        <a:pt x="163" y="11"/>
                      </a:lnTo>
                      <a:lnTo>
                        <a:pt x="167" y="11"/>
                      </a:lnTo>
                      <a:lnTo>
                        <a:pt x="174" y="11"/>
                      </a:lnTo>
                      <a:lnTo>
                        <a:pt x="178" y="11"/>
                      </a:lnTo>
                      <a:lnTo>
                        <a:pt x="178" y="15"/>
                      </a:lnTo>
                      <a:lnTo>
                        <a:pt x="182" y="15"/>
                      </a:lnTo>
                      <a:lnTo>
                        <a:pt x="182" y="15"/>
                      </a:lnTo>
                      <a:lnTo>
                        <a:pt x="186" y="18"/>
                      </a:lnTo>
                      <a:lnTo>
                        <a:pt x="186" y="18"/>
                      </a:lnTo>
                      <a:lnTo>
                        <a:pt x="186" y="22"/>
                      </a:lnTo>
                      <a:lnTo>
                        <a:pt x="189" y="22"/>
                      </a:lnTo>
                      <a:lnTo>
                        <a:pt x="189" y="26"/>
                      </a:lnTo>
                      <a:lnTo>
                        <a:pt x="189" y="26"/>
                      </a:lnTo>
                      <a:lnTo>
                        <a:pt x="193" y="26"/>
                      </a:lnTo>
                      <a:lnTo>
                        <a:pt x="193" y="26"/>
                      </a:lnTo>
                      <a:lnTo>
                        <a:pt x="189" y="29"/>
                      </a:lnTo>
                      <a:lnTo>
                        <a:pt x="193" y="33"/>
                      </a:lnTo>
                      <a:lnTo>
                        <a:pt x="193" y="33"/>
                      </a:lnTo>
                      <a:lnTo>
                        <a:pt x="197" y="37"/>
                      </a:lnTo>
                      <a:lnTo>
                        <a:pt x="197" y="41"/>
                      </a:lnTo>
                      <a:lnTo>
                        <a:pt x="193" y="41"/>
                      </a:lnTo>
                      <a:lnTo>
                        <a:pt x="193" y="41"/>
                      </a:lnTo>
                      <a:lnTo>
                        <a:pt x="189" y="44"/>
                      </a:lnTo>
                      <a:lnTo>
                        <a:pt x="189" y="48"/>
                      </a:lnTo>
                      <a:lnTo>
                        <a:pt x="193" y="52"/>
                      </a:lnTo>
                      <a:lnTo>
                        <a:pt x="193" y="52"/>
                      </a:lnTo>
                      <a:lnTo>
                        <a:pt x="193" y="55"/>
                      </a:lnTo>
                      <a:lnTo>
                        <a:pt x="189" y="55"/>
                      </a:lnTo>
                      <a:lnTo>
                        <a:pt x="193" y="59"/>
                      </a:lnTo>
                      <a:lnTo>
                        <a:pt x="193" y="59"/>
                      </a:lnTo>
                      <a:lnTo>
                        <a:pt x="189" y="59"/>
                      </a:lnTo>
                      <a:lnTo>
                        <a:pt x="193" y="63"/>
                      </a:lnTo>
                      <a:lnTo>
                        <a:pt x="193" y="63"/>
                      </a:lnTo>
                      <a:lnTo>
                        <a:pt x="193" y="67"/>
                      </a:lnTo>
                      <a:lnTo>
                        <a:pt x="193" y="67"/>
                      </a:lnTo>
                      <a:lnTo>
                        <a:pt x="193" y="67"/>
                      </a:lnTo>
                      <a:lnTo>
                        <a:pt x="193" y="67"/>
                      </a:lnTo>
                      <a:lnTo>
                        <a:pt x="189" y="70"/>
                      </a:lnTo>
                      <a:lnTo>
                        <a:pt x="186" y="70"/>
                      </a:lnTo>
                      <a:lnTo>
                        <a:pt x="186" y="74"/>
                      </a:lnTo>
                      <a:lnTo>
                        <a:pt x="186" y="74"/>
                      </a:lnTo>
                      <a:lnTo>
                        <a:pt x="186" y="74"/>
                      </a:lnTo>
                      <a:lnTo>
                        <a:pt x="186" y="78"/>
                      </a:lnTo>
                      <a:lnTo>
                        <a:pt x="186" y="78"/>
                      </a:lnTo>
                      <a:lnTo>
                        <a:pt x="182" y="81"/>
                      </a:lnTo>
                      <a:lnTo>
                        <a:pt x="182" y="81"/>
                      </a:lnTo>
                      <a:lnTo>
                        <a:pt x="182" y="85"/>
                      </a:lnTo>
                      <a:lnTo>
                        <a:pt x="182" y="85"/>
                      </a:lnTo>
                      <a:lnTo>
                        <a:pt x="186" y="89"/>
                      </a:lnTo>
                      <a:lnTo>
                        <a:pt x="186" y="93"/>
                      </a:lnTo>
                      <a:lnTo>
                        <a:pt x="186" y="93"/>
                      </a:lnTo>
                      <a:lnTo>
                        <a:pt x="182" y="93"/>
                      </a:lnTo>
                      <a:lnTo>
                        <a:pt x="171" y="96"/>
                      </a:lnTo>
                      <a:lnTo>
                        <a:pt x="167" y="96"/>
                      </a:lnTo>
                      <a:lnTo>
                        <a:pt x="152" y="104"/>
                      </a:lnTo>
                      <a:lnTo>
                        <a:pt x="149" y="104"/>
                      </a:lnTo>
                      <a:lnTo>
                        <a:pt x="141" y="107"/>
                      </a:lnTo>
                      <a:lnTo>
                        <a:pt x="141" y="107"/>
                      </a:lnTo>
                      <a:lnTo>
                        <a:pt x="141" y="111"/>
                      </a:lnTo>
                      <a:lnTo>
                        <a:pt x="141" y="115"/>
                      </a:lnTo>
                      <a:lnTo>
                        <a:pt x="141" y="115"/>
                      </a:lnTo>
                      <a:lnTo>
                        <a:pt x="137" y="115"/>
                      </a:lnTo>
                      <a:lnTo>
                        <a:pt x="134" y="115"/>
                      </a:lnTo>
                      <a:lnTo>
                        <a:pt x="134" y="115"/>
                      </a:lnTo>
                      <a:lnTo>
                        <a:pt x="134" y="115"/>
                      </a:lnTo>
                      <a:lnTo>
                        <a:pt x="130" y="115"/>
                      </a:lnTo>
                      <a:lnTo>
                        <a:pt x="126" y="115"/>
                      </a:lnTo>
                      <a:lnTo>
                        <a:pt x="123" y="115"/>
                      </a:lnTo>
                      <a:lnTo>
                        <a:pt x="119" y="115"/>
                      </a:lnTo>
                      <a:lnTo>
                        <a:pt x="115" y="118"/>
                      </a:lnTo>
                      <a:lnTo>
                        <a:pt x="115" y="122"/>
                      </a:lnTo>
                      <a:lnTo>
                        <a:pt x="115" y="122"/>
                      </a:lnTo>
                      <a:lnTo>
                        <a:pt x="115" y="122"/>
                      </a:lnTo>
                      <a:lnTo>
                        <a:pt x="115" y="126"/>
                      </a:lnTo>
                      <a:lnTo>
                        <a:pt x="115" y="126"/>
                      </a:lnTo>
                      <a:lnTo>
                        <a:pt x="112" y="126"/>
                      </a:lnTo>
                      <a:lnTo>
                        <a:pt x="108" y="130"/>
                      </a:lnTo>
                      <a:lnTo>
                        <a:pt x="97" y="133"/>
                      </a:lnTo>
                      <a:lnTo>
                        <a:pt x="89" y="144"/>
                      </a:lnTo>
                      <a:lnTo>
                        <a:pt x="86" y="148"/>
                      </a:lnTo>
                      <a:lnTo>
                        <a:pt x="82" y="152"/>
                      </a:lnTo>
                      <a:lnTo>
                        <a:pt x="78" y="152"/>
                      </a:lnTo>
                      <a:lnTo>
                        <a:pt x="75" y="148"/>
                      </a:lnTo>
                      <a:lnTo>
                        <a:pt x="75" y="148"/>
                      </a:lnTo>
                      <a:lnTo>
                        <a:pt x="75" y="148"/>
                      </a:lnTo>
                      <a:lnTo>
                        <a:pt x="75" y="148"/>
                      </a:lnTo>
                      <a:lnTo>
                        <a:pt x="71" y="148"/>
                      </a:lnTo>
                      <a:lnTo>
                        <a:pt x="67" y="148"/>
                      </a:lnTo>
                      <a:lnTo>
                        <a:pt x="63" y="148"/>
                      </a:lnTo>
                      <a:lnTo>
                        <a:pt x="63" y="148"/>
                      </a:lnTo>
                      <a:lnTo>
                        <a:pt x="60" y="148"/>
                      </a:lnTo>
                      <a:lnTo>
                        <a:pt x="60" y="148"/>
                      </a:lnTo>
                      <a:lnTo>
                        <a:pt x="56" y="148"/>
                      </a:lnTo>
                      <a:lnTo>
                        <a:pt x="52" y="148"/>
                      </a:lnTo>
                      <a:lnTo>
                        <a:pt x="52" y="144"/>
                      </a:lnTo>
                      <a:lnTo>
                        <a:pt x="49" y="144"/>
                      </a:lnTo>
                      <a:lnTo>
                        <a:pt x="49" y="144"/>
                      </a:lnTo>
                      <a:lnTo>
                        <a:pt x="49" y="144"/>
                      </a:lnTo>
                      <a:lnTo>
                        <a:pt x="45" y="141"/>
                      </a:lnTo>
                      <a:lnTo>
                        <a:pt x="45" y="141"/>
                      </a:lnTo>
                      <a:lnTo>
                        <a:pt x="45" y="141"/>
                      </a:lnTo>
                      <a:lnTo>
                        <a:pt x="41" y="144"/>
                      </a:lnTo>
                      <a:lnTo>
                        <a:pt x="37" y="141"/>
                      </a:lnTo>
                      <a:lnTo>
                        <a:pt x="23" y="144"/>
                      </a:lnTo>
                      <a:lnTo>
                        <a:pt x="23" y="144"/>
                      </a:lnTo>
                      <a:lnTo>
                        <a:pt x="19" y="141"/>
                      </a:lnTo>
                      <a:lnTo>
                        <a:pt x="19" y="141"/>
                      </a:lnTo>
                      <a:lnTo>
                        <a:pt x="15" y="137"/>
                      </a:lnTo>
                      <a:lnTo>
                        <a:pt x="15" y="137"/>
                      </a:lnTo>
                      <a:lnTo>
                        <a:pt x="12" y="137"/>
                      </a:lnTo>
                      <a:lnTo>
                        <a:pt x="8" y="133"/>
                      </a:lnTo>
                      <a:lnTo>
                        <a:pt x="8" y="130"/>
                      </a:lnTo>
                      <a:lnTo>
                        <a:pt x="4" y="130"/>
                      </a:lnTo>
                      <a:lnTo>
                        <a:pt x="4" y="130"/>
                      </a:lnTo>
                      <a:lnTo>
                        <a:pt x="0" y="126"/>
                      </a:lnTo>
                      <a:lnTo>
                        <a:pt x="0" y="122"/>
                      </a:lnTo>
                      <a:lnTo>
                        <a:pt x="0" y="74"/>
                      </a:lnTo>
                      <a:lnTo>
                        <a:pt x="37" y="74"/>
                      </a:lnTo>
                      <a:lnTo>
                        <a:pt x="37" y="74"/>
                      </a:lnTo>
                      <a:lnTo>
                        <a:pt x="37" y="70"/>
                      </a:lnTo>
                      <a:lnTo>
                        <a:pt x="37" y="67"/>
                      </a:lnTo>
                      <a:lnTo>
                        <a:pt x="37" y="67"/>
                      </a:lnTo>
                      <a:lnTo>
                        <a:pt x="37" y="63"/>
                      </a:lnTo>
                      <a:lnTo>
                        <a:pt x="37" y="59"/>
                      </a:lnTo>
                      <a:lnTo>
                        <a:pt x="37" y="52"/>
                      </a:lnTo>
                      <a:lnTo>
                        <a:pt x="34" y="48"/>
                      </a:lnTo>
                      <a:lnTo>
                        <a:pt x="37" y="48"/>
                      </a:lnTo>
                      <a:lnTo>
                        <a:pt x="37" y="44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4" name="Freeform 144">
                  <a:extLst>
                    <a:ext uri="{FF2B5EF4-FFF2-40B4-BE49-F238E27FC236}">
                      <a16:creationId xmlns:a16="http://schemas.microsoft.com/office/drawing/2014/main" id="{146F33C8-C4A3-BC4B-8C97-6E8AB51729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1048" y="3290478"/>
                  <a:ext cx="266333" cy="239313"/>
                </a:xfrm>
                <a:custGeom>
                  <a:avLst/>
                  <a:gdLst>
                    <a:gd name="T0" fmla="*/ 189 w 207"/>
                    <a:gd name="T1" fmla="*/ 175 h 186"/>
                    <a:gd name="T2" fmla="*/ 178 w 207"/>
                    <a:gd name="T3" fmla="*/ 167 h 186"/>
                    <a:gd name="T4" fmla="*/ 170 w 207"/>
                    <a:gd name="T5" fmla="*/ 160 h 186"/>
                    <a:gd name="T6" fmla="*/ 207 w 207"/>
                    <a:gd name="T7" fmla="*/ 108 h 186"/>
                    <a:gd name="T8" fmla="*/ 207 w 207"/>
                    <a:gd name="T9" fmla="*/ 97 h 186"/>
                    <a:gd name="T10" fmla="*/ 207 w 207"/>
                    <a:gd name="T11" fmla="*/ 82 h 186"/>
                    <a:gd name="T12" fmla="*/ 200 w 207"/>
                    <a:gd name="T13" fmla="*/ 78 h 186"/>
                    <a:gd name="T14" fmla="*/ 193 w 207"/>
                    <a:gd name="T15" fmla="*/ 82 h 186"/>
                    <a:gd name="T16" fmla="*/ 182 w 207"/>
                    <a:gd name="T17" fmla="*/ 78 h 186"/>
                    <a:gd name="T18" fmla="*/ 178 w 207"/>
                    <a:gd name="T19" fmla="*/ 82 h 186"/>
                    <a:gd name="T20" fmla="*/ 178 w 207"/>
                    <a:gd name="T21" fmla="*/ 75 h 186"/>
                    <a:gd name="T22" fmla="*/ 178 w 207"/>
                    <a:gd name="T23" fmla="*/ 67 h 186"/>
                    <a:gd name="T24" fmla="*/ 178 w 207"/>
                    <a:gd name="T25" fmla="*/ 60 h 186"/>
                    <a:gd name="T26" fmla="*/ 174 w 207"/>
                    <a:gd name="T27" fmla="*/ 56 h 186"/>
                    <a:gd name="T28" fmla="*/ 170 w 207"/>
                    <a:gd name="T29" fmla="*/ 49 h 186"/>
                    <a:gd name="T30" fmla="*/ 170 w 207"/>
                    <a:gd name="T31" fmla="*/ 38 h 186"/>
                    <a:gd name="T32" fmla="*/ 170 w 207"/>
                    <a:gd name="T33" fmla="*/ 30 h 186"/>
                    <a:gd name="T34" fmla="*/ 170 w 207"/>
                    <a:gd name="T35" fmla="*/ 23 h 186"/>
                    <a:gd name="T36" fmla="*/ 152 w 207"/>
                    <a:gd name="T37" fmla="*/ 15 h 186"/>
                    <a:gd name="T38" fmla="*/ 133 w 207"/>
                    <a:gd name="T39" fmla="*/ 23 h 186"/>
                    <a:gd name="T40" fmla="*/ 130 w 207"/>
                    <a:gd name="T41" fmla="*/ 30 h 186"/>
                    <a:gd name="T42" fmla="*/ 108 w 207"/>
                    <a:gd name="T43" fmla="*/ 34 h 186"/>
                    <a:gd name="T44" fmla="*/ 96 w 207"/>
                    <a:gd name="T45" fmla="*/ 26 h 186"/>
                    <a:gd name="T46" fmla="*/ 93 w 207"/>
                    <a:gd name="T47" fmla="*/ 19 h 186"/>
                    <a:gd name="T48" fmla="*/ 89 w 207"/>
                    <a:gd name="T49" fmla="*/ 12 h 186"/>
                    <a:gd name="T50" fmla="*/ 89 w 207"/>
                    <a:gd name="T51" fmla="*/ 4 h 186"/>
                    <a:gd name="T52" fmla="*/ 59 w 207"/>
                    <a:gd name="T53" fmla="*/ 0 h 186"/>
                    <a:gd name="T54" fmla="*/ 41 w 207"/>
                    <a:gd name="T55" fmla="*/ 0 h 186"/>
                    <a:gd name="T56" fmla="*/ 30 w 207"/>
                    <a:gd name="T57" fmla="*/ 0 h 186"/>
                    <a:gd name="T58" fmla="*/ 22 w 207"/>
                    <a:gd name="T59" fmla="*/ 4 h 186"/>
                    <a:gd name="T60" fmla="*/ 15 w 207"/>
                    <a:gd name="T61" fmla="*/ 4 h 186"/>
                    <a:gd name="T62" fmla="*/ 26 w 207"/>
                    <a:gd name="T63" fmla="*/ 30 h 186"/>
                    <a:gd name="T64" fmla="*/ 30 w 207"/>
                    <a:gd name="T65" fmla="*/ 49 h 186"/>
                    <a:gd name="T66" fmla="*/ 37 w 207"/>
                    <a:gd name="T67" fmla="*/ 71 h 186"/>
                    <a:gd name="T68" fmla="*/ 33 w 207"/>
                    <a:gd name="T69" fmla="*/ 101 h 186"/>
                    <a:gd name="T70" fmla="*/ 15 w 207"/>
                    <a:gd name="T71" fmla="*/ 115 h 186"/>
                    <a:gd name="T72" fmla="*/ 8 w 207"/>
                    <a:gd name="T73" fmla="*/ 141 h 186"/>
                    <a:gd name="T74" fmla="*/ 4 w 207"/>
                    <a:gd name="T75" fmla="*/ 160 h 186"/>
                    <a:gd name="T76" fmla="*/ 0 w 207"/>
                    <a:gd name="T77" fmla="*/ 175 h 186"/>
                    <a:gd name="T78" fmla="*/ 8 w 207"/>
                    <a:gd name="T79" fmla="*/ 171 h 186"/>
                    <a:gd name="T80" fmla="*/ 15 w 207"/>
                    <a:gd name="T81" fmla="*/ 171 h 186"/>
                    <a:gd name="T82" fmla="*/ 26 w 207"/>
                    <a:gd name="T83" fmla="*/ 167 h 186"/>
                    <a:gd name="T84" fmla="*/ 30 w 207"/>
                    <a:gd name="T85" fmla="*/ 167 h 186"/>
                    <a:gd name="T86" fmla="*/ 33 w 207"/>
                    <a:gd name="T87" fmla="*/ 171 h 186"/>
                    <a:gd name="T88" fmla="*/ 45 w 207"/>
                    <a:gd name="T89" fmla="*/ 175 h 186"/>
                    <a:gd name="T90" fmla="*/ 111 w 207"/>
                    <a:gd name="T91" fmla="*/ 175 h 186"/>
                    <a:gd name="T92" fmla="*/ 119 w 207"/>
                    <a:gd name="T93" fmla="*/ 178 h 186"/>
                    <a:gd name="T94" fmla="*/ 126 w 207"/>
                    <a:gd name="T95" fmla="*/ 182 h 186"/>
                    <a:gd name="T96" fmla="*/ 137 w 207"/>
                    <a:gd name="T97" fmla="*/ 182 h 186"/>
                    <a:gd name="T98" fmla="*/ 145 w 207"/>
                    <a:gd name="T99" fmla="*/ 182 h 186"/>
                    <a:gd name="T100" fmla="*/ 156 w 207"/>
                    <a:gd name="T101" fmla="*/ 186 h 186"/>
                    <a:gd name="T102" fmla="*/ 159 w 207"/>
                    <a:gd name="T103" fmla="*/ 182 h 186"/>
                    <a:gd name="T104" fmla="*/ 163 w 207"/>
                    <a:gd name="T105" fmla="*/ 186 h 186"/>
                    <a:gd name="T106" fmla="*/ 193 w 207"/>
                    <a:gd name="T107" fmla="*/ 17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07" h="186">
                      <a:moveTo>
                        <a:pt x="193" y="178"/>
                      </a:moveTo>
                      <a:lnTo>
                        <a:pt x="193" y="178"/>
                      </a:lnTo>
                      <a:lnTo>
                        <a:pt x="189" y="175"/>
                      </a:lnTo>
                      <a:lnTo>
                        <a:pt x="189" y="175"/>
                      </a:lnTo>
                      <a:lnTo>
                        <a:pt x="185" y="171"/>
                      </a:lnTo>
                      <a:lnTo>
                        <a:pt x="185" y="171"/>
                      </a:lnTo>
                      <a:lnTo>
                        <a:pt x="182" y="171"/>
                      </a:lnTo>
                      <a:lnTo>
                        <a:pt x="178" y="167"/>
                      </a:lnTo>
                      <a:lnTo>
                        <a:pt x="178" y="164"/>
                      </a:lnTo>
                      <a:lnTo>
                        <a:pt x="174" y="164"/>
                      </a:lnTo>
                      <a:lnTo>
                        <a:pt x="174" y="164"/>
                      </a:lnTo>
                      <a:lnTo>
                        <a:pt x="170" y="160"/>
                      </a:lnTo>
                      <a:lnTo>
                        <a:pt x="170" y="156"/>
                      </a:lnTo>
                      <a:lnTo>
                        <a:pt x="170" y="108"/>
                      </a:lnTo>
                      <a:lnTo>
                        <a:pt x="207" y="108"/>
                      </a:lnTo>
                      <a:lnTo>
                        <a:pt x="207" y="108"/>
                      </a:lnTo>
                      <a:lnTo>
                        <a:pt x="207" y="104"/>
                      </a:lnTo>
                      <a:lnTo>
                        <a:pt x="207" y="101"/>
                      </a:lnTo>
                      <a:lnTo>
                        <a:pt x="207" y="101"/>
                      </a:lnTo>
                      <a:lnTo>
                        <a:pt x="207" y="97"/>
                      </a:lnTo>
                      <a:lnTo>
                        <a:pt x="207" y="93"/>
                      </a:lnTo>
                      <a:lnTo>
                        <a:pt x="207" y="86"/>
                      </a:lnTo>
                      <a:lnTo>
                        <a:pt x="204" y="82"/>
                      </a:lnTo>
                      <a:lnTo>
                        <a:pt x="207" y="82"/>
                      </a:lnTo>
                      <a:lnTo>
                        <a:pt x="207" y="78"/>
                      </a:lnTo>
                      <a:lnTo>
                        <a:pt x="207" y="78"/>
                      </a:lnTo>
                      <a:lnTo>
                        <a:pt x="204" y="78"/>
                      </a:lnTo>
                      <a:lnTo>
                        <a:pt x="200" y="78"/>
                      </a:lnTo>
                      <a:lnTo>
                        <a:pt x="196" y="82"/>
                      </a:lnTo>
                      <a:lnTo>
                        <a:pt x="196" y="82"/>
                      </a:lnTo>
                      <a:lnTo>
                        <a:pt x="193" y="82"/>
                      </a:lnTo>
                      <a:lnTo>
                        <a:pt x="193" y="82"/>
                      </a:lnTo>
                      <a:lnTo>
                        <a:pt x="189" y="82"/>
                      </a:lnTo>
                      <a:lnTo>
                        <a:pt x="185" y="82"/>
                      </a:lnTo>
                      <a:lnTo>
                        <a:pt x="185" y="78"/>
                      </a:lnTo>
                      <a:lnTo>
                        <a:pt x="182" y="78"/>
                      </a:lnTo>
                      <a:lnTo>
                        <a:pt x="182" y="78"/>
                      </a:lnTo>
                      <a:lnTo>
                        <a:pt x="182" y="82"/>
                      </a:lnTo>
                      <a:lnTo>
                        <a:pt x="182" y="82"/>
                      </a:lnTo>
                      <a:lnTo>
                        <a:pt x="178" y="82"/>
                      </a:lnTo>
                      <a:lnTo>
                        <a:pt x="178" y="82"/>
                      </a:lnTo>
                      <a:lnTo>
                        <a:pt x="178" y="78"/>
                      </a:lnTo>
                      <a:lnTo>
                        <a:pt x="178" y="78"/>
                      </a:lnTo>
                      <a:lnTo>
                        <a:pt x="178" y="75"/>
                      </a:lnTo>
                      <a:lnTo>
                        <a:pt x="178" y="75"/>
                      </a:lnTo>
                      <a:lnTo>
                        <a:pt x="178" y="71"/>
                      </a:lnTo>
                      <a:lnTo>
                        <a:pt x="178" y="71"/>
                      </a:lnTo>
                      <a:lnTo>
                        <a:pt x="178" y="67"/>
                      </a:lnTo>
                      <a:lnTo>
                        <a:pt x="178" y="67"/>
                      </a:lnTo>
                      <a:lnTo>
                        <a:pt x="174" y="63"/>
                      </a:lnTo>
                      <a:lnTo>
                        <a:pt x="174" y="63"/>
                      </a:lnTo>
                      <a:lnTo>
                        <a:pt x="178" y="60"/>
                      </a:lnTo>
                      <a:lnTo>
                        <a:pt x="174" y="60"/>
                      </a:lnTo>
                      <a:lnTo>
                        <a:pt x="174" y="60"/>
                      </a:lnTo>
                      <a:lnTo>
                        <a:pt x="174" y="56"/>
                      </a:lnTo>
                      <a:lnTo>
                        <a:pt x="174" y="56"/>
                      </a:lnTo>
                      <a:lnTo>
                        <a:pt x="174" y="56"/>
                      </a:lnTo>
                      <a:lnTo>
                        <a:pt x="170" y="52"/>
                      </a:lnTo>
                      <a:lnTo>
                        <a:pt x="170" y="52"/>
                      </a:lnTo>
                      <a:lnTo>
                        <a:pt x="170" y="49"/>
                      </a:lnTo>
                      <a:lnTo>
                        <a:pt x="170" y="49"/>
                      </a:lnTo>
                      <a:lnTo>
                        <a:pt x="170" y="41"/>
                      </a:lnTo>
                      <a:lnTo>
                        <a:pt x="170" y="41"/>
                      </a:lnTo>
                      <a:lnTo>
                        <a:pt x="170" y="38"/>
                      </a:lnTo>
                      <a:lnTo>
                        <a:pt x="170" y="38"/>
                      </a:lnTo>
                      <a:lnTo>
                        <a:pt x="170" y="38"/>
                      </a:lnTo>
                      <a:lnTo>
                        <a:pt x="170" y="34"/>
                      </a:lnTo>
                      <a:lnTo>
                        <a:pt x="170" y="30"/>
                      </a:lnTo>
                      <a:lnTo>
                        <a:pt x="170" y="30"/>
                      </a:lnTo>
                      <a:lnTo>
                        <a:pt x="170" y="26"/>
                      </a:lnTo>
                      <a:lnTo>
                        <a:pt x="170" y="23"/>
                      </a:lnTo>
                      <a:lnTo>
                        <a:pt x="170" y="23"/>
                      </a:lnTo>
                      <a:lnTo>
                        <a:pt x="152" y="23"/>
                      </a:lnTo>
                      <a:lnTo>
                        <a:pt x="152" y="19"/>
                      </a:lnTo>
                      <a:lnTo>
                        <a:pt x="152" y="19"/>
                      </a:lnTo>
                      <a:lnTo>
                        <a:pt x="152" y="15"/>
                      </a:lnTo>
                      <a:lnTo>
                        <a:pt x="148" y="15"/>
                      </a:lnTo>
                      <a:lnTo>
                        <a:pt x="148" y="19"/>
                      </a:lnTo>
                      <a:lnTo>
                        <a:pt x="133" y="19"/>
                      </a:lnTo>
                      <a:lnTo>
                        <a:pt x="133" y="23"/>
                      </a:lnTo>
                      <a:lnTo>
                        <a:pt x="130" y="23"/>
                      </a:lnTo>
                      <a:lnTo>
                        <a:pt x="130" y="26"/>
                      </a:lnTo>
                      <a:lnTo>
                        <a:pt x="130" y="26"/>
                      </a:lnTo>
                      <a:lnTo>
                        <a:pt x="130" y="30"/>
                      </a:lnTo>
                      <a:lnTo>
                        <a:pt x="119" y="34"/>
                      </a:lnTo>
                      <a:lnTo>
                        <a:pt x="115" y="34"/>
                      </a:lnTo>
                      <a:lnTo>
                        <a:pt x="111" y="34"/>
                      </a:lnTo>
                      <a:lnTo>
                        <a:pt x="108" y="34"/>
                      </a:lnTo>
                      <a:lnTo>
                        <a:pt x="104" y="34"/>
                      </a:lnTo>
                      <a:lnTo>
                        <a:pt x="100" y="34"/>
                      </a:lnTo>
                      <a:lnTo>
                        <a:pt x="100" y="34"/>
                      </a:lnTo>
                      <a:lnTo>
                        <a:pt x="96" y="26"/>
                      </a:lnTo>
                      <a:lnTo>
                        <a:pt x="96" y="26"/>
                      </a:lnTo>
                      <a:lnTo>
                        <a:pt x="93" y="23"/>
                      </a:lnTo>
                      <a:lnTo>
                        <a:pt x="93" y="23"/>
                      </a:lnTo>
                      <a:lnTo>
                        <a:pt x="93" y="19"/>
                      </a:lnTo>
                      <a:lnTo>
                        <a:pt x="93" y="19"/>
                      </a:lnTo>
                      <a:lnTo>
                        <a:pt x="93" y="15"/>
                      </a:lnTo>
                      <a:lnTo>
                        <a:pt x="89" y="12"/>
                      </a:lnTo>
                      <a:lnTo>
                        <a:pt x="89" y="12"/>
                      </a:lnTo>
                      <a:lnTo>
                        <a:pt x="89" y="8"/>
                      </a:lnTo>
                      <a:lnTo>
                        <a:pt x="89" y="8"/>
                      </a:lnTo>
                      <a:lnTo>
                        <a:pt x="89" y="4"/>
                      </a:lnTo>
                      <a:lnTo>
                        <a:pt x="89" y="4"/>
                      </a:lnTo>
                      <a:lnTo>
                        <a:pt x="89" y="4"/>
                      </a:lnTo>
                      <a:lnTo>
                        <a:pt x="89" y="0"/>
                      </a:lnTo>
                      <a:lnTo>
                        <a:pt x="70" y="0"/>
                      </a:lnTo>
                      <a:lnTo>
                        <a:pt x="59" y="0"/>
                      </a:lnTo>
                      <a:lnTo>
                        <a:pt x="52" y="0"/>
                      </a:lnTo>
                      <a:lnTo>
                        <a:pt x="48" y="0"/>
                      </a:lnTo>
                      <a:lnTo>
                        <a:pt x="45" y="0"/>
                      </a:lnTo>
                      <a:lnTo>
                        <a:pt x="41" y="0"/>
                      </a:lnTo>
                      <a:lnTo>
                        <a:pt x="37" y="0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30" y="0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22" y="4"/>
                      </a:lnTo>
                      <a:lnTo>
                        <a:pt x="19" y="4"/>
                      </a:lnTo>
                      <a:lnTo>
                        <a:pt x="15" y="4"/>
                      </a:lnTo>
                      <a:lnTo>
                        <a:pt x="19" y="8"/>
                      </a:lnTo>
                      <a:lnTo>
                        <a:pt x="19" y="12"/>
                      </a:lnTo>
                      <a:lnTo>
                        <a:pt x="26" y="19"/>
                      </a:lnTo>
                      <a:lnTo>
                        <a:pt x="26" y="30"/>
                      </a:lnTo>
                      <a:lnTo>
                        <a:pt x="33" y="38"/>
                      </a:lnTo>
                      <a:lnTo>
                        <a:pt x="30" y="41"/>
                      </a:lnTo>
                      <a:lnTo>
                        <a:pt x="26" y="49"/>
                      </a:lnTo>
                      <a:lnTo>
                        <a:pt x="30" y="49"/>
                      </a:lnTo>
                      <a:lnTo>
                        <a:pt x="30" y="56"/>
                      </a:lnTo>
                      <a:lnTo>
                        <a:pt x="30" y="60"/>
                      </a:lnTo>
                      <a:lnTo>
                        <a:pt x="30" y="63"/>
                      </a:lnTo>
                      <a:lnTo>
                        <a:pt x="37" y="71"/>
                      </a:lnTo>
                      <a:lnTo>
                        <a:pt x="37" y="75"/>
                      </a:lnTo>
                      <a:lnTo>
                        <a:pt x="41" y="78"/>
                      </a:lnTo>
                      <a:lnTo>
                        <a:pt x="41" y="89"/>
                      </a:lnTo>
                      <a:lnTo>
                        <a:pt x="33" y="101"/>
                      </a:lnTo>
                      <a:lnTo>
                        <a:pt x="30" y="101"/>
                      </a:lnTo>
                      <a:lnTo>
                        <a:pt x="22" y="104"/>
                      </a:lnTo>
                      <a:lnTo>
                        <a:pt x="22" y="108"/>
                      </a:lnTo>
                      <a:lnTo>
                        <a:pt x="15" y="115"/>
                      </a:lnTo>
                      <a:lnTo>
                        <a:pt x="15" y="123"/>
                      </a:lnTo>
                      <a:lnTo>
                        <a:pt x="11" y="123"/>
                      </a:lnTo>
                      <a:lnTo>
                        <a:pt x="11" y="134"/>
                      </a:lnTo>
                      <a:lnTo>
                        <a:pt x="8" y="141"/>
                      </a:lnTo>
                      <a:lnTo>
                        <a:pt x="8" y="145"/>
                      </a:lnTo>
                      <a:lnTo>
                        <a:pt x="4" y="149"/>
                      </a:lnTo>
                      <a:lnTo>
                        <a:pt x="4" y="156"/>
                      </a:lnTo>
                      <a:lnTo>
                        <a:pt x="4" y="160"/>
                      </a:lnTo>
                      <a:lnTo>
                        <a:pt x="4" y="167"/>
                      </a:lnTo>
                      <a:lnTo>
                        <a:pt x="0" y="171"/>
                      </a:lnTo>
                      <a:lnTo>
                        <a:pt x="0" y="175"/>
                      </a:lnTo>
                      <a:lnTo>
                        <a:pt x="0" y="175"/>
                      </a:lnTo>
                      <a:lnTo>
                        <a:pt x="4" y="175"/>
                      </a:lnTo>
                      <a:lnTo>
                        <a:pt x="4" y="175"/>
                      </a:lnTo>
                      <a:lnTo>
                        <a:pt x="8" y="175"/>
                      </a:lnTo>
                      <a:lnTo>
                        <a:pt x="8" y="171"/>
                      </a:lnTo>
                      <a:lnTo>
                        <a:pt x="8" y="171"/>
                      </a:lnTo>
                      <a:lnTo>
                        <a:pt x="11" y="171"/>
                      </a:lnTo>
                      <a:lnTo>
                        <a:pt x="15" y="175"/>
                      </a:lnTo>
                      <a:lnTo>
                        <a:pt x="15" y="171"/>
                      </a:lnTo>
                      <a:lnTo>
                        <a:pt x="15" y="171"/>
                      </a:lnTo>
                      <a:lnTo>
                        <a:pt x="22" y="167"/>
                      </a:lnTo>
                      <a:lnTo>
                        <a:pt x="22" y="167"/>
                      </a:lnTo>
                      <a:lnTo>
                        <a:pt x="26" y="167"/>
                      </a:lnTo>
                      <a:lnTo>
                        <a:pt x="26" y="167"/>
                      </a:lnTo>
                      <a:lnTo>
                        <a:pt x="26" y="167"/>
                      </a:lnTo>
                      <a:lnTo>
                        <a:pt x="30" y="167"/>
                      </a:lnTo>
                      <a:lnTo>
                        <a:pt x="30" y="167"/>
                      </a:lnTo>
                      <a:lnTo>
                        <a:pt x="30" y="171"/>
                      </a:lnTo>
                      <a:lnTo>
                        <a:pt x="33" y="171"/>
                      </a:lnTo>
                      <a:lnTo>
                        <a:pt x="33" y="171"/>
                      </a:lnTo>
                      <a:lnTo>
                        <a:pt x="33" y="171"/>
                      </a:lnTo>
                      <a:lnTo>
                        <a:pt x="37" y="175"/>
                      </a:lnTo>
                      <a:lnTo>
                        <a:pt x="41" y="175"/>
                      </a:lnTo>
                      <a:lnTo>
                        <a:pt x="45" y="175"/>
                      </a:lnTo>
                      <a:lnTo>
                        <a:pt x="45" y="175"/>
                      </a:lnTo>
                      <a:lnTo>
                        <a:pt x="48" y="175"/>
                      </a:lnTo>
                      <a:lnTo>
                        <a:pt x="48" y="175"/>
                      </a:lnTo>
                      <a:lnTo>
                        <a:pt x="48" y="175"/>
                      </a:lnTo>
                      <a:lnTo>
                        <a:pt x="111" y="175"/>
                      </a:lnTo>
                      <a:lnTo>
                        <a:pt x="111" y="175"/>
                      </a:lnTo>
                      <a:lnTo>
                        <a:pt x="115" y="178"/>
                      </a:lnTo>
                      <a:lnTo>
                        <a:pt x="115" y="178"/>
                      </a:lnTo>
                      <a:lnTo>
                        <a:pt x="119" y="178"/>
                      </a:lnTo>
                      <a:lnTo>
                        <a:pt x="122" y="182"/>
                      </a:lnTo>
                      <a:lnTo>
                        <a:pt x="122" y="182"/>
                      </a:lnTo>
                      <a:lnTo>
                        <a:pt x="126" y="182"/>
                      </a:lnTo>
                      <a:lnTo>
                        <a:pt x="126" y="182"/>
                      </a:lnTo>
                      <a:lnTo>
                        <a:pt x="130" y="182"/>
                      </a:lnTo>
                      <a:lnTo>
                        <a:pt x="130" y="182"/>
                      </a:lnTo>
                      <a:lnTo>
                        <a:pt x="133" y="182"/>
                      </a:lnTo>
                      <a:lnTo>
                        <a:pt x="137" y="182"/>
                      </a:lnTo>
                      <a:lnTo>
                        <a:pt x="141" y="182"/>
                      </a:lnTo>
                      <a:lnTo>
                        <a:pt x="141" y="178"/>
                      </a:lnTo>
                      <a:lnTo>
                        <a:pt x="141" y="182"/>
                      </a:lnTo>
                      <a:lnTo>
                        <a:pt x="145" y="182"/>
                      </a:lnTo>
                      <a:lnTo>
                        <a:pt x="148" y="182"/>
                      </a:lnTo>
                      <a:lnTo>
                        <a:pt x="148" y="186"/>
                      </a:lnTo>
                      <a:lnTo>
                        <a:pt x="152" y="186"/>
                      </a:lnTo>
                      <a:lnTo>
                        <a:pt x="156" y="186"/>
                      </a:lnTo>
                      <a:lnTo>
                        <a:pt x="156" y="182"/>
                      </a:lnTo>
                      <a:lnTo>
                        <a:pt x="156" y="182"/>
                      </a:lnTo>
                      <a:lnTo>
                        <a:pt x="159" y="182"/>
                      </a:lnTo>
                      <a:lnTo>
                        <a:pt x="159" y="182"/>
                      </a:lnTo>
                      <a:lnTo>
                        <a:pt x="159" y="182"/>
                      </a:lnTo>
                      <a:lnTo>
                        <a:pt x="163" y="186"/>
                      </a:lnTo>
                      <a:lnTo>
                        <a:pt x="163" y="186"/>
                      </a:lnTo>
                      <a:lnTo>
                        <a:pt x="163" y="186"/>
                      </a:lnTo>
                      <a:lnTo>
                        <a:pt x="167" y="186"/>
                      </a:lnTo>
                      <a:lnTo>
                        <a:pt x="167" y="186"/>
                      </a:lnTo>
                      <a:lnTo>
                        <a:pt x="167" y="186"/>
                      </a:lnTo>
                      <a:lnTo>
                        <a:pt x="193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5" name="Freeform 145">
                  <a:extLst>
                    <a:ext uri="{FF2B5EF4-FFF2-40B4-BE49-F238E27FC236}">
                      <a16:creationId xmlns:a16="http://schemas.microsoft.com/office/drawing/2014/main" id="{26964D29-AE1C-2041-8AA3-6B623834F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6680" y="3482187"/>
                  <a:ext cx="167262" cy="133810"/>
                </a:xfrm>
                <a:custGeom>
                  <a:avLst/>
                  <a:gdLst>
                    <a:gd name="T0" fmla="*/ 8 w 130"/>
                    <a:gd name="T1" fmla="*/ 33 h 104"/>
                    <a:gd name="T2" fmla="*/ 11 w 130"/>
                    <a:gd name="T3" fmla="*/ 33 h 104"/>
                    <a:gd name="T4" fmla="*/ 23 w 130"/>
                    <a:gd name="T5" fmla="*/ 33 h 104"/>
                    <a:gd name="T6" fmla="*/ 23 w 130"/>
                    <a:gd name="T7" fmla="*/ 33 h 104"/>
                    <a:gd name="T8" fmla="*/ 34 w 130"/>
                    <a:gd name="T9" fmla="*/ 33 h 104"/>
                    <a:gd name="T10" fmla="*/ 56 w 130"/>
                    <a:gd name="T11" fmla="*/ 15 h 104"/>
                    <a:gd name="T12" fmla="*/ 63 w 130"/>
                    <a:gd name="T13" fmla="*/ 11 h 104"/>
                    <a:gd name="T14" fmla="*/ 63 w 130"/>
                    <a:gd name="T15" fmla="*/ 7 h 104"/>
                    <a:gd name="T16" fmla="*/ 71 w 130"/>
                    <a:gd name="T17" fmla="*/ 0 h 104"/>
                    <a:gd name="T18" fmla="*/ 82 w 130"/>
                    <a:gd name="T19" fmla="*/ 0 h 104"/>
                    <a:gd name="T20" fmla="*/ 85 w 130"/>
                    <a:gd name="T21" fmla="*/ 0 h 104"/>
                    <a:gd name="T22" fmla="*/ 89 w 130"/>
                    <a:gd name="T23" fmla="*/ 3 h 104"/>
                    <a:gd name="T24" fmla="*/ 97 w 130"/>
                    <a:gd name="T25" fmla="*/ 7 h 104"/>
                    <a:gd name="T26" fmla="*/ 104 w 130"/>
                    <a:gd name="T27" fmla="*/ 7 h 104"/>
                    <a:gd name="T28" fmla="*/ 115 w 130"/>
                    <a:gd name="T29" fmla="*/ 11 h 104"/>
                    <a:gd name="T30" fmla="*/ 126 w 130"/>
                    <a:gd name="T31" fmla="*/ 18 h 104"/>
                    <a:gd name="T32" fmla="*/ 130 w 130"/>
                    <a:gd name="T33" fmla="*/ 22 h 104"/>
                    <a:gd name="T34" fmla="*/ 130 w 130"/>
                    <a:gd name="T35" fmla="*/ 29 h 104"/>
                    <a:gd name="T36" fmla="*/ 126 w 130"/>
                    <a:gd name="T37" fmla="*/ 37 h 104"/>
                    <a:gd name="T38" fmla="*/ 130 w 130"/>
                    <a:gd name="T39" fmla="*/ 41 h 104"/>
                    <a:gd name="T40" fmla="*/ 126 w 130"/>
                    <a:gd name="T41" fmla="*/ 48 h 104"/>
                    <a:gd name="T42" fmla="*/ 122 w 130"/>
                    <a:gd name="T43" fmla="*/ 52 h 104"/>
                    <a:gd name="T44" fmla="*/ 126 w 130"/>
                    <a:gd name="T45" fmla="*/ 59 h 104"/>
                    <a:gd name="T46" fmla="*/ 126 w 130"/>
                    <a:gd name="T47" fmla="*/ 63 h 104"/>
                    <a:gd name="T48" fmla="*/ 122 w 130"/>
                    <a:gd name="T49" fmla="*/ 70 h 104"/>
                    <a:gd name="T50" fmla="*/ 119 w 130"/>
                    <a:gd name="T51" fmla="*/ 74 h 104"/>
                    <a:gd name="T52" fmla="*/ 119 w 130"/>
                    <a:gd name="T53" fmla="*/ 85 h 104"/>
                    <a:gd name="T54" fmla="*/ 97 w 130"/>
                    <a:gd name="T55" fmla="*/ 104 h 104"/>
                    <a:gd name="T56" fmla="*/ 85 w 130"/>
                    <a:gd name="T57" fmla="*/ 104 h 104"/>
                    <a:gd name="T58" fmla="*/ 78 w 130"/>
                    <a:gd name="T59" fmla="*/ 100 h 104"/>
                    <a:gd name="T60" fmla="*/ 67 w 130"/>
                    <a:gd name="T61" fmla="*/ 100 h 104"/>
                    <a:gd name="T62" fmla="*/ 63 w 130"/>
                    <a:gd name="T63" fmla="*/ 96 h 104"/>
                    <a:gd name="T64" fmla="*/ 56 w 130"/>
                    <a:gd name="T65" fmla="*/ 93 h 104"/>
                    <a:gd name="T66" fmla="*/ 48 w 130"/>
                    <a:gd name="T67" fmla="*/ 93 h 104"/>
                    <a:gd name="T68" fmla="*/ 41 w 130"/>
                    <a:gd name="T69" fmla="*/ 85 h 104"/>
                    <a:gd name="T70" fmla="*/ 37 w 130"/>
                    <a:gd name="T71" fmla="*/ 78 h 104"/>
                    <a:gd name="T72" fmla="*/ 34 w 130"/>
                    <a:gd name="T73" fmla="*/ 74 h 104"/>
                    <a:gd name="T74" fmla="*/ 34 w 130"/>
                    <a:gd name="T75" fmla="*/ 70 h 104"/>
                    <a:gd name="T76" fmla="*/ 26 w 130"/>
                    <a:gd name="T77" fmla="*/ 67 h 104"/>
                    <a:gd name="T78" fmla="*/ 19 w 130"/>
                    <a:gd name="T79" fmla="*/ 55 h 104"/>
                    <a:gd name="T80" fmla="*/ 15 w 130"/>
                    <a:gd name="T81" fmla="*/ 52 h 104"/>
                    <a:gd name="T82" fmla="*/ 11 w 130"/>
                    <a:gd name="T83" fmla="*/ 44 h 104"/>
                    <a:gd name="T84" fmla="*/ 8 w 130"/>
                    <a:gd name="T85" fmla="*/ 41 h 104"/>
                    <a:gd name="T86" fmla="*/ 0 w 130"/>
                    <a:gd name="T87" fmla="*/ 37 h 104"/>
                    <a:gd name="T88" fmla="*/ 0 w 130"/>
                    <a:gd name="T89" fmla="*/ 33 h 104"/>
                    <a:gd name="T90" fmla="*/ 0 w 130"/>
                    <a:gd name="T91" fmla="*/ 3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30" h="104">
                      <a:moveTo>
                        <a:pt x="0" y="33"/>
                      </a:moveTo>
                      <a:lnTo>
                        <a:pt x="4" y="33"/>
                      </a:lnTo>
                      <a:lnTo>
                        <a:pt x="8" y="33"/>
                      </a:lnTo>
                      <a:lnTo>
                        <a:pt x="8" y="33"/>
                      </a:lnTo>
                      <a:lnTo>
                        <a:pt x="11" y="33"/>
                      </a:lnTo>
                      <a:lnTo>
                        <a:pt x="11" y="33"/>
                      </a:lnTo>
                      <a:lnTo>
                        <a:pt x="15" y="33"/>
                      </a:lnTo>
                      <a:lnTo>
                        <a:pt x="19" y="33"/>
                      </a:lnTo>
                      <a:lnTo>
                        <a:pt x="23" y="33"/>
                      </a:lnTo>
                      <a:lnTo>
                        <a:pt x="23" y="33"/>
                      </a:lnTo>
                      <a:lnTo>
                        <a:pt x="23" y="33"/>
                      </a:lnTo>
                      <a:lnTo>
                        <a:pt x="23" y="33"/>
                      </a:lnTo>
                      <a:lnTo>
                        <a:pt x="26" y="37"/>
                      </a:lnTo>
                      <a:lnTo>
                        <a:pt x="30" y="37"/>
                      </a:lnTo>
                      <a:lnTo>
                        <a:pt x="34" y="33"/>
                      </a:lnTo>
                      <a:lnTo>
                        <a:pt x="37" y="29"/>
                      </a:lnTo>
                      <a:lnTo>
                        <a:pt x="45" y="18"/>
                      </a:lnTo>
                      <a:lnTo>
                        <a:pt x="56" y="15"/>
                      </a:lnTo>
                      <a:lnTo>
                        <a:pt x="60" y="11"/>
                      </a:lnTo>
                      <a:lnTo>
                        <a:pt x="63" y="11"/>
                      </a:lnTo>
                      <a:lnTo>
                        <a:pt x="63" y="11"/>
                      </a:lnTo>
                      <a:lnTo>
                        <a:pt x="63" y="7"/>
                      </a:lnTo>
                      <a:lnTo>
                        <a:pt x="63" y="7"/>
                      </a:lnTo>
                      <a:lnTo>
                        <a:pt x="63" y="7"/>
                      </a:lnTo>
                      <a:lnTo>
                        <a:pt x="63" y="3"/>
                      </a:lnTo>
                      <a:lnTo>
                        <a:pt x="67" y="0"/>
                      </a:lnTo>
                      <a:lnTo>
                        <a:pt x="71" y="0"/>
                      </a:lnTo>
                      <a:lnTo>
                        <a:pt x="74" y="0"/>
                      </a:lnTo>
                      <a:lnTo>
                        <a:pt x="78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85" y="0"/>
                      </a:lnTo>
                      <a:lnTo>
                        <a:pt x="89" y="0"/>
                      </a:lnTo>
                      <a:lnTo>
                        <a:pt x="89" y="0"/>
                      </a:lnTo>
                      <a:lnTo>
                        <a:pt x="89" y="3"/>
                      </a:lnTo>
                      <a:lnTo>
                        <a:pt x="97" y="3"/>
                      </a:lnTo>
                      <a:lnTo>
                        <a:pt x="97" y="3"/>
                      </a:lnTo>
                      <a:lnTo>
                        <a:pt x="97" y="7"/>
                      </a:lnTo>
                      <a:lnTo>
                        <a:pt x="100" y="7"/>
                      </a:lnTo>
                      <a:lnTo>
                        <a:pt x="100" y="3"/>
                      </a:lnTo>
                      <a:lnTo>
                        <a:pt x="104" y="7"/>
                      </a:lnTo>
                      <a:lnTo>
                        <a:pt x="111" y="7"/>
                      </a:lnTo>
                      <a:lnTo>
                        <a:pt x="111" y="11"/>
                      </a:lnTo>
                      <a:lnTo>
                        <a:pt x="115" y="11"/>
                      </a:lnTo>
                      <a:lnTo>
                        <a:pt x="122" y="11"/>
                      </a:lnTo>
                      <a:lnTo>
                        <a:pt x="122" y="15"/>
                      </a:lnTo>
                      <a:lnTo>
                        <a:pt x="126" y="18"/>
                      </a:lnTo>
                      <a:lnTo>
                        <a:pt x="130" y="18"/>
                      </a:lnTo>
                      <a:lnTo>
                        <a:pt x="130" y="18"/>
                      </a:lnTo>
                      <a:lnTo>
                        <a:pt x="130" y="22"/>
                      </a:lnTo>
                      <a:lnTo>
                        <a:pt x="130" y="26"/>
                      </a:lnTo>
                      <a:lnTo>
                        <a:pt x="130" y="26"/>
                      </a:lnTo>
                      <a:lnTo>
                        <a:pt x="130" y="29"/>
                      </a:lnTo>
                      <a:lnTo>
                        <a:pt x="130" y="29"/>
                      </a:lnTo>
                      <a:lnTo>
                        <a:pt x="126" y="33"/>
                      </a:lnTo>
                      <a:lnTo>
                        <a:pt x="126" y="37"/>
                      </a:lnTo>
                      <a:lnTo>
                        <a:pt x="126" y="41"/>
                      </a:lnTo>
                      <a:lnTo>
                        <a:pt x="126" y="41"/>
                      </a:lnTo>
                      <a:lnTo>
                        <a:pt x="130" y="41"/>
                      </a:lnTo>
                      <a:lnTo>
                        <a:pt x="126" y="41"/>
                      </a:lnTo>
                      <a:lnTo>
                        <a:pt x="126" y="44"/>
                      </a:lnTo>
                      <a:lnTo>
                        <a:pt x="126" y="48"/>
                      </a:lnTo>
                      <a:lnTo>
                        <a:pt x="126" y="48"/>
                      </a:lnTo>
                      <a:lnTo>
                        <a:pt x="122" y="52"/>
                      </a:lnTo>
                      <a:lnTo>
                        <a:pt x="122" y="52"/>
                      </a:lnTo>
                      <a:lnTo>
                        <a:pt x="126" y="55"/>
                      </a:lnTo>
                      <a:lnTo>
                        <a:pt x="126" y="55"/>
                      </a:lnTo>
                      <a:lnTo>
                        <a:pt x="126" y="59"/>
                      </a:lnTo>
                      <a:lnTo>
                        <a:pt x="126" y="59"/>
                      </a:lnTo>
                      <a:lnTo>
                        <a:pt x="126" y="63"/>
                      </a:lnTo>
                      <a:lnTo>
                        <a:pt x="126" y="63"/>
                      </a:lnTo>
                      <a:lnTo>
                        <a:pt x="126" y="67"/>
                      </a:lnTo>
                      <a:lnTo>
                        <a:pt x="122" y="70"/>
                      </a:lnTo>
                      <a:lnTo>
                        <a:pt x="122" y="70"/>
                      </a:lnTo>
                      <a:lnTo>
                        <a:pt x="119" y="70"/>
                      </a:lnTo>
                      <a:lnTo>
                        <a:pt x="119" y="74"/>
                      </a:lnTo>
                      <a:lnTo>
                        <a:pt x="119" y="74"/>
                      </a:lnTo>
                      <a:lnTo>
                        <a:pt x="119" y="78"/>
                      </a:lnTo>
                      <a:lnTo>
                        <a:pt x="119" y="81"/>
                      </a:lnTo>
                      <a:lnTo>
                        <a:pt x="119" y="85"/>
                      </a:lnTo>
                      <a:lnTo>
                        <a:pt x="119" y="89"/>
                      </a:lnTo>
                      <a:lnTo>
                        <a:pt x="100" y="104"/>
                      </a:lnTo>
                      <a:lnTo>
                        <a:pt x="97" y="104"/>
                      </a:lnTo>
                      <a:lnTo>
                        <a:pt x="89" y="100"/>
                      </a:lnTo>
                      <a:lnTo>
                        <a:pt x="85" y="104"/>
                      </a:lnTo>
                      <a:lnTo>
                        <a:pt x="85" y="104"/>
                      </a:lnTo>
                      <a:lnTo>
                        <a:pt x="82" y="104"/>
                      </a:lnTo>
                      <a:lnTo>
                        <a:pt x="78" y="100"/>
                      </a:lnTo>
                      <a:lnTo>
                        <a:pt x="78" y="100"/>
                      </a:lnTo>
                      <a:lnTo>
                        <a:pt x="74" y="100"/>
                      </a:lnTo>
                      <a:lnTo>
                        <a:pt x="71" y="100"/>
                      </a:lnTo>
                      <a:lnTo>
                        <a:pt x="67" y="100"/>
                      </a:lnTo>
                      <a:lnTo>
                        <a:pt x="63" y="96"/>
                      </a:lnTo>
                      <a:lnTo>
                        <a:pt x="63" y="96"/>
                      </a:lnTo>
                      <a:lnTo>
                        <a:pt x="63" y="96"/>
                      </a:lnTo>
                      <a:lnTo>
                        <a:pt x="63" y="93"/>
                      </a:lnTo>
                      <a:lnTo>
                        <a:pt x="60" y="93"/>
                      </a:lnTo>
                      <a:lnTo>
                        <a:pt x="56" y="93"/>
                      </a:lnTo>
                      <a:lnTo>
                        <a:pt x="56" y="93"/>
                      </a:lnTo>
                      <a:lnTo>
                        <a:pt x="52" y="89"/>
                      </a:lnTo>
                      <a:lnTo>
                        <a:pt x="48" y="93"/>
                      </a:lnTo>
                      <a:lnTo>
                        <a:pt x="45" y="89"/>
                      </a:lnTo>
                      <a:lnTo>
                        <a:pt x="45" y="89"/>
                      </a:lnTo>
                      <a:lnTo>
                        <a:pt x="41" y="85"/>
                      </a:lnTo>
                      <a:lnTo>
                        <a:pt x="37" y="81"/>
                      </a:lnTo>
                      <a:lnTo>
                        <a:pt x="37" y="81"/>
                      </a:lnTo>
                      <a:lnTo>
                        <a:pt x="37" y="78"/>
                      </a:lnTo>
                      <a:lnTo>
                        <a:pt x="37" y="74"/>
                      </a:lnTo>
                      <a:lnTo>
                        <a:pt x="37" y="74"/>
                      </a:lnTo>
                      <a:lnTo>
                        <a:pt x="34" y="74"/>
                      </a:lnTo>
                      <a:lnTo>
                        <a:pt x="34" y="70"/>
                      </a:lnTo>
                      <a:lnTo>
                        <a:pt x="34" y="70"/>
                      </a:lnTo>
                      <a:lnTo>
                        <a:pt x="34" y="70"/>
                      </a:lnTo>
                      <a:lnTo>
                        <a:pt x="30" y="67"/>
                      </a:lnTo>
                      <a:lnTo>
                        <a:pt x="30" y="67"/>
                      </a:lnTo>
                      <a:lnTo>
                        <a:pt x="26" y="67"/>
                      </a:lnTo>
                      <a:lnTo>
                        <a:pt x="23" y="63"/>
                      </a:lnTo>
                      <a:lnTo>
                        <a:pt x="19" y="55"/>
                      </a:lnTo>
                      <a:lnTo>
                        <a:pt x="19" y="55"/>
                      </a:lnTo>
                      <a:lnTo>
                        <a:pt x="15" y="55"/>
                      </a:lnTo>
                      <a:lnTo>
                        <a:pt x="15" y="52"/>
                      </a:lnTo>
                      <a:lnTo>
                        <a:pt x="15" y="52"/>
                      </a:lnTo>
                      <a:lnTo>
                        <a:pt x="11" y="48"/>
                      </a:lnTo>
                      <a:lnTo>
                        <a:pt x="11" y="48"/>
                      </a:lnTo>
                      <a:lnTo>
                        <a:pt x="11" y="44"/>
                      </a:lnTo>
                      <a:lnTo>
                        <a:pt x="8" y="44"/>
                      </a:lnTo>
                      <a:lnTo>
                        <a:pt x="8" y="44"/>
                      </a:lnTo>
                      <a:lnTo>
                        <a:pt x="8" y="41"/>
                      </a:lnTo>
                      <a:lnTo>
                        <a:pt x="4" y="41"/>
                      </a:lnTo>
                      <a:lnTo>
                        <a:pt x="4" y="37"/>
                      </a:lnTo>
                      <a:lnTo>
                        <a:pt x="0" y="37"/>
                      </a:lnTo>
                      <a:lnTo>
                        <a:pt x="0" y="37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0" y="3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6" name="Freeform 146">
                  <a:extLst>
                    <a:ext uri="{FF2B5EF4-FFF2-40B4-BE49-F238E27FC236}">
                      <a16:creationId xmlns:a16="http://schemas.microsoft.com/office/drawing/2014/main" id="{4F699EAF-1D06-C04F-9663-7C2DB9386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2168" y="3524645"/>
                  <a:ext cx="200714" cy="176269"/>
                </a:xfrm>
                <a:custGeom>
                  <a:avLst/>
                  <a:gdLst>
                    <a:gd name="T0" fmla="*/ 89 w 156"/>
                    <a:gd name="T1" fmla="*/ 0 h 137"/>
                    <a:gd name="T2" fmla="*/ 93 w 156"/>
                    <a:gd name="T3" fmla="*/ 4 h 137"/>
                    <a:gd name="T4" fmla="*/ 97 w 156"/>
                    <a:gd name="T5" fmla="*/ 11 h 137"/>
                    <a:gd name="T6" fmla="*/ 100 w 156"/>
                    <a:gd name="T7" fmla="*/ 15 h 137"/>
                    <a:gd name="T8" fmla="*/ 104 w 156"/>
                    <a:gd name="T9" fmla="*/ 19 h 137"/>
                    <a:gd name="T10" fmla="*/ 108 w 156"/>
                    <a:gd name="T11" fmla="*/ 22 h 137"/>
                    <a:gd name="T12" fmla="*/ 119 w 156"/>
                    <a:gd name="T13" fmla="*/ 34 h 137"/>
                    <a:gd name="T14" fmla="*/ 123 w 156"/>
                    <a:gd name="T15" fmla="*/ 37 h 137"/>
                    <a:gd name="T16" fmla="*/ 126 w 156"/>
                    <a:gd name="T17" fmla="*/ 41 h 137"/>
                    <a:gd name="T18" fmla="*/ 126 w 156"/>
                    <a:gd name="T19" fmla="*/ 48 h 137"/>
                    <a:gd name="T20" fmla="*/ 134 w 156"/>
                    <a:gd name="T21" fmla="*/ 56 h 137"/>
                    <a:gd name="T22" fmla="*/ 141 w 156"/>
                    <a:gd name="T23" fmla="*/ 56 h 137"/>
                    <a:gd name="T24" fmla="*/ 149 w 156"/>
                    <a:gd name="T25" fmla="*/ 60 h 137"/>
                    <a:gd name="T26" fmla="*/ 152 w 156"/>
                    <a:gd name="T27" fmla="*/ 63 h 137"/>
                    <a:gd name="T28" fmla="*/ 152 w 156"/>
                    <a:gd name="T29" fmla="*/ 67 h 137"/>
                    <a:gd name="T30" fmla="*/ 149 w 156"/>
                    <a:gd name="T31" fmla="*/ 67 h 137"/>
                    <a:gd name="T32" fmla="*/ 145 w 156"/>
                    <a:gd name="T33" fmla="*/ 74 h 137"/>
                    <a:gd name="T34" fmla="*/ 137 w 156"/>
                    <a:gd name="T35" fmla="*/ 74 h 137"/>
                    <a:gd name="T36" fmla="*/ 130 w 156"/>
                    <a:gd name="T37" fmla="*/ 78 h 137"/>
                    <a:gd name="T38" fmla="*/ 126 w 156"/>
                    <a:gd name="T39" fmla="*/ 82 h 137"/>
                    <a:gd name="T40" fmla="*/ 119 w 156"/>
                    <a:gd name="T41" fmla="*/ 85 h 137"/>
                    <a:gd name="T42" fmla="*/ 112 w 156"/>
                    <a:gd name="T43" fmla="*/ 93 h 137"/>
                    <a:gd name="T44" fmla="*/ 112 w 156"/>
                    <a:gd name="T45" fmla="*/ 97 h 137"/>
                    <a:gd name="T46" fmla="*/ 108 w 156"/>
                    <a:gd name="T47" fmla="*/ 100 h 137"/>
                    <a:gd name="T48" fmla="*/ 104 w 156"/>
                    <a:gd name="T49" fmla="*/ 104 h 137"/>
                    <a:gd name="T50" fmla="*/ 97 w 156"/>
                    <a:gd name="T51" fmla="*/ 108 h 137"/>
                    <a:gd name="T52" fmla="*/ 93 w 156"/>
                    <a:gd name="T53" fmla="*/ 115 h 137"/>
                    <a:gd name="T54" fmla="*/ 93 w 156"/>
                    <a:gd name="T55" fmla="*/ 123 h 137"/>
                    <a:gd name="T56" fmla="*/ 86 w 156"/>
                    <a:gd name="T57" fmla="*/ 123 h 137"/>
                    <a:gd name="T58" fmla="*/ 74 w 156"/>
                    <a:gd name="T59" fmla="*/ 123 h 137"/>
                    <a:gd name="T60" fmla="*/ 63 w 156"/>
                    <a:gd name="T61" fmla="*/ 119 h 137"/>
                    <a:gd name="T62" fmla="*/ 56 w 156"/>
                    <a:gd name="T63" fmla="*/ 115 h 137"/>
                    <a:gd name="T64" fmla="*/ 45 w 156"/>
                    <a:gd name="T65" fmla="*/ 126 h 137"/>
                    <a:gd name="T66" fmla="*/ 34 w 156"/>
                    <a:gd name="T67" fmla="*/ 134 h 137"/>
                    <a:gd name="T68" fmla="*/ 26 w 156"/>
                    <a:gd name="T69" fmla="*/ 137 h 137"/>
                    <a:gd name="T70" fmla="*/ 15 w 156"/>
                    <a:gd name="T71" fmla="*/ 137 h 137"/>
                    <a:gd name="T72" fmla="*/ 12 w 156"/>
                    <a:gd name="T73" fmla="*/ 130 h 137"/>
                    <a:gd name="T74" fmla="*/ 8 w 156"/>
                    <a:gd name="T75" fmla="*/ 115 h 137"/>
                    <a:gd name="T76" fmla="*/ 0 w 156"/>
                    <a:gd name="T77" fmla="*/ 111 h 137"/>
                    <a:gd name="T78" fmla="*/ 19 w 156"/>
                    <a:gd name="T79" fmla="*/ 63 h 137"/>
                    <a:gd name="T80" fmla="*/ 49 w 156"/>
                    <a:gd name="T81" fmla="*/ 8 h 137"/>
                    <a:gd name="T82" fmla="*/ 56 w 156"/>
                    <a:gd name="T83" fmla="*/ 4 h 137"/>
                    <a:gd name="T84" fmla="*/ 60 w 156"/>
                    <a:gd name="T85" fmla="*/ 8 h 137"/>
                    <a:gd name="T86" fmla="*/ 60 w 156"/>
                    <a:gd name="T87" fmla="*/ 11 h 137"/>
                    <a:gd name="T88" fmla="*/ 74 w 156"/>
                    <a:gd name="T89" fmla="*/ 0 h 137"/>
                    <a:gd name="T90" fmla="*/ 78 w 156"/>
                    <a:gd name="T91" fmla="*/ 4 h 137"/>
                    <a:gd name="T92" fmla="*/ 89 w 156"/>
                    <a:gd name="T93" fmla="*/ 0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56" h="137">
                      <a:moveTo>
                        <a:pt x="89" y="0"/>
                      </a:moveTo>
                      <a:lnTo>
                        <a:pt x="89" y="0"/>
                      </a:lnTo>
                      <a:lnTo>
                        <a:pt x="89" y="0"/>
                      </a:lnTo>
                      <a:lnTo>
                        <a:pt x="89" y="4"/>
                      </a:lnTo>
                      <a:lnTo>
                        <a:pt x="89" y="4"/>
                      </a:lnTo>
                      <a:lnTo>
                        <a:pt x="93" y="4"/>
                      </a:lnTo>
                      <a:lnTo>
                        <a:pt x="93" y="8"/>
                      </a:lnTo>
                      <a:lnTo>
                        <a:pt x="97" y="8"/>
                      </a:lnTo>
                      <a:lnTo>
                        <a:pt x="97" y="11"/>
                      </a:lnTo>
                      <a:lnTo>
                        <a:pt x="97" y="11"/>
                      </a:lnTo>
                      <a:lnTo>
                        <a:pt x="100" y="11"/>
                      </a:lnTo>
                      <a:lnTo>
                        <a:pt x="100" y="15"/>
                      </a:lnTo>
                      <a:lnTo>
                        <a:pt x="100" y="15"/>
                      </a:lnTo>
                      <a:lnTo>
                        <a:pt x="104" y="19"/>
                      </a:lnTo>
                      <a:lnTo>
                        <a:pt x="104" y="19"/>
                      </a:lnTo>
                      <a:lnTo>
                        <a:pt x="104" y="22"/>
                      </a:lnTo>
                      <a:lnTo>
                        <a:pt x="108" y="22"/>
                      </a:lnTo>
                      <a:lnTo>
                        <a:pt x="108" y="22"/>
                      </a:lnTo>
                      <a:lnTo>
                        <a:pt x="112" y="30"/>
                      </a:lnTo>
                      <a:lnTo>
                        <a:pt x="115" y="34"/>
                      </a:lnTo>
                      <a:lnTo>
                        <a:pt x="119" y="34"/>
                      </a:lnTo>
                      <a:lnTo>
                        <a:pt x="119" y="34"/>
                      </a:lnTo>
                      <a:lnTo>
                        <a:pt x="123" y="37"/>
                      </a:lnTo>
                      <a:lnTo>
                        <a:pt x="123" y="37"/>
                      </a:lnTo>
                      <a:lnTo>
                        <a:pt x="123" y="37"/>
                      </a:lnTo>
                      <a:lnTo>
                        <a:pt x="123" y="41"/>
                      </a:lnTo>
                      <a:lnTo>
                        <a:pt x="126" y="41"/>
                      </a:lnTo>
                      <a:lnTo>
                        <a:pt x="126" y="41"/>
                      </a:lnTo>
                      <a:lnTo>
                        <a:pt x="126" y="45"/>
                      </a:lnTo>
                      <a:lnTo>
                        <a:pt x="126" y="48"/>
                      </a:lnTo>
                      <a:lnTo>
                        <a:pt x="126" y="48"/>
                      </a:lnTo>
                      <a:lnTo>
                        <a:pt x="130" y="52"/>
                      </a:lnTo>
                      <a:lnTo>
                        <a:pt x="134" y="56"/>
                      </a:lnTo>
                      <a:lnTo>
                        <a:pt x="134" y="56"/>
                      </a:lnTo>
                      <a:lnTo>
                        <a:pt x="137" y="60"/>
                      </a:lnTo>
                      <a:lnTo>
                        <a:pt x="141" y="56"/>
                      </a:lnTo>
                      <a:lnTo>
                        <a:pt x="145" y="60"/>
                      </a:lnTo>
                      <a:lnTo>
                        <a:pt x="145" y="60"/>
                      </a:lnTo>
                      <a:lnTo>
                        <a:pt x="149" y="60"/>
                      </a:lnTo>
                      <a:lnTo>
                        <a:pt x="152" y="60"/>
                      </a:lnTo>
                      <a:lnTo>
                        <a:pt x="152" y="63"/>
                      </a:lnTo>
                      <a:lnTo>
                        <a:pt x="152" y="63"/>
                      </a:lnTo>
                      <a:lnTo>
                        <a:pt x="152" y="63"/>
                      </a:lnTo>
                      <a:lnTo>
                        <a:pt x="156" y="67"/>
                      </a:lnTo>
                      <a:lnTo>
                        <a:pt x="152" y="67"/>
                      </a:lnTo>
                      <a:lnTo>
                        <a:pt x="152" y="67"/>
                      </a:lnTo>
                      <a:lnTo>
                        <a:pt x="149" y="67"/>
                      </a:lnTo>
                      <a:lnTo>
                        <a:pt x="149" y="67"/>
                      </a:lnTo>
                      <a:lnTo>
                        <a:pt x="149" y="71"/>
                      </a:lnTo>
                      <a:lnTo>
                        <a:pt x="145" y="71"/>
                      </a:lnTo>
                      <a:lnTo>
                        <a:pt x="145" y="74"/>
                      </a:lnTo>
                      <a:lnTo>
                        <a:pt x="141" y="74"/>
                      </a:lnTo>
                      <a:lnTo>
                        <a:pt x="137" y="74"/>
                      </a:lnTo>
                      <a:lnTo>
                        <a:pt x="137" y="74"/>
                      </a:lnTo>
                      <a:lnTo>
                        <a:pt x="137" y="74"/>
                      </a:lnTo>
                      <a:lnTo>
                        <a:pt x="134" y="74"/>
                      </a:lnTo>
                      <a:lnTo>
                        <a:pt x="130" y="78"/>
                      </a:lnTo>
                      <a:lnTo>
                        <a:pt x="126" y="78"/>
                      </a:lnTo>
                      <a:lnTo>
                        <a:pt x="126" y="82"/>
                      </a:lnTo>
                      <a:lnTo>
                        <a:pt x="126" y="82"/>
                      </a:lnTo>
                      <a:lnTo>
                        <a:pt x="123" y="82"/>
                      </a:lnTo>
                      <a:lnTo>
                        <a:pt x="123" y="85"/>
                      </a:lnTo>
                      <a:lnTo>
                        <a:pt x="119" y="85"/>
                      </a:lnTo>
                      <a:lnTo>
                        <a:pt x="119" y="85"/>
                      </a:lnTo>
                      <a:lnTo>
                        <a:pt x="112" y="89"/>
                      </a:lnTo>
                      <a:lnTo>
                        <a:pt x="112" y="93"/>
                      </a:lnTo>
                      <a:lnTo>
                        <a:pt x="115" y="97"/>
                      </a:lnTo>
                      <a:lnTo>
                        <a:pt x="115" y="97"/>
                      </a:lnTo>
                      <a:lnTo>
                        <a:pt x="112" y="97"/>
                      </a:lnTo>
                      <a:lnTo>
                        <a:pt x="112" y="100"/>
                      </a:lnTo>
                      <a:lnTo>
                        <a:pt x="108" y="100"/>
                      </a:lnTo>
                      <a:lnTo>
                        <a:pt x="108" y="100"/>
                      </a:lnTo>
                      <a:lnTo>
                        <a:pt x="104" y="104"/>
                      </a:lnTo>
                      <a:lnTo>
                        <a:pt x="104" y="104"/>
                      </a:lnTo>
                      <a:lnTo>
                        <a:pt x="104" y="104"/>
                      </a:lnTo>
                      <a:lnTo>
                        <a:pt x="100" y="108"/>
                      </a:lnTo>
                      <a:lnTo>
                        <a:pt x="100" y="108"/>
                      </a:lnTo>
                      <a:lnTo>
                        <a:pt x="97" y="108"/>
                      </a:lnTo>
                      <a:lnTo>
                        <a:pt x="93" y="111"/>
                      </a:lnTo>
                      <a:lnTo>
                        <a:pt x="93" y="115"/>
                      </a:lnTo>
                      <a:lnTo>
                        <a:pt x="93" y="115"/>
                      </a:lnTo>
                      <a:lnTo>
                        <a:pt x="93" y="119"/>
                      </a:lnTo>
                      <a:lnTo>
                        <a:pt x="93" y="119"/>
                      </a:lnTo>
                      <a:lnTo>
                        <a:pt x="93" y="123"/>
                      </a:lnTo>
                      <a:lnTo>
                        <a:pt x="89" y="123"/>
                      </a:lnTo>
                      <a:lnTo>
                        <a:pt x="86" y="123"/>
                      </a:lnTo>
                      <a:lnTo>
                        <a:pt x="86" y="123"/>
                      </a:lnTo>
                      <a:lnTo>
                        <a:pt x="82" y="123"/>
                      </a:lnTo>
                      <a:lnTo>
                        <a:pt x="78" y="123"/>
                      </a:lnTo>
                      <a:lnTo>
                        <a:pt x="74" y="123"/>
                      </a:lnTo>
                      <a:lnTo>
                        <a:pt x="74" y="123"/>
                      </a:lnTo>
                      <a:lnTo>
                        <a:pt x="71" y="123"/>
                      </a:lnTo>
                      <a:lnTo>
                        <a:pt x="63" y="119"/>
                      </a:lnTo>
                      <a:lnTo>
                        <a:pt x="63" y="119"/>
                      </a:lnTo>
                      <a:lnTo>
                        <a:pt x="60" y="115"/>
                      </a:lnTo>
                      <a:lnTo>
                        <a:pt x="56" y="115"/>
                      </a:lnTo>
                      <a:lnTo>
                        <a:pt x="52" y="115"/>
                      </a:lnTo>
                      <a:lnTo>
                        <a:pt x="49" y="119"/>
                      </a:lnTo>
                      <a:lnTo>
                        <a:pt x="45" y="126"/>
                      </a:lnTo>
                      <a:lnTo>
                        <a:pt x="41" y="130"/>
                      </a:lnTo>
                      <a:lnTo>
                        <a:pt x="37" y="130"/>
                      </a:lnTo>
                      <a:lnTo>
                        <a:pt x="34" y="134"/>
                      </a:lnTo>
                      <a:lnTo>
                        <a:pt x="30" y="134"/>
                      </a:lnTo>
                      <a:lnTo>
                        <a:pt x="26" y="137"/>
                      </a:lnTo>
                      <a:lnTo>
                        <a:pt x="26" y="137"/>
                      </a:lnTo>
                      <a:lnTo>
                        <a:pt x="23" y="137"/>
                      </a:lnTo>
                      <a:lnTo>
                        <a:pt x="19" y="137"/>
                      </a:lnTo>
                      <a:lnTo>
                        <a:pt x="15" y="137"/>
                      </a:lnTo>
                      <a:lnTo>
                        <a:pt x="12" y="137"/>
                      </a:lnTo>
                      <a:lnTo>
                        <a:pt x="12" y="134"/>
                      </a:lnTo>
                      <a:lnTo>
                        <a:pt x="12" y="130"/>
                      </a:lnTo>
                      <a:lnTo>
                        <a:pt x="12" y="126"/>
                      </a:lnTo>
                      <a:lnTo>
                        <a:pt x="8" y="119"/>
                      </a:lnTo>
                      <a:lnTo>
                        <a:pt x="8" y="115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08"/>
                      </a:lnTo>
                      <a:lnTo>
                        <a:pt x="4" y="63"/>
                      </a:lnTo>
                      <a:lnTo>
                        <a:pt x="19" y="63"/>
                      </a:lnTo>
                      <a:lnTo>
                        <a:pt x="23" y="8"/>
                      </a:lnTo>
                      <a:lnTo>
                        <a:pt x="34" y="8"/>
                      </a:lnTo>
                      <a:lnTo>
                        <a:pt x="49" y="8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56" y="4"/>
                      </a:lnTo>
                      <a:lnTo>
                        <a:pt x="60" y="4"/>
                      </a:lnTo>
                      <a:lnTo>
                        <a:pt x="60" y="8"/>
                      </a:lnTo>
                      <a:lnTo>
                        <a:pt x="60" y="8"/>
                      </a:lnTo>
                      <a:lnTo>
                        <a:pt x="60" y="8"/>
                      </a:lnTo>
                      <a:lnTo>
                        <a:pt x="60" y="11"/>
                      </a:lnTo>
                      <a:lnTo>
                        <a:pt x="60" y="11"/>
                      </a:lnTo>
                      <a:lnTo>
                        <a:pt x="67" y="8"/>
                      </a:lnTo>
                      <a:lnTo>
                        <a:pt x="71" y="4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78" y="4"/>
                      </a:lnTo>
                      <a:lnTo>
                        <a:pt x="78" y="4"/>
                      </a:lnTo>
                      <a:lnTo>
                        <a:pt x="82" y="0"/>
                      </a:lnTo>
                      <a:lnTo>
                        <a:pt x="86" y="0"/>
                      </a:lnTo>
                      <a:lnTo>
                        <a:pt x="89" y="0"/>
                      </a:lnTo>
                      <a:lnTo>
                        <a:pt x="89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7" name="Freeform 147">
                  <a:extLst>
                    <a:ext uri="{FF2B5EF4-FFF2-40B4-BE49-F238E27FC236}">
                      <a16:creationId xmlns:a16="http://schemas.microsoft.com/office/drawing/2014/main" id="{0AA5C6BE-401C-484D-81DE-37D5403E5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1048" y="3505347"/>
                  <a:ext cx="285632" cy="244460"/>
                </a:xfrm>
                <a:custGeom>
                  <a:avLst/>
                  <a:gdLst>
                    <a:gd name="T0" fmla="*/ 137 w 222"/>
                    <a:gd name="T1" fmla="*/ 78 h 190"/>
                    <a:gd name="T2" fmla="*/ 167 w 222"/>
                    <a:gd name="T3" fmla="*/ 23 h 190"/>
                    <a:gd name="T4" fmla="*/ 189 w 222"/>
                    <a:gd name="T5" fmla="*/ 19 h 190"/>
                    <a:gd name="T6" fmla="*/ 193 w 222"/>
                    <a:gd name="T7" fmla="*/ 23 h 190"/>
                    <a:gd name="T8" fmla="*/ 193 w 222"/>
                    <a:gd name="T9" fmla="*/ 26 h 190"/>
                    <a:gd name="T10" fmla="*/ 204 w 222"/>
                    <a:gd name="T11" fmla="*/ 19 h 190"/>
                    <a:gd name="T12" fmla="*/ 211 w 222"/>
                    <a:gd name="T13" fmla="*/ 19 h 190"/>
                    <a:gd name="T14" fmla="*/ 219 w 222"/>
                    <a:gd name="T15" fmla="*/ 15 h 190"/>
                    <a:gd name="T16" fmla="*/ 219 w 222"/>
                    <a:gd name="T17" fmla="*/ 11 h 190"/>
                    <a:gd name="T18" fmla="*/ 215 w 222"/>
                    <a:gd name="T19" fmla="*/ 8 h 190"/>
                    <a:gd name="T20" fmla="*/ 211 w 222"/>
                    <a:gd name="T21" fmla="*/ 11 h 190"/>
                    <a:gd name="T22" fmla="*/ 167 w 222"/>
                    <a:gd name="T23" fmla="*/ 19 h 190"/>
                    <a:gd name="T24" fmla="*/ 163 w 222"/>
                    <a:gd name="T25" fmla="*/ 19 h 190"/>
                    <a:gd name="T26" fmla="*/ 159 w 222"/>
                    <a:gd name="T27" fmla="*/ 15 h 190"/>
                    <a:gd name="T28" fmla="*/ 156 w 222"/>
                    <a:gd name="T29" fmla="*/ 15 h 190"/>
                    <a:gd name="T30" fmla="*/ 148 w 222"/>
                    <a:gd name="T31" fmla="*/ 19 h 190"/>
                    <a:gd name="T32" fmla="*/ 141 w 222"/>
                    <a:gd name="T33" fmla="*/ 15 h 190"/>
                    <a:gd name="T34" fmla="*/ 137 w 222"/>
                    <a:gd name="T35" fmla="*/ 15 h 190"/>
                    <a:gd name="T36" fmla="*/ 130 w 222"/>
                    <a:gd name="T37" fmla="*/ 15 h 190"/>
                    <a:gd name="T38" fmla="*/ 122 w 222"/>
                    <a:gd name="T39" fmla="*/ 15 h 190"/>
                    <a:gd name="T40" fmla="*/ 115 w 222"/>
                    <a:gd name="T41" fmla="*/ 11 h 190"/>
                    <a:gd name="T42" fmla="*/ 111 w 222"/>
                    <a:gd name="T43" fmla="*/ 8 h 190"/>
                    <a:gd name="T44" fmla="*/ 48 w 222"/>
                    <a:gd name="T45" fmla="*/ 8 h 190"/>
                    <a:gd name="T46" fmla="*/ 41 w 222"/>
                    <a:gd name="T47" fmla="*/ 8 h 190"/>
                    <a:gd name="T48" fmla="*/ 33 w 222"/>
                    <a:gd name="T49" fmla="*/ 4 h 190"/>
                    <a:gd name="T50" fmla="*/ 30 w 222"/>
                    <a:gd name="T51" fmla="*/ 0 h 190"/>
                    <a:gd name="T52" fmla="*/ 26 w 222"/>
                    <a:gd name="T53" fmla="*/ 0 h 190"/>
                    <a:gd name="T54" fmla="*/ 22 w 222"/>
                    <a:gd name="T55" fmla="*/ 0 h 190"/>
                    <a:gd name="T56" fmla="*/ 15 w 222"/>
                    <a:gd name="T57" fmla="*/ 8 h 190"/>
                    <a:gd name="T58" fmla="*/ 8 w 222"/>
                    <a:gd name="T59" fmla="*/ 4 h 190"/>
                    <a:gd name="T60" fmla="*/ 4 w 222"/>
                    <a:gd name="T61" fmla="*/ 8 h 190"/>
                    <a:gd name="T62" fmla="*/ 4 w 222"/>
                    <a:gd name="T63" fmla="*/ 19 h 190"/>
                    <a:gd name="T64" fmla="*/ 26 w 222"/>
                    <a:gd name="T65" fmla="*/ 52 h 190"/>
                    <a:gd name="T66" fmla="*/ 33 w 222"/>
                    <a:gd name="T67" fmla="*/ 75 h 190"/>
                    <a:gd name="T68" fmla="*/ 41 w 222"/>
                    <a:gd name="T69" fmla="*/ 93 h 190"/>
                    <a:gd name="T70" fmla="*/ 48 w 222"/>
                    <a:gd name="T71" fmla="*/ 123 h 190"/>
                    <a:gd name="T72" fmla="*/ 48 w 222"/>
                    <a:gd name="T73" fmla="*/ 134 h 190"/>
                    <a:gd name="T74" fmla="*/ 52 w 222"/>
                    <a:gd name="T75" fmla="*/ 145 h 190"/>
                    <a:gd name="T76" fmla="*/ 52 w 222"/>
                    <a:gd name="T77" fmla="*/ 152 h 190"/>
                    <a:gd name="T78" fmla="*/ 59 w 222"/>
                    <a:gd name="T79" fmla="*/ 167 h 190"/>
                    <a:gd name="T80" fmla="*/ 67 w 222"/>
                    <a:gd name="T81" fmla="*/ 178 h 190"/>
                    <a:gd name="T82" fmla="*/ 78 w 222"/>
                    <a:gd name="T83" fmla="*/ 178 h 190"/>
                    <a:gd name="T84" fmla="*/ 82 w 222"/>
                    <a:gd name="T85" fmla="*/ 175 h 190"/>
                    <a:gd name="T86" fmla="*/ 89 w 222"/>
                    <a:gd name="T87" fmla="*/ 175 h 190"/>
                    <a:gd name="T88" fmla="*/ 96 w 222"/>
                    <a:gd name="T89" fmla="*/ 186 h 190"/>
                    <a:gd name="T90" fmla="*/ 104 w 222"/>
                    <a:gd name="T91" fmla="*/ 186 h 190"/>
                    <a:gd name="T92" fmla="*/ 111 w 222"/>
                    <a:gd name="T93" fmla="*/ 186 h 190"/>
                    <a:gd name="T94" fmla="*/ 115 w 222"/>
                    <a:gd name="T95" fmla="*/ 190 h 190"/>
                    <a:gd name="T96" fmla="*/ 119 w 222"/>
                    <a:gd name="T97" fmla="*/ 182 h 190"/>
                    <a:gd name="T98" fmla="*/ 130 w 222"/>
                    <a:gd name="T99" fmla="*/ 178 h 190"/>
                    <a:gd name="T100" fmla="*/ 133 w 222"/>
                    <a:gd name="T101" fmla="*/ 126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22" h="190">
                      <a:moveTo>
                        <a:pt x="133" y="126"/>
                      </a:moveTo>
                      <a:lnTo>
                        <a:pt x="133" y="123"/>
                      </a:lnTo>
                      <a:lnTo>
                        <a:pt x="137" y="78"/>
                      </a:lnTo>
                      <a:lnTo>
                        <a:pt x="152" y="78"/>
                      </a:lnTo>
                      <a:lnTo>
                        <a:pt x="156" y="23"/>
                      </a:lnTo>
                      <a:lnTo>
                        <a:pt x="167" y="23"/>
                      </a:lnTo>
                      <a:lnTo>
                        <a:pt x="182" y="23"/>
                      </a:lnTo>
                      <a:lnTo>
                        <a:pt x="189" y="19"/>
                      </a:lnTo>
                      <a:lnTo>
                        <a:pt x="189" y="19"/>
                      </a:lnTo>
                      <a:lnTo>
                        <a:pt x="189" y="19"/>
                      </a:lnTo>
                      <a:lnTo>
                        <a:pt x="193" y="19"/>
                      </a:lnTo>
                      <a:lnTo>
                        <a:pt x="193" y="23"/>
                      </a:lnTo>
                      <a:lnTo>
                        <a:pt x="193" y="23"/>
                      </a:lnTo>
                      <a:lnTo>
                        <a:pt x="193" y="23"/>
                      </a:lnTo>
                      <a:lnTo>
                        <a:pt x="193" y="26"/>
                      </a:lnTo>
                      <a:lnTo>
                        <a:pt x="193" y="26"/>
                      </a:lnTo>
                      <a:lnTo>
                        <a:pt x="200" y="23"/>
                      </a:lnTo>
                      <a:lnTo>
                        <a:pt x="204" y="19"/>
                      </a:lnTo>
                      <a:lnTo>
                        <a:pt x="207" y="15"/>
                      </a:lnTo>
                      <a:lnTo>
                        <a:pt x="207" y="15"/>
                      </a:lnTo>
                      <a:lnTo>
                        <a:pt x="211" y="19"/>
                      </a:lnTo>
                      <a:lnTo>
                        <a:pt x="211" y="19"/>
                      </a:lnTo>
                      <a:lnTo>
                        <a:pt x="215" y="15"/>
                      </a:lnTo>
                      <a:lnTo>
                        <a:pt x="219" y="15"/>
                      </a:lnTo>
                      <a:lnTo>
                        <a:pt x="222" y="15"/>
                      </a:lnTo>
                      <a:lnTo>
                        <a:pt x="222" y="11"/>
                      </a:lnTo>
                      <a:lnTo>
                        <a:pt x="219" y="11"/>
                      </a:lnTo>
                      <a:lnTo>
                        <a:pt x="219" y="11"/>
                      </a:lnTo>
                      <a:lnTo>
                        <a:pt x="219" y="11"/>
                      </a:lnTo>
                      <a:lnTo>
                        <a:pt x="215" y="8"/>
                      </a:lnTo>
                      <a:lnTo>
                        <a:pt x="215" y="8"/>
                      </a:lnTo>
                      <a:lnTo>
                        <a:pt x="215" y="8"/>
                      </a:lnTo>
                      <a:lnTo>
                        <a:pt x="211" y="11"/>
                      </a:lnTo>
                      <a:lnTo>
                        <a:pt x="207" y="8"/>
                      </a:lnTo>
                      <a:lnTo>
                        <a:pt x="167" y="19"/>
                      </a:lnTo>
                      <a:lnTo>
                        <a:pt x="167" y="19"/>
                      </a:lnTo>
                      <a:lnTo>
                        <a:pt x="167" y="19"/>
                      </a:lnTo>
                      <a:lnTo>
                        <a:pt x="163" y="19"/>
                      </a:lnTo>
                      <a:lnTo>
                        <a:pt x="163" y="19"/>
                      </a:lnTo>
                      <a:lnTo>
                        <a:pt x="163" y="19"/>
                      </a:lnTo>
                      <a:lnTo>
                        <a:pt x="159" y="15"/>
                      </a:lnTo>
                      <a:lnTo>
                        <a:pt x="159" y="15"/>
                      </a:lnTo>
                      <a:lnTo>
                        <a:pt x="159" y="15"/>
                      </a:lnTo>
                      <a:lnTo>
                        <a:pt x="156" y="15"/>
                      </a:lnTo>
                      <a:lnTo>
                        <a:pt x="156" y="15"/>
                      </a:lnTo>
                      <a:lnTo>
                        <a:pt x="156" y="19"/>
                      </a:lnTo>
                      <a:lnTo>
                        <a:pt x="152" y="19"/>
                      </a:lnTo>
                      <a:lnTo>
                        <a:pt x="148" y="19"/>
                      </a:lnTo>
                      <a:lnTo>
                        <a:pt x="148" y="15"/>
                      </a:lnTo>
                      <a:lnTo>
                        <a:pt x="145" y="15"/>
                      </a:lnTo>
                      <a:lnTo>
                        <a:pt x="141" y="15"/>
                      </a:lnTo>
                      <a:lnTo>
                        <a:pt x="141" y="11"/>
                      </a:lnTo>
                      <a:lnTo>
                        <a:pt x="141" y="15"/>
                      </a:lnTo>
                      <a:lnTo>
                        <a:pt x="137" y="15"/>
                      </a:lnTo>
                      <a:lnTo>
                        <a:pt x="133" y="15"/>
                      </a:lnTo>
                      <a:lnTo>
                        <a:pt x="130" y="15"/>
                      </a:lnTo>
                      <a:lnTo>
                        <a:pt x="130" y="15"/>
                      </a:lnTo>
                      <a:lnTo>
                        <a:pt x="126" y="15"/>
                      </a:lnTo>
                      <a:lnTo>
                        <a:pt x="126" y="15"/>
                      </a:lnTo>
                      <a:lnTo>
                        <a:pt x="122" y="15"/>
                      </a:lnTo>
                      <a:lnTo>
                        <a:pt x="122" y="15"/>
                      </a:lnTo>
                      <a:lnTo>
                        <a:pt x="119" y="11"/>
                      </a:lnTo>
                      <a:lnTo>
                        <a:pt x="115" y="11"/>
                      </a:lnTo>
                      <a:lnTo>
                        <a:pt x="115" y="11"/>
                      </a:lnTo>
                      <a:lnTo>
                        <a:pt x="111" y="8"/>
                      </a:lnTo>
                      <a:lnTo>
                        <a:pt x="111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5" y="8"/>
                      </a:lnTo>
                      <a:lnTo>
                        <a:pt x="45" y="8"/>
                      </a:lnTo>
                      <a:lnTo>
                        <a:pt x="41" y="8"/>
                      </a:lnTo>
                      <a:lnTo>
                        <a:pt x="37" y="8"/>
                      </a:lnTo>
                      <a:lnTo>
                        <a:pt x="33" y="4"/>
                      </a:lnTo>
                      <a:lnTo>
                        <a:pt x="33" y="4"/>
                      </a:lnTo>
                      <a:lnTo>
                        <a:pt x="33" y="4"/>
                      </a:lnTo>
                      <a:lnTo>
                        <a:pt x="30" y="4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5" y="4"/>
                      </a:lnTo>
                      <a:lnTo>
                        <a:pt x="15" y="4"/>
                      </a:lnTo>
                      <a:lnTo>
                        <a:pt x="15" y="8"/>
                      </a:lnTo>
                      <a:lnTo>
                        <a:pt x="11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4" y="19"/>
                      </a:lnTo>
                      <a:lnTo>
                        <a:pt x="11" y="30"/>
                      </a:lnTo>
                      <a:lnTo>
                        <a:pt x="19" y="37"/>
                      </a:lnTo>
                      <a:lnTo>
                        <a:pt x="26" y="52"/>
                      </a:lnTo>
                      <a:lnTo>
                        <a:pt x="26" y="60"/>
                      </a:lnTo>
                      <a:lnTo>
                        <a:pt x="33" y="71"/>
                      </a:lnTo>
                      <a:lnTo>
                        <a:pt x="33" y="75"/>
                      </a:lnTo>
                      <a:lnTo>
                        <a:pt x="45" y="86"/>
                      </a:lnTo>
                      <a:lnTo>
                        <a:pt x="45" y="93"/>
                      </a:lnTo>
                      <a:lnTo>
                        <a:pt x="41" y="93"/>
                      </a:lnTo>
                      <a:lnTo>
                        <a:pt x="45" y="100"/>
                      </a:lnTo>
                      <a:lnTo>
                        <a:pt x="45" y="112"/>
                      </a:lnTo>
                      <a:lnTo>
                        <a:pt x="48" y="123"/>
                      </a:lnTo>
                      <a:lnTo>
                        <a:pt x="48" y="130"/>
                      </a:lnTo>
                      <a:lnTo>
                        <a:pt x="52" y="134"/>
                      </a:lnTo>
                      <a:lnTo>
                        <a:pt x="48" y="134"/>
                      </a:lnTo>
                      <a:lnTo>
                        <a:pt x="52" y="138"/>
                      </a:lnTo>
                      <a:lnTo>
                        <a:pt x="52" y="145"/>
                      </a:lnTo>
                      <a:lnTo>
                        <a:pt x="52" y="145"/>
                      </a:lnTo>
                      <a:lnTo>
                        <a:pt x="56" y="149"/>
                      </a:lnTo>
                      <a:lnTo>
                        <a:pt x="52" y="149"/>
                      </a:lnTo>
                      <a:lnTo>
                        <a:pt x="52" y="152"/>
                      </a:lnTo>
                      <a:lnTo>
                        <a:pt x="56" y="156"/>
                      </a:lnTo>
                      <a:lnTo>
                        <a:pt x="56" y="164"/>
                      </a:lnTo>
                      <a:lnTo>
                        <a:pt x="59" y="167"/>
                      </a:lnTo>
                      <a:lnTo>
                        <a:pt x="63" y="171"/>
                      </a:lnTo>
                      <a:lnTo>
                        <a:pt x="67" y="175"/>
                      </a:lnTo>
                      <a:lnTo>
                        <a:pt x="67" y="178"/>
                      </a:lnTo>
                      <a:lnTo>
                        <a:pt x="74" y="182"/>
                      </a:lnTo>
                      <a:lnTo>
                        <a:pt x="78" y="182"/>
                      </a:lnTo>
                      <a:lnTo>
                        <a:pt x="78" y="178"/>
                      </a:lnTo>
                      <a:lnTo>
                        <a:pt x="78" y="178"/>
                      </a:lnTo>
                      <a:lnTo>
                        <a:pt x="78" y="178"/>
                      </a:lnTo>
                      <a:lnTo>
                        <a:pt x="82" y="175"/>
                      </a:lnTo>
                      <a:lnTo>
                        <a:pt x="85" y="175"/>
                      </a:lnTo>
                      <a:lnTo>
                        <a:pt x="85" y="175"/>
                      </a:lnTo>
                      <a:lnTo>
                        <a:pt x="89" y="175"/>
                      </a:lnTo>
                      <a:lnTo>
                        <a:pt x="89" y="178"/>
                      </a:lnTo>
                      <a:lnTo>
                        <a:pt x="89" y="186"/>
                      </a:lnTo>
                      <a:lnTo>
                        <a:pt x="96" y="186"/>
                      </a:lnTo>
                      <a:lnTo>
                        <a:pt x="100" y="186"/>
                      </a:lnTo>
                      <a:lnTo>
                        <a:pt x="100" y="186"/>
                      </a:lnTo>
                      <a:lnTo>
                        <a:pt x="104" y="186"/>
                      </a:lnTo>
                      <a:lnTo>
                        <a:pt x="108" y="186"/>
                      </a:lnTo>
                      <a:lnTo>
                        <a:pt x="108" y="186"/>
                      </a:lnTo>
                      <a:lnTo>
                        <a:pt x="111" y="186"/>
                      </a:lnTo>
                      <a:lnTo>
                        <a:pt x="111" y="190"/>
                      </a:lnTo>
                      <a:lnTo>
                        <a:pt x="115" y="190"/>
                      </a:lnTo>
                      <a:lnTo>
                        <a:pt x="115" y="190"/>
                      </a:lnTo>
                      <a:lnTo>
                        <a:pt x="115" y="186"/>
                      </a:lnTo>
                      <a:lnTo>
                        <a:pt x="119" y="182"/>
                      </a:lnTo>
                      <a:lnTo>
                        <a:pt x="119" y="182"/>
                      </a:lnTo>
                      <a:lnTo>
                        <a:pt x="122" y="182"/>
                      </a:lnTo>
                      <a:lnTo>
                        <a:pt x="126" y="178"/>
                      </a:lnTo>
                      <a:lnTo>
                        <a:pt x="130" y="178"/>
                      </a:lnTo>
                      <a:lnTo>
                        <a:pt x="133" y="178"/>
                      </a:lnTo>
                      <a:lnTo>
                        <a:pt x="133" y="126"/>
                      </a:lnTo>
                      <a:lnTo>
                        <a:pt x="133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8" name="Freeform 148">
                  <a:extLst>
                    <a:ext uri="{FF2B5EF4-FFF2-40B4-BE49-F238E27FC236}">
                      <a16:creationId xmlns:a16="http://schemas.microsoft.com/office/drawing/2014/main" id="{75CE423A-FECA-0F47-B94A-2560E7DB8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50989" y="3586403"/>
                  <a:ext cx="14153" cy="10293"/>
                </a:xfrm>
                <a:custGeom>
                  <a:avLst/>
                  <a:gdLst>
                    <a:gd name="T0" fmla="*/ 0 w 11"/>
                    <a:gd name="T1" fmla="*/ 0 h 8"/>
                    <a:gd name="T2" fmla="*/ 0 w 11"/>
                    <a:gd name="T3" fmla="*/ 4 h 8"/>
                    <a:gd name="T4" fmla="*/ 3 w 11"/>
                    <a:gd name="T5" fmla="*/ 8 h 8"/>
                    <a:gd name="T6" fmla="*/ 3 w 11"/>
                    <a:gd name="T7" fmla="*/ 8 h 8"/>
                    <a:gd name="T8" fmla="*/ 11 w 11"/>
                    <a:gd name="T9" fmla="*/ 4 h 8"/>
                    <a:gd name="T10" fmla="*/ 7 w 11"/>
                    <a:gd name="T11" fmla="*/ 4 h 8"/>
                    <a:gd name="T12" fmla="*/ 7 w 11"/>
                    <a:gd name="T13" fmla="*/ 0 h 8"/>
                    <a:gd name="T14" fmla="*/ 3 w 11"/>
                    <a:gd name="T15" fmla="*/ 0 h 8"/>
                    <a:gd name="T16" fmla="*/ 0 w 11"/>
                    <a:gd name="T1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8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11" y="4"/>
                      </a:lnTo>
                      <a:lnTo>
                        <a:pt x="7" y="4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9" name="Freeform 149">
                  <a:extLst>
                    <a:ext uri="{FF2B5EF4-FFF2-40B4-BE49-F238E27FC236}">
                      <a16:creationId xmlns:a16="http://schemas.microsoft.com/office/drawing/2014/main" id="{9FC81FFF-17A6-9548-B9F5-7101C7959F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88516" y="3410136"/>
                  <a:ext cx="162115" cy="272766"/>
                </a:xfrm>
                <a:custGeom>
                  <a:avLst/>
                  <a:gdLst>
                    <a:gd name="T0" fmla="*/ 37 w 126"/>
                    <a:gd name="T1" fmla="*/ 208 h 212"/>
                    <a:gd name="T2" fmla="*/ 59 w 126"/>
                    <a:gd name="T3" fmla="*/ 204 h 212"/>
                    <a:gd name="T4" fmla="*/ 67 w 126"/>
                    <a:gd name="T5" fmla="*/ 193 h 212"/>
                    <a:gd name="T6" fmla="*/ 70 w 126"/>
                    <a:gd name="T7" fmla="*/ 182 h 212"/>
                    <a:gd name="T8" fmla="*/ 74 w 126"/>
                    <a:gd name="T9" fmla="*/ 174 h 212"/>
                    <a:gd name="T10" fmla="*/ 85 w 126"/>
                    <a:gd name="T11" fmla="*/ 152 h 212"/>
                    <a:gd name="T12" fmla="*/ 96 w 126"/>
                    <a:gd name="T13" fmla="*/ 123 h 212"/>
                    <a:gd name="T14" fmla="*/ 104 w 126"/>
                    <a:gd name="T15" fmla="*/ 104 h 212"/>
                    <a:gd name="T16" fmla="*/ 111 w 126"/>
                    <a:gd name="T17" fmla="*/ 85 h 212"/>
                    <a:gd name="T18" fmla="*/ 111 w 126"/>
                    <a:gd name="T19" fmla="*/ 71 h 212"/>
                    <a:gd name="T20" fmla="*/ 115 w 126"/>
                    <a:gd name="T21" fmla="*/ 63 h 212"/>
                    <a:gd name="T22" fmla="*/ 115 w 126"/>
                    <a:gd name="T23" fmla="*/ 52 h 212"/>
                    <a:gd name="T24" fmla="*/ 122 w 126"/>
                    <a:gd name="T25" fmla="*/ 59 h 212"/>
                    <a:gd name="T26" fmla="*/ 126 w 126"/>
                    <a:gd name="T27" fmla="*/ 52 h 212"/>
                    <a:gd name="T28" fmla="*/ 122 w 126"/>
                    <a:gd name="T29" fmla="*/ 41 h 212"/>
                    <a:gd name="T30" fmla="*/ 122 w 126"/>
                    <a:gd name="T31" fmla="*/ 34 h 212"/>
                    <a:gd name="T32" fmla="*/ 119 w 126"/>
                    <a:gd name="T33" fmla="*/ 11 h 212"/>
                    <a:gd name="T34" fmla="*/ 111 w 126"/>
                    <a:gd name="T35" fmla="*/ 8 h 212"/>
                    <a:gd name="T36" fmla="*/ 107 w 126"/>
                    <a:gd name="T37" fmla="*/ 4 h 212"/>
                    <a:gd name="T38" fmla="*/ 104 w 126"/>
                    <a:gd name="T39" fmla="*/ 8 h 212"/>
                    <a:gd name="T40" fmla="*/ 104 w 126"/>
                    <a:gd name="T41" fmla="*/ 15 h 212"/>
                    <a:gd name="T42" fmla="*/ 96 w 126"/>
                    <a:gd name="T43" fmla="*/ 26 h 212"/>
                    <a:gd name="T44" fmla="*/ 93 w 126"/>
                    <a:gd name="T45" fmla="*/ 26 h 212"/>
                    <a:gd name="T46" fmla="*/ 93 w 126"/>
                    <a:gd name="T47" fmla="*/ 34 h 212"/>
                    <a:gd name="T48" fmla="*/ 85 w 126"/>
                    <a:gd name="T49" fmla="*/ 37 h 212"/>
                    <a:gd name="T50" fmla="*/ 89 w 126"/>
                    <a:gd name="T51" fmla="*/ 41 h 212"/>
                    <a:gd name="T52" fmla="*/ 78 w 126"/>
                    <a:gd name="T53" fmla="*/ 48 h 212"/>
                    <a:gd name="T54" fmla="*/ 74 w 126"/>
                    <a:gd name="T55" fmla="*/ 45 h 212"/>
                    <a:gd name="T56" fmla="*/ 74 w 126"/>
                    <a:gd name="T57" fmla="*/ 52 h 212"/>
                    <a:gd name="T58" fmla="*/ 70 w 126"/>
                    <a:gd name="T59" fmla="*/ 56 h 212"/>
                    <a:gd name="T60" fmla="*/ 70 w 126"/>
                    <a:gd name="T61" fmla="*/ 48 h 212"/>
                    <a:gd name="T62" fmla="*/ 63 w 126"/>
                    <a:gd name="T63" fmla="*/ 63 h 212"/>
                    <a:gd name="T64" fmla="*/ 59 w 126"/>
                    <a:gd name="T65" fmla="*/ 56 h 212"/>
                    <a:gd name="T66" fmla="*/ 48 w 126"/>
                    <a:gd name="T67" fmla="*/ 59 h 212"/>
                    <a:gd name="T68" fmla="*/ 45 w 126"/>
                    <a:gd name="T69" fmla="*/ 59 h 212"/>
                    <a:gd name="T70" fmla="*/ 33 w 126"/>
                    <a:gd name="T71" fmla="*/ 67 h 212"/>
                    <a:gd name="T72" fmla="*/ 26 w 126"/>
                    <a:gd name="T73" fmla="*/ 67 h 212"/>
                    <a:gd name="T74" fmla="*/ 19 w 126"/>
                    <a:gd name="T75" fmla="*/ 82 h 212"/>
                    <a:gd name="T76" fmla="*/ 19 w 126"/>
                    <a:gd name="T77" fmla="*/ 93 h 212"/>
                    <a:gd name="T78" fmla="*/ 26 w 126"/>
                    <a:gd name="T79" fmla="*/ 111 h 212"/>
                    <a:gd name="T80" fmla="*/ 22 w 126"/>
                    <a:gd name="T81" fmla="*/ 123 h 212"/>
                    <a:gd name="T82" fmla="*/ 15 w 126"/>
                    <a:gd name="T83" fmla="*/ 134 h 212"/>
                    <a:gd name="T84" fmla="*/ 8 w 126"/>
                    <a:gd name="T85" fmla="*/ 141 h 212"/>
                    <a:gd name="T86" fmla="*/ 4 w 126"/>
                    <a:gd name="T87" fmla="*/ 156 h 212"/>
                    <a:gd name="T88" fmla="*/ 8 w 126"/>
                    <a:gd name="T89" fmla="*/ 171 h 212"/>
                    <a:gd name="T90" fmla="*/ 11 w 126"/>
                    <a:gd name="T91" fmla="*/ 174 h 212"/>
                    <a:gd name="T92" fmla="*/ 8 w 126"/>
                    <a:gd name="T93" fmla="*/ 186 h 212"/>
                    <a:gd name="T94" fmla="*/ 8 w 126"/>
                    <a:gd name="T95" fmla="*/ 197 h 212"/>
                    <a:gd name="T96" fmla="*/ 15 w 126"/>
                    <a:gd name="T97" fmla="*/ 204 h 212"/>
                    <a:gd name="T98" fmla="*/ 26 w 126"/>
                    <a:gd name="T99" fmla="*/ 208 h 212"/>
                    <a:gd name="T100" fmla="*/ 26 w 126"/>
                    <a:gd name="T101" fmla="*/ 212 h 212"/>
                    <a:gd name="T102" fmla="*/ 100 w 126"/>
                    <a:gd name="T103" fmla="*/ 11 h 212"/>
                    <a:gd name="T104" fmla="*/ 100 w 126"/>
                    <a:gd name="T105" fmla="*/ 19 h 212"/>
                    <a:gd name="T106" fmla="*/ 100 w 126"/>
                    <a:gd name="T107" fmla="*/ 19 h 212"/>
                    <a:gd name="T108" fmla="*/ 96 w 126"/>
                    <a:gd name="T109" fmla="*/ 19 h 212"/>
                    <a:gd name="T110" fmla="*/ 93 w 126"/>
                    <a:gd name="T111" fmla="*/ 19 h 212"/>
                    <a:gd name="T112" fmla="*/ 115 w 126"/>
                    <a:gd name="T113" fmla="*/ 74 h 212"/>
                    <a:gd name="T114" fmla="*/ 119 w 126"/>
                    <a:gd name="T115" fmla="*/ 74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26" h="212">
                      <a:moveTo>
                        <a:pt x="26" y="212"/>
                      </a:moveTo>
                      <a:lnTo>
                        <a:pt x="30" y="212"/>
                      </a:lnTo>
                      <a:lnTo>
                        <a:pt x="33" y="212"/>
                      </a:lnTo>
                      <a:lnTo>
                        <a:pt x="37" y="208"/>
                      </a:lnTo>
                      <a:lnTo>
                        <a:pt x="41" y="204"/>
                      </a:lnTo>
                      <a:lnTo>
                        <a:pt x="52" y="204"/>
                      </a:lnTo>
                      <a:lnTo>
                        <a:pt x="56" y="204"/>
                      </a:lnTo>
                      <a:lnTo>
                        <a:pt x="59" y="204"/>
                      </a:lnTo>
                      <a:lnTo>
                        <a:pt x="59" y="200"/>
                      </a:lnTo>
                      <a:lnTo>
                        <a:pt x="63" y="200"/>
                      </a:lnTo>
                      <a:lnTo>
                        <a:pt x="67" y="197"/>
                      </a:lnTo>
                      <a:lnTo>
                        <a:pt x="67" y="193"/>
                      </a:lnTo>
                      <a:lnTo>
                        <a:pt x="67" y="189"/>
                      </a:lnTo>
                      <a:lnTo>
                        <a:pt x="70" y="186"/>
                      </a:lnTo>
                      <a:lnTo>
                        <a:pt x="70" y="182"/>
                      </a:lnTo>
                      <a:lnTo>
                        <a:pt x="70" y="182"/>
                      </a:lnTo>
                      <a:lnTo>
                        <a:pt x="70" y="182"/>
                      </a:lnTo>
                      <a:lnTo>
                        <a:pt x="74" y="174"/>
                      </a:lnTo>
                      <a:lnTo>
                        <a:pt x="74" y="174"/>
                      </a:lnTo>
                      <a:lnTo>
                        <a:pt x="74" y="174"/>
                      </a:lnTo>
                      <a:lnTo>
                        <a:pt x="78" y="171"/>
                      </a:lnTo>
                      <a:lnTo>
                        <a:pt x="82" y="160"/>
                      </a:lnTo>
                      <a:lnTo>
                        <a:pt x="82" y="156"/>
                      </a:lnTo>
                      <a:lnTo>
                        <a:pt x="85" y="152"/>
                      </a:lnTo>
                      <a:lnTo>
                        <a:pt x="85" y="145"/>
                      </a:lnTo>
                      <a:lnTo>
                        <a:pt x="89" y="137"/>
                      </a:lnTo>
                      <a:lnTo>
                        <a:pt x="93" y="126"/>
                      </a:lnTo>
                      <a:lnTo>
                        <a:pt x="96" y="123"/>
                      </a:lnTo>
                      <a:lnTo>
                        <a:pt x="96" y="119"/>
                      </a:lnTo>
                      <a:lnTo>
                        <a:pt x="100" y="111"/>
                      </a:lnTo>
                      <a:lnTo>
                        <a:pt x="100" y="111"/>
                      </a:lnTo>
                      <a:lnTo>
                        <a:pt x="104" y="104"/>
                      </a:lnTo>
                      <a:lnTo>
                        <a:pt x="107" y="97"/>
                      </a:lnTo>
                      <a:lnTo>
                        <a:pt x="107" y="89"/>
                      </a:lnTo>
                      <a:lnTo>
                        <a:pt x="111" y="89"/>
                      </a:lnTo>
                      <a:lnTo>
                        <a:pt x="111" y="85"/>
                      </a:lnTo>
                      <a:lnTo>
                        <a:pt x="107" y="82"/>
                      </a:lnTo>
                      <a:lnTo>
                        <a:pt x="111" y="78"/>
                      </a:lnTo>
                      <a:lnTo>
                        <a:pt x="115" y="74"/>
                      </a:lnTo>
                      <a:lnTo>
                        <a:pt x="111" y="71"/>
                      </a:lnTo>
                      <a:lnTo>
                        <a:pt x="115" y="71"/>
                      </a:lnTo>
                      <a:lnTo>
                        <a:pt x="115" y="67"/>
                      </a:lnTo>
                      <a:lnTo>
                        <a:pt x="115" y="63"/>
                      </a:lnTo>
                      <a:lnTo>
                        <a:pt x="115" y="63"/>
                      </a:lnTo>
                      <a:lnTo>
                        <a:pt x="115" y="59"/>
                      </a:lnTo>
                      <a:lnTo>
                        <a:pt x="115" y="59"/>
                      </a:lnTo>
                      <a:lnTo>
                        <a:pt x="115" y="56"/>
                      </a:lnTo>
                      <a:lnTo>
                        <a:pt x="115" y="52"/>
                      </a:lnTo>
                      <a:lnTo>
                        <a:pt x="119" y="56"/>
                      </a:lnTo>
                      <a:lnTo>
                        <a:pt x="119" y="56"/>
                      </a:lnTo>
                      <a:lnTo>
                        <a:pt x="122" y="59"/>
                      </a:lnTo>
                      <a:lnTo>
                        <a:pt x="122" y="59"/>
                      </a:lnTo>
                      <a:lnTo>
                        <a:pt x="122" y="59"/>
                      </a:lnTo>
                      <a:lnTo>
                        <a:pt x="122" y="56"/>
                      </a:lnTo>
                      <a:lnTo>
                        <a:pt x="126" y="56"/>
                      </a:lnTo>
                      <a:lnTo>
                        <a:pt x="126" y="52"/>
                      </a:lnTo>
                      <a:lnTo>
                        <a:pt x="126" y="52"/>
                      </a:lnTo>
                      <a:lnTo>
                        <a:pt x="126" y="48"/>
                      </a:lnTo>
                      <a:lnTo>
                        <a:pt x="122" y="45"/>
                      </a:lnTo>
                      <a:lnTo>
                        <a:pt x="122" y="41"/>
                      </a:lnTo>
                      <a:lnTo>
                        <a:pt x="122" y="41"/>
                      </a:lnTo>
                      <a:lnTo>
                        <a:pt x="122" y="37"/>
                      </a:lnTo>
                      <a:lnTo>
                        <a:pt x="122" y="34"/>
                      </a:lnTo>
                      <a:lnTo>
                        <a:pt x="122" y="34"/>
                      </a:lnTo>
                      <a:lnTo>
                        <a:pt x="122" y="26"/>
                      </a:lnTo>
                      <a:lnTo>
                        <a:pt x="122" y="22"/>
                      </a:lnTo>
                      <a:lnTo>
                        <a:pt x="122" y="15"/>
                      </a:lnTo>
                      <a:lnTo>
                        <a:pt x="119" y="11"/>
                      </a:lnTo>
                      <a:lnTo>
                        <a:pt x="119" y="15"/>
                      </a:lnTo>
                      <a:lnTo>
                        <a:pt x="115" y="11"/>
                      </a:lnTo>
                      <a:lnTo>
                        <a:pt x="115" y="8"/>
                      </a:lnTo>
                      <a:lnTo>
                        <a:pt x="111" y="8"/>
                      </a:lnTo>
                      <a:lnTo>
                        <a:pt x="115" y="4"/>
                      </a:lnTo>
                      <a:lnTo>
                        <a:pt x="111" y="0"/>
                      </a:lnTo>
                      <a:lnTo>
                        <a:pt x="107" y="4"/>
                      </a:lnTo>
                      <a:lnTo>
                        <a:pt x="107" y="4"/>
                      </a:lnTo>
                      <a:lnTo>
                        <a:pt x="107" y="8"/>
                      </a:lnTo>
                      <a:lnTo>
                        <a:pt x="104" y="4"/>
                      </a:lnTo>
                      <a:lnTo>
                        <a:pt x="100" y="4"/>
                      </a:lnTo>
                      <a:lnTo>
                        <a:pt x="104" y="8"/>
                      </a:lnTo>
                      <a:lnTo>
                        <a:pt x="104" y="11"/>
                      </a:lnTo>
                      <a:lnTo>
                        <a:pt x="107" y="11"/>
                      </a:lnTo>
                      <a:lnTo>
                        <a:pt x="107" y="15"/>
                      </a:lnTo>
                      <a:lnTo>
                        <a:pt x="104" y="15"/>
                      </a:lnTo>
                      <a:lnTo>
                        <a:pt x="104" y="22"/>
                      </a:lnTo>
                      <a:lnTo>
                        <a:pt x="100" y="22"/>
                      </a:lnTo>
                      <a:lnTo>
                        <a:pt x="100" y="22"/>
                      </a:lnTo>
                      <a:lnTo>
                        <a:pt x="96" y="26"/>
                      </a:lnTo>
                      <a:lnTo>
                        <a:pt x="96" y="30"/>
                      </a:lnTo>
                      <a:lnTo>
                        <a:pt x="93" y="30"/>
                      </a:lnTo>
                      <a:lnTo>
                        <a:pt x="93" y="30"/>
                      </a:lnTo>
                      <a:lnTo>
                        <a:pt x="93" y="26"/>
                      </a:lnTo>
                      <a:lnTo>
                        <a:pt x="89" y="26"/>
                      </a:lnTo>
                      <a:lnTo>
                        <a:pt x="89" y="26"/>
                      </a:lnTo>
                      <a:lnTo>
                        <a:pt x="89" y="30"/>
                      </a:lnTo>
                      <a:lnTo>
                        <a:pt x="93" y="34"/>
                      </a:lnTo>
                      <a:lnTo>
                        <a:pt x="93" y="34"/>
                      </a:lnTo>
                      <a:lnTo>
                        <a:pt x="89" y="34"/>
                      </a:lnTo>
                      <a:lnTo>
                        <a:pt x="89" y="34"/>
                      </a:lnTo>
                      <a:lnTo>
                        <a:pt x="85" y="37"/>
                      </a:lnTo>
                      <a:lnTo>
                        <a:pt x="85" y="37"/>
                      </a:lnTo>
                      <a:lnTo>
                        <a:pt x="89" y="41"/>
                      </a:lnTo>
                      <a:lnTo>
                        <a:pt x="89" y="41"/>
                      </a:lnTo>
                      <a:lnTo>
                        <a:pt x="89" y="41"/>
                      </a:lnTo>
                      <a:lnTo>
                        <a:pt x="85" y="41"/>
                      </a:lnTo>
                      <a:lnTo>
                        <a:pt x="85" y="41"/>
                      </a:lnTo>
                      <a:lnTo>
                        <a:pt x="85" y="45"/>
                      </a:lnTo>
                      <a:lnTo>
                        <a:pt x="78" y="48"/>
                      </a:lnTo>
                      <a:lnTo>
                        <a:pt x="78" y="45"/>
                      </a:lnTo>
                      <a:lnTo>
                        <a:pt x="82" y="45"/>
                      </a:lnTo>
                      <a:lnTo>
                        <a:pt x="78" y="41"/>
                      </a:lnTo>
                      <a:lnTo>
                        <a:pt x="74" y="45"/>
                      </a:lnTo>
                      <a:lnTo>
                        <a:pt x="78" y="45"/>
                      </a:lnTo>
                      <a:lnTo>
                        <a:pt x="78" y="45"/>
                      </a:lnTo>
                      <a:lnTo>
                        <a:pt x="74" y="48"/>
                      </a:lnTo>
                      <a:lnTo>
                        <a:pt x="74" y="52"/>
                      </a:lnTo>
                      <a:lnTo>
                        <a:pt x="78" y="52"/>
                      </a:lnTo>
                      <a:lnTo>
                        <a:pt x="78" y="52"/>
                      </a:lnTo>
                      <a:lnTo>
                        <a:pt x="74" y="52"/>
                      </a:lnTo>
                      <a:lnTo>
                        <a:pt x="70" y="56"/>
                      </a:lnTo>
                      <a:lnTo>
                        <a:pt x="70" y="52"/>
                      </a:lnTo>
                      <a:lnTo>
                        <a:pt x="70" y="52"/>
                      </a:lnTo>
                      <a:lnTo>
                        <a:pt x="70" y="52"/>
                      </a:lnTo>
                      <a:lnTo>
                        <a:pt x="70" y="48"/>
                      </a:lnTo>
                      <a:lnTo>
                        <a:pt x="63" y="56"/>
                      </a:lnTo>
                      <a:lnTo>
                        <a:pt x="63" y="59"/>
                      </a:lnTo>
                      <a:lnTo>
                        <a:pt x="63" y="59"/>
                      </a:lnTo>
                      <a:lnTo>
                        <a:pt x="63" y="63"/>
                      </a:lnTo>
                      <a:lnTo>
                        <a:pt x="59" y="59"/>
                      </a:lnTo>
                      <a:lnTo>
                        <a:pt x="59" y="59"/>
                      </a:lnTo>
                      <a:lnTo>
                        <a:pt x="59" y="56"/>
                      </a:lnTo>
                      <a:lnTo>
                        <a:pt x="59" y="56"/>
                      </a:lnTo>
                      <a:lnTo>
                        <a:pt x="56" y="59"/>
                      </a:lnTo>
                      <a:lnTo>
                        <a:pt x="48" y="56"/>
                      </a:lnTo>
                      <a:lnTo>
                        <a:pt x="48" y="59"/>
                      </a:lnTo>
                      <a:lnTo>
                        <a:pt x="48" y="59"/>
                      </a:lnTo>
                      <a:lnTo>
                        <a:pt x="48" y="63"/>
                      </a:lnTo>
                      <a:lnTo>
                        <a:pt x="48" y="63"/>
                      </a:lnTo>
                      <a:lnTo>
                        <a:pt x="45" y="63"/>
                      </a:lnTo>
                      <a:lnTo>
                        <a:pt x="45" y="59"/>
                      </a:lnTo>
                      <a:lnTo>
                        <a:pt x="45" y="59"/>
                      </a:lnTo>
                      <a:lnTo>
                        <a:pt x="41" y="63"/>
                      </a:lnTo>
                      <a:lnTo>
                        <a:pt x="41" y="59"/>
                      </a:lnTo>
                      <a:lnTo>
                        <a:pt x="33" y="67"/>
                      </a:lnTo>
                      <a:lnTo>
                        <a:pt x="33" y="67"/>
                      </a:lnTo>
                      <a:lnTo>
                        <a:pt x="30" y="63"/>
                      </a:lnTo>
                      <a:lnTo>
                        <a:pt x="26" y="63"/>
                      </a:lnTo>
                      <a:lnTo>
                        <a:pt x="26" y="67"/>
                      </a:lnTo>
                      <a:lnTo>
                        <a:pt x="26" y="71"/>
                      </a:lnTo>
                      <a:lnTo>
                        <a:pt x="22" y="78"/>
                      </a:lnTo>
                      <a:lnTo>
                        <a:pt x="22" y="78"/>
                      </a:lnTo>
                      <a:lnTo>
                        <a:pt x="19" y="82"/>
                      </a:lnTo>
                      <a:lnTo>
                        <a:pt x="19" y="85"/>
                      </a:lnTo>
                      <a:lnTo>
                        <a:pt x="19" y="89"/>
                      </a:lnTo>
                      <a:lnTo>
                        <a:pt x="19" y="89"/>
                      </a:lnTo>
                      <a:lnTo>
                        <a:pt x="19" y="93"/>
                      </a:lnTo>
                      <a:lnTo>
                        <a:pt x="19" y="97"/>
                      </a:lnTo>
                      <a:lnTo>
                        <a:pt x="22" y="108"/>
                      </a:lnTo>
                      <a:lnTo>
                        <a:pt x="22" y="108"/>
                      </a:lnTo>
                      <a:lnTo>
                        <a:pt x="26" y="111"/>
                      </a:lnTo>
                      <a:lnTo>
                        <a:pt x="26" y="111"/>
                      </a:lnTo>
                      <a:lnTo>
                        <a:pt x="26" y="115"/>
                      </a:lnTo>
                      <a:lnTo>
                        <a:pt x="26" y="115"/>
                      </a:lnTo>
                      <a:lnTo>
                        <a:pt x="22" y="123"/>
                      </a:lnTo>
                      <a:lnTo>
                        <a:pt x="19" y="126"/>
                      </a:lnTo>
                      <a:lnTo>
                        <a:pt x="19" y="130"/>
                      </a:lnTo>
                      <a:lnTo>
                        <a:pt x="19" y="130"/>
                      </a:lnTo>
                      <a:lnTo>
                        <a:pt x="15" y="134"/>
                      </a:lnTo>
                      <a:lnTo>
                        <a:pt x="15" y="134"/>
                      </a:lnTo>
                      <a:lnTo>
                        <a:pt x="15" y="141"/>
                      </a:lnTo>
                      <a:lnTo>
                        <a:pt x="11" y="141"/>
                      </a:lnTo>
                      <a:lnTo>
                        <a:pt x="8" y="141"/>
                      </a:lnTo>
                      <a:lnTo>
                        <a:pt x="4" y="145"/>
                      </a:lnTo>
                      <a:lnTo>
                        <a:pt x="4" y="149"/>
                      </a:lnTo>
                      <a:lnTo>
                        <a:pt x="0" y="152"/>
                      </a:lnTo>
                      <a:lnTo>
                        <a:pt x="4" y="156"/>
                      </a:lnTo>
                      <a:lnTo>
                        <a:pt x="0" y="160"/>
                      </a:lnTo>
                      <a:lnTo>
                        <a:pt x="4" y="160"/>
                      </a:lnTo>
                      <a:lnTo>
                        <a:pt x="4" y="167"/>
                      </a:lnTo>
                      <a:lnTo>
                        <a:pt x="8" y="171"/>
                      </a:lnTo>
                      <a:lnTo>
                        <a:pt x="8" y="174"/>
                      </a:lnTo>
                      <a:lnTo>
                        <a:pt x="8" y="174"/>
                      </a:lnTo>
                      <a:lnTo>
                        <a:pt x="8" y="178"/>
                      </a:lnTo>
                      <a:lnTo>
                        <a:pt x="11" y="174"/>
                      </a:lnTo>
                      <a:lnTo>
                        <a:pt x="8" y="178"/>
                      </a:lnTo>
                      <a:lnTo>
                        <a:pt x="4" y="178"/>
                      </a:lnTo>
                      <a:lnTo>
                        <a:pt x="4" y="182"/>
                      </a:lnTo>
                      <a:lnTo>
                        <a:pt x="8" y="186"/>
                      </a:lnTo>
                      <a:lnTo>
                        <a:pt x="4" y="193"/>
                      </a:lnTo>
                      <a:lnTo>
                        <a:pt x="8" y="193"/>
                      </a:lnTo>
                      <a:lnTo>
                        <a:pt x="8" y="197"/>
                      </a:lnTo>
                      <a:lnTo>
                        <a:pt x="8" y="197"/>
                      </a:lnTo>
                      <a:lnTo>
                        <a:pt x="11" y="200"/>
                      </a:lnTo>
                      <a:lnTo>
                        <a:pt x="11" y="200"/>
                      </a:lnTo>
                      <a:lnTo>
                        <a:pt x="15" y="204"/>
                      </a:lnTo>
                      <a:lnTo>
                        <a:pt x="15" y="204"/>
                      </a:lnTo>
                      <a:lnTo>
                        <a:pt x="19" y="204"/>
                      </a:lnTo>
                      <a:lnTo>
                        <a:pt x="19" y="204"/>
                      </a:lnTo>
                      <a:lnTo>
                        <a:pt x="22" y="204"/>
                      </a:lnTo>
                      <a:lnTo>
                        <a:pt x="26" y="208"/>
                      </a:lnTo>
                      <a:lnTo>
                        <a:pt x="26" y="208"/>
                      </a:lnTo>
                      <a:lnTo>
                        <a:pt x="26" y="212"/>
                      </a:lnTo>
                      <a:lnTo>
                        <a:pt x="26" y="212"/>
                      </a:lnTo>
                      <a:lnTo>
                        <a:pt x="26" y="212"/>
                      </a:lnTo>
                      <a:close/>
                      <a:moveTo>
                        <a:pt x="100" y="15"/>
                      </a:moveTo>
                      <a:lnTo>
                        <a:pt x="100" y="15"/>
                      </a:lnTo>
                      <a:lnTo>
                        <a:pt x="100" y="11"/>
                      </a:lnTo>
                      <a:lnTo>
                        <a:pt x="100" y="11"/>
                      </a:lnTo>
                      <a:lnTo>
                        <a:pt x="100" y="15"/>
                      </a:lnTo>
                      <a:lnTo>
                        <a:pt x="100" y="15"/>
                      </a:lnTo>
                      <a:close/>
                      <a:moveTo>
                        <a:pt x="100" y="19"/>
                      </a:moveTo>
                      <a:lnTo>
                        <a:pt x="100" y="19"/>
                      </a:lnTo>
                      <a:lnTo>
                        <a:pt x="100" y="19"/>
                      </a:lnTo>
                      <a:lnTo>
                        <a:pt x="100" y="22"/>
                      </a:lnTo>
                      <a:lnTo>
                        <a:pt x="100" y="19"/>
                      </a:lnTo>
                      <a:lnTo>
                        <a:pt x="100" y="19"/>
                      </a:lnTo>
                      <a:close/>
                      <a:moveTo>
                        <a:pt x="93" y="19"/>
                      </a:moveTo>
                      <a:lnTo>
                        <a:pt x="93" y="19"/>
                      </a:lnTo>
                      <a:lnTo>
                        <a:pt x="93" y="19"/>
                      </a:lnTo>
                      <a:lnTo>
                        <a:pt x="96" y="19"/>
                      </a:lnTo>
                      <a:lnTo>
                        <a:pt x="96" y="22"/>
                      </a:lnTo>
                      <a:lnTo>
                        <a:pt x="93" y="22"/>
                      </a:lnTo>
                      <a:lnTo>
                        <a:pt x="93" y="22"/>
                      </a:lnTo>
                      <a:lnTo>
                        <a:pt x="93" y="19"/>
                      </a:lnTo>
                      <a:lnTo>
                        <a:pt x="93" y="19"/>
                      </a:lnTo>
                      <a:close/>
                      <a:moveTo>
                        <a:pt x="115" y="78"/>
                      </a:moveTo>
                      <a:lnTo>
                        <a:pt x="115" y="78"/>
                      </a:lnTo>
                      <a:lnTo>
                        <a:pt x="115" y="74"/>
                      </a:lnTo>
                      <a:lnTo>
                        <a:pt x="115" y="74"/>
                      </a:lnTo>
                      <a:lnTo>
                        <a:pt x="119" y="74"/>
                      </a:lnTo>
                      <a:lnTo>
                        <a:pt x="119" y="71"/>
                      </a:lnTo>
                      <a:lnTo>
                        <a:pt x="119" y="74"/>
                      </a:lnTo>
                      <a:lnTo>
                        <a:pt x="119" y="74"/>
                      </a:lnTo>
                      <a:lnTo>
                        <a:pt x="115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0" name="Freeform 150">
                  <a:extLst>
                    <a:ext uri="{FF2B5EF4-FFF2-40B4-BE49-F238E27FC236}">
                      <a16:creationId xmlns:a16="http://schemas.microsoft.com/office/drawing/2014/main" id="{2B7689A4-A387-5E48-891F-0A2B7E99A9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1190" y="3381830"/>
                  <a:ext cx="218727" cy="319084"/>
                </a:xfrm>
                <a:custGeom>
                  <a:avLst/>
                  <a:gdLst>
                    <a:gd name="T0" fmla="*/ 30 w 170"/>
                    <a:gd name="T1" fmla="*/ 156 h 248"/>
                    <a:gd name="T2" fmla="*/ 33 w 170"/>
                    <a:gd name="T3" fmla="*/ 148 h 248"/>
                    <a:gd name="T4" fmla="*/ 37 w 170"/>
                    <a:gd name="T5" fmla="*/ 137 h 248"/>
                    <a:gd name="T6" fmla="*/ 37 w 170"/>
                    <a:gd name="T7" fmla="*/ 126 h 248"/>
                    <a:gd name="T8" fmla="*/ 37 w 170"/>
                    <a:gd name="T9" fmla="*/ 119 h 248"/>
                    <a:gd name="T10" fmla="*/ 41 w 170"/>
                    <a:gd name="T11" fmla="*/ 107 h 248"/>
                    <a:gd name="T12" fmla="*/ 41 w 170"/>
                    <a:gd name="T13" fmla="*/ 96 h 248"/>
                    <a:gd name="T14" fmla="*/ 22 w 170"/>
                    <a:gd name="T15" fmla="*/ 89 h 248"/>
                    <a:gd name="T16" fmla="*/ 8 w 170"/>
                    <a:gd name="T17" fmla="*/ 85 h 248"/>
                    <a:gd name="T18" fmla="*/ 0 w 170"/>
                    <a:gd name="T19" fmla="*/ 70 h 248"/>
                    <a:gd name="T20" fmla="*/ 30 w 170"/>
                    <a:gd name="T21" fmla="*/ 59 h 248"/>
                    <a:gd name="T22" fmla="*/ 52 w 170"/>
                    <a:gd name="T23" fmla="*/ 56 h 248"/>
                    <a:gd name="T24" fmla="*/ 59 w 170"/>
                    <a:gd name="T25" fmla="*/ 59 h 248"/>
                    <a:gd name="T26" fmla="*/ 71 w 170"/>
                    <a:gd name="T27" fmla="*/ 67 h 248"/>
                    <a:gd name="T28" fmla="*/ 63 w 170"/>
                    <a:gd name="T29" fmla="*/ 81 h 248"/>
                    <a:gd name="T30" fmla="*/ 71 w 170"/>
                    <a:gd name="T31" fmla="*/ 93 h 248"/>
                    <a:gd name="T32" fmla="*/ 78 w 170"/>
                    <a:gd name="T33" fmla="*/ 100 h 248"/>
                    <a:gd name="T34" fmla="*/ 82 w 170"/>
                    <a:gd name="T35" fmla="*/ 85 h 248"/>
                    <a:gd name="T36" fmla="*/ 85 w 170"/>
                    <a:gd name="T37" fmla="*/ 74 h 248"/>
                    <a:gd name="T38" fmla="*/ 89 w 170"/>
                    <a:gd name="T39" fmla="*/ 67 h 248"/>
                    <a:gd name="T40" fmla="*/ 85 w 170"/>
                    <a:gd name="T41" fmla="*/ 56 h 248"/>
                    <a:gd name="T42" fmla="*/ 74 w 170"/>
                    <a:gd name="T43" fmla="*/ 44 h 248"/>
                    <a:gd name="T44" fmla="*/ 89 w 170"/>
                    <a:gd name="T45" fmla="*/ 15 h 248"/>
                    <a:gd name="T46" fmla="*/ 96 w 170"/>
                    <a:gd name="T47" fmla="*/ 15 h 248"/>
                    <a:gd name="T48" fmla="*/ 108 w 170"/>
                    <a:gd name="T49" fmla="*/ 15 h 248"/>
                    <a:gd name="T50" fmla="*/ 115 w 170"/>
                    <a:gd name="T51" fmla="*/ 15 h 248"/>
                    <a:gd name="T52" fmla="*/ 126 w 170"/>
                    <a:gd name="T53" fmla="*/ 11 h 248"/>
                    <a:gd name="T54" fmla="*/ 137 w 170"/>
                    <a:gd name="T55" fmla="*/ 11 h 248"/>
                    <a:gd name="T56" fmla="*/ 152 w 170"/>
                    <a:gd name="T57" fmla="*/ 7 h 248"/>
                    <a:gd name="T58" fmla="*/ 163 w 170"/>
                    <a:gd name="T59" fmla="*/ 0 h 248"/>
                    <a:gd name="T60" fmla="*/ 170 w 170"/>
                    <a:gd name="T61" fmla="*/ 4 h 248"/>
                    <a:gd name="T62" fmla="*/ 167 w 170"/>
                    <a:gd name="T63" fmla="*/ 15 h 248"/>
                    <a:gd name="T64" fmla="*/ 167 w 170"/>
                    <a:gd name="T65" fmla="*/ 26 h 248"/>
                    <a:gd name="T66" fmla="*/ 167 w 170"/>
                    <a:gd name="T67" fmla="*/ 37 h 248"/>
                    <a:gd name="T68" fmla="*/ 163 w 170"/>
                    <a:gd name="T69" fmla="*/ 56 h 248"/>
                    <a:gd name="T70" fmla="*/ 170 w 170"/>
                    <a:gd name="T71" fmla="*/ 63 h 248"/>
                    <a:gd name="T72" fmla="*/ 163 w 170"/>
                    <a:gd name="T73" fmla="*/ 67 h 248"/>
                    <a:gd name="T74" fmla="*/ 163 w 170"/>
                    <a:gd name="T75" fmla="*/ 74 h 248"/>
                    <a:gd name="T76" fmla="*/ 156 w 170"/>
                    <a:gd name="T77" fmla="*/ 85 h 248"/>
                    <a:gd name="T78" fmla="*/ 141 w 170"/>
                    <a:gd name="T79" fmla="*/ 96 h 248"/>
                    <a:gd name="T80" fmla="*/ 111 w 170"/>
                    <a:gd name="T81" fmla="*/ 107 h 248"/>
                    <a:gd name="T82" fmla="*/ 104 w 170"/>
                    <a:gd name="T83" fmla="*/ 111 h 248"/>
                    <a:gd name="T84" fmla="*/ 93 w 170"/>
                    <a:gd name="T85" fmla="*/ 122 h 248"/>
                    <a:gd name="T86" fmla="*/ 78 w 170"/>
                    <a:gd name="T87" fmla="*/ 133 h 248"/>
                    <a:gd name="T88" fmla="*/ 67 w 170"/>
                    <a:gd name="T89" fmla="*/ 137 h 248"/>
                    <a:gd name="T90" fmla="*/ 67 w 170"/>
                    <a:gd name="T91" fmla="*/ 145 h 248"/>
                    <a:gd name="T92" fmla="*/ 67 w 170"/>
                    <a:gd name="T93" fmla="*/ 159 h 248"/>
                    <a:gd name="T94" fmla="*/ 71 w 170"/>
                    <a:gd name="T95" fmla="*/ 178 h 248"/>
                    <a:gd name="T96" fmla="*/ 78 w 170"/>
                    <a:gd name="T97" fmla="*/ 178 h 248"/>
                    <a:gd name="T98" fmla="*/ 74 w 170"/>
                    <a:gd name="T99" fmla="*/ 189 h 248"/>
                    <a:gd name="T100" fmla="*/ 71 w 170"/>
                    <a:gd name="T101" fmla="*/ 200 h 248"/>
                    <a:gd name="T102" fmla="*/ 71 w 170"/>
                    <a:gd name="T103" fmla="*/ 211 h 248"/>
                    <a:gd name="T104" fmla="*/ 30 w 170"/>
                    <a:gd name="T105" fmla="*/ 230 h 248"/>
                    <a:gd name="T106" fmla="*/ 22 w 170"/>
                    <a:gd name="T107" fmla="*/ 237 h 248"/>
                    <a:gd name="T108" fmla="*/ 30 w 170"/>
                    <a:gd name="T109" fmla="*/ 241 h 248"/>
                    <a:gd name="T110" fmla="*/ 30 w 170"/>
                    <a:gd name="T111" fmla="*/ 248 h 248"/>
                    <a:gd name="T112" fmla="*/ 19 w 170"/>
                    <a:gd name="T113" fmla="*/ 248 h 248"/>
                    <a:gd name="T114" fmla="*/ 15 w 170"/>
                    <a:gd name="T115" fmla="*/ 237 h 248"/>
                    <a:gd name="T116" fmla="*/ 15 w 170"/>
                    <a:gd name="T117" fmla="*/ 222 h 248"/>
                    <a:gd name="T118" fmla="*/ 15 w 170"/>
                    <a:gd name="T119" fmla="*/ 200 h 248"/>
                    <a:gd name="T120" fmla="*/ 11 w 170"/>
                    <a:gd name="T121" fmla="*/ 18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70" h="248">
                      <a:moveTo>
                        <a:pt x="11" y="182"/>
                      </a:moveTo>
                      <a:lnTo>
                        <a:pt x="30" y="167"/>
                      </a:lnTo>
                      <a:lnTo>
                        <a:pt x="30" y="163"/>
                      </a:lnTo>
                      <a:lnTo>
                        <a:pt x="30" y="159"/>
                      </a:lnTo>
                      <a:lnTo>
                        <a:pt x="30" y="156"/>
                      </a:lnTo>
                      <a:lnTo>
                        <a:pt x="30" y="152"/>
                      </a:lnTo>
                      <a:lnTo>
                        <a:pt x="30" y="152"/>
                      </a:lnTo>
                      <a:lnTo>
                        <a:pt x="30" y="148"/>
                      </a:lnTo>
                      <a:lnTo>
                        <a:pt x="33" y="148"/>
                      </a:lnTo>
                      <a:lnTo>
                        <a:pt x="33" y="148"/>
                      </a:lnTo>
                      <a:lnTo>
                        <a:pt x="37" y="145"/>
                      </a:lnTo>
                      <a:lnTo>
                        <a:pt x="37" y="141"/>
                      </a:lnTo>
                      <a:lnTo>
                        <a:pt x="37" y="141"/>
                      </a:lnTo>
                      <a:lnTo>
                        <a:pt x="37" y="137"/>
                      </a:lnTo>
                      <a:lnTo>
                        <a:pt x="37" y="137"/>
                      </a:lnTo>
                      <a:lnTo>
                        <a:pt x="37" y="133"/>
                      </a:lnTo>
                      <a:lnTo>
                        <a:pt x="37" y="133"/>
                      </a:lnTo>
                      <a:lnTo>
                        <a:pt x="33" y="130"/>
                      </a:lnTo>
                      <a:lnTo>
                        <a:pt x="33" y="130"/>
                      </a:lnTo>
                      <a:lnTo>
                        <a:pt x="37" y="126"/>
                      </a:lnTo>
                      <a:lnTo>
                        <a:pt x="37" y="126"/>
                      </a:lnTo>
                      <a:lnTo>
                        <a:pt x="37" y="122"/>
                      </a:lnTo>
                      <a:lnTo>
                        <a:pt x="37" y="119"/>
                      </a:lnTo>
                      <a:lnTo>
                        <a:pt x="41" y="119"/>
                      </a:lnTo>
                      <a:lnTo>
                        <a:pt x="37" y="119"/>
                      </a:lnTo>
                      <a:lnTo>
                        <a:pt x="37" y="119"/>
                      </a:lnTo>
                      <a:lnTo>
                        <a:pt x="37" y="115"/>
                      </a:lnTo>
                      <a:lnTo>
                        <a:pt x="37" y="111"/>
                      </a:lnTo>
                      <a:lnTo>
                        <a:pt x="41" y="107"/>
                      </a:lnTo>
                      <a:lnTo>
                        <a:pt x="41" y="107"/>
                      </a:lnTo>
                      <a:lnTo>
                        <a:pt x="41" y="104"/>
                      </a:lnTo>
                      <a:lnTo>
                        <a:pt x="41" y="104"/>
                      </a:lnTo>
                      <a:lnTo>
                        <a:pt x="41" y="100"/>
                      </a:lnTo>
                      <a:lnTo>
                        <a:pt x="41" y="96"/>
                      </a:lnTo>
                      <a:lnTo>
                        <a:pt x="41" y="96"/>
                      </a:lnTo>
                      <a:lnTo>
                        <a:pt x="37" y="96"/>
                      </a:lnTo>
                      <a:lnTo>
                        <a:pt x="33" y="93"/>
                      </a:lnTo>
                      <a:lnTo>
                        <a:pt x="33" y="89"/>
                      </a:lnTo>
                      <a:lnTo>
                        <a:pt x="26" y="89"/>
                      </a:lnTo>
                      <a:lnTo>
                        <a:pt x="22" y="89"/>
                      </a:lnTo>
                      <a:lnTo>
                        <a:pt x="22" y="85"/>
                      </a:lnTo>
                      <a:lnTo>
                        <a:pt x="15" y="85"/>
                      </a:lnTo>
                      <a:lnTo>
                        <a:pt x="11" y="81"/>
                      </a:lnTo>
                      <a:lnTo>
                        <a:pt x="11" y="85"/>
                      </a:lnTo>
                      <a:lnTo>
                        <a:pt x="8" y="85"/>
                      </a:lnTo>
                      <a:lnTo>
                        <a:pt x="8" y="81"/>
                      </a:lnTo>
                      <a:lnTo>
                        <a:pt x="8" y="81"/>
                      </a:lnTo>
                      <a:lnTo>
                        <a:pt x="0" y="81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70"/>
                      </a:lnTo>
                      <a:lnTo>
                        <a:pt x="8" y="67"/>
                      </a:lnTo>
                      <a:lnTo>
                        <a:pt x="11" y="67"/>
                      </a:lnTo>
                      <a:lnTo>
                        <a:pt x="26" y="59"/>
                      </a:lnTo>
                      <a:lnTo>
                        <a:pt x="30" y="59"/>
                      </a:lnTo>
                      <a:lnTo>
                        <a:pt x="41" y="56"/>
                      </a:lnTo>
                      <a:lnTo>
                        <a:pt x="45" y="56"/>
                      </a:lnTo>
                      <a:lnTo>
                        <a:pt x="48" y="52"/>
                      </a:lnTo>
                      <a:lnTo>
                        <a:pt x="48" y="56"/>
                      </a:lnTo>
                      <a:lnTo>
                        <a:pt x="52" y="56"/>
                      </a:lnTo>
                      <a:lnTo>
                        <a:pt x="52" y="59"/>
                      </a:lnTo>
                      <a:lnTo>
                        <a:pt x="52" y="59"/>
                      </a:lnTo>
                      <a:lnTo>
                        <a:pt x="56" y="59"/>
                      </a:lnTo>
                      <a:lnTo>
                        <a:pt x="56" y="59"/>
                      </a:lnTo>
                      <a:lnTo>
                        <a:pt x="59" y="59"/>
                      </a:lnTo>
                      <a:lnTo>
                        <a:pt x="59" y="59"/>
                      </a:lnTo>
                      <a:lnTo>
                        <a:pt x="63" y="59"/>
                      </a:lnTo>
                      <a:lnTo>
                        <a:pt x="67" y="59"/>
                      </a:lnTo>
                      <a:lnTo>
                        <a:pt x="71" y="63"/>
                      </a:lnTo>
                      <a:lnTo>
                        <a:pt x="71" y="67"/>
                      </a:lnTo>
                      <a:lnTo>
                        <a:pt x="67" y="70"/>
                      </a:lnTo>
                      <a:lnTo>
                        <a:pt x="63" y="74"/>
                      </a:lnTo>
                      <a:lnTo>
                        <a:pt x="63" y="78"/>
                      </a:lnTo>
                      <a:lnTo>
                        <a:pt x="63" y="78"/>
                      </a:lnTo>
                      <a:lnTo>
                        <a:pt x="63" y="81"/>
                      </a:lnTo>
                      <a:lnTo>
                        <a:pt x="63" y="85"/>
                      </a:lnTo>
                      <a:lnTo>
                        <a:pt x="63" y="89"/>
                      </a:lnTo>
                      <a:lnTo>
                        <a:pt x="67" y="89"/>
                      </a:lnTo>
                      <a:lnTo>
                        <a:pt x="71" y="93"/>
                      </a:lnTo>
                      <a:lnTo>
                        <a:pt x="71" y="93"/>
                      </a:lnTo>
                      <a:lnTo>
                        <a:pt x="74" y="96"/>
                      </a:lnTo>
                      <a:lnTo>
                        <a:pt x="74" y="96"/>
                      </a:lnTo>
                      <a:lnTo>
                        <a:pt x="74" y="100"/>
                      </a:lnTo>
                      <a:lnTo>
                        <a:pt x="74" y="100"/>
                      </a:lnTo>
                      <a:lnTo>
                        <a:pt x="78" y="100"/>
                      </a:lnTo>
                      <a:lnTo>
                        <a:pt x="78" y="100"/>
                      </a:lnTo>
                      <a:lnTo>
                        <a:pt x="78" y="96"/>
                      </a:lnTo>
                      <a:lnTo>
                        <a:pt x="82" y="93"/>
                      </a:lnTo>
                      <a:lnTo>
                        <a:pt x="82" y="89"/>
                      </a:lnTo>
                      <a:lnTo>
                        <a:pt x="82" y="85"/>
                      </a:lnTo>
                      <a:lnTo>
                        <a:pt x="85" y="85"/>
                      </a:lnTo>
                      <a:lnTo>
                        <a:pt x="89" y="81"/>
                      </a:lnTo>
                      <a:lnTo>
                        <a:pt x="89" y="81"/>
                      </a:lnTo>
                      <a:lnTo>
                        <a:pt x="89" y="74"/>
                      </a:lnTo>
                      <a:lnTo>
                        <a:pt x="85" y="74"/>
                      </a:lnTo>
                      <a:lnTo>
                        <a:pt x="89" y="70"/>
                      </a:lnTo>
                      <a:lnTo>
                        <a:pt x="85" y="70"/>
                      </a:lnTo>
                      <a:lnTo>
                        <a:pt x="89" y="70"/>
                      </a:lnTo>
                      <a:lnTo>
                        <a:pt x="89" y="70"/>
                      </a:lnTo>
                      <a:lnTo>
                        <a:pt x="89" y="67"/>
                      </a:lnTo>
                      <a:lnTo>
                        <a:pt x="93" y="67"/>
                      </a:lnTo>
                      <a:lnTo>
                        <a:pt x="93" y="67"/>
                      </a:lnTo>
                      <a:lnTo>
                        <a:pt x="89" y="63"/>
                      </a:lnTo>
                      <a:lnTo>
                        <a:pt x="89" y="59"/>
                      </a:lnTo>
                      <a:lnTo>
                        <a:pt x="85" y="56"/>
                      </a:lnTo>
                      <a:lnTo>
                        <a:pt x="85" y="52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4" y="44"/>
                      </a:lnTo>
                      <a:lnTo>
                        <a:pt x="74" y="44"/>
                      </a:lnTo>
                      <a:lnTo>
                        <a:pt x="67" y="41"/>
                      </a:lnTo>
                      <a:lnTo>
                        <a:pt x="67" y="30"/>
                      </a:lnTo>
                      <a:lnTo>
                        <a:pt x="71" y="15"/>
                      </a:lnTo>
                      <a:lnTo>
                        <a:pt x="85" y="15"/>
                      </a:lnTo>
                      <a:lnTo>
                        <a:pt x="89" y="15"/>
                      </a:lnTo>
                      <a:lnTo>
                        <a:pt x="89" y="11"/>
                      </a:lnTo>
                      <a:lnTo>
                        <a:pt x="93" y="11"/>
                      </a:lnTo>
                      <a:lnTo>
                        <a:pt x="93" y="15"/>
                      </a:lnTo>
                      <a:lnTo>
                        <a:pt x="93" y="15"/>
                      </a:lnTo>
                      <a:lnTo>
                        <a:pt x="96" y="15"/>
                      </a:lnTo>
                      <a:lnTo>
                        <a:pt x="96" y="15"/>
                      </a:lnTo>
                      <a:lnTo>
                        <a:pt x="100" y="18"/>
                      </a:lnTo>
                      <a:lnTo>
                        <a:pt x="100" y="18"/>
                      </a:lnTo>
                      <a:lnTo>
                        <a:pt x="104" y="18"/>
                      </a:lnTo>
                      <a:lnTo>
                        <a:pt x="108" y="15"/>
                      </a:lnTo>
                      <a:lnTo>
                        <a:pt x="108" y="15"/>
                      </a:lnTo>
                      <a:lnTo>
                        <a:pt x="111" y="15"/>
                      </a:lnTo>
                      <a:lnTo>
                        <a:pt x="111" y="15"/>
                      </a:lnTo>
                      <a:lnTo>
                        <a:pt x="111" y="15"/>
                      </a:lnTo>
                      <a:lnTo>
                        <a:pt x="115" y="15"/>
                      </a:lnTo>
                      <a:lnTo>
                        <a:pt x="115" y="18"/>
                      </a:lnTo>
                      <a:lnTo>
                        <a:pt x="119" y="15"/>
                      </a:lnTo>
                      <a:lnTo>
                        <a:pt x="126" y="15"/>
                      </a:lnTo>
                      <a:lnTo>
                        <a:pt x="126" y="15"/>
                      </a:lnTo>
                      <a:lnTo>
                        <a:pt x="126" y="11"/>
                      </a:lnTo>
                      <a:lnTo>
                        <a:pt x="126" y="11"/>
                      </a:lnTo>
                      <a:lnTo>
                        <a:pt x="130" y="11"/>
                      </a:lnTo>
                      <a:lnTo>
                        <a:pt x="130" y="11"/>
                      </a:lnTo>
                      <a:lnTo>
                        <a:pt x="133" y="11"/>
                      </a:lnTo>
                      <a:lnTo>
                        <a:pt x="137" y="11"/>
                      </a:lnTo>
                      <a:lnTo>
                        <a:pt x="137" y="11"/>
                      </a:lnTo>
                      <a:lnTo>
                        <a:pt x="145" y="7"/>
                      </a:lnTo>
                      <a:lnTo>
                        <a:pt x="148" y="11"/>
                      </a:lnTo>
                      <a:lnTo>
                        <a:pt x="148" y="7"/>
                      </a:lnTo>
                      <a:lnTo>
                        <a:pt x="152" y="7"/>
                      </a:lnTo>
                      <a:lnTo>
                        <a:pt x="156" y="7"/>
                      </a:lnTo>
                      <a:lnTo>
                        <a:pt x="156" y="4"/>
                      </a:lnTo>
                      <a:lnTo>
                        <a:pt x="159" y="4"/>
                      </a:lnTo>
                      <a:lnTo>
                        <a:pt x="163" y="4"/>
                      </a:lnTo>
                      <a:lnTo>
                        <a:pt x="163" y="0"/>
                      </a:lnTo>
                      <a:lnTo>
                        <a:pt x="167" y="0"/>
                      </a:lnTo>
                      <a:lnTo>
                        <a:pt x="170" y="0"/>
                      </a:lnTo>
                      <a:lnTo>
                        <a:pt x="170" y="0"/>
                      </a:lnTo>
                      <a:lnTo>
                        <a:pt x="170" y="0"/>
                      </a:lnTo>
                      <a:lnTo>
                        <a:pt x="170" y="4"/>
                      </a:lnTo>
                      <a:lnTo>
                        <a:pt x="170" y="7"/>
                      </a:lnTo>
                      <a:lnTo>
                        <a:pt x="170" y="7"/>
                      </a:lnTo>
                      <a:lnTo>
                        <a:pt x="167" y="11"/>
                      </a:lnTo>
                      <a:lnTo>
                        <a:pt x="167" y="11"/>
                      </a:lnTo>
                      <a:lnTo>
                        <a:pt x="167" y="15"/>
                      </a:lnTo>
                      <a:lnTo>
                        <a:pt x="167" y="15"/>
                      </a:lnTo>
                      <a:lnTo>
                        <a:pt x="167" y="15"/>
                      </a:lnTo>
                      <a:lnTo>
                        <a:pt x="167" y="22"/>
                      </a:lnTo>
                      <a:lnTo>
                        <a:pt x="167" y="22"/>
                      </a:lnTo>
                      <a:lnTo>
                        <a:pt x="167" y="26"/>
                      </a:lnTo>
                      <a:lnTo>
                        <a:pt x="167" y="30"/>
                      </a:lnTo>
                      <a:lnTo>
                        <a:pt x="167" y="30"/>
                      </a:lnTo>
                      <a:lnTo>
                        <a:pt x="167" y="33"/>
                      </a:lnTo>
                      <a:lnTo>
                        <a:pt x="167" y="33"/>
                      </a:lnTo>
                      <a:lnTo>
                        <a:pt x="167" y="37"/>
                      </a:lnTo>
                      <a:lnTo>
                        <a:pt x="167" y="44"/>
                      </a:lnTo>
                      <a:lnTo>
                        <a:pt x="167" y="44"/>
                      </a:lnTo>
                      <a:lnTo>
                        <a:pt x="167" y="48"/>
                      </a:lnTo>
                      <a:lnTo>
                        <a:pt x="167" y="56"/>
                      </a:lnTo>
                      <a:lnTo>
                        <a:pt x="163" y="56"/>
                      </a:lnTo>
                      <a:lnTo>
                        <a:pt x="163" y="56"/>
                      </a:lnTo>
                      <a:lnTo>
                        <a:pt x="163" y="56"/>
                      </a:lnTo>
                      <a:lnTo>
                        <a:pt x="167" y="56"/>
                      </a:lnTo>
                      <a:lnTo>
                        <a:pt x="170" y="56"/>
                      </a:lnTo>
                      <a:lnTo>
                        <a:pt x="170" y="63"/>
                      </a:lnTo>
                      <a:lnTo>
                        <a:pt x="167" y="67"/>
                      </a:lnTo>
                      <a:lnTo>
                        <a:pt x="167" y="67"/>
                      </a:lnTo>
                      <a:lnTo>
                        <a:pt x="167" y="67"/>
                      </a:lnTo>
                      <a:lnTo>
                        <a:pt x="167" y="67"/>
                      </a:lnTo>
                      <a:lnTo>
                        <a:pt x="163" y="67"/>
                      </a:lnTo>
                      <a:lnTo>
                        <a:pt x="163" y="70"/>
                      </a:lnTo>
                      <a:lnTo>
                        <a:pt x="163" y="70"/>
                      </a:lnTo>
                      <a:lnTo>
                        <a:pt x="163" y="70"/>
                      </a:lnTo>
                      <a:lnTo>
                        <a:pt x="167" y="70"/>
                      </a:lnTo>
                      <a:lnTo>
                        <a:pt x="163" y="74"/>
                      </a:lnTo>
                      <a:lnTo>
                        <a:pt x="163" y="78"/>
                      </a:lnTo>
                      <a:lnTo>
                        <a:pt x="163" y="78"/>
                      </a:lnTo>
                      <a:lnTo>
                        <a:pt x="159" y="81"/>
                      </a:lnTo>
                      <a:lnTo>
                        <a:pt x="159" y="81"/>
                      </a:lnTo>
                      <a:lnTo>
                        <a:pt x="156" y="85"/>
                      </a:lnTo>
                      <a:lnTo>
                        <a:pt x="152" y="85"/>
                      </a:lnTo>
                      <a:lnTo>
                        <a:pt x="152" y="89"/>
                      </a:lnTo>
                      <a:lnTo>
                        <a:pt x="141" y="96"/>
                      </a:lnTo>
                      <a:lnTo>
                        <a:pt x="141" y="96"/>
                      </a:lnTo>
                      <a:lnTo>
                        <a:pt x="141" y="96"/>
                      </a:lnTo>
                      <a:lnTo>
                        <a:pt x="130" y="104"/>
                      </a:lnTo>
                      <a:lnTo>
                        <a:pt x="126" y="100"/>
                      </a:lnTo>
                      <a:lnTo>
                        <a:pt x="126" y="104"/>
                      </a:lnTo>
                      <a:lnTo>
                        <a:pt x="119" y="104"/>
                      </a:lnTo>
                      <a:lnTo>
                        <a:pt x="111" y="107"/>
                      </a:lnTo>
                      <a:lnTo>
                        <a:pt x="111" y="107"/>
                      </a:lnTo>
                      <a:lnTo>
                        <a:pt x="111" y="107"/>
                      </a:lnTo>
                      <a:lnTo>
                        <a:pt x="108" y="115"/>
                      </a:lnTo>
                      <a:lnTo>
                        <a:pt x="104" y="115"/>
                      </a:lnTo>
                      <a:lnTo>
                        <a:pt x="104" y="111"/>
                      </a:lnTo>
                      <a:lnTo>
                        <a:pt x="104" y="115"/>
                      </a:lnTo>
                      <a:lnTo>
                        <a:pt x="100" y="115"/>
                      </a:lnTo>
                      <a:lnTo>
                        <a:pt x="100" y="119"/>
                      </a:lnTo>
                      <a:lnTo>
                        <a:pt x="93" y="122"/>
                      </a:lnTo>
                      <a:lnTo>
                        <a:pt x="93" y="122"/>
                      </a:lnTo>
                      <a:lnTo>
                        <a:pt x="93" y="126"/>
                      </a:lnTo>
                      <a:lnTo>
                        <a:pt x="93" y="126"/>
                      </a:lnTo>
                      <a:lnTo>
                        <a:pt x="93" y="126"/>
                      </a:lnTo>
                      <a:lnTo>
                        <a:pt x="89" y="126"/>
                      </a:lnTo>
                      <a:lnTo>
                        <a:pt x="78" y="133"/>
                      </a:lnTo>
                      <a:lnTo>
                        <a:pt x="78" y="137"/>
                      </a:lnTo>
                      <a:lnTo>
                        <a:pt x="78" y="137"/>
                      </a:lnTo>
                      <a:lnTo>
                        <a:pt x="71" y="137"/>
                      </a:lnTo>
                      <a:lnTo>
                        <a:pt x="71" y="141"/>
                      </a:lnTo>
                      <a:lnTo>
                        <a:pt x="67" y="137"/>
                      </a:lnTo>
                      <a:lnTo>
                        <a:pt x="67" y="137"/>
                      </a:lnTo>
                      <a:lnTo>
                        <a:pt x="67" y="141"/>
                      </a:lnTo>
                      <a:lnTo>
                        <a:pt x="67" y="141"/>
                      </a:lnTo>
                      <a:lnTo>
                        <a:pt x="67" y="145"/>
                      </a:lnTo>
                      <a:lnTo>
                        <a:pt x="67" y="145"/>
                      </a:lnTo>
                      <a:lnTo>
                        <a:pt x="67" y="148"/>
                      </a:lnTo>
                      <a:lnTo>
                        <a:pt x="63" y="148"/>
                      </a:lnTo>
                      <a:lnTo>
                        <a:pt x="71" y="156"/>
                      </a:lnTo>
                      <a:lnTo>
                        <a:pt x="71" y="159"/>
                      </a:lnTo>
                      <a:lnTo>
                        <a:pt x="67" y="159"/>
                      </a:lnTo>
                      <a:lnTo>
                        <a:pt x="71" y="159"/>
                      </a:lnTo>
                      <a:lnTo>
                        <a:pt x="71" y="163"/>
                      </a:lnTo>
                      <a:lnTo>
                        <a:pt x="71" y="167"/>
                      </a:lnTo>
                      <a:lnTo>
                        <a:pt x="74" y="171"/>
                      </a:lnTo>
                      <a:lnTo>
                        <a:pt x="71" y="178"/>
                      </a:lnTo>
                      <a:lnTo>
                        <a:pt x="74" y="182"/>
                      </a:lnTo>
                      <a:lnTo>
                        <a:pt x="74" y="182"/>
                      </a:lnTo>
                      <a:lnTo>
                        <a:pt x="74" y="178"/>
                      </a:lnTo>
                      <a:lnTo>
                        <a:pt x="74" y="174"/>
                      </a:lnTo>
                      <a:lnTo>
                        <a:pt x="78" y="178"/>
                      </a:lnTo>
                      <a:lnTo>
                        <a:pt x="78" y="178"/>
                      </a:lnTo>
                      <a:lnTo>
                        <a:pt x="78" y="182"/>
                      </a:lnTo>
                      <a:lnTo>
                        <a:pt x="74" y="185"/>
                      </a:lnTo>
                      <a:lnTo>
                        <a:pt x="74" y="189"/>
                      </a:lnTo>
                      <a:lnTo>
                        <a:pt x="74" y="189"/>
                      </a:lnTo>
                      <a:lnTo>
                        <a:pt x="74" y="193"/>
                      </a:lnTo>
                      <a:lnTo>
                        <a:pt x="74" y="196"/>
                      </a:lnTo>
                      <a:lnTo>
                        <a:pt x="74" y="196"/>
                      </a:lnTo>
                      <a:lnTo>
                        <a:pt x="71" y="200"/>
                      </a:lnTo>
                      <a:lnTo>
                        <a:pt x="71" y="200"/>
                      </a:lnTo>
                      <a:lnTo>
                        <a:pt x="71" y="204"/>
                      </a:lnTo>
                      <a:lnTo>
                        <a:pt x="74" y="200"/>
                      </a:lnTo>
                      <a:lnTo>
                        <a:pt x="74" y="204"/>
                      </a:lnTo>
                      <a:lnTo>
                        <a:pt x="74" y="208"/>
                      </a:lnTo>
                      <a:lnTo>
                        <a:pt x="71" y="211"/>
                      </a:lnTo>
                      <a:lnTo>
                        <a:pt x="67" y="215"/>
                      </a:lnTo>
                      <a:lnTo>
                        <a:pt x="56" y="219"/>
                      </a:lnTo>
                      <a:lnTo>
                        <a:pt x="41" y="222"/>
                      </a:lnTo>
                      <a:lnTo>
                        <a:pt x="37" y="226"/>
                      </a:lnTo>
                      <a:lnTo>
                        <a:pt x="30" y="230"/>
                      </a:lnTo>
                      <a:lnTo>
                        <a:pt x="30" y="230"/>
                      </a:lnTo>
                      <a:lnTo>
                        <a:pt x="30" y="234"/>
                      </a:lnTo>
                      <a:lnTo>
                        <a:pt x="26" y="237"/>
                      </a:lnTo>
                      <a:lnTo>
                        <a:pt x="26" y="237"/>
                      </a:lnTo>
                      <a:lnTo>
                        <a:pt x="22" y="237"/>
                      </a:lnTo>
                      <a:lnTo>
                        <a:pt x="22" y="237"/>
                      </a:lnTo>
                      <a:lnTo>
                        <a:pt x="26" y="241"/>
                      </a:lnTo>
                      <a:lnTo>
                        <a:pt x="26" y="241"/>
                      </a:lnTo>
                      <a:lnTo>
                        <a:pt x="26" y="241"/>
                      </a:lnTo>
                      <a:lnTo>
                        <a:pt x="30" y="241"/>
                      </a:lnTo>
                      <a:lnTo>
                        <a:pt x="30" y="241"/>
                      </a:lnTo>
                      <a:lnTo>
                        <a:pt x="30" y="237"/>
                      </a:lnTo>
                      <a:lnTo>
                        <a:pt x="30" y="241"/>
                      </a:lnTo>
                      <a:lnTo>
                        <a:pt x="30" y="245"/>
                      </a:lnTo>
                      <a:lnTo>
                        <a:pt x="30" y="248"/>
                      </a:lnTo>
                      <a:lnTo>
                        <a:pt x="30" y="248"/>
                      </a:lnTo>
                      <a:lnTo>
                        <a:pt x="26" y="248"/>
                      </a:lnTo>
                      <a:lnTo>
                        <a:pt x="19" y="248"/>
                      </a:lnTo>
                      <a:lnTo>
                        <a:pt x="19" y="248"/>
                      </a:lnTo>
                      <a:lnTo>
                        <a:pt x="19" y="248"/>
                      </a:lnTo>
                      <a:lnTo>
                        <a:pt x="19" y="245"/>
                      </a:lnTo>
                      <a:lnTo>
                        <a:pt x="19" y="245"/>
                      </a:lnTo>
                      <a:lnTo>
                        <a:pt x="19" y="241"/>
                      </a:lnTo>
                      <a:lnTo>
                        <a:pt x="19" y="241"/>
                      </a:lnTo>
                      <a:lnTo>
                        <a:pt x="15" y="237"/>
                      </a:lnTo>
                      <a:lnTo>
                        <a:pt x="15" y="237"/>
                      </a:lnTo>
                      <a:lnTo>
                        <a:pt x="15" y="237"/>
                      </a:lnTo>
                      <a:lnTo>
                        <a:pt x="15" y="234"/>
                      </a:lnTo>
                      <a:lnTo>
                        <a:pt x="15" y="226"/>
                      </a:lnTo>
                      <a:lnTo>
                        <a:pt x="15" y="222"/>
                      </a:lnTo>
                      <a:lnTo>
                        <a:pt x="15" y="211"/>
                      </a:lnTo>
                      <a:lnTo>
                        <a:pt x="15" y="208"/>
                      </a:lnTo>
                      <a:lnTo>
                        <a:pt x="15" y="204"/>
                      </a:lnTo>
                      <a:lnTo>
                        <a:pt x="15" y="204"/>
                      </a:lnTo>
                      <a:lnTo>
                        <a:pt x="15" y="200"/>
                      </a:lnTo>
                      <a:lnTo>
                        <a:pt x="15" y="196"/>
                      </a:lnTo>
                      <a:lnTo>
                        <a:pt x="11" y="193"/>
                      </a:lnTo>
                      <a:lnTo>
                        <a:pt x="11" y="185"/>
                      </a:lnTo>
                      <a:lnTo>
                        <a:pt x="11" y="182"/>
                      </a:lnTo>
                      <a:lnTo>
                        <a:pt x="11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1" name="Freeform 151">
                  <a:extLst>
                    <a:ext uri="{FF2B5EF4-FFF2-40B4-BE49-F238E27FC236}">
                      <a16:creationId xmlns:a16="http://schemas.microsoft.com/office/drawing/2014/main" id="{BBF54B4F-E946-2A42-A2C0-9699705CE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044" y="3682902"/>
                  <a:ext cx="29593" cy="28306"/>
                </a:xfrm>
                <a:custGeom>
                  <a:avLst/>
                  <a:gdLst>
                    <a:gd name="T0" fmla="*/ 19 w 23"/>
                    <a:gd name="T1" fmla="*/ 3 h 22"/>
                    <a:gd name="T2" fmla="*/ 19 w 23"/>
                    <a:gd name="T3" fmla="*/ 3 h 22"/>
                    <a:gd name="T4" fmla="*/ 19 w 23"/>
                    <a:gd name="T5" fmla="*/ 3 h 22"/>
                    <a:gd name="T6" fmla="*/ 23 w 23"/>
                    <a:gd name="T7" fmla="*/ 7 h 22"/>
                    <a:gd name="T8" fmla="*/ 23 w 23"/>
                    <a:gd name="T9" fmla="*/ 7 h 22"/>
                    <a:gd name="T10" fmla="*/ 23 w 23"/>
                    <a:gd name="T11" fmla="*/ 11 h 22"/>
                    <a:gd name="T12" fmla="*/ 23 w 23"/>
                    <a:gd name="T13" fmla="*/ 11 h 22"/>
                    <a:gd name="T14" fmla="*/ 23 w 23"/>
                    <a:gd name="T15" fmla="*/ 14 h 22"/>
                    <a:gd name="T16" fmla="*/ 23 w 23"/>
                    <a:gd name="T17" fmla="*/ 14 h 22"/>
                    <a:gd name="T18" fmla="*/ 23 w 23"/>
                    <a:gd name="T19" fmla="*/ 14 h 22"/>
                    <a:gd name="T20" fmla="*/ 19 w 23"/>
                    <a:gd name="T21" fmla="*/ 14 h 22"/>
                    <a:gd name="T22" fmla="*/ 19 w 23"/>
                    <a:gd name="T23" fmla="*/ 18 h 22"/>
                    <a:gd name="T24" fmla="*/ 19 w 23"/>
                    <a:gd name="T25" fmla="*/ 22 h 22"/>
                    <a:gd name="T26" fmla="*/ 15 w 23"/>
                    <a:gd name="T27" fmla="*/ 22 h 22"/>
                    <a:gd name="T28" fmla="*/ 12 w 23"/>
                    <a:gd name="T29" fmla="*/ 22 h 22"/>
                    <a:gd name="T30" fmla="*/ 4 w 23"/>
                    <a:gd name="T31" fmla="*/ 18 h 22"/>
                    <a:gd name="T32" fmla="*/ 4 w 23"/>
                    <a:gd name="T33" fmla="*/ 14 h 22"/>
                    <a:gd name="T34" fmla="*/ 0 w 23"/>
                    <a:gd name="T35" fmla="*/ 14 h 22"/>
                    <a:gd name="T36" fmla="*/ 0 w 23"/>
                    <a:gd name="T37" fmla="*/ 11 h 22"/>
                    <a:gd name="T38" fmla="*/ 0 w 23"/>
                    <a:gd name="T39" fmla="*/ 7 h 22"/>
                    <a:gd name="T40" fmla="*/ 4 w 23"/>
                    <a:gd name="T41" fmla="*/ 3 h 22"/>
                    <a:gd name="T42" fmla="*/ 8 w 23"/>
                    <a:gd name="T43" fmla="*/ 0 h 22"/>
                    <a:gd name="T44" fmla="*/ 8 w 23"/>
                    <a:gd name="T45" fmla="*/ 0 h 22"/>
                    <a:gd name="T46" fmla="*/ 12 w 23"/>
                    <a:gd name="T47" fmla="*/ 0 h 22"/>
                    <a:gd name="T48" fmla="*/ 15 w 23"/>
                    <a:gd name="T49" fmla="*/ 3 h 22"/>
                    <a:gd name="T50" fmla="*/ 19 w 23"/>
                    <a:gd name="T51" fmla="*/ 3 h 22"/>
                    <a:gd name="T52" fmla="*/ 19 w 23"/>
                    <a:gd name="T53" fmla="*/ 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3" h="22">
                      <a:moveTo>
                        <a:pt x="19" y="3"/>
                      </a:moveTo>
                      <a:lnTo>
                        <a:pt x="19" y="3"/>
                      </a:lnTo>
                      <a:lnTo>
                        <a:pt x="19" y="3"/>
                      </a:lnTo>
                      <a:lnTo>
                        <a:pt x="23" y="7"/>
                      </a:lnTo>
                      <a:lnTo>
                        <a:pt x="23" y="7"/>
                      </a:lnTo>
                      <a:lnTo>
                        <a:pt x="23" y="11"/>
                      </a:lnTo>
                      <a:lnTo>
                        <a:pt x="23" y="11"/>
                      </a:lnTo>
                      <a:lnTo>
                        <a:pt x="23" y="14"/>
                      </a:lnTo>
                      <a:lnTo>
                        <a:pt x="23" y="14"/>
                      </a:lnTo>
                      <a:lnTo>
                        <a:pt x="23" y="14"/>
                      </a:lnTo>
                      <a:lnTo>
                        <a:pt x="19" y="14"/>
                      </a:lnTo>
                      <a:lnTo>
                        <a:pt x="19" y="18"/>
                      </a:lnTo>
                      <a:lnTo>
                        <a:pt x="19" y="22"/>
                      </a:lnTo>
                      <a:lnTo>
                        <a:pt x="15" y="22"/>
                      </a:lnTo>
                      <a:lnTo>
                        <a:pt x="12" y="22"/>
                      </a:lnTo>
                      <a:lnTo>
                        <a:pt x="4" y="18"/>
                      </a:ln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4" y="3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5" y="3"/>
                      </a:lnTo>
                      <a:lnTo>
                        <a:pt x="19" y="3"/>
                      </a:lnTo>
                      <a:lnTo>
                        <a:pt x="19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2" name="Freeform 152">
                  <a:extLst>
                    <a:ext uri="{FF2B5EF4-FFF2-40B4-BE49-F238E27FC236}">
                      <a16:creationId xmlns:a16="http://schemas.microsoft.com/office/drawing/2014/main" id="{98FFE3C3-24C9-6548-A298-DCA6C7460D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26258" y="3610850"/>
                  <a:ext cx="343531" cy="262473"/>
                </a:xfrm>
                <a:custGeom>
                  <a:avLst/>
                  <a:gdLst>
                    <a:gd name="T0" fmla="*/ 4 w 267"/>
                    <a:gd name="T1" fmla="*/ 96 h 204"/>
                    <a:gd name="T2" fmla="*/ 15 w 267"/>
                    <a:gd name="T3" fmla="*/ 96 h 204"/>
                    <a:gd name="T4" fmla="*/ 30 w 267"/>
                    <a:gd name="T5" fmla="*/ 104 h 204"/>
                    <a:gd name="T6" fmla="*/ 41 w 267"/>
                    <a:gd name="T7" fmla="*/ 108 h 204"/>
                    <a:gd name="T8" fmla="*/ 48 w 267"/>
                    <a:gd name="T9" fmla="*/ 100 h 204"/>
                    <a:gd name="T10" fmla="*/ 67 w 267"/>
                    <a:gd name="T11" fmla="*/ 48 h 204"/>
                    <a:gd name="T12" fmla="*/ 71 w 267"/>
                    <a:gd name="T13" fmla="*/ 70 h 204"/>
                    <a:gd name="T14" fmla="*/ 85 w 267"/>
                    <a:gd name="T15" fmla="*/ 70 h 204"/>
                    <a:gd name="T16" fmla="*/ 104 w 267"/>
                    <a:gd name="T17" fmla="*/ 59 h 204"/>
                    <a:gd name="T18" fmla="*/ 122 w 267"/>
                    <a:gd name="T19" fmla="*/ 52 h 204"/>
                    <a:gd name="T20" fmla="*/ 137 w 267"/>
                    <a:gd name="T21" fmla="*/ 56 h 204"/>
                    <a:gd name="T22" fmla="*/ 152 w 267"/>
                    <a:gd name="T23" fmla="*/ 56 h 204"/>
                    <a:gd name="T24" fmla="*/ 152 w 267"/>
                    <a:gd name="T25" fmla="*/ 44 h 204"/>
                    <a:gd name="T26" fmla="*/ 163 w 267"/>
                    <a:gd name="T27" fmla="*/ 37 h 204"/>
                    <a:gd name="T28" fmla="*/ 171 w 267"/>
                    <a:gd name="T29" fmla="*/ 30 h 204"/>
                    <a:gd name="T30" fmla="*/ 178 w 267"/>
                    <a:gd name="T31" fmla="*/ 18 h 204"/>
                    <a:gd name="T32" fmla="*/ 185 w 267"/>
                    <a:gd name="T33" fmla="*/ 15 h 204"/>
                    <a:gd name="T34" fmla="*/ 196 w 267"/>
                    <a:gd name="T35" fmla="*/ 7 h 204"/>
                    <a:gd name="T36" fmla="*/ 208 w 267"/>
                    <a:gd name="T37" fmla="*/ 4 h 204"/>
                    <a:gd name="T38" fmla="*/ 219 w 267"/>
                    <a:gd name="T39" fmla="*/ 0 h 204"/>
                    <a:gd name="T40" fmla="*/ 233 w 267"/>
                    <a:gd name="T41" fmla="*/ 4 h 204"/>
                    <a:gd name="T42" fmla="*/ 248 w 267"/>
                    <a:gd name="T43" fmla="*/ 7 h 204"/>
                    <a:gd name="T44" fmla="*/ 252 w 267"/>
                    <a:gd name="T45" fmla="*/ 26 h 204"/>
                    <a:gd name="T46" fmla="*/ 252 w 267"/>
                    <a:gd name="T47" fmla="*/ 56 h 204"/>
                    <a:gd name="T48" fmla="*/ 241 w 267"/>
                    <a:gd name="T49" fmla="*/ 56 h 204"/>
                    <a:gd name="T50" fmla="*/ 237 w 267"/>
                    <a:gd name="T51" fmla="*/ 70 h 204"/>
                    <a:gd name="T52" fmla="*/ 252 w 267"/>
                    <a:gd name="T53" fmla="*/ 74 h 204"/>
                    <a:gd name="T54" fmla="*/ 267 w 267"/>
                    <a:gd name="T55" fmla="*/ 70 h 204"/>
                    <a:gd name="T56" fmla="*/ 263 w 267"/>
                    <a:gd name="T57" fmla="*/ 85 h 204"/>
                    <a:gd name="T58" fmla="*/ 252 w 267"/>
                    <a:gd name="T59" fmla="*/ 104 h 204"/>
                    <a:gd name="T60" fmla="*/ 241 w 267"/>
                    <a:gd name="T61" fmla="*/ 111 h 204"/>
                    <a:gd name="T62" fmla="*/ 230 w 267"/>
                    <a:gd name="T63" fmla="*/ 122 h 204"/>
                    <a:gd name="T64" fmla="*/ 211 w 267"/>
                    <a:gd name="T65" fmla="*/ 148 h 204"/>
                    <a:gd name="T66" fmla="*/ 185 w 267"/>
                    <a:gd name="T67" fmla="*/ 167 h 204"/>
                    <a:gd name="T68" fmla="*/ 167 w 267"/>
                    <a:gd name="T69" fmla="*/ 182 h 204"/>
                    <a:gd name="T70" fmla="*/ 152 w 267"/>
                    <a:gd name="T71" fmla="*/ 185 h 204"/>
                    <a:gd name="T72" fmla="*/ 141 w 267"/>
                    <a:gd name="T73" fmla="*/ 193 h 204"/>
                    <a:gd name="T74" fmla="*/ 130 w 267"/>
                    <a:gd name="T75" fmla="*/ 193 h 204"/>
                    <a:gd name="T76" fmla="*/ 104 w 267"/>
                    <a:gd name="T77" fmla="*/ 193 h 204"/>
                    <a:gd name="T78" fmla="*/ 89 w 267"/>
                    <a:gd name="T79" fmla="*/ 193 h 204"/>
                    <a:gd name="T80" fmla="*/ 82 w 267"/>
                    <a:gd name="T81" fmla="*/ 197 h 204"/>
                    <a:gd name="T82" fmla="*/ 63 w 267"/>
                    <a:gd name="T83" fmla="*/ 197 h 204"/>
                    <a:gd name="T84" fmla="*/ 52 w 267"/>
                    <a:gd name="T85" fmla="*/ 204 h 204"/>
                    <a:gd name="T86" fmla="*/ 37 w 267"/>
                    <a:gd name="T87" fmla="*/ 197 h 204"/>
                    <a:gd name="T88" fmla="*/ 30 w 267"/>
                    <a:gd name="T89" fmla="*/ 193 h 204"/>
                    <a:gd name="T90" fmla="*/ 26 w 267"/>
                    <a:gd name="T91" fmla="*/ 189 h 204"/>
                    <a:gd name="T92" fmla="*/ 19 w 267"/>
                    <a:gd name="T93" fmla="*/ 171 h 204"/>
                    <a:gd name="T94" fmla="*/ 26 w 267"/>
                    <a:gd name="T95" fmla="*/ 167 h 204"/>
                    <a:gd name="T96" fmla="*/ 19 w 267"/>
                    <a:gd name="T97" fmla="*/ 145 h 204"/>
                    <a:gd name="T98" fmla="*/ 8 w 267"/>
                    <a:gd name="T99" fmla="*/ 108 h 204"/>
                    <a:gd name="T100" fmla="*/ 174 w 267"/>
                    <a:gd name="T101" fmla="*/ 130 h 204"/>
                    <a:gd name="T102" fmla="*/ 185 w 267"/>
                    <a:gd name="T103" fmla="*/ 133 h 204"/>
                    <a:gd name="T104" fmla="*/ 196 w 267"/>
                    <a:gd name="T105" fmla="*/ 126 h 204"/>
                    <a:gd name="T106" fmla="*/ 200 w 267"/>
                    <a:gd name="T107" fmla="*/ 119 h 204"/>
                    <a:gd name="T108" fmla="*/ 200 w 267"/>
                    <a:gd name="T109" fmla="*/ 104 h 204"/>
                    <a:gd name="T110" fmla="*/ 193 w 267"/>
                    <a:gd name="T111" fmla="*/ 100 h 204"/>
                    <a:gd name="T112" fmla="*/ 178 w 267"/>
                    <a:gd name="T113" fmla="*/ 108 h 204"/>
                    <a:gd name="T114" fmla="*/ 174 w 267"/>
                    <a:gd name="T115" fmla="*/ 122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67" h="204">
                      <a:moveTo>
                        <a:pt x="0" y="100"/>
                      </a:moveTo>
                      <a:lnTo>
                        <a:pt x="4" y="100"/>
                      </a:lnTo>
                      <a:lnTo>
                        <a:pt x="4" y="96"/>
                      </a:lnTo>
                      <a:lnTo>
                        <a:pt x="4" y="96"/>
                      </a:lnTo>
                      <a:lnTo>
                        <a:pt x="4" y="96"/>
                      </a:lnTo>
                      <a:lnTo>
                        <a:pt x="8" y="93"/>
                      </a:lnTo>
                      <a:lnTo>
                        <a:pt x="11" y="93"/>
                      </a:lnTo>
                      <a:lnTo>
                        <a:pt x="11" y="93"/>
                      </a:lnTo>
                      <a:lnTo>
                        <a:pt x="15" y="93"/>
                      </a:lnTo>
                      <a:lnTo>
                        <a:pt x="15" y="96"/>
                      </a:lnTo>
                      <a:lnTo>
                        <a:pt x="15" y="104"/>
                      </a:lnTo>
                      <a:lnTo>
                        <a:pt x="22" y="104"/>
                      </a:lnTo>
                      <a:lnTo>
                        <a:pt x="26" y="104"/>
                      </a:lnTo>
                      <a:lnTo>
                        <a:pt x="26" y="104"/>
                      </a:lnTo>
                      <a:lnTo>
                        <a:pt x="30" y="104"/>
                      </a:lnTo>
                      <a:lnTo>
                        <a:pt x="34" y="104"/>
                      </a:lnTo>
                      <a:lnTo>
                        <a:pt x="34" y="104"/>
                      </a:lnTo>
                      <a:lnTo>
                        <a:pt x="37" y="104"/>
                      </a:lnTo>
                      <a:lnTo>
                        <a:pt x="37" y="108"/>
                      </a:lnTo>
                      <a:lnTo>
                        <a:pt x="41" y="108"/>
                      </a:lnTo>
                      <a:lnTo>
                        <a:pt x="41" y="108"/>
                      </a:lnTo>
                      <a:lnTo>
                        <a:pt x="41" y="104"/>
                      </a:lnTo>
                      <a:lnTo>
                        <a:pt x="45" y="100"/>
                      </a:lnTo>
                      <a:lnTo>
                        <a:pt x="45" y="100"/>
                      </a:lnTo>
                      <a:lnTo>
                        <a:pt x="48" y="100"/>
                      </a:lnTo>
                      <a:lnTo>
                        <a:pt x="52" y="96"/>
                      </a:lnTo>
                      <a:lnTo>
                        <a:pt x="56" y="96"/>
                      </a:lnTo>
                      <a:lnTo>
                        <a:pt x="59" y="96"/>
                      </a:lnTo>
                      <a:lnTo>
                        <a:pt x="59" y="44"/>
                      </a:lnTo>
                      <a:lnTo>
                        <a:pt x="67" y="48"/>
                      </a:lnTo>
                      <a:lnTo>
                        <a:pt x="67" y="52"/>
                      </a:lnTo>
                      <a:lnTo>
                        <a:pt x="71" y="59"/>
                      </a:lnTo>
                      <a:lnTo>
                        <a:pt x="71" y="63"/>
                      </a:lnTo>
                      <a:lnTo>
                        <a:pt x="71" y="67"/>
                      </a:lnTo>
                      <a:lnTo>
                        <a:pt x="71" y="70"/>
                      </a:lnTo>
                      <a:lnTo>
                        <a:pt x="74" y="70"/>
                      </a:lnTo>
                      <a:lnTo>
                        <a:pt x="78" y="70"/>
                      </a:lnTo>
                      <a:lnTo>
                        <a:pt x="82" y="70"/>
                      </a:lnTo>
                      <a:lnTo>
                        <a:pt x="85" y="70"/>
                      </a:lnTo>
                      <a:lnTo>
                        <a:pt x="85" y="70"/>
                      </a:lnTo>
                      <a:lnTo>
                        <a:pt x="89" y="67"/>
                      </a:lnTo>
                      <a:lnTo>
                        <a:pt x="93" y="67"/>
                      </a:lnTo>
                      <a:lnTo>
                        <a:pt x="96" y="63"/>
                      </a:lnTo>
                      <a:lnTo>
                        <a:pt x="100" y="63"/>
                      </a:lnTo>
                      <a:lnTo>
                        <a:pt x="104" y="59"/>
                      </a:lnTo>
                      <a:lnTo>
                        <a:pt x="108" y="52"/>
                      </a:lnTo>
                      <a:lnTo>
                        <a:pt x="111" y="48"/>
                      </a:lnTo>
                      <a:lnTo>
                        <a:pt x="115" y="48"/>
                      </a:lnTo>
                      <a:lnTo>
                        <a:pt x="119" y="48"/>
                      </a:lnTo>
                      <a:lnTo>
                        <a:pt x="122" y="52"/>
                      </a:lnTo>
                      <a:lnTo>
                        <a:pt x="122" y="52"/>
                      </a:lnTo>
                      <a:lnTo>
                        <a:pt x="130" y="56"/>
                      </a:lnTo>
                      <a:lnTo>
                        <a:pt x="133" y="56"/>
                      </a:lnTo>
                      <a:lnTo>
                        <a:pt x="133" y="56"/>
                      </a:lnTo>
                      <a:lnTo>
                        <a:pt x="137" y="56"/>
                      </a:lnTo>
                      <a:lnTo>
                        <a:pt x="141" y="56"/>
                      </a:lnTo>
                      <a:lnTo>
                        <a:pt x="145" y="56"/>
                      </a:lnTo>
                      <a:lnTo>
                        <a:pt x="145" y="56"/>
                      </a:lnTo>
                      <a:lnTo>
                        <a:pt x="148" y="56"/>
                      </a:lnTo>
                      <a:lnTo>
                        <a:pt x="152" y="56"/>
                      </a:lnTo>
                      <a:lnTo>
                        <a:pt x="152" y="52"/>
                      </a:lnTo>
                      <a:lnTo>
                        <a:pt x="152" y="52"/>
                      </a:lnTo>
                      <a:lnTo>
                        <a:pt x="152" y="48"/>
                      </a:lnTo>
                      <a:lnTo>
                        <a:pt x="152" y="48"/>
                      </a:lnTo>
                      <a:lnTo>
                        <a:pt x="152" y="44"/>
                      </a:lnTo>
                      <a:lnTo>
                        <a:pt x="156" y="41"/>
                      </a:lnTo>
                      <a:lnTo>
                        <a:pt x="159" y="41"/>
                      </a:lnTo>
                      <a:lnTo>
                        <a:pt x="159" y="41"/>
                      </a:lnTo>
                      <a:lnTo>
                        <a:pt x="163" y="37"/>
                      </a:lnTo>
                      <a:lnTo>
                        <a:pt x="163" y="37"/>
                      </a:lnTo>
                      <a:lnTo>
                        <a:pt x="163" y="37"/>
                      </a:lnTo>
                      <a:lnTo>
                        <a:pt x="167" y="33"/>
                      </a:lnTo>
                      <a:lnTo>
                        <a:pt x="167" y="33"/>
                      </a:lnTo>
                      <a:lnTo>
                        <a:pt x="171" y="33"/>
                      </a:lnTo>
                      <a:lnTo>
                        <a:pt x="171" y="30"/>
                      </a:lnTo>
                      <a:lnTo>
                        <a:pt x="174" y="30"/>
                      </a:lnTo>
                      <a:lnTo>
                        <a:pt x="174" y="30"/>
                      </a:lnTo>
                      <a:lnTo>
                        <a:pt x="171" y="26"/>
                      </a:lnTo>
                      <a:lnTo>
                        <a:pt x="171" y="22"/>
                      </a:lnTo>
                      <a:lnTo>
                        <a:pt x="178" y="18"/>
                      </a:lnTo>
                      <a:lnTo>
                        <a:pt x="178" y="18"/>
                      </a:lnTo>
                      <a:lnTo>
                        <a:pt x="182" y="18"/>
                      </a:lnTo>
                      <a:lnTo>
                        <a:pt x="182" y="15"/>
                      </a:lnTo>
                      <a:lnTo>
                        <a:pt x="185" y="15"/>
                      </a:lnTo>
                      <a:lnTo>
                        <a:pt x="185" y="15"/>
                      </a:lnTo>
                      <a:lnTo>
                        <a:pt x="185" y="11"/>
                      </a:lnTo>
                      <a:lnTo>
                        <a:pt x="189" y="11"/>
                      </a:lnTo>
                      <a:lnTo>
                        <a:pt x="193" y="7"/>
                      </a:lnTo>
                      <a:lnTo>
                        <a:pt x="196" y="7"/>
                      </a:lnTo>
                      <a:lnTo>
                        <a:pt x="196" y="7"/>
                      </a:lnTo>
                      <a:lnTo>
                        <a:pt x="196" y="7"/>
                      </a:lnTo>
                      <a:lnTo>
                        <a:pt x="200" y="7"/>
                      </a:lnTo>
                      <a:lnTo>
                        <a:pt x="204" y="7"/>
                      </a:lnTo>
                      <a:lnTo>
                        <a:pt x="204" y="4"/>
                      </a:lnTo>
                      <a:lnTo>
                        <a:pt x="208" y="4"/>
                      </a:lnTo>
                      <a:lnTo>
                        <a:pt x="208" y="0"/>
                      </a:lnTo>
                      <a:lnTo>
                        <a:pt x="208" y="0"/>
                      </a:lnTo>
                      <a:lnTo>
                        <a:pt x="211" y="0"/>
                      </a:lnTo>
                      <a:lnTo>
                        <a:pt x="211" y="0"/>
                      </a:lnTo>
                      <a:lnTo>
                        <a:pt x="219" y="0"/>
                      </a:lnTo>
                      <a:lnTo>
                        <a:pt x="222" y="0"/>
                      </a:lnTo>
                      <a:lnTo>
                        <a:pt x="226" y="0"/>
                      </a:lnTo>
                      <a:lnTo>
                        <a:pt x="226" y="0"/>
                      </a:lnTo>
                      <a:lnTo>
                        <a:pt x="230" y="4"/>
                      </a:lnTo>
                      <a:lnTo>
                        <a:pt x="233" y="4"/>
                      </a:lnTo>
                      <a:lnTo>
                        <a:pt x="233" y="4"/>
                      </a:lnTo>
                      <a:lnTo>
                        <a:pt x="237" y="0"/>
                      </a:lnTo>
                      <a:lnTo>
                        <a:pt x="245" y="4"/>
                      </a:lnTo>
                      <a:lnTo>
                        <a:pt x="248" y="4"/>
                      </a:lnTo>
                      <a:lnTo>
                        <a:pt x="248" y="7"/>
                      </a:lnTo>
                      <a:lnTo>
                        <a:pt x="248" y="15"/>
                      </a:lnTo>
                      <a:lnTo>
                        <a:pt x="252" y="18"/>
                      </a:lnTo>
                      <a:lnTo>
                        <a:pt x="252" y="22"/>
                      </a:lnTo>
                      <a:lnTo>
                        <a:pt x="252" y="26"/>
                      </a:lnTo>
                      <a:lnTo>
                        <a:pt x="252" y="26"/>
                      </a:lnTo>
                      <a:lnTo>
                        <a:pt x="252" y="30"/>
                      </a:lnTo>
                      <a:lnTo>
                        <a:pt x="252" y="33"/>
                      </a:lnTo>
                      <a:lnTo>
                        <a:pt x="252" y="44"/>
                      </a:lnTo>
                      <a:lnTo>
                        <a:pt x="252" y="48"/>
                      </a:lnTo>
                      <a:lnTo>
                        <a:pt x="252" y="56"/>
                      </a:lnTo>
                      <a:lnTo>
                        <a:pt x="252" y="59"/>
                      </a:lnTo>
                      <a:lnTo>
                        <a:pt x="248" y="59"/>
                      </a:lnTo>
                      <a:lnTo>
                        <a:pt x="245" y="56"/>
                      </a:lnTo>
                      <a:lnTo>
                        <a:pt x="241" y="56"/>
                      </a:lnTo>
                      <a:lnTo>
                        <a:pt x="241" y="56"/>
                      </a:lnTo>
                      <a:lnTo>
                        <a:pt x="237" y="59"/>
                      </a:lnTo>
                      <a:lnTo>
                        <a:pt x="233" y="63"/>
                      </a:lnTo>
                      <a:lnTo>
                        <a:pt x="233" y="67"/>
                      </a:lnTo>
                      <a:lnTo>
                        <a:pt x="233" y="70"/>
                      </a:lnTo>
                      <a:lnTo>
                        <a:pt x="237" y="70"/>
                      </a:lnTo>
                      <a:lnTo>
                        <a:pt x="237" y="74"/>
                      </a:lnTo>
                      <a:lnTo>
                        <a:pt x="245" y="78"/>
                      </a:lnTo>
                      <a:lnTo>
                        <a:pt x="248" y="78"/>
                      </a:lnTo>
                      <a:lnTo>
                        <a:pt x="252" y="78"/>
                      </a:lnTo>
                      <a:lnTo>
                        <a:pt x="252" y="74"/>
                      </a:lnTo>
                      <a:lnTo>
                        <a:pt x="252" y="70"/>
                      </a:lnTo>
                      <a:lnTo>
                        <a:pt x="256" y="70"/>
                      </a:lnTo>
                      <a:lnTo>
                        <a:pt x="256" y="70"/>
                      </a:lnTo>
                      <a:lnTo>
                        <a:pt x="263" y="70"/>
                      </a:lnTo>
                      <a:lnTo>
                        <a:pt x="267" y="70"/>
                      </a:lnTo>
                      <a:lnTo>
                        <a:pt x="267" y="70"/>
                      </a:lnTo>
                      <a:lnTo>
                        <a:pt x="263" y="74"/>
                      </a:lnTo>
                      <a:lnTo>
                        <a:pt x="267" y="74"/>
                      </a:lnTo>
                      <a:lnTo>
                        <a:pt x="263" y="82"/>
                      </a:lnTo>
                      <a:lnTo>
                        <a:pt x="263" y="85"/>
                      </a:lnTo>
                      <a:lnTo>
                        <a:pt x="259" y="89"/>
                      </a:lnTo>
                      <a:lnTo>
                        <a:pt x="259" y="96"/>
                      </a:lnTo>
                      <a:lnTo>
                        <a:pt x="256" y="96"/>
                      </a:lnTo>
                      <a:lnTo>
                        <a:pt x="256" y="100"/>
                      </a:lnTo>
                      <a:lnTo>
                        <a:pt x="252" y="104"/>
                      </a:lnTo>
                      <a:lnTo>
                        <a:pt x="248" y="104"/>
                      </a:lnTo>
                      <a:lnTo>
                        <a:pt x="248" y="108"/>
                      </a:lnTo>
                      <a:lnTo>
                        <a:pt x="245" y="108"/>
                      </a:lnTo>
                      <a:lnTo>
                        <a:pt x="245" y="111"/>
                      </a:lnTo>
                      <a:lnTo>
                        <a:pt x="241" y="111"/>
                      </a:lnTo>
                      <a:lnTo>
                        <a:pt x="237" y="115"/>
                      </a:lnTo>
                      <a:lnTo>
                        <a:pt x="233" y="119"/>
                      </a:lnTo>
                      <a:lnTo>
                        <a:pt x="233" y="119"/>
                      </a:lnTo>
                      <a:lnTo>
                        <a:pt x="233" y="122"/>
                      </a:lnTo>
                      <a:lnTo>
                        <a:pt x="230" y="122"/>
                      </a:lnTo>
                      <a:lnTo>
                        <a:pt x="226" y="126"/>
                      </a:lnTo>
                      <a:lnTo>
                        <a:pt x="219" y="137"/>
                      </a:lnTo>
                      <a:lnTo>
                        <a:pt x="215" y="141"/>
                      </a:lnTo>
                      <a:lnTo>
                        <a:pt x="215" y="148"/>
                      </a:lnTo>
                      <a:lnTo>
                        <a:pt x="211" y="148"/>
                      </a:lnTo>
                      <a:lnTo>
                        <a:pt x="208" y="152"/>
                      </a:lnTo>
                      <a:lnTo>
                        <a:pt x="208" y="152"/>
                      </a:lnTo>
                      <a:lnTo>
                        <a:pt x="204" y="152"/>
                      </a:lnTo>
                      <a:lnTo>
                        <a:pt x="189" y="167"/>
                      </a:lnTo>
                      <a:lnTo>
                        <a:pt x="185" y="167"/>
                      </a:lnTo>
                      <a:lnTo>
                        <a:pt x="185" y="171"/>
                      </a:lnTo>
                      <a:lnTo>
                        <a:pt x="185" y="171"/>
                      </a:lnTo>
                      <a:lnTo>
                        <a:pt x="171" y="178"/>
                      </a:lnTo>
                      <a:lnTo>
                        <a:pt x="171" y="182"/>
                      </a:lnTo>
                      <a:lnTo>
                        <a:pt x="167" y="182"/>
                      </a:lnTo>
                      <a:lnTo>
                        <a:pt x="167" y="182"/>
                      </a:lnTo>
                      <a:lnTo>
                        <a:pt x="159" y="185"/>
                      </a:lnTo>
                      <a:lnTo>
                        <a:pt x="156" y="185"/>
                      </a:lnTo>
                      <a:lnTo>
                        <a:pt x="152" y="185"/>
                      </a:lnTo>
                      <a:lnTo>
                        <a:pt x="152" y="185"/>
                      </a:lnTo>
                      <a:lnTo>
                        <a:pt x="145" y="185"/>
                      </a:lnTo>
                      <a:lnTo>
                        <a:pt x="141" y="185"/>
                      </a:lnTo>
                      <a:lnTo>
                        <a:pt x="141" y="189"/>
                      </a:lnTo>
                      <a:lnTo>
                        <a:pt x="141" y="193"/>
                      </a:lnTo>
                      <a:lnTo>
                        <a:pt x="141" y="193"/>
                      </a:lnTo>
                      <a:lnTo>
                        <a:pt x="137" y="193"/>
                      </a:lnTo>
                      <a:lnTo>
                        <a:pt x="133" y="189"/>
                      </a:lnTo>
                      <a:lnTo>
                        <a:pt x="130" y="189"/>
                      </a:lnTo>
                      <a:lnTo>
                        <a:pt x="126" y="193"/>
                      </a:lnTo>
                      <a:lnTo>
                        <a:pt x="130" y="193"/>
                      </a:lnTo>
                      <a:lnTo>
                        <a:pt x="126" y="197"/>
                      </a:lnTo>
                      <a:lnTo>
                        <a:pt x="119" y="193"/>
                      </a:lnTo>
                      <a:lnTo>
                        <a:pt x="119" y="193"/>
                      </a:lnTo>
                      <a:lnTo>
                        <a:pt x="111" y="189"/>
                      </a:lnTo>
                      <a:lnTo>
                        <a:pt x="104" y="193"/>
                      </a:lnTo>
                      <a:lnTo>
                        <a:pt x="104" y="193"/>
                      </a:lnTo>
                      <a:lnTo>
                        <a:pt x="104" y="193"/>
                      </a:lnTo>
                      <a:lnTo>
                        <a:pt x="100" y="193"/>
                      </a:lnTo>
                      <a:lnTo>
                        <a:pt x="89" y="193"/>
                      </a:lnTo>
                      <a:lnTo>
                        <a:pt x="89" y="193"/>
                      </a:lnTo>
                      <a:lnTo>
                        <a:pt x="85" y="197"/>
                      </a:lnTo>
                      <a:lnTo>
                        <a:pt x="85" y="193"/>
                      </a:lnTo>
                      <a:lnTo>
                        <a:pt x="82" y="193"/>
                      </a:lnTo>
                      <a:lnTo>
                        <a:pt x="82" y="197"/>
                      </a:lnTo>
                      <a:lnTo>
                        <a:pt x="82" y="197"/>
                      </a:lnTo>
                      <a:lnTo>
                        <a:pt x="74" y="197"/>
                      </a:lnTo>
                      <a:lnTo>
                        <a:pt x="74" y="197"/>
                      </a:lnTo>
                      <a:lnTo>
                        <a:pt x="67" y="197"/>
                      </a:lnTo>
                      <a:lnTo>
                        <a:pt x="63" y="197"/>
                      </a:lnTo>
                      <a:lnTo>
                        <a:pt x="63" y="197"/>
                      </a:lnTo>
                      <a:lnTo>
                        <a:pt x="59" y="197"/>
                      </a:lnTo>
                      <a:lnTo>
                        <a:pt x="56" y="200"/>
                      </a:lnTo>
                      <a:lnTo>
                        <a:pt x="52" y="200"/>
                      </a:lnTo>
                      <a:lnTo>
                        <a:pt x="52" y="204"/>
                      </a:lnTo>
                      <a:lnTo>
                        <a:pt x="52" y="204"/>
                      </a:lnTo>
                      <a:lnTo>
                        <a:pt x="48" y="204"/>
                      </a:lnTo>
                      <a:lnTo>
                        <a:pt x="41" y="200"/>
                      </a:lnTo>
                      <a:lnTo>
                        <a:pt x="41" y="200"/>
                      </a:lnTo>
                      <a:lnTo>
                        <a:pt x="37" y="197"/>
                      </a:lnTo>
                      <a:lnTo>
                        <a:pt x="37" y="197"/>
                      </a:lnTo>
                      <a:lnTo>
                        <a:pt x="34" y="197"/>
                      </a:lnTo>
                      <a:lnTo>
                        <a:pt x="34" y="197"/>
                      </a:lnTo>
                      <a:lnTo>
                        <a:pt x="34" y="197"/>
                      </a:lnTo>
                      <a:lnTo>
                        <a:pt x="34" y="193"/>
                      </a:lnTo>
                      <a:lnTo>
                        <a:pt x="30" y="193"/>
                      </a:lnTo>
                      <a:lnTo>
                        <a:pt x="26" y="193"/>
                      </a:lnTo>
                      <a:lnTo>
                        <a:pt x="26" y="197"/>
                      </a:lnTo>
                      <a:lnTo>
                        <a:pt x="22" y="197"/>
                      </a:lnTo>
                      <a:lnTo>
                        <a:pt x="22" y="193"/>
                      </a:lnTo>
                      <a:lnTo>
                        <a:pt x="26" y="189"/>
                      </a:lnTo>
                      <a:lnTo>
                        <a:pt x="22" y="185"/>
                      </a:lnTo>
                      <a:lnTo>
                        <a:pt x="26" y="182"/>
                      </a:lnTo>
                      <a:lnTo>
                        <a:pt x="22" y="178"/>
                      </a:lnTo>
                      <a:lnTo>
                        <a:pt x="22" y="174"/>
                      </a:lnTo>
                      <a:lnTo>
                        <a:pt x="19" y="171"/>
                      </a:lnTo>
                      <a:lnTo>
                        <a:pt x="19" y="167"/>
                      </a:lnTo>
                      <a:lnTo>
                        <a:pt x="19" y="167"/>
                      </a:lnTo>
                      <a:lnTo>
                        <a:pt x="22" y="167"/>
                      </a:lnTo>
                      <a:lnTo>
                        <a:pt x="22" y="167"/>
                      </a:lnTo>
                      <a:lnTo>
                        <a:pt x="26" y="167"/>
                      </a:lnTo>
                      <a:lnTo>
                        <a:pt x="26" y="163"/>
                      </a:lnTo>
                      <a:lnTo>
                        <a:pt x="22" y="156"/>
                      </a:lnTo>
                      <a:lnTo>
                        <a:pt x="26" y="156"/>
                      </a:lnTo>
                      <a:lnTo>
                        <a:pt x="19" y="148"/>
                      </a:lnTo>
                      <a:lnTo>
                        <a:pt x="19" y="145"/>
                      </a:lnTo>
                      <a:lnTo>
                        <a:pt x="15" y="137"/>
                      </a:lnTo>
                      <a:lnTo>
                        <a:pt x="11" y="130"/>
                      </a:lnTo>
                      <a:lnTo>
                        <a:pt x="8" y="122"/>
                      </a:lnTo>
                      <a:lnTo>
                        <a:pt x="11" y="119"/>
                      </a:lnTo>
                      <a:lnTo>
                        <a:pt x="8" y="108"/>
                      </a:lnTo>
                      <a:lnTo>
                        <a:pt x="0" y="104"/>
                      </a:lnTo>
                      <a:lnTo>
                        <a:pt x="0" y="10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close/>
                      <a:moveTo>
                        <a:pt x="174" y="130"/>
                      </a:moveTo>
                      <a:lnTo>
                        <a:pt x="178" y="130"/>
                      </a:lnTo>
                      <a:lnTo>
                        <a:pt x="178" y="133"/>
                      </a:lnTo>
                      <a:lnTo>
                        <a:pt x="182" y="133"/>
                      </a:lnTo>
                      <a:lnTo>
                        <a:pt x="185" y="133"/>
                      </a:lnTo>
                      <a:lnTo>
                        <a:pt x="185" y="133"/>
                      </a:lnTo>
                      <a:lnTo>
                        <a:pt x="189" y="130"/>
                      </a:lnTo>
                      <a:lnTo>
                        <a:pt x="189" y="126"/>
                      </a:lnTo>
                      <a:lnTo>
                        <a:pt x="193" y="126"/>
                      </a:lnTo>
                      <a:lnTo>
                        <a:pt x="193" y="126"/>
                      </a:lnTo>
                      <a:lnTo>
                        <a:pt x="196" y="126"/>
                      </a:lnTo>
                      <a:lnTo>
                        <a:pt x="200" y="126"/>
                      </a:lnTo>
                      <a:lnTo>
                        <a:pt x="204" y="122"/>
                      </a:lnTo>
                      <a:lnTo>
                        <a:pt x="204" y="122"/>
                      </a:lnTo>
                      <a:lnTo>
                        <a:pt x="200" y="119"/>
                      </a:lnTo>
                      <a:lnTo>
                        <a:pt x="200" y="119"/>
                      </a:lnTo>
                      <a:lnTo>
                        <a:pt x="204" y="119"/>
                      </a:lnTo>
                      <a:lnTo>
                        <a:pt x="208" y="115"/>
                      </a:lnTo>
                      <a:lnTo>
                        <a:pt x="208" y="111"/>
                      </a:lnTo>
                      <a:lnTo>
                        <a:pt x="204" y="104"/>
                      </a:lnTo>
                      <a:lnTo>
                        <a:pt x="200" y="104"/>
                      </a:lnTo>
                      <a:lnTo>
                        <a:pt x="196" y="104"/>
                      </a:lnTo>
                      <a:lnTo>
                        <a:pt x="196" y="104"/>
                      </a:lnTo>
                      <a:lnTo>
                        <a:pt x="196" y="104"/>
                      </a:lnTo>
                      <a:lnTo>
                        <a:pt x="193" y="100"/>
                      </a:lnTo>
                      <a:lnTo>
                        <a:pt x="193" y="100"/>
                      </a:lnTo>
                      <a:lnTo>
                        <a:pt x="189" y="104"/>
                      </a:lnTo>
                      <a:lnTo>
                        <a:pt x="189" y="104"/>
                      </a:lnTo>
                      <a:lnTo>
                        <a:pt x="185" y="104"/>
                      </a:lnTo>
                      <a:lnTo>
                        <a:pt x="182" y="108"/>
                      </a:lnTo>
                      <a:lnTo>
                        <a:pt x="178" y="108"/>
                      </a:lnTo>
                      <a:lnTo>
                        <a:pt x="174" y="115"/>
                      </a:lnTo>
                      <a:lnTo>
                        <a:pt x="171" y="115"/>
                      </a:lnTo>
                      <a:lnTo>
                        <a:pt x="171" y="119"/>
                      </a:lnTo>
                      <a:lnTo>
                        <a:pt x="171" y="119"/>
                      </a:lnTo>
                      <a:lnTo>
                        <a:pt x="174" y="122"/>
                      </a:lnTo>
                      <a:lnTo>
                        <a:pt x="174" y="122"/>
                      </a:lnTo>
                      <a:lnTo>
                        <a:pt x="174" y="126"/>
                      </a:lnTo>
                      <a:lnTo>
                        <a:pt x="174" y="1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3" name="Freeform 153">
                  <a:extLst>
                    <a:ext uri="{FF2B5EF4-FFF2-40B4-BE49-F238E27FC236}">
                      <a16:creationId xmlns:a16="http://schemas.microsoft.com/office/drawing/2014/main" id="{A387ACEC-680C-ED41-AE44-004B7D7E73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6271" y="3739514"/>
                  <a:ext cx="47606" cy="42459"/>
                </a:xfrm>
                <a:custGeom>
                  <a:avLst/>
                  <a:gdLst>
                    <a:gd name="T0" fmla="*/ 3 w 37"/>
                    <a:gd name="T1" fmla="*/ 30 h 33"/>
                    <a:gd name="T2" fmla="*/ 3 w 37"/>
                    <a:gd name="T3" fmla="*/ 26 h 33"/>
                    <a:gd name="T4" fmla="*/ 3 w 37"/>
                    <a:gd name="T5" fmla="*/ 22 h 33"/>
                    <a:gd name="T6" fmla="*/ 3 w 37"/>
                    <a:gd name="T7" fmla="*/ 22 h 33"/>
                    <a:gd name="T8" fmla="*/ 0 w 37"/>
                    <a:gd name="T9" fmla="*/ 19 h 33"/>
                    <a:gd name="T10" fmla="*/ 0 w 37"/>
                    <a:gd name="T11" fmla="*/ 19 h 33"/>
                    <a:gd name="T12" fmla="*/ 0 w 37"/>
                    <a:gd name="T13" fmla="*/ 15 h 33"/>
                    <a:gd name="T14" fmla="*/ 3 w 37"/>
                    <a:gd name="T15" fmla="*/ 15 h 33"/>
                    <a:gd name="T16" fmla="*/ 7 w 37"/>
                    <a:gd name="T17" fmla="*/ 8 h 33"/>
                    <a:gd name="T18" fmla="*/ 11 w 37"/>
                    <a:gd name="T19" fmla="*/ 8 h 33"/>
                    <a:gd name="T20" fmla="*/ 14 w 37"/>
                    <a:gd name="T21" fmla="*/ 4 h 33"/>
                    <a:gd name="T22" fmla="*/ 18 w 37"/>
                    <a:gd name="T23" fmla="*/ 4 h 33"/>
                    <a:gd name="T24" fmla="*/ 18 w 37"/>
                    <a:gd name="T25" fmla="*/ 4 h 33"/>
                    <a:gd name="T26" fmla="*/ 22 w 37"/>
                    <a:gd name="T27" fmla="*/ 0 h 33"/>
                    <a:gd name="T28" fmla="*/ 22 w 37"/>
                    <a:gd name="T29" fmla="*/ 0 h 33"/>
                    <a:gd name="T30" fmla="*/ 25 w 37"/>
                    <a:gd name="T31" fmla="*/ 4 h 33"/>
                    <a:gd name="T32" fmla="*/ 25 w 37"/>
                    <a:gd name="T33" fmla="*/ 4 h 33"/>
                    <a:gd name="T34" fmla="*/ 25 w 37"/>
                    <a:gd name="T35" fmla="*/ 4 h 33"/>
                    <a:gd name="T36" fmla="*/ 29 w 37"/>
                    <a:gd name="T37" fmla="*/ 4 h 33"/>
                    <a:gd name="T38" fmla="*/ 33 w 37"/>
                    <a:gd name="T39" fmla="*/ 4 h 33"/>
                    <a:gd name="T40" fmla="*/ 37 w 37"/>
                    <a:gd name="T41" fmla="*/ 11 h 33"/>
                    <a:gd name="T42" fmla="*/ 37 w 37"/>
                    <a:gd name="T43" fmla="*/ 15 h 33"/>
                    <a:gd name="T44" fmla="*/ 33 w 37"/>
                    <a:gd name="T45" fmla="*/ 19 h 33"/>
                    <a:gd name="T46" fmla="*/ 29 w 37"/>
                    <a:gd name="T47" fmla="*/ 19 h 33"/>
                    <a:gd name="T48" fmla="*/ 29 w 37"/>
                    <a:gd name="T49" fmla="*/ 19 h 33"/>
                    <a:gd name="T50" fmla="*/ 33 w 37"/>
                    <a:gd name="T51" fmla="*/ 22 h 33"/>
                    <a:gd name="T52" fmla="*/ 33 w 37"/>
                    <a:gd name="T53" fmla="*/ 22 h 33"/>
                    <a:gd name="T54" fmla="*/ 29 w 37"/>
                    <a:gd name="T55" fmla="*/ 26 h 33"/>
                    <a:gd name="T56" fmla="*/ 25 w 37"/>
                    <a:gd name="T57" fmla="*/ 26 h 33"/>
                    <a:gd name="T58" fmla="*/ 22 w 37"/>
                    <a:gd name="T59" fmla="*/ 26 h 33"/>
                    <a:gd name="T60" fmla="*/ 22 w 37"/>
                    <a:gd name="T61" fmla="*/ 26 h 33"/>
                    <a:gd name="T62" fmla="*/ 18 w 37"/>
                    <a:gd name="T63" fmla="*/ 26 h 33"/>
                    <a:gd name="T64" fmla="*/ 18 w 37"/>
                    <a:gd name="T65" fmla="*/ 30 h 33"/>
                    <a:gd name="T66" fmla="*/ 14 w 37"/>
                    <a:gd name="T67" fmla="*/ 33 h 33"/>
                    <a:gd name="T68" fmla="*/ 14 w 37"/>
                    <a:gd name="T69" fmla="*/ 33 h 33"/>
                    <a:gd name="T70" fmla="*/ 11 w 37"/>
                    <a:gd name="T71" fmla="*/ 33 h 33"/>
                    <a:gd name="T72" fmla="*/ 7 w 37"/>
                    <a:gd name="T73" fmla="*/ 33 h 33"/>
                    <a:gd name="T74" fmla="*/ 7 w 37"/>
                    <a:gd name="T75" fmla="*/ 30 h 33"/>
                    <a:gd name="T76" fmla="*/ 3 w 37"/>
                    <a:gd name="T77" fmla="*/ 3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7" h="33">
                      <a:moveTo>
                        <a:pt x="3" y="30"/>
                      </a:moveTo>
                      <a:lnTo>
                        <a:pt x="3" y="26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3" y="15"/>
                      </a:lnTo>
                      <a:lnTo>
                        <a:pt x="7" y="8"/>
                      </a:lnTo>
                      <a:lnTo>
                        <a:pt x="11" y="8"/>
                      </a:lnTo>
                      <a:lnTo>
                        <a:pt x="14" y="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25" y="4"/>
                      </a:lnTo>
                      <a:lnTo>
                        <a:pt x="25" y="4"/>
                      </a:lnTo>
                      <a:lnTo>
                        <a:pt x="25" y="4"/>
                      </a:lnTo>
                      <a:lnTo>
                        <a:pt x="29" y="4"/>
                      </a:lnTo>
                      <a:lnTo>
                        <a:pt x="33" y="4"/>
                      </a:lnTo>
                      <a:lnTo>
                        <a:pt x="37" y="11"/>
                      </a:lnTo>
                      <a:lnTo>
                        <a:pt x="37" y="15"/>
                      </a:lnTo>
                      <a:lnTo>
                        <a:pt x="33" y="19"/>
                      </a:lnTo>
                      <a:lnTo>
                        <a:pt x="29" y="19"/>
                      </a:lnTo>
                      <a:lnTo>
                        <a:pt x="29" y="19"/>
                      </a:lnTo>
                      <a:lnTo>
                        <a:pt x="33" y="22"/>
                      </a:lnTo>
                      <a:lnTo>
                        <a:pt x="33" y="22"/>
                      </a:lnTo>
                      <a:lnTo>
                        <a:pt x="29" y="26"/>
                      </a:lnTo>
                      <a:lnTo>
                        <a:pt x="25" y="26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18" y="26"/>
                      </a:lnTo>
                      <a:lnTo>
                        <a:pt x="18" y="30"/>
                      </a:lnTo>
                      <a:lnTo>
                        <a:pt x="14" y="33"/>
                      </a:lnTo>
                      <a:lnTo>
                        <a:pt x="14" y="33"/>
                      </a:lnTo>
                      <a:lnTo>
                        <a:pt x="11" y="33"/>
                      </a:lnTo>
                      <a:lnTo>
                        <a:pt x="7" y="33"/>
                      </a:lnTo>
                      <a:lnTo>
                        <a:pt x="7" y="30"/>
                      </a:lnTo>
                      <a:lnTo>
                        <a:pt x="3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4" name="Freeform 154">
                  <a:extLst>
                    <a:ext uri="{FF2B5EF4-FFF2-40B4-BE49-F238E27FC236}">
                      <a16:creationId xmlns:a16="http://schemas.microsoft.com/office/drawing/2014/main" id="{F1A5C08D-1140-2E4A-A8F4-CD7D904CE6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46269" y="3386976"/>
                  <a:ext cx="862043" cy="829877"/>
                </a:xfrm>
                <a:custGeom>
                  <a:avLst/>
                  <a:gdLst>
                    <a:gd name="T0" fmla="*/ 179 w 181"/>
                    <a:gd name="T1" fmla="*/ 73 h 174"/>
                    <a:gd name="T2" fmla="*/ 154 w 181"/>
                    <a:gd name="T3" fmla="*/ 37 h 174"/>
                    <a:gd name="T4" fmla="*/ 123 w 181"/>
                    <a:gd name="T5" fmla="*/ 29 h 174"/>
                    <a:gd name="T6" fmla="*/ 111 w 181"/>
                    <a:gd name="T7" fmla="*/ 16 h 174"/>
                    <a:gd name="T8" fmla="*/ 112 w 181"/>
                    <a:gd name="T9" fmla="*/ 17 h 174"/>
                    <a:gd name="T10" fmla="*/ 110 w 181"/>
                    <a:gd name="T11" fmla="*/ 7 h 174"/>
                    <a:gd name="T12" fmla="*/ 86 w 181"/>
                    <a:gd name="T13" fmla="*/ 4 h 174"/>
                    <a:gd name="T14" fmla="*/ 86 w 181"/>
                    <a:gd name="T15" fmla="*/ 4 h 174"/>
                    <a:gd name="T16" fmla="*/ 58 w 181"/>
                    <a:gd name="T17" fmla="*/ 22 h 174"/>
                    <a:gd name="T18" fmla="*/ 1 w 181"/>
                    <a:gd name="T19" fmla="*/ 65 h 174"/>
                    <a:gd name="T20" fmla="*/ 98 w 181"/>
                    <a:gd name="T21" fmla="*/ 124 h 174"/>
                    <a:gd name="T22" fmla="*/ 133 w 181"/>
                    <a:gd name="T23" fmla="*/ 144 h 174"/>
                    <a:gd name="T24" fmla="*/ 122 w 181"/>
                    <a:gd name="T25" fmla="*/ 154 h 174"/>
                    <a:gd name="T26" fmla="*/ 137 w 181"/>
                    <a:gd name="T27" fmla="*/ 150 h 174"/>
                    <a:gd name="T28" fmla="*/ 132 w 181"/>
                    <a:gd name="T29" fmla="*/ 168 h 174"/>
                    <a:gd name="T30" fmla="*/ 120 w 181"/>
                    <a:gd name="T31" fmla="*/ 167 h 174"/>
                    <a:gd name="T32" fmla="*/ 123 w 181"/>
                    <a:gd name="T33" fmla="*/ 156 h 174"/>
                    <a:gd name="T34" fmla="*/ 135 w 181"/>
                    <a:gd name="T35" fmla="*/ 157 h 174"/>
                    <a:gd name="T36" fmla="*/ 130 w 181"/>
                    <a:gd name="T37" fmla="*/ 169 h 174"/>
                    <a:gd name="T38" fmla="*/ 125 w 181"/>
                    <a:gd name="T39" fmla="*/ 173 h 174"/>
                    <a:gd name="T40" fmla="*/ 9 w 181"/>
                    <a:gd name="T41" fmla="*/ 115 h 174"/>
                    <a:gd name="T42" fmla="*/ 22 w 181"/>
                    <a:gd name="T43" fmla="*/ 111 h 174"/>
                    <a:gd name="T44" fmla="*/ 38 w 181"/>
                    <a:gd name="T45" fmla="*/ 110 h 174"/>
                    <a:gd name="T46" fmla="*/ 58 w 181"/>
                    <a:gd name="T47" fmla="*/ 102 h 174"/>
                    <a:gd name="T48" fmla="*/ 83 w 181"/>
                    <a:gd name="T49" fmla="*/ 102 h 174"/>
                    <a:gd name="T50" fmla="*/ 91 w 181"/>
                    <a:gd name="T51" fmla="*/ 115 h 174"/>
                    <a:gd name="T52" fmla="*/ 99 w 181"/>
                    <a:gd name="T53" fmla="*/ 111 h 174"/>
                    <a:gd name="T54" fmla="*/ 100 w 181"/>
                    <a:gd name="T55" fmla="*/ 116 h 174"/>
                    <a:gd name="T56" fmla="*/ 102 w 181"/>
                    <a:gd name="T57" fmla="*/ 123 h 174"/>
                    <a:gd name="T58" fmla="*/ 106 w 181"/>
                    <a:gd name="T59" fmla="*/ 133 h 174"/>
                    <a:gd name="T60" fmla="*/ 120 w 181"/>
                    <a:gd name="T61" fmla="*/ 143 h 174"/>
                    <a:gd name="T62" fmla="*/ 130 w 181"/>
                    <a:gd name="T63" fmla="*/ 141 h 174"/>
                    <a:gd name="T64" fmla="*/ 139 w 181"/>
                    <a:gd name="T65" fmla="*/ 140 h 174"/>
                    <a:gd name="T66" fmla="*/ 153 w 181"/>
                    <a:gd name="T67" fmla="*/ 129 h 174"/>
                    <a:gd name="T68" fmla="*/ 167 w 181"/>
                    <a:gd name="T69" fmla="*/ 110 h 174"/>
                    <a:gd name="T70" fmla="*/ 176 w 181"/>
                    <a:gd name="T71" fmla="*/ 92 h 174"/>
                    <a:gd name="T72" fmla="*/ 178 w 181"/>
                    <a:gd name="T73" fmla="*/ 71 h 174"/>
                    <a:gd name="T74" fmla="*/ 170 w 181"/>
                    <a:gd name="T75" fmla="*/ 59 h 174"/>
                    <a:gd name="T76" fmla="*/ 166 w 181"/>
                    <a:gd name="T77" fmla="*/ 53 h 174"/>
                    <a:gd name="T78" fmla="*/ 159 w 181"/>
                    <a:gd name="T79" fmla="*/ 43 h 174"/>
                    <a:gd name="T80" fmla="*/ 152 w 181"/>
                    <a:gd name="T81" fmla="*/ 31 h 174"/>
                    <a:gd name="T82" fmla="*/ 146 w 181"/>
                    <a:gd name="T83" fmla="*/ 18 h 174"/>
                    <a:gd name="T84" fmla="*/ 141 w 181"/>
                    <a:gd name="T85" fmla="*/ 5 h 174"/>
                    <a:gd name="T86" fmla="*/ 135 w 181"/>
                    <a:gd name="T87" fmla="*/ 13 h 174"/>
                    <a:gd name="T88" fmla="*/ 130 w 181"/>
                    <a:gd name="T89" fmla="*/ 33 h 174"/>
                    <a:gd name="T90" fmla="*/ 113 w 181"/>
                    <a:gd name="T91" fmla="*/ 25 h 174"/>
                    <a:gd name="T92" fmla="*/ 110 w 181"/>
                    <a:gd name="T93" fmla="*/ 13 h 174"/>
                    <a:gd name="T94" fmla="*/ 112 w 181"/>
                    <a:gd name="T95" fmla="*/ 9 h 174"/>
                    <a:gd name="T96" fmla="*/ 105 w 181"/>
                    <a:gd name="T97" fmla="*/ 7 h 174"/>
                    <a:gd name="T98" fmla="*/ 93 w 181"/>
                    <a:gd name="T99" fmla="*/ 4 h 174"/>
                    <a:gd name="T100" fmla="*/ 88 w 181"/>
                    <a:gd name="T101" fmla="*/ 9 h 174"/>
                    <a:gd name="T102" fmla="*/ 82 w 181"/>
                    <a:gd name="T103" fmla="*/ 15 h 174"/>
                    <a:gd name="T104" fmla="*/ 79 w 181"/>
                    <a:gd name="T105" fmla="*/ 20 h 174"/>
                    <a:gd name="T106" fmla="*/ 74 w 181"/>
                    <a:gd name="T107" fmla="*/ 22 h 174"/>
                    <a:gd name="T108" fmla="*/ 65 w 181"/>
                    <a:gd name="T109" fmla="*/ 17 h 174"/>
                    <a:gd name="T110" fmla="*/ 60 w 181"/>
                    <a:gd name="T111" fmla="*/ 22 h 174"/>
                    <a:gd name="T112" fmla="*/ 56 w 181"/>
                    <a:gd name="T113" fmla="*/ 27 h 174"/>
                    <a:gd name="T114" fmla="*/ 51 w 181"/>
                    <a:gd name="T115" fmla="*/ 28 h 174"/>
                    <a:gd name="T116" fmla="*/ 43 w 181"/>
                    <a:gd name="T117" fmla="*/ 37 h 174"/>
                    <a:gd name="T118" fmla="*/ 21 w 181"/>
                    <a:gd name="T119" fmla="*/ 45 h 174"/>
                    <a:gd name="T120" fmla="*/ 7 w 181"/>
                    <a:gd name="T121" fmla="*/ 52 h 174"/>
                    <a:gd name="T122" fmla="*/ 4 w 181"/>
                    <a:gd name="T123" fmla="*/ 69 h 174"/>
                    <a:gd name="T124" fmla="*/ 7 w 181"/>
                    <a:gd name="T125" fmla="*/ 92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1" h="174">
                      <a:moveTo>
                        <a:pt x="178" y="83"/>
                      </a:moveTo>
                      <a:cubicBezTo>
                        <a:pt x="179" y="81"/>
                        <a:pt x="179" y="81"/>
                        <a:pt x="179" y="81"/>
                      </a:cubicBezTo>
                      <a:cubicBezTo>
                        <a:pt x="179" y="82"/>
                        <a:pt x="179" y="82"/>
                        <a:pt x="179" y="82"/>
                      </a:cubicBezTo>
                      <a:cubicBezTo>
                        <a:pt x="178" y="83"/>
                        <a:pt x="178" y="83"/>
                        <a:pt x="178" y="83"/>
                      </a:cubicBezTo>
                      <a:close/>
                      <a:moveTo>
                        <a:pt x="179" y="73"/>
                      </a:moveTo>
                      <a:cubicBezTo>
                        <a:pt x="178" y="72"/>
                        <a:pt x="178" y="72"/>
                        <a:pt x="178" y="72"/>
                      </a:cubicBezTo>
                      <a:cubicBezTo>
                        <a:pt x="179" y="71"/>
                        <a:pt x="179" y="71"/>
                        <a:pt x="179" y="71"/>
                      </a:cubicBezTo>
                      <a:cubicBezTo>
                        <a:pt x="179" y="70"/>
                        <a:pt x="179" y="70"/>
                        <a:pt x="179" y="70"/>
                      </a:cubicBezTo>
                      <a:cubicBezTo>
                        <a:pt x="179" y="69"/>
                        <a:pt x="179" y="69"/>
                        <a:pt x="179" y="69"/>
                      </a:cubicBezTo>
                      <a:cubicBezTo>
                        <a:pt x="180" y="68"/>
                        <a:pt x="180" y="68"/>
                        <a:pt x="180" y="68"/>
                      </a:cubicBezTo>
                      <a:cubicBezTo>
                        <a:pt x="180" y="68"/>
                        <a:pt x="180" y="68"/>
                        <a:pt x="180" y="68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81" y="68"/>
                        <a:pt x="181" y="68"/>
                        <a:pt x="181" y="68"/>
                      </a:cubicBezTo>
                      <a:cubicBezTo>
                        <a:pt x="180" y="69"/>
                        <a:pt x="180" y="69"/>
                        <a:pt x="180" y="69"/>
                      </a:cubicBezTo>
                      <a:cubicBezTo>
                        <a:pt x="179" y="71"/>
                        <a:pt x="179" y="71"/>
                        <a:pt x="179" y="71"/>
                      </a:cubicBezTo>
                      <a:cubicBezTo>
                        <a:pt x="179" y="72"/>
                        <a:pt x="179" y="72"/>
                        <a:pt x="179" y="72"/>
                      </a:cubicBezTo>
                      <a:cubicBezTo>
                        <a:pt x="179" y="73"/>
                        <a:pt x="179" y="73"/>
                        <a:pt x="179" y="73"/>
                      </a:cubicBezTo>
                      <a:cubicBezTo>
                        <a:pt x="179" y="73"/>
                        <a:pt x="179" y="73"/>
                        <a:pt x="179" y="73"/>
                      </a:cubicBezTo>
                      <a:close/>
                      <a:moveTo>
                        <a:pt x="171" y="61"/>
                      </a:moveTo>
                      <a:cubicBezTo>
                        <a:pt x="172" y="62"/>
                        <a:pt x="172" y="62"/>
                        <a:pt x="172" y="62"/>
                      </a:cubicBezTo>
                      <a:cubicBezTo>
                        <a:pt x="173" y="63"/>
                        <a:pt x="173" y="63"/>
                        <a:pt x="173" y="63"/>
                      </a:cubicBezTo>
                      <a:cubicBezTo>
                        <a:pt x="173" y="62"/>
                        <a:pt x="173" y="62"/>
                        <a:pt x="173" y="62"/>
                      </a:cubicBezTo>
                      <a:cubicBezTo>
                        <a:pt x="173" y="62"/>
                        <a:pt x="173" y="62"/>
                        <a:pt x="173" y="62"/>
                      </a:cubicBezTo>
                      <a:cubicBezTo>
                        <a:pt x="173" y="61"/>
                        <a:pt x="173" y="61"/>
                        <a:pt x="173" y="61"/>
                      </a:cubicBezTo>
                      <a:cubicBezTo>
                        <a:pt x="172" y="61"/>
                        <a:pt x="172" y="61"/>
                        <a:pt x="172" y="61"/>
                      </a:cubicBezTo>
                      <a:cubicBezTo>
                        <a:pt x="172" y="61"/>
                        <a:pt x="172" y="61"/>
                        <a:pt x="172" y="61"/>
                      </a:cubicBezTo>
                      <a:cubicBezTo>
                        <a:pt x="171" y="61"/>
                        <a:pt x="171" y="61"/>
                        <a:pt x="171" y="61"/>
                      </a:cubicBezTo>
                      <a:close/>
                      <a:moveTo>
                        <a:pt x="170" y="55"/>
                      </a:moveTo>
                      <a:cubicBezTo>
                        <a:pt x="170" y="55"/>
                        <a:pt x="170" y="55"/>
                        <a:pt x="170" y="55"/>
                      </a:cubicBezTo>
                      <a:cubicBezTo>
                        <a:pt x="170" y="55"/>
                        <a:pt x="170" y="55"/>
                        <a:pt x="170" y="55"/>
                      </a:cubicBezTo>
                      <a:cubicBezTo>
                        <a:pt x="170" y="55"/>
                        <a:pt x="170" y="55"/>
                        <a:pt x="170" y="55"/>
                      </a:cubicBezTo>
                      <a:close/>
                      <a:moveTo>
                        <a:pt x="153" y="38"/>
                      </a:moveTo>
                      <a:cubicBezTo>
                        <a:pt x="154" y="37"/>
                        <a:pt x="154" y="37"/>
                        <a:pt x="154" y="37"/>
                      </a:cubicBezTo>
                      <a:cubicBezTo>
                        <a:pt x="153" y="36"/>
                        <a:pt x="153" y="36"/>
                        <a:pt x="153" y="36"/>
                      </a:cubicBezTo>
                      <a:cubicBezTo>
                        <a:pt x="154" y="36"/>
                        <a:pt x="154" y="36"/>
                        <a:pt x="154" y="36"/>
                      </a:cubicBezTo>
                      <a:cubicBezTo>
                        <a:pt x="154" y="36"/>
                        <a:pt x="154" y="36"/>
                        <a:pt x="154" y="36"/>
                      </a:cubicBezTo>
                      <a:cubicBezTo>
                        <a:pt x="154" y="37"/>
                        <a:pt x="154" y="37"/>
                        <a:pt x="154" y="37"/>
                      </a:cubicBezTo>
                      <a:cubicBezTo>
                        <a:pt x="154" y="38"/>
                        <a:pt x="154" y="38"/>
                        <a:pt x="154" y="38"/>
                      </a:cubicBezTo>
                      <a:cubicBezTo>
                        <a:pt x="153" y="38"/>
                        <a:pt x="153" y="38"/>
                        <a:pt x="153" y="38"/>
                      </a:cubicBezTo>
                      <a:close/>
                      <a:moveTo>
                        <a:pt x="139" y="0"/>
                      </a:moveTo>
                      <a:cubicBezTo>
                        <a:pt x="139" y="0"/>
                        <a:pt x="139" y="0"/>
                        <a:pt x="139" y="0"/>
                      </a:cubicBezTo>
                      <a:cubicBezTo>
                        <a:pt x="139" y="0"/>
                        <a:pt x="139" y="0"/>
                        <a:pt x="139" y="0"/>
                      </a:cubicBezTo>
                      <a:cubicBezTo>
                        <a:pt x="139" y="0"/>
                        <a:pt x="139" y="0"/>
                        <a:pt x="139" y="0"/>
                      </a:cubicBezTo>
                      <a:close/>
                      <a:moveTo>
                        <a:pt x="138" y="2"/>
                      </a:moveTo>
                      <a:cubicBezTo>
                        <a:pt x="138" y="3"/>
                        <a:pt x="138" y="3"/>
                        <a:pt x="138" y="3"/>
                      </a:cubicBezTo>
                      <a:cubicBezTo>
                        <a:pt x="139" y="2"/>
                        <a:pt x="139" y="2"/>
                        <a:pt x="139" y="2"/>
                      </a:cubicBezTo>
                      <a:cubicBezTo>
                        <a:pt x="139" y="2"/>
                        <a:pt x="139" y="2"/>
                        <a:pt x="139" y="2"/>
                      </a:cubicBezTo>
                      <a:cubicBezTo>
                        <a:pt x="139" y="2"/>
                        <a:pt x="139" y="2"/>
                        <a:pt x="139" y="2"/>
                      </a:cubicBezTo>
                      <a:cubicBezTo>
                        <a:pt x="138" y="2"/>
                        <a:pt x="138" y="2"/>
                        <a:pt x="138" y="2"/>
                      </a:cubicBezTo>
                      <a:close/>
                      <a:moveTo>
                        <a:pt x="124" y="30"/>
                      </a:move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25" y="31"/>
                        <a:pt x="125" y="31"/>
                        <a:pt x="125" y="31"/>
                      </a:cubicBezTo>
                      <a:cubicBezTo>
                        <a:pt x="125" y="30"/>
                        <a:pt x="125" y="30"/>
                        <a:pt x="125" y="30"/>
                      </a:cubicBezTo>
                      <a:cubicBezTo>
                        <a:pt x="124" y="30"/>
                        <a:pt x="124" y="30"/>
                        <a:pt x="124" y="30"/>
                      </a:cubicBezTo>
                      <a:close/>
                      <a:moveTo>
                        <a:pt x="123" y="29"/>
                      </a:moveTo>
                      <a:cubicBezTo>
                        <a:pt x="123" y="29"/>
                        <a:pt x="123" y="29"/>
                        <a:pt x="123" y="29"/>
                      </a:cubicBezTo>
                      <a:cubicBezTo>
                        <a:pt x="124" y="29"/>
                        <a:pt x="124" y="29"/>
                        <a:pt x="124" y="29"/>
                      </a:cubicBezTo>
                      <a:cubicBezTo>
                        <a:pt x="124" y="28"/>
                        <a:pt x="124" y="28"/>
                        <a:pt x="124" y="28"/>
                      </a:cubicBezTo>
                      <a:cubicBezTo>
                        <a:pt x="125" y="28"/>
                        <a:pt x="125" y="28"/>
                        <a:pt x="125" y="28"/>
                      </a:cubicBezTo>
                      <a:cubicBezTo>
                        <a:pt x="125" y="28"/>
                        <a:pt x="125" y="28"/>
                        <a:pt x="125" y="28"/>
                      </a:cubicBezTo>
                      <a:cubicBezTo>
                        <a:pt x="124" y="28"/>
                        <a:pt x="124" y="28"/>
                        <a:pt x="124" y="28"/>
                      </a:cubicBezTo>
                      <a:cubicBezTo>
                        <a:pt x="123" y="28"/>
                        <a:pt x="123" y="28"/>
                        <a:pt x="123" y="28"/>
                      </a:cubicBezTo>
                      <a:cubicBezTo>
                        <a:pt x="123" y="28"/>
                        <a:pt x="123" y="29"/>
                        <a:pt x="123" y="29"/>
                      </a:cubicBezTo>
                      <a:close/>
                      <a:moveTo>
                        <a:pt x="114" y="25"/>
                      </a:moveTo>
                      <a:cubicBezTo>
                        <a:pt x="114" y="24"/>
                        <a:pt x="114" y="24"/>
                        <a:pt x="114" y="24"/>
                      </a:cubicBezTo>
                      <a:cubicBezTo>
                        <a:pt x="114" y="24"/>
                        <a:pt x="114" y="24"/>
                        <a:pt x="114" y="24"/>
                      </a:cubicBezTo>
                      <a:cubicBezTo>
                        <a:pt x="114" y="24"/>
                        <a:pt x="114" y="24"/>
                        <a:pt x="114" y="24"/>
                      </a:cubicBezTo>
                      <a:cubicBezTo>
                        <a:pt x="114" y="25"/>
                        <a:pt x="114" y="25"/>
                        <a:pt x="114" y="25"/>
                      </a:cubicBezTo>
                      <a:close/>
                      <a:moveTo>
                        <a:pt x="111" y="16"/>
                      </a:move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1" y="15"/>
                        <a:pt x="111" y="15"/>
                        <a:pt x="111" y="15"/>
                      </a:cubicBezTo>
                      <a:cubicBezTo>
                        <a:pt x="112" y="16"/>
                        <a:pt x="112" y="16"/>
                        <a:pt x="112" y="16"/>
                      </a:cubicBezTo>
                      <a:cubicBezTo>
                        <a:pt x="111" y="16"/>
                        <a:pt x="111" y="16"/>
                        <a:pt x="111" y="16"/>
                      </a:cubicBezTo>
                      <a:close/>
                      <a:moveTo>
                        <a:pt x="112" y="17"/>
                      </a:moveTo>
                      <a:cubicBezTo>
                        <a:pt x="112" y="18"/>
                        <a:pt x="112" y="18"/>
                        <a:pt x="112" y="18"/>
                      </a:cubicBezTo>
                      <a:cubicBezTo>
                        <a:pt x="112" y="18"/>
                        <a:pt x="112" y="18"/>
                        <a:pt x="112" y="18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4" y="18"/>
                        <a:pt x="114" y="18"/>
                        <a:pt x="114" y="18"/>
                      </a:cubicBezTo>
                      <a:cubicBezTo>
                        <a:pt x="114" y="17"/>
                        <a:pt x="114" y="17"/>
                        <a:pt x="114" y="17"/>
                      </a:cubicBezTo>
                      <a:cubicBezTo>
                        <a:pt x="114" y="17"/>
                        <a:pt x="114" y="17"/>
                        <a:pt x="114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4" y="16"/>
                        <a:pt x="114" y="16"/>
                        <a:pt x="114" y="16"/>
                      </a:cubicBezTo>
                      <a:cubicBezTo>
                        <a:pt x="114" y="16"/>
                        <a:pt x="114" y="16"/>
                        <a:pt x="114" y="16"/>
                      </a:cubicBezTo>
                      <a:cubicBezTo>
                        <a:pt x="113" y="16"/>
                        <a:pt x="113" y="16"/>
                        <a:pt x="113" y="16"/>
                      </a:cubicBezTo>
                      <a:cubicBezTo>
                        <a:pt x="113" y="15"/>
                        <a:pt x="113" y="15"/>
                        <a:pt x="113" y="15"/>
                      </a:cubicBezTo>
                      <a:cubicBezTo>
                        <a:pt x="113" y="16"/>
                        <a:pt x="113" y="16"/>
                        <a:pt x="113" y="16"/>
                      </a:cubicBezTo>
                      <a:cubicBezTo>
                        <a:pt x="113" y="16"/>
                        <a:pt x="113" y="16"/>
                        <a:pt x="113" y="16"/>
                      </a:cubicBezTo>
                      <a:cubicBezTo>
                        <a:pt x="112" y="16"/>
                        <a:pt x="112" y="16"/>
                        <a:pt x="112" y="16"/>
                      </a:cubicBezTo>
                      <a:cubicBezTo>
                        <a:pt x="112" y="16"/>
                        <a:pt x="112" y="16"/>
                        <a:pt x="112" y="16"/>
                      </a:cubicBezTo>
                      <a:cubicBezTo>
                        <a:pt x="112" y="16"/>
                        <a:pt x="112" y="16"/>
                        <a:pt x="112" y="16"/>
                      </a:cubicBezTo>
                      <a:cubicBezTo>
                        <a:pt x="112" y="17"/>
                        <a:pt x="112" y="17"/>
                        <a:pt x="112" y="17"/>
                      </a:cubicBezTo>
                      <a:close/>
                      <a:moveTo>
                        <a:pt x="113" y="5"/>
                      </a:moveTo>
                      <a:cubicBezTo>
                        <a:pt x="113" y="5"/>
                        <a:pt x="113" y="5"/>
                        <a:pt x="113" y="5"/>
                      </a:cubicBezTo>
                      <a:cubicBezTo>
                        <a:pt x="114" y="5"/>
                        <a:pt x="114" y="5"/>
                        <a:pt x="114" y="5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13" y="4"/>
                        <a:pt x="113" y="4"/>
                        <a:pt x="113" y="4"/>
                      </a:cubicBezTo>
                      <a:cubicBezTo>
                        <a:pt x="113" y="5"/>
                        <a:pt x="113" y="5"/>
                        <a:pt x="113" y="5"/>
                      </a:cubicBezTo>
                      <a:close/>
                      <a:moveTo>
                        <a:pt x="112" y="6"/>
                      </a:moveTo>
                      <a:cubicBezTo>
                        <a:pt x="112" y="6"/>
                        <a:pt x="112" y="6"/>
                        <a:pt x="112" y="6"/>
                      </a:cubicBezTo>
                      <a:cubicBezTo>
                        <a:pt x="112" y="5"/>
                        <a:pt x="112" y="5"/>
                        <a:pt x="112" y="5"/>
                      </a:cubicBezTo>
                      <a:cubicBezTo>
                        <a:pt x="112" y="6"/>
                        <a:pt x="112" y="6"/>
                        <a:pt x="112" y="6"/>
                      </a:cubicBezTo>
                      <a:close/>
                      <a:moveTo>
                        <a:pt x="111" y="6"/>
                      </a:moveTo>
                      <a:cubicBezTo>
                        <a:pt x="111" y="6"/>
                        <a:pt x="111" y="6"/>
                        <a:pt x="111" y="6"/>
                      </a:cubicBezTo>
                      <a:cubicBezTo>
                        <a:pt x="112" y="6"/>
                        <a:pt x="112" y="6"/>
                        <a:pt x="112" y="6"/>
                      </a:cubicBezTo>
                      <a:cubicBezTo>
                        <a:pt x="111" y="6"/>
                        <a:pt x="111" y="6"/>
                        <a:pt x="111" y="6"/>
                      </a:cubicBezTo>
                      <a:close/>
                      <a:moveTo>
                        <a:pt x="110" y="7"/>
                      </a:moveTo>
                      <a:cubicBezTo>
                        <a:pt x="110" y="7"/>
                        <a:pt x="110" y="7"/>
                        <a:pt x="110" y="7"/>
                      </a:cubicBezTo>
                      <a:cubicBezTo>
                        <a:pt x="110" y="6"/>
                        <a:pt x="110" y="6"/>
                        <a:pt x="110" y="6"/>
                      </a:cubicBezTo>
                      <a:cubicBezTo>
                        <a:pt x="110" y="7"/>
                        <a:pt x="110" y="7"/>
                        <a:pt x="110" y="7"/>
                      </a:cubicBezTo>
                      <a:close/>
                      <a:moveTo>
                        <a:pt x="108" y="8"/>
                      </a:moveTo>
                      <a:cubicBezTo>
                        <a:pt x="108" y="7"/>
                        <a:pt x="108" y="7"/>
                        <a:pt x="108" y="7"/>
                      </a:cubicBezTo>
                      <a:cubicBezTo>
                        <a:pt x="109" y="7"/>
                        <a:pt x="109" y="7"/>
                        <a:pt x="109" y="7"/>
                      </a:cubicBezTo>
                      <a:cubicBezTo>
                        <a:pt x="110" y="7"/>
                        <a:pt x="110" y="7"/>
                        <a:pt x="110" y="7"/>
                      </a:cubicBezTo>
                      <a:cubicBezTo>
                        <a:pt x="110" y="7"/>
                        <a:pt x="110" y="7"/>
                        <a:pt x="110" y="7"/>
                      </a:cubicBezTo>
                      <a:cubicBezTo>
                        <a:pt x="109" y="7"/>
                        <a:pt x="109" y="7"/>
                        <a:pt x="109" y="7"/>
                      </a:cubicBezTo>
                      <a:cubicBezTo>
                        <a:pt x="108" y="8"/>
                        <a:pt x="108" y="8"/>
                        <a:pt x="108" y="8"/>
                      </a:cubicBezTo>
                      <a:close/>
                      <a:moveTo>
                        <a:pt x="107" y="8"/>
                      </a:moveTo>
                      <a:cubicBezTo>
                        <a:pt x="107" y="8"/>
                        <a:pt x="107" y="8"/>
                        <a:pt x="107" y="8"/>
                      </a:cubicBezTo>
                      <a:cubicBezTo>
                        <a:pt x="108" y="8"/>
                        <a:pt x="108" y="8"/>
                        <a:pt x="108" y="8"/>
                      </a:cubicBezTo>
                      <a:cubicBezTo>
                        <a:pt x="108" y="8"/>
                        <a:pt x="108" y="8"/>
                        <a:pt x="108" y="8"/>
                      </a:cubicBezTo>
                      <a:cubicBezTo>
                        <a:pt x="107" y="8"/>
                        <a:pt x="107" y="8"/>
                        <a:pt x="107" y="8"/>
                      </a:cubicBezTo>
                      <a:close/>
                      <a:moveTo>
                        <a:pt x="96" y="5"/>
                      </a:move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6" y="3"/>
                        <a:pt x="96" y="3"/>
                        <a:pt x="96" y="3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5"/>
                        <a:pt x="96" y="5"/>
                        <a:pt x="96" y="5"/>
                      </a:cubicBezTo>
                      <a:close/>
                      <a:moveTo>
                        <a:pt x="86" y="4"/>
                      </a:move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7" y="7"/>
                        <a:pt x="87" y="7"/>
                        <a:pt x="87" y="7"/>
                      </a:cubicBezTo>
                      <a:cubicBezTo>
                        <a:pt x="89" y="7"/>
                        <a:pt x="89" y="7"/>
                        <a:pt x="89" y="7"/>
                      </a:cubicBezTo>
                      <a:cubicBezTo>
                        <a:pt x="90" y="6"/>
                        <a:pt x="90" y="6"/>
                        <a:pt x="90" y="6"/>
                      </a:cubicBezTo>
                      <a:cubicBezTo>
                        <a:pt x="90" y="6"/>
                        <a:pt x="90" y="6"/>
                        <a:pt x="90" y="6"/>
                      </a:cubicBezTo>
                      <a:cubicBezTo>
                        <a:pt x="91" y="6"/>
                        <a:pt x="91" y="6"/>
                        <a:pt x="91" y="6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0" y="4"/>
                        <a:pt x="90" y="4"/>
                        <a:pt x="90" y="4"/>
                      </a:cubicBezTo>
                      <a:cubicBezTo>
                        <a:pt x="90" y="4"/>
                        <a:pt x="90" y="4"/>
                        <a:pt x="90" y="4"/>
                      </a:cubicBezTo>
                      <a:cubicBezTo>
                        <a:pt x="89" y="5"/>
                        <a:pt x="89" y="5"/>
                        <a:pt x="89" y="5"/>
                      </a:cubicBezTo>
                      <a:cubicBezTo>
                        <a:pt x="88" y="5"/>
                        <a:pt x="88" y="5"/>
                        <a:pt x="88" y="5"/>
                      </a:cubicBezTo>
                      <a:cubicBezTo>
                        <a:pt x="88" y="5"/>
                        <a:pt x="88" y="5"/>
                        <a:pt x="88" y="5"/>
                      </a:cubicBezTo>
                      <a:cubicBezTo>
                        <a:pt x="87" y="5"/>
                        <a:pt x="87" y="5"/>
                        <a:pt x="87" y="5"/>
                      </a:cubicBezTo>
                      <a:cubicBezTo>
                        <a:pt x="87" y="5"/>
                        <a:pt x="87" y="5"/>
                        <a:pt x="87" y="5"/>
                      </a:cubicBezTo>
                      <a:cubicBezTo>
                        <a:pt x="87" y="5"/>
                        <a:pt x="87" y="5"/>
                        <a:pt x="87" y="5"/>
                      </a:cubicBezTo>
                      <a:cubicBezTo>
                        <a:pt x="86" y="4"/>
                        <a:pt x="86" y="4"/>
                        <a:pt x="86" y="4"/>
                      </a:cubicBezTo>
                      <a:cubicBezTo>
                        <a:pt x="86" y="4"/>
                        <a:pt x="86" y="4"/>
                        <a:pt x="86" y="4"/>
                      </a:cubicBezTo>
                      <a:cubicBezTo>
                        <a:pt x="86" y="4"/>
                        <a:pt x="86" y="4"/>
                        <a:pt x="86" y="4"/>
                      </a:cubicBezTo>
                      <a:close/>
                      <a:moveTo>
                        <a:pt x="86" y="5"/>
                      </a:move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7" y="7"/>
                        <a:pt x="87" y="7"/>
                        <a:pt x="87" y="7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5" y="6"/>
                        <a:pt x="85" y="6"/>
                        <a:pt x="85" y="6"/>
                      </a:cubicBezTo>
                      <a:cubicBezTo>
                        <a:pt x="85" y="6"/>
                        <a:pt x="85" y="6"/>
                        <a:pt x="85" y="6"/>
                      </a:cubicBezTo>
                      <a:cubicBezTo>
                        <a:pt x="85" y="6"/>
                        <a:pt x="85" y="6"/>
                        <a:pt x="85" y="6"/>
                      </a:cubicBezTo>
                      <a:cubicBezTo>
                        <a:pt x="85" y="6"/>
                        <a:pt x="85" y="6"/>
                        <a:pt x="85" y="6"/>
                      </a:cubicBezTo>
                      <a:cubicBezTo>
                        <a:pt x="85" y="6"/>
                        <a:pt x="85" y="6"/>
                        <a:pt x="85" y="6"/>
                      </a:cubicBezTo>
                      <a:cubicBezTo>
                        <a:pt x="85" y="6"/>
                        <a:pt x="85" y="6"/>
                        <a:pt x="85" y="6"/>
                      </a:cubicBez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lose/>
                      <a:moveTo>
                        <a:pt x="57" y="22"/>
                      </a:moveTo>
                      <a:cubicBezTo>
                        <a:pt x="58" y="22"/>
                        <a:pt x="58" y="22"/>
                        <a:pt x="58" y="22"/>
                      </a:cubicBezTo>
                      <a:cubicBezTo>
                        <a:pt x="58" y="22"/>
                        <a:pt x="58" y="22"/>
                        <a:pt x="58" y="22"/>
                      </a:cubicBezTo>
                      <a:cubicBezTo>
                        <a:pt x="58" y="21"/>
                        <a:pt x="58" y="21"/>
                        <a:pt x="58" y="21"/>
                      </a:cubicBezTo>
                      <a:cubicBezTo>
                        <a:pt x="58" y="21"/>
                        <a:pt x="57" y="22"/>
                        <a:pt x="57" y="22"/>
                      </a:cubicBezTo>
                      <a:close/>
                      <a:moveTo>
                        <a:pt x="57" y="25"/>
                      </a:moveTo>
                      <a:cubicBezTo>
                        <a:pt x="57" y="24"/>
                        <a:pt x="57" y="24"/>
                        <a:pt x="57" y="24"/>
                      </a:cubicBezTo>
                      <a:cubicBezTo>
                        <a:pt x="57" y="23"/>
                        <a:pt x="57" y="23"/>
                        <a:pt x="57" y="23"/>
                      </a:cubicBezTo>
                      <a:cubicBezTo>
                        <a:pt x="57" y="24"/>
                        <a:pt x="57" y="24"/>
                        <a:pt x="57" y="24"/>
                      </a:cubicBezTo>
                      <a:cubicBezTo>
                        <a:pt x="57" y="25"/>
                        <a:pt x="57" y="25"/>
                        <a:pt x="57" y="25"/>
                      </a:cubicBezTo>
                      <a:close/>
                      <a:moveTo>
                        <a:pt x="61" y="19"/>
                      </a:move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1" y="18"/>
                        <a:pt x="61" y="18"/>
                        <a:pt x="61" y="18"/>
                      </a:cubicBezTo>
                      <a:cubicBezTo>
                        <a:pt x="61" y="18"/>
                        <a:pt x="61" y="18"/>
                        <a:pt x="61" y="18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lose/>
                      <a:moveTo>
                        <a:pt x="14" y="46"/>
                      </a:move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5" y="45"/>
                        <a:pt x="15" y="45"/>
                        <a:pt x="15" y="45"/>
                      </a:cubicBezTo>
                      <a:cubicBezTo>
                        <a:pt x="15" y="46"/>
                        <a:pt x="15" y="46"/>
                        <a:pt x="15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lose/>
                      <a:moveTo>
                        <a:pt x="1" y="67"/>
                      </a:moveTo>
                      <a:cubicBezTo>
                        <a:pt x="1" y="65"/>
                        <a:pt x="1" y="65"/>
                        <a:pt x="1" y="65"/>
                      </a:cubicBezTo>
                      <a:cubicBezTo>
                        <a:pt x="1" y="66"/>
                        <a:pt x="1" y="66"/>
                        <a:pt x="1" y="66"/>
                      </a:cubicBezTo>
                      <a:cubicBezTo>
                        <a:pt x="1" y="66"/>
                        <a:pt x="1" y="67"/>
                        <a:pt x="1" y="67"/>
                      </a:cubicBezTo>
                      <a:close/>
                      <a:moveTo>
                        <a:pt x="1" y="70"/>
                      </a:move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1" y="68"/>
                        <a:pt x="1" y="68"/>
                        <a:pt x="1" y="68"/>
                      </a:cubicBezTo>
                      <a:cubicBezTo>
                        <a:pt x="1" y="69"/>
                        <a:pt x="1" y="69"/>
                        <a:pt x="1" y="69"/>
                      </a:cubicBezTo>
                      <a:cubicBezTo>
                        <a:pt x="1" y="70"/>
                        <a:pt x="1" y="70"/>
                        <a:pt x="1" y="70"/>
                      </a:cubicBezTo>
                      <a:close/>
                      <a:moveTo>
                        <a:pt x="99" y="122"/>
                      </a:moveTo>
                      <a:cubicBezTo>
                        <a:pt x="99" y="123"/>
                        <a:pt x="99" y="123"/>
                        <a:pt x="99" y="123"/>
                      </a:cubicBezTo>
                      <a:cubicBezTo>
                        <a:pt x="99" y="123"/>
                        <a:pt x="99" y="123"/>
                        <a:pt x="99" y="123"/>
                      </a:cubicBezTo>
                      <a:cubicBezTo>
                        <a:pt x="100" y="123"/>
                        <a:pt x="100" y="123"/>
                        <a:pt x="100" y="123"/>
                      </a:cubicBezTo>
                      <a:cubicBezTo>
                        <a:pt x="99" y="124"/>
                        <a:pt x="99" y="124"/>
                        <a:pt x="99" y="124"/>
                      </a:cubicBezTo>
                      <a:cubicBezTo>
                        <a:pt x="100" y="124"/>
                        <a:pt x="100" y="124"/>
                        <a:pt x="100" y="124"/>
                      </a:cubicBezTo>
                      <a:cubicBezTo>
                        <a:pt x="101" y="123"/>
                        <a:pt x="101" y="123"/>
                        <a:pt x="101" y="123"/>
                      </a:cubicBezTo>
                      <a:cubicBezTo>
                        <a:pt x="101" y="124"/>
                        <a:pt x="101" y="124"/>
                        <a:pt x="101" y="124"/>
                      </a:cubicBezTo>
                      <a:cubicBezTo>
                        <a:pt x="101" y="124"/>
                        <a:pt x="101" y="124"/>
                        <a:pt x="101" y="124"/>
                      </a:cubicBezTo>
                      <a:cubicBezTo>
                        <a:pt x="99" y="124"/>
                        <a:pt x="99" y="124"/>
                        <a:pt x="99" y="124"/>
                      </a:cubicBezTo>
                      <a:cubicBezTo>
                        <a:pt x="99" y="124"/>
                        <a:pt x="99" y="124"/>
                        <a:pt x="99" y="124"/>
                      </a:cubicBezTo>
                      <a:cubicBezTo>
                        <a:pt x="98" y="124"/>
                        <a:pt x="98" y="124"/>
                        <a:pt x="98" y="124"/>
                      </a:cubicBezTo>
                      <a:cubicBezTo>
                        <a:pt x="98" y="125"/>
                        <a:pt x="98" y="125"/>
                        <a:pt x="98" y="125"/>
                      </a:cubicBezTo>
                      <a:cubicBezTo>
                        <a:pt x="98" y="125"/>
                        <a:pt x="98" y="125"/>
                        <a:pt x="98" y="125"/>
                      </a:cubicBezTo>
                      <a:cubicBezTo>
                        <a:pt x="98" y="124"/>
                        <a:pt x="98" y="124"/>
                        <a:pt x="98" y="124"/>
                      </a:cubicBezTo>
                      <a:cubicBezTo>
                        <a:pt x="97" y="124"/>
                        <a:pt x="97" y="124"/>
                        <a:pt x="97" y="124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95" y="124"/>
                        <a:pt x="95" y="124"/>
                        <a:pt x="95" y="124"/>
                      </a:cubicBezTo>
                      <a:cubicBezTo>
                        <a:pt x="94" y="124"/>
                        <a:pt x="94" y="124"/>
                        <a:pt x="94" y="124"/>
                      </a:cubicBezTo>
                      <a:cubicBezTo>
                        <a:pt x="94" y="123"/>
                        <a:pt x="94" y="123"/>
                        <a:pt x="94" y="123"/>
                      </a:cubicBezTo>
                      <a:cubicBezTo>
                        <a:pt x="95" y="123"/>
                        <a:pt x="95" y="123"/>
                        <a:pt x="95" y="123"/>
                      </a:cubicBezTo>
                      <a:cubicBezTo>
                        <a:pt x="98" y="122"/>
                        <a:pt x="98" y="122"/>
                        <a:pt x="98" y="122"/>
                      </a:cubicBezTo>
                      <a:cubicBezTo>
                        <a:pt x="98" y="122"/>
                        <a:pt x="98" y="122"/>
                        <a:pt x="98" y="122"/>
                      </a:cubicBezTo>
                      <a:cubicBezTo>
                        <a:pt x="99" y="122"/>
                        <a:pt x="99" y="122"/>
                        <a:pt x="99" y="122"/>
                      </a:cubicBezTo>
                      <a:close/>
                      <a:moveTo>
                        <a:pt x="128" y="141"/>
                      </a:moveTo>
                      <a:cubicBezTo>
                        <a:pt x="129" y="141"/>
                        <a:pt x="129" y="141"/>
                        <a:pt x="129" y="141"/>
                      </a:cubicBezTo>
                      <a:cubicBezTo>
                        <a:pt x="129" y="141"/>
                        <a:pt x="129" y="141"/>
                        <a:pt x="129" y="141"/>
                      </a:cubicBezTo>
                      <a:cubicBezTo>
                        <a:pt x="129" y="142"/>
                        <a:pt x="129" y="142"/>
                        <a:pt x="129" y="142"/>
                      </a:cubicBezTo>
                      <a:cubicBezTo>
                        <a:pt x="128" y="141"/>
                        <a:pt x="128" y="141"/>
                        <a:pt x="128" y="141"/>
                      </a:cubicBezTo>
                      <a:close/>
                      <a:moveTo>
                        <a:pt x="133" y="144"/>
                      </a:moveTo>
                      <a:cubicBezTo>
                        <a:pt x="133" y="144"/>
                        <a:pt x="133" y="144"/>
                        <a:pt x="133" y="144"/>
                      </a:cubicBezTo>
                      <a:cubicBezTo>
                        <a:pt x="133" y="144"/>
                        <a:pt x="133" y="144"/>
                        <a:pt x="133" y="144"/>
                      </a:cubicBezTo>
                      <a:cubicBezTo>
                        <a:pt x="133" y="144"/>
                        <a:pt x="133" y="144"/>
                        <a:pt x="133" y="144"/>
                      </a:cubicBezTo>
                      <a:close/>
                      <a:moveTo>
                        <a:pt x="122" y="155"/>
                      </a:moveTo>
                      <a:cubicBezTo>
                        <a:pt x="122" y="155"/>
                        <a:pt x="122" y="155"/>
                        <a:pt x="122" y="155"/>
                      </a:cubicBezTo>
                      <a:cubicBezTo>
                        <a:pt x="123" y="155"/>
                        <a:pt x="123" y="155"/>
                        <a:pt x="123" y="155"/>
                      </a:cubicBezTo>
                      <a:cubicBezTo>
                        <a:pt x="123" y="155"/>
                        <a:pt x="123" y="155"/>
                        <a:pt x="123" y="155"/>
                      </a:cubicBezTo>
                      <a:cubicBezTo>
                        <a:pt x="123" y="154"/>
                        <a:pt x="123" y="154"/>
                        <a:pt x="123" y="154"/>
                      </a:cubicBezTo>
                      <a:cubicBezTo>
                        <a:pt x="122" y="155"/>
                        <a:pt x="122" y="155"/>
                        <a:pt x="122" y="155"/>
                      </a:cubicBezTo>
                      <a:close/>
                      <a:moveTo>
                        <a:pt x="122" y="153"/>
                      </a:moveTo>
                      <a:cubicBezTo>
                        <a:pt x="122" y="154"/>
                        <a:pt x="122" y="154"/>
                        <a:pt x="122" y="154"/>
                      </a:cubicBezTo>
                      <a:cubicBezTo>
                        <a:pt x="123" y="154"/>
                        <a:pt x="123" y="154"/>
                        <a:pt x="123" y="154"/>
                      </a:cubicBezTo>
                      <a:cubicBezTo>
                        <a:pt x="123" y="153"/>
                        <a:pt x="123" y="153"/>
                        <a:pt x="123" y="153"/>
                      </a:cubicBezTo>
                      <a:cubicBezTo>
                        <a:pt x="122" y="153"/>
                        <a:pt x="122" y="153"/>
                        <a:pt x="122" y="153"/>
                      </a:cubicBezTo>
                      <a:close/>
                      <a:moveTo>
                        <a:pt x="122" y="154"/>
                      </a:moveTo>
                      <a:cubicBezTo>
                        <a:pt x="121" y="154"/>
                        <a:pt x="121" y="154"/>
                        <a:pt x="121" y="154"/>
                      </a:cubicBezTo>
                      <a:cubicBezTo>
                        <a:pt x="121" y="153"/>
                        <a:pt x="121" y="153"/>
                        <a:pt x="121" y="153"/>
                      </a:cubicBezTo>
                      <a:cubicBezTo>
                        <a:pt x="122" y="153"/>
                        <a:pt x="122" y="153"/>
                        <a:pt x="122" y="153"/>
                      </a:cubicBezTo>
                      <a:cubicBezTo>
                        <a:pt x="122" y="154"/>
                        <a:pt x="122" y="154"/>
                        <a:pt x="122" y="154"/>
                      </a:cubicBezTo>
                      <a:cubicBezTo>
                        <a:pt x="122" y="154"/>
                        <a:pt x="122" y="154"/>
                        <a:pt x="122" y="154"/>
                      </a:cubicBezTo>
                      <a:close/>
                      <a:moveTo>
                        <a:pt x="119" y="151"/>
                      </a:moveTo>
                      <a:cubicBezTo>
                        <a:pt x="119" y="151"/>
                        <a:pt x="119" y="151"/>
                        <a:pt x="119" y="151"/>
                      </a:cubicBezTo>
                      <a:cubicBezTo>
                        <a:pt x="119" y="150"/>
                        <a:pt x="119" y="150"/>
                        <a:pt x="119" y="150"/>
                      </a:cubicBezTo>
                      <a:cubicBezTo>
                        <a:pt x="119" y="149"/>
                        <a:pt x="119" y="149"/>
                        <a:pt x="119" y="149"/>
                      </a:cubicBezTo>
                      <a:cubicBezTo>
                        <a:pt x="119" y="149"/>
                        <a:pt x="119" y="149"/>
                        <a:pt x="119" y="149"/>
                      </a:cubicBezTo>
                      <a:cubicBezTo>
                        <a:pt x="120" y="148"/>
                        <a:pt x="120" y="148"/>
                        <a:pt x="120" y="148"/>
                      </a:cubicBezTo>
                      <a:cubicBezTo>
                        <a:pt x="120" y="148"/>
                        <a:pt x="120" y="148"/>
                        <a:pt x="120" y="148"/>
                      </a:cubicBezTo>
                      <a:cubicBezTo>
                        <a:pt x="121" y="148"/>
                        <a:pt x="121" y="148"/>
                        <a:pt x="121" y="148"/>
                      </a:cubicBezTo>
                      <a:cubicBezTo>
                        <a:pt x="121" y="149"/>
                        <a:pt x="121" y="149"/>
                        <a:pt x="121" y="149"/>
                      </a:cubicBezTo>
                      <a:cubicBezTo>
                        <a:pt x="121" y="150"/>
                        <a:pt x="121" y="150"/>
                        <a:pt x="121" y="150"/>
                      </a:cubicBezTo>
                      <a:cubicBezTo>
                        <a:pt x="120" y="150"/>
                        <a:pt x="120" y="150"/>
                        <a:pt x="120" y="150"/>
                      </a:cubicBezTo>
                      <a:cubicBezTo>
                        <a:pt x="120" y="151"/>
                        <a:pt x="120" y="151"/>
                        <a:pt x="120" y="151"/>
                      </a:cubicBezTo>
                      <a:cubicBezTo>
                        <a:pt x="119" y="151"/>
                        <a:pt x="119" y="151"/>
                        <a:pt x="119" y="151"/>
                      </a:cubicBezTo>
                      <a:cubicBezTo>
                        <a:pt x="119" y="151"/>
                        <a:pt x="119" y="151"/>
                        <a:pt x="119" y="151"/>
                      </a:cubicBezTo>
                      <a:close/>
                      <a:moveTo>
                        <a:pt x="136" y="153"/>
                      </a:moveTo>
                      <a:cubicBezTo>
                        <a:pt x="138" y="152"/>
                        <a:pt x="138" y="152"/>
                        <a:pt x="138" y="152"/>
                      </a:cubicBezTo>
                      <a:cubicBezTo>
                        <a:pt x="138" y="152"/>
                        <a:pt x="138" y="152"/>
                        <a:pt x="138" y="152"/>
                      </a:cubicBezTo>
                      <a:cubicBezTo>
                        <a:pt x="137" y="150"/>
                        <a:pt x="137" y="150"/>
                        <a:pt x="137" y="150"/>
                      </a:cubicBezTo>
                      <a:cubicBezTo>
                        <a:pt x="136" y="151"/>
                        <a:pt x="136" y="151"/>
                        <a:pt x="136" y="151"/>
                      </a:cubicBezTo>
                      <a:cubicBezTo>
                        <a:pt x="136" y="151"/>
                        <a:pt x="136" y="151"/>
                        <a:pt x="136" y="151"/>
                      </a:cubicBezTo>
                      <a:cubicBezTo>
                        <a:pt x="136" y="152"/>
                        <a:pt x="136" y="152"/>
                        <a:pt x="136" y="152"/>
                      </a:cubicBezTo>
                      <a:cubicBezTo>
                        <a:pt x="136" y="153"/>
                        <a:pt x="136" y="153"/>
                        <a:pt x="136" y="153"/>
                      </a:cubicBezTo>
                      <a:cubicBezTo>
                        <a:pt x="136" y="153"/>
                        <a:pt x="136" y="153"/>
                        <a:pt x="136" y="153"/>
                      </a:cubicBezTo>
                      <a:close/>
                      <a:moveTo>
                        <a:pt x="136" y="154"/>
                      </a:moveTo>
                      <a:cubicBezTo>
                        <a:pt x="136" y="155"/>
                        <a:pt x="136" y="155"/>
                        <a:pt x="136" y="155"/>
                      </a:cubicBezTo>
                      <a:cubicBezTo>
                        <a:pt x="137" y="155"/>
                        <a:pt x="137" y="155"/>
                        <a:pt x="137" y="155"/>
                      </a:cubicBezTo>
                      <a:cubicBezTo>
                        <a:pt x="138" y="155"/>
                        <a:pt x="138" y="155"/>
                        <a:pt x="138" y="155"/>
                      </a:cubicBezTo>
                      <a:cubicBezTo>
                        <a:pt x="138" y="154"/>
                        <a:pt x="138" y="154"/>
                        <a:pt x="138" y="154"/>
                      </a:cubicBezTo>
                      <a:cubicBezTo>
                        <a:pt x="137" y="154"/>
                        <a:pt x="137" y="154"/>
                        <a:pt x="137" y="154"/>
                      </a:cubicBezTo>
                      <a:cubicBezTo>
                        <a:pt x="136" y="154"/>
                        <a:pt x="136" y="154"/>
                        <a:pt x="136" y="154"/>
                      </a:cubicBezTo>
                      <a:cubicBezTo>
                        <a:pt x="136" y="154"/>
                        <a:pt x="136" y="154"/>
                        <a:pt x="136" y="154"/>
                      </a:cubicBezTo>
                      <a:close/>
                      <a:moveTo>
                        <a:pt x="136" y="156"/>
                      </a:moveTo>
                      <a:cubicBezTo>
                        <a:pt x="136" y="156"/>
                        <a:pt x="136" y="156"/>
                        <a:pt x="136" y="156"/>
                      </a:cubicBezTo>
                      <a:cubicBezTo>
                        <a:pt x="137" y="155"/>
                        <a:pt x="137" y="155"/>
                        <a:pt x="137" y="155"/>
                      </a:cubicBezTo>
                      <a:cubicBezTo>
                        <a:pt x="136" y="156"/>
                        <a:pt x="136" y="156"/>
                        <a:pt x="136" y="156"/>
                      </a:cubicBezTo>
                      <a:close/>
                      <a:moveTo>
                        <a:pt x="132" y="169"/>
                      </a:moveTo>
                      <a:cubicBezTo>
                        <a:pt x="132" y="168"/>
                        <a:pt x="132" y="168"/>
                        <a:pt x="132" y="168"/>
                      </a:cubicBezTo>
                      <a:cubicBezTo>
                        <a:pt x="132" y="169"/>
                        <a:pt x="132" y="169"/>
                        <a:pt x="132" y="169"/>
                      </a:cubicBezTo>
                      <a:cubicBezTo>
                        <a:pt x="132" y="169"/>
                        <a:pt x="132" y="169"/>
                        <a:pt x="132" y="169"/>
                      </a:cubicBezTo>
                      <a:close/>
                      <a:moveTo>
                        <a:pt x="127" y="174"/>
                      </a:moveTo>
                      <a:cubicBezTo>
                        <a:pt x="126" y="173"/>
                        <a:pt x="126" y="173"/>
                        <a:pt x="126" y="173"/>
                      </a:cubicBezTo>
                      <a:cubicBezTo>
                        <a:pt x="127" y="172"/>
                        <a:pt x="127" y="172"/>
                        <a:pt x="127" y="172"/>
                      </a:cubicBezTo>
                      <a:cubicBezTo>
                        <a:pt x="127" y="172"/>
                        <a:pt x="127" y="172"/>
                        <a:pt x="127" y="172"/>
                      </a:cubicBezTo>
                      <a:cubicBezTo>
                        <a:pt x="127" y="172"/>
                        <a:pt x="127" y="172"/>
                        <a:pt x="127" y="172"/>
                      </a:cubicBezTo>
                      <a:cubicBezTo>
                        <a:pt x="127" y="172"/>
                        <a:pt x="127" y="172"/>
                        <a:pt x="127" y="172"/>
                      </a:cubicBezTo>
                      <a:cubicBezTo>
                        <a:pt x="127" y="172"/>
                        <a:pt x="127" y="172"/>
                        <a:pt x="127" y="172"/>
                      </a:cubicBezTo>
                      <a:cubicBezTo>
                        <a:pt x="127" y="174"/>
                        <a:pt x="127" y="174"/>
                        <a:pt x="127" y="174"/>
                      </a:cubicBezTo>
                      <a:close/>
                      <a:moveTo>
                        <a:pt x="121" y="173"/>
                      </a:moveTo>
                      <a:cubicBezTo>
                        <a:pt x="121" y="172"/>
                        <a:pt x="121" y="172"/>
                        <a:pt x="121" y="172"/>
                      </a:cubicBezTo>
                      <a:cubicBezTo>
                        <a:pt x="121" y="172"/>
                        <a:pt x="121" y="172"/>
                        <a:pt x="121" y="172"/>
                      </a:cubicBezTo>
                      <a:cubicBezTo>
                        <a:pt x="120" y="172"/>
                        <a:pt x="120" y="172"/>
                        <a:pt x="120" y="172"/>
                      </a:cubicBezTo>
                      <a:cubicBezTo>
                        <a:pt x="120" y="171"/>
                        <a:pt x="120" y="171"/>
                        <a:pt x="120" y="171"/>
                      </a:cubicBezTo>
                      <a:cubicBezTo>
                        <a:pt x="120" y="170"/>
                        <a:pt x="120" y="170"/>
                        <a:pt x="120" y="170"/>
                      </a:cubicBezTo>
                      <a:cubicBezTo>
                        <a:pt x="120" y="170"/>
                        <a:pt x="120" y="170"/>
                        <a:pt x="120" y="170"/>
                      </a:cubicBezTo>
                      <a:cubicBezTo>
                        <a:pt x="120" y="168"/>
                        <a:pt x="120" y="168"/>
                        <a:pt x="120" y="168"/>
                      </a:cubicBezTo>
                      <a:cubicBezTo>
                        <a:pt x="120" y="167"/>
                        <a:pt x="120" y="167"/>
                        <a:pt x="120" y="167"/>
                      </a:cubicBezTo>
                      <a:cubicBezTo>
                        <a:pt x="120" y="167"/>
                        <a:pt x="120" y="167"/>
                        <a:pt x="120" y="167"/>
                      </a:cubicBezTo>
                      <a:cubicBezTo>
                        <a:pt x="119" y="165"/>
                        <a:pt x="119" y="165"/>
                        <a:pt x="119" y="165"/>
                      </a:cubicBezTo>
                      <a:cubicBezTo>
                        <a:pt x="120" y="165"/>
                        <a:pt x="120" y="165"/>
                        <a:pt x="120" y="165"/>
                      </a:cubicBezTo>
                      <a:cubicBezTo>
                        <a:pt x="121" y="165"/>
                        <a:pt x="121" y="165"/>
                        <a:pt x="121" y="165"/>
                      </a:cubicBezTo>
                      <a:cubicBezTo>
                        <a:pt x="122" y="165"/>
                        <a:pt x="122" y="165"/>
                        <a:pt x="122" y="165"/>
                      </a:cubicBezTo>
                      <a:cubicBezTo>
                        <a:pt x="121" y="165"/>
                        <a:pt x="121" y="165"/>
                        <a:pt x="121" y="165"/>
                      </a:cubicBezTo>
                      <a:cubicBezTo>
                        <a:pt x="121" y="164"/>
                        <a:pt x="121" y="164"/>
                        <a:pt x="121" y="164"/>
                      </a:cubicBezTo>
                      <a:cubicBezTo>
                        <a:pt x="120" y="164"/>
                        <a:pt x="120" y="164"/>
                        <a:pt x="120" y="164"/>
                      </a:cubicBezTo>
                      <a:cubicBezTo>
                        <a:pt x="121" y="163"/>
                        <a:pt x="121" y="163"/>
                        <a:pt x="121" y="163"/>
                      </a:cubicBezTo>
                      <a:cubicBezTo>
                        <a:pt x="120" y="161"/>
                        <a:pt x="120" y="161"/>
                        <a:pt x="120" y="161"/>
                      </a:cubicBezTo>
                      <a:cubicBezTo>
                        <a:pt x="120" y="160"/>
                        <a:pt x="120" y="160"/>
                        <a:pt x="120" y="160"/>
                      </a:cubicBezTo>
                      <a:cubicBezTo>
                        <a:pt x="120" y="159"/>
                        <a:pt x="120" y="159"/>
                        <a:pt x="120" y="159"/>
                      </a:cubicBezTo>
                      <a:cubicBezTo>
                        <a:pt x="120" y="157"/>
                        <a:pt x="120" y="157"/>
                        <a:pt x="120" y="157"/>
                      </a:cubicBezTo>
                      <a:cubicBezTo>
                        <a:pt x="120" y="156"/>
                        <a:pt x="120" y="156"/>
                        <a:pt x="120" y="156"/>
                      </a:cubicBezTo>
                      <a:cubicBezTo>
                        <a:pt x="120" y="156"/>
                        <a:pt x="120" y="156"/>
                        <a:pt x="120" y="156"/>
                      </a:cubicBezTo>
                      <a:cubicBezTo>
                        <a:pt x="121" y="155"/>
                        <a:pt x="121" y="155"/>
                        <a:pt x="121" y="155"/>
                      </a:cubicBezTo>
                      <a:cubicBezTo>
                        <a:pt x="121" y="155"/>
                        <a:pt x="121" y="155"/>
                        <a:pt x="121" y="155"/>
                      </a:cubicBezTo>
                      <a:cubicBezTo>
                        <a:pt x="122" y="155"/>
                        <a:pt x="122" y="155"/>
                        <a:pt x="122" y="155"/>
                      </a:cubicBezTo>
                      <a:cubicBezTo>
                        <a:pt x="123" y="156"/>
                        <a:pt x="123" y="156"/>
                        <a:pt x="123" y="156"/>
                      </a:cubicBezTo>
                      <a:cubicBezTo>
                        <a:pt x="123" y="156"/>
                        <a:pt x="123" y="156"/>
                        <a:pt x="123" y="156"/>
                      </a:cubicBezTo>
                      <a:cubicBezTo>
                        <a:pt x="123" y="156"/>
                        <a:pt x="123" y="156"/>
                        <a:pt x="123" y="156"/>
                      </a:cubicBezTo>
                      <a:cubicBezTo>
                        <a:pt x="124" y="155"/>
                        <a:pt x="124" y="155"/>
                        <a:pt x="124" y="155"/>
                      </a:cubicBezTo>
                      <a:cubicBezTo>
                        <a:pt x="124" y="156"/>
                        <a:pt x="124" y="156"/>
                        <a:pt x="124" y="156"/>
                      </a:cubicBezTo>
                      <a:cubicBezTo>
                        <a:pt x="125" y="157"/>
                        <a:pt x="125" y="157"/>
                        <a:pt x="125" y="157"/>
                      </a:cubicBezTo>
                      <a:cubicBezTo>
                        <a:pt x="126" y="158"/>
                        <a:pt x="126" y="158"/>
                        <a:pt x="126" y="158"/>
                      </a:cubicBezTo>
                      <a:cubicBezTo>
                        <a:pt x="127" y="159"/>
                        <a:pt x="127" y="159"/>
                        <a:pt x="127" y="159"/>
                      </a:cubicBezTo>
                      <a:cubicBezTo>
                        <a:pt x="128" y="158"/>
                        <a:pt x="128" y="158"/>
                        <a:pt x="128" y="158"/>
                      </a:cubicBezTo>
                      <a:cubicBezTo>
                        <a:pt x="129" y="158"/>
                        <a:pt x="129" y="158"/>
                        <a:pt x="129" y="158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129" y="158"/>
                        <a:pt x="129" y="158"/>
                        <a:pt x="129" y="158"/>
                      </a:cubicBezTo>
                      <a:cubicBezTo>
                        <a:pt x="130" y="158"/>
                        <a:pt x="130" y="158"/>
                        <a:pt x="130" y="158"/>
                      </a:cubicBezTo>
                      <a:cubicBezTo>
                        <a:pt x="133" y="158"/>
                        <a:pt x="133" y="158"/>
                        <a:pt x="133" y="158"/>
                      </a:cubicBezTo>
                      <a:cubicBezTo>
                        <a:pt x="133" y="158"/>
                        <a:pt x="133" y="158"/>
                        <a:pt x="133" y="158"/>
                      </a:cubicBezTo>
                      <a:cubicBezTo>
                        <a:pt x="134" y="157"/>
                        <a:pt x="134" y="157"/>
                        <a:pt x="134" y="157"/>
                      </a:cubicBezTo>
                      <a:cubicBezTo>
                        <a:pt x="134" y="157"/>
                        <a:pt x="134" y="157"/>
                        <a:pt x="134" y="157"/>
                      </a:cubicBezTo>
                      <a:cubicBezTo>
                        <a:pt x="134" y="157"/>
                        <a:pt x="134" y="157"/>
                        <a:pt x="134" y="157"/>
                      </a:cubicBezTo>
                      <a:cubicBezTo>
                        <a:pt x="135" y="157"/>
                        <a:pt x="135" y="157"/>
                        <a:pt x="135" y="157"/>
                      </a:cubicBezTo>
                      <a:cubicBezTo>
                        <a:pt x="135" y="157"/>
                        <a:pt x="135" y="157"/>
                        <a:pt x="135" y="157"/>
                      </a:cubicBezTo>
                      <a:cubicBezTo>
                        <a:pt x="136" y="157"/>
                        <a:pt x="136" y="157"/>
                        <a:pt x="136" y="157"/>
                      </a:cubicBezTo>
                      <a:cubicBezTo>
                        <a:pt x="136" y="158"/>
                        <a:pt x="136" y="158"/>
                        <a:pt x="136" y="158"/>
                      </a:cubicBezTo>
                      <a:cubicBezTo>
                        <a:pt x="136" y="160"/>
                        <a:pt x="136" y="160"/>
                        <a:pt x="136" y="160"/>
                      </a:cubicBezTo>
                      <a:cubicBezTo>
                        <a:pt x="135" y="161"/>
                        <a:pt x="135" y="161"/>
                        <a:pt x="135" y="161"/>
                      </a:cubicBezTo>
                      <a:cubicBezTo>
                        <a:pt x="135" y="163"/>
                        <a:pt x="135" y="163"/>
                        <a:pt x="135" y="163"/>
                      </a:cubicBezTo>
                      <a:cubicBezTo>
                        <a:pt x="134" y="163"/>
                        <a:pt x="134" y="163"/>
                        <a:pt x="134" y="163"/>
                      </a:cubicBezTo>
                      <a:cubicBezTo>
                        <a:pt x="134" y="164"/>
                        <a:pt x="134" y="164"/>
                        <a:pt x="134" y="164"/>
                      </a:cubicBezTo>
                      <a:cubicBezTo>
                        <a:pt x="134" y="165"/>
                        <a:pt x="134" y="165"/>
                        <a:pt x="134" y="165"/>
                      </a:cubicBezTo>
                      <a:cubicBezTo>
                        <a:pt x="134" y="165"/>
                        <a:pt x="134" y="165"/>
                        <a:pt x="134" y="165"/>
                      </a:cubicBezTo>
                      <a:cubicBezTo>
                        <a:pt x="134" y="166"/>
                        <a:pt x="134" y="166"/>
                        <a:pt x="134" y="166"/>
                      </a:cubicBezTo>
                      <a:cubicBezTo>
                        <a:pt x="134" y="166"/>
                        <a:pt x="134" y="166"/>
                        <a:pt x="134" y="166"/>
                      </a:cubicBezTo>
                      <a:cubicBezTo>
                        <a:pt x="133" y="165"/>
                        <a:pt x="133" y="165"/>
                        <a:pt x="133" y="165"/>
                      </a:cubicBezTo>
                      <a:cubicBezTo>
                        <a:pt x="133" y="165"/>
                        <a:pt x="133" y="165"/>
                        <a:pt x="133" y="165"/>
                      </a:cubicBezTo>
                      <a:cubicBezTo>
                        <a:pt x="132" y="166"/>
                        <a:pt x="132" y="166"/>
                        <a:pt x="132" y="166"/>
                      </a:cubicBezTo>
                      <a:cubicBezTo>
                        <a:pt x="132" y="167"/>
                        <a:pt x="132" y="167"/>
                        <a:pt x="132" y="167"/>
                      </a:cubicBezTo>
                      <a:cubicBezTo>
                        <a:pt x="132" y="168"/>
                        <a:pt x="132" y="168"/>
                        <a:pt x="132" y="168"/>
                      </a:cubicBezTo>
                      <a:cubicBezTo>
                        <a:pt x="131" y="168"/>
                        <a:pt x="131" y="168"/>
                        <a:pt x="131" y="168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30" y="169"/>
                        <a:pt x="130" y="169"/>
                        <a:pt x="130" y="169"/>
                      </a:cubicBezTo>
                      <a:cubicBezTo>
                        <a:pt x="131" y="170"/>
                        <a:pt x="131" y="170"/>
                        <a:pt x="131" y="170"/>
                      </a:cubicBezTo>
                      <a:cubicBezTo>
                        <a:pt x="131" y="170"/>
                        <a:pt x="131" y="170"/>
                        <a:pt x="131" y="170"/>
                      </a:cubicBezTo>
                      <a:cubicBezTo>
                        <a:pt x="130" y="172"/>
                        <a:pt x="130" y="172"/>
                        <a:pt x="130" y="172"/>
                      </a:cubicBezTo>
                      <a:cubicBezTo>
                        <a:pt x="130" y="172"/>
                        <a:pt x="130" y="172"/>
                        <a:pt x="130" y="172"/>
                      </a:cubicBezTo>
                      <a:cubicBezTo>
                        <a:pt x="129" y="172"/>
                        <a:pt x="129" y="172"/>
                        <a:pt x="129" y="172"/>
                      </a:cubicBezTo>
                      <a:cubicBezTo>
                        <a:pt x="129" y="171"/>
                        <a:pt x="129" y="171"/>
                        <a:pt x="129" y="171"/>
                      </a:cubicBezTo>
                      <a:cubicBezTo>
                        <a:pt x="130" y="171"/>
                        <a:pt x="130" y="171"/>
                        <a:pt x="130" y="171"/>
                      </a:cubicBezTo>
                      <a:cubicBezTo>
                        <a:pt x="130" y="170"/>
                        <a:pt x="130" y="170"/>
                        <a:pt x="130" y="170"/>
                      </a:cubicBezTo>
                      <a:cubicBezTo>
                        <a:pt x="130" y="170"/>
                        <a:pt x="130" y="170"/>
                        <a:pt x="130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28" y="171"/>
                        <a:pt x="128" y="171"/>
                        <a:pt x="128" y="171"/>
                      </a:cubicBezTo>
                      <a:cubicBezTo>
                        <a:pt x="128" y="171"/>
                        <a:pt x="128" y="171"/>
                        <a:pt x="128" y="171"/>
                      </a:cubicBezTo>
                      <a:cubicBezTo>
                        <a:pt x="128" y="170"/>
                        <a:pt x="128" y="170"/>
                        <a:pt x="128" y="170"/>
                      </a:cubicBezTo>
                      <a:cubicBezTo>
                        <a:pt x="127" y="171"/>
                        <a:pt x="127" y="171"/>
                        <a:pt x="127" y="171"/>
                      </a:cubicBezTo>
                      <a:cubicBezTo>
                        <a:pt x="127" y="171"/>
                        <a:pt x="127" y="171"/>
                        <a:pt x="127" y="171"/>
                      </a:cubicBezTo>
                      <a:cubicBezTo>
                        <a:pt x="126" y="172"/>
                        <a:pt x="126" y="172"/>
                        <a:pt x="126" y="172"/>
                      </a:cubicBezTo>
                      <a:cubicBezTo>
                        <a:pt x="126" y="171"/>
                        <a:pt x="126" y="171"/>
                        <a:pt x="126" y="171"/>
                      </a:cubicBezTo>
                      <a:cubicBezTo>
                        <a:pt x="125" y="172"/>
                        <a:pt x="125" y="172"/>
                        <a:pt x="125" y="172"/>
                      </a:cubicBezTo>
                      <a:cubicBezTo>
                        <a:pt x="125" y="173"/>
                        <a:pt x="125" y="173"/>
                        <a:pt x="125" y="173"/>
                      </a:cubicBezTo>
                      <a:cubicBezTo>
                        <a:pt x="124" y="174"/>
                        <a:pt x="124" y="174"/>
                        <a:pt x="124" y="174"/>
                      </a:cubicBezTo>
                      <a:cubicBezTo>
                        <a:pt x="124" y="174"/>
                        <a:pt x="124" y="174"/>
                        <a:pt x="124" y="174"/>
                      </a:cubicBezTo>
                      <a:cubicBezTo>
                        <a:pt x="123" y="174"/>
                        <a:pt x="123" y="174"/>
                        <a:pt x="123" y="174"/>
                      </a:cubicBezTo>
                      <a:cubicBezTo>
                        <a:pt x="123" y="173"/>
                        <a:pt x="123" y="173"/>
                        <a:pt x="123" y="173"/>
                      </a:cubicBezTo>
                      <a:cubicBezTo>
                        <a:pt x="123" y="174"/>
                        <a:pt x="123" y="174"/>
                        <a:pt x="123" y="174"/>
                      </a:cubicBezTo>
                      <a:cubicBezTo>
                        <a:pt x="122" y="173"/>
                        <a:pt x="122" y="173"/>
                        <a:pt x="122" y="173"/>
                      </a:cubicBezTo>
                      <a:cubicBezTo>
                        <a:pt x="121" y="173"/>
                        <a:pt x="121" y="173"/>
                        <a:pt x="121" y="173"/>
                      </a:cubicBezTo>
                      <a:cubicBezTo>
                        <a:pt x="121" y="173"/>
                        <a:pt x="121" y="173"/>
                        <a:pt x="121" y="173"/>
                      </a:cubicBezTo>
                      <a:close/>
                      <a:moveTo>
                        <a:pt x="2" y="110"/>
                      </a:moveTo>
                      <a:cubicBezTo>
                        <a:pt x="3" y="111"/>
                        <a:pt x="3" y="111"/>
                        <a:pt x="3" y="111"/>
                      </a:cubicBezTo>
                      <a:cubicBezTo>
                        <a:pt x="4" y="111"/>
                        <a:pt x="4" y="111"/>
                        <a:pt x="4" y="111"/>
                      </a:cubicBezTo>
                      <a:cubicBezTo>
                        <a:pt x="6" y="113"/>
                        <a:pt x="6" y="113"/>
                        <a:pt x="6" y="113"/>
                      </a:cubicBezTo>
                      <a:cubicBezTo>
                        <a:pt x="6" y="113"/>
                        <a:pt x="6" y="113"/>
                        <a:pt x="6" y="113"/>
                      </a:cubicBezTo>
                      <a:cubicBezTo>
                        <a:pt x="6" y="114"/>
                        <a:pt x="6" y="114"/>
                        <a:pt x="6" y="114"/>
                      </a:cubicBezTo>
                      <a:cubicBezTo>
                        <a:pt x="7" y="114"/>
                        <a:pt x="7" y="114"/>
                        <a:pt x="7" y="114"/>
                      </a:cubicBezTo>
                      <a:cubicBezTo>
                        <a:pt x="7" y="114"/>
                        <a:pt x="7" y="114"/>
                        <a:pt x="7" y="114"/>
                      </a:cubicBezTo>
                      <a:cubicBezTo>
                        <a:pt x="9" y="114"/>
                        <a:pt x="9" y="114"/>
                        <a:pt x="9" y="114"/>
                      </a:cubicBezTo>
                      <a:cubicBezTo>
                        <a:pt x="9" y="114"/>
                        <a:pt x="9" y="114"/>
                        <a:pt x="9" y="114"/>
                      </a:cubicBezTo>
                      <a:cubicBezTo>
                        <a:pt x="9" y="115"/>
                        <a:pt x="9" y="115"/>
                        <a:pt x="9" y="115"/>
                      </a:cubicBezTo>
                      <a:cubicBezTo>
                        <a:pt x="10" y="115"/>
                        <a:pt x="10" y="115"/>
                        <a:pt x="10" y="115"/>
                      </a:cubicBezTo>
                      <a:cubicBezTo>
                        <a:pt x="11" y="115"/>
                        <a:pt x="11" y="115"/>
                        <a:pt x="11" y="115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4" y="115"/>
                        <a:pt x="14" y="115"/>
                        <a:pt x="14" y="115"/>
                      </a:cubicBezTo>
                      <a:cubicBezTo>
                        <a:pt x="15" y="115"/>
                        <a:pt x="15" y="115"/>
                        <a:pt x="15" y="115"/>
                      </a:cubicBezTo>
                      <a:cubicBezTo>
                        <a:pt x="15" y="114"/>
                        <a:pt x="15" y="114"/>
                        <a:pt x="15" y="114"/>
                      </a:cubicBezTo>
                      <a:cubicBezTo>
                        <a:pt x="16" y="114"/>
                        <a:pt x="16" y="114"/>
                        <a:pt x="16" y="114"/>
                      </a:cubicBezTo>
                      <a:cubicBezTo>
                        <a:pt x="16" y="113"/>
                        <a:pt x="16" y="113"/>
                        <a:pt x="16" y="113"/>
                      </a:cubicBezTo>
                      <a:cubicBezTo>
                        <a:pt x="18" y="113"/>
                        <a:pt x="18" y="113"/>
                        <a:pt x="18" y="113"/>
                      </a:cubicBezTo>
                      <a:cubicBezTo>
                        <a:pt x="18" y="113"/>
                        <a:pt x="18" y="113"/>
                        <a:pt x="18" y="113"/>
                      </a:cubicBezTo>
                      <a:cubicBezTo>
                        <a:pt x="19" y="112"/>
                        <a:pt x="19" y="112"/>
                        <a:pt x="19" y="112"/>
                      </a:cubicBezTo>
                      <a:cubicBezTo>
                        <a:pt x="19" y="112"/>
                        <a:pt x="19" y="112"/>
                        <a:pt x="19" y="112"/>
                      </a:cubicBezTo>
                      <a:cubicBezTo>
                        <a:pt x="20" y="113"/>
                        <a:pt x="20" y="113"/>
                        <a:pt x="20" y="113"/>
                      </a:cubicBezTo>
                      <a:cubicBezTo>
                        <a:pt x="21" y="112"/>
                        <a:pt x="21" y="112"/>
                        <a:pt x="21" y="112"/>
                      </a:cubicBezTo>
                      <a:cubicBezTo>
                        <a:pt x="21" y="112"/>
                        <a:pt x="21" y="112"/>
                        <a:pt x="21" y="112"/>
                      </a:cubicBezTo>
                      <a:cubicBezTo>
                        <a:pt x="21" y="112"/>
                        <a:pt x="21" y="112"/>
                        <a:pt x="21" y="112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cubicBezTo>
                        <a:pt x="24" y="109"/>
                        <a:pt x="24" y="109"/>
                        <a:pt x="24" y="109"/>
                      </a:cubicBezTo>
                      <a:cubicBezTo>
                        <a:pt x="25" y="110"/>
                        <a:pt x="25" y="110"/>
                        <a:pt x="25" y="110"/>
                      </a:cubicBezTo>
                      <a:cubicBezTo>
                        <a:pt x="26" y="110"/>
                        <a:pt x="26" y="110"/>
                        <a:pt x="26" y="110"/>
                      </a:cubicBezTo>
                      <a:cubicBezTo>
                        <a:pt x="26" y="109"/>
                        <a:pt x="26" y="109"/>
                        <a:pt x="26" y="109"/>
                      </a:cubicBezTo>
                      <a:cubicBezTo>
                        <a:pt x="29" y="109"/>
                        <a:pt x="29" y="109"/>
                        <a:pt x="29" y="109"/>
                      </a:cubicBezTo>
                      <a:cubicBezTo>
                        <a:pt x="29" y="109"/>
                        <a:pt x="29" y="109"/>
                        <a:pt x="29" y="109"/>
                      </a:cubicBezTo>
                      <a:cubicBezTo>
                        <a:pt x="31" y="109"/>
                        <a:pt x="31" y="109"/>
                        <a:pt x="31" y="109"/>
                      </a:cubicBezTo>
                      <a:cubicBezTo>
                        <a:pt x="31" y="109"/>
                        <a:pt x="31" y="109"/>
                        <a:pt x="31" y="109"/>
                      </a:cubicBezTo>
                      <a:cubicBezTo>
                        <a:pt x="32" y="109"/>
                        <a:pt x="32" y="109"/>
                        <a:pt x="32" y="109"/>
                      </a:cubicBezTo>
                      <a:cubicBezTo>
                        <a:pt x="33" y="109"/>
                        <a:pt x="33" y="109"/>
                        <a:pt x="33" y="109"/>
                      </a:cubicBezTo>
                      <a:cubicBezTo>
                        <a:pt x="33" y="110"/>
                        <a:pt x="33" y="110"/>
                        <a:pt x="33" y="110"/>
                      </a:cubicBezTo>
                      <a:cubicBezTo>
                        <a:pt x="34" y="110"/>
                        <a:pt x="34" y="110"/>
                        <a:pt x="34" y="110"/>
                      </a:cubicBezTo>
                      <a:cubicBezTo>
                        <a:pt x="34" y="110"/>
                        <a:pt x="34" y="110"/>
                        <a:pt x="34" y="110"/>
                      </a:cubicBezTo>
                      <a:cubicBezTo>
                        <a:pt x="35" y="110"/>
                        <a:pt x="35" y="110"/>
                        <a:pt x="35" y="110"/>
                      </a:cubicBezTo>
                      <a:cubicBezTo>
                        <a:pt x="35" y="110"/>
                        <a:pt x="35" y="110"/>
                        <a:pt x="35" y="110"/>
                      </a:cubicBezTo>
                      <a:cubicBezTo>
                        <a:pt x="37" y="110"/>
                        <a:pt x="37" y="110"/>
                        <a:pt x="37" y="110"/>
                      </a:cubicBezTo>
                      <a:cubicBezTo>
                        <a:pt x="37" y="110"/>
                        <a:pt x="37" y="110"/>
                        <a:pt x="37" y="110"/>
                      </a:cubicBezTo>
                      <a:cubicBezTo>
                        <a:pt x="37" y="110"/>
                        <a:pt x="37" y="110"/>
                        <a:pt x="37" y="110"/>
                      </a:cubicBezTo>
                      <a:cubicBezTo>
                        <a:pt x="38" y="110"/>
                        <a:pt x="38" y="110"/>
                        <a:pt x="38" y="110"/>
                      </a:cubicBezTo>
                      <a:cubicBezTo>
                        <a:pt x="39" y="110"/>
                        <a:pt x="39" y="110"/>
                        <a:pt x="39" y="110"/>
                      </a:cubicBezTo>
                      <a:cubicBezTo>
                        <a:pt x="40" y="109"/>
                        <a:pt x="40" y="109"/>
                        <a:pt x="40" y="109"/>
                      </a:cubicBezTo>
                      <a:cubicBezTo>
                        <a:pt x="41" y="108"/>
                        <a:pt x="41" y="108"/>
                        <a:pt x="41" y="108"/>
                      </a:cubicBezTo>
                      <a:cubicBezTo>
                        <a:pt x="41" y="108"/>
                        <a:pt x="41" y="108"/>
                        <a:pt x="41" y="108"/>
                      </a:cubicBezTo>
                      <a:cubicBezTo>
                        <a:pt x="42" y="107"/>
                        <a:pt x="42" y="107"/>
                        <a:pt x="42" y="107"/>
                      </a:cubicBezTo>
                      <a:cubicBezTo>
                        <a:pt x="43" y="106"/>
                        <a:pt x="43" y="106"/>
                        <a:pt x="43" y="106"/>
                      </a:cubicBezTo>
                      <a:cubicBezTo>
                        <a:pt x="44" y="105"/>
                        <a:pt x="44" y="105"/>
                        <a:pt x="44" y="105"/>
                      </a:cubicBezTo>
                      <a:cubicBezTo>
                        <a:pt x="45" y="105"/>
                        <a:pt x="45" y="105"/>
                        <a:pt x="45" y="105"/>
                      </a:cubicBezTo>
                      <a:cubicBezTo>
                        <a:pt x="46" y="105"/>
                        <a:pt x="46" y="105"/>
                        <a:pt x="46" y="105"/>
                      </a:cubicBezTo>
                      <a:cubicBezTo>
                        <a:pt x="47" y="104"/>
                        <a:pt x="47" y="104"/>
                        <a:pt x="47" y="104"/>
                      </a:cubicBezTo>
                      <a:cubicBezTo>
                        <a:pt x="50" y="103"/>
                        <a:pt x="50" y="103"/>
                        <a:pt x="50" y="103"/>
                      </a:cubicBez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52" y="102"/>
                        <a:pt x="52" y="102"/>
                        <a:pt x="52" y="102"/>
                      </a:cubicBezTo>
                      <a:cubicBezTo>
                        <a:pt x="53" y="102"/>
                        <a:pt x="53" y="102"/>
                        <a:pt x="53" y="102"/>
                      </a:cubicBezTo>
                      <a:cubicBezTo>
                        <a:pt x="53" y="102"/>
                        <a:pt x="53" y="102"/>
                        <a:pt x="53" y="102"/>
                      </a:cubicBezTo>
                      <a:cubicBezTo>
                        <a:pt x="55" y="102"/>
                        <a:pt x="55" y="102"/>
                        <a:pt x="55" y="102"/>
                      </a:cubicBezTo>
                      <a:cubicBezTo>
                        <a:pt x="56" y="102"/>
                        <a:pt x="56" y="102"/>
                        <a:pt x="56" y="102"/>
                      </a:cubicBezTo>
                      <a:cubicBezTo>
                        <a:pt x="57" y="102"/>
                        <a:pt x="57" y="102"/>
                        <a:pt x="57" y="102"/>
                      </a:cubicBezTo>
                      <a:cubicBezTo>
                        <a:pt x="58" y="102"/>
                        <a:pt x="58" y="102"/>
                        <a:pt x="58" y="102"/>
                      </a:cubicBezTo>
                      <a:cubicBezTo>
                        <a:pt x="61" y="101"/>
                        <a:pt x="61" y="101"/>
                        <a:pt x="61" y="101"/>
                      </a:cubicBezTo>
                      <a:cubicBezTo>
                        <a:pt x="62" y="101"/>
                        <a:pt x="62" y="101"/>
                        <a:pt x="62" y="101"/>
                      </a:cubicBezTo>
                      <a:cubicBezTo>
                        <a:pt x="63" y="100"/>
                        <a:pt x="63" y="100"/>
                        <a:pt x="63" y="100"/>
                      </a:cubicBezTo>
                      <a:cubicBezTo>
                        <a:pt x="64" y="100"/>
                        <a:pt x="64" y="100"/>
                        <a:pt x="64" y="100"/>
                      </a:cubicBezTo>
                      <a:cubicBezTo>
                        <a:pt x="65" y="99"/>
                        <a:pt x="65" y="99"/>
                        <a:pt x="65" y="99"/>
                      </a:cubicBezTo>
                      <a:cubicBezTo>
                        <a:pt x="67" y="99"/>
                        <a:pt x="67" y="99"/>
                        <a:pt x="67" y="99"/>
                      </a:cubicBezTo>
                      <a:cubicBezTo>
                        <a:pt x="72" y="99"/>
                        <a:pt x="72" y="99"/>
                        <a:pt x="72" y="99"/>
                      </a:cubicBezTo>
                      <a:cubicBezTo>
                        <a:pt x="74" y="99"/>
                        <a:pt x="74" y="99"/>
                        <a:pt x="74" y="99"/>
                      </a:cubicBezTo>
                      <a:cubicBezTo>
                        <a:pt x="75" y="99"/>
                        <a:pt x="75" y="99"/>
                        <a:pt x="75" y="99"/>
                      </a:cubicBezTo>
                      <a:cubicBezTo>
                        <a:pt x="76" y="99"/>
                        <a:pt x="76" y="99"/>
                        <a:pt x="76" y="99"/>
                      </a:cubicBezTo>
                      <a:cubicBezTo>
                        <a:pt x="77" y="99"/>
                        <a:pt x="77" y="99"/>
                        <a:pt x="77" y="99"/>
                      </a:cubicBezTo>
                      <a:cubicBezTo>
                        <a:pt x="78" y="100"/>
                        <a:pt x="78" y="100"/>
                        <a:pt x="78" y="100"/>
                      </a:cubicBezTo>
                      <a:cubicBezTo>
                        <a:pt x="79" y="102"/>
                        <a:pt x="79" y="102"/>
                        <a:pt x="79" y="102"/>
                      </a:cubicBezTo>
                      <a:cubicBezTo>
                        <a:pt x="80" y="102"/>
                        <a:pt x="80" y="102"/>
                        <a:pt x="80" y="102"/>
                      </a:cubicBezTo>
                      <a:cubicBezTo>
                        <a:pt x="81" y="102"/>
                        <a:pt x="81" y="102"/>
                        <a:pt x="81" y="102"/>
                      </a:cubicBezTo>
                      <a:cubicBezTo>
                        <a:pt x="81" y="101"/>
                        <a:pt x="81" y="101"/>
                        <a:pt x="81" y="101"/>
                      </a:cubicBezTo>
                      <a:cubicBezTo>
                        <a:pt x="82" y="102"/>
                        <a:pt x="82" y="102"/>
                        <a:pt x="82" y="102"/>
                      </a:cubicBezTo>
                      <a:cubicBezTo>
                        <a:pt x="82" y="102"/>
                        <a:pt x="82" y="102"/>
                        <a:pt x="82" y="102"/>
                      </a:cubicBezTo>
                      <a:cubicBezTo>
                        <a:pt x="83" y="102"/>
                        <a:pt x="83" y="102"/>
                        <a:pt x="83" y="102"/>
                      </a:cubicBezTo>
                      <a:cubicBezTo>
                        <a:pt x="84" y="103"/>
                        <a:pt x="84" y="103"/>
                        <a:pt x="84" y="103"/>
                      </a:cubicBezTo>
                      <a:cubicBezTo>
                        <a:pt x="85" y="103"/>
                        <a:pt x="85" y="103"/>
                        <a:pt x="85" y="103"/>
                      </a:cubicBezTo>
                      <a:cubicBezTo>
                        <a:pt x="86" y="103"/>
                        <a:pt x="86" y="103"/>
                        <a:pt x="86" y="103"/>
                      </a:cubicBezTo>
                      <a:cubicBezTo>
                        <a:pt x="88" y="104"/>
                        <a:pt x="88" y="104"/>
                        <a:pt x="88" y="104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88" y="105"/>
                        <a:pt x="88" y="105"/>
                        <a:pt x="88" y="105"/>
                      </a:cubicBezTo>
                      <a:cubicBezTo>
                        <a:pt x="89" y="105"/>
                        <a:pt x="89" y="105"/>
                        <a:pt x="89" y="105"/>
                      </a:cubicBezTo>
                      <a:cubicBezTo>
                        <a:pt x="88" y="106"/>
                        <a:pt x="88" y="106"/>
                        <a:pt x="88" y="106"/>
                      </a:cubicBezTo>
                      <a:cubicBezTo>
                        <a:pt x="88" y="106"/>
                        <a:pt x="88" y="106"/>
                        <a:pt x="88" y="106"/>
                      </a:cubicBezTo>
                      <a:cubicBezTo>
                        <a:pt x="88" y="107"/>
                        <a:pt x="88" y="107"/>
                        <a:pt x="88" y="107"/>
                      </a:cubicBezTo>
                      <a:cubicBezTo>
                        <a:pt x="88" y="108"/>
                        <a:pt x="88" y="108"/>
                        <a:pt x="88" y="108"/>
                      </a:cubicBezTo>
                      <a:cubicBezTo>
                        <a:pt x="89" y="108"/>
                        <a:pt x="89" y="108"/>
                        <a:pt x="89" y="108"/>
                      </a:cubicBezTo>
                      <a:cubicBezTo>
                        <a:pt x="90" y="109"/>
                        <a:pt x="90" y="109"/>
                        <a:pt x="90" y="109"/>
                      </a:cubicBezTo>
                      <a:cubicBezTo>
                        <a:pt x="90" y="110"/>
                        <a:pt x="90" y="110"/>
                        <a:pt x="90" y="110"/>
                      </a:cubicBezTo>
                      <a:cubicBezTo>
                        <a:pt x="90" y="111"/>
                        <a:pt x="90" y="111"/>
                        <a:pt x="90" y="111"/>
                      </a:cubicBezTo>
                      <a:cubicBezTo>
                        <a:pt x="91" y="113"/>
                        <a:pt x="91" y="113"/>
                        <a:pt x="91" y="113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91" y="115"/>
                        <a:pt x="91" y="115"/>
                        <a:pt x="91" y="115"/>
                      </a:cubicBezTo>
                      <a:cubicBezTo>
                        <a:pt x="91" y="116"/>
                        <a:pt x="91" y="116"/>
                        <a:pt x="91" y="116"/>
                      </a:cubicBezTo>
                      <a:cubicBezTo>
                        <a:pt x="90" y="116"/>
                        <a:pt x="90" y="116"/>
                        <a:pt x="90" y="116"/>
                      </a:cubicBezTo>
                      <a:cubicBezTo>
                        <a:pt x="90" y="116"/>
                        <a:pt x="90" y="116"/>
                        <a:pt x="90" y="116"/>
                      </a:cubicBezTo>
                      <a:cubicBezTo>
                        <a:pt x="91" y="117"/>
                        <a:pt x="91" y="117"/>
                        <a:pt x="91" y="117"/>
                      </a:cubicBezTo>
                      <a:cubicBezTo>
                        <a:pt x="91" y="117"/>
                        <a:pt x="91" y="117"/>
                        <a:pt x="91" y="117"/>
                      </a:cubicBezTo>
                      <a:cubicBezTo>
                        <a:pt x="92" y="118"/>
                        <a:pt x="92" y="118"/>
                        <a:pt x="92" y="118"/>
                      </a:cubicBezTo>
                      <a:cubicBezTo>
                        <a:pt x="92" y="118"/>
                        <a:pt x="92" y="118"/>
                        <a:pt x="92" y="118"/>
                      </a:cubicBezTo>
                      <a:cubicBezTo>
                        <a:pt x="93" y="118"/>
                        <a:pt x="93" y="118"/>
                        <a:pt x="93" y="118"/>
                      </a:cubicBezTo>
                      <a:cubicBezTo>
                        <a:pt x="93" y="117"/>
                        <a:pt x="93" y="117"/>
                        <a:pt x="93" y="117"/>
                      </a:cubicBezTo>
                      <a:cubicBezTo>
                        <a:pt x="93" y="117"/>
                        <a:pt x="93" y="117"/>
                        <a:pt x="93" y="117"/>
                      </a:cubicBezTo>
                      <a:cubicBezTo>
                        <a:pt x="93" y="116"/>
                        <a:pt x="93" y="116"/>
                        <a:pt x="93" y="116"/>
                      </a:cubicBezTo>
                      <a:cubicBezTo>
                        <a:pt x="94" y="116"/>
                        <a:pt x="94" y="116"/>
                        <a:pt x="94" y="116"/>
                      </a:cubicBezTo>
                      <a:cubicBezTo>
                        <a:pt x="94" y="115"/>
                        <a:pt x="94" y="115"/>
                        <a:pt x="94" y="115"/>
                      </a:cubicBezTo>
                      <a:cubicBezTo>
                        <a:pt x="95" y="115"/>
                        <a:pt x="95" y="115"/>
                        <a:pt x="95" y="115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6" y="114"/>
                        <a:pt x="96" y="114"/>
                        <a:pt x="96" y="114"/>
                      </a:cubicBezTo>
                      <a:cubicBezTo>
                        <a:pt x="97" y="113"/>
                        <a:pt x="97" y="113"/>
                        <a:pt x="97" y="113"/>
                      </a:cubicBezTo>
                      <a:cubicBezTo>
                        <a:pt x="98" y="112"/>
                        <a:pt x="98" y="112"/>
                        <a:pt x="98" y="112"/>
                      </a:cubicBezTo>
                      <a:cubicBezTo>
                        <a:pt x="99" y="111"/>
                        <a:pt x="99" y="111"/>
                        <a:pt x="99" y="111"/>
                      </a:cubicBezTo>
                      <a:cubicBezTo>
                        <a:pt x="99" y="111"/>
                        <a:pt x="99" y="111"/>
                        <a:pt x="99" y="111"/>
                      </a:cubicBezTo>
                      <a:cubicBezTo>
                        <a:pt x="100" y="111"/>
                        <a:pt x="100" y="111"/>
                        <a:pt x="100" y="111"/>
                      </a:cubicBezTo>
                      <a:cubicBezTo>
                        <a:pt x="101" y="110"/>
                        <a:pt x="101" y="110"/>
                        <a:pt x="101" y="110"/>
                      </a:cubicBezTo>
                      <a:cubicBezTo>
                        <a:pt x="102" y="108"/>
                        <a:pt x="102" y="108"/>
                        <a:pt x="102" y="108"/>
                      </a:cubicBezTo>
                      <a:cubicBezTo>
                        <a:pt x="103" y="108"/>
                        <a:pt x="103" y="108"/>
                        <a:pt x="103" y="108"/>
                      </a:cubicBezTo>
                      <a:cubicBezTo>
                        <a:pt x="104" y="107"/>
                        <a:pt x="104" y="107"/>
                        <a:pt x="104" y="107"/>
                      </a:cubicBezTo>
                      <a:cubicBezTo>
                        <a:pt x="103" y="106"/>
                        <a:pt x="103" y="106"/>
                        <a:pt x="103" y="106"/>
                      </a:cubicBezTo>
                      <a:cubicBezTo>
                        <a:pt x="104" y="105"/>
                        <a:pt x="104" y="105"/>
                        <a:pt x="104" y="105"/>
                      </a:cubicBezTo>
                      <a:cubicBezTo>
                        <a:pt x="104" y="106"/>
                        <a:pt x="104" y="106"/>
                        <a:pt x="104" y="106"/>
                      </a:cubicBezTo>
                      <a:cubicBezTo>
                        <a:pt x="104" y="107"/>
                        <a:pt x="104" y="107"/>
                        <a:pt x="104" y="107"/>
                      </a:cubicBezTo>
                      <a:cubicBezTo>
                        <a:pt x="104" y="108"/>
                        <a:pt x="104" y="108"/>
                        <a:pt x="104" y="108"/>
                      </a:cubicBezTo>
                      <a:cubicBezTo>
                        <a:pt x="104" y="109"/>
                        <a:pt x="104" y="109"/>
                        <a:pt x="104" y="109"/>
                      </a:cubicBezTo>
                      <a:cubicBezTo>
                        <a:pt x="103" y="111"/>
                        <a:pt x="103" y="111"/>
                        <a:pt x="103" y="111"/>
                      </a:cubicBezTo>
                      <a:cubicBezTo>
                        <a:pt x="102" y="112"/>
                        <a:pt x="102" y="112"/>
                        <a:pt x="102" y="112"/>
                      </a:cubicBezTo>
                      <a:cubicBezTo>
                        <a:pt x="101" y="113"/>
                        <a:pt x="101" y="113"/>
                        <a:pt x="101" y="113"/>
                      </a:cubicBezTo>
                      <a:cubicBezTo>
                        <a:pt x="101" y="114"/>
                        <a:pt x="101" y="114"/>
                        <a:pt x="101" y="114"/>
                      </a:cubicBezTo>
                      <a:cubicBezTo>
                        <a:pt x="101" y="115"/>
                        <a:pt x="101" y="115"/>
                        <a:pt x="101" y="115"/>
                      </a:cubicBezTo>
                      <a:cubicBezTo>
                        <a:pt x="100" y="116"/>
                        <a:pt x="100" y="116"/>
                        <a:pt x="100" y="116"/>
                      </a:cubicBezTo>
                      <a:cubicBezTo>
                        <a:pt x="100" y="116"/>
                        <a:pt x="100" y="116"/>
                        <a:pt x="100" y="116"/>
                      </a:cubicBezTo>
                      <a:cubicBezTo>
                        <a:pt x="99" y="118"/>
                        <a:pt x="99" y="118"/>
                        <a:pt x="99" y="118"/>
                      </a:cubicBezTo>
                      <a:cubicBezTo>
                        <a:pt x="97" y="118"/>
                        <a:pt x="97" y="118"/>
                        <a:pt x="97" y="118"/>
                      </a:cubicBezTo>
                      <a:cubicBezTo>
                        <a:pt x="97" y="119"/>
                        <a:pt x="97" y="119"/>
                        <a:pt x="97" y="119"/>
                      </a:cubicBezTo>
                      <a:cubicBezTo>
                        <a:pt x="96" y="120"/>
                        <a:pt x="96" y="120"/>
                        <a:pt x="96" y="120"/>
                      </a:cubicBezTo>
                      <a:cubicBezTo>
                        <a:pt x="96" y="120"/>
                        <a:pt x="96" y="120"/>
                        <a:pt x="96" y="120"/>
                      </a:cubicBezTo>
                      <a:cubicBezTo>
                        <a:pt x="98" y="120"/>
                        <a:pt x="98" y="120"/>
                        <a:pt x="98" y="120"/>
                      </a:cubicBezTo>
                      <a:cubicBezTo>
                        <a:pt x="99" y="120"/>
                        <a:pt x="99" y="120"/>
                        <a:pt x="99" y="120"/>
                      </a:cubicBezTo>
                      <a:cubicBezTo>
                        <a:pt x="100" y="120"/>
                        <a:pt x="100" y="120"/>
                        <a:pt x="100" y="120"/>
                      </a:cubicBezTo>
                      <a:cubicBezTo>
                        <a:pt x="102" y="118"/>
                        <a:pt x="102" y="118"/>
                        <a:pt x="102" y="118"/>
                      </a:cubicBezTo>
                      <a:cubicBezTo>
                        <a:pt x="102" y="116"/>
                        <a:pt x="102" y="116"/>
                        <a:pt x="102" y="116"/>
                      </a:cubicBezTo>
                      <a:cubicBezTo>
                        <a:pt x="103" y="115"/>
                        <a:pt x="103" y="115"/>
                        <a:pt x="103" y="115"/>
                      </a:cubicBezTo>
                      <a:cubicBezTo>
                        <a:pt x="104" y="115"/>
                        <a:pt x="104" y="115"/>
                        <a:pt x="104" y="115"/>
                      </a:cubicBezTo>
                      <a:cubicBezTo>
                        <a:pt x="104" y="117"/>
                        <a:pt x="104" y="117"/>
                        <a:pt x="104" y="117"/>
                      </a:cubicBezTo>
                      <a:cubicBezTo>
                        <a:pt x="104" y="118"/>
                        <a:pt x="104" y="118"/>
                        <a:pt x="104" y="118"/>
                      </a:cubicBezTo>
                      <a:cubicBezTo>
                        <a:pt x="104" y="118"/>
                        <a:pt x="104" y="118"/>
                        <a:pt x="104" y="118"/>
                      </a:cubicBezTo>
                      <a:cubicBezTo>
                        <a:pt x="104" y="120"/>
                        <a:pt x="104" y="120"/>
                        <a:pt x="104" y="120"/>
                      </a:cubicBezTo>
                      <a:cubicBezTo>
                        <a:pt x="103" y="122"/>
                        <a:pt x="103" y="122"/>
                        <a:pt x="103" y="122"/>
                      </a:cubicBezTo>
                      <a:cubicBezTo>
                        <a:pt x="101" y="122"/>
                        <a:pt x="101" y="122"/>
                        <a:pt x="101" y="122"/>
                      </a:cubicBezTo>
                      <a:cubicBezTo>
                        <a:pt x="102" y="123"/>
                        <a:pt x="102" y="123"/>
                        <a:pt x="102" y="123"/>
                      </a:cubicBezTo>
                      <a:cubicBezTo>
                        <a:pt x="103" y="123"/>
                        <a:pt x="103" y="123"/>
                        <a:pt x="103" y="123"/>
                      </a:cubicBezTo>
                      <a:cubicBezTo>
                        <a:pt x="104" y="123"/>
                        <a:pt x="104" y="123"/>
                        <a:pt x="104" y="123"/>
                      </a:cubicBezTo>
                      <a:cubicBezTo>
                        <a:pt x="104" y="122"/>
                        <a:pt x="104" y="122"/>
                        <a:pt x="104" y="122"/>
                      </a:cubicBezTo>
                      <a:cubicBezTo>
                        <a:pt x="105" y="122"/>
                        <a:pt x="105" y="122"/>
                        <a:pt x="105" y="122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cubicBezTo>
                        <a:pt x="107" y="122"/>
                        <a:pt x="107" y="122"/>
                        <a:pt x="107" y="122"/>
                      </a:cubicBezTo>
                      <a:cubicBezTo>
                        <a:pt x="107" y="121"/>
                        <a:pt x="107" y="121"/>
                        <a:pt x="107" y="121"/>
                      </a:cubicBezTo>
                      <a:cubicBezTo>
                        <a:pt x="107" y="122"/>
                        <a:pt x="107" y="122"/>
                        <a:pt x="107" y="122"/>
                      </a:cubicBezTo>
                      <a:cubicBezTo>
                        <a:pt x="106" y="123"/>
                        <a:pt x="106" y="123"/>
                        <a:pt x="106" y="123"/>
                      </a:cubicBezTo>
                      <a:cubicBezTo>
                        <a:pt x="106" y="123"/>
                        <a:pt x="106" y="123"/>
                        <a:pt x="106" y="123"/>
                      </a:cubicBezTo>
                      <a:cubicBezTo>
                        <a:pt x="105" y="123"/>
                        <a:pt x="105" y="123"/>
                        <a:pt x="105" y="123"/>
                      </a:cubicBezTo>
                      <a:cubicBezTo>
                        <a:pt x="106" y="124"/>
                        <a:pt x="106" y="124"/>
                        <a:pt x="106" y="124"/>
                      </a:cubicBezTo>
                      <a:cubicBezTo>
                        <a:pt x="107" y="125"/>
                        <a:pt x="107" y="125"/>
                        <a:pt x="107" y="125"/>
                      </a:cubicBezTo>
                      <a:cubicBezTo>
                        <a:pt x="107" y="126"/>
                        <a:pt x="107" y="126"/>
                        <a:pt x="107" y="126"/>
                      </a:cubicBezTo>
                      <a:cubicBezTo>
                        <a:pt x="107" y="128"/>
                        <a:pt x="107" y="128"/>
                        <a:pt x="107" y="128"/>
                      </a:cubicBezTo>
                      <a:cubicBezTo>
                        <a:pt x="107" y="130"/>
                        <a:pt x="107" y="130"/>
                        <a:pt x="107" y="130"/>
                      </a:cubicBezTo>
                      <a:cubicBezTo>
                        <a:pt x="106" y="131"/>
                        <a:pt x="106" y="131"/>
                        <a:pt x="106" y="131"/>
                      </a:cubicBezTo>
                      <a:cubicBezTo>
                        <a:pt x="106" y="131"/>
                        <a:pt x="106" y="131"/>
                        <a:pt x="106" y="131"/>
                      </a:cubicBezTo>
                      <a:cubicBezTo>
                        <a:pt x="106" y="133"/>
                        <a:pt x="106" y="133"/>
                        <a:pt x="106" y="133"/>
                      </a:cubicBezTo>
                      <a:cubicBezTo>
                        <a:pt x="107" y="133"/>
                        <a:pt x="107" y="133"/>
                        <a:pt x="107" y="133"/>
                      </a:cubicBezTo>
                      <a:cubicBezTo>
                        <a:pt x="107" y="134"/>
                        <a:pt x="107" y="134"/>
                        <a:pt x="107" y="134"/>
                      </a:cubicBezTo>
                      <a:cubicBezTo>
                        <a:pt x="108" y="136"/>
                        <a:pt x="108" y="136"/>
                        <a:pt x="108" y="136"/>
                      </a:cubicBezTo>
                      <a:cubicBezTo>
                        <a:pt x="109" y="138"/>
                        <a:pt x="109" y="138"/>
                        <a:pt x="109" y="138"/>
                      </a:cubicBezTo>
                      <a:cubicBezTo>
                        <a:pt x="110" y="138"/>
                        <a:pt x="110" y="138"/>
                        <a:pt x="110" y="138"/>
                      </a:cubicBezTo>
                      <a:cubicBezTo>
                        <a:pt x="111" y="138"/>
                        <a:pt x="111" y="138"/>
                        <a:pt x="111" y="138"/>
                      </a:cubicBezTo>
                      <a:cubicBezTo>
                        <a:pt x="112" y="139"/>
                        <a:pt x="112" y="139"/>
                        <a:pt x="112" y="139"/>
                      </a:cubicBezTo>
                      <a:cubicBezTo>
                        <a:pt x="113" y="139"/>
                        <a:pt x="113" y="139"/>
                        <a:pt x="113" y="139"/>
                      </a:cubicBezTo>
                      <a:cubicBezTo>
                        <a:pt x="113" y="139"/>
                        <a:pt x="113" y="139"/>
                        <a:pt x="113" y="139"/>
                      </a:cubicBezTo>
                      <a:cubicBezTo>
                        <a:pt x="113" y="139"/>
                        <a:pt x="113" y="139"/>
                        <a:pt x="113" y="139"/>
                      </a:cubicBezTo>
                      <a:cubicBezTo>
                        <a:pt x="114" y="139"/>
                        <a:pt x="114" y="139"/>
                        <a:pt x="114" y="139"/>
                      </a:cubicBezTo>
                      <a:cubicBezTo>
                        <a:pt x="115" y="140"/>
                        <a:pt x="115" y="140"/>
                        <a:pt x="115" y="140"/>
                      </a:cubicBezTo>
                      <a:cubicBezTo>
                        <a:pt x="116" y="140"/>
                        <a:pt x="116" y="140"/>
                        <a:pt x="116" y="140"/>
                      </a:cubicBezTo>
                      <a:cubicBezTo>
                        <a:pt x="117" y="141"/>
                        <a:pt x="117" y="141"/>
                        <a:pt x="117" y="141"/>
                      </a:cubicBezTo>
                      <a:cubicBezTo>
                        <a:pt x="118" y="142"/>
                        <a:pt x="118" y="142"/>
                        <a:pt x="118" y="142"/>
                      </a:cubicBezTo>
                      <a:cubicBezTo>
                        <a:pt x="118" y="142"/>
                        <a:pt x="118" y="142"/>
                        <a:pt x="118" y="142"/>
                      </a:cubicBezTo>
                      <a:cubicBezTo>
                        <a:pt x="119" y="143"/>
                        <a:pt x="119" y="143"/>
                        <a:pt x="119" y="143"/>
                      </a:cubicBezTo>
                      <a:cubicBezTo>
                        <a:pt x="120" y="143"/>
                        <a:pt x="120" y="143"/>
                        <a:pt x="120" y="143"/>
                      </a:cubicBezTo>
                      <a:cubicBezTo>
                        <a:pt x="120" y="143"/>
                        <a:pt x="120" y="143"/>
                        <a:pt x="120" y="143"/>
                      </a:cubicBezTo>
                      <a:cubicBezTo>
                        <a:pt x="122" y="142"/>
                        <a:pt x="122" y="142"/>
                        <a:pt x="122" y="142"/>
                      </a:cubicBezTo>
                      <a:cubicBezTo>
                        <a:pt x="123" y="141"/>
                        <a:pt x="123" y="141"/>
                        <a:pt x="123" y="141"/>
                      </a:cubicBezTo>
                      <a:cubicBezTo>
                        <a:pt x="124" y="141"/>
                        <a:pt x="124" y="141"/>
                        <a:pt x="124" y="141"/>
                      </a:cubicBezTo>
                      <a:cubicBezTo>
                        <a:pt x="125" y="140"/>
                        <a:pt x="125" y="140"/>
                        <a:pt x="125" y="140"/>
                      </a:cubicBezTo>
                      <a:cubicBezTo>
                        <a:pt x="126" y="140"/>
                        <a:pt x="126" y="140"/>
                        <a:pt x="126" y="140"/>
                      </a:cubicBezTo>
                      <a:cubicBezTo>
                        <a:pt x="126" y="140"/>
                        <a:pt x="126" y="140"/>
                        <a:pt x="126" y="140"/>
                      </a:cubicBezTo>
                      <a:cubicBezTo>
                        <a:pt x="126" y="140"/>
                        <a:pt x="126" y="140"/>
                        <a:pt x="126" y="140"/>
                      </a:cubicBezTo>
                      <a:cubicBezTo>
                        <a:pt x="125" y="139"/>
                        <a:pt x="125" y="139"/>
                        <a:pt x="125" y="139"/>
                      </a:cubicBezTo>
                      <a:cubicBezTo>
                        <a:pt x="125" y="139"/>
                        <a:pt x="125" y="139"/>
                        <a:pt x="125" y="139"/>
                      </a:cubicBezTo>
                      <a:cubicBezTo>
                        <a:pt x="127" y="138"/>
                        <a:pt x="127" y="138"/>
                        <a:pt x="127" y="138"/>
                      </a:cubicBezTo>
                      <a:cubicBezTo>
                        <a:pt x="128" y="139"/>
                        <a:pt x="128" y="139"/>
                        <a:pt x="128" y="139"/>
                      </a:cubicBezTo>
                      <a:cubicBezTo>
                        <a:pt x="128" y="140"/>
                        <a:pt x="128" y="140"/>
                        <a:pt x="128" y="140"/>
                      </a:cubicBezTo>
                      <a:cubicBezTo>
                        <a:pt x="127" y="140"/>
                        <a:pt x="127" y="140"/>
                        <a:pt x="127" y="140"/>
                      </a:cubicBezTo>
                      <a:cubicBezTo>
                        <a:pt x="127" y="141"/>
                        <a:pt x="127" y="141"/>
                        <a:pt x="127" y="141"/>
                      </a:cubicBezTo>
                      <a:cubicBezTo>
                        <a:pt x="127" y="141"/>
                        <a:pt x="127" y="141"/>
                        <a:pt x="127" y="141"/>
                      </a:cubicBezTo>
                      <a:cubicBezTo>
                        <a:pt x="128" y="141"/>
                        <a:pt x="128" y="141"/>
                        <a:pt x="128" y="141"/>
                      </a:cubicBezTo>
                      <a:cubicBezTo>
                        <a:pt x="129" y="140"/>
                        <a:pt x="129" y="140"/>
                        <a:pt x="129" y="140"/>
                      </a:cubicBezTo>
                      <a:cubicBezTo>
                        <a:pt x="130" y="141"/>
                        <a:pt x="130" y="141"/>
                        <a:pt x="130" y="141"/>
                      </a:cubicBezTo>
                      <a:cubicBezTo>
                        <a:pt x="130" y="141"/>
                        <a:pt x="130" y="141"/>
                        <a:pt x="130" y="141"/>
                      </a:cubicBezTo>
                      <a:cubicBezTo>
                        <a:pt x="129" y="141"/>
                        <a:pt x="129" y="141"/>
                        <a:pt x="129" y="141"/>
                      </a:cubicBezTo>
                      <a:cubicBezTo>
                        <a:pt x="128" y="142"/>
                        <a:pt x="128" y="142"/>
                        <a:pt x="128" y="142"/>
                      </a:cubicBezTo>
                      <a:cubicBezTo>
                        <a:pt x="130" y="143"/>
                        <a:pt x="130" y="143"/>
                        <a:pt x="130" y="143"/>
                      </a:cubicBezTo>
                      <a:cubicBezTo>
                        <a:pt x="130" y="145"/>
                        <a:pt x="130" y="145"/>
                        <a:pt x="130" y="145"/>
                      </a:cubicBezTo>
                      <a:cubicBezTo>
                        <a:pt x="130" y="144"/>
                        <a:pt x="130" y="144"/>
                        <a:pt x="130" y="144"/>
                      </a:cubicBezTo>
                      <a:cubicBezTo>
                        <a:pt x="131" y="145"/>
                        <a:pt x="131" y="145"/>
                        <a:pt x="131" y="145"/>
                      </a:cubicBezTo>
                      <a:cubicBezTo>
                        <a:pt x="131" y="145"/>
                        <a:pt x="131" y="145"/>
                        <a:pt x="131" y="145"/>
                      </a:cubicBezTo>
                      <a:cubicBezTo>
                        <a:pt x="132" y="146"/>
                        <a:pt x="132" y="146"/>
                        <a:pt x="132" y="146"/>
                      </a:cubicBezTo>
                      <a:cubicBezTo>
                        <a:pt x="132" y="145"/>
                        <a:pt x="132" y="145"/>
                        <a:pt x="132" y="145"/>
                      </a:cubicBezTo>
                      <a:cubicBezTo>
                        <a:pt x="132" y="144"/>
                        <a:pt x="132" y="144"/>
                        <a:pt x="132" y="144"/>
                      </a:cubicBezTo>
                      <a:cubicBezTo>
                        <a:pt x="131" y="145"/>
                        <a:pt x="131" y="145"/>
                        <a:pt x="131" y="145"/>
                      </a:cubicBezTo>
                      <a:cubicBezTo>
                        <a:pt x="131" y="144"/>
                        <a:pt x="131" y="144"/>
                        <a:pt x="131" y="144"/>
                      </a:cubicBezTo>
                      <a:cubicBezTo>
                        <a:pt x="132" y="144"/>
                        <a:pt x="132" y="144"/>
                        <a:pt x="132" y="144"/>
                      </a:cubicBezTo>
                      <a:cubicBezTo>
                        <a:pt x="134" y="144"/>
                        <a:pt x="134" y="144"/>
                        <a:pt x="134" y="144"/>
                      </a:cubicBezTo>
                      <a:cubicBezTo>
                        <a:pt x="134" y="144"/>
                        <a:pt x="134" y="144"/>
                        <a:pt x="134" y="144"/>
                      </a:cubicBezTo>
                      <a:cubicBezTo>
                        <a:pt x="135" y="144"/>
                        <a:pt x="135" y="144"/>
                        <a:pt x="135" y="144"/>
                      </a:cubicBezTo>
                      <a:cubicBezTo>
                        <a:pt x="136" y="142"/>
                        <a:pt x="136" y="142"/>
                        <a:pt x="136" y="142"/>
                      </a:cubicBezTo>
                      <a:cubicBezTo>
                        <a:pt x="138" y="141"/>
                        <a:pt x="138" y="141"/>
                        <a:pt x="138" y="141"/>
                      </a:cubicBezTo>
                      <a:cubicBezTo>
                        <a:pt x="139" y="140"/>
                        <a:pt x="139" y="140"/>
                        <a:pt x="139" y="140"/>
                      </a:cubicBezTo>
                      <a:cubicBezTo>
                        <a:pt x="139" y="140"/>
                        <a:pt x="139" y="140"/>
                        <a:pt x="139" y="140"/>
                      </a:cubicBezTo>
                      <a:cubicBezTo>
                        <a:pt x="138" y="140"/>
                        <a:pt x="138" y="140"/>
                        <a:pt x="138" y="140"/>
                      </a:cubicBezTo>
                      <a:cubicBezTo>
                        <a:pt x="138" y="140"/>
                        <a:pt x="138" y="140"/>
                        <a:pt x="138" y="140"/>
                      </a:cubicBezTo>
                      <a:cubicBezTo>
                        <a:pt x="137" y="140"/>
                        <a:pt x="137" y="140"/>
                        <a:pt x="137" y="140"/>
                      </a:cubicBezTo>
                      <a:cubicBezTo>
                        <a:pt x="138" y="140"/>
                        <a:pt x="138" y="140"/>
                        <a:pt x="138" y="140"/>
                      </a:cubicBezTo>
                      <a:cubicBezTo>
                        <a:pt x="139" y="140"/>
                        <a:pt x="139" y="140"/>
                        <a:pt x="139" y="140"/>
                      </a:cubicBezTo>
                      <a:cubicBezTo>
                        <a:pt x="141" y="139"/>
                        <a:pt x="141" y="139"/>
                        <a:pt x="141" y="139"/>
                      </a:cubicBezTo>
                      <a:cubicBezTo>
                        <a:pt x="145" y="139"/>
                        <a:pt x="145" y="139"/>
                        <a:pt x="145" y="139"/>
                      </a:cubicBezTo>
                      <a:cubicBezTo>
                        <a:pt x="147" y="139"/>
                        <a:pt x="147" y="139"/>
                        <a:pt x="147" y="139"/>
                      </a:cubicBezTo>
                      <a:cubicBezTo>
                        <a:pt x="148" y="138"/>
                        <a:pt x="148" y="138"/>
                        <a:pt x="148" y="138"/>
                      </a:cubicBezTo>
                      <a:cubicBezTo>
                        <a:pt x="148" y="138"/>
                        <a:pt x="148" y="138"/>
                        <a:pt x="148" y="138"/>
                      </a:cubicBezTo>
                      <a:cubicBezTo>
                        <a:pt x="149" y="138"/>
                        <a:pt x="149" y="138"/>
                        <a:pt x="149" y="138"/>
                      </a:cubicBezTo>
                      <a:cubicBezTo>
                        <a:pt x="150" y="137"/>
                        <a:pt x="150" y="137"/>
                        <a:pt x="150" y="137"/>
                      </a:cubicBezTo>
                      <a:cubicBezTo>
                        <a:pt x="151" y="136"/>
                        <a:pt x="151" y="136"/>
                        <a:pt x="151" y="136"/>
                      </a:cubicBezTo>
                      <a:cubicBezTo>
                        <a:pt x="151" y="134"/>
                        <a:pt x="151" y="134"/>
                        <a:pt x="151" y="134"/>
                      </a:cubicBezTo>
                      <a:cubicBezTo>
                        <a:pt x="150" y="133"/>
                        <a:pt x="150" y="133"/>
                        <a:pt x="150" y="133"/>
                      </a:cubicBezTo>
                      <a:cubicBezTo>
                        <a:pt x="152" y="132"/>
                        <a:pt x="152" y="132"/>
                        <a:pt x="152" y="132"/>
                      </a:cubicBezTo>
                      <a:cubicBezTo>
                        <a:pt x="152" y="130"/>
                        <a:pt x="152" y="130"/>
                        <a:pt x="152" y="130"/>
                      </a:cubicBezTo>
                      <a:cubicBezTo>
                        <a:pt x="153" y="129"/>
                        <a:pt x="153" y="129"/>
                        <a:pt x="153" y="129"/>
                      </a:cubicBezTo>
                      <a:cubicBezTo>
                        <a:pt x="153" y="127"/>
                        <a:pt x="153" y="127"/>
                        <a:pt x="153" y="127"/>
                      </a:cubicBezTo>
                      <a:cubicBezTo>
                        <a:pt x="154" y="127"/>
                        <a:pt x="154" y="127"/>
                        <a:pt x="154" y="127"/>
                      </a:cubicBezTo>
                      <a:cubicBezTo>
                        <a:pt x="154" y="126"/>
                        <a:pt x="154" y="126"/>
                        <a:pt x="154" y="126"/>
                      </a:cubicBezTo>
                      <a:cubicBezTo>
                        <a:pt x="156" y="123"/>
                        <a:pt x="156" y="123"/>
                        <a:pt x="156" y="123"/>
                      </a:cubicBezTo>
                      <a:cubicBezTo>
                        <a:pt x="157" y="123"/>
                        <a:pt x="157" y="123"/>
                        <a:pt x="157" y="123"/>
                      </a:cubicBezTo>
                      <a:cubicBezTo>
                        <a:pt x="158" y="121"/>
                        <a:pt x="158" y="121"/>
                        <a:pt x="158" y="121"/>
                      </a:cubicBezTo>
                      <a:cubicBezTo>
                        <a:pt x="159" y="120"/>
                        <a:pt x="159" y="120"/>
                        <a:pt x="159" y="120"/>
                      </a:cubicBezTo>
                      <a:cubicBezTo>
                        <a:pt x="159" y="118"/>
                        <a:pt x="159" y="118"/>
                        <a:pt x="159" y="118"/>
                      </a:cubicBezTo>
                      <a:cubicBezTo>
                        <a:pt x="161" y="117"/>
                        <a:pt x="161" y="117"/>
                        <a:pt x="161" y="117"/>
                      </a:cubicBezTo>
                      <a:cubicBezTo>
                        <a:pt x="160" y="116"/>
                        <a:pt x="160" y="116"/>
                        <a:pt x="160" y="116"/>
                      </a:cubicBezTo>
                      <a:cubicBezTo>
                        <a:pt x="161" y="116"/>
                        <a:pt x="161" y="116"/>
                        <a:pt x="161" y="116"/>
                      </a:cubicBezTo>
                      <a:cubicBezTo>
                        <a:pt x="162" y="115"/>
                        <a:pt x="162" y="115"/>
                        <a:pt x="162" y="115"/>
                      </a:cubicBezTo>
                      <a:cubicBezTo>
                        <a:pt x="161" y="114"/>
                        <a:pt x="161" y="114"/>
                        <a:pt x="161" y="114"/>
                      </a:cubicBezTo>
                      <a:cubicBezTo>
                        <a:pt x="163" y="113"/>
                        <a:pt x="163" y="113"/>
                        <a:pt x="163" y="113"/>
                      </a:cubicBezTo>
                      <a:cubicBezTo>
                        <a:pt x="164" y="112"/>
                        <a:pt x="164" y="112"/>
                        <a:pt x="164" y="112"/>
                      </a:cubicBezTo>
                      <a:cubicBezTo>
                        <a:pt x="164" y="112"/>
                        <a:pt x="164" y="112"/>
                        <a:pt x="164" y="112"/>
                      </a:cubicBezTo>
                      <a:cubicBezTo>
                        <a:pt x="165" y="110"/>
                        <a:pt x="165" y="110"/>
                        <a:pt x="165" y="110"/>
                      </a:cubicBezTo>
                      <a:cubicBezTo>
                        <a:pt x="166" y="110"/>
                        <a:pt x="166" y="110"/>
                        <a:pt x="166" y="110"/>
                      </a:cubicBezTo>
                      <a:cubicBezTo>
                        <a:pt x="167" y="110"/>
                        <a:pt x="167" y="110"/>
                        <a:pt x="167" y="110"/>
                      </a:cubicBezTo>
                      <a:cubicBezTo>
                        <a:pt x="166" y="110"/>
                        <a:pt x="166" y="110"/>
                        <a:pt x="166" y="110"/>
                      </a:cubicBezTo>
                      <a:cubicBezTo>
                        <a:pt x="166" y="109"/>
                        <a:pt x="166" y="109"/>
                        <a:pt x="166" y="109"/>
                      </a:cubicBezTo>
                      <a:cubicBezTo>
                        <a:pt x="168" y="109"/>
                        <a:pt x="168" y="109"/>
                        <a:pt x="168" y="109"/>
                      </a:cubicBezTo>
                      <a:cubicBezTo>
                        <a:pt x="169" y="108"/>
                        <a:pt x="169" y="108"/>
                        <a:pt x="169" y="108"/>
                      </a:cubicBezTo>
                      <a:cubicBezTo>
                        <a:pt x="169" y="107"/>
                        <a:pt x="169" y="107"/>
                        <a:pt x="169" y="107"/>
                      </a:cubicBezTo>
                      <a:cubicBezTo>
                        <a:pt x="169" y="107"/>
                        <a:pt x="169" y="107"/>
                        <a:pt x="169" y="107"/>
                      </a:cubicBezTo>
                      <a:cubicBezTo>
                        <a:pt x="169" y="106"/>
                        <a:pt x="169" y="106"/>
                        <a:pt x="169" y="106"/>
                      </a:cubicBezTo>
                      <a:cubicBezTo>
                        <a:pt x="171" y="105"/>
                        <a:pt x="171" y="105"/>
                        <a:pt x="171" y="105"/>
                      </a:cubicBezTo>
                      <a:cubicBezTo>
                        <a:pt x="171" y="104"/>
                        <a:pt x="171" y="104"/>
                        <a:pt x="171" y="104"/>
                      </a:cubicBezTo>
                      <a:cubicBezTo>
                        <a:pt x="172" y="104"/>
                        <a:pt x="172" y="104"/>
                        <a:pt x="172" y="104"/>
                      </a:cubicBezTo>
                      <a:cubicBezTo>
                        <a:pt x="173" y="102"/>
                        <a:pt x="173" y="102"/>
                        <a:pt x="173" y="102"/>
                      </a:cubicBezTo>
                      <a:cubicBezTo>
                        <a:pt x="173" y="102"/>
                        <a:pt x="173" y="102"/>
                        <a:pt x="173" y="102"/>
                      </a:cubicBezTo>
                      <a:cubicBezTo>
                        <a:pt x="173" y="100"/>
                        <a:pt x="173" y="100"/>
                        <a:pt x="173" y="100"/>
                      </a:cubicBezTo>
                      <a:cubicBezTo>
                        <a:pt x="173" y="100"/>
                        <a:pt x="173" y="100"/>
                        <a:pt x="173" y="100"/>
                      </a:cubicBezTo>
                      <a:cubicBezTo>
                        <a:pt x="173" y="99"/>
                        <a:pt x="173" y="99"/>
                        <a:pt x="173" y="99"/>
                      </a:cubicBezTo>
                      <a:cubicBezTo>
                        <a:pt x="174" y="97"/>
                        <a:pt x="174" y="97"/>
                        <a:pt x="174" y="97"/>
                      </a:cubicBezTo>
                      <a:cubicBezTo>
                        <a:pt x="174" y="95"/>
                        <a:pt x="174" y="95"/>
                        <a:pt x="174" y="95"/>
                      </a:cubicBezTo>
                      <a:cubicBezTo>
                        <a:pt x="176" y="93"/>
                        <a:pt x="176" y="93"/>
                        <a:pt x="176" y="93"/>
                      </a:cubicBezTo>
                      <a:cubicBezTo>
                        <a:pt x="176" y="92"/>
                        <a:pt x="176" y="92"/>
                        <a:pt x="176" y="92"/>
                      </a:cubicBezTo>
                      <a:cubicBezTo>
                        <a:pt x="177" y="90"/>
                        <a:pt x="177" y="90"/>
                        <a:pt x="177" y="90"/>
                      </a:cubicBezTo>
                      <a:cubicBezTo>
                        <a:pt x="178" y="89"/>
                        <a:pt x="178" y="89"/>
                        <a:pt x="178" y="89"/>
                      </a:cubicBezTo>
                      <a:cubicBezTo>
                        <a:pt x="178" y="88"/>
                        <a:pt x="178" y="88"/>
                        <a:pt x="178" y="88"/>
                      </a:cubicBezTo>
                      <a:cubicBezTo>
                        <a:pt x="178" y="87"/>
                        <a:pt x="178" y="87"/>
                        <a:pt x="178" y="87"/>
                      </a:cubicBezTo>
                      <a:cubicBezTo>
                        <a:pt x="179" y="86"/>
                        <a:pt x="179" y="86"/>
                        <a:pt x="179" y="86"/>
                      </a:cubicBezTo>
                      <a:cubicBezTo>
                        <a:pt x="178" y="84"/>
                        <a:pt x="178" y="84"/>
                        <a:pt x="178" y="84"/>
                      </a:cubicBezTo>
                      <a:cubicBezTo>
                        <a:pt x="178" y="83"/>
                        <a:pt x="178" y="83"/>
                        <a:pt x="178" y="83"/>
                      </a:cubicBezTo>
                      <a:cubicBezTo>
                        <a:pt x="178" y="82"/>
                        <a:pt x="178" y="82"/>
                        <a:pt x="178" y="82"/>
                      </a:cubicBezTo>
                      <a:cubicBezTo>
                        <a:pt x="177" y="81"/>
                        <a:pt x="177" y="81"/>
                        <a:pt x="177" y="81"/>
                      </a:cubicBez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78" y="80"/>
                        <a:pt x="178" y="80"/>
                        <a:pt x="178" y="80"/>
                      </a:cubicBezTo>
                      <a:cubicBezTo>
                        <a:pt x="178" y="79"/>
                        <a:pt x="178" y="79"/>
                        <a:pt x="178" y="79"/>
                      </a:cubicBezTo>
                      <a:cubicBezTo>
                        <a:pt x="178" y="78"/>
                        <a:pt x="178" y="78"/>
                        <a:pt x="178" y="78"/>
                      </a:cubicBezTo>
                      <a:cubicBezTo>
                        <a:pt x="178" y="77"/>
                        <a:pt x="178" y="77"/>
                        <a:pt x="178" y="77"/>
                      </a:cubicBezTo>
                      <a:cubicBezTo>
                        <a:pt x="178" y="75"/>
                        <a:pt x="178" y="75"/>
                        <a:pt x="178" y="75"/>
                      </a:cubicBezTo>
                      <a:cubicBezTo>
                        <a:pt x="179" y="74"/>
                        <a:pt x="179" y="74"/>
                        <a:pt x="179" y="74"/>
                      </a:cubicBezTo>
                      <a:cubicBezTo>
                        <a:pt x="178" y="74"/>
                        <a:pt x="178" y="74"/>
                        <a:pt x="178" y="74"/>
                      </a:cubicBezTo>
                      <a:cubicBezTo>
                        <a:pt x="178" y="73"/>
                        <a:pt x="178" y="73"/>
                        <a:pt x="178" y="73"/>
                      </a:cubicBezTo>
                      <a:cubicBezTo>
                        <a:pt x="178" y="71"/>
                        <a:pt x="178" y="71"/>
                        <a:pt x="178" y="71"/>
                      </a:cubicBezTo>
                      <a:cubicBezTo>
                        <a:pt x="178" y="71"/>
                        <a:pt x="178" y="71"/>
                        <a:pt x="178" y="71"/>
                      </a:cubicBezTo>
                      <a:cubicBezTo>
                        <a:pt x="178" y="70"/>
                        <a:pt x="178" y="70"/>
                        <a:pt x="178" y="70"/>
                      </a:cubicBezTo>
                      <a:cubicBezTo>
                        <a:pt x="177" y="70"/>
                        <a:pt x="177" y="70"/>
                        <a:pt x="177" y="70"/>
                      </a:cubicBezTo>
                      <a:cubicBezTo>
                        <a:pt x="177" y="69"/>
                        <a:pt x="177" y="69"/>
                        <a:pt x="177" y="69"/>
                      </a:cubicBezTo>
                      <a:cubicBezTo>
                        <a:pt x="177" y="68"/>
                        <a:pt x="177" y="68"/>
                        <a:pt x="177" y="68"/>
                      </a:cubicBezTo>
                      <a:cubicBezTo>
                        <a:pt x="176" y="68"/>
                        <a:pt x="176" y="68"/>
                        <a:pt x="176" y="68"/>
                      </a:cubicBezTo>
                      <a:cubicBezTo>
                        <a:pt x="175" y="66"/>
                        <a:pt x="175" y="66"/>
                        <a:pt x="175" y="66"/>
                      </a:cubicBezTo>
                      <a:cubicBezTo>
                        <a:pt x="175" y="65"/>
                        <a:pt x="175" y="65"/>
                        <a:pt x="175" y="65"/>
                      </a:cubicBezTo>
                      <a:cubicBezTo>
                        <a:pt x="175" y="64"/>
                        <a:pt x="175" y="64"/>
                        <a:pt x="175" y="64"/>
                      </a:cubicBezTo>
                      <a:cubicBezTo>
                        <a:pt x="174" y="64"/>
                        <a:pt x="174" y="64"/>
                        <a:pt x="174" y="64"/>
                      </a:cubicBezTo>
                      <a:cubicBezTo>
                        <a:pt x="173" y="65"/>
                        <a:pt x="173" y="65"/>
                        <a:pt x="173" y="65"/>
                      </a:cubicBezTo>
                      <a:cubicBezTo>
                        <a:pt x="173" y="64"/>
                        <a:pt x="173" y="64"/>
                        <a:pt x="173" y="64"/>
                      </a:cubicBezTo>
                      <a:cubicBezTo>
                        <a:pt x="173" y="63"/>
                        <a:pt x="173" y="63"/>
                        <a:pt x="173" y="63"/>
                      </a:cubicBezTo>
                      <a:cubicBezTo>
                        <a:pt x="172" y="63"/>
                        <a:pt x="172" y="63"/>
                        <a:pt x="172" y="63"/>
                      </a:cubicBezTo>
                      <a:cubicBezTo>
                        <a:pt x="172" y="62"/>
                        <a:pt x="172" y="62"/>
                        <a:pt x="172" y="62"/>
                      </a:cubicBezTo>
                      <a:cubicBezTo>
                        <a:pt x="171" y="61"/>
                        <a:pt x="171" y="61"/>
                        <a:pt x="171" y="61"/>
                      </a:cubicBezTo>
                      <a:cubicBezTo>
                        <a:pt x="170" y="61"/>
                        <a:pt x="170" y="61"/>
                        <a:pt x="170" y="61"/>
                      </a:cubicBezTo>
                      <a:cubicBezTo>
                        <a:pt x="171" y="60"/>
                        <a:pt x="171" y="60"/>
                        <a:pt x="171" y="60"/>
                      </a:cubicBezTo>
                      <a:cubicBezTo>
                        <a:pt x="170" y="59"/>
                        <a:pt x="170" y="59"/>
                        <a:pt x="170" y="59"/>
                      </a:cubicBezTo>
                      <a:cubicBezTo>
                        <a:pt x="171" y="58"/>
                        <a:pt x="171" y="58"/>
                        <a:pt x="171" y="58"/>
                      </a:cubicBezTo>
                      <a:cubicBezTo>
                        <a:pt x="171" y="57"/>
                        <a:pt x="171" y="57"/>
                        <a:pt x="171" y="57"/>
                      </a:cubicBezTo>
                      <a:cubicBezTo>
                        <a:pt x="171" y="57"/>
                        <a:pt x="171" y="57"/>
                        <a:pt x="171" y="57"/>
                      </a:cubicBezTo>
                      <a:cubicBezTo>
                        <a:pt x="171" y="56"/>
                        <a:pt x="171" y="56"/>
                        <a:pt x="171" y="56"/>
                      </a:cubicBezTo>
                      <a:cubicBezTo>
                        <a:pt x="170" y="56"/>
                        <a:pt x="170" y="56"/>
                        <a:pt x="170" y="56"/>
                      </a:cubicBezTo>
                      <a:cubicBezTo>
                        <a:pt x="170" y="56"/>
                        <a:pt x="170" y="56"/>
                        <a:pt x="170" y="56"/>
                      </a:cubicBezTo>
                      <a:cubicBezTo>
                        <a:pt x="170" y="56"/>
                        <a:pt x="170" y="56"/>
                        <a:pt x="170" y="56"/>
                      </a:cubicBezTo>
                      <a:cubicBezTo>
                        <a:pt x="170" y="57"/>
                        <a:pt x="170" y="57"/>
                        <a:pt x="170" y="57"/>
                      </a:cubicBezTo>
                      <a:cubicBezTo>
                        <a:pt x="168" y="55"/>
                        <a:pt x="168" y="55"/>
                        <a:pt x="168" y="55"/>
                      </a:cubicBezTo>
                      <a:cubicBezTo>
                        <a:pt x="168" y="54"/>
                        <a:pt x="168" y="54"/>
                        <a:pt x="168" y="54"/>
                      </a:cubicBezTo>
                      <a:cubicBezTo>
                        <a:pt x="167" y="54"/>
                        <a:pt x="167" y="54"/>
                        <a:pt x="167" y="54"/>
                      </a:cubicBezTo>
                      <a:cubicBezTo>
                        <a:pt x="167" y="55"/>
                        <a:pt x="167" y="55"/>
                        <a:pt x="167" y="55"/>
                      </a:cubicBezTo>
                      <a:cubicBezTo>
                        <a:pt x="167" y="56"/>
                        <a:pt x="167" y="56"/>
                        <a:pt x="167" y="56"/>
                      </a:cubicBezTo>
                      <a:cubicBezTo>
                        <a:pt x="168" y="57"/>
                        <a:pt x="168" y="57"/>
                        <a:pt x="168" y="57"/>
                      </a:cubicBezTo>
                      <a:cubicBezTo>
                        <a:pt x="167" y="56"/>
                        <a:pt x="167" y="56"/>
                        <a:pt x="167" y="56"/>
                      </a:cubicBezTo>
                      <a:cubicBezTo>
                        <a:pt x="166" y="56"/>
                        <a:pt x="166" y="56"/>
                        <a:pt x="166" y="56"/>
                      </a:cubicBezTo>
                      <a:cubicBezTo>
                        <a:pt x="166" y="55"/>
                        <a:pt x="166" y="55"/>
                        <a:pt x="166" y="55"/>
                      </a:cubicBezTo>
                      <a:cubicBezTo>
                        <a:pt x="166" y="55"/>
                        <a:pt x="166" y="55"/>
                        <a:pt x="166" y="55"/>
                      </a:cubicBezTo>
                      <a:cubicBezTo>
                        <a:pt x="166" y="53"/>
                        <a:pt x="166" y="53"/>
                        <a:pt x="166" y="53"/>
                      </a:cubicBezTo>
                      <a:cubicBezTo>
                        <a:pt x="166" y="52"/>
                        <a:pt x="166" y="52"/>
                        <a:pt x="166" y="52"/>
                      </a:cubicBezTo>
                      <a:cubicBezTo>
                        <a:pt x="166" y="52"/>
                        <a:pt x="166" y="52"/>
                        <a:pt x="166" y="52"/>
                      </a:cubicBezTo>
                      <a:cubicBezTo>
                        <a:pt x="165" y="51"/>
                        <a:pt x="165" y="51"/>
                        <a:pt x="165" y="51"/>
                      </a:cubicBezTo>
                      <a:cubicBezTo>
                        <a:pt x="165" y="51"/>
                        <a:pt x="165" y="51"/>
                        <a:pt x="165" y="51"/>
                      </a:cubicBezTo>
                      <a:cubicBezTo>
                        <a:pt x="165" y="50"/>
                        <a:pt x="165" y="50"/>
                        <a:pt x="165" y="50"/>
                      </a:cubicBezTo>
                      <a:cubicBezTo>
                        <a:pt x="165" y="49"/>
                        <a:pt x="165" y="49"/>
                        <a:pt x="165" y="49"/>
                      </a:cubicBezTo>
                      <a:cubicBezTo>
                        <a:pt x="164" y="48"/>
                        <a:pt x="164" y="48"/>
                        <a:pt x="164" y="48"/>
                      </a:cubicBezTo>
                      <a:cubicBezTo>
                        <a:pt x="163" y="48"/>
                        <a:pt x="163" y="48"/>
                        <a:pt x="163" y="48"/>
                      </a:cubicBezTo>
                      <a:cubicBezTo>
                        <a:pt x="163" y="47"/>
                        <a:pt x="163" y="47"/>
                        <a:pt x="163" y="47"/>
                      </a:cubicBezTo>
                      <a:cubicBezTo>
                        <a:pt x="164" y="47"/>
                        <a:pt x="164" y="47"/>
                        <a:pt x="164" y="47"/>
                      </a:cubicBezTo>
                      <a:cubicBezTo>
                        <a:pt x="164" y="46"/>
                        <a:pt x="164" y="46"/>
                        <a:pt x="164" y="46"/>
                      </a:cubicBezTo>
                      <a:cubicBezTo>
                        <a:pt x="163" y="45"/>
                        <a:pt x="163" y="45"/>
                        <a:pt x="163" y="45"/>
                      </a:cubicBezTo>
                      <a:cubicBezTo>
                        <a:pt x="163" y="45"/>
                        <a:pt x="163" y="45"/>
                        <a:pt x="163" y="45"/>
                      </a:cubicBezTo>
                      <a:cubicBezTo>
                        <a:pt x="162" y="45"/>
                        <a:pt x="162" y="45"/>
                        <a:pt x="162" y="45"/>
                      </a:cubicBezTo>
                      <a:cubicBezTo>
                        <a:pt x="161" y="44"/>
                        <a:pt x="161" y="44"/>
                        <a:pt x="161" y="44"/>
                      </a:cubicBezTo>
                      <a:cubicBezTo>
                        <a:pt x="160" y="44"/>
                        <a:pt x="160" y="44"/>
                        <a:pt x="160" y="44"/>
                      </a:cubicBezTo>
                      <a:cubicBezTo>
                        <a:pt x="160" y="43"/>
                        <a:pt x="160" y="43"/>
                        <a:pt x="160" y="43"/>
                      </a:cubicBezTo>
                      <a:cubicBezTo>
                        <a:pt x="159" y="44"/>
                        <a:pt x="159" y="44"/>
                        <a:pt x="159" y="44"/>
                      </a:cubicBezTo>
                      <a:cubicBezTo>
                        <a:pt x="159" y="43"/>
                        <a:pt x="159" y="43"/>
                        <a:pt x="159" y="43"/>
                      </a:cubicBezTo>
                      <a:cubicBezTo>
                        <a:pt x="158" y="43"/>
                        <a:pt x="158" y="43"/>
                        <a:pt x="158" y="43"/>
                      </a:cubicBezTo>
                      <a:cubicBezTo>
                        <a:pt x="157" y="43"/>
                        <a:pt x="157" y="43"/>
                        <a:pt x="157" y="43"/>
                      </a:cubicBezTo>
                      <a:cubicBezTo>
                        <a:pt x="158" y="43"/>
                        <a:pt x="158" y="43"/>
                        <a:pt x="158" y="43"/>
                      </a:cubicBezTo>
                      <a:cubicBezTo>
                        <a:pt x="159" y="42"/>
                        <a:pt x="159" y="42"/>
                        <a:pt x="159" y="42"/>
                      </a:cubicBezTo>
                      <a:cubicBezTo>
                        <a:pt x="159" y="42"/>
                        <a:pt x="159" y="42"/>
                        <a:pt x="159" y="42"/>
                      </a:cubicBezTo>
                      <a:cubicBezTo>
                        <a:pt x="158" y="41"/>
                        <a:pt x="158" y="41"/>
                        <a:pt x="158" y="41"/>
                      </a:cubicBezTo>
                      <a:cubicBezTo>
                        <a:pt x="157" y="42"/>
                        <a:pt x="157" y="42"/>
                        <a:pt x="157" y="42"/>
                      </a:cubicBezTo>
                      <a:cubicBezTo>
                        <a:pt x="157" y="41"/>
                        <a:pt x="157" y="41"/>
                        <a:pt x="157" y="41"/>
                      </a:cubicBezTo>
                      <a:cubicBezTo>
                        <a:pt x="156" y="41"/>
                        <a:pt x="156" y="41"/>
                        <a:pt x="156" y="41"/>
                      </a:cubicBezTo>
                      <a:cubicBezTo>
                        <a:pt x="156" y="41"/>
                        <a:pt x="156" y="41"/>
                        <a:pt x="156" y="41"/>
                      </a:cubicBezTo>
                      <a:cubicBezTo>
                        <a:pt x="154" y="40"/>
                        <a:pt x="154" y="40"/>
                        <a:pt x="154" y="40"/>
                      </a:cubicBezTo>
                      <a:cubicBezTo>
                        <a:pt x="153" y="39"/>
                        <a:pt x="153" y="39"/>
                        <a:pt x="153" y="39"/>
                      </a:cubicBezTo>
                      <a:cubicBezTo>
                        <a:pt x="153" y="37"/>
                        <a:pt x="153" y="37"/>
                        <a:pt x="153" y="37"/>
                      </a:cubicBezTo>
                      <a:cubicBezTo>
                        <a:pt x="153" y="36"/>
                        <a:pt x="153" y="36"/>
                        <a:pt x="153" y="36"/>
                      </a:cubicBezTo>
                      <a:cubicBezTo>
                        <a:pt x="153" y="35"/>
                        <a:pt x="153" y="35"/>
                        <a:pt x="153" y="35"/>
                      </a:cubicBezTo>
                      <a:cubicBezTo>
                        <a:pt x="153" y="35"/>
                        <a:pt x="153" y="35"/>
                        <a:pt x="153" y="35"/>
                      </a:cubicBezTo>
                      <a:cubicBezTo>
                        <a:pt x="153" y="34"/>
                        <a:pt x="153" y="34"/>
                        <a:pt x="153" y="34"/>
                      </a:cubicBezTo>
                      <a:cubicBezTo>
                        <a:pt x="153" y="32"/>
                        <a:pt x="153" y="32"/>
                        <a:pt x="153" y="32"/>
                      </a:cubicBezTo>
                      <a:cubicBezTo>
                        <a:pt x="152" y="31"/>
                        <a:pt x="152" y="31"/>
                        <a:pt x="152" y="31"/>
                      </a:cubicBezTo>
                      <a:cubicBezTo>
                        <a:pt x="153" y="30"/>
                        <a:pt x="153" y="30"/>
                        <a:pt x="153" y="30"/>
                      </a:cubicBezTo>
                      <a:cubicBezTo>
                        <a:pt x="152" y="30"/>
                        <a:pt x="152" y="30"/>
                        <a:pt x="152" y="30"/>
                      </a:cubicBezTo>
                      <a:cubicBezTo>
                        <a:pt x="152" y="30"/>
                        <a:pt x="152" y="30"/>
                        <a:pt x="152" y="30"/>
                      </a:cubicBezTo>
                      <a:cubicBezTo>
                        <a:pt x="151" y="28"/>
                        <a:pt x="151" y="28"/>
                        <a:pt x="151" y="28"/>
                      </a:cubicBezTo>
                      <a:cubicBezTo>
                        <a:pt x="151" y="26"/>
                        <a:pt x="151" y="26"/>
                        <a:pt x="151" y="26"/>
                      </a:cubicBezTo>
                      <a:cubicBezTo>
                        <a:pt x="151" y="26"/>
                        <a:pt x="151" y="26"/>
                        <a:pt x="151" y="26"/>
                      </a:cubicBezTo>
                      <a:cubicBezTo>
                        <a:pt x="151" y="26"/>
                        <a:pt x="151" y="26"/>
                        <a:pt x="151" y="26"/>
                      </a:cubicBezTo>
                      <a:cubicBezTo>
                        <a:pt x="151" y="25"/>
                        <a:pt x="151" y="25"/>
                        <a:pt x="151" y="25"/>
                      </a:cubicBezTo>
                      <a:cubicBezTo>
                        <a:pt x="151" y="23"/>
                        <a:pt x="151" y="23"/>
                        <a:pt x="151" y="23"/>
                      </a:cubicBezTo>
                      <a:cubicBezTo>
                        <a:pt x="151" y="22"/>
                        <a:pt x="151" y="22"/>
                        <a:pt x="151" y="22"/>
                      </a:cubicBezTo>
                      <a:cubicBezTo>
                        <a:pt x="151" y="21"/>
                        <a:pt x="151" y="21"/>
                        <a:pt x="151" y="21"/>
                      </a:cubicBezTo>
                      <a:cubicBezTo>
                        <a:pt x="151" y="21"/>
                        <a:pt x="151" y="21"/>
                        <a:pt x="151" y="21"/>
                      </a:cubicBezTo>
                      <a:cubicBezTo>
                        <a:pt x="151" y="20"/>
                        <a:pt x="151" y="20"/>
                        <a:pt x="151" y="20"/>
                      </a:cubicBezTo>
                      <a:cubicBezTo>
                        <a:pt x="149" y="19"/>
                        <a:pt x="149" y="19"/>
                        <a:pt x="149" y="19"/>
                      </a:cubicBezTo>
                      <a:cubicBezTo>
                        <a:pt x="148" y="19"/>
                        <a:pt x="148" y="19"/>
                        <a:pt x="148" y="19"/>
                      </a:cubicBezTo>
                      <a:cubicBezTo>
                        <a:pt x="149" y="18"/>
                        <a:pt x="149" y="18"/>
                        <a:pt x="149" y="18"/>
                      </a:cubicBezTo>
                      <a:cubicBezTo>
                        <a:pt x="148" y="17"/>
                        <a:pt x="148" y="17"/>
                        <a:pt x="148" y="17"/>
                      </a:cubicBezTo>
                      <a:cubicBezTo>
                        <a:pt x="147" y="18"/>
                        <a:pt x="147" y="18"/>
                        <a:pt x="147" y="18"/>
                      </a:cubicBezTo>
                      <a:cubicBezTo>
                        <a:pt x="146" y="18"/>
                        <a:pt x="146" y="18"/>
                        <a:pt x="146" y="18"/>
                      </a:cubicBezTo>
                      <a:cubicBezTo>
                        <a:pt x="146" y="18"/>
                        <a:pt x="146" y="18"/>
                        <a:pt x="146" y="18"/>
                      </a:cubicBezTo>
                      <a:cubicBezTo>
                        <a:pt x="145" y="19"/>
                        <a:pt x="145" y="19"/>
                        <a:pt x="145" y="19"/>
                      </a:cubicBezTo>
                      <a:cubicBezTo>
                        <a:pt x="144" y="17"/>
                        <a:pt x="144" y="17"/>
                        <a:pt x="144" y="17"/>
                      </a:cubicBezTo>
                      <a:cubicBezTo>
                        <a:pt x="144" y="17"/>
                        <a:pt x="144" y="17"/>
                        <a:pt x="144" y="17"/>
                      </a:cubicBezTo>
                      <a:cubicBezTo>
                        <a:pt x="144" y="15"/>
                        <a:pt x="144" y="15"/>
                        <a:pt x="144" y="15"/>
                      </a:cubicBezTo>
                      <a:cubicBezTo>
                        <a:pt x="144" y="14"/>
                        <a:pt x="144" y="14"/>
                        <a:pt x="144" y="14"/>
                      </a:cubicBezTo>
                      <a:cubicBezTo>
                        <a:pt x="144" y="12"/>
                        <a:pt x="144" y="12"/>
                        <a:pt x="144" y="12"/>
                      </a:cubicBezTo>
                      <a:cubicBezTo>
                        <a:pt x="144" y="12"/>
                        <a:pt x="144" y="12"/>
                        <a:pt x="144" y="12"/>
                      </a:cubicBezTo>
                      <a:cubicBezTo>
                        <a:pt x="143" y="12"/>
                        <a:pt x="143" y="12"/>
                        <a:pt x="143" y="12"/>
                      </a:cubicBezTo>
                      <a:cubicBezTo>
                        <a:pt x="144" y="11"/>
                        <a:pt x="144" y="11"/>
                        <a:pt x="144" y="11"/>
                      </a:cubicBezTo>
                      <a:cubicBezTo>
                        <a:pt x="143" y="10"/>
                        <a:pt x="143" y="10"/>
                        <a:pt x="143" y="10"/>
                      </a:cubicBezTo>
                      <a:cubicBezTo>
                        <a:pt x="143" y="9"/>
                        <a:pt x="143" y="9"/>
                        <a:pt x="143" y="9"/>
                      </a:cubicBezTo>
                      <a:cubicBezTo>
                        <a:pt x="142" y="9"/>
                        <a:pt x="142" y="9"/>
                        <a:pt x="142" y="9"/>
                      </a:cubicBezTo>
                      <a:cubicBezTo>
                        <a:pt x="142" y="8"/>
                        <a:pt x="142" y="8"/>
                        <a:pt x="142" y="8"/>
                      </a:cubicBezTo>
                      <a:cubicBezTo>
                        <a:pt x="143" y="8"/>
                        <a:pt x="143" y="8"/>
                        <a:pt x="143" y="8"/>
                      </a:cubicBezTo>
                      <a:cubicBezTo>
                        <a:pt x="142" y="7"/>
                        <a:pt x="142" y="7"/>
                        <a:pt x="142" y="7"/>
                      </a:cubicBezTo>
                      <a:cubicBezTo>
                        <a:pt x="142" y="8"/>
                        <a:pt x="142" y="8"/>
                        <a:pt x="142" y="8"/>
                      </a:cubicBezTo>
                      <a:cubicBezTo>
                        <a:pt x="141" y="7"/>
                        <a:pt x="141" y="7"/>
                        <a:pt x="141" y="7"/>
                      </a:cubicBezTo>
                      <a:cubicBezTo>
                        <a:pt x="141" y="5"/>
                        <a:pt x="141" y="5"/>
                        <a:pt x="141" y="5"/>
                      </a:cubicBezTo>
                      <a:cubicBezTo>
                        <a:pt x="141" y="5"/>
                        <a:pt x="141" y="5"/>
                        <a:pt x="141" y="5"/>
                      </a:cubicBezTo>
                      <a:cubicBezTo>
                        <a:pt x="141" y="4"/>
                        <a:pt x="141" y="4"/>
                        <a:pt x="141" y="4"/>
                      </a:cubicBezTo>
                      <a:cubicBezTo>
                        <a:pt x="140" y="3"/>
                        <a:pt x="140" y="3"/>
                        <a:pt x="140" y="3"/>
                      </a:cubicBezTo>
                      <a:cubicBezTo>
                        <a:pt x="140" y="3"/>
                        <a:pt x="140" y="3"/>
                        <a:pt x="140" y="3"/>
                      </a:cubicBezTo>
                      <a:cubicBezTo>
                        <a:pt x="139" y="3"/>
                        <a:pt x="139" y="3"/>
                        <a:pt x="139" y="3"/>
                      </a:cubicBezTo>
                      <a:cubicBezTo>
                        <a:pt x="138" y="4"/>
                        <a:pt x="138" y="4"/>
                        <a:pt x="138" y="4"/>
                      </a:cubicBezTo>
                      <a:cubicBezTo>
                        <a:pt x="138" y="5"/>
                        <a:pt x="138" y="5"/>
                        <a:pt x="138" y="5"/>
                      </a:cubicBezTo>
                      <a:cubicBezTo>
                        <a:pt x="138" y="7"/>
                        <a:pt x="138" y="7"/>
                        <a:pt x="138" y="7"/>
                      </a:cubicBezTo>
                      <a:cubicBezTo>
                        <a:pt x="138" y="7"/>
                        <a:pt x="138" y="7"/>
                        <a:pt x="138" y="7"/>
                      </a:cubicBezTo>
                      <a:cubicBezTo>
                        <a:pt x="138" y="8"/>
                        <a:pt x="138" y="8"/>
                        <a:pt x="138" y="8"/>
                      </a:cubicBezTo>
                      <a:cubicBezTo>
                        <a:pt x="137" y="8"/>
                        <a:pt x="137" y="8"/>
                        <a:pt x="137" y="8"/>
                      </a:cubicBezTo>
                      <a:cubicBezTo>
                        <a:pt x="137" y="9"/>
                        <a:pt x="137" y="9"/>
                        <a:pt x="137" y="9"/>
                      </a:cubicBezTo>
                      <a:cubicBezTo>
                        <a:pt x="136" y="10"/>
                        <a:pt x="136" y="10"/>
                        <a:pt x="136" y="10"/>
                      </a:cubicBezTo>
                      <a:cubicBezTo>
                        <a:pt x="137" y="10"/>
                        <a:pt x="137" y="10"/>
                        <a:pt x="137" y="10"/>
                      </a:cubicBezTo>
                      <a:cubicBezTo>
                        <a:pt x="137" y="11"/>
                        <a:pt x="137" y="11"/>
                        <a:pt x="137" y="11"/>
                      </a:cubicBezTo>
                      <a:cubicBezTo>
                        <a:pt x="137" y="11"/>
                        <a:pt x="137" y="11"/>
                        <a:pt x="137" y="11"/>
                      </a:cubicBezTo>
                      <a:cubicBezTo>
                        <a:pt x="136" y="11"/>
                        <a:pt x="136" y="11"/>
                        <a:pt x="136" y="11"/>
                      </a:cubicBezTo>
                      <a:cubicBezTo>
                        <a:pt x="136" y="12"/>
                        <a:pt x="136" y="12"/>
                        <a:pt x="136" y="12"/>
                      </a:cubicBezTo>
                      <a:cubicBezTo>
                        <a:pt x="135" y="13"/>
                        <a:pt x="135" y="13"/>
                        <a:pt x="135" y="13"/>
                      </a:cubicBezTo>
                      <a:cubicBezTo>
                        <a:pt x="136" y="14"/>
                        <a:pt x="136" y="14"/>
                        <a:pt x="136" y="14"/>
                      </a:cubicBezTo>
                      <a:cubicBezTo>
                        <a:pt x="136" y="14"/>
                        <a:pt x="136" y="14"/>
                        <a:pt x="136" y="14"/>
                      </a:cubicBezTo>
                      <a:cubicBezTo>
                        <a:pt x="136" y="14"/>
                        <a:pt x="136" y="14"/>
                        <a:pt x="136" y="14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5" y="17"/>
                        <a:pt x="135" y="17"/>
                        <a:pt x="135" y="17"/>
                      </a:cubicBezTo>
                      <a:cubicBezTo>
                        <a:pt x="135" y="18"/>
                        <a:pt x="135" y="18"/>
                        <a:pt x="135" y="18"/>
                      </a:cubicBezTo>
                      <a:cubicBezTo>
                        <a:pt x="135" y="19"/>
                        <a:pt x="135" y="19"/>
                        <a:pt x="135" y="19"/>
                      </a:cubicBezTo>
                      <a:cubicBezTo>
                        <a:pt x="135" y="20"/>
                        <a:pt x="135" y="20"/>
                        <a:pt x="135" y="20"/>
                      </a:cubicBezTo>
                      <a:cubicBezTo>
                        <a:pt x="135" y="22"/>
                        <a:pt x="135" y="22"/>
                        <a:pt x="135" y="22"/>
                      </a:cubicBezTo>
                      <a:cubicBezTo>
                        <a:pt x="134" y="22"/>
                        <a:pt x="134" y="22"/>
                        <a:pt x="134" y="22"/>
                      </a:cubicBezTo>
                      <a:cubicBezTo>
                        <a:pt x="134" y="23"/>
                        <a:pt x="134" y="23"/>
                        <a:pt x="134" y="23"/>
                      </a:cubicBezTo>
                      <a:cubicBezTo>
                        <a:pt x="133" y="24"/>
                        <a:pt x="133" y="24"/>
                        <a:pt x="133" y="24"/>
                      </a:cubicBezTo>
                      <a:cubicBezTo>
                        <a:pt x="133" y="27"/>
                        <a:pt x="133" y="27"/>
                        <a:pt x="133" y="27"/>
                      </a:cubicBezTo>
                      <a:cubicBezTo>
                        <a:pt x="132" y="28"/>
                        <a:pt x="132" y="28"/>
                        <a:pt x="132" y="28"/>
                      </a:cubicBezTo>
                      <a:cubicBezTo>
                        <a:pt x="133" y="28"/>
                        <a:pt x="133" y="28"/>
                        <a:pt x="133" y="28"/>
                      </a:cubicBezTo>
                      <a:cubicBezTo>
                        <a:pt x="132" y="30"/>
                        <a:pt x="132" y="30"/>
                        <a:pt x="132" y="30"/>
                      </a:cubicBezTo>
                      <a:cubicBezTo>
                        <a:pt x="131" y="30"/>
                        <a:pt x="131" y="30"/>
                        <a:pt x="131" y="30"/>
                      </a:cubicBezTo>
                      <a:cubicBezTo>
                        <a:pt x="131" y="32"/>
                        <a:pt x="131" y="32"/>
                        <a:pt x="131" y="32"/>
                      </a:cubicBezTo>
                      <a:cubicBezTo>
                        <a:pt x="130" y="33"/>
                        <a:pt x="130" y="33"/>
                        <a:pt x="130" y="33"/>
                      </a:cubicBezTo>
                      <a:cubicBezTo>
                        <a:pt x="127" y="34"/>
                        <a:pt x="127" y="34"/>
                        <a:pt x="127" y="34"/>
                      </a:cubicBezTo>
                      <a:cubicBezTo>
                        <a:pt x="126" y="33"/>
                        <a:pt x="126" y="33"/>
                        <a:pt x="126" y="33"/>
                      </a:cubicBezTo>
                      <a:cubicBezTo>
                        <a:pt x="125" y="33"/>
                        <a:pt x="125" y="33"/>
                        <a:pt x="125" y="33"/>
                      </a:cubicBezTo>
                      <a:cubicBezTo>
                        <a:pt x="124" y="32"/>
                        <a:pt x="124" y="32"/>
                        <a:pt x="124" y="32"/>
                      </a:cubicBezTo>
                      <a:cubicBezTo>
                        <a:pt x="123" y="31"/>
                        <a:pt x="123" y="31"/>
                        <a:pt x="123" y="31"/>
                      </a:cubicBezTo>
                      <a:cubicBezTo>
                        <a:pt x="123" y="31"/>
                        <a:pt x="123" y="31"/>
                        <a:pt x="123" y="31"/>
                      </a:cubicBezTo>
                      <a:cubicBezTo>
                        <a:pt x="123" y="31"/>
                        <a:pt x="123" y="31"/>
                        <a:pt x="123" y="31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21" y="30"/>
                        <a:pt x="121" y="30"/>
                        <a:pt x="121" y="30"/>
                      </a:cubicBezTo>
                      <a:cubicBezTo>
                        <a:pt x="121" y="29"/>
                        <a:pt x="121" y="29"/>
                        <a:pt x="121" y="29"/>
                      </a:cubicBezTo>
                      <a:cubicBezTo>
                        <a:pt x="119" y="29"/>
                        <a:pt x="119" y="29"/>
                        <a:pt x="119" y="29"/>
                      </a:cubicBezTo>
                      <a:cubicBezTo>
                        <a:pt x="118" y="28"/>
                        <a:pt x="118" y="28"/>
                        <a:pt x="118" y="28"/>
                      </a:cubicBezTo>
                      <a:cubicBezTo>
                        <a:pt x="118" y="28"/>
                        <a:pt x="118" y="28"/>
                        <a:pt x="118" y="28"/>
                      </a:cubicBezTo>
                      <a:cubicBezTo>
                        <a:pt x="117" y="27"/>
                        <a:pt x="117" y="27"/>
                        <a:pt x="117" y="27"/>
                      </a:cubicBezTo>
                      <a:cubicBezTo>
                        <a:pt x="116" y="27"/>
                        <a:pt x="116" y="27"/>
                        <a:pt x="116" y="27"/>
                      </a:cubicBezTo>
                      <a:cubicBezTo>
                        <a:pt x="115" y="26"/>
                        <a:pt x="115" y="26"/>
                        <a:pt x="115" y="26"/>
                      </a:cubicBezTo>
                      <a:cubicBezTo>
                        <a:pt x="114" y="25"/>
                        <a:pt x="114" y="25"/>
                        <a:pt x="114" y="25"/>
                      </a:cubicBezTo>
                      <a:cubicBezTo>
                        <a:pt x="114" y="25"/>
                        <a:pt x="114" y="25"/>
                        <a:pt x="114" y="25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ubicBezTo>
                        <a:pt x="112" y="25"/>
                        <a:pt x="112" y="25"/>
                        <a:pt x="112" y="25"/>
                      </a:cubicBezTo>
                      <a:cubicBezTo>
                        <a:pt x="112" y="25"/>
                        <a:pt x="112" y="25"/>
                        <a:pt x="112" y="25"/>
                      </a:cubicBezTo>
                      <a:cubicBezTo>
                        <a:pt x="112" y="25"/>
                        <a:pt x="112" y="25"/>
                        <a:pt x="112" y="25"/>
                      </a:cubicBezTo>
                      <a:cubicBezTo>
                        <a:pt x="111" y="24"/>
                        <a:pt x="111" y="24"/>
                        <a:pt x="111" y="24"/>
                      </a:cubicBezTo>
                      <a:cubicBezTo>
                        <a:pt x="111" y="23"/>
                        <a:pt x="111" y="23"/>
                        <a:pt x="111" y="23"/>
                      </a:cubicBezTo>
                      <a:cubicBezTo>
                        <a:pt x="109" y="22"/>
                        <a:pt x="109" y="22"/>
                        <a:pt x="109" y="22"/>
                      </a:cubicBezTo>
                      <a:cubicBezTo>
                        <a:pt x="109" y="22"/>
                        <a:pt x="109" y="22"/>
                        <a:pt x="109" y="22"/>
                      </a:cubicBezTo>
                      <a:cubicBezTo>
                        <a:pt x="108" y="21"/>
                        <a:pt x="108" y="21"/>
                        <a:pt x="108" y="21"/>
                      </a:cubicBezTo>
                      <a:cubicBezTo>
                        <a:pt x="108" y="20"/>
                        <a:pt x="108" y="20"/>
                        <a:pt x="108" y="20"/>
                      </a:cubicBezTo>
                      <a:cubicBezTo>
                        <a:pt x="108" y="19"/>
                        <a:pt x="108" y="19"/>
                        <a:pt x="108" y="19"/>
                      </a:cubicBezTo>
                      <a:cubicBezTo>
                        <a:pt x="109" y="18"/>
                        <a:pt x="109" y="18"/>
                        <a:pt x="109" y="18"/>
                      </a:cubicBezTo>
                      <a:cubicBezTo>
                        <a:pt x="110" y="17"/>
                        <a:pt x="110" y="17"/>
                        <a:pt x="110" y="17"/>
                      </a:cubicBezTo>
                      <a:cubicBezTo>
                        <a:pt x="110" y="16"/>
                        <a:pt x="110" y="16"/>
                        <a:pt x="110" y="16"/>
                      </a:cubicBezTo>
                      <a:cubicBezTo>
                        <a:pt x="110" y="15"/>
                        <a:pt x="110" y="15"/>
                        <a:pt x="110" y="15"/>
                      </a:cubicBezTo>
                      <a:cubicBezTo>
                        <a:pt x="109" y="16"/>
                        <a:pt x="109" y="16"/>
                        <a:pt x="109" y="16"/>
                      </a:cubicBezTo>
                      <a:cubicBezTo>
                        <a:pt x="109" y="15"/>
                        <a:pt x="109" y="15"/>
                        <a:pt x="109" y="15"/>
                      </a:cubicBezTo>
                      <a:cubicBezTo>
                        <a:pt x="110" y="14"/>
                        <a:pt x="110" y="14"/>
                        <a:pt x="110" y="14"/>
                      </a:cubicBezTo>
                      <a:cubicBezTo>
                        <a:pt x="110" y="13"/>
                        <a:pt x="110" y="13"/>
                        <a:pt x="110" y="13"/>
                      </a:cubicBezTo>
                      <a:cubicBezTo>
                        <a:pt x="110" y="13"/>
                        <a:pt x="110" y="13"/>
                        <a:pt x="110" y="13"/>
                      </a:cubicBezTo>
                      <a:cubicBezTo>
                        <a:pt x="111" y="13"/>
                        <a:pt x="111" y="13"/>
                        <a:pt x="111" y="13"/>
                      </a:cubicBezTo>
                      <a:cubicBezTo>
                        <a:pt x="111" y="13"/>
                        <a:pt x="111" y="13"/>
                        <a:pt x="111" y="13"/>
                      </a:cubicBezTo>
                      <a:cubicBezTo>
                        <a:pt x="112" y="13"/>
                        <a:pt x="112" y="13"/>
                        <a:pt x="112" y="13"/>
                      </a:cubicBezTo>
                      <a:cubicBezTo>
                        <a:pt x="113" y="13"/>
                        <a:pt x="113" y="13"/>
                        <a:pt x="113" y="13"/>
                      </a:cubicBezTo>
                      <a:cubicBezTo>
                        <a:pt x="113" y="12"/>
                        <a:pt x="113" y="12"/>
                        <a:pt x="113" y="12"/>
                      </a:cubicBezTo>
                      <a:cubicBezTo>
                        <a:pt x="112" y="12"/>
                        <a:pt x="112" y="12"/>
                        <a:pt x="112" y="12"/>
                      </a:cubicBezTo>
                      <a:cubicBezTo>
                        <a:pt x="113" y="11"/>
                        <a:pt x="113" y="11"/>
                        <a:pt x="113" y="11"/>
                      </a:cubicBezTo>
                      <a:cubicBezTo>
                        <a:pt x="113" y="11"/>
                        <a:pt x="113" y="11"/>
                        <a:pt x="113" y="11"/>
                      </a:cubicBezTo>
                      <a:cubicBezTo>
                        <a:pt x="114" y="10"/>
                        <a:pt x="114" y="10"/>
                        <a:pt x="114" y="10"/>
                      </a:cubicBezTo>
                      <a:cubicBezTo>
                        <a:pt x="115" y="10"/>
                        <a:pt x="115" y="10"/>
                        <a:pt x="115" y="10"/>
                      </a:cubicBezTo>
                      <a:cubicBezTo>
                        <a:pt x="115" y="9"/>
                        <a:pt x="115" y="9"/>
                        <a:pt x="115" y="9"/>
                      </a:cubicBezTo>
                      <a:cubicBezTo>
                        <a:pt x="115" y="8"/>
                        <a:pt x="115" y="8"/>
                        <a:pt x="115" y="8"/>
                      </a:cubicBezTo>
                      <a:cubicBezTo>
                        <a:pt x="114" y="8"/>
                        <a:pt x="114" y="8"/>
                        <a:pt x="114" y="8"/>
                      </a:cubicBezTo>
                      <a:cubicBezTo>
                        <a:pt x="114" y="9"/>
                        <a:pt x="114" y="9"/>
                        <a:pt x="114" y="9"/>
                      </a:cubicBezTo>
                      <a:cubicBezTo>
                        <a:pt x="113" y="8"/>
                        <a:pt x="113" y="8"/>
                        <a:pt x="113" y="8"/>
                      </a:cubicBezTo>
                      <a:cubicBezTo>
                        <a:pt x="113" y="7"/>
                        <a:pt x="113" y="7"/>
                        <a:pt x="113" y="7"/>
                      </a:cubicBezTo>
                      <a:cubicBezTo>
                        <a:pt x="112" y="7"/>
                        <a:pt x="112" y="7"/>
                        <a:pt x="112" y="7"/>
                      </a:cubicBezTo>
                      <a:cubicBezTo>
                        <a:pt x="111" y="9"/>
                        <a:pt x="111" y="9"/>
                        <a:pt x="111" y="9"/>
                      </a:cubicBezTo>
                      <a:cubicBezTo>
                        <a:pt x="112" y="9"/>
                        <a:pt x="112" y="9"/>
                        <a:pt x="112" y="9"/>
                      </a:cubicBezTo>
                      <a:cubicBezTo>
                        <a:pt x="112" y="9"/>
                        <a:pt x="112" y="9"/>
                        <a:pt x="112" y="9"/>
                      </a:cubicBezTo>
                      <a:cubicBezTo>
                        <a:pt x="111" y="10"/>
                        <a:pt x="111" y="10"/>
                        <a:pt x="111" y="10"/>
                      </a:cubicBezTo>
                      <a:cubicBezTo>
                        <a:pt x="110" y="9"/>
                        <a:pt x="110" y="9"/>
                        <a:pt x="110" y="9"/>
                      </a:cubicBezTo>
                      <a:cubicBezTo>
                        <a:pt x="110" y="9"/>
                        <a:pt x="110" y="9"/>
                        <a:pt x="110" y="9"/>
                      </a:cubicBezTo>
                      <a:cubicBezTo>
                        <a:pt x="110" y="8"/>
                        <a:pt x="110" y="8"/>
                        <a:pt x="110" y="8"/>
                      </a:cubicBezTo>
                      <a:cubicBezTo>
                        <a:pt x="109" y="9"/>
                        <a:pt x="109" y="9"/>
                        <a:pt x="109" y="9"/>
                      </a:cubicBezTo>
                      <a:cubicBezTo>
                        <a:pt x="109" y="9"/>
                        <a:pt x="109" y="9"/>
                        <a:pt x="109" y="9"/>
                      </a:cubicBezTo>
                      <a:cubicBezTo>
                        <a:pt x="109" y="8"/>
                        <a:pt x="109" y="8"/>
                        <a:pt x="109" y="8"/>
                      </a:cubicBezTo>
                      <a:cubicBezTo>
                        <a:pt x="109" y="8"/>
                        <a:pt x="109" y="8"/>
                        <a:pt x="109" y="8"/>
                      </a:cubicBezTo>
                      <a:cubicBezTo>
                        <a:pt x="110" y="8"/>
                        <a:pt x="110" y="8"/>
                        <a:pt x="110" y="8"/>
                      </a:cubicBezTo>
                      <a:cubicBezTo>
                        <a:pt x="109" y="8"/>
                        <a:pt x="109" y="8"/>
                        <a:pt x="109" y="8"/>
                      </a:cubicBezTo>
                      <a:cubicBezTo>
                        <a:pt x="108" y="8"/>
                        <a:pt x="108" y="8"/>
                        <a:pt x="108" y="8"/>
                      </a:cubicBezTo>
                      <a:cubicBezTo>
                        <a:pt x="107" y="9"/>
                        <a:pt x="107" y="9"/>
                        <a:pt x="107" y="9"/>
                      </a:cubicBezTo>
                      <a:cubicBezTo>
                        <a:pt x="107" y="9"/>
                        <a:pt x="107" y="9"/>
                        <a:pt x="107" y="9"/>
                      </a:cubicBezTo>
                      <a:cubicBezTo>
                        <a:pt x="107" y="9"/>
                        <a:pt x="107" y="9"/>
                        <a:pt x="107" y="9"/>
                      </a:cubicBezTo>
                      <a:cubicBezTo>
                        <a:pt x="107" y="9"/>
                        <a:pt x="107" y="9"/>
                        <a:pt x="107" y="9"/>
                      </a:cubicBezTo>
                      <a:cubicBezTo>
                        <a:pt x="106" y="9"/>
                        <a:pt x="106" y="9"/>
                        <a:pt x="106" y="9"/>
                      </a:cubicBezTo>
                      <a:cubicBezTo>
                        <a:pt x="106" y="8"/>
                        <a:pt x="106" y="8"/>
                        <a:pt x="106" y="8"/>
                      </a:cubicBezTo>
                      <a:cubicBezTo>
                        <a:pt x="105" y="7"/>
                        <a:pt x="105" y="7"/>
                        <a:pt x="105" y="7"/>
                      </a:cubicBezTo>
                      <a:cubicBezTo>
                        <a:pt x="105" y="7"/>
                        <a:pt x="105" y="7"/>
                        <a:pt x="105" y="7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2" y="8"/>
                        <a:pt x="102" y="8"/>
                        <a:pt x="102" y="8"/>
                      </a:cubicBezTo>
                      <a:cubicBezTo>
                        <a:pt x="102" y="7"/>
                        <a:pt x="102" y="7"/>
                        <a:pt x="102" y="7"/>
                      </a:cubicBezTo>
                      <a:cubicBezTo>
                        <a:pt x="102" y="7"/>
                        <a:pt x="102" y="7"/>
                        <a:pt x="102" y="7"/>
                      </a:cubicBezTo>
                      <a:cubicBezTo>
                        <a:pt x="101" y="6"/>
                        <a:pt x="101" y="6"/>
                        <a:pt x="101" y="6"/>
                      </a:cubicBezTo>
                      <a:cubicBezTo>
                        <a:pt x="100" y="7"/>
                        <a:pt x="100" y="7"/>
                        <a:pt x="100" y="7"/>
                      </a:cubicBezTo>
                      <a:cubicBezTo>
                        <a:pt x="99" y="7"/>
                        <a:pt x="99" y="7"/>
                        <a:pt x="99" y="7"/>
                      </a:cubicBezTo>
                      <a:cubicBezTo>
                        <a:pt x="98" y="6"/>
                        <a:pt x="98" y="6"/>
                        <a:pt x="98" y="6"/>
                      </a:cubicBezTo>
                      <a:cubicBezTo>
                        <a:pt x="98" y="6"/>
                        <a:pt x="98" y="6"/>
                        <a:pt x="98" y="6"/>
                      </a:cubicBezTo>
                      <a:cubicBezTo>
                        <a:pt x="98" y="5"/>
                        <a:pt x="98" y="5"/>
                        <a:pt x="98" y="5"/>
                      </a:cubicBezTo>
                      <a:cubicBezTo>
                        <a:pt x="97" y="5"/>
                        <a:pt x="97" y="5"/>
                        <a:pt x="97" y="5"/>
                      </a:cubicBezTo>
                      <a:cubicBezTo>
                        <a:pt x="97" y="5"/>
                        <a:pt x="97" y="5"/>
                        <a:pt x="97" y="5"/>
                      </a:cubicBezTo>
                      <a:cubicBezTo>
                        <a:pt x="96" y="6"/>
                        <a:pt x="96" y="6"/>
                        <a:pt x="96" y="6"/>
                      </a:cubicBezTo>
                      <a:cubicBezTo>
                        <a:pt x="96" y="5"/>
                        <a:pt x="96" y="5"/>
                        <a:pt x="96" y="5"/>
                      </a:cubicBezTo>
                      <a:cubicBezTo>
                        <a:pt x="95" y="5"/>
                        <a:pt x="95" y="5"/>
                        <a:pt x="95" y="5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3" y="4"/>
                        <a:pt x="93" y="4"/>
                        <a:pt x="93" y="4"/>
                      </a:cubicBezTo>
                      <a:cubicBezTo>
                        <a:pt x="93" y="4"/>
                        <a:pt x="93" y="4"/>
                        <a:pt x="93" y="4"/>
                      </a:cubicBezTo>
                      <a:cubicBezTo>
                        <a:pt x="92" y="4"/>
                        <a:pt x="92" y="4"/>
                        <a:pt x="92" y="4"/>
                      </a:cubicBezTo>
                      <a:cubicBezTo>
                        <a:pt x="93" y="5"/>
                        <a:pt x="93" y="5"/>
                        <a:pt x="93" y="5"/>
                      </a:cubicBezTo>
                      <a:cubicBezTo>
                        <a:pt x="93" y="5"/>
                        <a:pt x="93" y="5"/>
                        <a:pt x="93" y="5"/>
                      </a:cubicBezTo>
                      <a:cubicBezTo>
                        <a:pt x="94" y="5"/>
                        <a:pt x="94" y="5"/>
                        <a:pt x="94" y="5"/>
                      </a:cubicBezTo>
                      <a:cubicBezTo>
                        <a:pt x="94" y="5"/>
                        <a:pt x="94" y="5"/>
                        <a:pt x="94" y="5"/>
                      </a:cubicBezTo>
                      <a:cubicBezTo>
                        <a:pt x="96" y="6"/>
                        <a:pt x="96" y="6"/>
                        <a:pt x="96" y="6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5" y="8"/>
                        <a:pt x="95" y="8"/>
                        <a:pt x="95" y="8"/>
                      </a:cubicBezTo>
                      <a:cubicBezTo>
                        <a:pt x="94" y="9"/>
                        <a:pt x="94" y="9"/>
                        <a:pt x="94" y="9"/>
                      </a:cubicBezTo>
                      <a:cubicBezTo>
                        <a:pt x="94" y="8"/>
                        <a:pt x="94" y="8"/>
                        <a:pt x="94" y="8"/>
                      </a:cubicBezTo>
                      <a:cubicBezTo>
                        <a:pt x="94" y="8"/>
                        <a:pt x="94" y="8"/>
                        <a:pt x="94" y="8"/>
                      </a:cubicBezTo>
                      <a:cubicBezTo>
                        <a:pt x="93" y="9"/>
                        <a:pt x="93" y="9"/>
                        <a:pt x="93" y="9"/>
                      </a:cubicBezTo>
                      <a:cubicBezTo>
                        <a:pt x="90" y="9"/>
                        <a:pt x="90" y="9"/>
                        <a:pt x="90" y="9"/>
                      </a:cubicBezTo>
                      <a:cubicBezTo>
                        <a:pt x="89" y="8"/>
                        <a:pt x="89" y="8"/>
                        <a:pt x="89" y="8"/>
                      </a:cubicBezTo>
                      <a:cubicBezTo>
                        <a:pt x="89" y="8"/>
                        <a:pt x="89" y="8"/>
                        <a:pt x="89" y="8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7" y="9"/>
                        <a:pt x="87" y="9"/>
                        <a:pt x="87" y="9"/>
                      </a:cubicBezTo>
                      <a:cubicBezTo>
                        <a:pt x="88" y="10"/>
                        <a:pt x="88" y="10"/>
                        <a:pt x="88" y="10"/>
                      </a:cubicBezTo>
                      <a:cubicBezTo>
                        <a:pt x="87" y="10"/>
                        <a:pt x="87" y="10"/>
                        <a:pt x="87" y="10"/>
                      </a:cubicBezTo>
                      <a:cubicBezTo>
                        <a:pt x="86" y="10"/>
                        <a:pt x="86" y="10"/>
                        <a:pt x="86" y="10"/>
                      </a:cubicBezTo>
                      <a:cubicBezTo>
                        <a:pt x="86" y="10"/>
                        <a:pt x="86" y="10"/>
                        <a:pt x="86" y="10"/>
                      </a:cubicBezTo>
                      <a:cubicBezTo>
                        <a:pt x="86" y="11"/>
                        <a:pt x="86" y="11"/>
                        <a:pt x="86" y="11"/>
                      </a:cubicBezTo>
                      <a:cubicBezTo>
                        <a:pt x="86" y="11"/>
                        <a:pt x="86" y="11"/>
                        <a:pt x="86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12"/>
                        <a:pt x="85" y="12"/>
                        <a:pt x="85" y="12"/>
                      </a:cubicBezTo>
                      <a:cubicBezTo>
                        <a:pt x="85" y="12"/>
                        <a:pt x="85" y="12"/>
                        <a:pt x="85" y="12"/>
                      </a:cubicBez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84" y="13"/>
                        <a:pt x="84" y="13"/>
                        <a:pt x="84" y="13"/>
                      </a:cubicBezTo>
                      <a:cubicBezTo>
                        <a:pt x="85" y="13"/>
                        <a:pt x="85" y="13"/>
                        <a:pt x="85" y="13"/>
                      </a:cubicBezTo>
                      <a:cubicBezTo>
                        <a:pt x="85" y="14"/>
                        <a:pt x="85" y="14"/>
                        <a:pt x="85" y="14"/>
                      </a:cubicBezTo>
                      <a:cubicBezTo>
                        <a:pt x="84" y="13"/>
                        <a:pt x="84" y="13"/>
                        <a:pt x="84" y="13"/>
                      </a:cubicBezTo>
                      <a:cubicBezTo>
                        <a:pt x="83" y="14"/>
                        <a:pt x="83" y="14"/>
                        <a:pt x="83" y="14"/>
                      </a:cubicBezTo>
                      <a:cubicBezTo>
                        <a:pt x="83" y="14"/>
                        <a:pt x="83" y="14"/>
                        <a:pt x="83" y="14"/>
                      </a:cubicBezTo>
                      <a:cubicBezTo>
                        <a:pt x="82" y="15"/>
                        <a:pt x="82" y="15"/>
                        <a:pt x="82" y="15"/>
                      </a:cubicBezTo>
                      <a:cubicBezTo>
                        <a:pt x="81" y="16"/>
                        <a:pt x="81" y="16"/>
                        <a:pt x="81" y="16"/>
                      </a:cubicBezTo>
                      <a:cubicBezTo>
                        <a:pt x="81" y="16"/>
                        <a:pt x="81" y="16"/>
                        <a:pt x="81" y="16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82" y="19"/>
                        <a:pt x="82" y="19"/>
                        <a:pt x="82" y="19"/>
                      </a:cubicBezTo>
                      <a:cubicBezTo>
                        <a:pt x="81" y="19"/>
                        <a:pt x="81" y="19"/>
                        <a:pt x="81" y="19"/>
                      </a:cubicBezTo>
                      <a:cubicBezTo>
                        <a:pt x="81" y="19"/>
                        <a:pt x="81" y="19"/>
                        <a:pt x="81" y="19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82" y="20"/>
                        <a:pt x="82" y="20"/>
                        <a:pt x="82" y="20"/>
                      </a:cubicBezTo>
                      <a:cubicBezTo>
                        <a:pt x="81" y="20"/>
                        <a:pt x="81" y="20"/>
                        <a:pt x="81" y="20"/>
                      </a:cubicBezTo>
                      <a:cubicBezTo>
                        <a:pt x="80" y="20"/>
                        <a:pt x="80" y="20"/>
                        <a:pt x="80" y="20"/>
                      </a:cubicBezTo>
                      <a:cubicBezTo>
                        <a:pt x="80" y="20"/>
                        <a:pt x="80" y="20"/>
                        <a:pt x="80" y="20"/>
                      </a:cubicBezTo>
                      <a:cubicBezTo>
                        <a:pt x="81" y="21"/>
                        <a:pt x="81" y="21"/>
                        <a:pt x="81" y="21"/>
                      </a:cubicBezTo>
                      <a:cubicBezTo>
                        <a:pt x="81" y="22"/>
                        <a:pt x="81" y="22"/>
                        <a:pt x="81" y="22"/>
                      </a:cubicBezTo>
                      <a:cubicBezTo>
                        <a:pt x="82" y="22"/>
                        <a:pt x="82" y="22"/>
                        <a:pt x="82" y="22"/>
                      </a:cubicBezTo>
                      <a:cubicBezTo>
                        <a:pt x="81" y="22"/>
                        <a:pt x="81" y="22"/>
                        <a:pt x="81" y="22"/>
                      </a:cubicBezTo>
                      <a:cubicBezTo>
                        <a:pt x="80" y="20"/>
                        <a:pt x="80" y="20"/>
                        <a:pt x="80" y="20"/>
                      </a:cubicBezTo>
                      <a:cubicBezTo>
                        <a:pt x="79" y="20"/>
                        <a:pt x="79" y="20"/>
                        <a:pt x="79" y="20"/>
                      </a:cubicBezTo>
                      <a:cubicBezTo>
                        <a:pt x="79" y="21"/>
                        <a:pt x="79" y="21"/>
                        <a:pt x="79" y="21"/>
                      </a:cubicBezTo>
                      <a:cubicBezTo>
                        <a:pt x="79" y="21"/>
                        <a:pt x="79" y="21"/>
                        <a:pt x="79" y="21"/>
                      </a:cubicBezTo>
                      <a:cubicBezTo>
                        <a:pt x="79" y="21"/>
                        <a:pt x="79" y="21"/>
                        <a:pt x="79" y="21"/>
                      </a:cubicBezTo>
                      <a:cubicBezTo>
                        <a:pt x="77" y="20"/>
                        <a:pt x="77" y="20"/>
                        <a:pt x="77" y="20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6" y="20"/>
                        <a:pt x="76" y="20"/>
                        <a:pt x="76" y="20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5" y="22"/>
                        <a:pt x="75" y="22"/>
                        <a:pt x="75" y="22"/>
                      </a:cubicBezTo>
                      <a:cubicBezTo>
                        <a:pt x="75" y="22"/>
                        <a:pt x="75" y="22"/>
                        <a:pt x="75" y="22"/>
                      </a:cubicBezTo>
                      <a:cubicBezTo>
                        <a:pt x="75" y="22"/>
                        <a:pt x="75" y="22"/>
                        <a:pt x="75" y="22"/>
                      </a:cubicBezTo>
                      <a:cubicBezTo>
                        <a:pt x="74" y="22"/>
                        <a:pt x="74" y="22"/>
                        <a:pt x="74" y="22"/>
                      </a:cubicBezTo>
                      <a:cubicBezTo>
                        <a:pt x="74" y="22"/>
                        <a:pt x="74" y="22"/>
                        <a:pt x="74" y="22"/>
                      </a:cubicBezTo>
                      <a:cubicBezTo>
                        <a:pt x="73" y="23"/>
                        <a:pt x="73" y="23"/>
                        <a:pt x="73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3" y="23"/>
                        <a:pt x="73" y="23"/>
                        <a:pt x="73" y="23"/>
                      </a:cubicBezTo>
                      <a:cubicBezTo>
                        <a:pt x="74" y="22"/>
                        <a:pt x="74" y="22"/>
                        <a:pt x="74" y="22"/>
                      </a:cubicBezTo>
                      <a:cubicBezTo>
                        <a:pt x="74" y="20"/>
                        <a:pt x="74" y="20"/>
                        <a:pt x="74" y="20"/>
                      </a:cubicBezTo>
                      <a:cubicBezTo>
                        <a:pt x="74" y="20"/>
                        <a:pt x="74" y="20"/>
                        <a:pt x="74" y="20"/>
                      </a:cubicBezTo>
                      <a:cubicBezTo>
                        <a:pt x="74" y="19"/>
                        <a:pt x="74" y="19"/>
                        <a:pt x="74" y="19"/>
                      </a:cubicBezTo>
                      <a:cubicBezTo>
                        <a:pt x="73" y="19"/>
                        <a:pt x="73" y="19"/>
                        <a:pt x="73" y="19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1" y="16"/>
                        <a:pt x="71" y="16"/>
                        <a:pt x="71" y="16"/>
                      </a:cubicBez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69" y="15"/>
                        <a:pt x="69" y="15"/>
                        <a:pt x="69" y="15"/>
                      </a:cubicBezTo>
                      <a:cubicBezTo>
                        <a:pt x="69" y="16"/>
                        <a:pt x="69" y="16"/>
                        <a:pt x="69" y="16"/>
                      </a:cubicBezTo>
                      <a:cubicBezTo>
                        <a:pt x="69" y="16"/>
                        <a:pt x="69" y="16"/>
                        <a:pt x="69" y="16"/>
                      </a:cubicBezTo>
                      <a:cubicBezTo>
                        <a:pt x="68" y="16"/>
                        <a:pt x="68" y="16"/>
                        <a:pt x="68" y="16"/>
                      </a:cubicBezTo>
                      <a:cubicBezTo>
                        <a:pt x="68" y="17"/>
                        <a:pt x="68" y="17"/>
                        <a:pt x="68" y="17"/>
                      </a:cubicBezTo>
                      <a:cubicBezTo>
                        <a:pt x="67" y="17"/>
                        <a:pt x="67" y="17"/>
                        <a:pt x="67" y="17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7" y="17"/>
                        <a:pt x="67" y="17"/>
                        <a:pt x="67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66" y="16"/>
                        <a:pt x="66" y="16"/>
                        <a:pt x="66" y="16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8"/>
                        <a:pt x="65" y="18"/>
                        <a:pt x="65" y="18"/>
                      </a:cubicBezTo>
                      <a:cubicBezTo>
                        <a:pt x="65" y="19"/>
                        <a:pt x="65" y="19"/>
                        <a:pt x="65" y="19"/>
                      </a:cubicBezTo>
                      <a:cubicBezTo>
                        <a:pt x="64" y="19"/>
                        <a:pt x="64" y="19"/>
                        <a:pt x="64" y="19"/>
                      </a:cubicBezTo>
                      <a:cubicBezTo>
                        <a:pt x="64" y="19"/>
                        <a:pt x="64" y="19"/>
                        <a:pt x="64" y="19"/>
                      </a:cubicBezTo>
                      <a:cubicBezTo>
                        <a:pt x="63" y="19"/>
                        <a:pt x="63" y="19"/>
                        <a:pt x="63" y="19"/>
                      </a:cubicBezTo>
                      <a:cubicBezTo>
                        <a:pt x="63" y="18"/>
                        <a:pt x="63" y="18"/>
                        <a:pt x="63" y="18"/>
                      </a:cubicBezTo>
                      <a:cubicBezTo>
                        <a:pt x="64" y="18"/>
                        <a:pt x="64" y="18"/>
                        <a:pt x="64" y="18"/>
                      </a:cubicBezTo>
                      <a:cubicBezTo>
                        <a:pt x="63" y="18"/>
                        <a:pt x="63" y="18"/>
                        <a:pt x="63" y="18"/>
                      </a:cubicBezTo>
                      <a:cubicBezTo>
                        <a:pt x="63" y="18"/>
                        <a:pt x="63" y="18"/>
                        <a:pt x="63" y="18"/>
                      </a:cubicBezTo>
                      <a:cubicBezTo>
                        <a:pt x="62" y="19"/>
                        <a:pt x="62" y="19"/>
                        <a:pt x="62" y="19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1" y="20"/>
                        <a:pt x="61" y="20"/>
                        <a:pt x="61" y="20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61" y="21"/>
                        <a:pt x="61" y="21"/>
                        <a:pt x="61" y="21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59" y="21"/>
                        <a:pt x="59" y="21"/>
                        <a:pt x="59" y="21"/>
                      </a:cubicBezTo>
                      <a:cubicBezTo>
                        <a:pt x="60" y="22"/>
                        <a:pt x="60" y="22"/>
                        <a:pt x="60" y="22"/>
                      </a:cubicBezTo>
                      <a:cubicBezTo>
                        <a:pt x="61" y="22"/>
                        <a:pt x="61" y="22"/>
                        <a:pt x="61" y="22"/>
                      </a:cubicBez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59" y="22"/>
                        <a:pt x="59" y="22"/>
                        <a:pt x="59" y="22"/>
                      </a:cubicBezTo>
                      <a:cubicBezTo>
                        <a:pt x="58" y="23"/>
                        <a:pt x="58" y="23"/>
                        <a:pt x="58" y="23"/>
                      </a:cubicBezTo>
                      <a:cubicBezTo>
                        <a:pt x="57" y="23"/>
                        <a:pt x="57" y="23"/>
                        <a:pt x="57" y="23"/>
                      </a:cubicBezTo>
                      <a:cubicBezTo>
                        <a:pt x="58" y="23"/>
                        <a:pt x="58" y="23"/>
                        <a:pt x="58" y="23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57" y="27"/>
                        <a:pt x="57" y="27"/>
                        <a:pt x="57" y="27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57" y="27"/>
                        <a:pt x="57" y="27"/>
                        <a:pt x="57" y="27"/>
                      </a:cubicBezTo>
                      <a:cubicBezTo>
                        <a:pt x="57" y="28"/>
                        <a:pt x="57" y="28"/>
                        <a:pt x="57" y="28"/>
                      </a:cubicBezTo>
                      <a:cubicBezTo>
                        <a:pt x="56" y="27"/>
                        <a:pt x="56" y="27"/>
                        <a:pt x="56" y="27"/>
                      </a:cubicBezTo>
                      <a:cubicBezTo>
                        <a:pt x="56" y="27"/>
                        <a:pt x="56" y="27"/>
                        <a:pt x="56" y="27"/>
                      </a:cubicBezTo>
                      <a:cubicBezTo>
                        <a:pt x="55" y="26"/>
                        <a:pt x="55" y="26"/>
                        <a:pt x="55" y="26"/>
                      </a:cubicBezTo>
                      <a:cubicBezTo>
                        <a:pt x="55" y="27"/>
                        <a:pt x="55" y="27"/>
                        <a:pt x="55" y="27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3" y="28"/>
                        <a:pt x="53" y="28"/>
                        <a:pt x="53" y="28"/>
                      </a:cubicBezTo>
                      <a:cubicBezTo>
                        <a:pt x="54" y="29"/>
                        <a:pt x="54" y="29"/>
                        <a:pt x="54" y="29"/>
                      </a:cubicBezTo>
                      <a:cubicBezTo>
                        <a:pt x="55" y="29"/>
                        <a:pt x="55" y="29"/>
                        <a:pt x="55" y="29"/>
                      </a:cubicBezTo>
                      <a:cubicBezTo>
                        <a:pt x="54" y="29"/>
                        <a:pt x="54" y="29"/>
                        <a:pt x="54" y="29"/>
                      </a:cubicBezTo>
                      <a:cubicBezTo>
                        <a:pt x="54" y="30"/>
                        <a:pt x="54" y="30"/>
                        <a:pt x="54" y="30"/>
                      </a:cubicBezTo>
                      <a:cubicBezTo>
                        <a:pt x="54" y="30"/>
                        <a:pt x="54" y="30"/>
                        <a:pt x="54" y="30"/>
                      </a:cubicBezTo>
                      <a:cubicBezTo>
                        <a:pt x="54" y="30"/>
                        <a:pt x="54" y="30"/>
                        <a:pt x="54" y="30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2"/>
                        <a:pt x="53" y="32"/>
                        <a:pt x="53" y="32"/>
                      </a:cubicBez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2" y="30"/>
                        <a:pt x="52" y="30"/>
                        <a:pt x="52" y="30"/>
                      </a:cubicBezTo>
                      <a:cubicBezTo>
                        <a:pt x="51" y="28"/>
                        <a:pt x="51" y="28"/>
                        <a:pt x="51" y="28"/>
                      </a:cubicBezTo>
                      <a:cubicBezTo>
                        <a:pt x="50" y="28"/>
                        <a:pt x="50" y="28"/>
                        <a:pt x="50" y="28"/>
                      </a:cubicBezTo>
                      <a:cubicBezTo>
                        <a:pt x="51" y="27"/>
                        <a:pt x="51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9" y="28"/>
                        <a:pt x="49" y="28"/>
                        <a:pt x="49" y="28"/>
                      </a:cubicBezTo>
                      <a:cubicBezTo>
                        <a:pt x="49" y="29"/>
                        <a:pt x="49" y="29"/>
                        <a:pt x="49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47" y="29"/>
                        <a:pt x="47" y="29"/>
                        <a:pt x="47" y="29"/>
                      </a:cubicBezTo>
                      <a:cubicBezTo>
                        <a:pt x="47" y="30"/>
                        <a:pt x="47" y="30"/>
                        <a:pt x="47" y="30"/>
                      </a:cubicBezTo>
                      <a:cubicBezTo>
                        <a:pt x="46" y="30"/>
                        <a:pt x="46" y="30"/>
                        <a:pt x="46" y="30"/>
                      </a:cubicBezTo>
                      <a:cubicBezTo>
                        <a:pt x="46" y="31"/>
                        <a:pt x="46" y="31"/>
                        <a:pt x="46" y="31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6" y="35"/>
                        <a:pt x="46" y="35"/>
                        <a:pt x="46" y="35"/>
                      </a:cubicBezTo>
                      <a:cubicBezTo>
                        <a:pt x="46" y="36"/>
                        <a:pt x="46" y="36"/>
                        <a:pt x="46" y="36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44" y="36"/>
                        <a:pt x="44" y="36"/>
                        <a:pt x="44" y="36"/>
                      </a:cubicBezTo>
                      <a:cubicBezTo>
                        <a:pt x="43" y="37"/>
                        <a:pt x="43" y="37"/>
                        <a:pt x="43" y="37"/>
                      </a:cubicBezTo>
                      <a:cubicBezTo>
                        <a:pt x="43" y="38"/>
                        <a:pt x="43" y="38"/>
                        <a:pt x="43" y="38"/>
                      </a:cubicBezTo>
                      <a:cubicBezTo>
                        <a:pt x="43" y="39"/>
                        <a:pt x="43" y="39"/>
                        <a:pt x="43" y="39"/>
                      </a:cubicBezTo>
                      <a:cubicBezTo>
                        <a:pt x="41" y="40"/>
                        <a:pt x="41" y="40"/>
                        <a:pt x="41" y="40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7" y="42"/>
                        <a:pt x="37" y="42"/>
                        <a:pt x="37" y="42"/>
                      </a:cubicBezTo>
                      <a:cubicBezTo>
                        <a:pt x="36" y="42"/>
                        <a:pt x="36" y="42"/>
                        <a:pt x="36" y="42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3" y="43"/>
                        <a:pt x="33" y="43"/>
                        <a:pt x="33" y="43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31" y="43"/>
                        <a:pt x="31" y="43"/>
                        <a:pt x="31" y="43"/>
                      </a:cubicBezTo>
                      <a:cubicBezTo>
                        <a:pt x="31" y="44"/>
                        <a:pt x="31" y="44"/>
                        <a:pt x="31" y="44"/>
                      </a:cubicBezTo>
                      <a:cubicBezTo>
                        <a:pt x="30" y="44"/>
                        <a:pt x="30" y="44"/>
                        <a:pt x="30" y="44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6" y="45"/>
                        <a:pt x="26" y="45"/>
                        <a:pt x="26" y="45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3" y="46"/>
                        <a:pt x="23" y="46"/>
                        <a:pt x="23" y="46"/>
                      </a:cubicBezTo>
                      <a:cubicBezTo>
                        <a:pt x="22" y="45"/>
                        <a:pt x="22" y="45"/>
                        <a:pt x="22" y="45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19" y="46"/>
                        <a:pt x="19" y="46"/>
                        <a:pt x="19" y="46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7" y="47"/>
                        <a:pt x="17" y="47"/>
                        <a:pt x="17" y="47"/>
                      </a:cubicBezTo>
                      <a:cubicBezTo>
                        <a:pt x="17" y="47"/>
                        <a:pt x="17" y="47"/>
                        <a:pt x="17" y="47"/>
                      </a:cubicBezTo>
                      <a:cubicBezTo>
                        <a:pt x="15" y="48"/>
                        <a:pt x="15" y="48"/>
                        <a:pt x="15" y="48"/>
                      </a:cubicBezTo>
                      <a:cubicBezTo>
                        <a:pt x="14" y="49"/>
                        <a:pt x="14" y="49"/>
                        <a:pt x="14" y="49"/>
                      </a:cubicBez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10" y="51"/>
                        <a:pt x="10" y="51"/>
                        <a:pt x="10" y="51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3"/>
                        <a:pt x="9" y="53"/>
                        <a:pt x="9" y="53"/>
                      </a:cubicBezTo>
                      <a:cubicBezTo>
                        <a:pt x="8" y="53"/>
                        <a:pt x="8" y="53"/>
                        <a:pt x="8" y="53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9" y="50"/>
                        <a:pt x="9" y="50"/>
                        <a:pt x="9" y="50"/>
                      </a:cubicBez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7" y="52"/>
                        <a:pt x="7" y="52"/>
                        <a:pt x="7" y="52"/>
                      </a:cubicBezTo>
                      <a:cubicBezTo>
                        <a:pt x="6" y="54"/>
                        <a:pt x="6" y="54"/>
                        <a:pt x="6" y="54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6" y="56"/>
                        <a:pt x="6" y="56"/>
                        <a:pt x="6" y="56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5" y="60"/>
                        <a:pt x="5" y="60"/>
                        <a:pt x="5" y="60"/>
                      </a:cubicBezTo>
                      <a:cubicBezTo>
                        <a:pt x="4" y="62"/>
                        <a:pt x="4" y="62"/>
                        <a:pt x="4" y="62"/>
                      </a:cubicBezTo>
                      <a:cubicBezTo>
                        <a:pt x="4" y="64"/>
                        <a:pt x="4" y="64"/>
                        <a:pt x="4" y="64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6" y="68"/>
                        <a:pt x="6" y="68"/>
                        <a:pt x="6" y="68"/>
                      </a:cubicBezTo>
                      <a:cubicBezTo>
                        <a:pt x="6" y="69"/>
                        <a:pt x="6" y="69"/>
                        <a:pt x="6" y="69"/>
                      </a:cubicBezTo>
                      <a:cubicBezTo>
                        <a:pt x="6" y="70"/>
                        <a:pt x="6" y="70"/>
                        <a:pt x="6" y="70"/>
                      </a:cubicBezTo>
                      <a:cubicBezTo>
                        <a:pt x="6" y="71"/>
                        <a:pt x="6" y="71"/>
                        <a:pt x="6" y="71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5" y="72"/>
                        <a:pt x="5" y="72"/>
                        <a:pt x="5" y="72"/>
                      </a:cubicBezTo>
                      <a:cubicBezTo>
                        <a:pt x="5" y="71"/>
                        <a:pt x="5" y="71"/>
                        <a:pt x="5" y="71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4" y="71"/>
                        <a:pt x="4" y="71"/>
                        <a:pt x="4" y="71"/>
                      </a:cubicBezTo>
                      <a:cubicBezTo>
                        <a:pt x="4" y="71"/>
                        <a:pt x="4" y="71"/>
                        <a:pt x="4" y="71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3" y="68"/>
                        <a:pt x="3" y="68"/>
                        <a:pt x="3" y="68"/>
                      </a:cubicBezTo>
                      <a:cubicBezTo>
                        <a:pt x="3" y="68"/>
                        <a:pt x="3" y="68"/>
                        <a:pt x="3" y="68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4" y="71"/>
                        <a:pt x="4" y="71"/>
                        <a:pt x="4" y="71"/>
                      </a:cubicBezTo>
                      <a:cubicBezTo>
                        <a:pt x="5" y="73"/>
                        <a:pt x="5" y="73"/>
                        <a:pt x="5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3" y="72"/>
                        <a:pt x="3" y="72"/>
                        <a:pt x="3" y="72"/>
                      </a:cubicBezTo>
                      <a:cubicBezTo>
                        <a:pt x="2" y="70"/>
                        <a:pt x="2" y="70"/>
                        <a:pt x="2" y="70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1" y="71"/>
                        <a:pt x="1" y="71"/>
                        <a:pt x="1" y="71"/>
                      </a:cubicBezTo>
                      <a:cubicBezTo>
                        <a:pt x="2" y="73"/>
                        <a:pt x="2" y="73"/>
                        <a:pt x="2" y="73"/>
                      </a:cubicBez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5" y="77"/>
                        <a:pt x="5" y="77"/>
                        <a:pt x="5" y="77"/>
                      </a:cubicBezTo>
                      <a:cubicBezTo>
                        <a:pt x="4" y="81"/>
                        <a:pt x="4" y="81"/>
                        <a:pt x="4" y="81"/>
                      </a:cubicBezTo>
                      <a:cubicBezTo>
                        <a:pt x="5" y="81"/>
                        <a:pt x="5" y="81"/>
                        <a:pt x="5" y="81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7" y="87"/>
                        <a:pt x="7" y="87"/>
                        <a:pt x="7" y="87"/>
                      </a:cubicBezTo>
                      <a:cubicBezTo>
                        <a:pt x="6" y="88"/>
                        <a:pt x="6" y="88"/>
                        <a:pt x="6" y="88"/>
                      </a:cubicBezTo>
                      <a:cubicBezTo>
                        <a:pt x="7" y="92"/>
                        <a:pt x="7" y="92"/>
                        <a:pt x="7" y="92"/>
                      </a:cubicBezTo>
                      <a:cubicBezTo>
                        <a:pt x="6" y="93"/>
                        <a:pt x="6" y="93"/>
                        <a:pt x="6" y="93"/>
                      </a:cubicBezTo>
                      <a:cubicBezTo>
                        <a:pt x="7" y="94"/>
                        <a:pt x="7" y="94"/>
                        <a:pt x="7" y="94"/>
                      </a:cubicBezTo>
                      <a:cubicBezTo>
                        <a:pt x="7" y="95"/>
                        <a:pt x="7" y="95"/>
                        <a:pt x="7" y="95"/>
                      </a:cubicBezTo>
                      <a:cubicBezTo>
                        <a:pt x="8" y="97"/>
                        <a:pt x="8" y="97"/>
                        <a:pt x="8" y="97"/>
                      </a:cubicBezTo>
                      <a:cubicBezTo>
                        <a:pt x="8" y="98"/>
                        <a:pt x="8" y="98"/>
                        <a:pt x="8" y="98"/>
                      </a:cubicBezTo>
                      <a:cubicBezTo>
                        <a:pt x="7" y="99"/>
                        <a:pt x="7" y="99"/>
                        <a:pt x="7" y="99"/>
                      </a:cubicBezTo>
                      <a:cubicBezTo>
                        <a:pt x="7" y="99"/>
                        <a:pt x="7" y="99"/>
                        <a:pt x="7" y="99"/>
                      </a:cubicBezTo>
                      <a:cubicBezTo>
                        <a:pt x="7" y="100"/>
                        <a:pt x="7" y="100"/>
                        <a:pt x="7" y="100"/>
                      </a:cubicBezTo>
                      <a:cubicBezTo>
                        <a:pt x="7" y="102"/>
                        <a:pt x="7" y="102"/>
                        <a:pt x="7" y="102"/>
                      </a:cubicBezTo>
                      <a:cubicBezTo>
                        <a:pt x="6" y="103"/>
                        <a:pt x="6" y="103"/>
                        <a:pt x="6" y="103"/>
                      </a:cubicBezTo>
                      <a:cubicBezTo>
                        <a:pt x="6" y="103"/>
                        <a:pt x="6" y="103"/>
                        <a:pt x="6" y="103"/>
                      </a:cubicBezTo>
                      <a:cubicBezTo>
                        <a:pt x="6" y="104"/>
                        <a:pt x="6" y="104"/>
                        <a:pt x="6" y="104"/>
                      </a:cubicBezTo>
                      <a:cubicBezTo>
                        <a:pt x="5" y="105"/>
                        <a:pt x="5" y="105"/>
                        <a:pt x="5" y="105"/>
                      </a:cubicBezTo>
                      <a:cubicBezTo>
                        <a:pt x="6" y="106"/>
                        <a:pt x="6" y="106"/>
                        <a:pt x="6" y="106"/>
                      </a:cubicBezTo>
                      <a:cubicBezTo>
                        <a:pt x="4" y="107"/>
                        <a:pt x="4" y="107"/>
                        <a:pt x="4" y="107"/>
                      </a:cubicBezTo>
                      <a:cubicBezTo>
                        <a:pt x="3" y="106"/>
                        <a:pt x="3" y="106"/>
                        <a:pt x="3" y="106"/>
                      </a:cubicBezTo>
                      <a:cubicBezTo>
                        <a:pt x="2" y="108"/>
                        <a:pt x="2" y="108"/>
                        <a:pt x="2" y="108"/>
                      </a:cubicBezTo>
                      <a:lnTo>
                        <a:pt x="2" y="1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5" name="Freeform 155">
                  <a:extLst>
                    <a:ext uri="{FF2B5EF4-FFF2-40B4-BE49-F238E27FC236}">
                      <a16:creationId xmlns:a16="http://schemas.microsoft.com/office/drawing/2014/main" id="{8FFE340C-BB46-D446-A8EF-A10942E8F5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68432" y="1644879"/>
                  <a:ext cx="186562" cy="104218"/>
                </a:xfrm>
                <a:custGeom>
                  <a:avLst/>
                  <a:gdLst>
                    <a:gd name="T0" fmla="*/ 52 w 145"/>
                    <a:gd name="T1" fmla="*/ 81 h 81"/>
                    <a:gd name="T2" fmla="*/ 49 w 145"/>
                    <a:gd name="T3" fmla="*/ 70 h 81"/>
                    <a:gd name="T4" fmla="*/ 63 w 145"/>
                    <a:gd name="T5" fmla="*/ 78 h 81"/>
                    <a:gd name="T6" fmla="*/ 78 w 145"/>
                    <a:gd name="T7" fmla="*/ 74 h 81"/>
                    <a:gd name="T8" fmla="*/ 93 w 145"/>
                    <a:gd name="T9" fmla="*/ 70 h 81"/>
                    <a:gd name="T10" fmla="*/ 97 w 145"/>
                    <a:gd name="T11" fmla="*/ 66 h 81"/>
                    <a:gd name="T12" fmla="*/ 104 w 145"/>
                    <a:gd name="T13" fmla="*/ 66 h 81"/>
                    <a:gd name="T14" fmla="*/ 123 w 145"/>
                    <a:gd name="T15" fmla="*/ 55 h 81"/>
                    <a:gd name="T16" fmla="*/ 134 w 145"/>
                    <a:gd name="T17" fmla="*/ 52 h 81"/>
                    <a:gd name="T18" fmla="*/ 134 w 145"/>
                    <a:gd name="T19" fmla="*/ 44 h 81"/>
                    <a:gd name="T20" fmla="*/ 141 w 145"/>
                    <a:gd name="T21" fmla="*/ 44 h 81"/>
                    <a:gd name="T22" fmla="*/ 137 w 145"/>
                    <a:gd name="T23" fmla="*/ 29 h 81"/>
                    <a:gd name="T24" fmla="*/ 137 w 145"/>
                    <a:gd name="T25" fmla="*/ 26 h 81"/>
                    <a:gd name="T26" fmla="*/ 130 w 145"/>
                    <a:gd name="T27" fmla="*/ 22 h 81"/>
                    <a:gd name="T28" fmla="*/ 134 w 145"/>
                    <a:gd name="T29" fmla="*/ 11 h 81"/>
                    <a:gd name="T30" fmla="*/ 130 w 145"/>
                    <a:gd name="T31" fmla="*/ 7 h 81"/>
                    <a:gd name="T32" fmla="*/ 123 w 145"/>
                    <a:gd name="T33" fmla="*/ 7 h 81"/>
                    <a:gd name="T34" fmla="*/ 119 w 145"/>
                    <a:gd name="T35" fmla="*/ 3 h 81"/>
                    <a:gd name="T36" fmla="*/ 108 w 145"/>
                    <a:gd name="T37" fmla="*/ 3 h 81"/>
                    <a:gd name="T38" fmla="*/ 100 w 145"/>
                    <a:gd name="T39" fmla="*/ 7 h 81"/>
                    <a:gd name="T40" fmla="*/ 89 w 145"/>
                    <a:gd name="T41" fmla="*/ 7 h 81"/>
                    <a:gd name="T42" fmla="*/ 86 w 145"/>
                    <a:gd name="T43" fmla="*/ 18 h 81"/>
                    <a:gd name="T44" fmla="*/ 78 w 145"/>
                    <a:gd name="T45" fmla="*/ 11 h 81"/>
                    <a:gd name="T46" fmla="*/ 71 w 145"/>
                    <a:gd name="T47" fmla="*/ 14 h 81"/>
                    <a:gd name="T48" fmla="*/ 63 w 145"/>
                    <a:gd name="T49" fmla="*/ 7 h 81"/>
                    <a:gd name="T50" fmla="*/ 56 w 145"/>
                    <a:gd name="T51" fmla="*/ 22 h 81"/>
                    <a:gd name="T52" fmla="*/ 49 w 145"/>
                    <a:gd name="T53" fmla="*/ 26 h 81"/>
                    <a:gd name="T54" fmla="*/ 41 w 145"/>
                    <a:gd name="T55" fmla="*/ 26 h 81"/>
                    <a:gd name="T56" fmla="*/ 41 w 145"/>
                    <a:gd name="T57" fmla="*/ 14 h 81"/>
                    <a:gd name="T58" fmla="*/ 45 w 145"/>
                    <a:gd name="T59" fmla="*/ 11 h 81"/>
                    <a:gd name="T60" fmla="*/ 34 w 145"/>
                    <a:gd name="T61" fmla="*/ 3 h 81"/>
                    <a:gd name="T62" fmla="*/ 23 w 145"/>
                    <a:gd name="T63" fmla="*/ 0 h 81"/>
                    <a:gd name="T64" fmla="*/ 30 w 145"/>
                    <a:gd name="T65" fmla="*/ 3 h 81"/>
                    <a:gd name="T66" fmla="*/ 26 w 145"/>
                    <a:gd name="T67" fmla="*/ 3 h 81"/>
                    <a:gd name="T68" fmla="*/ 30 w 145"/>
                    <a:gd name="T69" fmla="*/ 11 h 81"/>
                    <a:gd name="T70" fmla="*/ 19 w 145"/>
                    <a:gd name="T71" fmla="*/ 7 h 81"/>
                    <a:gd name="T72" fmla="*/ 15 w 145"/>
                    <a:gd name="T73" fmla="*/ 7 h 81"/>
                    <a:gd name="T74" fmla="*/ 15 w 145"/>
                    <a:gd name="T75" fmla="*/ 14 h 81"/>
                    <a:gd name="T76" fmla="*/ 15 w 145"/>
                    <a:gd name="T77" fmla="*/ 18 h 81"/>
                    <a:gd name="T78" fmla="*/ 8 w 145"/>
                    <a:gd name="T79" fmla="*/ 14 h 81"/>
                    <a:gd name="T80" fmla="*/ 4 w 145"/>
                    <a:gd name="T81" fmla="*/ 18 h 81"/>
                    <a:gd name="T82" fmla="*/ 12 w 145"/>
                    <a:gd name="T83" fmla="*/ 26 h 81"/>
                    <a:gd name="T84" fmla="*/ 19 w 145"/>
                    <a:gd name="T85" fmla="*/ 22 h 81"/>
                    <a:gd name="T86" fmla="*/ 26 w 145"/>
                    <a:gd name="T87" fmla="*/ 22 h 81"/>
                    <a:gd name="T88" fmla="*/ 34 w 145"/>
                    <a:gd name="T89" fmla="*/ 22 h 81"/>
                    <a:gd name="T90" fmla="*/ 37 w 145"/>
                    <a:gd name="T91" fmla="*/ 26 h 81"/>
                    <a:gd name="T92" fmla="*/ 26 w 145"/>
                    <a:gd name="T93" fmla="*/ 33 h 81"/>
                    <a:gd name="T94" fmla="*/ 37 w 145"/>
                    <a:gd name="T95" fmla="*/ 33 h 81"/>
                    <a:gd name="T96" fmla="*/ 23 w 145"/>
                    <a:gd name="T97" fmla="*/ 37 h 81"/>
                    <a:gd name="T98" fmla="*/ 19 w 145"/>
                    <a:gd name="T99" fmla="*/ 33 h 81"/>
                    <a:gd name="T100" fmla="*/ 8 w 145"/>
                    <a:gd name="T101" fmla="*/ 37 h 81"/>
                    <a:gd name="T102" fmla="*/ 12 w 145"/>
                    <a:gd name="T103" fmla="*/ 44 h 81"/>
                    <a:gd name="T104" fmla="*/ 26 w 145"/>
                    <a:gd name="T105" fmla="*/ 44 h 81"/>
                    <a:gd name="T106" fmla="*/ 30 w 145"/>
                    <a:gd name="T107" fmla="*/ 52 h 81"/>
                    <a:gd name="T108" fmla="*/ 30 w 145"/>
                    <a:gd name="T109" fmla="*/ 55 h 81"/>
                    <a:gd name="T110" fmla="*/ 34 w 145"/>
                    <a:gd name="T111" fmla="*/ 55 h 81"/>
                    <a:gd name="T112" fmla="*/ 26 w 145"/>
                    <a:gd name="T113" fmla="*/ 59 h 81"/>
                    <a:gd name="T114" fmla="*/ 19 w 145"/>
                    <a:gd name="T115" fmla="*/ 59 h 81"/>
                    <a:gd name="T116" fmla="*/ 23 w 145"/>
                    <a:gd name="T117" fmla="*/ 70 h 81"/>
                    <a:gd name="T118" fmla="*/ 37 w 145"/>
                    <a:gd name="T119" fmla="*/ 66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45" h="81">
                      <a:moveTo>
                        <a:pt x="52" y="81"/>
                      </a:moveTo>
                      <a:lnTo>
                        <a:pt x="52" y="81"/>
                      </a:lnTo>
                      <a:lnTo>
                        <a:pt x="52" y="78"/>
                      </a:lnTo>
                      <a:lnTo>
                        <a:pt x="52" y="78"/>
                      </a:lnTo>
                      <a:lnTo>
                        <a:pt x="52" y="81"/>
                      </a:lnTo>
                      <a:lnTo>
                        <a:pt x="52" y="81"/>
                      </a:lnTo>
                      <a:lnTo>
                        <a:pt x="52" y="81"/>
                      </a:lnTo>
                      <a:close/>
                      <a:moveTo>
                        <a:pt x="45" y="70"/>
                      </a:moveTo>
                      <a:lnTo>
                        <a:pt x="49" y="66"/>
                      </a:lnTo>
                      <a:lnTo>
                        <a:pt x="49" y="70"/>
                      </a:lnTo>
                      <a:lnTo>
                        <a:pt x="52" y="74"/>
                      </a:lnTo>
                      <a:lnTo>
                        <a:pt x="52" y="74"/>
                      </a:lnTo>
                      <a:lnTo>
                        <a:pt x="56" y="74"/>
                      </a:lnTo>
                      <a:lnTo>
                        <a:pt x="60" y="74"/>
                      </a:lnTo>
                      <a:lnTo>
                        <a:pt x="63" y="78"/>
                      </a:lnTo>
                      <a:lnTo>
                        <a:pt x="71" y="78"/>
                      </a:lnTo>
                      <a:lnTo>
                        <a:pt x="75" y="78"/>
                      </a:lnTo>
                      <a:lnTo>
                        <a:pt x="78" y="78"/>
                      </a:lnTo>
                      <a:lnTo>
                        <a:pt x="78" y="74"/>
                      </a:lnTo>
                      <a:lnTo>
                        <a:pt x="78" y="74"/>
                      </a:lnTo>
                      <a:lnTo>
                        <a:pt x="78" y="74"/>
                      </a:lnTo>
                      <a:lnTo>
                        <a:pt x="82" y="78"/>
                      </a:lnTo>
                      <a:lnTo>
                        <a:pt x="86" y="74"/>
                      </a:lnTo>
                      <a:lnTo>
                        <a:pt x="86" y="70"/>
                      </a:lnTo>
                      <a:lnTo>
                        <a:pt x="93" y="70"/>
                      </a:lnTo>
                      <a:lnTo>
                        <a:pt x="89" y="70"/>
                      </a:lnTo>
                      <a:lnTo>
                        <a:pt x="89" y="70"/>
                      </a:lnTo>
                      <a:lnTo>
                        <a:pt x="93" y="70"/>
                      </a:lnTo>
                      <a:lnTo>
                        <a:pt x="93" y="70"/>
                      </a:lnTo>
                      <a:lnTo>
                        <a:pt x="97" y="66"/>
                      </a:lnTo>
                      <a:lnTo>
                        <a:pt x="100" y="66"/>
                      </a:lnTo>
                      <a:lnTo>
                        <a:pt x="100" y="66"/>
                      </a:lnTo>
                      <a:lnTo>
                        <a:pt x="104" y="66"/>
                      </a:lnTo>
                      <a:lnTo>
                        <a:pt x="104" y="66"/>
                      </a:lnTo>
                      <a:lnTo>
                        <a:pt x="104" y="66"/>
                      </a:lnTo>
                      <a:lnTo>
                        <a:pt x="112" y="63"/>
                      </a:lnTo>
                      <a:lnTo>
                        <a:pt x="115" y="59"/>
                      </a:lnTo>
                      <a:lnTo>
                        <a:pt x="123" y="55"/>
                      </a:lnTo>
                      <a:lnTo>
                        <a:pt x="123" y="55"/>
                      </a:lnTo>
                      <a:lnTo>
                        <a:pt x="123" y="55"/>
                      </a:lnTo>
                      <a:lnTo>
                        <a:pt x="123" y="52"/>
                      </a:lnTo>
                      <a:lnTo>
                        <a:pt x="126" y="52"/>
                      </a:lnTo>
                      <a:lnTo>
                        <a:pt x="126" y="55"/>
                      </a:lnTo>
                      <a:lnTo>
                        <a:pt x="130" y="55"/>
                      </a:lnTo>
                      <a:lnTo>
                        <a:pt x="134" y="52"/>
                      </a:lnTo>
                      <a:lnTo>
                        <a:pt x="134" y="52"/>
                      </a:lnTo>
                      <a:lnTo>
                        <a:pt x="130" y="52"/>
                      </a:lnTo>
                      <a:lnTo>
                        <a:pt x="130" y="48"/>
                      </a:lnTo>
                      <a:lnTo>
                        <a:pt x="134" y="48"/>
                      </a:lnTo>
                      <a:lnTo>
                        <a:pt x="134" y="44"/>
                      </a:lnTo>
                      <a:lnTo>
                        <a:pt x="134" y="44"/>
                      </a:lnTo>
                      <a:lnTo>
                        <a:pt x="137" y="44"/>
                      </a:lnTo>
                      <a:lnTo>
                        <a:pt x="137" y="48"/>
                      </a:lnTo>
                      <a:lnTo>
                        <a:pt x="141" y="48"/>
                      </a:lnTo>
                      <a:lnTo>
                        <a:pt x="141" y="44"/>
                      </a:lnTo>
                      <a:lnTo>
                        <a:pt x="141" y="40"/>
                      </a:lnTo>
                      <a:lnTo>
                        <a:pt x="137" y="37"/>
                      </a:lnTo>
                      <a:lnTo>
                        <a:pt x="137" y="37"/>
                      </a:lnTo>
                      <a:lnTo>
                        <a:pt x="137" y="33"/>
                      </a:lnTo>
                      <a:lnTo>
                        <a:pt x="137" y="29"/>
                      </a:lnTo>
                      <a:lnTo>
                        <a:pt x="141" y="29"/>
                      </a:lnTo>
                      <a:lnTo>
                        <a:pt x="145" y="29"/>
                      </a:lnTo>
                      <a:lnTo>
                        <a:pt x="145" y="29"/>
                      </a:lnTo>
                      <a:lnTo>
                        <a:pt x="145" y="26"/>
                      </a:lnTo>
                      <a:lnTo>
                        <a:pt x="137" y="26"/>
                      </a:lnTo>
                      <a:lnTo>
                        <a:pt x="134" y="26"/>
                      </a:lnTo>
                      <a:lnTo>
                        <a:pt x="137" y="22"/>
                      </a:lnTo>
                      <a:lnTo>
                        <a:pt x="137" y="22"/>
                      </a:lnTo>
                      <a:lnTo>
                        <a:pt x="134" y="22"/>
                      </a:lnTo>
                      <a:lnTo>
                        <a:pt x="130" y="22"/>
                      </a:lnTo>
                      <a:lnTo>
                        <a:pt x="130" y="18"/>
                      </a:lnTo>
                      <a:lnTo>
                        <a:pt x="134" y="18"/>
                      </a:lnTo>
                      <a:lnTo>
                        <a:pt x="134" y="14"/>
                      </a:lnTo>
                      <a:lnTo>
                        <a:pt x="134" y="11"/>
                      </a:lnTo>
                      <a:lnTo>
                        <a:pt x="134" y="11"/>
                      </a:lnTo>
                      <a:lnTo>
                        <a:pt x="130" y="11"/>
                      </a:lnTo>
                      <a:lnTo>
                        <a:pt x="126" y="11"/>
                      </a:lnTo>
                      <a:lnTo>
                        <a:pt x="126" y="7"/>
                      </a:lnTo>
                      <a:lnTo>
                        <a:pt x="130" y="7"/>
                      </a:lnTo>
                      <a:lnTo>
                        <a:pt x="130" y="7"/>
                      </a:lnTo>
                      <a:lnTo>
                        <a:pt x="130" y="3"/>
                      </a:lnTo>
                      <a:lnTo>
                        <a:pt x="134" y="3"/>
                      </a:lnTo>
                      <a:lnTo>
                        <a:pt x="130" y="3"/>
                      </a:lnTo>
                      <a:lnTo>
                        <a:pt x="130" y="3"/>
                      </a:lnTo>
                      <a:lnTo>
                        <a:pt x="123" y="7"/>
                      </a:lnTo>
                      <a:lnTo>
                        <a:pt x="123" y="11"/>
                      </a:lnTo>
                      <a:lnTo>
                        <a:pt x="119" y="11"/>
                      </a:lnTo>
                      <a:lnTo>
                        <a:pt x="119" y="7"/>
                      </a:lnTo>
                      <a:lnTo>
                        <a:pt x="119" y="7"/>
                      </a:lnTo>
                      <a:lnTo>
                        <a:pt x="119" y="3"/>
                      </a:lnTo>
                      <a:lnTo>
                        <a:pt x="119" y="0"/>
                      </a:lnTo>
                      <a:lnTo>
                        <a:pt x="115" y="0"/>
                      </a:lnTo>
                      <a:lnTo>
                        <a:pt x="112" y="3"/>
                      </a:lnTo>
                      <a:lnTo>
                        <a:pt x="112" y="0"/>
                      </a:lnTo>
                      <a:lnTo>
                        <a:pt x="108" y="3"/>
                      </a:lnTo>
                      <a:lnTo>
                        <a:pt x="108" y="7"/>
                      </a:lnTo>
                      <a:lnTo>
                        <a:pt x="108" y="7"/>
                      </a:lnTo>
                      <a:lnTo>
                        <a:pt x="104" y="7"/>
                      </a:lnTo>
                      <a:lnTo>
                        <a:pt x="100" y="11"/>
                      </a:lnTo>
                      <a:lnTo>
                        <a:pt x="100" y="7"/>
                      </a:lnTo>
                      <a:lnTo>
                        <a:pt x="100" y="7"/>
                      </a:lnTo>
                      <a:lnTo>
                        <a:pt x="97" y="11"/>
                      </a:lnTo>
                      <a:lnTo>
                        <a:pt x="97" y="14"/>
                      </a:lnTo>
                      <a:lnTo>
                        <a:pt x="93" y="14"/>
                      </a:lnTo>
                      <a:lnTo>
                        <a:pt x="89" y="7"/>
                      </a:lnTo>
                      <a:lnTo>
                        <a:pt x="89" y="7"/>
                      </a:lnTo>
                      <a:lnTo>
                        <a:pt x="86" y="7"/>
                      </a:lnTo>
                      <a:lnTo>
                        <a:pt x="86" y="7"/>
                      </a:lnTo>
                      <a:lnTo>
                        <a:pt x="82" y="14"/>
                      </a:lnTo>
                      <a:lnTo>
                        <a:pt x="86" y="18"/>
                      </a:lnTo>
                      <a:lnTo>
                        <a:pt x="82" y="26"/>
                      </a:lnTo>
                      <a:lnTo>
                        <a:pt x="86" y="18"/>
                      </a:lnTo>
                      <a:lnTo>
                        <a:pt x="82" y="14"/>
                      </a:lnTo>
                      <a:lnTo>
                        <a:pt x="82" y="11"/>
                      </a:lnTo>
                      <a:lnTo>
                        <a:pt x="78" y="11"/>
                      </a:lnTo>
                      <a:lnTo>
                        <a:pt x="78" y="7"/>
                      </a:lnTo>
                      <a:lnTo>
                        <a:pt x="78" y="7"/>
                      </a:lnTo>
                      <a:lnTo>
                        <a:pt x="71" y="11"/>
                      </a:lnTo>
                      <a:lnTo>
                        <a:pt x="71" y="14"/>
                      </a:lnTo>
                      <a:lnTo>
                        <a:pt x="71" y="14"/>
                      </a:lnTo>
                      <a:lnTo>
                        <a:pt x="67" y="18"/>
                      </a:lnTo>
                      <a:lnTo>
                        <a:pt x="63" y="18"/>
                      </a:lnTo>
                      <a:lnTo>
                        <a:pt x="63" y="14"/>
                      </a:lnTo>
                      <a:lnTo>
                        <a:pt x="63" y="14"/>
                      </a:lnTo>
                      <a:lnTo>
                        <a:pt x="63" y="7"/>
                      </a:lnTo>
                      <a:lnTo>
                        <a:pt x="60" y="7"/>
                      </a:lnTo>
                      <a:lnTo>
                        <a:pt x="56" y="11"/>
                      </a:lnTo>
                      <a:lnTo>
                        <a:pt x="56" y="18"/>
                      </a:lnTo>
                      <a:lnTo>
                        <a:pt x="60" y="18"/>
                      </a:lnTo>
                      <a:lnTo>
                        <a:pt x="56" y="22"/>
                      </a:lnTo>
                      <a:lnTo>
                        <a:pt x="56" y="26"/>
                      </a:lnTo>
                      <a:lnTo>
                        <a:pt x="52" y="26"/>
                      </a:lnTo>
                      <a:lnTo>
                        <a:pt x="52" y="22"/>
                      </a:lnTo>
                      <a:lnTo>
                        <a:pt x="49" y="26"/>
                      </a:lnTo>
                      <a:lnTo>
                        <a:pt x="49" y="26"/>
                      </a:lnTo>
                      <a:lnTo>
                        <a:pt x="45" y="29"/>
                      </a:lnTo>
                      <a:lnTo>
                        <a:pt x="45" y="33"/>
                      </a:lnTo>
                      <a:lnTo>
                        <a:pt x="45" y="29"/>
                      </a:lnTo>
                      <a:lnTo>
                        <a:pt x="41" y="29"/>
                      </a:lnTo>
                      <a:lnTo>
                        <a:pt x="41" y="26"/>
                      </a:lnTo>
                      <a:lnTo>
                        <a:pt x="45" y="22"/>
                      </a:lnTo>
                      <a:lnTo>
                        <a:pt x="45" y="22"/>
                      </a:lnTo>
                      <a:lnTo>
                        <a:pt x="41" y="22"/>
                      </a:lnTo>
                      <a:lnTo>
                        <a:pt x="41" y="18"/>
                      </a:lnTo>
                      <a:lnTo>
                        <a:pt x="41" y="14"/>
                      </a:lnTo>
                      <a:lnTo>
                        <a:pt x="41" y="18"/>
                      </a:lnTo>
                      <a:lnTo>
                        <a:pt x="45" y="14"/>
                      </a:lnTo>
                      <a:lnTo>
                        <a:pt x="45" y="14"/>
                      </a:lnTo>
                      <a:lnTo>
                        <a:pt x="41" y="11"/>
                      </a:lnTo>
                      <a:lnTo>
                        <a:pt x="45" y="11"/>
                      </a:lnTo>
                      <a:lnTo>
                        <a:pt x="41" y="7"/>
                      </a:lnTo>
                      <a:lnTo>
                        <a:pt x="41" y="7"/>
                      </a:lnTo>
                      <a:lnTo>
                        <a:pt x="37" y="7"/>
                      </a:lnTo>
                      <a:lnTo>
                        <a:pt x="34" y="3"/>
                      </a:lnTo>
                      <a:lnTo>
                        <a:pt x="34" y="3"/>
                      </a:lnTo>
                      <a:lnTo>
                        <a:pt x="34" y="0"/>
                      </a:lnTo>
                      <a:lnTo>
                        <a:pt x="30" y="0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23" y="3"/>
                      </a:lnTo>
                      <a:lnTo>
                        <a:pt x="23" y="3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30" y="3"/>
                      </a:lnTo>
                      <a:lnTo>
                        <a:pt x="30" y="3"/>
                      </a:lnTo>
                      <a:lnTo>
                        <a:pt x="30" y="3"/>
                      </a:lnTo>
                      <a:lnTo>
                        <a:pt x="26" y="3"/>
                      </a:lnTo>
                      <a:lnTo>
                        <a:pt x="23" y="3"/>
                      </a:lnTo>
                      <a:lnTo>
                        <a:pt x="26" y="3"/>
                      </a:lnTo>
                      <a:lnTo>
                        <a:pt x="30" y="7"/>
                      </a:lnTo>
                      <a:lnTo>
                        <a:pt x="34" y="11"/>
                      </a:lnTo>
                      <a:lnTo>
                        <a:pt x="30" y="11"/>
                      </a:lnTo>
                      <a:lnTo>
                        <a:pt x="30" y="14"/>
                      </a:lnTo>
                      <a:lnTo>
                        <a:pt x="30" y="11"/>
                      </a:lnTo>
                      <a:lnTo>
                        <a:pt x="26" y="7"/>
                      </a:lnTo>
                      <a:lnTo>
                        <a:pt x="23" y="11"/>
                      </a:lnTo>
                      <a:lnTo>
                        <a:pt x="23" y="11"/>
                      </a:lnTo>
                      <a:lnTo>
                        <a:pt x="23" y="7"/>
                      </a:lnTo>
                      <a:lnTo>
                        <a:pt x="19" y="7"/>
                      </a:lnTo>
                      <a:lnTo>
                        <a:pt x="19" y="3"/>
                      </a:lnTo>
                      <a:lnTo>
                        <a:pt x="15" y="7"/>
                      </a:lnTo>
                      <a:lnTo>
                        <a:pt x="19" y="7"/>
                      </a:lnTo>
                      <a:lnTo>
                        <a:pt x="15" y="11"/>
                      </a:lnTo>
                      <a:lnTo>
                        <a:pt x="15" y="7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11"/>
                      </a:lnTo>
                      <a:lnTo>
                        <a:pt x="15" y="11"/>
                      </a:lnTo>
                      <a:lnTo>
                        <a:pt x="15" y="14"/>
                      </a:lnTo>
                      <a:lnTo>
                        <a:pt x="12" y="11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5" y="14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2" y="18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4" y="18"/>
                      </a:lnTo>
                      <a:lnTo>
                        <a:pt x="8" y="18"/>
                      </a:lnTo>
                      <a:lnTo>
                        <a:pt x="8" y="22"/>
                      </a:lnTo>
                      <a:lnTo>
                        <a:pt x="8" y="22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0" y="22"/>
                      </a:lnTo>
                      <a:lnTo>
                        <a:pt x="4" y="22"/>
                      </a:lnTo>
                      <a:lnTo>
                        <a:pt x="8" y="26"/>
                      </a:lnTo>
                      <a:lnTo>
                        <a:pt x="12" y="26"/>
                      </a:lnTo>
                      <a:lnTo>
                        <a:pt x="12" y="22"/>
                      </a:lnTo>
                      <a:lnTo>
                        <a:pt x="15" y="22"/>
                      </a:lnTo>
                      <a:lnTo>
                        <a:pt x="19" y="18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23" y="22"/>
                      </a:lnTo>
                      <a:lnTo>
                        <a:pt x="23" y="26"/>
                      </a:lnTo>
                      <a:lnTo>
                        <a:pt x="26" y="26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0" y="26"/>
                      </a:lnTo>
                      <a:lnTo>
                        <a:pt x="34" y="26"/>
                      </a:lnTo>
                      <a:lnTo>
                        <a:pt x="34" y="26"/>
                      </a:lnTo>
                      <a:lnTo>
                        <a:pt x="37" y="26"/>
                      </a:lnTo>
                      <a:lnTo>
                        <a:pt x="37" y="26"/>
                      </a:lnTo>
                      <a:lnTo>
                        <a:pt x="34" y="26"/>
                      </a:lnTo>
                      <a:lnTo>
                        <a:pt x="34" y="29"/>
                      </a:lnTo>
                      <a:lnTo>
                        <a:pt x="30" y="29"/>
                      </a:lnTo>
                      <a:lnTo>
                        <a:pt x="26" y="29"/>
                      </a:lnTo>
                      <a:lnTo>
                        <a:pt x="26" y="33"/>
                      </a:lnTo>
                      <a:lnTo>
                        <a:pt x="30" y="33"/>
                      </a:lnTo>
                      <a:lnTo>
                        <a:pt x="34" y="33"/>
                      </a:lnTo>
                      <a:lnTo>
                        <a:pt x="34" y="29"/>
                      </a:lnTo>
                      <a:lnTo>
                        <a:pt x="37" y="29"/>
                      </a:lnTo>
                      <a:lnTo>
                        <a:pt x="37" y="33"/>
                      </a:lnTo>
                      <a:lnTo>
                        <a:pt x="34" y="33"/>
                      </a:lnTo>
                      <a:lnTo>
                        <a:pt x="30" y="37"/>
                      </a:lnTo>
                      <a:lnTo>
                        <a:pt x="26" y="33"/>
                      </a:lnTo>
                      <a:lnTo>
                        <a:pt x="26" y="37"/>
                      </a:lnTo>
                      <a:lnTo>
                        <a:pt x="23" y="37"/>
                      </a:lnTo>
                      <a:lnTo>
                        <a:pt x="23" y="33"/>
                      </a:lnTo>
                      <a:lnTo>
                        <a:pt x="23" y="33"/>
                      </a:lnTo>
                      <a:lnTo>
                        <a:pt x="19" y="33"/>
                      </a:lnTo>
                      <a:lnTo>
                        <a:pt x="19" y="33"/>
                      </a:lnTo>
                      <a:lnTo>
                        <a:pt x="19" y="33"/>
                      </a:lnTo>
                      <a:lnTo>
                        <a:pt x="19" y="37"/>
                      </a:lnTo>
                      <a:lnTo>
                        <a:pt x="15" y="37"/>
                      </a:lnTo>
                      <a:lnTo>
                        <a:pt x="15" y="37"/>
                      </a:lnTo>
                      <a:lnTo>
                        <a:pt x="12" y="37"/>
                      </a:lnTo>
                      <a:lnTo>
                        <a:pt x="8" y="37"/>
                      </a:lnTo>
                      <a:lnTo>
                        <a:pt x="4" y="37"/>
                      </a:lnTo>
                      <a:lnTo>
                        <a:pt x="4" y="37"/>
                      </a:lnTo>
                      <a:lnTo>
                        <a:pt x="4" y="40"/>
                      </a:lnTo>
                      <a:lnTo>
                        <a:pt x="8" y="40"/>
                      </a:lnTo>
                      <a:lnTo>
                        <a:pt x="12" y="44"/>
                      </a:lnTo>
                      <a:lnTo>
                        <a:pt x="12" y="40"/>
                      </a:lnTo>
                      <a:lnTo>
                        <a:pt x="15" y="44"/>
                      </a:lnTo>
                      <a:lnTo>
                        <a:pt x="23" y="44"/>
                      </a:lnTo>
                      <a:lnTo>
                        <a:pt x="26" y="44"/>
                      </a:lnTo>
                      <a:lnTo>
                        <a:pt x="26" y="44"/>
                      </a:lnTo>
                      <a:lnTo>
                        <a:pt x="23" y="44"/>
                      </a:lnTo>
                      <a:lnTo>
                        <a:pt x="23" y="48"/>
                      </a:lnTo>
                      <a:lnTo>
                        <a:pt x="26" y="48"/>
                      </a:lnTo>
                      <a:lnTo>
                        <a:pt x="26" y="52"/>
                      </a:lnTo>
                      <a:lnTo>
                        <a:pt x="30" y="52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0" y="52"/>
                      </a:lnTo>
                      <a:lnTo>
                        <a:pt x="30" y="55"/>
                      </a:lnTo>
                      <a:lnTo>
                        <a:pt x="30" y="55"/>
                      </a:lnTo>
                      <a:lnTo>
                        <a:pt x="34" y="52"/>
                      </a:lnTo>
                      <a:lnTo>
                        <a:pt x="37" y="52"/>
                      </a:lnTo>
                      <a:lnTo>
                        <a:pt x="41" y="55"/>
                      </a:lnTo>
                      <a:lnTo>
                        <a:pt x="37" y="55"/>
                      </a:lnTo>
                      <a:lnTo>
                        <a:pt x="34" y="55"/>
                      </a:lnTo>
                      <a:lnTo>
                        <a:pt x="34" y="55"/>
                      </a:lnTo>
                      <a:lnTo>
                        <a:pt x="30" y="55"/>
                      </a:lnTo>
                      <a:lnTo>
                        <a:pt x="30" y="59"/>
                      </a:lnTo>
                      <a:lnTo>
                        <a:pt x="26" y="59"/>
                      </a:lnTo>
                      <a:lnTo>
                        <a:pt x="26" y="59"/>
                      </a:lnTo>
                      <a:lnTo>
                        <a:pt x="23" y="63"/>
                      </a:lnTo>
                      <a:lnTo>
                        <a:pt x="23" y="59"/>
                      </a:lnTo>
                      <a:lnTo>
                        <a:pt x="19" y="59"/>
                      </a:lnTo>
                      <a:lnTo>
                        <a:pt x="19" y="59"/>
                      </a:lnTo>
                      <a:lnTo>
                        <a:pt x="19" y="59"/>
                      </a:lnTo>
                      <a:lnTo>
                        <a:pt x="19" y="63"/>
                      </a:lnTo>
                      <a:lnTo>
                        <a:pt x="19" y="63"/>
                      </a:lnTo>
                      <a:lnTo>
                        <a:pt x="19" y="63"/>
                      </a:lnTo>
                      <a:lnTo>
                        <a:pt x="19" y="70"/>
                      </a:lnTo>
                      <a:lnTo>
                        <a:pt x="23" y="70"/>
                      </a:lnTo>
                      <a:lnTo>
                        <a:pt x="23" y="66"/>
                      </a:lnTo>
                      <a:lnTo>
                        <a:pt x="26" y="70"/>
                      </a:lnTo>
                      <a:lnTo>
                        <a:pt x="30" y="70"/>
                      </a:lnTo>
                      <a:lnTo>
                        <a:pt x="37" y="66"/>
                      </a:lnTo>
                      <a:lnTo>
                        <a:pt x="37" y="66"/>
                      </a:lnTo>
                      <a:lnTo>
                        <a:pt x="41" y="66"/>
                      </a:lnTo>
                      <a:lnTo>
                        <a:pt x="41" y="70"/>
                      </a:lnTo>
                      <a:lnTo>
                        <a:pt x="45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6" name="Freeform 156">
                  <a:extLst>
                    <a:ext uri="{FF2B5EF4-FFF2-40B4-BE49-F238E27FC236}">
                      <a16:creationId xmlns:a16="http://schemas.microsoft.com/office/drawing/2014/main" id="{AD434C2F-9B7E-F345-BC8E-F40CAA55F2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73366" y="3181116"/>
                  <a:ext cx="42459" cy="24446"/>
                </a:xfrm>
                <a:custGeom>
                  <a:avLst/>
                  <a:gdLst>
                    <a:gd name="T0" fmla="*/ 33 w 33"/>
                    <a:gd name="T1" fmla="*/ 15 h 19"/>
                    <a:gd name="T2" fmla="*/ 29 w 33"/>
                    <a:gd name="T3" fmla="*/ 15 h 19"/>
                    <a:gd name="T4" fmla="*/ 29 w 33"/>
                    <a:gd name="T5" fmla="*/ 19 h 19"/>
                    <a:gd name="T6" fmla="*/ 33 w 33"/>
                    <a:gd name="T7" fmla="*/ 15 h 19"/>
                    <a:gd name="T8" fmla="*/ 33 w 33"/>
                    <a:gd name="T9" fmla="*/ 15 h 19"/>
                    <a:gd name="T10" fmla="*/ 33 w 33"/>
                    <a:gd name="T11" fmla="*/ 15 h 19"/>
                    <a:gd name="T12" fmla="*/ 33 w 33"/>
                    <a:gd name="T13" fmla="*/ 15 h 19"/>
                    <a:gd name="T14" fmla="*/ 18 w 33"/>
                    <a:gd name="T15" fmla="*/ 11 h 19"/>
                    <a:gd name="T16" fmla="*/ 22 w 33"/>
                    <a:gd name="T17" fmla="*/ 11 h 19"/>
                    <a:gd name="T18" fmla="*/ 22 w 33"/>
                    <a:gd name="T19" fmla="*/ 11 h 19"/>
                    <a:gd name="T20" fmla="*/ 22 w 33"/>
                    <a:gd name="T21" fmla="*/ 15 h 19"/>
                    <a:gd name="T22" fmla="*/ 18 w 33"/>
                    <a:gd name="T23" fmla="*/ 11 h 19"/>
                    <a:gd name="T24" fmla="*/ 18 w 33"/>
                    <a:gd name="T25" fmla="*/ 11 h 19"/>
                    <a:gd name="T26" fmla="*/ 15 w 33"/>
                    <a:gd name="T27" fmla="*/ 4 h 19"/>
                    <a:gd name="T28" fmla="*/ 15 w 33"/>
                    <a:gd name="T29" fmla="*/ 8 h 19"/>
                    <a:gd name="T30" fmla="*/ 15 w 33"/>
                    <a:gd name="T31" fmla="*/ 8 h 19"/>
                    <a:gd name="T32" fmla="*/ 15 w 33"/>
                    <a:gd name="T33" fmla="*/ 4 h 19"/>
                    <a:gd name="T34" fmla="*/ 15 w 33"/>
                    <a:gd name="T35" fmla="*/ 4 h 19"/>
                    <a:gd name="T36" fmla="*/ 0 w 33"/>
                    <a:gd name="T37" fmla="*/ 8 h 19"/>
                    <a:gd name="T38" fmla="*/ 4 w 33"/>
                    <a:gd name="T39" fmla="*/ 8 h 19"/>
                    <a:gd name="T40" fmla="*/ 4 w 33"/>
                    <a:gd name="T41" fmla="*/ 11 h 19"/>
                    <a:gd name="T42" fmla="*/ 0 w 33"/>
                    <a:gd name="T43" fmla="*/ 11 h 19"/>
                    <a:gd name="T44" fmla="*/ 0 w 33"/>
                    <a:gd name="T45" fmla="*/ 8 h 19"/>
                    <a:gd name="T46" fmla="*/ 0 w 33"/>
                    <a:gd name="T47" fmla="*/ 8 h 19"/>
                    <a:gd name="T48" fmla="*/ 0 w 33"/>
                    <a:gd name="T49" fmla="*/ 8 h 19"/>
                    <a:gd name="T50" fmla="*/ 4 w 33"/>
                    <a:gd name="T51" fmla="*/ 4 h 19"/>
                    <a:gd name="T52" fmla="*/ 4 w 33"/>
                    <a:gd name="T53" fmla="*/ 4 h 19"/>
                    <a:gd name="T54" fmla="*/ 7 w 33"/>
                    <a:gd name="T55" fmla="*/ 8 h 19"/>
                    <a:gd name="T56" fmla="*/ 7 w 33"/>
                    <a:gd name="T57" fmla="*/ 11 h 19"/>
                    <a:gd name="T58" fmla="*/ 7 w 33"/>
                    <a:gd name="T59" fmla="*/ 15 h 19"/>
                    <a:gd name="T60" fmla="*/ 4 w 33"/>
                    <a:gd name="T61" fmla="*/ 15 h 19"/>
                    <a:gd name="T62" fmla="*/ 7 w 33"/>
                    <a:gd name="T63" fmla="*/ 19 h 19"/>
                    <a:gd name="T64" fmla="*/ 11 w 33"/>
                    <a:gd name="T65" fmla="*/ 19 h 19"/>
                    <a:gd name="T66" fmla="*/ 11 w 33"/>
                    <a:gd name="T67" fmla="*/ 15 h 19"/>
                    <a:gd name="T68" fmla="*/ 11 w 33"/>
                    <a:gd name="T69" fmla="*/ 11 h 19"/>
                    <a:gd name="T70" fmla="*/ 11 w 33"/>
                    <a:gd name="T71" fmla="*/ 8 h 19"/>
                    <a:gd name="T72" fmla="*/ 7 w 33"/>
                    <a:gd name="T73" fmla="*/ 4 h 19"/>
                    <a:gd name="T74" fmla="*/ 7 w 33"/>
                    <a:gd name="T75" fmla="*/ 0 h 19"/>
                    <a:gd name="T76" fmla="*/ 7 w 33"/>
                    <a:gd name="T77" fmla="*/ 0 h 19"/>
                    <a:gd name="T78" fmla="*/ 4 w 33"/>
                    <a:gd name="T79" fmla="*/ 0 h 19"/>
                    <a:gd name="T80" fmla="*/ 4 w 33"/>
                    <a:gd name="T81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3" h="19">
                      <a:moveTo>
                        <a:pt x="33" y="15"/>
                      </a:moveTo>
                      <a:lnTo>
                        <a:pt x="29" y="15"/>
                      </a:lnTo>
                      <a:lnTo>
                        <a:pt x="29" y="19"/>
                      </a:lnTo>
                      <a:lnTo>
                        <a:pt x="33" y="15"/>
                      </a:lnTo>
                      <a:lnTo>
                        <a:pt x="33" y="15"/>
                      </a:lnTo>
                      <a:lnTo>
                        <a:pt x="33" y="15"/>
                      </a:lnTo>
                      <a:lnTo>
                        <a:pt x="33" y="15"/>
                      </a:lnTo>
                      <a:close/>
                      <a:moveTo>
                        <a:pt x="18" y="11"/>
                      </a:moveTo>
                      <a:lnTo>
                        <a:pt x="22" y="11"/>
                      </a:lnTo>
                      <a:lnTo>
                        <a:pt x="22" y="11"/>
                      </a:lnTo>
                      <a:lnTo>
                        <a:pt x="22" y="15"/>
                      </a:lnTo>
                      <a:lnTo>
                        <a:pt x="18" y="11"/>
                      </a:lnTo>
                      <a:lnTo>
                        <a:pt x="18" y="11"/>
                      </a:lnTo>
                      <a:close/>
                      <a:moveTo>
                        <a:pt x="15" y="4"/>
                      </a:move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15" y="4"/>
                      </a:lnTo>
                      <a:lnTo>
                        <a:pt x="15" y="4"/>
                      </a:lnTo>
                      <a:close/>
                      <a:moveTo>
                        <a:pt x="0" y="8"/>
                      </a:moveTo>
                      <a:lnTo>
                        <a:pt x="4" y="8"/>
                      </a:lnTo>
                      <a:lnTo>
                        <a:pt x="4" y="11"/>
                      </a:lnTo>
                      <a:lnTo>
                        <a:pt x="0" y="11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7" y="8"/>
                      </a:lnTo>
                      <a:lnTo>
                        <a:pt x="7" y="11"/>
                      </a:lnTo>
                      <a:lnTo>
                        <a:pt x="7" y="15"/>
                      </a:lnTo>
                      <a:lnTo>
                        <a:pt x="4" y="15"/>
                      </a:lnTo>
                      <a:lnTo>
                        <a:pt x="7" y="19"/>
                      </a:lnTo>
                      <a:lnTo>
                        <a:pt x="11" y="19"/>
                      </a:lnTo>
                      <a:lnTo>
                        <a:pt x="11" y="15"/>
                      </a:lnTo>
                      <a:lnTo>
                        <a:pt x="11" y="11"/>
                      </a:lnTo>
                      <a:lnTo>
                        <a:pt x="11" y="8"/>
                      </a:lnTo>
                      <a:lnTo>
                        <a:pt x="7" y="4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7" name="Freeform 157">
                  <a:extLst>
                    <a:ext uri="{FF2B5EF4-FFF2-40B4-BE49-F238E27FC236}">
                      <a16:creationId xmlns:a16="http://schemas.microsoft.com/office/drawing/2014/main" id="{3441E98B-E3FB-8B4E-BC16-5776B54B64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49777" y="2818286"/>
                  <a:ext cx="66905" cy="24446"/>
                </a:xfrm>
                <a:custGeom>
                  <a:avLst/>
                  <a:gdLst>
                    <a:gd name="T0" fmla="*/ 44 w 52"/>
                    <a:gd name="T1" fmla="*/ 15 h 19"/>
                    <a:gd name="T2" fmla="*/ 52 w 52"/>
                    <a:gd name="T3" fmla="*/ 19 h 19"/>
                    <a:gd name="T4" fmla="*/ 48 w 52"/>
                    <a:gd name="T5" fmla="*/ 19 h 19"/>
                    <a:gd name="T6" fmla="*/ 44 w 52"/>
                    <a:gd name="T7" fmla="*/ 19 h 19"/>
                    <a:gd name="T8" fmla="*/ 44 w 52"/>
                    <a:gd name="T9" fmla="*/ 15 h 19"/>
                    <a:gd name="T10" fmla="*/ 44 w 52"/>
                    <a:gd name="T11" fmla="*/ 15 h 19"/>
                    <a:gd name="T12" fmla="*/ 48 w 52"/>
                    <a:gd name="T13" fmla="*/ 8 h 19"/>
                    <a:gd name="T14" fmla="*/ 44 w 52"/>
                    <a:gd name="T15" fmla="*/ 8 h 19"/>
                    <a:gd name="T16" fmla="*/ 48 w 52"/>
                    <a:gd name="T17" fmla="*/ 11 h 19"/>
                    <a:gd name="T18" fmla="*/ 48 w 52"/>
                    <a:gd name="T19" fmla="*/ 8 h 19"/>
                    <a:gd name="T20" fmla="*/ 48 w 52"/>
                    <a:gd name="T21" fmla="*/ 8 h 19"/>
                    <a:gd name="T22" fmla="*/ 48 w 52"/>
                    <a:gd name="T23" fmla="*/ 8 h 19"/>
                    <a:gd name="T24" fmla="*/ 29 w 52"/>
                    <a:gd name="T25" fmla="*/ 11 h 19"/>
                    <a:gd name="T26" fmla="*/ 29 w 52"/>
                    <a:gd name="T27" fmla="*/ 11 h 19"/>
                    <a:gd name="T28" fmla="*/ 29 w 52"/>
                    <a:gd name="T29" fmla="*/ 15 h 19"/>
                    <a:gd name="T30" fmla="*/ 33 w 52"/>
                    <a:gd name="T31" fmla="*/ 15 h 19"/>
                    <a:gd name="T32" fmla="*/ 29 w 52"/>
                    <a:gd name="T33" fmla="*/ 11 h 19"/>
                    <a:gd name="T34" fmla="*/ 29 w 52"/>
                    <a:gd name="T35" fmla="*/ 11 h 19"/>
                    <a:gd name="T36" fmla="*/ 22 w 52"/>
                    <a:gd name="T37" fmla="*/ 0 h 19"/>
                    <a:gd name="T38" fmla="*/ 26 w 52"/>
                    <a:gd name="T39" fmla="*/ 0 h 19"/>
                    <a:gd name="T40" fmla="*/ 29 w 52"/>
                    <a:gd name="T41" fmla="*/ 0 h 19"/>
                    <a:gd name="T42" fmla="*/ 29 w 52"/>
                    <a:gd name="T43" fmla="*/ 4 h 19"/>
                    <a:gd name="T44" fmla="*/ 29 w 52"/>
                    <a:gd name="T45" fmla="*/ 4 h 19"/>
                    <a:gd name="T46" fmla="*/ 26 w 52"/>
                    <a:gd name="T47" fmla="*/ 4 h 19"/>
                    <a:gd name="T48" fmla="*/ 22 w 52"/>
                    <a:gd name="T49" fmla="*/ 0 h 19"/>
                    <a:gd name="T50" fmla="*/ 22 w 52"/>
                    <a:gd name="T51" fmla="*/ 0 h 19"/>
                    <a:gd name="T52" fmla="*/ 4 w 52"/>
                    <a:gd name="T53" fmla="*/ 8 h 19"/>
                    <a:gd name="T54" fmla="*/ 4 w 52"/>
                    <a:gd name="T55" fmla="*/ 8 h 19"/>
                    <a:gd name="T56" fmla="*/ 0 w 52"/>
                    <a:gd name="T57" fmla="*/ 8 h 19"/>
                    <a:gd name="T58" fmla="*/ 4 w 52"/>
                    <a:gd name="T59" fmla="*/ 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2" h="19">
                      <a:moveTo>
                        <a:pt x="44" y="15"/>
                      </a:moveTo>
                      <a:lnTo>
                        <a:pt x="52" y="19"/>
                      </a:lnTo>
                      <a:lnTo>
                        <a:pt x="48" y="19"/>
                      </a:lnTo>
                      <a:lnTo>
                        <a:pt x="44" y="19"/>
                      </a:lnTo>
                      <a:lnTo>
                        <a:pt x="44" y="15"/>
                      </a:lnTo>
                      <a:lnTo>
                        <a:pt x="44" y="15"/>
                      </a:lnTo>
                      <a:close/>
                      <a:moveTo>
                        <a:pt x="48" y="8"/>
                      </a:moveTo>
                      <a:lnTo>
                        <a:pt x="44" y="8"/>
                      </a:lnTo>
                      <a:lnTo>
                        <a:pt x="48" y="11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close/>
                      <a:moveTo>
                        <a:pt x="29" y="11"/>
                      </a:moveTo>
                      <a:lnTo>
                        <a:pt x="29" y="11"/>
                      </a:lnTo>
                      <a:lnTo>
                        <a:pt x="29" y="15"/>
                      </a:lnTo>
                      <a:lnTo>
                        <a:pt x="33" y="15"/>
                      </a:lnTo>
                      <a:lnTo>
                        <a:pt x="29" y="11"/>
                      </a:lnTo>
                      <a:lnTo>
                        <a:pt x="29" y="11"/>
                      </a:lnTo>
                      <a:close/>
                      <a:moveTo>
                        <a:pt x="22" y="0"/>
                      </a:moveTo>
                      <a:lnTo>
                        <a:pt x="26" y="0"/>
                      </a:lnTo>
                      <a:lnTo>
                        <a:pt x="29" y="0"/>
                      </a:lnTo>
                      <a:lnTo>
                        <a:pt x="29" y="4"/>
                      </a:lnTo>
                      <a:lnTo>
                        <a:pt x="29" y="4"/>
                      </a:lnTo>
                      <a:lnTo>
                        <a:pt x="26" y="4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0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8" name="Freeform 158">
                  <a:extLst>
                    <a:ext uri="{FF2B5EF4-FFF2-40B4-BE49-F238E27FC236}">
                      <a16:creationId xmlns:a16="http://schemas.microsoft.com/office/drawing/2014/main" id="{089DE1B6-B6C9-D64C-B99E-211939FA40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97025" y="2813139"/>
                  <a:ext cx="47606" cy="15440"/>
                </a:xfrm>
                <a:custGeom>
                  <a:avLst/>
                  <a:gdLst>
                    <a:gd name="T0" fmla="*/ 30 w 37"/>
                    <a:gd name="T1" fmla="*/ 8 h 12"/>
                    <a:gd name="T2" fmla="*/ 30 w 37"/>
                    <a:gd name="T3" fmla="*/ 8 h 12"/>
                    <a:gd name="T4" fmla="*/ 37 w 37"/>
                    <a:gd name="T5" fmla="*/ 8 h 12"/>
                    <a:gd name="T6" fmla="*/ 33 w 37"/>
                    <a:gd name="T7" fmla="*/ 8 h 12"/>
                    <a:gd name="T8" fmla="*/ 30 w 37"/>
                    <a:gd name="T9" fmla="*/ 8 h 12"/>
                    <a:gd name="T10" fmla="*/ 30 w 37"/>
                    <a:gd name="T11" fmla="*/ 8 h 12"/>
                    <a:gd name="T12" fmla="*/ 26 w 37"/>
                    <a:gd name="T13" fmla="*/ 0 h 12"/>
                    <a:gd name="T14" fmla="*/ 22 w 37"/>
                    <a:gd name="T15" fmla="*/ 0 h 12"/>
                    <a:gd name="T16" fmla="*/ 15 w 37"/>
                    <a:gd name="T17" fmla="*/ 0 h 12"/>
                    <a:gd name="T18" fmla="*/ 4 w 37"/>
                    <a:gd name="T19" fmla="*/ 0 h 12"/>
                    <a:gd name="T20" fmla="*/ 4 w 37"/>
                    <a:gd name="T21" fmla="*/ 4 h 12"/>
                    <a:gd name="T22" fmla="*/ 0 w 37"/>
                    <a:gd name="T23" fmla="*/ 4 h 12"/>
                    <a:gd name="T24" fmla="*/ 0 w 37"/>
                    <a:gd name="T25" fmla="*/ 4 h 12"/>
                    <a:gd name="T26" fmla="*/ 0 w 37"/>
                    <a:gd name="T27" fmla="*/ 8 h 12"/>
                    <a:gd name="T28" fmla="*/ 0 w 37"/>
                    <a:gd name="T29" fmla="*/ 12 h 12"/>
                    <a:gd name="T30" fmla="*/ 11 w 37"/>
                    <a:gd name="T31" fmla="*/ 12 h 12"/>
                    <a:gd name="T32" fmla="*/ 11 w 37"/>
                    <a:gd name="T33" fmla="*/ 12 h 12"/>
                    <a:gd name="T34" fmla="*/ 19 w 37"/>
                    <a:gd name="T35" fmla="*/ 8 h 12"/>
                    <a:gd name="T36" fmla="*/ 19 w 37"/>
                    <a:gd name="T37" fmla="*/ 12 h 12"/>
                    <a:gd name="T38" fmla="*/ 26 w 37"/>
                    <a:gd name="T39" fmla="*/ 8 h 12"/>
                    <a:gd name="T40" fmla="*/ 30 w 37"/>
                    <a:gd name="T41" fmla="*/ 4 h 12"/>
                    <a:gd name="T42" fmla="*/ 26 w 37"/>
                    <a:gd name="T43" fmla="*/ 4 h 12"/>
                    <a:gd name="T44" fmla="*/ 26 w 37"/>
                    <a:gd name="T4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7" h="12">
                      <a:moveTo>
                        <a:pt x="30" y="8"/>
                      </a:moveTo>
                      <a:lnTo>
                        <a:pt x="30" y="8"/>
                      </a:lnTo>
                      <a:lnTo>
                        <a:pt x="37" y="8"/>
                      </a:lnTo>
                      <a:lnTo>
                        <a:pt x="33" y="8"/>
                      </a:lnTo>
                      <a:lnTo>
                        <a:pt x="30" y="8"/>
                      </a:lnTo>
                      <a:lnTo>
                        <a:pt x="30" y="8"/>
                      </a:lnTo>
                      <a:close/>
                      <a:moveTo>
                        <a:pt x="26" y="0"/>
                      </a:moveTo>
                      <a:lnTo>
                        <a:pt x="22" y="0"/>
                      </a:lnTo>
                      <a:lnTo>
                        <a:pt x="15" y="0"/>
                      </a:lnTo>
                      <a:lnTo>
                        <a:pt x="4" y="0"/>
                      </a:lnTo>
                      <a:lnTo>
                        <a:pt x="4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11" y="12"/>
                      </a:lnTo>
                      <a:lnTo>
                        <a:pt x="11" y="12"/>
                      </a:lnTo>
                      <a:lnTo>
                        <a:pt x="19" y="8"/>
                      </a:lnTo>
                      <a:lnTo>
                        <a:pt x="19" y="12"/>
                      </a:lnTo>
                      <a:lnTo>
                        <a:pt x="26" y="8"/>
                      </a:lnTo>
                      <a:lnTo>
                        <a:pt x="30" y="4"/>
                      </a:lnTo>
                      <a:lnTo>
                        <a:pt x="26" y="4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9" name="Freeform 159">
                  <a:extLst>
                    <a:ext uri="{FF2B5EF4-FFF2-40B4-BE49-F238E27FC236}">
                      <a16:creationId xmlns:a16="http://schemas.microsoft.com/office/drawing/2014/main" id="{8EC4DC23-9A96-B94B-95C3-9ECE81228C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96669" y="2784834"/>
                  <a:ext cx="81058" cy="47606"/>
                </a:xfrm>
                <a:custGeom>
                  <a:avLst/>
                  <a:gdLst>
                    <a:gd name="T0" fmla="*/ 60 w 63"/>
                    <a:gd name="T1" fmla="*/ 30 h 37"/>
                    <a:gd name="T2" fmla="*/ 60 w 63"/>
                    <a:gd name="T3" fmla="*/ 30 h 37"/>
                    <a:gd name="T4" fmla="*/ 56 w 63"/>
                    <a:gd name="T5" fmla="*/ 26 h 37"/>
                    <a:gd name="T6" fmla="*/ 56 w 63"/>
                    <a:gd name="T7" fmla="*/ 26 h 37"/>
                    <a:gd name="T8" fmla="*/ 8 w 63"/>
                    <a:gd name="T9" fmla="*/ 4 h 37"/>
                    <a:gd name="T10" fmla="*/ 8 w 63"/>
                    <a:gd name="T11" fmla="*/ 11 h 37"/>
                    <a:gd name="T12" fmla="*/ 4 w 63"/>
                    <a:gd name="T13" fmla="*/ 15 h 37"/>
                    <a:gd name="T14" fmla="*/ 4 w 63"/>
                    <a:gd name="T15" fmla="*/ 19 h 37"/>
                    <a:gd name="T16" fmla="*/ 4 w 63"/>
                    <a:gd name="T17" fmla="*/ 22 h 37"/>
                    <a:gd name="T18" fmla="*/ 0 w 63"/>
                    <a:gd name="T19" fmla="*/ 30 h 37"/>
                    <a:gd name="T20" fmla="*/ 4 w 63"/>
                    <a:gd name="T21" fmla="*/ 34 h 37"/>
                    <a:gd name="T22" fmla="*/ 8 w 63"/>
                    <a:gd name="T23" fmla="*/ 37 h 37"/>
                    <a:gd name="T24" fmla="*/ 8 w 63"/>
                    <a:gd name="T25" fmla="*/ 37 h 37"/>
                    <a:gd name="T26" fmla="*/ 15 w 63"/>
                    <a:gd name="T27" fmla="*/ 30 h 37"/>
                    <a:gd name="T28" fmla="*/ 15 w 63"/>
                    <a:gd name="T29" fmla="*/ 26 h 37"/>
                    <a:gd name="T30" fmla="*/ 19 w 63"/>
                    <a:gd name="T31" fmla="*/ 26 h 37"/>
                    <a:gd name="T32" fmla="*/ 26 w 63"/>
                    <a:gd name="T33" fmla="*/ 26 h 37"/>
                    <a:gd name="T34" fmla="*/ 26 w 63"/>
                    <a:gd name="T35" fmla="*/ 30 h 37"/>
                    <a:gd name="T36" fmla="*/ 34 w 63"/>
                    <a:gd name="T37" fmla="*/ 22 h 37"/>
                    <a:gd name="T38" fmla="*/ 45 w 63"/>
                    <a:gd name="T39" fmla="*/ 22 h 37"/>
                    <a:gd name="T40" fmla="*/ 52 w 63"/>
                    <a:gd name="T41" fmla="*/ 26 h 37"/>
                    <a:gd name="T42" fmla="*/ 60 w 63"/>
                    <a:gd name="T43" fmla="*/ 26 h 37"/>
                    <a:gd name="T44" fmla="*/ 63 w 63"/>
                    <a:gd name="T45" fmla="*/ 22 h 37"/>
                    <a:gd name="T46" fmla="*/ 63 w 63"/>
                    <a:gd name="T47" fmla="*/ 19 h 37"/>
                    <a:gd name="T48" fmla="*/ 52 w 63"/>
                    <a:gd name="T49" fmla="*/ 15 h 37"/>
                    <a:gd name="T50" fmla="*/ 45 w 63"/>
                    <a:gd name="T51" fmla="*/ 15 h 37"/>
                    <a:gd name="T52" fmla="*/ 37 w 63"/>
                    <a:gd name="T53" fmla="*/ 11 h 37"/>
                    <a:gd name="T54" fmla="*/ 37 w 63"/>
                    <a:gd name="T55" fmla="*/ 8 h 37"/>
                    <a:gd name="T56" fmla="*/ 48 w 63"/>
                    <a:gd name="T57" fmla="*/ 11 h 37"/>
                    <a:gd name="T58" fmla="*/ 48 w 63"/>
                    <a:gd name="T59" fmla="*/ 8 h 37"/>
                    <a:gd name="T60" fmla="*/ 41 w 63"/>
                    <a:gd name="T61" fmla="*/ 8 h 37"/>
                    <a:gd name="T62" fmla="*/ 37 w 63"/>
                    <a:gd name="T63" fmla="*/ 4 h 37"/>
                    <a:gd name="T64" fmla="*/ 34 w 63"/>
                    <a:gd name="T65" fmla="*/ 4 h 37"/>
                    <a:gd name="T66" fmla="*/ 19 w 63"/>
                    <a:gd name="T67" fmla="*/ 0 h 37"/>
                    <a:gd name="T68" fmla="*/ 8 w 63"/>
                    <a:gd name="T6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" h="37">
                      <a:moveTo>
                        <a:pt x="56" y="26"/>
                      </a:moveTo>
                      <a:lnTo>
                        <a:pt x="60" y="30"/>
                      </a:lnTo>
                      <a:lnTo>
                        <a:pt x="60" y="30"/>
                      </a:lnTo>
                      <a:lnTo>
                        <a:pt x="60" y="30"/>
                      </a:lnTo>
                      <a:lnTo>
                        <a:pt x="56" y="30"/>
                      </a:lnTo>
                      <a:lnTo>
                        <a:pt x="56" y="26"/>
                      </a:lnTo>
                      <a:lnTo>
                        <a:pt x="56" y="26"/>
                      </a:lnTo>
                      <a:lnTo>
                        <a:pt x="56" y="26"/>
                      </a:lnTo>
                      <a:close/>
                      <a:moveTo>
                        <a:pt x="8" y="4"/>
                      </a:moveTo>
                      <a:lnTo>
                        <a:pt x="8" y="4"/>
                      </a:lnTo>
                      <a:lnTo>
                        <a:pt x="4" y="8"/>
                      </a:lnTo>
                      <a:lnTo>
                        <a:pt x="8" y="11"/>
                      </a:lnTo>
                      <a:lnTo>
                        <a:pt x="8" y="15"/>
                      </a:lnTo>
                      <a:lnTo>
                        <a:pt x="4" y="15"/>
                      </a:lnTo>
                      <a:lnTo>
                        <a:pt x="4" y="15"/>
                      </a:lnTo>
                      <a:lnTo>
                        <a:pt x="4" y="19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4" y="34"/>
                      </a:lnTo>
                      <a:lnTo>
                        <a:pt x="4" y="34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1" y="34"/>
                      </a:lnTo>
                      <a:lnTo>
                        <a:pt x="15" y="30"/>
                      </a:lnTo>
                      <a:lnTo>
                        <a:pt x="15" y="26"/>
                      </a:lnTo>
                      <a:lnTo>
                        <a:pt x="15" y="26"/>
                      </a:lnTo>
                      <a:lnTo>
                        <a:pt x="19" y="26"/>
                      </a:lnTo>
                      <a:lnTo>
                        <a:pt x="19" y="26"/>
                      </a:lnTo>
                      <a:lnTo>
                        <a:pt x="23" y="22"/>
                      </a:lnTo>
                      <a:lnTo>
                        <a:pt x="26" y="26"/>
                      </a:lnTo>
                      <a:lnTo>
                        <a:pt x="26" y="26"/>
                      </a:lnTo>
                      <a:lnTo>
                        <a:pt x="26" y="30"/>
                      </a:lnTo>
                      <a:lnTo>
                        <a:pt x="30" y="26"/>
                      </a:lnTo>
                      <a:lnTo>
                        <a:pt x="34" y="22"/>
                      </a:lnTo>
                      <a:lnTo>
                        <a:pt x="41" y="22"/>
                      </a:lnTo>
                      <a:lnTo>
                        <a:pt x="45" y="22"/>
                      </a:lnTo>
                      <a:lnTo>
                        <a:pt x="48" y="22"/>
                      </a:lnTo>
                      <a:lnTo>
                        <a:pt x="52" y="26"/>
                      </a:lnTo>
                      <a:lnTo>
                        <a:pt x="56" y="26"/>
                      </a:lnTo>
                      <a:lnTo>
                        <a:pt x="60" y="26"/>
                      </a:lnTo>
                      <a:lnTo>
                        <a:pt x="60" y="22"/>
                      </a:lnTo>
                      <a:lnTo>
                        <a:pt x="63" y="22"/>
                      </a:lnTo>
                      <a:lnTo>
                        <a:pt x="63" y="22"/>
                      </a:lnTo>
                      <a:lnTo>
                        <a:pt x="63" y="19"/>
                      </a:lnTo>
                      <a:lnTo>
                        <a:pt x="56" y="15"/>
                      </a:lnTo>
                      <a:lnTo>
                        <a:pt x="52" y="15"/>
                      </a:lnTo>
                      <a:lnTo>
                        <a:pt x="48" y="15"/>
                      </a:lnTo>
                      <a:lnTo>
                        <a:pt x="45" y="15"/>
                      </a:lnTo>
                      <a:lnTo>
                        <a:pt x="41" y="11"/>
                      </a:lnTo>
                      <a:lnTo>
                        <a:pt x="37" y="11"/>
                      </a:lnTo>
                      <a:lnTo>
                        <a:pt x="34" y="11"/>
                      </a:lnTo>
                      <a:lnTo>
                        <a:pt x="37" y="8"/>
                      </a:lnTo>
                      <a:lnTo>
                        <a:pt x="41" y="11"/>
                      </a:lnTo>
                      <a:lnTo>
                        <a:pt x="48" y="11"/>
                      </a:lnTo>
                      <a:lnTo>
                        <a:pt x="52" y="11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41" y="8"/>
                      </a:lnTo>
                      <a:lnTo>
                        <a:pt x="37" y="4"/>
                      </a:lnTo>
                      <a:lnTo>
                        <a:pt x="37" y="4"/>
                      </a:lnTo>
                      <a:lnTo>
                        <a:pt x="34" y="4"/>
                      </a:lnTo>
                      <a:lnTo>
                        <a:pt x="34" y="4"/>
                      </a:lnTo>
                      <a:lnTo>
                        <a:pt x="19" y="0"/>
                      </a:lnTo>
                      <a:lnTo>
                        <a:pt x="19" y="0"/>
                      </a:lnTo>
                      <a:lnTo>
                        <a:pt x="15" y="0"/>
                      </a:lnTo>
                      <a:lnTo>
                        <a:pt x="8" y="0"/>
                      </a:lnTo>
                      <a:lnTo>
                        <a:pt x="8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0" name="Freeform 160">
                  <a:extLst>
                    <a:ext uri="{FF2B5EF4-FFF2-40B4-BE49-F238E27FC236}">
                      <a16:creationId xmlns:a16="http://schemas.microsoft.com/office/drawing/2014/main" id="{5DD73ED7-1456-5C46-AAE7-C76D4C666A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44415" y="799561"/>
                  <a:ext cx="891636" cy="1040885"/>
                </a:xfrm>
                <a:custGeom>
                  <a:avLst/>
                  <a:gdLst>
                    <a:gd name="T0" fmla="*/ 47 w 187"/>
                    <a:gd name="T1" fmla="*/ 209 h 218"/>
                    <a:gd name="T2" fmla="*/ 36 w 187"/>
                    <a:gd name="T3" fmla="*/ 200 h 218"/>
                    <a:gd name="T4" fmla="*/ 31 w 187"/>
                    <a:gd name="T5" fmla="*/ 189 h 218"/>
                    <a:gd name="T6" fmla="*/ 29 w 187"/>
                    <a:gd name="T7" fmla="*/ 185 h 218"/>
                    <a:gd name="T8" fmla="*/ 32 w 187"/>
                    <a:gd name="T9" fmla="*/ 173 h 218"/>
                    <a:gd name="T10" fmla="*/ 31 w 187"/>
                    <a:gd name="T11" fmla="*/ 166 h 218"/>
                    <a:gd name="T12" fmla="*/ 39 w 187"/>
                    <a:gd name="T13" fmla="*/ 161 h 218"/>
                    <a:gd name="T14" fmla="*/ 40 w 187"/>
                    <a:gd name="T15" fmla="*/ 158 h 218"/>
                    <a:gd name="T16" fmla="*/ 43 w 187"/>
                    <a:gd name="T17" fmla="*/ 149 h 218"/>
                    <a:gd name="T18" fmla="*/ 45 w 187"/>
                    <a:gd name="T19" fmla="*/ 141 h 218"/>
                    <a:gd name="T20" fmla="*/ 44 w 187"/>
                    <a:gd name="T21" fmla="*/ 129 h 218"/>
                    <a:gd name="T22" fmla="*/ 33 w 187"/>
                    <a:gd name="T23" fmla="*/ 127 h 218"/>
                    <a:gd name="T24" fmla="*/ 37 w 187"/>
                    <a:gd name="T25" fmla="*/ 108 h 218"/>
                    <a:gd name="T26" fmla="*/ 29 w 187"/>
                    <a:gd name="T27" fmla="*/ 84 h 218"/>
                    <a:gd name="T28" fmla="*/ 6 w 187"/>
                    <a:gd name="T29" fmla="*/ 74 h 218"/>
                    <a:gd name="T30" fmla="*/ 19 w 187"/>
                    <a:gd name="T31" fmla="*/ 64 h 218"/>
                    <a:gd name="T32" fmla="*/ 7 w 187"/>
                    <a:gd name="T33" fmla="*/ 50 h 218"/>
                    <a:gd name="T34" fmla="*/ 37 w 187"/>
                    <a:gd name="T35" fmla="*/ 37 h 218"/>
                    <a:gd name="T36" fmla="*/ 48 w 187"/>
                    <a:gd name="T37" fmla="*/ 25 h 218"/>
                    <a:gd name="T38" fmla="*/ 73 w 187"/>
                    <a:gd name="T39" fmla="*/ 13 h 218"/>
                    <a:gd name="T40" fmla="*/ 86 w 187"/>
                    <a:gd name="T41" fmla="*/ 23 h 218"/>
                    <a:gd name="T42" fmla="*/ 101 w 187"/>
                    <a:gd name="T43" fmla="*/ 23 h 218"/>
                    <a:gd name="T44" fmla="*/ 107 w 187"/>
                    <a:gd name="T45" fmla="*/ 9 h 218"/>
                    <a:gd name="T46" fmla="*/ 126 w 187"/>
                    <a:gd name="T47" fmla="*/ 1 h 218"/>
                    <a:gd name="T48" fmla="*/ 138 w 187"/>
                    <a:gd name="T49" fmla="*/ 9 h 218"/>
                    <a:gd name="T50" fmla="*/ 148 w 187"/>
                    <a:gd name="T51" fmla="*/ 11 h 218"/>
                    <a:gd name="T52" fmla="*/ 165 w 187"/>
                    <a:gd name="T53" fmla="*/ 23 h 218"/>
                    <a:gd name="T54" fmla="*/ 129 w 187"/>
                    <a:gd name="T55" fmla="*/ 28 h 218"/>
                    <a:gd name="T56" fmla="*/ 157 w 187"/>
                    <a:gd name="T57" fmla="*/ 30 h 218"/>
                    <a:gd name="T58" fmla="*/ 163 w 187"/>
                    <a:gd name="T59" fmla="*/ 38 h 218"/>
                    <a:gd name="T60" fmla="*/ 180 w 187"/>
                    <a:gd name="T61" fmla="*/ 42 h 218"/>
                    <a:gd name="T62" fmla="*/ 164 w 187"/>
                    <a:gd name="T63" fmla="*/ 51 h 218"/>
                    <a:gd name="T64" fmla="*/ 157 w 187"/>
                    <a:gd name="T65" fmla="*/ 77 h 218"/>
                    <a:gd name="T66" fmla="*/ 155 w 187"/>
                    <a:gd name="T67" fmla="*/ 88 h 218"/>
                    <a:gd name="T68" fmla="*/ 156 w 187"/>
                    <a:gd name="T69" fmla="*/ 98 h 218"/>
                    <a:gd name="T70" fmla="*/ 152 w 187"/>
                    <a:gd name="T71" fmla="*/ 106 h 218"/>
                    <a:gd name="T72" fmla="*/ 151 w 187"/>
                    <a:gd name="T73" fmla="*/ 117 h 218"/>
                    <a:gd name="T74" fmla="*/ 138 w 187"/>
                    <a:gd name="T75" fmla="*/ 119 h 218"/>
                    <a:gd name="T76" fmla="*/ 132 w 187"/>
                    <a:gd name="T77" fmla="*/ 125 h 218"/>
                    <a:gd name="T78" fmla="*/ 145 w 187"/>
                    <a:gd name="T79" fmla="*/ 136 h 218"/>
                    <a:gd name="T80" fmla="*/ 137 w 187"/>
                    <a:gd name="T81" fmla="*/ 142 h 218"/>
                    <a:gd name="T82" fmla="*/ 125 w 187"/>
                    <a:gd name="T83" fmla="*/ 141 h 218"/>
                    <a:gd name="T84" fmla="*/ 134 w 187"/>
                    <a:gd name="T85" fmla="*/ 147 h 218"/>
                    <a:gd name="T86" fmla="*/ 127 w 187"/>
                    <a:gd name="T87" fmla="*/ 159 h 218"/>
                    <a:gd name="T88" fmla="*/ 106 w 187"/>
                    <a:gd name="T89" fmla="*/ 162 h 218"/>
                    <a:gd name="T90" fmla="*/ 88 w 187"/>
                    <a:gd name="T91" fmla="*/ 178 h 218"/>
                    <a:gd name="T92" fmla="*/ 75 w 187"/>
                    <a:gd name="T93" fmla="*/ 180 h 218"/>
                    <a:gd name="T94" fmla="*/ 65 w 187"/>
                    <a:gd name="T95" fmla="*/ 193 h 218"/>
                    <a:gd name="T96" fmla="*/ 62 w 187"/>
                    <a:gd name="T97" fmla="*/ 203 h 218"/>
                    <a:gd name="T98" fmla="*/ 54 w 187"/>
                    <a:gd name="T99" fmla="*/ 212 h 218"/>
                    <a:gd name="T100" fmla="*/ 62 w 187"/>
                    <a:gd name="T101" fmla="*/ 199 h 218"/>
                    <a:gd name="T102" fmla="*/ 139 w 187"/>
                    <a:gd name="T103" fmla="*/ 153 h 218"/>
                    <a:gd name="T104" fmla="*/ 141 w 187"/>
                    <a:gd name="T105" fmla="*/ 126 h 218"/>
                    <a:gd name="T106" fmla="*/ 150 w 187"/>
                    <a:gd name="T107" fmla="*/ 112 h 218"/>
                    <a:gd name="T108" fmla="*/ 154 w 187"/>
                    <a:gd name="T109" fmla="*/ 94 h 218"/>
                    <a:gd name="T110" fmla="*/ 173 w 187"/>
                    <a:gd name="T111" fmla="*/ 29 h 218"/>
                    <a:gd name="T112" fmla="*/ 106 w 187"/>
                    <a:gd name="T113" fmla="*/ 8 h 218"/>
                    <a:gd name="T114" fmla="*/ 84 w 187"/>
                    <a:gd name="T115" fmla="*/ 17 h 218"/>
                    <a:gd name="T116" fmla="*/ 35 w 187"/>
                    <a:gd name="T117" fmla="*/ 101 h 218"/>
                    <a:gd name="T118" fmla="*/ 35 w 187"/>
                    <a:gd name="T119" fmla="*/ 118 h 218"/>
                    <a:gd name="T120" fmla="*/ 37 w 187"/>
                    <a:gd name="T121" fmla="*/ 210 h 218"/>
                    <a:gd name="T122" fmla="*/ 34 w 187"/>
                    <a:gd name="T123" fmla="*/ 154 h 218"/>
                    <a:gd name="T124" fmla="*/ 43 w 187"/>
                    <a:gd name="T125" fmla="*/ 14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7" h="218">
                      <a:moveTo>
                        <a:pt x="55" y="216"/>
                      </a:moveTo>
                      <a:cubicBezTo>
                        <a:pt x="53" y="215"/>
                        <a:pt x="53" y="215"/>
                        <a:pt x="53" y="215"/>
                      </a:cubicBezTo>
                      <a:cubicBezTo>
                        <a:pt x="52" y="215"/>
                        <a:pt x="52" y="215"/>
                        <a:pt x="52" y="215"/>
                      </a:cubicBezTo>
                      <a:cubicBezTo>
                        <a:pt x="52" y="214"/>
                        <a:pt x="52" y="214"/>
                        <a:pt x="52" y="214"/>
                      </a:cubicBezTo>
                      <a:cubicBezTo>
                        <a:pt x="52" y="214"/>
                        <a:pt x="52" y="214"/>
                        <a:pt x="52" y="214"/>
                      </a:cubicBezTo>
                      <a:cubicBezTo>
                        <a:pt x="53" y="214"/>
                        <a:pt x="53" y="214"/>
                        <a:pt x="53" y="214"/>
                      </a:cubicBezTo>
                      <a:cubicBezTo>
                        <a:pt x="53" y="213"/>
                        <a:pt x="53" y="213"/>
                        <a:pt x="53" y="213"/>
                      </a:cubicBezTo>
                      <a:cubicBezTo>
                        <a:pt x="52" y="213"/>
                        <a:pt x="52" y="213"/>
                        <a:pt x="52" y="213"/>
                      </a:cubicBezTo>
                      <a:cubicBezTo>
                        <a:pt x="52" y="214"/>
                        <a:pt x="52" y="214"/>
                        <a:pt x="52" y="214"/>
                      </a:cubicBezTo>
                      <a:cubicBezTo>
                        <a:pt x="51" y="214"/>
                        <a:pt x="51" y="214"/>
                        <a:pt x="51" y="214"/>
                      </a:cubicBezTo>
                      <a:cubicBezTo>
                        <a:pt x="51" y="215"/>
                        <a:pt x="51" y="215"/>
                        <a:pt x="51" y="215"/>
                      </a:cubicBezTo>
                      <a:cubicBezTo>
                        <a:pt x="51" y="215"/>
                        <a:pt x="51" y="215"/>
                        <a:pt x="51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6"/>
                        <a:pt x="50" y="216"/>
                        <a:pt x="50" y="216"/>
                      </a:cubicBezTo>
                      <a:cubicBezTo>
                        <a:pt x="50" y="216"/>
                        <a:pt x="50" y="216"/>
                        <a:pt x="50" y="216"/>
                      </a:cubicBezTo>
                      <a:cubicBezTo>
                        <a:pt x="50" y="216"/>
                        <a:pt x="50" y="216"/>
                        <a:pt x="50" y="216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1" y="213"/>
                        <a:pt x="51" y="213"/>
                        <a:pt x="51" y="213"/>
                      </a:cubicBezTo>
                      <a:cubicBezTo>
                        <a:pt x="51" y="213"/>
                        <a:pt x="51" y="213"/>
                        <a:pt x="51" y="213"/>
                      </a:cubicBezTo>
                      <a:cubicBezTo>
                        <a:pt x="50" y="213"/>
                        <a:pt x="50" y="213"/>
                        <a:pt x="50" y="213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49" y="215"/>
                        <a:pt x="49" y="215"/>
                        <a:pt x="49" y="215"/>
                      </a:cubicBezTo>
                      <a:cubicBezTo>
                        <a:pt x="49" y="215"/>
                        <a:pt x="49" y="215"/>
                        <a:pt x="49" y="215"/>
                      </a:cubicBezTo>
                      <a:cubicBezTo>
                        <a:pt x="49" y="214"/>
                        <a:pt x="49" y="214"/>
                        <a:pt x="49" y="214"/>
                      </a:cubicBezTo>
                      <a:cubicBezTo>
                        <a:pt x="49" y="214"/>
                        <a:pt x="49" y="214"/>
                        <a:pt x="49" y="214"/>
                      </a:cubicBezTo>
                      <a:cubicBezTo>
                        <a:pt x="50" y="213"/>
                        <a:pt x="50" y="213"/>
                        <a:pt x="50" y="213"/>
                      </a:cubicBezTo>
                      <a:cubicBezTo>
                        <a:pt x="50" y="212"/>
                        <a:pt x="50" y="212"/>
                        <a:pt x="50" y="212"/>
                      </a:cubicBezTo>
                      <a:cubicBezTo>
                        <a:pt x="50" y="212"/>
                        <a:pt x="50" y="212"/>
                        <a:pt x="50" y="212"/>
                      </a:cubicBezTo>
                      <a:cubicBezTo>
                        <a:pt x="49" y="212"/>
                        <a:pt x="49" y="212"/>
                        <a:pt x="49" y="212"/>
                      </a:cubicBezTo>
                      <a:cubicBezTo>
                        <a:pt x="49" y="213"/>
                        <a:pt x="49" y="213"/>
                        <a:pt x="49" y="213"/>
                      </a:cubicBezTo>
                      <a:cubicBezTo>
                        <a:pt x="48" y="213"/>
                        <a:pt x="48" y="213"/>
                        <a:pt x="48" y="213"/>
                      </a:cubicBezTo>
                      <a:cubicBezTo>
                        <a:pt x="48" y="213"/>
                        <a:pt x="48" y="213"/>
                        <a:pt x="48" y="213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9" y="212"/>
                        <a:pt x="49" y="212"/>
                        <a:pt x="49" y="212"/>
                      </a:cubicBezTo>
                      <a:cubicBezTo>
                        <a:pt x="49" y="212"/>
                        <a:pt x="49" y="212"/>
                        <a:pt x="49" y="21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7" y="212"/>
                        <a:pt x="47" y="212"/>
                        <a:pt x="47" y="212"/>
                      </a:cubicBezTo>
                      <a:cubicBezTo>
                        <a:pt x="47" y="213"/>
                        <a:pt x="47" y="213"/>
                        <a:pt x="47" y="213"/>
                      </a:cubicBezTo>
                      <a:cubicBezTo>
                        <a:pt x="47" y="212"/>
                        <a:pt x="47" y="212"/>
                        <a:pt x="47" y="212"/>
                      </a:cubicBezTo>
                      <a:cubicBezTo>
                        <a:pt x="47" y="212"/>
                        <a:pt x="47" y="212"/>
                        <a:pt x="47" y="212"/>
                      </a:cubicBezTo>
                      <a:cubicBezTo>
                        <a:pt x="47" y="212"/>
                        <a:pt x="47" y="212"/>
                        <a:pt x="47" y="212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6" y="212"/>
                        <a:pt x="46" y="212"/>
                        <a:pt x="46" y="212"/>
                      </a:cubicBezTo>
                      <a:cubicBezTo>
                        <a:pt x="47" y="211"/>
                        <a:pt x="47" y="211"/>
                        <a:pt x="47" y="211"/>
                      </a:cubicBezTo>
                      <a:cubicBezTo>
                        <a:pt x="47" y="210"/>
                        <a:pt x="47" y="210"/>
                        <a:pt x="47" y="210"/>
                      </a:cubicBezTo>
                      <a:cubicBezTo>
                        <a:pt x="48" y="210"/>
                        <a:pt x="48" y="210"/>
                        <a:pt x="48" y="210"/>
                      </a:cubicBezTo>
                      <a:cubicBezTo>
                        <a:pt x="49" y="210"/>
                        <a:pt x="49" y="210"/>
                        <a:pt x="49" y="210"/>
                      </a:cubicBezTo>
                      <a:cubicBezTo>
                        <a:pt x="49" y="210"/>
                        <a:pt x="49" y="210"/>
                        <a:pt x="49" y="210"/>
                      </a:cubicBezTo>
                      <a:cubicBezTo>
                        <a:pt x="48" y="210"/>
                        <a:pt x="48" y="210"/>
                        <a:pt x="48" y="210"/>
                      </a:cubicBezTo>
                      <a:cubicBezTo>
                        <a:pt x="47" y="210"/>
                        <a:pt x="47" y="210"/>
                        <a:pt x="47" y="210"/>
                      </a:cubicBezTo>
                      <a:cubicBezTo>
                        <a:pt x="47" y="210"/>
                        <a:pt x="47" y="210"/>
                        <a:pt x="47" y="210"/>
                      </a:cubicBezTo>
                      <a:cubicBezTo>
                        <a:pt x="47" y="210"/>
                        <a:pt x="47" y="210"/>
                        <a:pt x="47" y="210"/>
                      </a:cubicBezTo>
                      <a:cubicBezTo>
                        <a:pt x="48" y="210"/>
                        <a:pt x="48" y="210"/>
                        <a:pt x="48" y="210"/>
                      </a:cubicBezTo>
                      <a:cubicBezTo>
                        <a:pt x="48" y="209"/>
                        <a:pt x="48" y="209"/>
                        <a:pt x="48" y="209"/>
                      </a:cubicBezTo>
                      <a:cubicBezTo>
                        <a:pt x="49" y="209"/>
                        <a:pt x="49" y="209"/>
                        <a:pt x="49" y="209"/>
                      </a:cubicBezTo>
                      <a:cubicBezTo>
                        <a:pt x="50" y="209"/>
                        <a:pt x="50" y="209"/>
                        <a:pt x="50" y="209"/>
                      </a:cubicBezTo>
                      <a:cubicBezTo>
                        <a:pt x="50" y="208"/>
                        <a:pt x="50" y="208"/>
                        <a:pt x="50" y="208"/>
                      </a:cubicBezTo>
                      <a:cubicBezTo>
                        <a:pt x="49" y="208"/>
                        <a:pt x="49" y="208"/>
                        <a:pt x="49" y="208"/>
                      </a:cubicBezTo>
                      <a:cubicBezTo>
                        <a:pt x="49" y="208"/>
                        <a:pt x="49" y="208"/>
                        <a:pt x="49" y="208"/>
                      </a:cubicBezTo>
                      <a:cubicBezTo>
                        <a:pt x="48" y="209"/>
                        <a:pt x="48" y="209"/>
                        <a:pt x="48" y="209"/>
                      </a:cubicBezTo>
                      <a:cubicBezTo>
                        <a:pt x="47" y="209"/>
                        <a:pt x="47" y="209"/>
                        <a:pt x="47" y="209"/>
                      </a:cubicBezTo>
                      <a:cubicBezTo>
                        <a:pt x="46" y="210"/>
                        <a:pt x="46" y="210"/>
                        <a:pt x="46" y="210"/>
                      </a:cubicBezTo>
                      <a:cubicBezTo>
                        <a:pt x="46" y="209"/>
                        <a:pt x="46" y="209"/>
                        <a:pt x="46" y="209"/>
                      </a:cubicBezTo>
                      <a:cubicBezTo>
                        <a:pt x="46" y="209"/>
                        <a:pt x="46" y="209"/>
                        <a:pt x="46" y="209"/>
                      </a:cubicBezTo>
                      <a:cubicBezTo>
                        <a:pt x="47" y="209"/>
                        <a:pt x="47" y="209"/>
                        <a:pt x="47" y="209"/>
                      </a:cubicBezTo>
                      <a:cubicBezTo>
                        <a:pt x="47" y="208"/>
                        <a:pt x="47" y="208"/>
                        <a:pt x="47" y="208"/>
                      </a:cubicBezTo>
                      <a:cubicBezTo>
                        <a:pt x="47" y="208"/>
                        <a:pt x="47" y="208"/>
                        <a:pt x="47" y="208"/>
                      </a:cubicBezTo>
                      <a:cubicBezTo>
                        <a:pt x="47" y="207"/>
                        <a:pt x="47" y="207"/>
                        <a:pt x="47" y="207"/>
                      </a:cubicBezTo>
                      <a:cubicBezTo>
                        <a:pt x="47" y="207"/>
                        <a:pt x="47" y="207"/>
                        <a:pt x="47" y="207"/>
                      </a:cubicBezTo>
                      <a:cubicBezTo>
                        <a:pt x="46" y="207"/>
                        <a:pt x="46" y="207"/>
                        <a:pt x="46" y="207"/>
                      </a:cubicBezTo>
                      <a:cubicBezTo>
                        <a:pt x="46" y="207"/>
                        <a:pt x="46" y="207"/>
                        <a:pt x="46" y="207"/>
                      </a:cubicBezTo>
                      <a:cubicBezTo>
                        <a:pt x="47" y="208"/>
                        <a:pt x="47" y="208"/>
                        <a:pt x="47" y="208"/>
                      </a:cubicBezTo>
                      <a:cubicBezTo>
                        <a:pt x="47" y="208"/>
                        <a:pt x="47" y="208"/>
                        <a:pt x="47" y="208"/>
                      </a:cubicBezTo>
                      <a:cubicBezTo>
                        <a:pt x="46" y="208"/>
                        <a:pt x="46" y="208"/>
                        <a:pt x="46" y="208"/>
                      </a:cubicBezTo>
                      <a:cubicBezTo>
                        <a:pt x="45" y="208"/>
                        <a:pt x="45" y="208"/>
                        <a:pt x="45" y="208"/>
                      </a:cubicBezTo>
                      <a:cubicBezTo>
                        <a:pt x="45" y="208"/>
                        <a:pt x="45" y="208"/>
                        <a:pt x="45" y="208"/>
                      </a:cubicBezTo>
                      <a:cubicBezTo>
                        <a:pt x="44" y="208"/>
                        <a:pt x="44" y="208"/>
                        <a:pt x="44" y="208"/>
                      </a:cubicBezTo>
                      <a:cubicBezTo>
                        <a:pt x="44" y="209"/>
                        <a:pt x="44" y="209"/>
                        <a:pt x="44" y="209"/>
                      </a:cubicBezTo>
                      <a:cubicBezTo>
                        <a:pt x="44" y="209"/>
                        <a:pt x="44" y="209"/>
                        <a:pt x="44" y="209"/>
                      </a:cubicBezTo>
                      <a:cubicBezTo>
                        <a:pt x="43" y="209"/>
                        <a:pt x="43" y="209"/>
                        <a:pt x="43" y="209"/>
                      </a:cubicBezTo>
                      <a:cubicBezTo>
                        <a:pt x="43" y="209"/>
                        <a:pt x="43" y="209"/>
                        <a:pt x="43" y="209"/>
                      </a:cubicBezTo>
                      <a:cubicBezTo>
                        <a:pt x="42" y="209"/>
                        <a:pt x="42" y="209"/>
                        <a:pt x="42" y="209"/>
                      </a:cubicBezTo>
                      <a:cubicBezTo>
                        <a:pt x="42" y="209"/>
                        <a:pt x="42" y="209"/>
                        <a:pt x="42" y="209"/>
                      </a:cubicBezTo>
                      <a:cubicBezTo>
                        <a:pt x="41" y="209"/>
                        <a:pt x="41" y="209"/>
                        <a:pt x="41" y="209"/>
                      </a:cubicBezTo>
                      <a:cubicBezTo>
                        <a:pt x="41" y="209"/>
                        <a:pt x="41" y="209"/>
                        <a:pt x="41" y="209"/>
                      </a:cubicBezTo>
                      <a:cubicBezTo>
                        <a:pt x="40" y="209"/>
                        <a:pt x="40" y="209"/>
                        <a:pt x="40" y="209"/>
                      </a:cubicBezTo>
                      <a:cubicBezTo>
                        <a:pt x="40" y="210"/>
                        <a:pt x="40" y="210"/>
                        <a:pt x="40" y="210"/>
                      </a:cubicBezTo>
                      <a:cubicBezTo>
                        <a:pt x="40" y="210"/>
                        <a:pt x="40" y="210"/>
                        <a:pt x="40" y="210"/>
                      </a:cubicBezTo>
                      <a:cubicBezTo>
                        <a:pt x="40" y="210"/>
                        <a:pt x="40" y="210"/>
                        <a:pt x="40" y="210"/>
                      </a:cubicBezTo>
                      <a:cubicBezTo>
                        <a:pt x="39" y="210"/>
                        <a:pt x="39" y="210"/>
                        <a:pt x="39" y="210"/>
                      </a:cubicBezTo>
                      <a:cubicBezTo>
                        <a:pt x="39" y="210"/>
                        <a:pt x="39" y="210"/>
                        <a:pt x="39" y="210"/>
                      </a:cubicBezTo>
                      <a:cubicBezTo>
                        <a:pt x="39" y="209"/>
                        <a:pt x="39" y="209"/>
                        <a:pt x="39" y="209"/>
                      </a:cubicBezTo>
                      <a:cubicBezTo>
                        <a:pt x="40" y="209"/>
                        <a:pt x="40" y="209"/>
                        <a:pt x="40" y="209"/>
                      </a:cubicBezTo>
                      <a:cubicBezTo>
                        <a:pt x="40" y="209"/>
                        <a:pt x="40" y="209"/>
                        <a:pt x="40" y="209"/>
                      </a:cubicBezTo>
                      <a:cubicBezTo>
                        <a:pt x="40" y="208"/>
                        <a:pt x="40" y="208"/>
                        <a:pt x="40" y="208"/>
                      </a:cubicBezTo>
                      <a:cubicBezTo>
                        <a:pt x="39" y="208"/>
                        <a:pt x="39" y="208"/>
                        <a:pt x="39" y="208"/>
                      </a:cubicBezTo>
                      <a:cubicBezTo>
                        <a:pt x="39" y="207"/>
                        <a:pt x="39" y="207"/>
                        <a:pt x="39" y="207"/>
                      </a:cubicBezTo>
                      <a:cubicBezTo>
                        <a:pt x="39" y="207"/>
                        <a:pt x="39" y="207"/>
                        <a:pt x="39" y="207"/>
                      </a:cubicBezTo>
                      <a:cubicBezTo>
                        <a:pt x="38" y="207"/>
                        <a:pt x="38" y="207"/>
                        <a:pt x="38" y="207"/>
                      </a:cubicBezTo>
                      <a:cubicBezTo>
                        <a:pt x="38" y="207"/>
                        <a:pt x="38" y="207"/>
                        <a:pt x="38" y="207"/>
                      </a:cubicBezTo>
                      <a:cubicBezTo>
                        <a:pt x="37" y="207"/>
                        <a:pt x="37" y="207"/>
                        <a:pt x="37" y="207"/>
                      </a:cubicBezTo>
                      <a:cubicBezTo>
                        <a:pt x="36" y="207"/>
                        <a:pt x="36" y="207"/>
                        <a:pt x="36" y="207"/>
                      </a:cubicBezTo>
                      <a:cubicBezTo>
                        <a:pt x="36" y="207"/>
                        <a:pt x="36" y="207"/>
                        <a:pt x="36" y="207"/>
                      </a:cubicBezTo>
                      <a:cubicBezTo>
                        <a:pt x="37" y="206"/>
                        <a:pt x="37" y="206"/>
                        <a:pt x="37" y="206"/>
                      </a:cubicBezTo>
                      <a:cubicBezTo>
                        <a:pt x="37" y="206"/>
                        <a:pt x="37" y="206"/>
                        <a:pt x="37" y="206"/>
                      </a:cubicBezTo>
                      <a:cubicBezTo>
                        <a:pt x="36" y="206"/>
                        <a:pt x="36" y="206"/>
                        <a:pt x="36" y="206"/>
                      </a:cubicBezTo>
                      <a:cubicBezTo>
                        <a:pt x="36" y="206"/>
                        <a:pt x="36" y="206"/>
                        <a:pt x="36" y="206"/>
                      </a:cubicBezTo>
                      <a:cubicBezTo>
                        <a:pt x="37" y="205"/>
                        <a:pt x="37" y="205"/>
                        <a:pt x="37" y="205"/>
                      </a:cubicBezTo>
                      <a:cubicBezTo>
                        <a:pt x="38" y="205"/>
                        <a:pt x="38" y="205"/>
                        <a:pt x="38" y="205"/>
                      </a:cubicBezTo>
                      <a:cubicBezTo>
                        <a:pt x="38" y="205"/>
                        <a:pt x="38" y="205"/>
                        <a:pt x="38" y="205"/>
                      </a:cubicBezTo>
                      <a:cubicBezTo>
                        <a:pt x="38" y="204"/>
                        <a:pt x="38" y="204"/>
                        <a:pt x="38" y="204"/>
                      </a:cubicBezTo>
                      <a:cubicBezTo>
                        <a:pt x="37" y="204"/>
                        <a:pt x="37" y="204"/>
                        <a:pt x="37" y="204"/>
                      </a:cubicBezTo>
                      <a:cubicBezTo>
                        <a:pt x="36" y="205"/>
                        <a:pt x="36" y="205"/>
                        <a:pt x="36" y="205"/>
                      </a:cubicBezTo>
                      <a:cubicBezTo>
                        <a:pt x="36" y="205"/>
                        <a:pt x="36" y="205"/>
                        <a:pt x="36" y="205"/>
                      </a:cubicBezTo>
                      <a:cubicBezTo>
                        <a:pt x="35" y="205"/>
                        <a:pt x="35" y="205"/>
                        <a:pt x="35" y="205"/>
                      </a:cubicBezTo>
                      <a:cubicBezTo>
                        <a:pt x="34" y="205"/>
                        <a:pt x="34" y="205"/>
                        <a:pt x="34" y="205"/>
                      </a:cubicBezTo>
                      <a:cubicBezTo>
                        <a:pt x="34" y="205"/>
                        <a:pt x="34" y="205"/>
                        <a:pt x="34" y="205"/>
                      </a:cubicBezTo>
                      <a:cubicBezTo>
                        <a:pt x="35" y="204"/>
                        <a:pt x="35" y="204"/>
                        <a:pt x="35" y="204"/>
                      </a:cubicBezTo>
                      <a:cubicBezTo>
                        <a:pt x="35" y="204"/>
                        <a:pt x="35" y="204"/>
                        <a:pt x="35" y="204"/>
                      </a:cubicBezTo>
                      <a:cubicBezTo>
                        <a:pt x="35" y="203"/>
                        <a:pt x="35" y="203"/>
                        <a:pt x="35" y="203"/>
                      </a:cubicBezTo>
                      <a:cubicBezTo>
                        <a:pt x="36" y="203"/>
                        <a:pt x="36" y="203"/>
                        <a:pt x="36" y="203"/>
                      </a:cubicBezTo>
                      <a:cubicBezTo>
                        <a:pt x="36" y="203"/>
                        <a:pt x="36" y="203"/>
                        <a:pt x="36" y="203"/>
                      </a:cubicBezTo>
                      <a:cubicBezTo>
                        <a:pt x="36" y="202"/>
                        <a:pt x="36" y="202"/>
                        <a:pt x="36" y="202"/>
                      </a:cubicBezTo>
                      <a:cubicBezTo>
                        <a:pt x="36" y="202"/>
                        <a:pt x="36" y="202"/>
                        <a:pt x="36" y="202"/>
                      </a:cubicBezTo>
                      <a:cubicBezTo>
                        <a:pt x="35" y="203"/>
                        <a:pt x="35" y="203"/>
                        <a:pt x="35" y="203"/>
                      </a:cubicBezTo>
                      <a:cubicBezTo>
                        <a:pt x="34" y="203"/>
                        <a:pt x="34" y="203"/>
                        <a:pt x="34" y="203"/>
                      </a:cubicBezTo>
                      <a:cubicBezTo>
                        <a:pt x="34" y="203"/>
                        <a:pt x="34" y="203"/>
                        <a:pt x="34" y="203"/>
                      </a:cubicBezTo>
                      <a:cubicBezTo>
                        <a:pt x="34" y="202"/>
                        <a:pt x="34" y="202"/>
                        <a:pt x="34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6" y="202"/>
                        <a:pt x="36" y="202"/>
                        <a:pt x="36" y="202"/>
                      </a:cubicBezTo>
                      <a:cubicBezTo>
                        <a:pt x="36" y="201"/>
                        <a:pt x="36" y="201"/>
                        <a:pt x="36" y="201"/>
                      </a:cubicBezTo>
                      <a:cubicBezTo>
                        <a:pt x="36" y="201"/>
                        <a:pt x="36" y="201"/>
                        <a:pt x="36" y="201"/>
                      </a:cubicBezTo>
                      <a:cubicBezTo>
                        <a:pt x="37" y="201"/>
                        <a:pt x="37" y="201"/>
                        <a:pt x="37" y="201"/>
                      </a:cubicBezTo>
                      <a:cubicBezTo>
                        <a:pt x="36" y="200"/>
                        <a:pt x="36" y="200"/>
                        <a:pt x="36" y="200"/>
                      </a:cubicBezTo>
                      <a:cubicBezTo>
                        <a:pt x="35" y="201"/>
                        <a:pt x="35" y="201"/>
                        <a:pt x="35" y="201"/>
                      </a:cubicBezTo>
                      <a:cubicBezTo>
                        <a:pt x="35" y="201"/>
                        <a:pt x="35" y="201"/>
                        <a:pt x="35" y="201"/>
                      </a:cubicBezTo>
                      <a:cubicBezTo>
                        <a:pt x="35" y="201"/>
                        <a:pt x="35" y="201"/>
                        <a:pt x="35" y="201"/>
                      </a:cubicBezTo>
                      <a:cubicBezTo>
                        <a:pt x="34" y="201"/>
                        <a:pt x="34" y="201"/>
                        <a:pt x="34" y="201"/>
                      </a:cubicBezTo>
                      <a:cubicBezTo>
                        <a:pt x="34" y="201"/>
                        <a:pt x="34" y="201"/>
                        <a:pt x="34" y="201"/>
                      </a:cubicBezTo>
                      <a:cubicBezTo>
                        <a:pt x="35" y="201"/>
                        <a:pt x="35" y="201"/>
                        <a:pt x="35" y="201"/>
                      </a:cubicBezTo>
                      <a:cubicBezTo>
                        <a:pt x="35" y="200"/>
                        <a:pt x="35" y="200"/>
                        <a:pt x="35" y="200"/>
                      </a:cubicBezTo>
                      <a:cubicBezTo>
                        <a:pt x="34" y="200"/>
                        <a:pt x="34" y="200"/>
                        <a:pt x="34" y="200"/>
                      </a:cubicBezTo>
                      <a:cubicBezTo>
                        <a:pt x="35" y="200"/>
                        <a:pt x="35" y="200"/>
                        <a:pt x="35" y="200"/>
                      </a:cubicBezTo>
                      <a:cubicBezTo>
                        <a:pt x="35" y="199"/>
                        <a:pt x="35" y="199"/>
                        <a:pt x="35" y="199"/>
                      </a:cubicBezTo>
                      <a:cubicBezTo>
                        <a:pt x="34" y="199"/>
                        <a:pt x="34" y="199"/>
                        <a:pt x="34" y="199"/>
                      </a:cubicBezTo>
                      <a:cubicBezTo>
                        <a:pt x="34" y="199"/>
                        <a:pt x="34" y="199"/>
                        <a:pt x="34" y="199"/>
                      </a:cubicBezTo>
                      <a:cubicBezTo>
                        <a:pt x="34" y="199"/>
                        <a:pt x="34" y="199"/>
                        <a:pt x="34" y="199"/>
                      </a:cubicBezTo>
                      <a:cubicBezTo>
                        <a:pt x="34" y="199"/>
                        <a:pt x="34" y="199"/>
                        <a:pt x="34" y="199"/>
                      </a:cubicBezTo>
                      <a:cubicBezTo>
                        <a:pt x="34" y="198"/>
                        <a:pt x="34" y="198"/>
                        <a:pt x="34" y="198"/>
                      </a:cubicBezTo>
                      <a:cubicBezTo>
                        <a:pt x="33" y="198"/>
                        <a:pt x="33" y="198"/>
                        <a:pt x="33" y="198"/>
                      </a:cubicBezTo>
                      <a:cubicBezTo>
                        <a:pt x="33" y="198"/>
                        <a:pt x="33" y="198"/>
                        <a:pt x="33" y="198"/>
                      </a:cubicBezTo>
                      <a:cubicBezTo>
                        <a:pt x="33" y="198"/>
                        <a:pt x="33" y="198"/>
                        <a:pt x="33" y="198"/>
                      </a:cubicBezTo>
                      <a:cubicBezTo>
                        <a:pt x="32" y="198"/>
                        <a:pt x="32" y="198"/>
                        <a:pt x="32" y="198"/>
                      </a:cubicBezTo>
                      <a:cubicBezTo>
                        <a:pt x="33" y="197"/>
                        <a:pt x="33" y="197"/>
                        <a:pt x="33" y="197"/>
                      </a:cubicBezTo>
                      <a:cubicBezTo>
                        <a:pt x="33" y="197"/>
                        <a:pt x="33" y="197"/>
                        <a:pt x="33" y="197"/>
                      </a:cubicBezTo>
                      <a:cubicBezTo>
                        <a:pt x="34" y="197"/>
                        <a:pt x="34" y="197"/>
                        <a:pt x="34" y="197"/>
                      </a:cubicBezTo>
                      <a:cubicBezTo>
                        <a:pt x="34" y="196"/>
                        <a:pt x="34" y="196"/>
                        <a:pt x="34" y="196"/>
                      </a:cubicBezTo>
                      <a:cubicBezTo>
                        <a:pt x="34" y="196"/>
                        <a:pt x="34" y="196"/>
                        <a:pt x="34" y="196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3" y="195"/>
                        <a:pt x="33" y="195"/>
                        <a:pt x="33" y="195"/>
                      </a:cubicBezTo>
                      <a:cubicBezTo>
                        <a:pt x="33" y="195"/>
                        <a:pt x="33" y="195"/>
                        <a:pt x="33" y="195"/>
                      </a:cubicBezTo>
                      <a:cubicBezTo>
                        <a:pt x="32" y="195"/>
                        <a:pt x="32" y="195"/>
                        <a:pt x="32" y="195"/>
                      </a:cubicBezTo>
                      <a:cubicBezTo>
                        <a:pt x="32" y="195"/>
                        <a:pt x="32" y="195"/>
                        <a:pt x="32" y="195"/>
                      </a:cubicBezTo>
                      <a:cubicBezTo>
                        <a:pt x="32" y="194"/>
                        <a:pt x="32" y="194"/>
                        <a:pt x="32" y="194"/>
                      </a:cubicBezTo>
                      <a:cubicBezTo>
                        <a:pt x="32" y="194"/>
                        <a:pt x="32" y="194"/>
                        <a:pt x="32" y="194"/>
                      </a:cubicBezTo>
                      <a:cubicBezTo>
                        <a:pt x="33" y="193"/>
                        <a:pt x="33" y="193"/>
                        <a:pt x="33" y="193"/>
                      </a:cubicBezTo>
                      <a:cubicBezTo>
                        <a:pt x="33" y="193"/>
                        <a:pt x="33" y="193"/>
                        <a:pt x="33" y="193"/>
                      </a:cubicBezTo>
                      <a:cubicBezTo>
                        <a:pt x="33" y="193"/>
                        <a:pt x="33" y="193"/>
                        <a:pt x="33" y="193"/>
                      </a:cubicBezTo>
                      <a:cubicBezTo>
                        <a:pt x="32" y="193"/>
                        <a:pt x="32" y="193"/>
                        <a:pt x="32" y="193"/>
                      </a:cubicBezTo>
                      <a:cubicBezTo>
                        <a:pt x="31" y="193"/>
                        <a:pt x="31" y="193"/>
                        <a:pt x="31" y="193"/>
                      </a:cubicBezTo>
                      <a:cubicBezTo>
                        <a:pt x="31" y="193"/>
                        <a:pt x="31" y="193"/>
                        <a:pt x="31" y="193"/>
                      </a:cubicBezTo>
                      <a:cubicBezTo>
                        <a:pt x="31" y="193"/>
                        <a:pt x="31" y="193"/>
                        <a:pt x="31" y="193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2" y="192"/>
                        <a:pt x="32" y="192"/>
                        <a:pt x="32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2" y="192"/>
                        <a:pt x="32" y="192"/>
                        <a:pt x="32" y="192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0" y="191"/>
                        <a:pt x="30" y="191"/>
                        <a:pt x="30" y="191"/>
                      </a:cubicBezTo>
                      <a:cubicBezTo>
                        <a:pt x="31" y="191"/>
                        <a:pt x="31" y="191"/>
                        <a:pt x="31" y="191"/>
                      </a:cubicBezTo>
                      <a:cubicBezTo>
                        <a:pt x="32" y="191"/>
                        <a:pt x="32" y="191"/>
                        <a:pt x="32" y="191"/>
                      </a:cubicBezTo>
                      <a:cubicBezTo>
                        <a:pt x="33" y="191"/>
                        <a:pt x="33" y="191"/>
                        <a:pt x="33" y="191"/>
                      </a:cubicBezTo>
                      <a:cubicBezTo>
                        <a:pt x="32" y="190"/>
                        <a:pt x="32" y="190"/>
                        <a:pt x="32" y="190"/>
                      </a:cubicBezTo>
                      <a:cubicBezTo>
                        <a:pt x="32" y="190"/>
                        <a:pt x="32" y="190"/>
                        <a:pt x="32" y="190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2" y="190"/>
                        <a:pt x="32" y="190"/>
                        <a:pt x="32" y="190"/>
                      </a:cubicBezTo>
                      <a:cubicBezTo>
                        <a:pt x="32" y="190"/>
                        <a:pt x="32" y="190"/>
                        <a:pt x="32" y="190"/>
                      </a:cubicBezTo>
                      <a:cubicBezTo>
                        <a:pt x="33" y="190"/>
                        <a:pt x="33" y="190"/>
                        <a:pt x="33" y="190"/>
                      </a:cubicBezTo>
                      <a:cubicBezTo>
                        <a:pt x="33" y="190"/>
                        <a:pt x="33" y="190"/>
                        <a:pt x="33" y="190"/>
                      </a:cubicBezTo>
                      <a:cubicBezTo>
                        <a:pt x="34" y="190"/>
                        <a:pt x="34" y="190"/>
                        <a:pt x="34" y="190"/>
                      </a:cubicBezTo>
                      <a:cubicBezTo>
                        <a:pt x="34" y="189"/>
                        <a:pt x="34" y="189"/>
                        <a:pt x="34" y="189"/>
                      </a:cubicBezTo>
                      <a:cubicBezTo>
                        <a:pt x="33" y="189"/>
                        <a:pt x="33" y="189"/>
                        <a:pt x="33" y="189"/>
                      </a:cubicBezTo>
                      <a:cubicBezTo>
                        <a:pt x="33" y="190"/>
                        <a:pt x="33" y="190"/>
                        <a:pt x="33" y="190"/>
                      </a:cubicBezTo>
                      <a:cubicBezTo>
                        <a:pt x="32" y="190"/>
                        <a:pt x="32" y="190"/>
                        <a:pt x="32" y="190"/>
                      </a:cubicBezTo>
                      <a:cubicBezTo>
                        <a:pt x="32" y="189"/>
                        <a:pt x="32" y="189"/>
                        <a:pt x="32" y="189"/>
                      </a:cubicBezTo>
                      <a:cubicBezTo>
                        <a:pt x="31" y="189"/>
                        <a:pt x="31" y="189"/>
                        <a:pt x="31" y="189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0" y="190"/>
                        <a:pt x="30" y="190"/>
                        <a:pt x="30" y="190"/>
                      </a:cubicBezTo>
                      <a:cubicBezTo>
                        <a:pt x="30" y="190"/>
                        <a:pt x="30" y="190"/>
                        <a:pt x="30" y="190"/>
                      </a:cubicBezTo>
                      <a:cubicBezTo>
                        <a:pt x="30" y="189"/>
                        <a:pt x="30" y="189"/>
                        <a:pt x="30" y="189"/>
                      </a:cubicBezTo>
                      <a:cubicBezTo>
                        <a:pt x="30" y="189"/>
                        <a:pt x="30" y="189"/>
                        <a:pt x="30" y="189"/>
                      </a:cubicBezTo>
                      <a:cubicBezTo>
                        <a:pt x="31" y="189"/>
                        <a:pt x="31" y="189"/>
                        <a:pt x="31" y="189"/>
                      </a:cubicBezTo>
                      <a:cubicBezTo>
                        <a:pt x="32" y="188"/>
                        <a:pt x="32" y="188"/>
                        <a:pt x="32" y="188"/>
                      </a:cubicBezTo>
                      <a:cubicBezTo>
                        <a:pt x="32" y="188"/>
                        <a:pt x="32" y="188"/>
                        <a:pt x="32" y="188"/>
                      </a:cubicBezTo>
                      <a:cubicBezTo>
                        <a:pt x="31" y="188"/>
                        <a:pt x="31" y="188"/>
                        <a:pt x="31" y="188"/>
                      </a:cubicBezTo>
                      <a:cubicBezTo>
                        <a:pt x="30" y="188"/>
                        <a:pt x="30" y="188"/>
                        <a:pt x="30" y="188"/>
                      </a:cubicBezTo>
                      <a:cubicBezTo>
                        <a:pt x="30" y="188"/>
                        <a:pt x="30" y="188"/>
                        <a:pt x="30" y="188"/>
                      </a:cubicBezTo>
                      <a:cubicBezTo>
                        <a:pt x="30" y="187"/>
                        <a:pt x="30" y="187"/>
                        <a:pt x="30" y="187"/>
                      </a:cubicBezTo>
                      <a:cubicBezTo>
                        <a:pt x="31" y="187"/>
                        <a:pt x="31" y="187"/>
                        <a:pt x="31" y="187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cubicBezTo>
                        <a:pt x="33" y="187"/>
                        <a:pt x="33" y="187"/>
                        <a:pt x="33" y="187"/>
                      </a:cubicBezTo>
                      <a:cubicBezTo>
                        <a:pt x="34" y="187"/>
                        <a:pt x="34" y="187"/>
                        <a:pt x="34" y="187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34" y="186"/>
                        <a:pt x="34" y="186"/>
                        <a:pt x="34" y="186"/>
                      </a:cubicBezTo>
                      <a:cubicBezTo>
                        <a:pt x="33" y="186"/>
                        <a:pt x="33" y="186"/>
                        <a:pt x="33" y="186"/>
                      </a:cubicBezTo>
                      <a:cubicBezTo>
                        <a:pt x="32" y="186"/>
                        <a:pt x="32" y="186"/>
                        <a:pt x="32" y="186"/>
                      </a:cubicBezTo>
                      <a:cubicBezTo>
                        <a:pt x="31" y="187"/>
                        <a:pt x="31" y="187"/>
                        <a:pt x="31" y="187"/>
                      </a:cubicBezTo>
                      <a:cubicBezTo>
                        <a:pt x="30" y="187"/>
                        <a:pt x="30" y="187"/>
                        <a:pt x="30" y="187"/>
                      </a:cubicBezTo>
                      <a:cubicBezTo>
                        <a:pt x="30" y="186"/>
                        <a:pt x="30" y="186"/>
                        <a:pt x="30" y="186"/>
                      </a:cubicBezTo>
                      <a:cubicBezTo>
                        <a:pt x="30" y="186"/>
                        <a:pt x="30" y="186"/>
                        <a:pt x="30" y="186"/>
                      </a:cubicBezTo>
                      <a:cubicBezTo>
                        <a:pt x="32" y="186"/>
                        <a:pt x="32" y="186"/>
                        <a:pt x="32" y="186"/>
                      </a:cubicBezTo>
                      <a:cubicBezTo>
                        <a:pt x="32" y="186"/>
                        <a:pt x="32" y="186"/>
                        <a:pt x="32" y="186"/>
                      </a:cubicBezTo>
                      <a:cubicBezTo>
                        <a:pt x="33" y="185"/>
                        <a:pt x="33" y="185"/>
                        <a:pt x="33" y="185"/>
                      </a:cubicBezTo>
                      <a:cubicBezTo>
                        <a:pt x="34" y="185"/>
                        <a:pt x="34" y="185"/>
                        <a:pt x="34" y="185"/>
                      </a:cubicBezTo>
                      <a:cubicBezTo>
                        <a:pt x="34" y="185"/>
                        <a:pt x="34" y="185"/>
                        <a:pt x="34" y="185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35" y="185"/>
                        <a:pt x="35" y="185"/>
                        <a:pt x="35" y="185"/>
                      </a:cubicBezTo>
                      <a:cubicBezTo>
                        <a:pt x="35" y="185"/>
                        <a:pt x="35" y="185"/>
                        <a:pt x="35" y="185"/>
                      </a:cubicBezTo>
                      <a:cubicBezTo>
                        <a:pt x="34" y="184"/>
                        <a:pt x="34" y="184"/>
                        <a:pt x="34" y="184"/>
                      </a:cubicBezTo>
                      <a:cubicBezTo>
                        <a:pt x="34" y="184"/>
                        <a:pt x="34" y="184"/>
                        <a:pt x="34" y="184"/>
                      </a:cubicBezTo>
                      <a:cubicBezTo>
                        <a:pt x="34" y="184"/>
                        <a:pt x="34" y="184"/>
                        <a:pt x="34" y="184"/>
                      </a:cubicBezTo>
                      <a:cubicBezTo>
                        <a:pt x="34" y="184"/>
                        <a:pt x="34" y="184"/>
                        <a:pt x="34" y="184"/>
                      </a:cubicBezTo>
                      <a:cubicBezTo>
                        <a:pt x="34" y="184"/>
                        <a:pt x="34" y="184"/>
                        <a:pt x="34" y="184"/>
                      </a:cubicBezTo>
                      <a:cubicBezTo>
                        <a:pt x="35" y="184"/>
                        <a:pt x="35" y="184"/>
                        <a:pt x="35" y="184"/>
                      </a:cubicBezTo>
                      <a:cubicBezTo>
                        <a:pt x="35" y="184"/>
                        <a:pt x="35" y="184"/>
                        <a:pt x="35" y="184"/>
                      </a:cubicBezTo>
                      <a:cubicBezTo>
                        <a:pt x="35" y="184"/>
                        <a:pt x="35" y="184"/>
                        <a:pt x="35" y="184"/>
                      </a:cubicBezTo>
                      <a:cubicBezTo>
                        <a:pt x="36" y="185"/>
                        <a:pt x="36" y="185"/>
                        <a:pt x="36" y="185"/>
                      </a:cubicBezTo>
                      <a:cubicBezTo>
                        <a:pt x="36" y="185"/>
                        <a:pt x="36" y="185"/>
                        <a:pt x="36" y="185"/>
                      </a:cubicBezTo>
                      <a:cubicBezTo>
                        <a:pt x="37" y="185"/>
                        <a:pt x="37" y="185"/>
                        <a:pt x="37" y="185"/>
                      </a:cubicBezTo>
                      <a:cubicBezTo>
                        <a:pt x="36" y="184"/>
                        <a:pt x="36" y="184"/>
                        <a:pt x="36" y="184"/>
                      </a:cubicBezTo>
                      <a:cubicBezTo>
                        <a:pt x="36" y="184"/>
                        <a:pt x="36" y="184"/>
                        <a:pt x="36" y="184"/>
                      </a:cubicBezTo>
                      <a:cubicBezTo>
                        <a:pt x="36" y="183"/>
                        <a:pt x="36" y="183"/>
                        <a:pt x="36" y="183"/>
                      </a:cubicBezTo>
                      <a:cubicBezTo>
                        <a:pt x="36" y="182"/>
                        <a:pt x="36" y="182"/>
                        <a:pt x="36" y="182"/>
                      </a:cubicBezTo>
                      <a:cubicBezTo>
                        <a:pt x="36" y="182"/>
                        <a:pt x="36" y="182"/>
                        <a:pt x="36" y="182"/>
                      </a:cubicBezTo>
                      <a:cubicBezTo>
                        <a:pt x="36" y="182"/>
                        <a:pt x="36" y="182"/>
                        <a:pt x="36" y="182"/>
                      </a:cubicBezTo>
                      <a:cubicBezTo>
                        <a:pt x="35" y="183"/>
                        <a:pt x="35" y="183"/>
                        <a:pt x="35" y="183"/>
                      </a:cubicBezTo>
                      <a:cubicBezTo>
                        <a:pt x="35" y="183"/>
                        <a:pt x="35" y="183"/>
                        <a:pt x="35" y="183"/>
                      </a:cubicBezTo>
                      <a:cubicBezTo>
                        <a:pt x="35" y="182"/>
                        <a:pt x="35" y="182"/>
                        <a:pt x="35" y="182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3" y="183"/>
                        <a:pt x="33" y="183"/>
                        <a:pt x="33" y="183"/>
                      </a:cubicBezTo>
                      <a:cubicBezTo>
                        <a:pt x="33" y="184"/>
                        <a:pt x="33" y="184"/>
                        <a:pt x="33" y="184"/>
                      </a:cubicBezTo>
                      <a:cubicBezTo>
                        <a:pt x="32" y="183"/>
                        <a:pt x="32" y="183"/>
                        <a:pt x="32" y="183"/>
                      </a:cubicBezTo>
                      <a:cubicBezTo>
                        <a:pt x="33" y="183"/>
                        <a:pt x="33" y="183"/>
                        <a:pt x="33" y="183"/>
                      </a:cubicBezTo>
                      <a:cubicBezTo>
                        <a:pt x="33" y="183"/>
                        <a:pt x="33" y="183"/>
                        <a:pt x="33" y="183"/>
                      </a:cubicBezTo>
                      <a:cubicBezTo>
                        <a:pt x="33" y="183"/>
                        <a:pt x="33" y="183"/>
                        <a:pt x="33" y="183"/>
                      </a:cubicBezTo>
                      <a:cubicBezTo>
                        <a:pt x="32" y="183"/>
                        <a:pt x="32" y="183"/>
                        <a:pt x="32" y="183"/>
                      </a:cubicBezTo>
                      <a:cubicBezTo>
                        <a:pt x="32" y="183"/>
                        <a:pt x="32" y="183"/>
                        <a:pt x="32" y="183"/>
                      </a:cubicBezTo>
                      <a:cubicBezTo>
                        <a:pt x="32" y="183"/>
                        <a:pt x="32" y="183"/>
                        <a:pt x="32" y="183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0" y="185"/>
                        <a:pt x="30" y="185"/>
                        <a:pt x="30" y="185"/>
                      </a:cubicBezTo>
                      <a:cubicBezTo>
                        <a:pt x="29" y="185"/>
                        <a:pt x="29" y="185"/>
                        <a:pt x="29" y="185"/>
                      </a:cubicBezTo>
                      <a:cubicBezTo>
                        <a:pt x="29" y="185"/>
                        <a:pt x="29" y="185"/>
                        <a:pt x="29" y="185"/>
                      </a:cubicBezTo>
                      <a:cubicBezTo>
                        <a:pt x="29" y="184"/>
                        <a:pt x="29" y="184"/>
                        <a:pt x="29" y="184"/>
                      </a:cubicBezTo>
                      <a:cubicBezTo>
                        <a:pt x="29" y="183"/>
                        <a:pt x="29" y="183"/>
                        <a:pt x="29" y="183"/>
                      </a:cubicBezTo>
                      <a:cubicBezTo>
                        <a:pt x="29" y="183"/>
                        <a:pt x="29" y="183"/>
                        <a:pt x="29" y="183"/>
                      </a:cubicBezTo>
                      <a:cubicBezTo>
                        <a:pt x="29" y="182"/>
                        <a:pt x="29" y="182"/>
                        <a:pt x="29" y="182"/>
                      </a:cubicBezTo>
                      <a:cubicBezTo>
                        <a:pt x="29" y="182"/>
                        <a:pt x="29" y="182"/>
                        <a:pt x="29" y="182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31" y="181"/>
                        <a:pt x="31" y="181"/>
                        <a:pt x="31" y="181"/>
                      </a:cubicBezTo>
                      <a:cubicBezTo>
                        <a:pt x="32" y="181"/>
                        <a:pt x="32" y="181"/>
                        <a:pt x="32" y="181"/>
                      </a:cubicBezTo>
                      <a:cubicBezTo>
                        <a:pt x="32" y="181"/>
                        <a:pt x="32" y="181"/>
                        <a:pt x="32" y="181"/>
                      </a:cubicBezTo>
                      <a:cubicBezTo>
                        <a:pt x="32" y="181"/>
                        <a:pt x="32" y="181"/>
                        <a:pt x="32" y="181"/>
                      </a:cubicBezTo>
                      <a:cubicBezTo>
                        <a:pt x="32" y="180"/>
                        <a:pt x="32" y="180"/>
                        <a:pt x="32" y="180"/>
                      </a:cubicBezTo>
                      <a:cubicBezTo>
                        <a:pt x="32" y="180"/>
                        <a:pt x="32" y="180"/>
                        <a:pt x="32" y="180"/>
                      </a:cubicBezTo>
                      <a:cubicBezTo>
                        <a:pt x="31" y="181"/>
                        <a:pt x="31" y="181"/>
                        <a:pt x="31" y="181"/>
                      </a:cubicBezTo>
                      <a:cubicBezTo>
                        <a:pt x="31" y="181"/>
                        <a:pt x="31" y="181"/>
                        <a:pt x="31" y="181"/>
                      </a:cubicBezTo>
                      <a:cubicBezTo>
                        <a:pt x="31" y="181"/>
                        <a:pt x="31" y="181"/>
                        <a:pt x="31" y="181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29" y="181"/>
                        <a:pt x="29" y="181"/>
                        <a:pt x="29" y="181"/>
                      </a:cubicBezTo>
                      <a:cubicBezTo>
                        <a:pt x="29" y="181"/>
                        <a:pt x="29" y="181"/>
                        <a:pt x="29" y="181"/>
                      </a:cubicBezTo>
                      <a:cubicBezTo>
                        <a:pt x="29" y="180"/>
                        <a:pt x="29" y="180"/>
                        <a:pt x="29" y="180"/>
                      </a:cubicBezTo>
                      <a:cubicBezTo>
                        <a:pt x="30" y="179"/>
                        <a:pt x="30" y="179"/>
                        <a:pt x="30" y="179"/>
                      </a:cubicBezTo>
                      <a:cubicBezTo>
                        <a:pt x="30" y="179"/>
                        <a:pt x="30" y="179"/>
                        <a:pt x="30" y="179"/>
                      </a:cubicBezTo>
                      <a:cubicBezTo>
                        <a:pt x="29" y="178"/>
                        <a:pt x="29" y="178"/>
                        <a:pt x="29" y="178"/>
                      </a:cubicBezTo>
                      <a:cubicBezTo>
                        <a:pt x="29" y="178"/>
                        <a:pt x="29" y="178"/>
                        <a:pt x="29" y="178"/>
                      </a:cubicBezTo>
                      <a:cubicBezTo>
                        <a:pt x="29" y="179"/>
                        <a:pt x="29" y="179"/>
                        <a:pt x="29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9" y="178"/>
                        <a:pt x="29" y="178"/>
                        <a:pt x="29" y="178"/>
                      </a:cubicBezTo>
                      <a:cubicBezTo>
                        <a:pt x="30" y="178"/>
                        <a:pt x="30" y="178"/>
                        <a:pt x="30" y="178"/>
                      </a:cubicBezTo>
                      <a:cubicBezTo>
                        <a:pt x="30" y="177"/>
                        <a:pt x="30" y="177"/>
                        <a:pt x="30" y="177"/>
                      </a:cubicBezTo>
                      <a:cubicBezTo>
                        <a:pt x="31" y="177"/>
                        <a:pt x="31" y="177"/>
                        <a:pt x="31" y="177"/>
                      </a:cubicBezTo>
                      <a:cubicBezTo>
                        <a:pt x="32" y="177"/>
                        <a:pt x="32" y="177"/>
                        <a:pt x="32" y="177"/>
                      </a:cubicBezTo>
                      <a:cubicBezTo>
                        <a:pt x="32" y="176"/>
                        <a:pt x="32" y="176"/>
                        <a:pt x="32" y="176"/>
                      </a:cubicBezTo>
                      <a:cubicBezTo>
                        <a:pt x="32" y="176"/>
                        <a:pt x="32" y="176"/>
                        <a:pt x="32" y="176"/>
                      </a:cubicBezTo>
                      <a:cubicBezTo>
                        <a:pt x="33" y="176"/>
                        <a:pt x="33" y="176"/>
                        <a:pt x="33" y="176"/>
                      </a:cubicBezTo>
                      <a:cubicBezTo>
                        <a:pt x="33" y="176"/>
                        <a:pt x="33" y="176"/>
                        <a:pt x="33" y="176"/>
                      </a:cubicBezTo>
                      <a:cubicBezTo>
                        <a:pt x="33" y="175"/>
                        <a:pt x="33" y="175"/>
                        <a:pt x="33" y="175"/>
                      </a:cubicBezTo>
                      <a:cubicBezTo>
                        <a:pt x="35" y="175"/>
                        <a:pt x="35" y="175"/>
                        <a:pt x="35" y="175"/>
                      </a:cubicBezTo>
                      <a:cubicBezTo>
                        <a:pt x="35" y="176"/>
                        <a:pt x="35" y="176"/>
                        <a:pt x="35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5" y="175"/>
                        <a:pt x="35" y="175"/>
                        <a:pt x="35" y="175"/>
                      </a:cubicBezTo>
                      <a:cubicBezTo>
                        <a:pt x="35" y="175"/>
                        <a:pt x="35" y="175"/>
                        <a:pt x="35" y="175"/>
                      </a:cubicBezTo>
                      <a:cubicBezTo>
                        <a:pt x="34" y="175"/>
                        <a:pt x="34" y="175"/>
                        <a:pt x="34" y="175"/>
                      </a:cubicBezTo>
                      <a:cubicBezTo>
                        <a:pt x="34" y="174"/>
                        <a:pt x="34" y="174"/>
                        <a:pt x="34" y="174"/>
                      </a:cubicBezTo>
                      <a:cubicBezTo>
                        <a:pt x="32" y="175"/>
                        <a:pt x="32" y="175"/>
                        <a:pt x="32" y="175"/>
                      </a:cubicBezTo>
                      <a:cubicBezTo>
                        <a:pt x="32" y="175"/>
                        <a:pt x="32" y="175"/>
                        <a:pt x="32" y="175"/>
                      </a:cubicBezTo>
                      <a:cubicBezTo>
                        <a:pt x="31" y="176"/>
                        <a:pt x="31" y="176"/>
                        <a:pt x="31" y="176"/>
                      </a:cubicBezTo>
                      <a:cubicBezTo>
                        <a:pt x="31" y="176"/>
                        <a:pt x="31" y="176"/>
                        <a:pt x="31" y="176"/>
                      </a:cubicBezTo>
                      <a:cubicBezTo>
                        <a:pt x="31" y="176"/>
                        <a:pt x="31" y="176"/>
                        <a:pt x="31" y="176"/>
                      </a:cubicBezTo>
                      <a:cubicBezTo>
                        <a:pt x="30" y="177"/>
                        <a:pt x="30" y="177"/>
                        <a:pt x="30" y="177"/>
                      </a:cubicBezTo>
                      <a:cubicBezTo>
                        <a:pt x="29" y="177"/>
                        <a:pt x="29" y="177"/>
                        <a:pt x="29" y="177"/>
                      </a:cubicBezTo>
                      <a:cubicBezTo>
                        <a:pt x="29" y="177"/>
                        <a:pt x="29" y="177"/>
                        <a:pt x="29" y="177"/>
                      </a:cubicBezTo>
                      <a:cubicBezTo>
                        <a:pt x="29" y="177"/>
                        <a:pt x="29" y="177"/>
                        <a:pt x="29" y="177"/>
                      </a:cubicBezTo>
                      <a:cubicBezTo>
                        <a:pt x="29" y="176"/>
                        <a:pt x="29" y="176"/>
                        <a:pt x="29" y="176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29" y="176"/>
                        <a:pt x="29" y="176"/>
                        <a:pt x="29" y="176"/>
                      </a:cubicBezTo>
                      <a:cubicBezTo>
                        <a:pt x="29" y="175"/>
                        <a:pt x="29" y="175"/>
                        <a:pt x="29" y="175"/>
                      </a:cubicBezTo>
                      <a:cubicBezTo>
                        <a:pt x="28" y="175"/>
                        <a:pt x="28" y="175"/>
                        <a:pt x="28" y="175"/>
                      </a:cubicBezTo>
                      <a:cubicBezTo>
                        <a:pt x="28" y="175"/>
                        <a:pt x="28" y="175"/>
                        <a:pt x="28" y="175"/>
                      </a:cubicBezTo>
                      <a:cubicBezTo>
                        <a:pt x="27" y="175"/>
                        <a:pt x="27" y="175"/>
                        <a:pt x="27" y="175"/>
                      </a:cubicBezTo>
                      <a:cubicBezTo>
                        <a:pt x="27" y="174"/>
                        <a:pt x="27" y="174"/>
                        <a:pt x="27" y="174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29" y="174"/>
                        <a:pt x="29" y="174"/>
                        <a:pt x="29" y="174"/>
                      </a:cubicBezTo>
                      <a:cubicBezTo>
                        <a:pt x="29" y="173"/>
                        <a:pt x="29" y="173"/>
                        <a:pt x="29" y="173"/>
                      </a:cubicBezTo>
                      <a:cubicBezTo>
                        <a:pt x="30" y="174"/>
                        <a:pt x="30" y="174"/>
                        <a:pt x="30" y="174"/>
                      </a:cubicBezTo>
                      <a:cubicBezTo>
                        <a:pt x="30" y="174"/>
                        <a:pt x="30" y="174"/>
                        <a:pt x="30" y="174"/>
                      </a:cubicBezTo>
                      <a:cubicBezTo>
                        <a:pt x="31" y="174"/>
                        <a:pt x="31" y="174"/>
                        <a:pt x="31" y="174"/>
                      </a:cubicBezTo>
                      <a:cubicBezTo>
                        <a:pt x="32" y="173"/>
                        <a:pt x="32" y="173"/>
                        <a:pt x="32" y="173"/>
                      </a:cubicBezTo>
                      <a:cubicBezTo>
                        <a:pt x="32" y="173"/>
                        <a:pt x="32" y="173"/>
                        <a:pt x="32" y="173"/>
                      </a:cubicBezTo>
                      <a:cubicBezTo>
                        <a:pt x="33" y="173"/>
                        <a:pt x="33" y="173"/>
                        <a:pt x="33" y="173"/>
                      </a:cubicBezTo>
                      <a:cubicBezTo>
                        <a:pt x="32" y="173"/>
                        <a:pt x="32" y="173"/>
                        <a:pt x="32" y="173"/>
                      </a:cubicBezTo>
                      <a:cubicBezTo>
                        <a:pt x="32" y="172"/>
                        <a:pt x="32" y="172"/>
                        <a:pt x="32" y="172"/>
                      </a:cubicBezTo>
                      <a:cubicBezTo>
                        <a:pt x="31" y="173"/>
                        <a:pt x="31" y="173"/>
                        <a:pt x="31" y="173"/>
                      </a:cubicBezTo>
                      <a:cubicBezTo>
                        <a:pt x="30" y="173"/>
                        <a:pt x="30" y="173"/>
                        <a:pt x="30" y="173"/>
                      </a:cubicBezTo>
                      <a:cubicBezTo>
                        <a:pt x="30" y="173"/>
                        <a:pt x="30" y="173"/>
                        <a:pt x="30" y="173"/>
                      </a:cubicBezTo>
                      <a:cubicBezTo>
                        <a:pt x="29" y="173"/>
                        <a:pt x="29" y="173"/>
                        <a:pt x="29" y="173"/>
                      </a:cubicBezTo>
                      <a:cubicBezTo>
                        <a:pt x="29" y="173"/>
                        <a:pt x="29" y="173"/>
                        <a:pt x="29" y="173"/>
                      </a:cubicBezTo>
                      <a:cubicBezTo>
                        <a:pt x="29" y="173"/>
                        <a:pt x="29" y="173"/>
                        <a:pt x="29" y="173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28" y="173"/>
                        <a:pt x="28" y="173"/>
                        <a:pt x="28" y="173"/>
                      </a:cubicBezTo>
                      <a:cubicBezTo>
                        <a:pt x="27" y="173"/>
                        <a:pt x="27" y="173"/>
                        <a:pt x="27" y="173"/>
                      </a:cubicBezTo>
                      <a:cubicBezTo>
                        <a:pt x="27" y="173"/>
                        <a:pt x="27" y="173"/>
                        <a:pt x="27" y="173"/>
                      </a:cubicBezTo>
                      <a:cubicBezTo>
                        <a:pt x="26" y="173"/>
                        <a:pt x="26" y="173"/>
                        <a:pt x="26" y="173"/>
                      </a:cubicBezTo>
                      <a:cubicBezTo>
                        <a:pt x="27" y="173"/>
                        <a:pt x="27" y="173"/>
                        <a:pt x="27" y="173"/>
                      </a:cubicBezTo>
                      <a:cubicBezTo>
                        <a:pt x="27" y="173"/>
                        <a:pt x="27" y="173"/>
                        <a:pt x="27" y="173"/>
                      </a:cubicBezTo>
                      <a:cubicBezTo>
                        <a:pt x="28" y="172"/>
                        <a:pt x="28" y="172"/>
                        <a:pt x="28" y="172"/>
                      </a:cubicBezTo>
                      <a:cubicBezTo>
                        <a:pt x="30" y="172"/>
                        <a:pt x="30" y="172"/>
                        <a:pt x="30" y="172"/>
                      </a:cubicBezTo>
                      <a:cubicBezTo>
                        <a:pt x="30" y="171"/>
                        <a:pt x="30" y="171"/>
                        <a:pt x="30" y="171"/>
                      </a:cubicBezTo>
                      <a:cubicBezTo>
                        <a:pt x="32" y="171"/>
                        <a:pt x="32" y="171"/>
                        <a:pt x="32" y="171"/>
                      </a:cubicBezTo>
                      <a:cubicBezTo>
                        <a:pt x="32" y="171"/>
                        <a:pt x="32" y="171"/>
                        <a:pt x="32" y="171"/>
                      </a:cubicBezTo>
                      <a:cubicBezTo>
                        <a:pt x="34" y="169"/>
                        <a:pt x="34" y="169"/>
                        <a:pt x="34" y="169"/>
                      </a:cubicBezTo>
                      <a:cubicBezTo>
                        <a:pt x="35" y="169"/>
                        <a:pt x="35" y="169"/>
                        <a:pt x="35" y="169"/>
                      </a:cubicBezTo>
                      <a:cubicBezTo>
                        <a:pt x="36" y="168"/>
                        <a:pt x="36" y="168"/>
                        <a:pt x="36" y="168"/>
                      </a:cubicBezTo>
                      <a:cubicBezTo>
                        <a:pt x="37" y="168"/>
                        <a:pt x="37" y="168"/>
                        <a:pt x="37" y="168"/>
                      </a:cubicBezTo>
                      <a:cubicBezTo>
                        <a:pt x="37" y="168"/>
                        <a:pt x="37" y="168"/>
                        <a:pt x="37" y="168"/>
                      </a:cubicBezTo>
                      <a:cubicBezTo>
                        <a:pt x="37" y="168"/>
                        <a:pt x="37" y="168"/>
                        <a:pt x="37" y="168"/>
                      </a:cubicBezTo>
                      <a:cubicBezTo>
                        <a:pt x="36" y="167"/>
                        <a:pt x="36" y="167"/>
                        <a:pt x="36" y="167"/>
                      </a:cubicBezTo>
                      <a:cubicBezTo>
                        <a:pt x="35" y="168"/>
                        <a:pt x="35" y="168"/>
                        <a:pt x="35" y="168"/>
                      </a:cubicBezTo>
                      <a:cubicBezTo>
                        <a:pt x="33" y="169"/>
                        <a:pt x="33" y="169"/>
                        <a:pt x="33" y="169"/>
                      </a:cubicBezTo>
                      <a:cubicBezTo>
                        <a:pt x="32" y="170"/>
                        <a:pt x="32" y="170"/>
                        <a:pt x="32" y="170"/>
                      </a:cubicBezTo>
                      <a:cubicBezTo>
                        <a:pt x="32" y="170"/>
                        <a:pt x="32" y="170"/>
                        <a:pt x="32" y="170"/>
                      </a:cubicBezTo>
                      <a:cubicBezTo>
                        <a:pt x="31" y="171"/>
                        <a:pt x="31" y="171"/>
                        <a:pt x="31" y="171"/>
                      </a:cubicBezTo>
                      <a:cubicBezTo>
                        <a:pt x="29" y="171"/>
                        <a:pt x="29" y="171"/>
                        <a:pt x="29" y="171"/>
                      </a:cubicBezTo>
                      <a:cubicBezTo>
                        <a:pt x="29" y="171"/>
                        <a:pt x="29" y="171"/>
                        <a:pt x="29" y="171"/>
                      </a:cubicBezTo>
                      <a:cubicBezTo>
                        <a:pt x="27" y="172"/>
                        <a:pt x="27" y="172"/>
                        <a:pt x="27" y="172"/>
                      </a:cubicBezTo>
                      <a:cubicBezTo>
                        <a:pt x="26" y="172"/>
                        <a:pt x="26" y="172"/>
                        <a:pt x="26" y="172"/>
                      </a:cubicBezTo>
                      <a:cubicBezTo>
                        <a:pt x="26" y="172"/>
                        <a:pt x="26" y="172"/>
                        <a:pt x="26" y="172"/>
                      </a:cubicBezTo>
                      <a:cubicBezTo>
                        <a:pt x="27" y="171"/>
                        <a:pt x="27" y="171"/>
                        <a:pt x="27" y="171"/>
                      </a:cubicBezTo>
                      <a:cubicBezTo>
                        <a:pt x="26" y="170"/>
                        <a:pt x="26" y="170"/>
                        <a:pt x="26" y="170"/>
                      </a:cubicBezTo>
                      <a:cubicBezTo>
                        <a:pt x="27" y="169"/>
                        <a:pt x="27" y="169"/>
                        <a:pt x="27" y="169"/>
                      </a:cubicBezTo>
                      <a:cubicBezTo>
                        <a:pt x="27" y="169"/>
                        <a:pt x="27" y="169"/>
                        <a:pt x="27" y="169"/>
                      </a:cubicBezTo>
                      <a:cubicBezTo>
                        <a:pt x="28" y="170"/>
                        <a:pt x="28" y="170"/>
                        <a:pt x="28" y="170"/>
                      </a:cubicBezTo>
                      <a:cubicBezTo>
                        <a:pt x="29" y="170"/>
                        <a:pt x="29" y="170"/>
                        <a:pt x="29" y="170"/>
                      </a:cubicBezTo>
                      <a:cubicBezTo>
                        <a:pt x="30" y="170"/>
                        <a:pt x="30" y="170"/>
                        <a:pt x="30" y="170"/>
                      </a:cubicBezTo>
                      <a:cubicBezTo>
                        <a:pt x="30" y="170"/>
                        <a:pt x="30" y="170"/>
                        <a:pt x="30" y="170"/>
                      </a:cubicBezTo>
                      <a:cubicBezTo>
                        <a:pt x="30" y="169"/>
                        <a:pt x="30" y="169"/>
                        <a:pt x="30" y="169"/>
                      </a:cubicBezTo>
                      <a:cubicBezTo>
                        <a:pt x="30" y="169"/>
                        <a:pt x="30" y="169"/>
                        <a:pt x="30" y="169"/>
                      </a:cubicBezTo>
                      <a:cubicBezTo>
                        <a:pt x="29" y="169"/>
                        <a:pt x="29" y="169"/>
                        <a:pt x="29" y="169"/>
                      </a:cubicBezTo>
                      <a:cubicBezTo>
                        <a:pt x="28" y="169"/>
                        <a:pt x="28" y="169"/>
                        <a:pt x="28" y="169"/>
                      </a:cubicBezTo>
                      <a:cubicBezTo>
                        <a:pt x="28" y="169"/>
                        <a:pt x="28" y="169"/>
                        <a:pt x="28" y="169"/>
                      </a:cubicBezTo>
                      <a:cubicBezTo>
                        <a:pt x="28" y="169"/>
                        <a:pt x="28" y="169"/>
                        <a:pt x="28" y="169"/>
                      </a:cubicBezTo>
                      <a:cubicBezTo>
                        <a:pt x="28" y="168"/>
                        <a:pt x="28" y="168"/>
                        <a:pt x="28" y="168"/>
                      </a:cubicBezTo>
                      <a:cubicBezTo>
                        <a:pt x="28" y="168"/>
                        <a:pt x="28" y="168"/>
                        <a:pt x="28" y="168"/>
                      </a:cubicBezTo>
                      <a:cubicBezTo>
                        <a:pt x="29" y="169"/>
                        <a:pt x="29" y="169"/>
                        <a:pt x="29" y="169"/>
                      </a:cubicBezTo>
                      <a:cubicBezTo>
                        <a:pt x="30" y="169"/>
                        <a:pt x="30" y="169"/>
                        <a:pt x="30" y="169"/>
                      </a:cubicBezTo>
                      <a:cubicBezTo>
                        <a:pt x="31" y="168"/>
                        <a:pt x="31" y="168"/>
                        <a:pt x="31" y="168"/>
                      </a:cubicBezTo>
                      <a:cubicBezTo>
                        <a:pt x="31" y="168"/>
                        <a:pt x="31" y="168"/>
                        <a:pt x="31" y="168"/>
                      </a:cubicBezTo>
                      <a:cubicBezTo>
                        <a:pt x="30" y="168"/>
                        <a:pt x="30" y="168"/>
                        <a:pt x="30" y="168"/>
                      </a:cubicBezTo>
                      <a:cubicBezTo>
                        <a:pt x="30" y="168"/>
                        <a:pt x="30" y="168"/>
                        <a:pt x="30" y="168"/>
                      </a:cubicBezTo>
                      <a:cubicBezTo>
                        <a:pt x="29" y="168"/>
                        <a:pt x="29" y="168"/>
                        <a:pt x="29" y="168"/>
                      </a:cubicBezTo>
                      <a:cubicBezTo>
                        <a:pt x="30" y="167"/>
                        <a:pt x="30" y="167"/>
                        <a:pt x="30" y="167"/>
                      </a:cubicBezTo>
                      <a:cubicBezTo>
                        <a:pt x="30" y="167"/>
                        <a:pt x="30" y="167"/>
                        <a:pt x="30" y="167"/>
                      </a:cubicBezTo>
                      <a:cubicBezTo>
                        <a:pt x="31" y="167"/>
                        <a:pt x="31" y="167"/>
                        <a:pt x="31" y="167"/>
                      </a:cubicBezTo>
                      <a:cubicBezTo>
                        <a:pt x="31" y="167"/>
                        <a:pt x="31" y="167"/>
                        <a:pt x="31" y="167"/>
                      </a:cubicBezTo>
                      <a:cubicBezTo>
                        <a:pt x="31" y="167"/>
                        <a:pt x="31" y="167"/>
                        <a:pt x="31" y="167"/>
                      </a:cubicBezTo>
                      <a:cubicBezTo>
                        <a:pt x="32" y="167"/>
                        <a:pt x="32" y="167"/>
                        <a:pt x="32" y="167"/>
                      </a:cubicBezTo>
                      <a:cubicBezTo>
                        <a:pt x="32" y="167"/>
                        <a:pt x="32" y="167"/>
                        <a:pt x="32" y="167"/>
                      </a:cubicBezTo>
                      <a:cubicBezTo>
                        <a:pt x="32" y="166"/>
                        <a:pt x="32" y="166"/>
                        <a:pt x="32" y="166"/>
                      </a:cubicBezTo>
                      <a:cubicBezTo>
                        <a:pt x="32" y="166"/>
                        <a:pt x="32" y="166"/>
                        <a:pt x="32" y="166"/>
                      </a:cubicBezTo>
                      <a:cubicBezTo>
                        <a:pt x="31" y="166"/>
                        <a:pt x="31" y="166"/>
                        <a:pt x="31" y="166"/>
                      </a:cubicBezTo>
                      <a:cubicBezTo>
                        <a:pt x="31" y="166"/>
                        <a:pt x="31" y="166"/>
                        <a:pt x="31" y="166"/>
                      </a:cubicBezTo>
                      <a:cubicBezTo>
                        <a:pt x="30" y="166"/>
                        <a:pt x="30" y="166"/>
                        <a:pt x="30" y="166"/>
                      </a:cubicBezTo>
                      <a:cubicBezTo>
                        <a:pt x="28" y="166"/>
                        <a:pt x="28" y="166"/>
                        <a:pt x="28" y="166"/>
                      </a:cubicBezTo>
                      <a:cubicBezTo>
                        <a:pt x="27" y="166"/>
                        <a:pt x="27" y="166"/>
                        <a:pt x="27" y="166"/>
                      </a:cubicBezTo>
                      <a:cubicBezTo>
                        <a:pt x="27" y="166"/>
                        <a:pt x="27" y="166"/>
                        <a:pt x="27" y="166"/>
                      </a:cubicBezTo>
                      <a:cubicBezTo>
                        <a:pt x="27" y="165"/>
                        <a:pt x="27" y="165"/>
                        <a:pt x="27" y="165"/>
                      </a:cubicBezTo>
                      <a:cubicBezTo>
                        <a:pt x="28" y="165"/>
                        <a:pt x="28" y="165"/>
                        <a:pt x="28" y="165"/>
                      </a:cubicBezTo>
                      <a:cubicBezTo>
                        <a:pt x="28" y="165"/>
                        <a:pt x="28" y="165"/>
                        <a:pt x="28" y="165"/>
                      </a:cubicBezTo>
                      <a:cubicBezTo>
                        <a:pt x="29" y="165"/>
                        <a:pt x="29" y="165"/>
                        <a:pt x="29" y="165"/>
                      </a:cubicBezTo>
                      <a:cubicBezTo>
                        <a:pt x="28" y="165"/>
                        <a:pt x="28" y="165"/>
                        <a:pt x="28" y="165"/>
                      </a:cubicBezTo>
                      <a:cubicBezTo>
                        <a:pt x="28" y="165"/>
                        <a:pt x="28" y="165"/>
                        <a:pt x="28" y="165"/>
                      </a:cubicBezTo>
                      <a:cubicBezTo>
                        <a:pt x="27" y="165"/>
                        <a:pt x="27" y="165"/>
                        <a:pt x="27" y="165"/>
                      </a:cubicBezTo>
                      <a:cubicBezTo>
                        <a:pt x="27" y="164"/>
                        <a:pt x="27" y="164"/>
                        <a:pt x="27" y="164"/>
                      </a:cubicBezTo>
                      <a:cubicBezTo>
                        <a:pt x="29" y="164"/>
                        <a:pt x="29" y="164"/>
                        <a:pt x="29" y="164"/>
                      </a:cubicBezTo>
                      <a:cubicBezTo>
                        <a:pt x="29" y="164"/>
                        <a:pt x="29" y="164"/>
                        <a:pt x="29" y="164"/>
                      </a:cubicBezTo>
                      <a:cubicBezTo>
                        <a:pt x="30" y="164"/>
                        <a:pt x="30" y="164"/>
                        <a:pt x="30" y="164"/>
                      </a:cubicBezTo>
                      <a:cubicBezTo>
                        <a:pt x="33" y="164"/>
                        <a:pt x="33" y="164"/>
                        <a:pt x="33" y="164"/>
                      </a:cubicBezTo>
                      <a:cubicBezTo>
                        <a:pt x="33" y="164"/>
                        <a:pt x="33" y="164"/>
                        <a:pt x="33" y="164"/>
                      </a:cubicBezTo>
                      <a:cubicBezTo>
                        <a:pt x="34" y="164"/>
                        <a:pt x="34" y="164"/>
                        <a:pt x="34" y="164"/>
                      </a:cubicBezTo>
                      <a:cubicBezTo>
                        <a:pt x="35" y="164"/>
                        <a:pt x="35" y="164"/>
                        <a:pt x="35" y="164"/>
                      </a:cubicBezTo>
                      <a:cubicBezTo>
                        <a:pt x="35" y="164"/>
                        <a:pt x="35" y="164"/>
                        <a:pt x="35" y="164"/>
                      </a:cubicBezTo>
                      <a:cubicBezTo>
                        <a:pt x="34" y="163"/>
                        <a:pt x="34" y="163"/>
                        <a:pt x="34" y="163"/>
                      </a:cubicBezTo>
                      <a:cubicBezTo>
                        <a:pt x="32" y="163"/>
                        <a:pt x="32" y="163"/>
                        <a:pt x="32" y="163"/>
                      </a:cubicBezTo>
                      <a:cubicBezTo>
                        <a:pt x="31" y="164"/>
                        <a:pt x="31" y="164"/>
                        <a:pt x="31" y="164"/>
                      </a:cubicBezTo>
                      <a:cubicBezTo>
                        <a:pt x="30" y="164"/>
                        <a:pt x="30" y="164"/>
                        <a:pt x="30" y="164"/>
                      </a:cubicBezTo>
                      <a:cubicBezTo>
                        <a:pt x="30" y="164"/>
                        <a:pt x="30" y="164"/>
                        <a:pt x="30" y="164"/>
                      </a:cubicBezTo>
                      <a:cubicBezTo>
                        <a:pt x="29" y="163"/>
                        <a:pt x="29" y="163"/>
                        <a:pt x="29" y="163"/>
                      </a:cubicBezTo>
                      <a:cubicBezTo>
                        <a:pt x="28" y="164"/>
                        <a:pt x="28" y="164"/>
                        <a:pt x="28" y="164"/>
                      </a:cubicBezTo>
                      <a:cubicBezTo>
                        <a:pt x="28" y="164"/>
                        <a:pt x="28" y="164"/>
                        <a:pt x="28" y="164"/>
                      </a:cubicBezTo>
                      <a:cubicBezTo>
                        <a:pt x="28" y="164"/>
                        <a:pt x="28" y="164"/>
                        <a:pt x="28" y="164"/>
                      </a:cubicBezTo>
                      <a:cubicBezTo>
                        <a:pt x="28" y="163"/>
                        <a:pt x="28" y="163"/>
                        <a:pt x="28" y="163"/>
                      </a:cubicBezTo>
                      <a:cubicBezTo>
                        <a:pt x="28" y="163"/>
                        <a:pt x="28" y="163"/>
                        <a:pt x="28" y="163"/>
                      </a:cubicBezTo>
                      <a:cubicBezTo>
                        <a:pt x="29" y="162"/>
                        <a:pt x="29" y="162"/>
                        <a:pt x="29" y="162"/>
                      </a:cubicBezTo>
                      <a:cubicBezTo>
                        <a:pt x="29" y="162"/>
                        <a:pt x="29" y="162"/>
                        <a:pt x="29" y="162"/>
                      </a:cubicBezTo>
                      <a:cubicBezTo>
                        <a:pt x="30" y="162"/>
                        <a:pt x="30" y="162"/>
                        <a:pt x="30" y="162"/>
                      </a:cubicBezTo>
                      <a:cubicBezTo>
                        <a:pt x="31" y="161"/>
                        <a:pt x="31" y="161"/>
                        <a:pt x="31" y="161"/>
                      </a:cubicBezTo>
                      <a:cubicBezTo>
                        <a:pt x="31" y="160"/>
                        <a:pt x="31" y="160"/>
                        <a:pt x="31" y="160"/>
                      </a:cubicBezTo>
                      <a:cubicBezTo>
                        <a:pt x="32" y="160"/>
                        <a:pt x="32" y="160"/>
                        <a:pt x="32" y="160"/>
                      </a:cubicBezTo>
                      <a:cubicBezTo>
                        <a:pt x="32" y="161"/>
                        <a:pt x="32" y="161"/>
                        <a:pt x="32" y="161"/>
                      </a:cubicBezTo>
                      <a:cubicBezTo>
                        <a:pt x="33" y="161"/>
                        <a:pt x="33" y="161"/>
                        <a:pt x="33" y="161"/>
                      </a:cubicBezTo>
                      <a:cubicBezTo>
                        <a:pt x="33" y="160"/>
                        <a:pt x="33" y="160"/>
                        <a:pt x="33" y="160"/>
                      </a:cubicBezTo>
                      <a:cubicBezTo>
                        <a:pt x="34" y="160"/>
                        <a:pt x="34" y="160"/>
                        <a:pt x="34" y="160"/>
                      </a:cubicBezTo>
                      <a:cubicBezTo>
                        <a:pt x="34" y="161"/>
                        <a:pt x="34" y="161"/>
                        <a:pt x="34" y="161"/>
                      </a:cubicBezTo>
                      <a:cubicBezTo>
                        <a:pt x="35" y="161"/>
                        <a:pt x="35" y="161"/>
                        <a:pt x="35" y="161"/>
                      </a:cubicBezTo>
                      <a:cubicBezTo>
                        <a:pt x="36" y="162"/>
                        <a:pt x="36" y="162"/>
                        <a:pt x="36" y="162"/>
                      </a:cubicBezTo>
                      <a:cubicBezTo>
                        <a:pt x="37" y="162"/>
                        <a:pt x="37" y="162"/>
                        <a:pt x="37" y="162"/>
                      </a:cubicBezTo>
                      <a:cubicBezTo>
                        <a:pt x="37" y="162"/>
                        <a:pt x="37" y="162"/>
                        <a:pt x="37" y="162"/>
                      </a:cubicBezTo>
                      <a:cubicBezTo>
                        <a:pt x="38" y="163"/>
                        <a:pt x="38" y="163"/>
                        <a:pt x="38" y="163"/>
                      </a:cubicBezTo>
                      <a:cubicBezTo>
                        <a:pt x="39" y="163"/>
                        <a:pt x="39" y="163"/>
                        <a:pt x="39" y="163"/>
                      </a:cubicBezTo>
                      <a:cubicBezTo>
                        <a:pt x="41" y="164"/>
                        <a:pt x="41" y="164"/>
                        <a:pt x="41" y="164"/>
                      </a:cubicBezTo>
                      <a:cubicBezTo>
                        <a:pt x="41" y="163"/>
                        <a:pt x="41" y="163"/>
                        <a:pt x="41" y="163"/>
                      </a:cubicBezTo>
                      <a:cubicBezTo>
                        <a:pt x="41" y="163"/>
                        <a:pt x="41" y="163"/>
                        <a:pt x="41" y="163"/>
                      </a:cubicBezTo>
                      <a:cubicBezTo>
                        <a:pt x="42" y="163"/>
                        <a:pt x="42" y="163"/>
                        <a:pt x="42" y="163"/>
                      </a:cubicBezTo>
                      <a:cubicBezTo>
                        <a:pt x="41" y="163"/>
                        <a:pt x="41" y="163"/>
                        <a:pt x="41" y="163"/>
                      </a:cubicBezTo>
                      <a:cubicBezTo>
                        <a:pt x="41" y="163"/>
                        <a:pt x="41" y="163"/>
                        <a:pt x="41" y="163"/>
                      </a:cubicBezTo>
                      <a:cubicBezTo>
                        <a:pt x="40" y="163"/>
                        <a:pt x="40" y="163"/>
                        <a:pt x="40" y="163"/>
                      </a:cubicBezTo>
                      <a:cubicBezTo>
                        <a:pt x="40" y="163"/>
                        <a:pt x="40" y="163"/>
                        <a:pt x="40" y="163"/>
                      </a:cubicBezTo>
                      <a:cubicBezTo>
                        <a:pt x="39" y="162"/>
                        <a:pt x="39" y="162"/>
                        <a:pt x="39" y="162"/>
                      </a:cubicBezTo>
                      <a:cubicBezTo>
                        <a:pt x="38" y="161"/>
                        <a:pt x="38" y="161"/>
                        <a:pt x="38" y="161"/>
                      </a:cubicBezTo>
                      <a:cubicBezTo>
                        <a:pt x="38" y="161"/>
                        <a:pt x="38" y="161"/>
                        <a:pt x="38" y="161"/>
                      </a:cubicBezTo>
                      <a:cubicBezTo>
                        <a:pt x="39" y="161"/>
                        <a:pt x="39" y="161"/>
                        <a:pt x="39" y="161"/>
                      </a:cubicBezTo>
                      <a:cubicBezTo>
                        <a:pt x="40" y="161"/>
                        <a:pt x="40" y="161"/>
                        <a:pt x="40" y="161"/>
                      </a:cubicBezTo>
                      <a:cubicBezTo>
                        <a:pt x="41" y="161"/>
                        <a:pt x="41" y="161"/>
                        <a:pt x="41" y="161"/>
                      </a:cubicBezTo>
                      <a:cubicBezTo>
                        <a:pt x="41" y="160"/>
                        <a:pt x="41" y="160"/>
                        <a:pt x="41" y="160"/>
                      </a:cubicBezTo>
                      <a:cubicBezTo>
                        <a:pt x="41" y="160"/>
                        <a:pt x="41" y="160"/>
                        <a:pt x="41" y="160"/>
                      </a:cubicBezTo>
                      <a:cubicBezTo>
                        <a:pt x="40" y="160"/>
                        <a:pt x="40" y="160"/>
                        <a:pt x="40" y="160"/>
                      </a:cubicBezTo>
                      <a:cubicBezTo>
                        <a:pt x="40" y="160"/>
                        <a:pt x="40" y="160"/>
                        <a:pt x="40" y="160"/>
                      </a:cubicBezTo>
                      <a:cubicBezTo>
                        <a:pt x="40" y="160"/>
                        <a:pt x="40" y="160"/>
                        <a:pt x="40" y="160"/>
                      </a:cubicBezTo>
                      <a:cubicBezTo>
                        <a:pt x="40" y="160"/>
                        <a:pt x="40" y="160"/>
                        <a:pt x="40" y="160"/>
                      </a:cubicBezTo>
                      <a:cubicBezTo>
                        <a:pt x="40" y="161"/>
                        <a:pt x="40" y="161"/>
                        <a:pt x="40" y="161"/>
                      </a:cubicBezTo>
                      <a:cubicBezTo>
                        <a:pt x="39" y="161"/>
                        <a:pt x="39" y="161"/>
                        <a:pt x="39" y="161"/>
                      </a:cubicBezTo>
                      <a:cubicBezTo>
                        <a:pt x="38" y="160"/>
                        <a:pt x="38" y="160"/>
                        <a:pt x="38" y="160"/>
                      </a:cubicBezTo>
                      <a:cubicBezTo>
                        <a:pt x="38" y="160"/>
                        <a:pt x="38" y="160"/>
                        <a:pt x="38" y="160"/>
                      </a:cubicBezTo>
                      <a:cubicBezTo>
                        <a:pt x="38" y="160"/>
                        <a:pt x="38" y="160"/>
                        <a:pt x="38" y="160"/>
                      </a:cubicBezTo>
                      <a:cubicBezTo>
                        <a:pt x="39" y="160"/>
                        <a:pt x="39" y="160"/>
                        <a:pt x="39" y="160"/>
                      </a:cubicBezTo>
                      <a:cubicBezTo>
                        <a:pt x="39" y="159"/>
                        <a:pt x="39" y="159"/>
                        <a:pt x="39" y="159"/>
                      </a:cubicBezTo>
                      <a:cubicBezTo>
                        <a:pt x="39" y="159"/>
                        <a:pt x="39" y="159"/>
                        <a:pt x="39" y="159"/>
                      </a:cubicBezTo>
                      <a:cubicBezTo>
                        <a:pt x="38" y="159"/>
                        <a:pt x="38" y="159"/>
                        <a:pt x="38" y="159"/>
                      </a:cubicBezTo>
                      <a:cubicBezTo>
                        <a:pt x="38" y="159"/>
                        <a:pt x="38" y="159"/>
                        <a:pt x="38" y="159"/>
                      </a:cubicBezTo>
                      <a:cubicBezTo>
                        <a:pt x="37" y="159"/>
                        <a:pt x="37" y="159"/>
                        <a:pt x="37" y="159"/>
                      </a:cubicBezTo>
                      <a:cubicBezTo>
                        <a:pt x="37" y="159"/>
                        <a:pt x="37" y="159"/>
                        <a:pt x="37" y="159"/>
                      </a:cubicBezTo>
                      <a:cubicBezTo>
                        <a:pt x="37" y="159"/>
                        <a:pt x="37" y="159"/>
                        <a:pt x="37" y="159"/>
                      </a:cubicBezTo>
                      <a:cubicBezTo>
                        <a:pt x="37" y="160"/>
                        <a:pt x="37" y="160"/>
                        <a:pt x="37" y="160"/>
                      </a:cubicBezTo>
                      <a:cubicBezTo>
                        <a:pt x="37" y="160"/>
                        <a:pt x="37" y="160"/>
                        <a:pt x="37" y="160"/>
                      </a:cubicBezTo>
                      <a:cubicBezTo>
                        <a:pt x="37" y="161"/>
                        <a:pt x="37" y="161"/>
                        <a:pt x="37" y="161"/>
                      </a:cubicBezTo>
                      <a:cubicBezTo>
                        <a:pt x="36" y="161"/>
                        <a:pt x="36" y="161"/>
                        <a:pt x="36" y="161"/>
                      </a:cubicBezTo>
                      <a:cubicBezTo>
                        <a:pt x="36" y="161"/>
                        <a:pt x="36" y="161"/>
                        <a:pt x="36" y="161"/>
                      </a:cubicBezTo>
                      <a:cubicBezTo>
                        <a:pt x="35" y="160"/>
                        <a:pt x="35" y="160"/>
                        <a:pt x="35" y="160"/>
                      </a:cubicBezTo>
                      <a:cubicBezTo>
                        <a:pt x="34" y="160"/>
                        <a:pt x="34" y="160"/>
                        <a:pt x="34" y="160"/>
                      </a:cubicBezTo>
                      <a:cubicBezTo>
                        <a:pt x="34" y="160"/>
                        <a:pt x="34" y="160"/>
                        <a:pt x="34" y="160"/>
                      </a:cubicBezTo>
                      <a:cubicBezTo>
                        <a:pt x="34" y="159"/>
                        <a:pt x="34" y="159"/>
                        <a:pt x="34" y="159"/>
                      </a:cubicBezTo>
                      <a:cubicBezTo>
                        <a:pt x="33" y="159"/>
                        <a:pt x="33" y="159"/>
                        <a:pt x="33" y="159"/>
                      </a:cubicBezTo>
                      <a:cubicBezTo>
                        <a:pt x="33" y="160"/>
                        <a:pt x="33" y="160"/>
                        <a:pt x="33" y="160"/>
                      </a:cubicBezTo>
                      <a:cubicBezTo>
                        <a:pt x="32" y="160"/>
                        <a:pt x="32" y="160"/>
                        <a:pt x="32" y="160"/>
                      </a:cubicBezTo>
                      <a:cubicBezTo>
                        <a:pt x="31" y="160"/>
                        <a:pt x="31" y="160"/>
                        <a:pt x="31" y="160"/>
                      </a:cubicBezTo>
                      <a:cubicBezTo>
                        <a:pt x="31" y="160"/>
                        <a:pt x="31" y="160"/>
                        <a:pt x="31" y="160"/>
                      </a:cubicBezTo>
                      <a:cubicBezTo>
                        <a:pt x="30" y="161"/>
                        <a:pt x="30" y="161"/>
                        <a:pt x="30" y="161"/>
                      </a:cubicBezTo>
                      <a:cubicBezTo>
                        <a:pt x="29" y="161"/>
                        <a:pt x="29" y="161"/>
                        <a:pt x="29" y="161"/>
                      </a:cubicBezTo>
                      <a:cubicBezTo>
                        <a:pt x="29" y="161"/>
                        <a:pt x="29" y="161"/>
                        <a:pt x="29" y="161"/>
                      </a:cubicBezTo>
                      <a:cubicBezTo>
                        <a:pt x="29" y="161"/>
                        <a:pt x="29" y="161"/>
                        <a:pt x="29" y="161"/>
                      </a:cubicBezTo>
                      <a:cubicBezTo>
                        <a:pt x="30" y="160"/>
                        <a:pt x="30" y="160"/>
                        <a:pt x="30" y="160"/>
                      </a:cubicBezTo>
                      <a:cubicBezTo>
                        <a:pt x="30" y="160"/>
                        <a:pt x="30" y="160"/>
                        <a:pt x="30" y="160"/>
                      </a:cubicBezTo>
                      <a:cubicBezTo>
                        <a:pt x="31" y="159"/>
                        <a:pt x="31" y="159"/>
                        <a:pt x="31" y="159"/>
                      </a:cubicBezTo>
                      <a:cubicBezTo>
                        <a:pt x="31" y="159"/>
                        <a:pt x="31" y="159"/>
                        <a:pt x="31" y="159"/>
                      </a:cubicBezTo>
                      <a:cubicBezTo>
                        <a:pt x="31" y="159"/>
                        <a:pt x="31" y="159"/>
                        <a:pt x="31" y="159"/>
                      </a:cubicBezTo>
                      <a:cubicBezTo>
                        <a:pt x="31" y="159"/>
                        <a:pt x="31" y="159"/>
                        <a:pt x="31" y="159"/>
                      </a:cubicBezTo>
                      <a:cubicBezTo>
                        <a:pt x="31" y="158"/>
                        <a:pt x="31" y="158"/>
                        <a:pt x="31" y="158"/>
                      </a:cubicBezTo>
                      <a:cubicBezTo>
                        <a:pt x="32" y="158"/>
                        <a:pt x="32" y="158"/>
                        <a:pt x="32" y="158"/>
                      </a:cubicBezTo>
                      <a:cubicBezTo>
                        <a:pt x="32" y="158"/>
                        <a:pt x="32" y="158"/>
                        <a:pt x="32" y="158"/>
                      </a:cubicBezTo>
                      <a:cubicBezTo>
                        <a:pt x="33" y="158"/>
                        <a:pt x="33" y="158"/>
                        <a:pt x="33" y="158"/>
                      </a:cubicBezTo>
                      <a:cubicBezTo>
                        <a:pt x="33" y="159"/>
                        <a:pt x="33" y="159"/>
                        <a:pt x="33" y="159"/>
                      </a:cubicBezTo>
                      <a:cubicBezTo>
                        <a:pt x="35" y="159"/>
                        <a:pt x="35" y="159"/>
                        <a:pt x="35" y="159"/>
                      </a:cubicBezTo>
                      <a:cubicBezTo>
                        <a:pt x="35" y="158"/>
                        <a:pt x="35" y="158"/>
                        <a:pt x="35" y="158"/>
                      </a:cubicBezTo>
                      <a:cubicBezTo>
                        <a:pt x="34" y="158"/>
                        <a:pt x="34" y="158"/>
                        <a:pt x="34" y="158"/>
                      </a:cubicBezTo>
                      <a:cubicBezTo>
                        <a:pt x="34" y="158"/>
                        <a:pt x="34" y="158"/>
                        <a:pt x="34" y="158"/>
                      </a:cubicBezTo>
                      <a:cubicBezTo>
                        <a:pt x="33" y="158"/>
                        <a:pt x="33" y="158"/>
                        <a:pt x="33" y="158"/>
                      </a:cubicBezTo>
                      <a:cubicBezTo>
                        <a:pt x="32" y="157"/>
                        <a:pt x="32" y="157"/>
                        <a:pt x="32" y="157"/>
                      </a:cubicBezTo>
                      <a:cubicBezTo>
                        <a:pt x="32" y="156"/>
                        <a:pt x="32" y="156"/>
                        <a:pt x="32" y="156"/>
                      </a:cubicBezTo>
                      <a:cubicBezTo>
                        <a:pt x="31" y="156"/>
                        <a:pt x="31" y="156"/>
                        <a:pt x="31" y="156"/>
                      </a:cubicBezTo>
                      <a:cubicBezTo>
                        <a:pt x="31" y="156"/>
                        <a:pt x="31" y="156"/>
                        <a:pt x="31" y="156"/>
                      </a:cubicBezTo>
                      <a:cubicBezTo>
                        <a:pt x="32" y="156"/>
                        <a:pt x="32" y="156"/>
                        <a:pt x="32" y="156"/>
                      </a:cubicBezTo>
                      <a:cubicBezTo>
                        <a:pt x="33" y="156"/>
                        <a:pt x="33" y="156"/>
                        <a:pt x="33" y="156"/>
                      </a:cubicBezTo>
                      <a:cubicBezTo>
                        <a:pt x="33" y="157"/>
                        <a:pt x="33" y="157"/>
                        <a:pt x="33" y="157"/>
                      </a:cubicBezTo>
                      <a:cubicBezTo>
                        <a:pt x="34" y="158"/>
                        <a:pt x="34" y="158"/>
                        <a:pt x="34" y="158"/>
                      </a:cubicBezTo>
                      <a:cubicBezTo>
                        <a:pt x="34" y="157"/>
                        <a:pt x="34" y="157"/>
                        <a:pt x="34" y="157"/>
                      </a:cubicBezTo>
                      <a:cubicBezTo>
                        <a:pt x="34" y="157"/>
                        <a:pt x="34" y="157"/>
                        <a:pt x="34" y="157"/>
                      </a:cubicBezTo>
                      <a:cubicBezTo>
                        <a:pt x="34" y="156"/>
                        <a:pt x="34" y="156"/>
                        <a:pt x="34" y="156"/>
                      </a:cubicBezTo>
                      <a:cubicBezTo>
                        <a:pt x="34" y="156"/>
                        <a:pt x="34" y="156"/>
                        <a:pt x="34" y="156"/>
                      </a:cubicBezTo>
                      <a:cubicBezTo>
                        <a:pt x="35" y="157"/>
                        <a:pt x="35" y="157"/>
                        <a:pt x="35" y="157"/>
                      </a:cubicBezTo>
                      <a:cubicBezTo>
                        <a:pt x="35" y="157"/>
                        <a:pt x="35" y="157"/>
                        <a:pt x="35" y="157"/>
                      </a:cubicBezTo>
                      <a:cubicBezTo>
                        <a:pt x="36" y="158"/>
                        <a:pt x="36" y="158"/>
                        <a:pt x="36" y="158"/>
                      </a:cubicBezTo>
                      <a:cubicBezTo>
                        <a:pt x="37" y="158"/>
                        <a:pt x="37" y="158"/>
                        <a:pt x="37" y="158"/>
                      </a:cubicBezTo>
                      <a:cubicBezTo>
                        <a:pt x="37" y="158"/>
                        <a:pt x="37" y="158"/>
                        <a:pt x="37" y="158"/>
                      </a:cubicBezTo>
                      <a:cubicBezTo>
                        <a:pt x="38" y="158"/>
                        <a:pt x="38" y="158"/>
                        <a:pt x="38" y="158"/>
                      </a:cubicBezTo>
                      <a:cubicBezTo>
                        <a:pt x="38" y="158"/>
                        <a:pt x="38" y="158"/>
                        <a:pt x="38" y="158"/>
                      </a:cubicBezTo>
                      <a:cubicBezTo>
                        <a:pt x="39" y="159"/>
                        <a:pt x="39" y="159"/>
                        <a:pt x="39" y="159"/>
                      </a:cubicBezTo>
                      <a:cubicBezTo>
                        <a:pt x="40" y="159"/>
                        <a:pt x="40" y="159"/>
                        <a:pt x="40" y="159"/>
                      </a:cubicBezTo>
                      <a:cubicBezTo>
                        <a:pt x="40" y="159"/>
                        <a:pt x="40" y="159"/>
                        <a:pt x="40" y="159"/>
                      </a:cubicBezTo>
                      <a:cubicBezTo>
                        <a:pt x="41" y="159"/>
                        <a:pt x="41" y="159"/>
                        <a:pt x="41" y="159"/>
                      </a:cubicBezTo>
                      <a:cubicBezTo>
                        <a:pt x="41" y="159"/>
                        <a:pt x="41" y="159"/>
                        <a:pt x="41" y="159"/>
                      </a:cubicBezTo>
                      <a:cubicBezTo>
                        <a:pt x="40" y="158"/>
                        <a:pt x="40" y="158"/>
                        <a:pt x="40" y="158"/>
                      </a:cubicBezTo>
                      <a:cubicBezTo>
                        <a:pt x="38" y="157"/>
                        <a:pt x="38" y="157"/>
                        <a:pt x="38" y="157"/>
                      </a:cubicBezTo>
                      <a:cubicBezTo>
                        <a:pt x="38" y="157"/>
                        <a:pt x="38" y="157"/>
                        <a:pt x="38" y="157"/>
                      </a:cubicBezTo>
                      <a:cubicBezTo>
                        <a:pt x="38" y="156"/>
                        <a:pt x="38" y="156"/>
                        <a:pt x="38" y="156"/>
                      </a:cubicBezTo>
                      <a:cubicBezTo>
                        <a:pt x="39" y="156"/>
                        <a:pt x="39" y="156"/>
                        <a:pt x="39" y="156"/>
                      </a:cubicBezTo>
                      <a:cubicBezTo>
                        <a:pt x="39" y="156"/>
                        <a:pt x="39" y="156"/>
                        <a:pt x="39" y="156"/>
                      </a:cubicBezTo>
                      <a:cubicBezTo>
                        <a:pt x="40" y="155"/>
                        <a:pt x="40" y="155"/>
                        <a:pt x="40" y="155"/>
                      </a:cubicBezTo>
                      <a:cubicBezTo>
                        <a:pt x="40" y="155"/>
                        <a:pt x="40" y="155"/>
                        <a:pt x="40" y="155"/>
                      </a:cubicBezTo>
                      <a:cubicBezTo>
                        <a:pt x="40" y="155"/>
                        <a:pt x="40" y="155"/>
                        <a:pt x="40" y="155"/>
                      </a:cubicBezTo>
                      <a:cubicBezTo>
                        <a:pt x="39" y="155"/>
                        <a:pt x="39" y="155"/>
                        <a:pt x="39" y="155"/>
                      </a:cubicBezTo>
                      <a:cubicBezTo>
                        <a:pt x="39" y="155"/>
                        <a:pt x="39" y="155"/>
                        <a:pt x="39" y="155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37" y="155"/>
                        <a:pt x="37" y="155"/>
                        <a:pt x="37" y="155"/>
                      </a:cubicBezTo>
                      <a:cubicBezTo>
                        <a:pt x="38" y="155"/>
                        <a:pt x="38" y="155"/>
                        <a:pt x="38" y="155"/>
                      </a:cubicBezTo>
                      <a:cubicBezTo>
                        <a:pt x="38" y="156"/>
                        <a:pt x="38" y="156"/>
                        <a:pt x="38" y="156"/>
                      </a:cubicBezTo>
                      <a:cubicBezTo>
                        <a:pt x="38" y="156"/>
                        <a:pt x="38" y="156"/>
                        <a:pt x="38" y="156"/>
                      </a:cubicBezTo>
                      <a:cubicBezTo>
                        <a:pt x="37" y="156"/>
                        <a:pt x="37" y="156"/>
                        <a:pt x="37" y="156"/>
                      </a:cubicBezTo>
                      <a:cubicBezTo>
                        <a:pt x="37" y="156"/>
                        <a:pt x="37" y="156"/>
                        <a:pt x="37" y="156"/>
                      </a:cubicBezTo>
                      <a:cubicBezTo>
                        <a:pt x="36" y="156"/>
                        <a:pt x="36" y="156"/>
                        <a:pt x="36" y="156"/>
                      </a:cubicBezTo>
                      <a:cubicBezTo>
                        <a:pt x="35" y="156"/>
                        <a:pt x="35" y="156"/>
                        <a:pt x="35" y="156"/>
                      </a:cubicBezTo>
                      <a:cubicBezTo>
                        <a:pt x="35" y="156"/>
                        <a:pt x="35" y="156"/>
                        <a:pt x="35" y="156"/>
                      </a:cubicBezTo>
                      <a:cubicBezTo>
                        <a:pt x="34" y="156"/>
                        <a:pt x="34" y="156"/>
                        <a:pt x="34" y="156"/>
                      </a:cubicBezTo>
                      <a:cubicBezTo>
                        <a:pt x="34" y="155"/>
                        <a:pt x="34" y="155"/>
                        <a:pt x="34" y="155"/>
                      </a:cubicBezTo>
                      <a:cubicBezTo>
                        <a:pt x="34" y="155"/>
                        <a:pt x="34" y="155"/>
                        <a:pt x="34" y="155"/>
                      </a:cubicBezTo>
                      <a:cubicBezTo>
                        <a:pt x="35" y="155"/>
                        <a:pt x="35" y="155"/>
                        <a:pt x="35" y="155"/>
                      </a:cubicBezTo>
                      <a:cubicBezTo>
                        <a:pt x="34" y="155"/>
                        <a:pt x="34" y="155"/>
                        <a:pt x="34" y="155"/>
                      </a:cubicBezTo>
                      <a:cubicBezTo>
                        <a:pt x="33" y="155"/>
                        <a:pt x="33" y="155"/>
                        <a:pt x="33" y="155"/>
                      </a:cubicBezTo>
                      <a:cubicBezTo>
                        <a:pt x="33" y="155"/>
                        <a:pt x="33" y="155"/>
                        <a:pt x="33" y="155"/>
                      </a:cubicBezTo>
                      <a:cubicBezTo>
                        <a:pt x="34" y="154"/>
                        <a:pt x="34" y="154"/>
                        <a:pt x="34" y="154"/>
                      </a:cubicBezTo>
                      <a:cubicBezTo>
                        <a:pt x="35" y="154"/>
                        <a:pt x="35" y="154"/>
                        <a:pt x="35" y="154"/>
                      </a:cubicBezTo>
                      <a:cubicBezTo>
                        <a:pt x="36" y="154"/>
                        <a:pt x="36" y="154"/>
                        <a:pt x="36" y="154"/>
                      </a:cubicBezTo>
                      <a:cubicBezTo>
                        <a:pt x="37" y="154"/>
                        <a:pt x="37" y="154"/>
                        <a:pt x="37" y="154"/>
                      </a:cubicBezTo>
                      <a:cubicBezTo>
                        <a:pt x="37" y="154"/>
                        <a:pt x="37" y="154"/>
                        <a:pt x="37" y="154"/>
                      </a:cubicBezTo>
                      <a:cubicBezTo>
                        <a:pt x="38" y="154"/>
                        <a:pt x="38" y="154"/>
                        <a:pt x="38" y="154"/>
                      </a:cubicBezTo>
                      <a:cubicBezTo>
                        <a:pt x="39" y="154"/>
                        <a:pt x="39" y="154"/>
                        <a:pt x="39" y="154"/>
                      </a:cubicBezTo>
                      <a:cubicBezTo>
                        <a:pt x="40" y="154"/>
                        <a:pt x="40" y="154"/>
                        <a:pt x="40" y="154"/>
                      </a:cubicBezTo>
                      <a:cubicBezTo>
                        <a:pt x="40" y="154"/>
                        <a:pt x="40" y="154"/>
                        <a:pt x="40" y="154"/>
                      </a:cubicBezTo>
                      <a:cubicBezTo>
                        <a:pt x="40" y="153"/>
                        <a:pt x="40" y="153"/>
                        <a:pt x="40" y="153"/>
                      </a:cubicBezTo>
                      <a:cubicBezTo>
                        <a:pt x="40" y="153"/>
                        <a:pt x="40" y="153"/>
                        <a:pt x="40" y="153"/>
                      </a:cubicBezTo>
                      <a:cubicBezTo>
                        <a:pt x="41" y="153"/>
                        <a:pt x="41" y="153"/>
                        <a:pt x="41" y="153"/>
                      </a:cubicBezTo>
                      <a:cubicBezTo>
                        <a:pt x="41" y="152"/>
                        <a:pt x="41" y="152"/>
                        <a:pt x="41" y="152"/>
                      </a:cubicBezTo>
                      <a:cubicBezTo>
                        <a:pt x="41" y="152"/>
                        <a:pt x="41" y="152"/>
                        <a:pt x="41" y="152"/>
                      </a:cubicBezTo>
                      <a:cubicBezTo>
                        <a:pt x="40" y="153"/>
                        <a:pt x="40" y="153"/>
                        <a:pt x="40" y="153"/>
                      </a:cubicBezTo>
                      <a:cubicBezTo>
                        <a:pt x="40" y="153"/>
                        <a:pt x="40" y="153"/>
                        <a:pt x="40" y="153"/>
                      </a:cubicBezTo>
                      <a:cubicBezTo>
                        <a:pt x="40" y="152"/>
                        <a:pt x="40" y="152"/>
                        <a:pt x="40" y="152"/>
                      </a:cubicBezTo>
                      <a:cubicBezTo>
                        <a:pt x="40" y="152"/>
                        <a:pt x="40" y="152"/>
                        <a:pt x="40" y="152"/>
                      </a:cubicBezTo>
                      <a:cubicBezTo>
                        <a:pt x="41" y="150"/>
                        <a:pt x="41" y="150"/>
                        <a:pt x="41" y="150"/>
                      </a:cubicBezTo>
                      <a:cubicBezTo>
                        <a:pt x="41" y="149"/>
                        <a:pt x="41" y="149"/>
                        <a:pt x="41" y="149"/>
                      </a:cubicBezTo>
                      <a:cubicBezTo>
                        <a:pt x="41" y="149"/>
                        <a:pt x="41" y="149"/>
                        <a:pt x="41" y="149"/>
                      </a:cubicBezTo>
                      <a:cubicBezTo>
                        <a:pt x="41" y="149"/>
                        <a:pt x="41" y="149"/>
                        <a:pt x="41" y="149"/>
                      </a:cubicBezTo>
                      <a:cubicBezTo>
                        <a:pt x="42" y="150"/>
                        <a:pt x="42" y="150"/>
                        <a:pt x="42" y="150"/>
                      </a:cubicBezTo>
                      <a:cubicBezTo>
                        <a:pt x="42" y="150"/>
                        <a:pt x="42" y="150"/>
                        <a:pt x="42" y="150"/>
                      </a:cubicBezTo>
                      <a:cubicBezTo>
                        <a:pt x="42" y="151"/>
                        <a:pt x="42" y="151"/>
                        <a:pt x="42" y="151"/>
                      </a:cubicBezTo>
                      <a:cubicBezTo>
                        <a:pt x="42" y="151"/>
                        <a:pt x="42" y="151"/>
                        <a:pt x="42" y="151"/>
                      </a:cubicBezTo>
                      <a:cubicBezTo>
                        <a:pt x="43" y="151"/>
                        <a:pt x="43" y="151"/>
                        <a:pt x="43" y="151"/>
                      </a:cubicBezTo>
                      <a:cubicBezTo>
                        <a:pt x="43" y="151"/>
                        <a:pt x="43" y="151"/>
                        <a:pt x="43" y="151"/>
                      </a:cubicBezTo>
                      <a:cubicBezTo>
                        <a:pt x="44" y="151"/>
                        <a:pt x="44" y="151"/>
                        <a:pt x="44" y="151"/>
                      </a:cubicBezTo>
                      <a:cubicBezTo>
                        <a:pt x="44" y="151"/>
                        <a:pt x="44" y="151"/>
                        <a:pt x="44" y="151"/>
                      </a:cubicBezTo>
                      <a:cubicBezTo>
                        <a:pt x="44" y="151"/>
                        <a:pt x="44" y="151"/>
                        <a:pt x="44" y="151"/>
                      </a:cubicBezTo>
                      <a:cubicBezTo>
                        <a:pt x="45" y="151"/>
                        <a:pt x="45" y="151"/>
                        <a:pt x="45" y="151"/>
                      </a:cubicBezTo>
                      <a:cubicBezTo>
                        <a:pt x="45" y="151"/>
                        <a:pt x="45" y="151"/>
                        <a:pt x="45" y="151"/>
                      </a:cubicBezTo>
                      <a:cubicBezTo>
                        <a:pt x="44" y="150"/>
                        <a:pt x="44" y="150"/>
                        <a:pt x="44" y="150"/>
                      </a:cubicBezTo>
                      <a:cubicBezTo>
                        <a:pt x="43" y="150"/>
                        <a:pt x="43" y="150"/>
                        <a:pt x="43" y="150"/>
                      </a:cubicBezTo>
                      <a:cubicBezTo>
                        <a:pt x="43" y="150"/>
                        <a:pt x="43" y="150"/>
                        <a:pt x="43" y="150"/>
                      </a:cubicBezTo>
                      <a:cubicBezTo>
                        <a:pt x="44" y="150"/>
                        <a:pt x="44" y="150"/>
                        <a:pt x="44" y="150"/>
                      </a:cubicBezTo>
                      <a:cubicBezTo>
                        <a:pt x="44" y="150"/>
                        <a:pt x="44" y="150"/>
                        <a:pt x="44" y="150"/>
                      </a:cubicBezTo>
                      <a:cubicBezTo>
                        <a:pt x="44" y="150"/>
                        <a:pt x="44" y="150"/>
                        <a:pt x="44" y="150"/>
                      </a:cubicBezTo>
                      <a:cubicBezTo>
                        <a:pt x="44" y="149"/>
                        <a:pt x="44" y="149"/>
                        <a:pt x="44" y="149"/>
                      </a:cubicBezTo>
                      <a:cubicBezTo>
                        <a:pt x="44" y="149"/>
                        <a:pt x="44" y="149"/>
                        <a:pt x="44" y="149"/>
                      </a:cubicBezTo>
                      <a:cubicBezTo>
                        <a:pt x="43" y="149"/>
                        <a:pt x="43" y="149"/>
                        <a:pt x="43" y="149"/>
                      </a:cubicBezTo>
                      <a:cubicBezTo>
                        <a:pt x="43" y="149"/>
                        <a:pt x="43" y="149"/>
                        <a:pt x="43" y="149"/>
                      </a:cubicBezTo>
                      <a:cubicBezTo>
                        <a:pt x="43" y="149"/>
                        <a:pt x="43" y="149"/>
                        <a:pt x="43" y="149"/>
                      </a:cubicBezTo>
                      <a:cubicBezTo>
                        <a:pt x="42" y="149"/>
                        <a:pt x="42" y="149"/>
                        <a:pt x="42" y="149"/>
                      </a:cubicBezTo>
                      <a:cubicBezTo>
                        <a:pt x="42" y="149"/>
                        <a:pt x="42" y="149"/>
                        <a:pt x="42" y="149"/>
                      </a:cubicBezTo>
                      <a:cubicBezTo>
                        <a:pt x="42" y="149"/>
                        <a:pt x="42" y="149"/>
                        <a:pt x="42" y="149"/>
                      </a:cubicBezTo>
                      <a:cubicBezTo>
                        <a:pt x="42" y="148"/>
                        <a:pt x="42" y="148"/>
                        <a:pt x="42" y="148"/>
                      </a:cubicBezTo>
                      <a:cubicBezTo>
                        <a:pt x="42" y="148"/>
                        <a:pt x="42" y="148"/>
                        <a:pt x="42" y="148"/>
                      </a:cubicBezTo>
                      <a:cubicBezTo>
                        <a:pt x="43" y="147"/>
                        <a:pt x="43" y="147"/>
                        <a:pt x="43" y="147"/>
                      </a:cubicBezTo>
                      <a:cubicBezTo>
                        <a:pt x="44" y="147"/>
                        <a:pt x="44" y="147"/>
                        <a:pt x="44" y="147"/>
                      </a:cubicBezTo>
                      <a:cubicBezTo>
                        <a:pt x="44" y="147"/>
                        <a:pt x="44" y="147"/>
                        <a:pt x="44" y="147"/>
                      </a:cubicBezTo>
                      <a:cubicBezTo>
                        <a:pt x="44" y="147"/>
                        <a:pt x="44" y="147"/>
                        <a:pt x="44" y="147"/>
                      </a:cubicBezTo>
                      <a:cubicBezTo>
                        <a:pt x="45" y="147"/>
                        <a:pt x="45" y="147"/>
                        <a:pt x="45" y="147"/>
                      </a:cubicBezTo>
                      <a:cubicBezTo>
                        <a:pt x="45" y="147"/>
                        <a:pt x="45" y="147"/>
                        <a:pt x="45" y="147"/>
                      </a:cubicBezTo>
                      <a:cubicBezTo>
                        <a:pt x="44" y="146"/>
                        <a:pt x="44" y="146"/>
                        <a:pt x="44" y="146"/>
                      </a:cubicBezTo>
                      <a:cubicBezTo>
                        <a:pt x="43" y="146"/>
                        <a:pt x="43" y="146"/>
                        <a:pt x="43" y="146"/>
                      </a:cubicBezTo>
                      <a:cubicBezTo>
                        <a:pt x="43" y="146"/>
                        <a:pt x="43" y="146"/>
                        <a:pt x="43" y="146"/>
                      </a:cubicBezTo>
                      <a:cubicBezTo>
                        <a:pt x="44" y="146"/>
                        <a:pt x="44" y="146"/>
                        <a:pt x="44" y="146"/>
                      </a:cubicBezTo>
                      <a:cubicBezTo>
                        <a:pt x="44" y="146"/>
                        <a:pt x="44" y="146"/>
                        <a:pt x="44" y="146"/>
                      </a:cubicBezTo>
                      <a:cubicBezTo>
                        <a:pt x="45" y="145"/>
                        <a:pt x="45" y="145"/>
                        <a:pt x="45" y="145"/>
                      </a:cubicBezTo>
                      <a:cubicBezTo>
                        <a:pt x="45" y="145"/>
                        <a:pt x="45" y="145"/>
                        <a:pt x="45" y="145"/>
                      </a:cubicBezTo>
                      <a:cubicBezTo>
                        <a:pt x="45" y="145"/>
                        <a:pt x="45" y="145"/>
                        <a:pt x="45" y="145"/>
                      </a:cubicBezTo>
                      <a:cubicBezTo>
                        <a:pt x="46" y="144"/>
                        <a:pt x="46" y="144"/>
                        <a:pt x="46" y="144"/>
                      </a:cubicBezTo>
                      <a:cubicBezTo>
                        <a:pt x="46" y="144"/>
                        <a:pt x="46" y="144"/>
                        <a:pt x="46" y="144"/>
                      </a:cubicBezTo>
                      <a:cubicBezTo>
                        <a:pt x="45" y="144"/>
                        <a:pt x="45" y="144"/>
                        <a:pt x="45" y="144"/>
                      </a:cubicBezTo>
                      <a:cubicBezTo>
                        <a:pt x="45" y="144"/>
                        <a:pt x="45" y="144"/>
                        <a:pt x="45" y="144"/>
                      </a:cubicBezTo>
                      <a:cubicBezTo>
                        <a:pt x="46" y="143"/>
                        <a:pt x="46" y="143"/>
                        <a:pt x="46" y="143"/>
                      </a:cubicBezTo>
                      <a:cubicBezTo>
                        <a:pt x="46" y="143"/>
                        <a:pt x="46" y="143"/>
                        <a:pt x="46" y="143"/>
                      </a:cubicBezTo>
                      <a:cubicBezTo>
                        <a:pt x="46" y="143"/>
                        <a:pt x="46" y="143"/>
                        <a:pt x="46" y="143"/>
                      </a:cubicBezTo>
                      <a:cubicBezTo>
                        <a:pt x="46" y="143"/>
                        <a:pt x="46" y="143"/>
                        <a:pt x="46" y="143"/>
                      </a:cubicBezTo>
                      <a:cubicBezTo>
                        <a:pt x="45" y="143"/>
                        <a:pt x="45" y="143"/>
                        <a:pt x="45" y="143"/>
                      </a:cubicBezTo>
                      <a:cubicBezTo>
                        <a:pt x="44" y="143"/>
                        <a:pt x="44" y="143"/>
                        <a:pt x="44" y="143"/>
                      </a:cubicBezTo>
                      <a:cubicBezTo>
                        <a:pt x="43" y="143"/>
                        <a:pt x="43" y="143"/>
                        <a:pt x="43" y="143"/>
                      </a:cubicBezTo>
                      <a:cubicBezTo>
                        <a:pt x="43" y="143"/>
                        <a:pt x="43" y="143"/>
                        <a:pt x="43" y="143"/>
                      </a:cubicBezTo>
                      <a:cubicBezTo>
                        <a:pt x="42" y="143"/>
                        <a:pt x="42" y="143"/>
                        <a:pt x="42" y="143"/>
                      </a:cubicBezTo>
                      <a:cubicBezTo>
                        <a:pt x="42" y="143"/>
                        <a:pt x="42" y="143"/>
                        <a:pt x="42" y="143"/>
                      </a:cubicBezTo>
                      <a:cubicBezTo>
                        <a:pt x="41" y="143"/>
                        <a:pt x="41" y="143"/>
                        <a:pt x="41" y="143"/>
                      </a:cubicBezTo>
                      <a:cubicBezTo>
                        <a:pt x="41" y="143"/>
                        <a:pt x="41" y="143"/>
                        <a:pt x="41" y="143"/>
                      </a:cubicBezTo>
                      <a:cubicBezTo>
                        <a:pt x="40" y="143"/>
                        <a:pt x="40" y="143"/>
                        <a:pt x="40" y="143"/>
                      </a:cubicBezTo>
                      <a:cubicBezTo>
                        <a:pt x="40" y="142"/>
                        <a:pt x="40" y="142"/>
                        <a:pt x="40" y="142"/>
                      </a:cubicBezTo>
                      <a:cubicBezTo>
                        <a:pt x="39" y="142"/>
                        <a:pt x="39" y="142"/>
                        <a:pt x="39" y="142"/>
                      </a:cubicBezTo>
                      <a:cubicBezTo>
                        <a:pt x="38" y="142"/>
                        <a:pt x="38" y="142"/>
                        <a:pt x="38" y="142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7" y="140"/>
                        <a:pt x="37" y="140"/>
                        <a:pt x="37" y="140"/>
                      </a:cubicBezTo>
                      <a:cubicBezTo>
                        <a:pt x="36" y="139"/>
                        <a:pt x="36" y="139"/>
                        <a:pt x="36" y="139"/>
                      </a:cubicBezTo>
                      <a:cubicBezTo>
                        <a:pt x="34" y="139"/>
                        <a:pt x="34" y="139"/>
                        <a:pt x="34" y="139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6"/>
                        <a:pt x="33" y="136"/>
                        <a:pt x="33" y="136"/>
                      </a:cubicBezTo>
                      <a:cubicBezTo>
                        <a:pt x="32" y="136"/>
                        <a:pt x="32" y="136"/>
                        <a:pt x="32" y="136"/>
                      </a:cubicBezTo>
                      <a:cubicBezTo>
                        <a:pt x="32" y="136"/>
                        <a:pt x="32" y="136"/>
                        <a:pt x="32" y="136"/>
                      </a:cubicBezTo>
                      <a:cubicBezTo>
                        <a:pt x="33" y="135"/>
                        <a:pt x="33" y="135"/>
                        <a:pt x="33" y="135"/>
                      </a:cubicBezTo>
                      <a:cubicBezTo>
                        <a:pt x="34" y="135"/>
                        <a:pt x="34" y="135"/>
                        <a:pt x="34" y="135"/>
                      </a:cubicBezTo>
                      <a:cubicBezTo>
                        <a:pt x="34" y="135"/>
                        <a:pt x="34" y="135"/>
                        <a:pt x="34" y="135"/>
                      </a:cubicBezTo>
                      <a:cubicBezTo>
                        <a:pt x="35" y="135"/>
                        <a:pt x="35" y="135"/>
                        <a:pt x="35" y="135"/>
                      </a:cubicBezTo>
                      <a:cubicBezTo>
                        <a:pt x="36" y="135"/>
                        <a:pt x="36" y="135"/>
                        <a:pt x="36" y="135"/>
                      </a:cubicBezTo>
                      <a:cubicBezTo>
                        <a:pt x="37" y="136"/>
                        <a:pt x="37" y="136"/>
                        <a:pt x="37" y="136"/>
                      </a:cubicBezTo>
                      <a:cubicBezTo>
                        <a:pt x="37" y="136"/>
                        <a:pt x="37" y="136"/>
                        <a:pt x="37" y="136"/>
                      </a:cubicBezTo>
                      <a:cubicBezTo>
                        <a:pt x="38" y="136"/>
                        <a:pt x="38" y="136"/>
                        <a:pt x="38" y="136"/>
                      </a:cubicBezTo>
                      <a:cubicBezTo>
                        <a:pt x="38" y="136"/>
                        <a:pt x="38" y="136"/>
                        <a:pt x="38" y="136"/>
                      </a:cubicBezTo>
                      <a:cubicBezTo>
                        <a:pt x="39" y="136"/>
                        <a:pt x="39" y="136"/>
                        <a:pt x="39" y="136"/>
                      </a:cubicBezTo>
                      <a:cubicBezTo>
                        <a:pt x="40" y="136"/>
                        <a:pt x="40" y="136"/>
                        <a:pt x="40" y="136"/>
                      </a:cubicBezTo>
                      <a:cubicBezTo>
                        <a:pt x="40" y="137"/>
                        <a:pt x="40" y="137"/>
                        <a:pt x="40" y="137"/>
                      </a:cubicBezTo>
                      <a:cubicBezTo>
                        <a:pt x="41" y="137"/>
                        <a:pt x="41" y="137"/>
                        <a:pt x="41" y="137"/>
                      </a:cubicBezTo>
                      <a:cubicBezTo>
                        <a:pt x="41" y="137"/>
                        <a:pt x="41" y="137"/>
                        <a:pt x="41" y="137"/>
                      </a:cubicBezTo>
                      <a:cubicBezTo>
                        <a:pt x="42" y="139"/>
                        <a:pt x="42" y="139"/>
                        <a:pt x="42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3" y="140"/>
                        <a:pt x="43" y="140"/>
                        <a:pt x="43" y="140"/>
                      </a:cubicBezTo>
                      <a:cubicBezTo>
                        <a:pt x="44" y="140"/>
                        <a:pt x="44" y="140"/>
                        <a:pt x="44" y="140"/>
                      </a:cubicBezTo>
                      <a:cubicBezTo>
                        <a:pt x="45" y="141"/>
                        <a:pt x="45" y="141"/>
                        <a:pt x="45" y="141"/>
                      </a:cubicBezTo>
                      <a:cubicBezTo>
                        <a:pt x="45" y="140"/>
                        <a:pt x="45" y="140"/>
                        <a:pt x="45" y="140"/>
                      </a:cubicBezTo>
                      <a:cubicBezTo>
                        <a:pt x="46" y="140"/>
                        <a:pt x="46" y="140"/>
                        <a:pt x="46" y="140"/>
                      </a:cubicBezTo>
                      <a:cubicBezTo>
                        <a:pt x="45" y="140"/>
                        <a:pt x="45" y="140"/>
                        <a:pt x="45" y="140"/>
                      </a:cubicBezTo>
                      <a:cubicBezTo>
                        <a:pt x="45" y="140"/>
                        <a:pt x="45" y="140"/>
                        <a:pt x="45" y="140"/>
                      </a:cubicBezTo>
                      <a:cubicBezTo>
                        <a:pt x="45" y="140"/>
                        <a:pt x="45" y="140"/>
                        <a:pt x="45" y="140"/>
                      </a:cubicBezTo>
                      <a:cubicBezTo>
                        <a:pt x="44" y="140"/>
                        <a:pt x="44" y="140"/>
                        <a:pt x="44" y="140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3" y="138"/>
                        <a:pt x="43" y="138"/>
                        <a:pt x="43" y="138"/>
                      </a:cubicBezTo>
                      <a:cubicBezTo>
                        <a:pt x="43" y="138"/>
                        <a:pt x="43" y="138"/>
                        <a:pt x="43" y="138"/>
                      </a:cubicBezTo>
                      <a:cubicBezTo>
                        <a:pt x="44" y="139"/>
                        <a:pt x="44" y="139"/>
                        <a:pt x="44" y="139"/>
                      </a:cubicBezTo>
                      <a:cubicBezTo>
                        <a:pt x="45" y="139"/>
                        <a:pt x="45" y="139"/>
                        <a:pt x="45" y="139"/>
                      </a:cubicBezTo>
                      <a:cubicBezTo>
                        <a:pt x="45" y="139"/>
                        <a:pt x="45" y="139"/>
                        <a:pt x="45" y="139"/>
                      </a:cubicBezTo>
                      <a:cubicBezTo>
                        <a:pt x="45" y="139"/>
                        <a:pt x="45" y="139"/>
                        <a:pt x="45" y="139"/>
                      </a:cubicBezTo>
                      <a:cubicBezTo>
                        <a:pt x="45" y="138"/>
                        <a:pt x="45" y="138"/>
                        <a:pt x="45" y="138"/>
                      </a:cubicBezTo>
                      <a:cubicBezTo>
                        <a:pt x="44" y="138"/>
                        <a:pt x="44" y="138"/>
                        <a:pt x="44" y="138"/>
                      </a:cubicBezTo>
                      <a:cubicBezTo>
                        <a:pt x="43" y="137"/>
                        <a:pt x="43" y="137"/>
                        <a:pt x="43" y="137"/>
                      </a:cubicBezTo>
                      <a:cubicBezTo>
                        <a:pt x="43" y="136"/>
                        <a:pt x="43" y="136"/>
                        <a:pt x="43" y="136"/>
                      </a:cubicBezTo>
                      <a:cubicBezTo>
                        <a:pt x="43" y="136"/>
                        <a:pt x="43" y="136"/>
                        <a:pt x="43" y="136"/>
                      </a:cubicBezTo>
                      <a:cubicBezTo>
                        <a:pt x="43" y="136"/>
                        <a:pt x="43" y="136"/>
                        <a:pt x="43" y="136"/>
                      </a:cubicBezTo>
                      <a:cubicBezTo>
                        <a:pt x="44" y="137"/>
                        <a:pt x="44" y="137"/>
                        <a:pt x="44" y="137"/>
                      </a:cubicBezTo>
                      <a:cubicBezTo>
                        <a:pt x="45" y="137"/>
                        <a:pt x="45" y="137"/>
                        <a:pt x="45" y="137"/>
                      </a:cubicBezTo>
                      <a:cubicBezTo>
                        <a:pt x="44" y="136"/>
                        <a:pt x="44" y="136"/>
                        <a:pt x="44" y="136"/>
                      </a:cubicBezTo>
                      <a:cubicBezTo>
                        <a:pt x="43" y="135"/>
                        <a:pt x="43" y="135"/>
                        <a:pt x="43" y="135"/>
                      </a:cubicBezTo>
                      <a:cubicBezTo>
                        <a:pt x="43" y="135"/>
                        <a:pt x="43" y="135"/>
                        <a:pt x="43" y="135"/>
                      </a:cubicBezTo>
                      <a:cubicBezTo>
                        <a:pt x="42" y="134"/>
                        <a:pt x="42" y="134"/>
                        <a:pt x="42" y="134"/>
                      </a:cubicBezTo>
                      <a:cubicBezTo>
                        <a:pt x="42" y="134"/>
                        <a:pt x="42" y="134"/>
                        <a:pt x="42" y="134"/>
                      </a:cubicBezTo>
                      <a:cubicBezTo>
                        <a:pt x="43" y="134"/>
                        <a:pt x="43" y="134"/>
                        <a:pt x="43" y="134"/>
                      </a:cubicBezTo>
                      <a:cubicBezTo>
                        <a:pt x="45" y="135"/>
                        <a:pt x="45" y="135"/>
                        <a:pt x="45" y="135"/>
                      </a:cubicBezTo>
                      <a:cubicBezTo>
                        <a:pt x="45" y="135"/>
                        <a:pt x="45" y="135"/>
                        <a:pt x="45" y="135"/>
                      </a:cubicBezTo>
                      <a:cubicBezTo>
                        <a:pt x="46" y="134"/>
                        <a:pt x="46" y="134"/>
                        <a:pt x="46" y="134"/>
                      </a:cubicBezTo>
                      <a:cubicBezTo>
                        <a:pt x="45" y="134"/>
                        <a:pt x="45" y="134"/>
                        <a:pt x="45" y="134"/>
                      </a:cubicBezTo>
                      <a:cubicBezTo>
                        <a:pt x="45" y="134"/>
                        <a:pt x="45" y="134"/>
                        <a:pt x="45" y="134"/>
                      </a:cubicBezTo>
                      <a:cubicBezTo>
                        <a:pt x="44" y="134"/>
                        <a:pt x="44" y="134"/>
                        <a:pt x="44" y="134"/>
                      </a:cubicBezTo>
                      <a:cubicBezTo>
                        <a:pt x="43" y="134"/>
                        <a:pt x="43" y="134"/>
                        <a:pt x="43" y="134"/>
                      </a:cubicBezTo>
                      <a:cubicBezTo>
                        <a:pt x="43" y="134"/>
                        <a:pt x="43" y="134"/>
                        <a:pt x="43" y="134"/>
                      </a:cubicBezTo>
                      <a:cubicBezTo>
                        <a:pt x="42" y="133"/>
                        <a:pt x="42" y="133"/>
                        <a:pt x="42" y="133"/>
                      </a:cubicBezTo>
                      <a:cubicBezTo>
                        <a:pt x="43" y="133"/>
                        <a:pt x="43" y="133"/>
                        <a:pt x="43" y="133"/>
                      </a:cubicBezTo>
                      <a:cubicBezTo>
                        <a:pt x="44" y="133"/>
                        <a:pt x="44" y="133"/>
                        <a:pt x="44" y="133"/>
                      </a:cubicBezTo>
                      <a:cubicBezTo>
                        <a:pt x="44" y="133"/>
                        <a:pt x="44" y="133"/>
                        <a:pt x="44" y="133"/>
                      </a:cubicBezTo>
                      <a:cubicBezTo>
                        <a:pt x="45" y="133"/>
                        <a:pt x="45" y="133"/>
                        <a:pt x="45" y="133"/>
                      </a:cubicBezTo>
                      <a:cubicBezTo>
                        <a:pt x="45" y="133"/>
                        <a:pt x="45" y="133"/>
                        <a:pt x="45" y="133"/>
                      </a:cubicBezTo>
                      <a:cubicBezTo>
                        <a:pt x="45" y="132"/>
                        <a:pt x="45" y="132"/>
                        <a:pt x="45" y="132"/>
                      </a:cubicBezTo>
                      <a:cubicBezTo>
                        <a:pt x="44" y="132"/>
                        <a:pt x="44" y="132"/>
                        <a:pt x="44" y="132"/>
                      </a:cubicBezTo>
                      <a:cubicBezTo>
                        <a:pt x="44" y="132"/>
                        <a:pt x="44" y="132"/>
                        <a:pt x="44" y="132"/>
                      </a:cubicBezTo>
                      <a:cubicBezTo>
                        <a:pt x="44" y="132"/>
                        <a:pt x="44" y="132"/>
                        <a:pt x="44" y="132"/>
                      </a:cubicBezTo>
                      <a:cubicBezTo>
                        <a:pt x="43" y="132"/>
                        <a:pt x="43" y="132"/>
                        <a:pt x="43" y="132"/>
                      </a:cubicBezTo>
                      <a:cubicBezTo>
                        <a:pt x="43" y="132"/>
                        <a:pt x="43" y="132"/>
                        <a:pt x="43" y="132"/>
                      </a:cubicBezTo>
                      <a:cubicBezTo>
                        <a:pt x="41" y="133"/>
                        <a:pt x="41" y="133"/>
                        <a:pt x="41" y="133"/>
                      </a:cubicBezTo>
                      <a:cubicBezTo>
                        <a:pt x="41" y="133"/>
                        <a:pt x="41" y="133"/>
                        <a:pt x="41" y="133"/>
                      </a:cubicBezTo>
                      <a:cubicBezTo>
                        <a:pt x="41" y="133"/>
                        <a:pt x="41" y="133"/>
                        <a:pt x="41" y="133"/>
                      </a:cubicBezTo>
                      <a:cubicBezTo>
                        <a:pt x="42" y="133"/>
                        <a:pt x="42" y="133"/>
                        <a:pt x="42" y="133"/>
                      </a:cubicBezTo>
                      <a:cubicBezTo>
                        <a:pt x="42" y="132"/>
                        <a:pt x="42" y="132"/>
                        <a:pt x="42" y="132"/>
                      </a:cubicBezTo>
                      <a:cubicBezTo>
                        <a:pt x="42" y="131"/>
                        <a:pt x="42" y="131"/>
                        <a:pt x="42" y="131"/>
                      </a:cubicBezTo>
                      <a:cubicBezTo>
                        <a:pt x="43" y="131"/>
                        <a:pt x="43" y="131"/>
                        <a:pt x="43" y="131"/>
                      </a:cubicBezTo>
                      <a:cubicBezTo>
                        <a:pt x="43" y="131"/>
                        <a:pt x="43" y="131"/>
                        <a:pt x="43" y="131"/>
                      </a:cubicBezTo>
                      <a:cubicBezTo>
                        <a:pt x="44" y="131"/>
                        <a:pt x="44" y="131"/>
                        <a:pt x="44" y="131"/>
                      </a:cubicBezTo>
                      <a:cubicBezTo>
                        <a:pt x="44" y="131"/>
                        <a:pt x="44" y="131"/>
                        <a:pt x="44" y="131"/>
                      </a:cubicBezTo>
                      <a:cubicBezTo>
                        <a:pt x="45" y="131"/>
                        <a:pt x="45" y="131"/>
                        <a:pt x="45" y="131"/>
                      </a:cubicBezTo>
                      <a:cubicBezTo>
                        <a:pt x="44" y="130"/>
                        <a:pt x="44" y="130"/>
                        <a:pt x="44" y="130"/>
                      </a:cubicBezTo>
                      <a:cubicBezTo>
                        <a:pt x="43" y="130"/>
                        <a:pt x="43" y="130"/>
                        <a:pt x="43" y="130"/>
                      </a:cubicBezTo>
                      <a:cubicBezTo>
                        <a:pt x="43" y="131"/>
                        <a:pt x="43" y="131"/>
                        <a:pt x="43" y="131"/>
                      </a:cubicBezTo>
                      <a:cubicBezTo>
                        <a:pt x="42" y="131"/>
                        <a:pt x="42" y="131"/>
                        <a:pt x="42" y="131"/>
                      </a:cubicBezTo>
                      <a:cubicBezTo>
                        <a:pt x="42" y="131"/>
                        <a:pt x="42" y="131"/>
                        <a:pt x="42" y="131"/>
                      </a:cubicBezTo>
                      <a:cubicBezTo>
                        <a:pt x="41" y="131"/>
                        <a:pt x="41" y="131"/>
                        <a:pt x="41" y="131"/>
                      </a:cubicBezTo>
                      <a:cubicBezTo>
                        <a:pt x="41" y="131"/>
                        <a:pt x="41" y="131"/>
                        <a:pt x="41" y="131"/>
                      </a:cubicBezTo>
                      <a:cubicBezTo>
                        <a:pt x="41" y="130"/>
                        <a:pt x="41" y="130"/>
                        <a:pt x="41" y="130"/>
                      </a:cubicBezTo>
                      <a:cubicBezTo>
                        <a:pt x="41" y="130"/>
                        <a:pt x="41" y="130"/>
                        <a:pt x="41" y="130"/>
                      </a:cubicBezTo>
                      <a:cubicBezTo>
                        <a:pt x="42" y="130"/>
                        <a:pt x="42" y="130"/>
                        <a:pt x="42" y="130"/>
                      </a:cubicBezTo>
                      <a:cubicBezTo>
                        <a:pt x="43" y="129"/>
                        <a:pt x="43" y="129"/>
                        <a:pt x="43" y="129"/>
                      </a:cubicBezTo>
                      <a:cubicBezTo>
                        <a:pt x="44" y="129"/>
                        <a:pt x="44" y="129"/>
                        <a:pt x="44" y="129"/>
                      </a:cubicBezTo>
                      <a:cubicBezTo>
                        <a:pt x="45" y="129"/>
                        <a:pt x="45" y="129"/>
                        <a:pt x="45" y="129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45" y="128"/>
                        <a:pt x="45" y="128"/>
                        <a:pt x="45" y="128"/>
                      </a:cubicBezTo>
                      <a:cubicBezTo>
                        <a:pt x="44" y="129"/>
                        <a:pt x="44" y="129"/>
                        <a:pt x="44" y="129"/>
                      </a:cubicBezTo>
                      <a:cubicBezTo>
                        <a:pt x="43" y="129"/>
                        <a:pt x="43" y="129"/>
                        <a:pt x="43" y="129"/>
                      </a:cubicBezTo>
                      <a:cubicBezTo>
                        <a:pt x="43" y="129"/>
                        <a:pt x="43" y="129"/>
                        <a:pt x="43" y="129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42" y="128"/>
                        <a:pt x="42" y="128"/>
                        <a:pt x="42" y="128"/>
                      </a:cubicBezTo>
                      <a:cubicBezTo>
                        <a:pt x="41" y="128"/>
                        <a:pt x="41" y="128"/>
                        <a:pt x="41" y="128"/>
                      </a:cubicBezTo>
                      <a:cubicBezTo>
                        <a:pt x="41" y="128"/>
                        <a:pt x="41" y="128"/>
                        <a:pt x="41" y="128"/>
                      </a:cubicBezTo>
                      <a:cubicBezTo>
                        <a:pt x="41" y="127"/>
                        <a:pt x="41" y="127"/>
                        <a:pt x="41" y="127"/>
                      </a:cubicBezTo>
                      <a:cubicBezTo>
                        <a:pt x="41" y="127"/>
                        <a:pt x="41" y="127"/>
                        <a:pt x="41" y="127"/>
                      </a:cubicBezTo>
                      <a:cubicBezTo>
                        <a:pt x="42" y="126"/>
                        <a:pt x="42" y="126"/>
                        <a:pt x="42" y="126"/>
                      </a:cubicBezTo>
                      <a:cubicBezTo>
                        <a:pt x="42" y="126"/>
                        <a:pt x="42" y="126"/>
                        <a:pt x="42" y="126"/>
                      </a:cubicBez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3" y="125"/>
                        <a:pt x="43" y="125"/>
                        <a:pt x="43" y="125"/>
                      </a:cubicBezTo>
                      <a:cubicBezTo>
                        <a:pt x="43" y="125"/>
                        <a:pt x="43" y="125"/>
                        <a:pt x="43" y="125"/>
                      </a:cubicBezTo>
                      <a:cubicBezTo>
                        <a:pt x="42" y="126"/>
                        <a:pt x="42" y="126"/>
                        <a:pt x="42" y="126"/>
                      </a:cubicBezTo>
                      <a:cubicBezTo>
                        <a:pt x="41" y="127"/>
                        <a:pt x="41" y="127"/>
                        <a:pt x="41" y="127"/>
                      </a:cubicBezTo>
                      <a:cubicBezTo>
                        <a:pt x="41" y="127"/>
                        <a:pt x="41" y="127"/>
                        <a:pt x="41" y="127"/>
                      </a:cubicBezTo>
                      <a:cubicBezTo>
                        <a:pt x="40" y="127"/>
                        <a:pt x="40" y="127"/>
                        <a:pt x="40" y="127"/>
                      </a:cubicBezTo>
                      <a:cubicBezTo>
                        <a:pt x="40" y="128"/>
                        <a:pt x="40" y="128"/>
                        <a:pt x="40" y="128"/>
                      </a:cubicBezTo>
                      <a:cubicBezTo>
                        <a:pt x="40" y="127"/>
                        <a:pt x="40" y="127"/>
                        <a:pt x="40" y="127"/>
                      </a:cubicBezTo>
                      <a:cubicBezTo>
                        <a:pt x="40" y="127"/>
                        <a:pt x="40" y="127"/>
                        <a:pt x="40" y="127"/>
                      </a:cubicBezTo>
                      <a:cubicBezTo>
                        <a:pt x="40" y="126"/>
                        <a:pt x="40" y="126"/>
                        <a:pt x="40" y="126"/>
                      </a:cubicBezTo>
                      <a:cubicBezTo>
                        <a:pt x="40" y="125"/>
                        <a:pt x="40" y="125"/>
                        <a:pt x="40" y="125"/>
                      </a:cubicBezTo>
                      <a:cubicBezTo>
                        <a:pt x="40" y="124"/>
                        <a:pt x="40" y="124"/>
                        <a:pt x="40" y="124"/>
                      </a:cubicBezTo>
                      <a:cubicBezTo>
                        <a:pt x="40" y="123"/>
                        <a:pt x="40" y="123"/>
                        <a:pt x="40" y="123"/>
                      </a:cubicBezTo>
                      <a:cubicBezTo>
                        <a:pt x="40" y="123"/>
                        <a:pt x="40" y="123"/>
                        <a:pt x="40" y="123"/>
                      </a:cubicBezTo>
                      <a:cubicBezTo>
                        <a:pt x="40" y="122"/>
                        <a:pt x="40" y="122"/>
                        <a:pt x="40" y="122"/>
                      </a:cubicBezTo>
                      <a:cubicBezTo>
                        <a:pt x="40" y="122"/>
                        <a:pt x="40" y="122"/>
                        <a:pt x="40" y="122"/>
                      </a:cubicBezTo>
                      <a:cubicBezTo>
                        <a:pt x="39" y="123"/>
                        <a:pt x="39" y="123"/>
                        <a:pt x="39" y="123"/>
                      </a:cubicBezTo>
                      <a:cubicBezTo>
                        <a:pt x="39" y="124"/>
                        <a:pt x="39" y="124"/>
                        <a:pt x="39" y="124"/>
                      </a:cubicBezTo>
                      <a:cubicBezTo>
                        <a:pt x="39" y="125"/>
                        <a:pt x="39" y="125"/>
                        <a:pt x="39" y="125"/>
                      </a:cubicBezTo>
                      <a:cubicBezTo>
                        <a:pt x="40" y="125"/>
                        <a:pt x="40" y="125"/>
                        <a:pt x="40" y="125"/>
                      </a:cubicBezTo>
                      <a:cubicBezTo>
                        <a:pt x="40" y="126"/>
                        <a:pt x="40" y="126"/>
                        <a:pt x="40" y="126"/>
                      </a:cubicBezTo>
                      <a:cubicBezTo>
                        <a:pt x="40" y="127"/>
                        <a:pt x="40" y="127"/>
                        <a:pt x="40" y="127"/>
                      </a:cubicBezTo>
                      <a:cubicBezTo>
                        <a:pt x="39" y="128"/>
                        <a:pt x="39" y="128"/>
                        <a:pt x="39" y="128"/>
                      </a:cubicBezTo>
                      <a:cubicBezTo>
                        <a:pt x="39" y="128"/>
                        <a:pt x="39" y="128"/>
                        <a:pt x="39" y="128"/>
                      </a:cubicBezTo>
                      <a:cubicBezTo>
                        <a:pt x="38" y="127"/>
                        <a:pt x="38" y="127"/>
                        <a:pt x="38" y="127"/>
                      </a:cubicBezTo>
                      <a:cubicBezTo>
                        <a:pt x="38" y="127"/>
                        <a:pt x="38" y="127"/>
                        <a:pt x="38" y="127"/>
                      </a:cubicBezTo>
                      <a:cubicBezTo>
                        <a:pt x="38" y="128"/>
                        <a:pt x="38" y="128"/>
                        <a:pt x="38" y="128"/>
                      </a:cubicBezTo>
                      <a:cubicBezTo>
                        <a:pt x="38" y="128"/>
                        <a:pt x="38" y="128"/>
                        <a:pt x="38" y="128"/>
                      </a:cubicBezTo>
                      <a:cubicBezTo>
                        <a:pt x="37" y="128"/>
                        <a:pt x="37" y="128"/>
                        <a:pt x="37" y="128"/>
                      </a:cubicBezTo>
                      <a:cubicBezTo>
                        <a:pt x="37" y="128"/>
                        <a:pt x="37" y="128"/>
                        <a:pt x="37" y="128"/>
                      </a:cubicBezTo>
                      <a:cubicBezTo>
                        <a:pt x="37" y="128"/>
                        <a:pt x="37" y="128"/>
                        <a:pt x="37" y="128"/>
                      </a:cubicBezTo>
                      <a:cubicBezTo>
                        <a:pt x="38" y="129"/>
                        <a:pt x="38" y="129"/>
                        <a:pt x="38" y="129"/>
                      </a:cubicBezTo>
                      <a:cubicBezTo>
                        <a:pt x="37" y="129"/>
                        <a:pt x="37" y="129"/>
                        <a:pt x="37" y="129"/>
                      </a:cubicBezTo>
                      <a:cubicBezTo>
                        <a:pt x="37" y="130"/>
                        <a:pt x="37" y="130"/>
                        <a:pt x="37" y="130"/>
                      </a:cubicBezTo>
                      <a:cubicBezTo>
                        <a:pt x="36" y="130"/>
                        <a:pt x="36" y="130"/>
                        <a:pt x="36" y="130"/>
                      </a:cubicBezTo>
                      <a:cubicBezTo>
                        <a:pt x="36" y="130"/>
                        <a:pt x="36" y="130"/>
                        <a:pt x="36" y="130"/>
                      </a:cubicBezTo>
                      <a:cubicBezTo>
                        <a:pt x="36" y="130"/>
                        <a:pt x="36" y="130"/>
                        <a:pt x="36" y="130"/>
                      </a:cubicBezTo>
                      <a:cubicBezTo>
                        <a:pt x="35" y="131"/>
                        <a:pt x="35" y="131"/>
                        <a:pt x="35" y="131"/>
                      </a:cubicBezTo>
                      <a:cubicBezTo>
                        <a:pt x="34" y="131"/>
                        <a:pt x="34" y="131"/>
                        <a:pt x="34" y="131"/>
                      </a:cubicBezTo>
                      <a:cubicBezTo>
                        <a:pt x="33" y="130"/>
                        <a:pt x="33" y="130"/>
                        <a:pt x="33" y="130"/>
                      </a:cubicBezTo>
                      <a:cubicBezTo>
                        <a:pt x="34" y="130"/>
                        <a:pt x="34" y="130"/>
                        <a:pt x="34" y="130"/>
                      </a:cubicBezTo>
                      <a:cubicBezTo>
                        <a:pt x="33" y="129"/>
                        <a:pt x="33" y="129"/>
                        <a:pt x="33" y="129"/>
                      </a:cubicBezTo>
                      <a:cubicBezTo>
                        <a:pt x="33" y="129"/>
                        <a:pt x="33" y="129"/>
                        <a:pt x="33" y="129"/>
                      </a:cubicBezTo>
                      <a:cubicBezTo>
                        <a:pt x="33" y="129"/>
                        <a:pt x="33" y="129"/>
                        <a:pt x="33" y="129"/>
                      </a:cubicBezTo>
                      <a:cubicBezTo>
                        <a:pt x="32" y="129"/>
                        <a:pt x="32" y="129"/>
                        <a:pt x="32" y="129"/>
                      </a:cubicBezTo>
                      <a:cubicBezTo>
                        <a:pt x="32" y="129"/>
                        <a:pt x="32" y="129"/>
                        <a:pt x="32" y="129"/>
                      </a:cubicBezTo>
                      <a:cubicBezTo>
                        <a:pt x="32" y="128"/>
                        <a:pt x="32" y="128"/>
                        <a:pt x="32" y="128"/>
                      </a:cubicBezTo>
                      <a:cubicBezTo>
                        <a:pt x="32" y="128"/>
                        <a:pt x="32" y="128"/>
                        <a:pt x="32" y="128"/>
                      </a:cubicBezTo>
                      <a:cubicBezTo>
                        <a:pt x="32" y="127"/>
                        <a:pt x="32" y="127"/>
                        <a:pt x="32" y="127"/>
                      </a:cubicBezTo>
                      <a:cubicBezTo>
                        <a:pt x="32" y="127"/>
                        <a:pt x="32" y="127"/>
                        <a:pt x="32" y="127"/>
                      </a:cubicBezTo>
                      <a:cubicBezTo>
                        <a:pt x="32" y="127"/>
                        <a:pt x="32" y="127"/>
                        <a:pt x="32" y="127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3" y="126"/>
                        <a:pt x="33" y="126"/>
                        <a:pt x="33" y="126"/>
                      </a:cubicBezTo>
                      <a:cubicBezTo>
                        <a:pt x="33" y="127"/>
                        <a:pt x="33" y="127"/>
                        <a:pt x="33" y="127"/>
                      </a:cubicBezTo>
                      <a:cubicBezTo>
                        <a:pt x="34" y="126"/>
                        <a:pt x="34" y="126"/>
                        <a:pt x="34" y="126"/>
                      </a:cubicBezTo>
                      <a:cubicBezTo>
                        <a:pt x="34" y="126"/>
                        <a:pt x="34" y="126"/>
                        <a:pt x="34" y="126"/>
                      </a:cubicBezTo>
                      <a:cubicBezTo>
                        <a:pt x="36" y="126"/>
                        <a:pt x="36" y="126"/>
                        <a:pt x="36" y="126"/>
                      </a:cubicBezTo>
                      <a:cubicBezTo>
                        <a:pt x="36" y="126"/>
                        <a:pt x="36" y="126"/>
                        <a:pt x="36" y="126"/>
                      </a:cubicBezTo>
                      <a:cubicBezTo>
                        <a:pt x="37" y="125"/>
                        <a:pt x="37" y="125"/>
                        <a:pt x="37" y="125"/>
                      </a:cubicBezTo>
                      <a:cubicBezTo>
                        <a:pt x="38" y="124"/>
                        <a:pt x="38" y="124"/>
                        <a:pt x="38" y="124"/>
                      </a:cubicBezTo>
                      <a:cubicBezTo>
                        <a:pt x="38" y="123"/>
                        <a:pt x="38" y="123"/>
                        <a:pt x="38" y="123"/>
                      </a:cubicBezTo>
                      <a:cubicBezTo>
                        <a:pt x="37" y="123"/>
                        <a:pt x="37" y="123"/>
                        <a:pt x="37" y="123"/>
                      </a:cubicBezTo>
                      <a:cubicBezTo>
                        <a:pt x="37" y="124"/>
                        <a:pt x="37" y="124"/>
                        <a:pt x="37" y="124"/>
                      </a:cubicBezTo>
                      <a:cubicBezTo>
                        <a:pt x="37" y="124"/>
                        <a:pt x="37" y="124"/>
                        <a:pt x="37" y="124"/>
                      </a:cubicBezTo>
                      <a:cubicBezTo>
                        <a:pt x="36" y="125"/>
                        <a:pt x="36" y="125"/>
                        <a:pt x="36" y="125"/>
                      </a:cubicBezTo>
                      <a:cubicBezTo>
                        <a:pt x="35" y="125"/>
                        <a:pt x="35" y="125"/>
                        <a:pt x="35" y="125"/>
                      </a:cubicBezTo>
                      <a:cubicBezTo>
                        <a:pt x="34" y="125"/>
                        <a:pt x="34" y="125"/>
                        <a:pt x="34" y="125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4" y="124"/>
                        <a:pt x="34" y="124"/>
                        <a:pt x="34" y="124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6" y="123"/>
                        <a:pt x="36" y="123"/>
                        <a:pt x="36" y="123"/>
                      </a:cubicBezTo>
                      <a:cubicBezTo>
                        <a:pt x="36" y="123"/>
                        <a:pt x="36" y="123"/>
                        <a:pt x="36" y="123"/>
                      </a:cubicBezTo>
                      <a:cubicBezTo>
                        <a:pt x="36" y="122"/>
                        <a:pt x="36" y="122"/>
                        <a:pt x="36" y="122"/>
                      </a:cubicBezTo>
                      <a:cubicBezTo>
                        <a:pt x="36" y="122"/>
                        <a:pt x="36" y="122"/>
                        <a:pt x="36" y="122"/>
                      </a:cubicBezTo>
                      <a:cubicBezTo>
                        <a:pt x="36" y="122"/>
                        <a:pt x="36" y="122"/>
                        <a:pt x="36" y="122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34" y="121"/>
                        <a:pt x="34" y="121"/>
                        <a:pt x="34" y="121"/>
                      </a:cubicBezTo>
                      <a:cubicBezTo>
                        <a:pt x="34" y="120"/>
                        <a:pt x="34" y="120"/>
                        <a:pt x="34" y="120"/>
                      </a:cubicBezTo>
                      <a:cubicBezTo>
                        <a:pt x="35" y="120"/>
                        <a:pt x="35" y="120"/>
                        <a:pt x="35" y="120"/>
                      </a:cubicBezTo>
                      <a:cubicBezTo>
                        <a:pt x="35" y="120"/>
                        <a:pt x="35" y="120"/>
                        <a:pt x="35" y="120"/>
                      </a:cubicBezTo>
                      <a:cubicBezTo>
                        <a:pt x="36" y="120"/>
                        <a:pt x="36" y="120"/>
                        <a:pt x="36" y="120"/>
                      </a:cubicBezTo>
                      <a:cubicBezTo>
                        <a:pt x="37" y="120"/>
                        <a:pt x="37" y="120"/>
                        <a:pt x="37" y="120"/>
                      </a:cubicBezTo>
                      <a:cubicBezTo>
                        <a:pt x="37" y="120"/>
                        <a:pt x="37" y="120"/>
                        <a:pt x="37" y="120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9" y="117"/>
                        <a:pt x="39" y="117"/>
                        <a:pt x="39" y="117"/>
                      </a:cubicBezTo>
                      <a:cubicBezTo>
                        <a:pt x="38" y="116"/>
                        <a:pt x="38" y="116"/>
                        <a:pt x="38" y="116"/>
                      </a:cubicBezTo>
                      <a:cubicBezTo>
                        <a:pt x="38" y="115"/>
                        <a:pt x="38" y="115"/>
                        <a:pt x="38" y="115"/>
                      </a:cubicBezTo>
                      <a:cubicBezTo>
                        <a:pt x="38" y="115"/>
                        <a:pt x="38" y="115"/>
                        <a:pt x="38" y="115"/>
                      </a:cubicBezTo>
                      <a:cubicBezTo>
                        <a:pt x="38" y="115"/>
                        <a:pt x="38" y="115"/>
                        <a:pt x="38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4"/>
                        <a:pt x="36" y="114"/>
                        <a:pt x="36" y="114"/>
                      </a:cubicBezTo>
                      <a:cubicBezTo>
                        <a:pt x="36" y="114"/>
                        <a:pt x="36" y="114"/>
                        <a:pt x="36" y="114"/>
                      </a:cubicBezTo>
                      <a:cubicBezTo>
                        <a:pt x="36" y="114"/>
                        <a:pt x="36" y="114"/>
                        <a:pt x="36" y="114"/>
                      </a:cubicBezTo>
                      <a:cubicBezTo>
                        <a:pt x="36" y="114"/>
                        <a:pt x="36" y="114"/>
                        <a:pt x="36" y="114"/>
                      </a:cubicBezTo>
                      <a:cubicBezTo>
                        <a:pt x="37" y="114"/>
                        <a:pt x="37" y="114"/>
                        <a:pt x="37" y="114"/>
                      </a:cubicBezTo>
                      <a:cubicBezTo>
                        <a:pt x="37" y="114"/>
                        <a:pt x="37" y="114"/>
                        <a:pt x="37" y="114"/>
                      </a:cubicBezTo>
                      <a:cubicBezTo>
                        <a:pt x="38" y="113"/>
                        <a:pt x="38" y="113"/>
                        <a:pt x="38" y="113"/>
                      </a:cubicBezTo>
                      <a:cubicBezTo>
                        <a:pt x="38" y="113"/>
                        <a:pt x="38" y="113"/>
                        <a:pt x="38" y="113"/>
                      </a:cubicBezTo>
                      <a:cubicBezTo>
                        <a:pt x="38" y="112"/>
                        <a:pt x="38" y="112"/>
                        <a:pt x="38" y="112"/>
                      </a:cubicBezTo>
                      <a:cubicBezTo>
                        <a:pt x="38" y="112"/>
                        <a:pt x="38" y="112"/>
                        <a:pt x="38" y="112"/>
                      </a:cubicBezTo>
                      <a:cubicBezTo>
                        <a:pt x="38" y="111"/>
                        <a:pt x="38" y="111"/>
                        <a:pt x="38" y="111"/>
                      </a:cubicBezTo>
                      <a:cubicBezTo>
                        <a:pt x="37" y="111"/>
                        <a:pt x="37" y="111"/>
                        <a:pt x="37" y="111"/>
                      </a:cubicBezTo>
                      <a:cubicBezTo>
                        <a:pt x="37" y="111"/>
                        <a:pt x="37" y="111"/>
                        <a:pt x="37" y="111"/>
                      </a:cubicBezTo>
                      <a:cubicBezTo>
                        <a:pt x="37" y="110"/>
                        <a:pt x="37" y="110"/>
                        <a:pt x="37" y="110"/>
                      </a:cubicBezTo>
                      <a:cubicBezTo>
                        <a:pt x="37" y="110"/>
                        <a:pt x="37" y="110"/>
                        <a:pt x="37" y="110"/>
                      </a:cubicBezTo>
                      <a:cubicBezTo>
                        <a:pt x="37" y="110"/>
                        <a:pt x="37" y="110"/>
                        <a:pt x="37" y="110"/>
                      </a:cubicBezTo>
                      <a:cubicBezTo>
                        <a:pt x="37" y="110"/>
                        <a:pt x="37" y="110"/>
                        <a:pt x="37" y="110"/>
                      </a:cubicBezTo>
                      <a:cubicBezTo>
                        <a:pt x="37" y="109"/>
                        <a:pt x="37" y="109"/>
                        <a:pt x="37" y="109"/>
                      </a:cubicBezTo>
                      <a:cubicBezTo>
                        <a:pt x="37" y="108"/>
                        <a:pt x="37" y="108"/>
                        <a:pt x="37" y="108"/>
                      </a:cubicBezTo>
                      <a:cubicBezTo>
                        <a:pt x="37" y="108"/>
                        <a:pt x="37" y="108"/>
                        <a:pt x="37" y="108"/>
                      </a:cubicBezTo>
                      <a:cubicBezTo>
                        <a:pt x="38" y="109"/>
                        <a:pt x="38" y="109"/>
                        <a:pt x="38" y="109"/>
                      </a:cubicBezTo>
                      <a:cubicBezTo>
                        <a:pt x="38" y="108"/>
                        <a:pt x="38" y="108"/>
                        <a:pt x="38" y="108"/>
                      </a:cubicBezTo>
                      <a:cubicBezTo>
                        <a:pt x="37" y="108"/>
                        <a:pt x="37" y="108"/>
                        <a:pt x="37" y="108"/>
                      </a:cubicBezTo>
                      <a:cubicBezTo>
                        <a:pt x="37" y="108"/>
                        <a:pt x="37" y="108"/>
                        <a:pt x="37" y="108"/>
                      </a:cubicBezTo>
                      <a:cubicBezTo>
                        <a:pt x="38" y="107"/>
                        <a:pt x="38" y="107"/>
                        <a:pt x="38" y="107"/>
                      </a:cubicBezTo>
                      <a:cubicBezTo>
                        <a:pt x="38" y="106"/>
                        <a:pt x="38" y="106"/>
                        <a:pt x="38" y="106"/>
                      </a:cubicBezTo>
                      <a:cubicBezTo>
                        <a:pt x="37" y="106"/>
                        <a:pt x="37" y="106"/>
                        <a:pt x="37" y="106"/>
                      </a:cubicBezTo>
                      <a:cubicBezTo>
                        <a:pt x="37" y="105"/>
                        <a:pt x="37" y="105"/>
                        <a:pt x="37" y="105"/>
                      </a:cubicBezTo>
                      <a:cubicBezTo>
                        <a:pt x="37" y="105"/>
                        <a:pt x="37" y="105"/>
                        <a:pt x="37" y="105"/>
                      </a:cubicBezTo>
                      <a:cubicBezTo>
                        <a:pt x="37" y="104"/>
                        <a:pt x="37" y="104"/>
                        <a:pt x="37" y="104"/>
                      </a:cubicBezTo>
                      <a:cubicBezTo>
                        <a:pt x="38" y="103"/>
                        <a:pt x="38" y="103"/>
                        <a:pt x="38" y="103"/>
                      </a:cubicBezTo>
                      <a:cubicBezTo>
                        <a:pt x="37" y="103"/>
                        <a:pt x="37" y="103"/>
                        <a:pt x="37" y="103"/>
                      </a:cubicBezTo>
                      <a:cubicBezTo>
                        <a:pt x="37" y="103"/>
                        <a:pt x="37" y="103"/>
                        <a:pt x="37" y="103"/>
                      </a:cubicBezTo>
                      <a:cubicBezTo>
                        <a:pt x="36" y="104"/>
                        <a:pt x="36" y="104"/>
                        <a:pt x="36" y="104"/>
                      </a:cubicBezTo>
                      <a:cubicBezTo>
                        <a:pt x="36" y="104"/>
                        <a:pt x="36" y="104"/>
                        <a:pt x="36" y="104"/>
                      </a:cubicBezTo>
                      <a:cubicBezTo>
                        <a:pt x="35" y="104"/>
                        <a:pt x="35" y="104"/>
                        <a:pt x="35" y="104"/>
                      </a:cubicBezTo>
                      <a:cubicBezTo>
                        <a:pt x="35" y="105"/>
                        <a:pt x="35" y="105"/>
                        <a:pt x="35" y="105"/>
                      </a:cubicBezTo>
                      <a:cubicBezTo>
                        <a:pt x="34" y="104"/>
                        <a:pt x="34" y="104"/>
                        <a:pt x="34" y="104"/>
                      </a:cubicBezTo>
                      <a:cubicBezTo>
                        <a:pt x="35" y="104"/>
                        <a:pt x="35" y="104"/>
                        <a:pt x="35" y="104"/>
                      </a:cubicBezTo>
                      <a:cubicBezTo>
                        <a:pt x="35" y="103"/>
                        <a:pt x="35" y="103"/>
                        <a:pt x="35" y="103"/>
                      </a:cubicBezTo>
                      <a:cubicBezTo>
                        <a:pt x="36" y="103"/>
                        <a:pt x="36" y="103"/>
                        <a:pt x="36" y="103"/>
                      </a:cubicBezTo>
                      <a:cubicBezTo>
                        <a:pt x="36" y="103"/>
                        <a:pt x="36" y="103"/>
                        <a:pt x="36" y="103"/>
                      </a:cubicBezTo>
                      <a:cubicBezTo>
                        <a:pt x="37" y="102"/>
                        <a:pt x="37" y="102"/>
                        <a:pt x="37" y="102"/>
                      </a:cubicBezTo>
                      <a:cubicBezTo>
                        <a:pt x="37" y="102"/>
                        <a:pt x="37" y="102"/>
                        <a:pt x="37" y="102"/>
                      </a:cubicBezTo>
                      <a:cubicBezTo>
                        <a:pt x="38" y="102"/>
                        <a:pt x="38" y="102"/>
                        <a:pt x="38" y="102"/>
                      </a:cubicBezTo>
                      <a:cubicBezTo>
                        <a:pt x="38" y="101"/>
                        <a:pt x="38" y="101"/>
                        <a:pt x="38" y="101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7" y="99"/>
                        <a:pt x="37" y="99"/>
                        <a:pt x="37" y="99"/>
                      </a:cubicBezTo>
                      <a:cubicBezTo>
                        <a:pt x="37" y="99"/>
                        <a:pt x="37" y="99"/>
                        <a:pt x="37" y="99"/>
                      </a:cubicBezTo>
                      <a:cubicBezTo>
                        <a:pt x="37" y="99"/>
                        <a:pt x="37" y="99"/>
                        <a:pt x="37" y="99"/>
                      </a:cubicBezTo>
                      <a:cubicBezTo>
                        <a:pt x="36" y="99"/>
                        <a:pt x="36" y="99"/>
                        <a:pt x="36" y="99"/>
                      </a:cubicBezTo>
                      <a:cubicBezTo>
                        <a:pt x="36" y="98"/>
                        <a:pt x="36" y="98"/>
                        <a:pt x="36" y="98"/>
                      </a:cubicBezTo>
                      <a:cubicBezTo>
                        <a:pt x="36" y="97"/>
                        <a:pt x="36" y="97"/>
                        <a:pt x="36" y="97"/>
                      </a:cubicBezTo>
                      <a:cubicBezTo>
                        <a:pt x="36" y="97"/>
                        <a:pt x="36" y="97"/>
                        <a:pt x="36" y="97"/>
                      </a:cubicBezTo>
                      <a:cubicBezTo>
                        <a:pt x="36" y="97"/>
                        <a:pt x="36" y="97"/>
                        <a:pt x="36" y="97"/>
                      </a:cubicBezTo>
                      <a:cubicBezTo>
                        <a:pt x="36" y="96"/>
                        <a:pt x="36" y="96"/>
                        <a:pt x="36" y="96"/>
                      </a:cubicBezTo>
                      <a:cubicBezTo>
                        <a:pt x="36" y="95"/>
                        <a:pt x="36" y="95"/>
                        <a:pt x="36" y="95"/>
                      </a:cubicBezTo>
                      <a:cubicBezTo>
                        <a:pt x="34" y="94"/>
                        <a:pt x="34" y="94"/>
                        <a:pt x="34" y="94"/>
                      </a:cubicBezTo>
                      <a:cubicBezTo>
                        <a:pt x="34" y="94"/>
                        <a:pt x="34" y="94"/>
                        <a:pt x="34" y="94"/>
                      </a:cubicBezTo>
                      <a:cubicBezTo>
                        <a:pt x="34" y="94"/>
                        <a:pt x="34" y="94"/>
                        <a:pt x="34" y="94"/>
                      </a:cubicBezTo>
                      <a:cubicBezTo>
                        <a:pt x="33" y="93"/>
                        <a:pt x="33" y="93"/>
                        <a:pt x="33" y="93"/>
                      </a:cubicBezTo>
                      <a:cubicBezTo>
                        <a:pt x="33" y="93"/>
                        <a:pt x="33" y="93"/>
                        <a:pt x="33" y="93"/>
                      </a:cubicBezTo>
                      <a:cubicBezTo>
                        <a:pt x="34" y="93"/>
                        <a:pt x="34" y="93"/>
                        <a:pt x="34" y="93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5" y="92"/>
                        <a:pt x="35" y="92"/>
                        <a:pt x="35" y="92"/>
                      </a:cubicBezTo>
                      <a:cubicBezTo>
                        <a:pt x="35" y="91"/>
                        <a:pt x="35" y="91"/>
                        <a:pt x="35" y="91"/>
                      </a:cubicBezTo>
                      <a:cubicBezTo>
                        <a:pt x="35" y="91"/>
                        <a:pt x="35" y="91"/>
                        <a:pt x="35" y="91"/>
                      </a:cubicBezTo>
                      <a:cubicBezTo>
                        <a:pt x="34" y="91"/>
                        <a:pt x="34" y="91"/>
                        <a:pt x="34" y="91"/>
                      </a:cubicBezTo>
                      <a:cubicBezTo>
                        <a:pt x="34" y="91"/>
                        <a:pt x="34" y="91"/>
                        <a:pt x="34" y="91"/>
                      </a:cubicBezTo>
                      <a:cubicBezTo>
                        <a:pt x="35" y="91"/>
                        <a:pt x="35" y="91"/>
                        <a:pt x="35" y="91"/>
                      </a:cubicBezTo>
                      <a:cubicBezTo>
                        <a:pt x="35" y="90"/>
                        <a:pt x="35" y="90"/>
                        <a:pt x="35" y="90"/>
                      </a:cubicBezTo>
                      <a:cubicBezTo>
                        <a:pt x="36" y="89"/>
                        <a:pt x="36" y="89"/>
                        <a:pt x="36" y="89"/>
                      </a:cubicBezTo>
                      <a:cubicBezTo>
                        <a:pt x="36" y="89"/>
                        <a:pt x="36" y="89"/>
                        <a:pt x="36" y="89"/>
                      </a:cubicBezTo>
                      <a:cubicBezTo>
                        <a:pt x="36" y="89"/>
                        <a:pt x="36" y="89"/>
                        <a:pt x="36" y="89"/>
                      </a:cubicBezTo>
                      <a:cubicBezTo>
                        <a:pt x="36" y="88"/>
                        <a:pt x="36" y="88"/>
                        <a:pt x="36" y="88"/>
                      </a:cubicBezTo>
                      <a:cubicBezTo>
                        <a:pt x="36" y="88"/>
                        <a:pt x="36" y="88"/>
                        <a:pt x="36" y="88"/>
                      </a:cubicBezTo>
                      <a:cubicBezTo>
                        <a:pt x="35" y="88"/>
                        <a:pt x="35" y="88"/>
                        <a:pt x="35" y="88"/>
                      </a:cubicBezTo>
                      <a:cubicBezTo>
                        <a:pt x="34" y="87"/>
                        <a:pt x="34" y="87"/>
                        <a:pt x="34" y="87"/>
                      </a:cubicBezTo>
                      <a:cubicBezTo>
                        <a:pt x="33" y="86"/>
                        <a:pt x="33" y="86"/>
                        <a:pt x="33" y="86"/>
                      </a:cubicBezTo>
                      <a:cubicBezTo>
                        <a:pt x="33" y="86"/>
                        <a:pt x="33" y="86"/>
                        <a:pt x="33" y="86"/>
                      </a:cubicBezTo>
                      <a:cubicBezTo>
                        <a:pt x="33" y="86"/>
                        <a:pt x="33" y="86"/>
                        <a:pt x="33" y="86"/>
                      </a:cubicBezTo>
                      <a:cubicBezTo>
                        <a:pt x="33" y="86"/>
                        <a:pt x="33" y="86"/>
                        <a:pt x="33" y="86"/>
                      </a:cubicBezTo>
                      <a:cubicBezTo>
                        <a:pt x="32" y="86"/>
                        <a:pt x="32" y="86"/>
                        <a:pt x="32" y="86"/>
                      </a:cubicBezTo>
                      <a:cubicBezTo>
                        <a:pt x="32" y="86"/>
                        <a:pt x="32" y="86"/>
                        <a:pt x="32" y="86"/>
                      </a:cubicBezTo>
                      <a:cubicBezTo>
                        <a:pt x="32" y="86"/>
                        <a:pt x="32" y="86"/>
                        <a:pt x="32" y="86"/>
                      </a:cubicBezTo>
                      <a:cubicBezTo>
                        <a:pt x="32" y="85"/>
                        <a:pt x="32" y="85"/>
                        <a:pt x="32" y="85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30" y="84"/>
                        <a:pt x="30" y="84"/>
                        <a:pt x="30" y="84"/>
                      </a:cubicBezTo>
                      <a:cubicBezTo>
                        <a:pt x="30" y="84"/>
                        <a:pt x="30" y="84"/>
                        <a:pt x="30" y="84"/>
                      </a:cubicBezTo>
                      <a:cubicBezTo>
                        <a:pt x="30" y="84"/>
                        <a:pt x="30" y="84"/>
                        <a:pt x="30" y="84"/>
                      </a:cubicBezTo>
                      <a:cubicBezTo>
                        <a:pt x="29" y="84"/>
                        <a:pt x="29" y="84"/>
                        <a:pt x="29" y="84"/>
                      </a:cubicBezTo>
                      <a:cubicBezTo>
                        <a:pt x="29" y="84"/>
                        <a:pt x="29" y="84"/>
                        <a:pt x="29" y="84"/>
                      </a:cubicBezTo>
                      <a:cubicBezTo>
                        <a:pt x="29" y="83"/>
                        <a:pt x="29" y="83"/>
                        <a:pt x="29" y="83"/>
                      </a:cubicBezTo>
                      <a:cubicBezTo>
                        <a:pt x="28" y="83"/>
                        <a:pt x="28" y="83"/>
                        <a:pt x="28" y="83"/>
                      </a:cubicBezTo>
                      <a:cubicBezTo>
                        <a:pt x="27" y="82"/>
                        <a:pt x="27" y="82"/>
                        <a:pt x="27" y="82"/>
                      </a:cubicBezTo>
                      <a:cubicBezTo>
                        <a:pt x="27" y="82"/>
                        <a:pt x="27" y="82"/>
                        <a:pt x="27" y="82"/>
                      </a:cubicBezTo>
                      <a:cubicBezTo>
                        <a:pt x="27" y="82"/>
                        <a:pt x="27" y="82"/>
                        <a:pt x="27" y="82"/>
                      </a:cubicBezTo>
                      <a:cubicBezTo>
                        <a:pt x="26" y="82"/>
                        <a:pt x="26" y="82"/>
                        <a:pt x="26" y="82"/>
                      </a:cubicBezTo>
                      <a:cubicBezTo>
                        <a:pt x="25" y="81"/>
                        <a:pt x="25" y="81"/>
                        <a:pt x="25" y="81"/>
                      </a:cubicBezTo>
                      <a:cubicBezTo>
                        <a:pt x="24" y="81"/>
                        <a:pt x="24" y="81"/>
                        <a:pt x="24" y="81"/>
                      </a:cubicBezTo>
                      <a:cubicBezTo>
                        <a:pt x="23" y="80"/>
                        <a:pt x="23" y="80"/>
                        <a:pt x="23" y="80"/>
                      </a:cubicBezTo>
                      <a:cubicBezTo>
                        <a:pt x="22" y="80"/>
                        <a:pt x="22" y="80"/>
                        <a:pt x="22" y="80"/>
                      </a:cubicBezTo>
                      <a:cubicBezTo>
                        <a:pt x="22" y="80"/>
                        <a:pt x="22" y="80"/>
                        <a:pt x="22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82"/>
                        <a:pt x="20" y="82"/>
                        <a:pt x="20" y="82"/>
                      </a:cubicBezTo>
                      <a:cubicBezTo>
                        <a:pt x="19" y="82"/>
                        <a:pt x="19" y="82"/>
                        <a:pt x="19" y="82"/>
                      </a:cubicBezTo>
                      <a:cubicBezTo>
                        <a:pt x="19" y="81"/>
                        <a:pt x="19" y="81"/>
                        <a:pt x="19" y="81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80"/>
                        <a:pt x="20" y="80"/>
                        <a:pt x="20" y="80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8" y="80"/>
                        <a:pt x="18" y="80"/>
                        <a:pt x="18" y="80"/>
                      </a:cubicBezTo>
                      <a:cubicBezTo>
                        <a:pt x="18" y="81"/>
                        <a:pt x="18" y="81"/>
                        <a:pt x="18" y="81"/>
                      </a:cubicBezTo>
                      <a:cubicBezTo>
                        <a:pt x="17" y="81"/>
                        <a:pt x="17" y="81"/>
                        <a:pt x="17" y="81"/>
                      </a:cubicBezTo>
                      <a:cubicBezTo>
                        <a:pt x="17" y="81"/>
                        <a:pt x="17" y="81"/>
                        <a:pt x="17" y="81"/>
                      </a:cubicBezTo>
                      <a:cubicBezTo>
                        <a:pt x="16" y="80"/>
                        <a:pt x="16" y="80"/>
                        <a:pt x="16" y="80"/>
                      </a:cubicBezTo>
                      <a:cubicBezTo>
                        <a:pt x="16" y="80"/>
                        <a:pt x="16" y="80"/>
                        <a:pt x="16" y="80"/>
                      </a:cubicBezTo>
                      <a:cubicBezTo>
                        <a:pt x="16" y="80"/>
                        <a:pt x="16" y="80"/>
                        <a:pt x="16" y="80"/>
                      </a:cubicBezTo>
                      <a:cubicBezTo>
                        <a:pt x="15" y="82"/>
                        <a:pt x="15" y="82"/>
                        <a:pt x="15" y="82"/>
                      </a:cubicBezTo>
                      <a:cubicBezTo>
                        <a:pt x="15" y="82"/>
                        <a:pt x="15" y="82"/>
                        <a:pt x="15" y="82"/>
                      </a:cubicBezTo>
                      <a:cubicBezTo>
                        <a:pt x="15" y="82"/>
                        <a:pt x="15" y="82"/>
                        <a:pt x="15" y="82"/>
                      </a:cubicBezTo>
                      <a:cubicBezTo>
                        <a:pt x="14" y="81"/>
                        <a:pt x="14" y="81"/>
                        <a:pt x="14" y="81"/>
                      </a:cubicBezTo>
                      <a:cubicBezTo>
                        <a:pt x="15" y="80"/>
                        <a:pt x="15" y="80"/>
                        <a:pt x="15" y="80"/>
                      </a:cubicBezTo>
                      <a:cubicBezTo>
                        <a:pt x="15" y="80"/>
                        <a:pt x="15" y="80"/>
                        <a:pt x="15" y="80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4" y="79"/>
                        <a:pt x="14" y="79"/>
                        <a:pt x="14" y="79"/>
                      </a:cubicBezTo>
                      <a:cubicBezTo>
                        <a:pt x="14" y="80"/>
                        <a:pt x="14" y="80"/>
                        <a:pt x="14" y="80"/>
                      </a:cubicBezTo>
                      <a:cubicBezTo>
                        <a:pt x="13" y="80"/>
                        <a:pt x="13" y="80"/>
                        <a:pt x="13" y="80"/>
                      </a:cubicBezTo>
                      <a:cubicBezTo>
                        <a:pt x="13" y="80"/>
                        <a:pt x="13" y="80"/>
                        <a:pt x="13" y="80"/>
                      </a:cubicBezTo>
                      <a:cubicBezTo>
                        <a:pt x="13" y="80"/>
                        <a:pt x="13" y="80"/>
                        <a:pt x="13" y="80"/>
                      </a:cubicBezTo>
                      <a:cubicBezTo>
                        <a:pt x="12" y="80"/>
                        <a:pt x="12" y="80"/>
                        <a:pt x="12" y="80"/>
                      </a:cubicBezTo>
                      <a:cubicBezTo>
                        <a:pt x="12" y="79"/>
                        <a:pt x="12" y="79"/>
                        <a:pt x="12" y="79"/>
                      </a:cubicBezTo>
                      <a:cubicBezTo>
                        <a:pt x="12" y="79"/>
                        <a:pt x="12" y="79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1" y="78"/>
                        <a:pt x="11" y="78"/>
                        <a:pt x="11" y="78"/>
                      </a:cubicBezTo>
                      <a:cubicBezTo>
                        <a:pt x="11" y="79"/>
                        <a:pt x="11" y="79"/>
                        <a:pt x="11" y="79"/>
                      </a:cubicBezTo>
                      <a:cubicBezTo>
                        <a:pt x="11" y="79"/>
                        <a:pt x="11" y="79"/>
                        <a:pt x="11" y="79"/>
                      </a:cubicBezTo>
                      <a:cubicBezTo>
                        <a:pt x="10" y="80"/>
                        <a:pt x="10" y="80"/>
                        <a:pt x="10" y="80"/>
                      </a:cubicBezTo>
                      <a:cubicBezTo>
                        <a:pt x="10" y="80"/>
                        <a:pt x="10" y="80"/>
                        <a:pt x="10" y="80"/>
                      </a:cubicBezTo>
                      <a:cubicBezTo>
                        <a:pt x="11" y="81"/>
                        <a:pt x="11" y="81"/>
                        <a:pt x="11" y="81"/>
                      </a:cubicBezTo>
                      <a:cubicBezTo>
                        <a:pt x="11" y="82"/>
                        <a:pt x="11" y="82"/>
                        <a:pt x="11" y="82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9" y="81"/>
                        <a:pt x="9" y="81"/>
                        <a:pt x="9" y="81"/>
                      </a:cubicBezTo>
                      <a:cubicBezTo>
                        <a:pt x="8" y="81"/>
                        <a:pt x="8" y="81"/>
                        <a:pt x="8" y="81"/>
                      </a:cubicBezTo>
                      <a:cubicBezTo>
                        <a:pt x="7" y="80"/>
                        <a:pt x="7" y="80"/>
                        <a:pt x="7" y="80"/>
                      </a:cubicBezTo>
                      <a:cubicBezTo>
                        <a:pt x="7" y="80"/>
                        <a:pt x="7" y="80"/>
                        <a:pt x="7" y="80"/>
                      </a:cubicBezTo>
                      <a:cubicBezTo>
                        <a:pt x="6" y="79"/>
                        <a:pt x="6" y="79"/>
                        <a:pt x="6" y="79"/>
                      </a:cubicBezTo>
                      <a:cubicBezTo>
                        <a:pt x="6" y="79"/>
                        <a:pt x="6" y="79"/>
                        <a:pt x="6" y="79"/>
                      </a:cubicBezTo>
                      <a:cubicBezTo>
                        <a:pt x="6" y="79"/>
                        <a:pt x="6" y="79"/>
                        <a:pt x="6" y="79"/>
                      </a:cubicBezTo>
                      <a:cubicBezTo>
                        <a:pt x="5" y="79"/>
                        <a:pt x="5" y="79"/>
                        <a:pt x="5" y="79"/>
                      </a:cubicBezTo>
                      <a:cubicBezTo>
                        <a:pt x="5" y="77"/>
                        <a:pt x="5" y="77"/>
                        <a:pt x="5" y="77"/>
                      </a:cubicBezTo>
                      <a:cubicBezTo>
                        <a:pt x="4" y="77"/>
                        <a:pt x="4" y="77"/>
                        <a:pt x="4" y="77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5"/>
                        <a:pt x="4" y="75"/>
                        <a:pt x="4" y="75"/>
                      </a:cubicBezTo>
                      <a:cubicBezTo>
                        <a:pt x="4" y="75"/>
                        <a:pt x="4" y="75"/>
                        <a:pt x="4" y="75"/>
                      </a:cubicBezTo>
                      <a:cubicBezTo>
                        <a:pt x="5" y="75"/>
                        <a:pt x="5" y="75"/>
                        <a:pt x="5" y="75"/>
                      </a:cubicBezTo>
                      <a:cubicBezTo>
                        <a:pt x="6" y="74"/>
                        <a:pt x="6" y="74"/>
                        <a:pt x="6" y="74"/>
                      </a:cubicBezTo>
                      <a:cubicBezTo>
                        <a:pt x="6" y="74"/>
                        <a:pt x="6" y="74"/>
                        <a:pt x="6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8" y="73"/>
                        <a:pt x="8" y="73"/>
                        <a:pt x="8" y="73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6" y="73"/>
                        <a:pt x="6" y="73"/>
                        <a:pt x="6" y="73"/>
                      </a:cubicBezTo>
                      <a:cubicBezTo>
                        <a:pt x="6" y="73"/>
                        <a:pt x="6" y="73"/>
                        <a:pt x="6" y="73"/>
                      </a:cubicBezTo>
                      <a:cubicBezTo>
                        <a:pt x="5" y="72"/>
                        <a:pt x="5" y="72"/>
                        <a:pt x="5" y="72"/>
                      </a:cubicBezTo>
                      <a:cubicBezTo>
                        <a:pt x="5" y="71"/>
                        <a:pt x="5" y="71"/>
                        <a:pt x="5" y="71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6" y="70"/>
                        <a:pt x="6" y="70"/>
                        <a:pt x="6" y="70"/>
                      </a:cubicBezTo>
                      <a:cubicBezTo>
                        <a:pt x="6" y="69"/>
                        <a:pt x="6" y="69"/>
                        <a:pt x="6" y="69"/>
                      </a:cubicBezTo>
                      <a:cubicBezTo>
                        <a:pt x="6" y="69"/>
                        <a:pt x="6" y="69"/>
                        <a:pt x="6" y="69"/>
                      </a:cubicBezTo>
                      <a:cubicBezTo>
                        <a:pt x="6" y="69"/>
                        <a:pt x="6" y="69"/>
                        <a:pt x="6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71"/>
                        <a:pt x="4" y="71"/>
                        <a:pt x="4" y="71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2" y="70"/>
                        <a:pt x="2" y="70"/>
                        <a:pt x="2" y="70"/>
                      </a:cubicBezTo>
                      <a:cubicBezTo>
                        <a:pt x="3" y="69"/>
                        <a:pt x="3" y="69"/>
                        <a:pt x="3" y="69"/>
                      </a:cubicBezTo>
                      <a:cubicBezTo>
                        <a:pt x="3" y="69"/>
                        <a:pt x="3" y="69"/>
                        <a:pt x="3" y="69"/>
                      </a:cubicBezTo>
                      <a:cubicBezTo>
                        <a:pt x="3" y="69"/>
                        <a:pt x="3" y="69"/>
                        <a:pt x="3" y="69"/>
                      </a:cubicBezTo>
                      <a:cubicBezTo>
                        <a:pt x="2" y="69"/>
                        <a:pt x="2" y="69"/>
                        <a:pt x="2" y="69"/>
                      </a:cubicBezTo>
                      <a:cubicBezTo>
                        <a:pt x="2" y="69"/>
                        <a:pt x="2" y="69"/>
                        <a:pt x="2" y="69"/>
                      </a:cubicBezTo>
                      <a:cubicBezTo>
                        <a:pt x="2" y="68"/>
                        <a:pt x="2" y="68"/>
                        <a:pt x="2" y="68"/>
                      </a:cubicBezTo>
                      <a:cubicBezTo>
                        <a:pt x="2" y="68"/>
                        <a:pt x="2" y="68"/>
                        <a:pt x="2" y="68"/>
                      </a:cubicBez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4" y="67"/>
                        <a:pt x="4" y="67"/>
                        <a:pt x="4" y="67"/>
                      </a:cubicBezTo>
                      <a:cubicBezTo>
                        <a:pt x="4" y="67"/>
                        <a:pt x="4" y="67"/>
                        <a:pt x="4" y="67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7" y="66"/>
                        <a:pt x="7" y="66"/>
                        <a:pt x="7" y="66"/>
                      </a:cubicBezTo>
                      <a:cubicBezTo>
                        <a:pt x="8" y="67"/>
                        <a:pt x="8" y="67"/>
                        <a:pt x="8" y="67"/>
                      </a:cubicBezTo>
                      <a:cubicBezTo>
                        <a:pt x="10" y="67"/>
                        <a:pt x="10" y="67"/>
                        <a:pt x="10" y="67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5" y="69"/>
                        <a:pt x="15" y="69"/>
                        <a:pt x="15" y="69"/>
                      </a:cubicBezTo>
                      <a:cubicBezTo>
                        <a:pt x="15" y="69"/>
                        <a:pt x="15" y="69"/>
                        <a:pt x="15" y="69"/>
                      </a:cubicBezTo>
                      <a:cubicBezTo>
                        <a:pt x="16" y="69"/>
                        <a:pt x="16" y="69"/>
                        <a:pt x="16" y="69"/>
                      </a:cubicBez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5" y="68"/>
                        <a:pt x="15" y="68"/>
                        <a:pt x="15" y="68"/>
                      </a:cubicBezTo>
                      <a:cubicBezTo>
                        <a:pt x="14" y="68"/>
                        <a:pt x="14" y="68"/>
                        <a:pt x="14" y="68"/>
                      </a:cubicBezTo>
                      <a:cubicBezTo>
                        <a:pt x="13" y="67"/>
                        <a:pt x="13" y="67"/>
                        <a:pt x="13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1" y="67"/>
                        <a:pt x="11" y="67"/>
                        <a:pt x="11" y="67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5"/>
                        <a:pt x="11" y="65"/>
                        <a:pt x="11" y="65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4" y="65"/>
                        <a:pt x="14" y="65"/>
                        <a:pt x="14" y="65"/>
                      </a:cubicBezTo>
                      <a:cubicBezTo>
                        <a:pt x="16" y="66"/>
                        <a:pt x="16" y="66"/>
                        <a:pt x="16" y="66"/>
                      </a:cubicBezTo>
                      <a:cubicBezTo>
                        <a:pt x="16" y="66"/>
                        <a:pt x="16" y="66"/>
                        <a:pt x="16" y="66"/>
                      </a:cubicBezTo>
                      <a:cubicBezTo>
                        <a:pt x="17" y="67"/>
                        <a:pt x="17" y="67"/>
                        <a:pt x="17" y="67"/>
                      </a:cubicBezTo>
                      <a:cubicBezTo>
                        <a:pt x="17" y="67"/>
                        <a:pt x="17" y="67"/>
                        <a:pt x="17" y="67"/>
                      </a:cubicBezTo>
                      <a:cubicBezTo>
                        <a:pt x="18" y="67"/>
                        <a:pt x="18" y="67"/>
                        <a:pt x="18" y="67"/>
                      </a:cubicBezTo>
                      <a:cubicBezTo>
                        <a:pt x="18" y="67"/>
                        <a:pt x="18" y="67"/>
                        <a:pt x="18" y="67"/>
                      </a:cubicBezTo>
                      <a:cubicBezTo>
                        <a:pt x="18" y="67"/>
                        <a:pt x="18" y="67"/>
                        <a:pt x="18" y="67"/>
                      </a:cubicBezTo>
                      <a:cubicBezTo>
                        <a:pt x="18" y="66"/>
                        <a:pt x="18" y="66"/>
                        <a:pt x="18" y="66"/>
                      </a:cubicBezTo>
                      <a:cubicBezTo>
                        <a:pt x="19" y="65"/>
                        <a:pt x="19" y="65"/>
                        <a:pt x="19" y="65"/>
                      </a:cubicBezTo>
                      <a:cubicBezTo>
                        <a:pt x="19" y="65"/>
                        <a:pt x="19" y="65"/>
                        <a:pt x="19" y="65"/>
                      </a:cubicBezTo>
                      <a:cubicBezTo>
                        <a:pt x="19" y="64"/>
                        <a:pt x="19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7" y="64"/>
                        <a:pt x="17" y="64"/>
                        <a:pt x="17" y="64"/>
                      </a:cubicBezTo>
                      <a:cubicBezTo>
                        <a:pt x="18" y="63"/>
                        <a:pt x="18" y="63"/>
                        <a:pt x="18" y="63"/>
                      </a:cubicBezTo>
                      <a:cubicBezTo>
                        <a:pt x="17" y="63"/>
                        <a:pt x="17" y="63"/>
                        <a:pt x="17" y="63"/>
                      </a:cubicBezTo>
                      <a:cubicBezTo>
                        <a:pt x="16" y="63"/>
                        <a:pt x="16" y="63"/>
                        <a:pt x="16" y="63"/>
                      </a:cubicBezTo>
                      <a:cubicBezTo>
                        <a:pt x="16" y="64"/>
                        <a:pt x="16" y="64"/>
                        <a:pt x="16" y="64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13" y="64"/>
                        <a:pt x="13" y="64"/>
                        <a:pt x="13" y="64"/>
                      </a:cubicBezTo>
                      <a:cubicBezTo>
                        <a:pt x="13" y="63"/>
                        <a:pt x="13" y="63"/>
                        <a:pt x="13" y="63"/>
                      </a:cubicBezTo>
                      <a:cubicBezTo>
                        <a:pt x="13" y="63"/>
                        <a:pt x="13" y="63"/>
                        <a:pt x="13" y="63"/>
                      </a:cubicBezTo>
                      <a:cubicBezTo>
                        <a:pt x="13" y="63"/>
                        <a:pt x="13" y="63"/>
                        <a:pt x="13" y="63"/>
                      </a:cubicBezTo>
                      <a:cubicBezTo>
                        <a:pt x="12" y="62"/>
                        <a:pt x="12" y="62"/>
                        <a:pt x="12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2" y="63"/>
                        <a:pt x="12" y="63"/>
                        <a:pt x="12" y="63"/>
                      </a:cubicBez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11" y="64"/>
                        <a:pt x="11" y="64"/>
                        <a:pt x="11" y="64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9" y="64"/>
                        <a:pt x="9" y="64"/>
                        <a:pt x="9" y="64"/>
                      </a:cubicBezTo>
                      <a:cubicBezTo>
                        <a:pt x="8" y="62"/>
                        <a:pt x="8" y="62"/>
                        <a:pt x="8" y="62"/>
                      </a:cubicBezTo>
                      <a:cubicBezTo>
                        <a:pt x="8" y="62"/>
                        <a:pt x="8" y="62"/>
                        <a:pt x="8" y="62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8" y="62"/>
                        <a:pt x="8" y="62"/>
                        <a:pt x="8" y="62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7" y="60"/>
                        <a:pt x="7" y="60"/>
                        <a:pt x="7" y="60"/>
                      </a:cubicBezTo>
                      <a:cubicBezTo>
                        <a:pt x="8" y="60"/>
                        <a:pt x="8" y="60"/>
                        <a:pt x="8" y="60"/>
                      </a:cubicBezTo>
                      <a:cubicBezTo>
                        <a:pt x="9" y="60"/>
                        <a:pt x="9" y="60"/>
                        <a:pt x="9" y="60"/>
                      </a:cubicBezTo>
                      <a:cubicBezTo>
                        <a:pt x="10" y="59"/>
                        <a:pt x="10" y="59"/>
                        <a:pt x="10" y="59"/>
                      </a:cubicBezTo>
                      <a:cubicBezTo>
                        <a:pt x="9" y="59"/>
                        <a:pt x="9" y="59"/>
                        <a:pt x="9" y="59"/>
                      </a:cubicBezTo>
                      <a:cubicBezTo>
                        <a:pt x="9" y="58"/>
                        <a:pt x="9" y="58"/>
                        <a:pt x="9" y="58"/>
                      </a:cubicBezTo>
                      <a:cubicBezTo>
                        <a:pt x="9" y="59"/>
                        <a:pt x="9" y="59"/>
                        <a:pt x="9" y="5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7" y="59"/>
                        <a:pt x="7" y="59"/>
                        <a:pt x="7" y="59"/>
                      </a:cubicBezTo>
                      <a:cubicBezTo>
                        <a:pt x="6" y="60"/>
                        <a:pt x="6" y="60"/>
                        <a:pt x="6" y="60"/>
                      </a:cubicBezTo>
                      <a:cubicBezTo>
                        <a:pt x="6" y="60"/>
                        <a:pt x="6" y="60"/>
                        <a:pt x="6" y="60"/>
                      </a:cubicBezTo>
                      <a:cubicBezTo>
                        <a:pt x="5" y="59"/>
                        <a:pt x="5" y="59"/>
                        <a:pt x="5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6" y="57"/>
                        <a:pt x="6" y="57"/>
                        <a:pt x="6" y="57"/>
                      </a:cubicBezTo>
                      <a:cubicBezTo>
                        <a:pt x="5" y="57"/>
                        <a:pt x="5" y="57"/>
                        <a:pt x="5" y="57"/>
                      </a:cubicBezTo>
                      <a:cubicBezTo>
                        <a:pt x="5" y="57"/>
                        <a:pt x="5" y="57"/>
                        <a:pt x="5" y="57"/>
                      </a:cubicBezTo>
                      <a:cubicBezTo>
                        <a:pt x="4" y="55"/>
                        <a:pt x="4" y="55"/>
                        <a:pt x="4" y="55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2" y="54"/>
                        <a:pt x="2" y="54"/>
                        <a:pt x="2" y="54"/>
                      </a:cubicBezTo>
                      <a:cubicBezTo>
                        <a:pt x="3" y="54"/>
                        <a:pt x="3" y="54"/>
                        <a:pt x="3" y="54"/>
                      </a:cubicBezTo>
                      <a:cubicBezTo>
                        <a:pt x="4" y="54"/>
                        <a:pt x="4" y="54"/>
                        <a:pt x="4" y="54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4" y="53"/>
                        <a:pt x="4" y="53"/>
                        <a:pt x="4" y="53"/>
                      </a:cubicBezTo>
                      <a:cubicBezTo>
                        <a:pt x="5" y="53"/>
                        <a:pt x="5" y="53"/>
                        <a:pt x="5" y="53"/>
                      </a:cubicBezTo>
                      <a:cubicBezTo>
                        <a:pt x="5" y="53"/>
                        <a:pt x="5" y="53"/>
                        <a:pt x="5" y="53"/>
                      </a:cubicBezTo>
                      <a:cubicBezTo>
                        <a:pt x="5" y="53"/>
                        <a:pt x="5" y="53"/>
                        <a:pt x="5" y="53"/>
                      </a:cubicBezTo>
                      <a:cubicBezTo>
                        <a:pt x="4" y="52"/>
                        <a:pt x="4" y="52"/>
                        <a:pt x="4" y="52"/>
                      </a:cubicBezTo>
                      <a:cubicBezTo>
                        <a:pt x="4" y="52"/>
                        <a:pt x="4" y="52"/>
                        <a:pt x="4" y="52"/>
                      </a:cubicBezTo>
                      <a:cubicBezTo>
                        <a:pt x="3" y="52"/>
                        <a:pt x="3" y="52"/>
                        <a:pt x="3" y="52"/>
                      </a:cubicBezTo>
                      <a:cubicBezTo>
                        <a:pt x="4" y="52"/>
                        <a:pt x="4" y="52"/>
                        <a:pt x="4" y="52"/>
                      </a:cubicBezTo>
                      <a:cubicBezTo>
                        <a:pt x="4" y="52"/>
                        <a:pt x="4" y="52"/>
                        <a:pt x="4" y="52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7" y="50"/>
                        <a:pt x="7" y="50"/>
                        <a:pt x="7" y="50"/>
                      </a:cubicBezTo>
                      <a:cubicBezTo>
                        <a:pt x="7" y="50"/>
                        <a:pt x="7" y="50"/>
                        <a:pt x="7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9" y="50"/>
                        <a:pt x="9" y="50"/>
                        <a:pt x="9" y="50"/>
                      </a:cubicBezTo>
                      <a:cubicBezTo>
                        <a:pt x="9" y="50"/>
                        <a:pt x="9" y="50"/>
                        <a:pt x="9" y="50"/>
                      </a:cubicBezTo>
                      <a:cubicBezTo>
                        <a:pt x="10" y="50"/>
                        <a:pt x="10" y="50"/>
                        <a:pt x="10" y="50"/>
                      </a:cubicBezTo>
                      <a:cubicBezTo>
                        <a:pt x="10" y="50"/>
                        <a:pt x="10" y="50"/>
                        <a:pt x="10" y="50"/>
                      </a:cubicBezTo>
                      <a:cubicBezTo>
                        <a:pt x="10" y="50"/>
                        <a:pt x="10" y="50"/>
                        <a:pt x="10" y="50"/>
                      </a:cubicBez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12" y="49"/>
                        <a:pt x="12" y="49"/>
                        <a:pt x="12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4" y="49"/>
                        <a:pt x="14" y="49"/>
                        <a:pt x="14" y="49"/>
                      </a:cubicBezTo>
                      <a:cubicBezTo>
                        <a:pt x="14" y="49"/>
                        <a:pt x="14" y="49"/>
                        <a:pt x="14" y="49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9" y="47"/>
                        <a:pt x="19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1" y="47"/>
                        <a:pt x="21" y="47"/>
                        <a:pt x="21" y="47"/>
                      </a:cubicBezTo>
                      <a:cubicBezTo>
                        <a:pt x="22" y="47"/>
                        <a:pt x="22" y="47"/>
                        <a:pt x="22" y="47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7" y="47"/>
                        <a:pt x="27" y="47"/>
                        <a:pt x="27" y="47"/>
                      </a:cubicBezTo>
                      <a:cubicBezTo>
                        <a:pt x="27" y="47"/>
                        <a:pt x="27" y="47"/>
                        <a:pt x="27" y="47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29" y="48"/>
                        <a:pt x="29" y="48"/>
                        <a:pt x="29" y="48"/>
                      </a:cubicBezTo>
                      <a:cubicBezTo>
                        <a:pt x="29" y="48"/>
                        <a:pt x="29" y="48"/>
                        <a:pt x="29" y="4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1" y="47"/>
                        <a:pt x="31" y="47"/>
                        <a:pt x="31" y="47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33" y="44"/>
                        <a:pt x="33" y="44"/>
                        <a:pt x="33" y="44"/>
                      </a:cubicBezTo>
                      <a:cubicBezTo>
                        <a:pt x="34" y="43"/>
                        <a:pt x="34" y="43"/>
                        <a:pt x="34" y="43"/>
                      </a:cubicBezTo>
                      <a:cubicBezTo>
                        <a:pt x="35" y="43"/>
                        <a:pt x="35" y="43"/>
                        <a:pt x="35" y="43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4" y="41"/>
                        <a:pt x="34" y="41"/>
                        <a:pt x="34" y="41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37" y="41"/>
                        <a:pt x="37" y="41"/>
                        <a:pt x="37" y="41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7" y="39"/>
                        <a:pt x="37" y="39"/>
                        <a:pt x="37" y="39"/>
                      </a:cubicBezTo>
                      <a:cubicBezTo>
                        <a:pt x="36" y="39"/>
                        <a:pt x="36" y="39"/>
                        <a:pt x="36" y="39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7" y="38"/>
                        <a:pt x="37" y="38"/>
                        <a:pt x="37" y="38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40" y="37"/>
                        <a:pt x="40" y="37"/>
                        <a:pt x="40" y="37"/>
                      </a:cubicBezTo>
                      <a:cubicBezTo>
                        <a:pt x="40" y="37"/>
                        <a:pt x="40" y="37"/>
                        <a:pt x="40" y="37"/>
                      </a:cubicBezTo>
                      <a:cubicBezTo>
                        <a:pt x="40" y="36"/>
                        <a:pt x="40" y="36"/>
                        <a:pt x="40" y="36"/>
                      </a:cubicBezTo>
                      <a:cubicBezTo>
                        <a:pt x="40" y="36"/>
                        <a:pt x="40" y="36"/>
                        <a:pt x="40" y="36"/>
                      </a:cubicBezTo>
                      <a:cubicBezTo>
                        <a:pt x="40" y="36"/>
                        <a:pt x="40" y="36"/>
                        <a:pt x="40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35" y="38"/>
                        <a:pt x="35" y="38"/>
                        <a:pt x="35" y="38"/>
                      </a:cubicBezTo>
                      <a:cubicBezTo>
                        <a:pt x="35" y="38"/>
                        <a:pt x="35" y="38"/>
                        <a:pt x="35" y="38"/>
                      </a:cubicBezTo>
                      <a:cubicBezTo>
                        <a:pt x="34" y="37"/>
                        <a:pt x="34" y="37"/>
                        <a:pt x="34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31" y="37"/>
                        <a:pt x="31" y="37"/>
                        <a:pt x="31" y="37"/>
                      </a:cubicBezTo>
                      <a:cubicBezTo>
                        <a:pt x="31" y="37"/>
                        <a:pt x="31" y="37"/>
                        <a:pt x="31" y="37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34"/>
                        <a:pt x="31" y="34"/>
                        <a:pt x="31" y="34"/>
                      </a:cubicBezTo>
                      <a:cubicBezTo>
                        <a:pt x="32" y="34"/>
                        <a:pt x="32" y="34"/>
                        <a:pt x="32" y="34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8" y="29"/>
                        <a:pt x="38" y="29"/>
                        <a:pt x="38" y="29"/>
                      </a:cubicBezTo>
                      <a:cubicBezTo>
                        <a:pt x="39" y="29"/>
                        <a:pt x="39" y="29"/>
                        <a:pt x="39" y="29"/>
                      </a:cubicBezTo>
                      <a:cubicBezTo>
                        <a:pt x="39" y="29"/>
                        <a:pt x="39" y="29"/>
                        <a:pt x="39" y="29"/>
                      </a:cubicBezTo>
                      <a:cubicBezTo>
                        <a:pt x="38" y="29"/>
                        <a:pt x="38" y="29"/>
                        <a:pt x="38" y="29"/>
                      </a:cubicBezTo>
                      <a:cubicBezTo>
                        <a:pt x="38" y="28"/>
                        <a:pt x="38" y="28"/>
                        <a:pt x="38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39" y="29"/>
                        <a:pt x="39" y="29"/>
                        <a:pt x="39" y="29"/>
                      </a:cubicBez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6"/>
                        <a:pt x="41" y="26"/>
                        <a:pt x="41" y="26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4" y="25"/>
                        <a:pt x="44" y="25"/>
                        <a:pt x="44" y="25"/>
                      </a:cubicBezTo>
                      <a:cubicBezTo>
                        <a:pt x="44" y="25"/>
                        <a:pt x="44" y="25"/>
                        <a:pt x="44" y="25"/>
                      </a:cubicBezTo>
                      <a:cubicBezTo>
                        <a:pt x="44" y="25"/>
                        <a:pt x="44" y="25"/>
                        <a:pt x="44" y="25"/>
                      </a:cubicBezTo>
                      <a:cubicBezTo>
                        <a:pt x="45" y="26"/>
                        <a:pt x="45" y="26"/>
                        <a:pt x="45" y="26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5" y="28"/>
                        <a:pt x="45" y="28"/>
                        <a:pt x="45" y="28"/>
                      </a:cubicBezTo>
                      <a:cubicBezTo>
                        <a:pt x="45" y="29"/>
                        <a:pt x="45" y="29"/>
                        <a:pt x="45" y="29"/>
                      </a:cubicBezTo>
                      <a:cubicBezTo>
                        <a:pt x="45" y="30"/>
                        <a:pt x="45" y="30"/>
                        <a:pt x="45" y="30"/>
                      </a:cubicBezTo>
                      <a:cubicBezTo>
                        <a:pt x="45" y="30"/>
                        <a:pt x="45" y="30"/>
                        <a:pt x="45" y="30"/>
                      </a:cubicBezTo>
                      <a:cubicBezTo>
                        <a:pt x="45" y="30"/>
                        <a:pt x="45" y="30"/>
                        <a:pt x="45" y="30"/>
                      </a:cubicBezTo>
                      <a:cubicBezTo>
                        <a:pt x="46" y="29"/>
                        <a:pt x="46" y="29"/>
                        <a:pt x="46" y="29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45" y="26"/>
                        <a:pt x="45" y="26"/>
                        <a:pt x="45" y="26"/>
                      </a:cubicBezTo>
                      <a:cubicBezTo>
                        <a:pt x="45" y="25"/>
                        <a:pt x="45" y="25"/>
                        <a:pt x="45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47" y="25"/>
                        <a:pt x="47" y="25"/>
                        <a:pt x="47" y="25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48" y="26"/>
                        <a:pt x="48" y="26"/>
                        <a:pt x="48" y="26"/>
                      </a:cubicBezTo>
                      <a:cubicBezTo>
                        <a:pt x="48" y="26"/>
                        <a:pt x="48" y="26"/>
                        <a:pt x="48" y="26"/>
                      </a:cubicBezTo>
                      <a:cubicBezTo>
                        <a:pt x="49" y="27"/>
                        <a:pt x="49" y="27"/>
                        <a:pt x="49" y="27"/>
                      </a:cubicBezTo>
                      <a:cubicBezTo>
                        <a:pt x="50" y="26"/>
                        <a:pt x="50" y="26"/>
                        <a:pt x="50" y="26"/>
                      </a:cubicBezTo>
                      <a:cubicBezTo>
                        <a:pt x="51" y="26"/>
                        <a:pt x="51" y="26"/>
                        <a:pt x="51" y="26"/>
                      </a:cubicBezTo>
                      <a:cubicBezTo>
                        <a:pt x="51" y="26"/>
                        <a:pt x="51" y="26"/>
                        <a:pt x="51" y="26"/>
                      </a:cubicBezTo>
                      <a:cubicBezTo>
                        <a:pt x="51" y="26"/>
                        <a:pt x="51" y="26"/>
                        <a:pt x="51" y="26"/>
                      </a:cubicBezTo>
                      <a:cubicBezTo>
                        <a:pt x="51" y="25"/>
                        <a:pt x="51" y="25"/>
                        <a:pt x="51" y="25"/>
                      </a:cubicBezTo>
                      <a:cubicBezTo>
                        <a:pt x="51" y="25"/>
                        <a:pt x="51" y="25"/>
                        <a:pt x="51" y="25"/>
                      </a:cubicBez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3" y="24"/>
                        <a:pt x="53" y="24"/>
                        <a:pt x="53" y="24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5" y="22"/>
                        <a:pt x="55" y="22"/>
                        <a:pt x="55" y="22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57" y="17"/>
                        <a:pt x="57" y="17"/>
                        <a:pt x="57" y="17"/>
                      </a:cubicBezTo>
                      <a:cubicBezTo>
                        <a:pt x="58" y="16"/>
                        <a:pt x="58" y="16"/>
                        <a:pt x="58" y="16"/>
                      </a:cubicBezTo>
                      <a:cubicBezTo>
                        <a:pt x="59" y="16"/>
                        <a:pt x="59" y="16"/>
                        <a:pt x="59" y="16"/>
                      </a:cubicBezTo>
                      <a:cubicBezTo>
                        <a:pt x="59" y="16"/>
                        <a:pt x="59" y="16"/>
                        <a:pt x="59" y="16"/>
                      </a:cubicBezTo>
                      <a:cubicBezTo>
                        <a:pt x="59" y="16"/>
                        <a:pt x="59" y="16"/>
                        <a:pt x="59" y="16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60" y="18"/>
                        <a:pt x="60" y="18"/>
                        <a:pt x="60" y="18"/>
                      </a:cubicBezTo>
                      <a:cubicBezTo>
                        <a:pt x="60" y="19"/>
                        <a:pt x="60" y="19"/>
                        <a:pt x="60" y="19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22"/>
                        <a:pt x="60" y="22"/>
                        <a:pt x="60" y="22"/>
                      </a:cubicBezTo>
                      <a:cubicBezTo>
                        <a:pt x="60" y="22"/>
                        <a:pt x="60" y="22"/>
                        <a:pt x="60" y="22"/>
                      </a:cubicBezTo>
                      <a:cubicBezTo>
                        <a:pt x="61" y="23"/>
                        <a:pt x="61" y="23"/>
                        <a:pt x="61" y="23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2" y="22"/>
                        <a:pt x="62" y="22"/>
                        <a:pt x="62" y="22"/>
                      </a:cubicBezTo>
                      <a:cubicBezTo>
                        <a:pt x="62" y="22"/>
                        <a:pt x="62" y="22"/>
                        <a:pt x="62" y="22"/>
                      </a:cubicBezTo>
                      <a:cubicBezTo>
                        <a:pt x="61" y="20"/>
                        <a:pt x="61" y="20"/>
                        <a:pt x="61" y="20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1" y="18"/>
                        <a:pt x="61" y="18"/>
                        <a:pt x="61" y="18"/>
                      </a:cubicBezTo>
                      <a:cubicBezTo>
                        <a:pt x="62" y="18"/>
                        <a:pt x="62" y="18"/>
                        <a:pt x="62" y="18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1" y="15"/>
                        <a:pt x="61" y="15"/>
                        <a:pt x="61" y="15"/>
                      </a:cubicBezTo>
                      <a:cubicBezTo>
                        <a:pt x="61" y="15"/>
                        <a:pt x="61" y="15"/>
                        <a:pt x="61" y="15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63" y="14"/>
                        <a:pt x="63" y="14"/>
                        <a:pt x="63" y="14"/>
                      </a:cubicBez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65" y="15"/>
                        <a:pt x="65" y="15"/>
                        <a:pt x="65" y="15"/>
                      </a:cubicBezTo>
                      <a:cubicBezTo>
                        <a:pt x="67" y="14"/>
                        <a:pt x="67" y="14"/>
                        <a:pt x="67" y="14"/>
                      </a:cubicBezTo>
                      <a:cubicBezTo>
                        <a:pt x="69" y="14"/>
                        <a:pt x="69" y="14"/>
                        <a:pt x="69" y="14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5"/>
                        <a:pt x="71" y="15"/>
                        <a:pt x="71" y="15"/>
                      </a:cubicBezTo>
                      <a:cubicBezTo>
                        <a:pt x="71" y="16"/>
                        <a:pt x="71" y="16"/>
                        <a:pt x="71" y="16"/>
                      </a:cubicBezTo>
                      <a:cubicBezTo>
                        <a:pt x="71" y="16"/>
                        <a:pt x="71" y="16"/>
                        <a:pt x="71" y="16"/>
                      </a:cubicBez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2" y="15"/>
                        <a:pt x="72" y="15"/>
                        <a:pt x="72" y="15"/>
                      </a:cubicBezTo>
                      <a:cubicBezTo>
                        <a:pt x="72" y="15"/>
                        <a:pt x="72" y="15"/>
                        <a:pt x="72" y="15"/>
                      </a:cubicBezTo>
                      <a:cubicBezTo>
                        <a:pt x="72" y="14"/>
                        <a:pt x="72" y="14"/>
                        <a:pt x="72" y="14"/>
                      </a:cubicBezTo>
                      <a:cubicBezTo>
                        <a:pt x="73" y="13"/>
                        <a:pt x="73" y="13"/>
                        <a:pt x="73" y="13"/>
                      </a:cubicBezTo>
                      <a:cubicBezTo>
                        <a:pt x="74" y="13"/>
                        <a:pt x="74" y="13"/>
                        <a:pt x="74" y="13"/>
                      </a:cubicBezTo>
                      <a:cubicBezTo>
                        <a:pt x="74" y="14"/>
                        <a:pt x="74" y="14"/>
                        <a:pt x="74" y="14"/>
                      </a:cubicBezTo>
                      <a:cubicBezTo>
                        <a:pt x="75" y="15"/>
                        <a:pt x="75" y="15"/>
                        <a:pt x="75" y="15"/>
                      </a:cubicBezTo>
                      <a:cubicBezTo>
                        <a:pt x="75" y="15"/>
                        <a:pt x="75" y="15"/>
                        <a:pt x="75" y="15"/>
                      </a:cubicBezTo>
                      <a:cubicBezTo>
                        <a:pt x="75" y="15"/>
                        <a:pt x="75" y="15"/>
                        <a:pt x="75" y="15"/>
                      </a:cubicBezTo>
                      <a:cubicBezTo>
                        <a:pt x="75" y="14"/>
                        <a:pt x="75" y="14"/>
                        <a:pt x="75" y="14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4" y="12"/>
                        <a:pt x="74" y="12"/>
                        <a:pt x="74" y="12"/>
                      </a:cubicBezTo>
                      <a:cubicBezTo>
                        <a:pt x="75" y="12"/>
                        <a:pt x="75" y="12"/>
                        <a:pt x="75" y="12"/>
                      </a:cubicBezTo>
                      <a:cubicBezTo>
                        <a:pt x="75" y="12"/>
                        <a:pt x="75" y="12"/>
                        <a:pt x="75" y="12"/>
                      </a:cubicBezTo>
                      <a:cubicBezTo>
                        <a:pt x="76" y="13"/>
                        <a:pt x="76" y="13"/>
                        <a:pt x="76" y="13"/>
                      </a:cubicBezTo>
                      <a:cubicBezTo>
                        <a:pt x="77" y="12"/>
                        <a:pt x="77" y="12"/>
                        <a:pt x="77" y="12"/>
                      </a:cubicBezTo>
                      <a:cubicBezTo>
                        <a:pt x="78" y="12"/>
                        <a:pt x="78" y="12"/>
                        <a:pt x="78" y="12"/>
                      </a:cubicBezTo>
                      <a:cubicBezTo>
                        <a:pt x="79" y="12"/>
                        <a:pt x="79" y="12"/>
                        <a:pt x="79" y="12"/>
                      </a:cubicBezTo>
                      <a:cubicBezTo>
                        <a:pt x="79" y="13"/>
                        <a:pt x="79" y="13"/>
                        <a:pt x="79" y="13"/>
                      </a:cubicBezTo>
                      <a:cubicBezTo>
                        <a:pt x="79" y="14"/>
                        <a:pt x="79" y="14"/>
                        <a:pt x="79" y="14"/>
                      </a:cubicBezTo>
                      <a:cubicBezTo>
                        <a:pt x="79" y="16"/>
                        <a:pt x="79" y="16"/>
                        <a:pt x="79" y="16"/>
                      </a:cubicBezTo>
                      <a:cubicBezTo>
                        <a:pt x="79" y="16"/>
                        <a:pt x="79" y="16"/>
                        <a:pt x="79" y="16"/>
                      </a:cubicBezTo>
                      <a:cubicBezTo>
                        <a:pt x="78" y="18"/>
                        <a:pt x="78" y="18"/>
                        <a:pt x="78" y="18"/>
                      </a:cubicBezTo>
                      <a:cubicBezTo>
                        <a:pt x="78" y="18"/>
                        <a:pt x="78" y="18"/>
                        <a:pt x="78" y="18"/>
                      </a:cubicBezTo>
                      <a:cubicBezTo>
                        <a:pt x="78" y="19"/>
                        <a:pt x="78" y="19"/>
                        <a:pt x="78" y="19"/>
                      </a:cubicBezTo>
                      <a:cubicBezTo>
                        <a:pt x="77" y="19"/>
                        <a:pt x="77" y="19"/>
                        <a:pt x="77" y="19"/>
                      </a:cubicBezTo>
                      <a:cubicBezTo>
                        <a:pt x="77" y="20"/>
                        <a:pt x="77" y="20"/>
                        <a:pt x="77" y="20"/>
                      </a:cubicBezTo>
                      <a:cubicBezTo>
                        <a:pt x="77" y="20"/>
                        <a:pt x="77" y="20"/>
                        <a:pt x="77" y="20"/>
                      </a:cubicBezTo>
                      <a:cubicBezTo>
                        <a:pt x="77" y="20"/>
                        <a:pt x="77" y="20"/>
                        <a:pt x="77" y="20"/>
                      </a:cubicBezTo>
                      <a:cubicBezTo>
                        <a:pt x="77" y="21"/>
                        <a:pt x="77" y="21"/>
                        <a:pt x="77" y="21"/>
                      </a:cubicBezTo>
                      <a:cubicBezTo>
                        <a:pt x="77" y="21"/>
                        <a:pt x="77" y="21"/>
                        <a:pt x="77" y="21"/>
                      </a:cubicBezTo>
                      <a:cubicBezTo>
                        <a:pt x="76" y="22"/>
                        <a:pt x="76" y="22"/>
                        <a:pt x="76" y="22"/>
                      </a:cubicBezTo>
                      <a:cubicBezTo>
                        <a:pt x="76" y="23"/>
                        <a:pt x="76" y="23"/>
                        <a:pt x="76" y="23"/>
                      </a:cubicBezTo>
                      <a:cubicBezTo>
                        <a:pt x="75" y="23"/>
                        <a:pt x="75" y="23"/>
                        <a:pt x="75" y="23"/>
                      </a:cubicBezTo>
                      <a:cubicBezTo>
                        <a:pt x="75" y="24"/>
                        <a:pt x="75" y="24"/>
                        <a:pt x="75" y="24"/>
                      </a:cubicBezTo>
                      <a:cubicBezTo>
                        <a:pt x="75" y="25"/>
                        <a:pt x="75" y="25"/>
                        <a:pt x="75" y="25"/>
                      </a:cubicBezTo>
                      <a:cubicBezTo>
                        <a:pt x="74" y="25"/>
                        <a:pt x="74" y="25"/>
                        <a:pt x="74" y="25"/>
                      </a:cubicBezTo>
                      <a:cubicBezTo>
                        <a:pt x="74" y="26"/>
                        <a:pt x="74" y="26"/>
                        <a:pt x="74" y="26"/>
                      </a:cubicBezTo>
                      <a:cubicBezTo>
                        <a:pt x="74" y="26"/>
                        <a:pt x="74" y="26"/>
                        <a:pt x="74" y="26"/>
                      </a:cubicBezTo>
                      <a:cubicBezTo>
                        <a:pt x="74" y="26"/>
                        <a:pt x="74" y="26"/>
                        <a:pt x="74" y="26"/>
                      </a:cubicBezTo>
                      <a:cubicBezTo>
                        <a:pt x="75" y="25"/>
                        <a:pt x="75" y="25"/>
                        <a:pt x="75" y="25"/>
                      </a:cubicBezTo>
                      <a:cubicBezTo>
                        <a:pt x="76" y="25"/>
                        <a:pt x="76" y="25"/>
                        <a:pt x="76" y="25"/>
                      </a:cubicBezTo>
                      <a:cubicBezTo>
                        <a:pt x="76" y="25"/>
                        <a:pt x="76" y="25"/>
                        <a:pt x="76" y="25"/>
                      </a:cubicBezTo>
                      <a:cubicBezTo>
                        <a:pt x="76" y="24"/>
                        <a:pt x="76" y="24"/>
                        <a:pt x="76" y="24"/>
                      </a:cubicBezTo>
                      <a:cubicBezTo>
                        <a:pt x="77" y="23"/>
                        <a:pt x="77" y="23"/>
                        <a:pt x="77" y="23"/>
                      </a:cubicBez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78" y="22"/>
                        <a:pt x="78" y="22"/>
                        <a:pt x="78" y="22"/>
                      </a:cubicBezTo>
                      <a:cubicBezTo>
                        <a:pt x="78" y="22"/>
                        <a:pt x="78" y="22"/>
                        <a:pt x="78" y="22"/>
                      </a:cubicBezTo>
                      <a:cubicBezTo>
                        <a:pt x="79" y="21"/>
                        <a:pt x="79" y="21"/>
                        <a:pt x="79" y="21"/>
                      </a:cubicBezTo>
                      <a:cubicBezTo>
                        <a:pt x="79" y="21"/>
                        <a:pt x="79" y="21"/>
                        <a:pt x="79" y="21"/>
                      </a:cubicBezTo>
                      <a:cubicBezTo>
                        <a:pt x="79" y="20"/>
                        <a:pt x="79" y="20"/>
                        <a:pt x="79" y="20"/>
                      </a:cubicBezTo>
                      <a:cubicBezTo>
                        <a:pt x="79" y="20"/>
                        <a:pt x="79" y="20"/>
                        <a:pt x="79" y="20"/>
                      </a:cubicBezTo>
                      <a:cubicBezTo>
                        <a:pt x="80" y="19"/>
                        <a:pt x="80" y="19"/>
                        <a:pt x="80" y="19"/>
                      </a:cubicBezTo>
                      <a:cubicBezTo>
                        <a:pt x="80" y="20"/>
                        <a:pt x="80" y="20"/>
                        <a:pt x="80" y="20"/>
                      </a:cubicBezTo>
                      <a:cubicBezTo>
                        <a:pt x="80" y="20"/>
                        <a:pt x="80" y="20"/>
                        <a:pt x="80" y="20"/>
                      </a:cubicBezTo>
                      <a:cubicBezTo>
                        <a:pt x="81" y="21"/>
                        <a:pt x="81" y="21"/>
                        <a:pt x="81" y="21"/>
                      </a:cubicBezTo>
                      <a:cubicBezTo>
                        <a:pt x="81" y="21"/>
                        <a:pt x="81" y="21"/>
                        <a:pt x="81" y="21"/>
                      </a:cubicBezTo>
                      <a:cubicBezTo>
                        <a:pt x="81" y="22"/>
                        <a:pt x="81" y="22"/>
                        <a:pt x="81" y="22"/>
                      </a:cubicBezTo>
                      <a:cubicBezTo>
                        <a:pt x="82" y="23"/>
                        <a:pt x="82" y="23"/>
                        <a:pt x="82" y="23"/>
                      </a:cubicBezTo>
                      <a:cubicBezTo>
                        <a:pt x="82" y="24"/>
                        <a:pt x="82" y="24"/>
                        <a:pt x="82" y="24"/>
                      </a:cubicBezTo>
                      <a:cubicBezTo>
                        <a:pt x="82" y="24"/>
                        <a:pt x="82" y="24"/>
                        <a:pt x="82" y="24"/>
                      </a:cubicBezTo>
                      <a:cubicBezTo>
                        <a:pt x="83" y="25"/>
                        <a:pt x="83" y="25"/>
                        <a:pt x="83" y="25"/>
                      </a:cubicBezTo>
                      <a:cubicBezTo>
                        <a:pt x="83" y="25"/>
                        <a:pt x="83" y="25"/>
                        <a:pt x="83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4" y="24"/>
                        <a:pt x="84" y="24"/>
                        <a:pt x="84" y="24"/>
                      </a:cubicBezTo>
                      <a:cubicBezTo>
                        <a:pt x="84" y="24"/>
                        <a:pt x="84" y="24"/>
                        <a:pt x="84" y="24"/>
                      </a:cubicBezTo>
                      <a:cubicBezTo>
                        <a:pt x="84" y="24"/>
                        <a:pt x="84" y="24"/>
                        <a:pt x="84" y="24"/>
                      </a:cubicBezTo>
                      <a:cubicBezTo>
                        <a:pt x="83" y="23"/>
                        <a:pt x="83" y="23"/>
                        <a:pt x="83" y="23"/>
                      </a:cubicBezTo>
                      <a:cubicBezTo>
                        <a:pt x="83" y="23"/>
                        <a:pt x="83" y="23"/>
                        <a:pt x="83" y="23"/>
                      </a:cubicBezTo>
                      <a:cubicBezTo>
                        <a:pt x="83" y="23"/>
                        <a:pt x="83" y="23"/>
                        <a:pt x="83" y="23"/>
                      </a:cubicBezTo>
                      <a:cubicBezTo>
                        <a:pt x="84" y="23"/>
                        <a:pt x="84" y="23"/>
                        <a:pt x="84" y="23"/>
                      </a:cubicBezTo>
                      <a:cubicBezTo>
                        <a:pt x="84" y="23"/>
                        <a:pt x="84" y="23"/>
                        <a:pt x="84" y="23"/>
                      </a:cubicBezTo>
                      <a:cubicBezTo>
                        <a:pt x="85" y="23"/>
                        <a:pt x="85" y="23"/>
                        <a:pt x="85" y="23"/>
                      </a:cubicBezTo>
                      <a:cubicBezTo>
                        <a:pt x="86" y="23"/>
                        <a:pt x="86" y="23"/>
                        <a:pt x="86" y="23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7" y="24"/>
                        <a:pt x="87" y="24"/>
                        <a:pt x="87" y="24"/>
                      </a:cubicBezTo>
                      <a:cubicBezTo>
                        <a:pt x="87" y="23"/>
                        <a:pt x="87" y="23"/>
                        <a:pt x="87" y="23"/>
                      </a:cubicBezTo>
                      <a:cubicBezTo>
                        <a:pt x="87" y="24"/>
                        <a:pt x="87" y="24"/>
                        <a:pt x="87" y="24"/>
                      </a:cubicBezTo>
                      <a:cubicBezTo>
                        <a:pt x="87" y="24"/>
                        <a:pt x="87" y="24"/>
                        <a:pt x="87" y="24"/>
                      </a:cubicBezTo>
                      <a:cubicBezTo>
                        <a:pt x="88" y="24"/>
                        <a:pt x="88" y="24"/>
                        <a:pt x="88" y="24"/>
                      </a:cubicBezTo>
                      <a:cubicBezTo>
                        <a:pt x="88" y="22"/>
                        <a:pt x="88" y="22"/>
                        <a:pt x="88" y="22"/>
                      </a:cubicBezTo>
                      <a:cubicBezTo>
                        <a:pt x="88" y="22"/>
                        <a:pt x="88" y="22"/>
                        <a:pt x="88" y="22"/>
                      </a:cubicBezTo>
                      <a:cubicBezTo>
                        <a:pt x="88" y="20"/>
                        <a:pt x="88" y="20"/>
                        <a:pt x="88" y="20"/>
                      </a:cubicBezTo>
                      <a:cubicBezTo>
                        <a:pt x="88" y="19"/>
                        <a:pt x="88" y="19"/>
                        <a:pt x="88" y="19"/>
                      </a:cubicBezTo>
                      <a:cubicBezTo>
                        <a:pt x="88" y="19"/>
                        <a:pt x="88" y="19"/>
                        <a:pt x="88" y="19"/>
                      </a:cubicBezTo>
                      <a:cubicBezTo>
                        <a:pt x="87" y="18"/>
                        <a:pt x="87" y="18"/>
                        <a:pt x="87" y="18"/>
                      </a:cubicBezTo>
                      <a:cubicBezTo>
                        <a:pt x="88" y="17"/>
                        <a:pt x="88" y="17"/>
                        <a:pt x="88" y="17"/>
                      </a:cubicBezTo>
                      <a:cubicBezTo>
                        <a:pt x="88" y="16"/>
                        <a:pt x="88" y="16"/>
                        <a:pt x="88" y="16"/>
                      </a:cubicBezTo>
                      <a:cubicBezTo>
                        <a:pt x="88" y="15"/>
                        <a:pt x="88" y="15"/>
                        <a:pt x="88" y="15"/>
                      </a:cubicBezTo>
                      <a:cubicBezTo>
                        <a:pt x="88" y="15"/>
                        <a:pt x="88" y="15"/>
                        <a:pt x="88" y="15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13"/>
                        <a:pt x="88" y="13"/>
                        <a:pt x="88" y="13"/>
                      </a:cubicBezTo>
                      <a:cubicBezTo>
                        <a:pt x="89" y="13"/>
                        <a:pt x="89" y="13"/>
                        <a:pt x="89" y="13"/>
                      </a:cubicBezTo>
                      <a:cubicBezTo>
                        <a:pt x="89" y="13"/>
                        <a:pt x="89" y="13"/>
                        <a:pt x="89" y="13"/>
                      </a:cubicBezTo>
                      <a:cubicBezTo>
                        <a:pt x="90" y="13"/>
                        <a:pt x="90" y="13"/>
                        <a:pt x="90" y="13"/>
                      </a:cubicBezTo>
                      <a:cubicBezTo>
                        <a:pt x="91" y="13"/>
                        <a:pt x="91" y="13"/>
                        <a:pt x="91" y="13"/>
                      </a:cubicBezTo>
                      <a:cubicBezTo>
                        <a:pt x="91" y="13"/>
                        <a:pt x="91" y="13"/>
                        <a:pt x="91" y="13"/>
                      </a:cubicBezTo>
                      <a:cubicBezTo>
                        <a:pt x="92" y="14"/>
                        <a:pt x="92" y="14"/>
                        <a:pt x="92" y="14"/>
                      </a:cubicBezTo>
                      <a:cubicBezTo>
                        <a:pt x="92" y="14"/>
                        <a:pt x="92" y="14"/>
                        <a:pt x="92" y="14"/>
                      </a:cubicBezTo>
                      <a:cubicBezTo>
                        <a:pt x="93" y="15"/>
                        <a:pt x="93" y="15"/>
                        <a:pt x="93" y="15"/>
                      </a:cubicBezTo>
                      <a:cubicBezTo>
                        <a:pt x="93" y="16"/>
                        <a:pt x="93" y="16"/>
                        <a:pt x="93" y="16"/>
                      </a:cubicBezTo>
                      <a:cubicBezTo>
                        <a:pt x="93" y="17"/>
                        <a:pt x="93" y="17"/>
                        <a:pt x="93" y="17"/>
                      </a:cubicBezTo>
                      <a:cubicBezTo>
                        <a:pt x="94" y="18"/>
                        <a:pt x="94" y="18"/>
                        <a:pt x="94" y="18"/>
                      </a:cubicBezTo>
                      <a:cubicBezTo>
                        <a:pt x="95" y="19"/>
                        <a:pt x="95" y="19"/>
                        <a:pt x="95" y="19"/>
                      </a:cubicBezTo>
                      <a:cubicBezTo>
                        <a:pt x="95" y="21"/>
                        <a:pt x="95" y="21"/>
                        <a:pt x="95" y="21"/>
                      </a:cubicBezTo>
                      <a:cubicBezTo>
                        <a:pt x="95" y="21"/>
                        <a:pt x="95" y="21"/>
                        <a:pt x="95" y="21"/>
                      </a:cubicBezTo>
                      <a:cubicBezTo>
                        <a:pt x="94" y="22"/>
                        <a:pt x="94" y="22"/>
                        <a:pt x="94" y="22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5" y="24"/>
                        <a:pt x="95" y="24"/>
                        <a:pt x="95" y="24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6"/>
                        <a:pt x="95" y="26"/>
                        <a:pt x="95" y="26"/>
                      </a:cubicBezTo>
                      <a:cubicBezTo>
                        <a:pt x="95" y="27"/>
                        <a:pt x="95" y="27"/>
                        <a:pt x="95" y="27"/>
                      </a:cubicBezTo>
                      <a:cubicBezTo>
                        <a:pt x="96" y="27"/>
                        <a:pt x="96" y="27"/>
                        <a:pt x="96" y="27"/>
                      </a:cubicBezTo>
                      <a:cubicBezTo>
                        <a:pt x="96" y="27"/>
                        <a:pt x="96" y="27"/>
                        <a:pt x="96" y="27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98" y="28"/>
                        <a:pt x="98" y="28"/>
                        <a:pt x="98" y="28"/>
                      </a:cubicBezTo>
                      <a:cubicBezTo>
                        <a:pt x="99" y="28"/>
                        <a:pt x="99" y="28"/>
                        <a:pt x="99" y="28"/>
                      </a:cubicBezTo>
                      <a:cubicBezTo>
                        <a:pt x="100" y="27"/>
                        <a:pt x="100" y="27"/>
                        <a:pt x="100" y="27"/>
                      </a:cubicBezTo>
                      <a:cubicBezTo>
                        <a:pt x="100" y="26"/>
                        <a:pt x="100" y="26"/>
                        <a:pt x="100" y="26"/>
                      </a:cubicBezTo>
                      <a:cubicBezTo>
                        <a:pt x="100" y="26"/>
                        <a:pt x="100" y="26"/>
                        <a:pt x="100" y="26"/>
                      </a:cubicBezTo>
                      <a:cubicBezTo>
                        <a:pt x="100" y="27"/>
                        <a:pt x="100" y="27"/>
                        <a:pt x="100" y="27"/>
                      </a:cubicBezTo>
                      <a:cubicBezTo>
                        <a:pt x="100" y="27"/>
                        <a:pt x="100" y="27"/>
                        <a:pt x="100" y="27"/>
                      </a:cubicBezTo>
                      <a:cubicBezTo>
                        <a:pt x="101" y="27"/>
                        <a:pt x="101" y="27"/>
                        <a:pt x="101" y="27"/>
                      </a:cubicBezTo>
                      <a:cubicBezTo>
                        <a:pt x="101" y="27"/>
                        <a:pt x="101" y="27"/>
                        <a:pt x="101" y="27"/>
                      </a:cubicBezTo>
                      <a:cubicBezTo>
                        <a:pt x="102" y="27"/>
                        <a:pt x="102" y="27"/>
                        <a:pt x="102" y="27"/>
                      </a:cubicBezTo>
                      <a:cubicBezTo>
                        <a:pt x="102" y="28"/>
                        <a:pt x="102" y="28"/>
                        <a:pt x="102" y="28"/>
                      </a:cubicBezTo>
                      <a:cubicBezTo>
                        <a:pt x="102" y="28"/>
                        <a:pt x="102" y="28"/>
                        <a:pt x="102" y="28"/>
                      </a:cubicBezTo>
                      <a:cubicBezTo>
                        <a:pt x="102" y="29"/>
                        <a:pt x="102" y="29"/>
                        <a:pt x="102" y="29"/>
                      </a:cubicBezTo>
                      <a:cubicBezTo>
                        <a:pt x="103" y="29"/>
                        <a:pt x="103" y="29"/>
                        <a:pt x="103" y="29"/>
                      </a:cubicBezTo>
                      <a:cubicBezTo>
                        <a:pt x="103" y="29"/>
                        <a:pt x="103" y="29"/>
                        <a:pt x="103" y="29"/>
                      </a:cubicBezTo>
                      <a:cubicBezTo>
                        <a:pt x="104" y="29"/>
                        <a:pt x="104" y="29"/>
                        <a:pt x="104" y="29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4" y="29"/>
                        <a:pt x="104" y="29"/>
                        <a:pt x="104" y="29"/>
                      </a:cubicBezTo>
                      <a:cubicBezTo>
                        <a:pt x="103" y="28"/>
                        <a:pt x="103" y="28"/>
                        <a:pt x="103" y="28"/>
                      </a:cubicBezTo>
                      <a:cubicBezTo>
                        <a:pt x="103" y="28"/>
                        <a:pt x="103" y="28"/>
                        <a:pt x="103" y="28"/>
                      </a:cubicBezTo>
                      <a:cubicBezTo>
                        <a:pt x="103" y="27"/>
                        <a:pt x="103" y="27"/>
                        <a:pt x="103" y="27"/>
                      </a:cubicBezTo>
                      <a:cubicBezTo>
                        <a:pt x="103" y="27"/>
                        <a:pt x="103" y="27"/>
                        <a:pt x="103" y="27"/>
                      </a:cubicBezTo>
                      <a:cubicBezTo>
                        <a:pt x="102" y="27"/>
                        <a:pt x="102" y="27"/>
                        <a:pt x="102" y="27"/>
                      </a:cubicBezTo>
                      <a:cubicBezTo>
                        <a:pt x="102" y="26"/>
                        <a:pt x="102" y="26"/>
                        <a:pt x="102" y="26"/>
                      </a:cubicBezTo>
                      <a:cubicBezTo>
                        <a:pt x="102" y="25"/>
                        <a:pt x="102" y="25"/>
                        <a:pt x="102" y="25"/>
                      </a:cubicBezTo>
                      <a:cubicBezTo>
                        <a:pt x="101" y="25"/>
                        <a:pt x="101" y="25"/>
                        <a:pt x="101" y="25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0" y="23"/>
                        <a:pt x="100" y="23"/>
                        <a:pt x="100" y="23"/>
                      </a:cubicBezTo>
                      <a:cubicBezTo>
                        <a:pt x="100" y="22"/>
                        <a:pt x="100" y="22"/>
                        <a:pt x="100" y="22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0" y="20"/>
                        <a:pt x="100" y="20"/>
                        <a:pt x="100" y="20"/>
                      </a:cubicBezTo>
                      <a:cubicBezTo>
                        <a:pt x="100" y="19"/>
                        <a:pt x="100" y="19"/>
                        <a:pt x="100" y="19"/>
                      </a:cubicBezTo>
                      <a:cubicBezTo>
                        <a:pt x="100" y="19"/>
                        <a:pt x="100" y="19"/>
                        <a:pt x="100" y="19"/>
                      </a:cubicBezTo>
                      <a:cubicBezTo>
                        <a:pt x="100" y="18"/>
                        <a:pt x="100" y="18"/>
                        <a:pt x="100" y="18"/>
                      </a:cubicBezTo>
                      <a:cubicBezTo>
                        <a:pt x="99" y="17"/>
                        <a:pt x="99" y="17"/>
                        <a:pt x="99" y="17"/>
                      </a:cubicBezTo>
                      <a:cubicBezTo>
                        <a:pt x="99" y="17"/>
                        <a:pt x="99" y="17"/>
                        <a:pt x="99" y="17"/>
                      </a:cubicBezTo>
                      <a:cubicBezTo>
                        <a:pt x="99" y="16"/>
                        <a:pt x="99" y="16"/>
                        <a:pt x="99" y="16"/>
                      </a:cubicBezTo>
                      <a:cubicBezTo>
                        <a:pt x="99" y="15"/>
                        <a:pt x="99" y="15"/>
                        <a:pt x="99" y="15"/>
                      </a:cubicBezTo>
                      <a:cubicBezTo>
                        <a:pt x="98" y="14"/>
                        <a:pt x="98" y="14"/>
                        <a:pt x="98" y="14"/>
                      </a:cubicBezTo>
                      <a:cubicBezTo>
                        <a:pt x="99" y="14"/>
                        <a:pt x="99" y="14"/>
                        <a:pt x="99" y="14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1" y="12"/>
                        <a:pt x="101" y="12"/>
                      </a:cubicBezTo>
                      <a:cubicBezTo>
                        <a:pt x="101" y="12"/>
                        <a:pt x="101" y="12"/>
                        <a:pt x="101" y="12"/>
                      </a:cubicBezTo>
                      <a:cubicBezTo>
                        <a:pt x="102" y="12"/>
                        <a:pt x="102" y="12"/>
                        <a:pt x="102" y="12"/>
                      </a:cubicBezTo>
                      <a:cubicBezTo>
                        <a:pt x="103" y="13"/>
                        <a:pt x="103" y="13"/>
                        <a:pt x="103" y="13"/>
                      </a:cubicBezTo>
                      <a:cubicBezTo>
                        <a:pt x="104" y="14"/>
                        <a:pt x="104" y="14"/>
                        <a:pt x="104" y="14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5" y="11"/>
                        <a:pt x="105" y="11"/>
                        <a:pt x="105" y="11"/>
                      </a:cubicBezTo>
                      <a:cubicBezTo>
                        <a:pt x="105" y="11"/>
                        <a:pt x="105" y="11"/>
                        <a:pt x="105" y="11"/>
                      </a:cubicBezTo>
                      <a:cubicBezTo>
                        <a:pt x="106" y="12"/>
                        <a:pt x="106" y="12"/>
                        <a:pt x="106" y="12"/>
                      </a:cubicBezTo>
                      <a:cubicBezTo>
                        <a:pt x="107" y="11"/>
                        <a:pt x="107" y="11"/>
                        <a:pt x="107" y="11"/>
                      </a:cubicBezTo>
                      <a:cubicBezTo>
                        <a:pt x="108" y="11"/>
                        <a:pt x="108" y="11"/>
                        <a:pt x="108" y="11"/>
                      </a:cubicBezTo>
                      <a:cubicBezTo>
                        <a:pt x="108" y="11"/>
                        <a:pt x="108" y="11"/>
                        <a:pt x="108" y="11"/>
                      </a:cubicBezTo>
                      <a:cubicBezTo>
                        <a:pt x="109" y="12"/>
                        <a:pt x="109" y="12"/>
                        <a:pt x="109" y="12"/>
                      </a:cubicBezTo>
                      <a:cubicBezTo>
                        <a:pt x="110" y="12"/>
                        <a:pt x="110" y="12"/>
                        <a:pt x="110" y="12"/>
                      </a:cubicBezTo>
                      <a:cubicBezTo>
                        <a:pt x="110" y="12"/>
                        <a:pt x="110" y="12"/>
                        <a:pt x="110" y="12"/>
                      </a:cubicBezTo>
                      <a:cubicBezTo>
                        <a:pt x="111" y="13"/>
                        <a:pt x="111" y="13"/>
                        <a:pt x="111" y="13"/>
                      </a:cubicBezTo>
                      <a:cubicBezTo>
                        <a:pt x="111" y="14"/>
                        <a:pt x="111" y="14"/>
                        <a:pt x="111" y="14"/>
                      </a:cubicBezTo>
                      <a:cubicBezTo>
                        <a:pt x="111" y="15"/>
                        <a:pt x="111" y="15"/>
                        <a:pt x="111" y="15"/>
                      </a:cubicBezTo>
                      <a:cubicBezTo>
                        <a:pt x="111" y="15"/>
                        <a:pt x="111" y="15"/>
                        <a:pt x="111" y="15"/>
                      </a:cubicBez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2" y="17"/>
                        <a:pt x="112" y="17"/>
                        <a:pt x="112" y="17"/>
                      </a:cubicBezTo>
                      <a:cubicBezTo>
                        <a:pt x="112" y="18"/>
                        <a:pt x="112" y="18"/>
                        <a:pt x="112" y="18"/>
                      </a:cubicBezTo>
                      <a:cubicBezTo>
                        <a:pt x="112" y="19"/>
                        <a:pt x="112" y="19"/>
                        <a:pt x="112" y="19"/>
                      </a:cubicBezTo>
                      <a:cubicBezTo>
                        <a:pt x="112" y="19"/>
                        <a:pt x="112" y="19"/>
                        <a:pt x="112" y="19"/>
                      </a:cubicBezTo>
                      <a:cubicBezTo>
                        <a:pt x="114" y="19"/>
                        <a:pt x="114" y="19"/>
                        <a:pt x="114" y="19"/>
                      </a:cubicBezTo>
                      <a:cubicBezTo>
                        <a:pt x="115" y="20"/>
                        <a:pt x="115" y="20"/>
                        <a:pt x="115" y="20"/>
                      </a:cubicBezTo>
                      <a:cubicBezTo>
                        <a:pt x="116" y="20"/>
                        <a:pt x="116" y="20"/>
                        <a:pt x="116" y="20"/>
                      </a:cubicBezTo>
                      <a:cubicBezTo>
                        <a:pt x="116" y="20"/>
                        <a:pt x="116" y="20"/>
                        <a:pt x="116" y="20"/>
                      </a:cubicBezTo>
                      <a:cubicBezTo>
                        <a:pt x="116" y="20"/>
                        <a:pt x="116" y="20"/>
                        <a:pt x="116" y="20"/>
                      </a:cubicBezTo>
                      <a:cubicBezTo>
                        <a:pt x="115" y="19"/>
                        <a:pt x="115" y="19"/>
                        <a:pt x="115" y="19"/>
                      </a:cubicBezTo>
                      <a:cubicBezTo>
                        <a:pt x="114" y="19"/>
                        <a:pt x="114" y="19"/>
                        <a:pt x="114" y="19"/>
                      </a:cubicBezTo>
                      <a:cubicBezTo>
                        <a:pt x="113" y="19"/>
                        <a:pt x="113" y="19"/>
                        <a:pt x="113" y="19"/>
                      </a:cubicBezTo>
                      <a:cubicBezTo>
                        <a:pt x="113" y="18"/>
                        <a:pt x="113" y="18"/>
                        <a:pt x="113" y="18"/>
                      </a:cubicBezTo>
                      <a:cubicBezTo>
                        <a:pt x="112" y="18"/>
                        <a:pt x="112" y="18"/>
                        <a:pt x="112" y="18"/>
                      </a:cubicBezTo>
                      <a:cubicBezTo>
                        <a:pt x="112" y="17"/>
                        <a:pt x="112" y="17"/>
                        <a:pt x="112" y="17"/>
                      </a:cubicBezTo>
                      <a:cubicBezTo>
                        <a:pt x="112" y="16"/>
                        <a:pt x="112" y="16"/>
                        <a:pt x="112" y="16"/>
                      </a:cubicBezTo>
                      <a:cubicBezTo>
                        <a:pt x="112" y="15"/>
                        <a:pt x="112" y="15"/>
                        <a:pt x="112" y="15"/>
                      </a:cubicBezTo>
                      <a:cubicBezTo>
                        <a:pt x="112" y="14"/>
                        <a:pt x="112" y="14"/>
                        <a:pt x="112" y="14"/>
                      </a:cubicBezTo>
                      <a:cubicBezTo>
                        <a:pt x="112" y="13"/>
                        <a:pt x="112" y="13"/>
                        <a:pt x="112" y="13"/>
                      </a:cubicBezTo>
                      <a:cubicBezTo>
                        <a:pt x="112" y="13"/>
                        <a:pt x="112" y="13"/>
                        <a:pt x="112" y="13"/>
                      </a:cubicBezTo>
                      <a:cubicBezTo>
                        <a:pt x="112" y="12"/>
                        <a:pt x="112" y="12"/>
                        <a:pt x="112" y="12"/>
                      </a:cubicBezTo>
                      <a:cubicBezTo>
                        <a:pt x="112" y="12"/>
                        <a:pt x="112" y="12"/>
                        <a:pt x="112" y="12"/>
                      </a:cubicBezTo>
                      <a:cubicBezTo>
                        <a:pt x="111" y="12"/>
                        <a:pt x="111" y="12"/>
                        <a:pt x="111" y="12"/>
                      </a:cubicBezTo>
                      <a:cubicBezTo>
                        <a:pt x="110" y="10"/>
                        <a:pt x="110" y="10"/>
                        <a:pt x="110" y="10"/>
                      </a:cubicBezTo>
                      <a:cubicBezTo>
                        <a:pt x="110" y="10"/>
                        <a:pt x="110" y="10"/>
                        <a:pt x="110" y="10"/>
                      </a:cubicBezTo>
                      <a:cubicBezTo>
                        <a:pt x="109" y="10"/>
                        <a:pt x="109" y="10"/>
                        <a:pt x="109" y="10"/>
                      </a:cubicBezTo>
                      <a:cubicBezTo>
                        <a:pt x="108" y="11"/>
                        <a:pt x="108" y="11"/>
                        <a:pt x="108" y="11"/>
                      </a:cubicBezTo>
                      <a:cubicBezTo>
                        <a:pt x="108" y="11"/>
                        <a:pt x="108" y="11"/>
                        <a:pt x="108" y="11"/>
                      </a:cubicBezTo>
                      <a:cubicBezTo>
                        <a:pt x="107" y="10"/>
                        <a:pt x="107" y="10"/>
                        <a:pt x="107" y="10"/>
                      </a:cubicBezTo>
                      <a:cubicBezTo>
                        <a:pt x="107" y="9"/>
                        <a:pt x="107" y="9"/>
                        <a:pt x="107" y="9"/>
                      </a:cubicBezTo>
                      <a:cubicBezTo>
                        <a:pt x="107" y="8"/>
                        <a:pt x="107" y="8"/>
                        <a:pt x="107" y="8"/>
                      </a:cubicBezTo>
                      <a:cubicBezTo>
                        <a:pt x="108" y="8"/>
                        <a:pt x="108" y="8"/>
                        <a:pt x="108" y="8"/>
                      </a:cubicBezTo>
                      <a:cubicBezTo>
                        <a:pt x="108" y="8"/>
                        <a:pt x="108" y="8"/>
                        <a:pt x="108" y="8"/>
                      </a:cubicBezTo>
                      <a:cubicBezTo>
                        <a:pt x="107" y="7"/>
                        <a:pt x="107" y="7"/>
                        <a:pt x="107" y="7"/>
                      </a:cubicBezTo>
                      <a:cubicBezTo>
                        <a:pt x="107" y="6"/>
                        <a:pt x="107" y="6"/>
                        <a:pt x="107" y="6"/>
                      </a:cubicBezTo>
                      <a:cubicBezTo>
                        <a:pt x="107" y="6"/>
                        <a:pt x="107" y="6"/>
                        <a:pt x="107" y="6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ubicBezTo>
                        <a:pt x="108" y="6"/>
                        <a:pt x="108" y="6"/>
                        <a:pt x="108" y="6"/>
                      </a:cubicBezTo>
                      <a:cubicBezTo>
                        <a:pt x="108" y="7"/>
                        <a:pt x="108" y="7"/>
                        <a:pt x="108" y="7"/>
                      </a:cubicBezTo>
                      <a:cubicBezTo>
                        <a:pt x="109" y="6"/>
                        <a:pt x="109" y="6"/>
                        <a:pt x="109" y="6"/>
                      </a:cubicBezTo>
                      <a:cubicBezTo>
                        <a:pt x="110" y="5"/>
                        <a:pt x="110" y="5"/>
                        <a:pt x="110" y="5"/>
                      </a:cubicBezTo>
                      <a:cubicBezTo>
                        <a:pt x="110" y="5"/>
                        <a:pt x="110" y="5"/>
                        <a:pt x="110" y="5"/>
                      </a:cubicBezTo>
                      <a:cubicBezTo>
                        <a:pt x="111" y="5"/>
                        <a:pt x="111" y="5"/>
                        <a:pt x="111" y="5"/>
                      </a:cubicBezTo>
                      <a:cubicBezTo>
                        <a:pt x="111" y="4"/>
                        <a:pt x="111" y="4"/>
                        <a:pt x="111" y="4"/>
                      </a:cubicBezTo>
                      <a:cubicBezTo>
                        <a:pt x="112" y="3"/>
                        <a:pt x="112" y="3"/>
                        <a:pt x="112" y="3"/>
                      </a:cubicBezTo>
                      <a:cubicBezTo>
                        <a:pt x="113" y="3"/>
                        <a:pt x="113" y="3"/>
                        <a:pt x="113" y="3"/>
                      </a:cubicBezTo>
                      <a:cubicBezTo>
                        <a:pt x="112" y="4"/>
                        <a:pt x="112" y="4"/>
                        <a:pt x="112" y="4"/>
                      </a:cubicBezTo>
                      <a:cubicBezTo>
                        <a:pt x="112" y="4"/>
                        <a:pt x="112" y="4"/>
                        <a:pt x="112" y="4"/>
                      </a:cubicBezTo>
                      <a:cubicBezTo>
                        <a:pt x="112" y="5"/>
                        <a:pt x="112" y="5"/>
                        <a:pt x="112" y="5"/>
                      </a:cubicBezTo>
                      <a:cubicBezTo>
                        <a:pt x="113" y="4"/>
                        <a:pt x="113" y="4"/>
                        <a:pt x="113" y="4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14" y="5"/>
                        <a:pt x="114" y="5"/>
                        <a:pt x="114" y="5"/>
                      </a:cubicBezTo>
                      <a:cubicBezTo>
                        <a:pt x="114" y="5"/>
                        <a:pt x="114" y="5"/>
                        <a:pt x="114" y="5"/>
                      </a:cubicBezTo>
                      <a:cubicBezTo>
                        <a:pt x="115" y="6"/>
                        <a:pt x="115" y="6"/>
                        <a:pt x="115" y="6"/>
                      </a:cubicBezTo>
                      <a:cubicBezTo>
                        <a:pt x="115" y="6"/>
                        <a:pt x="115" y="6"/>
                        <a:pt x="115" y="6"/>
                      </a:cubicBezTo>
                      <a:cubicBezTo>
                        <a:pt x="114" y="7"/>
                        <a:pt x="114" y="7"/>
                        <a:pt x="114" y="7"/>
                      </a:cubicBezTo>
                      <a:cubicBezTo>
                        <a:pt x="114" y="7"/>
                        <a:pt x="114" y="7"/>
                        <a:pt x="114" y="7"/>
                      </a:cubicBezTo>
                      <a:cubicBezTo>
                        <a:pt x="115" y="7"/>
                        <a:pt x="115" y="7"/>
                        <a:pt x="115" y="7"/>
                      </a:cubicBezTo>
                      <a:cubicBezTo>
                        <a:pt x="115" y="6"/>
                        <a:pt x="115" y="6"/>
                        <a:pt x="115" y="6"/>
                      </a:cubicBezTo>
                      <a:cubicBezTo>
                        <a:pt x="116" y="6"/>
                        <a:pt x="116" y="6"/>
                        <a:pt x="116" y="6"/>
                      </a:cubicBezTo>
                      <a:cubicBezTo>
                        <a:pt x="117" y="7"/>
                        <a:pt x="117" y="7"/>
                        <a:pt x="117" y="7"/>
                      </a:cubicBezTo>
                      <a:cubicBezTo>
                        <a:pt x="117" y="7"/>
                        <a:pt x="117" y="7"/>
                        <a:pt x="117" y="7"/>
                      </a:cubicBezTo>
                      <a:cubicBezTo>
                        <a:pt x="118" y="8"/>
                        <a:pt x="118" y="8"/>
                        <a:pt x="118" y="8"/>
                      </a:cubicBezTo>
                      <a:cubicBezTo>
                        <a:pt x="118" y="9"/>
                        <a:pt x="118" y="9"/>
                        <a:pt x="118" y="9"/>
                      </a:cubicBezTo>
                      <a:cubicBezTo>
                        <a:pt x="118" y="10"/>
                        <a:pt x="118" y="10"/>
                        <a:pt x="118" y="10"/>
                      </a:cubicBezTo>
                      <a:cubicBezTo>
                        <a:pt x="118" y="10"/>
                        <a:pt x="118" y="10"/>
                        <a:pt x="118" y="10"/>
                      </a:cubicBezTo>
                      <a:cubicBezTo>
                        <a:pt x="118" y="9"/>
                        <a:pt x="118" y="9"/>
                        <a:pt x="118" y="9"/>
                      </a:cubicBezTo>
                      <a:cubicBezTo>
                        <a:pt x="118" y="8"/>
                        <a:pt x="118" y="8"/>
                        <a:pt x="118" y="8"/>
                      </a:cubicBezTo>
                      <a:cubicBezTo>
                        <a:pt x="118" y="8"/>
                        <a:pt x="118" y="8"/>
                        <a:pt x="118" y="8"/>
                      </a:cubicBezTo>
                      <a:cubicBezTo>
                        <a:pt x="118" y="7"/>
                        <a:pt x="118" y="7"/>
                        <a:pt x="118" y="7"/>
                      </a:cubicBezTo>
                      <a:cubicBezTo>
                        <a:pt x="118" y="7"/>
                        <a:pt x="118" y="7"/>
                        <a:pt x="118" y="7"/>
                      </a:cubicBezTo>
                      <a:cubicBezTo>
                        <a:pt x="118" y="6"/>
                        <a:pt x="118" y="6"/>
                        <a:pt x="118" y="6"/>
                      </a:cubicBezTo>
                      <a:cubicBezTo>
                        <a:pt x="118" y="7"/>
                        <a:pt x="118" y="7"/>
                        <a:pt x="118" y="7"/>
                      </a:cubicBezTo>
                      <a:cubicBezTo>
                        <a:pt x="120" y="8"/>
                        <a:pt x="120" y="8"/>
                        <a:pt x="120" y="8"/>
                      </a:cubicBezTo>
                      <a:cubicBezTo>
                        <a:pt x="121" y="9"/>
                        <a:pt x="121" y="9"/>
                        <a:pt x="121" y="9"/>
                      </a:cubicBezTo>
                      <a:cubicBezTo>
                        <a:pt x="122" y="9"/>
                        <a:pt x="122" y="9"/>
                        <a:pt x="122" y="9"/>
                      </a:cubicBezTo>
                      <a:cubicBezTo>
                        <a:pt x="123" y="10"/>
                        <a:pt x="123" y="10"/>
                        <a:pt x="123" y="10"/>
                      </a:cubicBezTo>
                      <a:cubicBezTo>
                        <a:pt x="123" y="9"/>
                        <a:pt x="123" y="9"/>
                        <a:pt x="123" y="9"/>
                      </a:cubicBezTo>
                      <a:cubicBezTo>
                        <a:pt x="122" y="9"/>
                        <a:pt x="122" y="9"/>
                        <a:pt x="122" y="9"/>
                      </a:cubicBezTo>
                      <a:cubicBezTo>
                        <a:pt x="121" y="8"/>
                        <a:pt x="121" y="8"/>
                        <a:pt x="121" y="8"/>
                      </a:cubicBezTo>
                      <a:cubicBezTo>
                        <a:pt x="120" y="7"/>
                        <a:pt x="120" y="7"/>
                        <a:pt x="120" y="7"/>
                      </a:cubicBezTo>
                      <a:cubicBezTo>
                        <a:pt x="120" y="6"/>
                        <a:pt x="120" y="6"/>
                        <a:pt x="120" y="6"/>
                      </a:cubicBezTo>
                      <a:cubicBezTo>
                        <a:pt x="120" y="5"/>
                        <a:pt x="120" y="5"/>
                        <a:pt x="120" y="5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2" y="5"/>
                        <a:pt x="122" y="5"/>
                        <a:pt x="122" y="5"/>
                      </a:cubicBezTo>
                      <a:cubicBezTo>
                        <a:pt x="123" y="6"/>
                        <a:pt x="123" y="6"/>
                        <a:pt x="123" y="6"/>
                      </a:cubicBezTo>
                      <a:cubicBezTo>
                        <a:pt x="124" y="6"/>
                        <a:pt x="124" y="6"/>
                        <a:pt x="124" y="6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4" y="4"/>
                        <a:pt x="124" y="4"/>
                        <a:pt x="124" y="4"/>
                      </a:cubicBezTo>
                      <a:cubicBezTo>
                        <a:pt x="125" y="3"/>
                        <a:pt x="125" y="3"/>
                        <a:pt x="125" y="3"/>
                      </a:cubicBezTo>
                      <a:cubicBezTo>
                        <a:pt x="125" y="3"/>
                        <a:pt x="125" y="3"/>
                        <a:pt x="125" y="3"/>
                      </a:cubicBez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5" y="1"/>
                        <a:pt x="125" y="1"/>
                        <a:pt x="125" y="1"/>
                      </a:cubicBezTo>
                      <a:cubicBezTo>
                        <a:pt x="126" y="2"/>
                        <a:pt x="126" y="2"/>
                        <a:pt x="126" y="2"/>
                      </a:cubicBezTo>
                      <a:cubicBezTo>
                        <a:pt x="126" y="1"/>
                        <a:pt x="126" y="1"/>
                        <a:pt x="126" y="1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127" y="1"/>
                        <a:pt x="127" y="1"/>
                        <a:pt x="127" y="1"/>
                      </a:cubicBezTo>
                      <a:cubicBezTo>
                        <a:pt x="128" y="1"/>
                        <a:pt x="128" y="1"/>
                        <a:pt x="128" y="1"/>
                      </a:cubicBezTo>
                      <a:cubicBezTo>
                        <a:pt x="128" y="1"/>
                        <a:pt x="128" y="1"/>
                        <a:pt x="128" y="1"/>
                      </a:cubicBezTo>
                      <a:cubicBezTo>
                        <a:pt x="128" y="2"/>
                        <a:pt x="128" y="2"/>
                        <a:pt x="128" y="2"/>
                      </a:cubicBezTo>
                      <a:cubicBezTo>
                        <a:pt x="129" y="2"/>
                        <a:pt x="129" y="2"/>
                        <a:pt x="129" y="2"/>
                      </a:cubicBezTo>
                      <a:cubicBezTo>
                        <a:pt x="129" y="2"/>
                        <a:pt x="129" y="2"/>
                        <a:pt x="129" y="2"/>
                      </a:cubicBezTo>
                      <a:cubicBezTo>
                        <a:pt x="129" y="2"/>
                        <a:pt x="129" y="2"/>
                        <a:pt x="129" y="2"/>
                      </a:cubicBezTo>
                      <a:cubicBezTo>
                        <a:pt x="129" y="1"/>
                        <a:pt x="129" y="1"/>
                        <a:pt x="129" y="1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33" y="1"/>
                        <a:pt x="133" y="1"/>
                        <a:pt x="133" y="1"/>
                      </a:cubicBezTo>
                      <a:cubicBezTo>
                        <a:pt x="134" y="1"/>
                        <a:pt x="134" y="1"/>
                        <a:pt x="134" y="1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6" y="1"/>
                        <a:pt x="136" y="1"/>
                        <a:pt x="136" y="1"/>
                      </a:cubicBezTo>
                      <a:cubicBezTo>
                        <a:pt x="137" y="1"/>
                        <a:pt x="137" y="1"/>
                        <a:pt x="137" y="1"/>
                      </a:cubicBezTo>
                      <a:cubicBezTo>
                        <a:pt x="137" y="1"/>
                        <a:pt x="137" y="1"/>
                        <a:pt x="137" y="1"/>
                      </a:cubicBezTo>
                      <a:cubicBezTo>
                        <a:pt x="138" y="1"/>
                        <a:pt x="138" y="1"/>
                        <a:pt x="138" y="1"/>
                      </a:cubicBezTo>
                      <a:cubicBezTo>
                        <a:pt x="139" y="1"/>
                        <a:pt x="139" y="1"/>
                        <a:pt x="139" y="1"/>
                      </a:cubicBezTo>
                      <a:cubicBezTo>
                        <a:pt x="139" y="1"/>
                        <a:pt x="139" y="1"/>
                        <a:pt x="139" y="1"/>
                      </a:cubicBezTo>
                      <a:cubicBezTo>
                        <a:pt x="140" y="2"/>
                        <a:pt x="140" y="2"/>
                        <a:pt x="140" y="2"/>
                      </a:cubicBezTo>
                      <a:cubicBezTo>
                        <a:pt x="140" y="2"/>
                        <a:pt x="140" y="2"/>
                        <a:pt x="140" y="2"/>
                      </a:cubicBezTo>
                      <a:cubicBezTo>
                        <a:pt x="140" y="2"/>
                        <a:pt x="140" y="2"/>
                        <a:pt x="140" y="2"/>
                      </a:cubicBezTo>
                      <a:cubicBezTo>
                        <a:pt x="141" y="2"/>
                        <a:pt x="141" y="2"/>
                        <a:pt x="141" y="2"/>
                      </a:cubicBezTo>
                      <a:cubicBezTo>
                        <a:pt x="142" y="2"/>
                        <a:pt x="142" y="2"/>
                        <a:pt x="142" y="2"/>
                      </a:cubicBezTo>
                      <a:cubicBezTo>
                        <a:pt x="143" y="2"/>
                        <a:pt x="143" y="2"/>
                        <a:pt x="143" y="2"/>
                      </a:cubicBezTo>
                      <a:cubicBezTo>
                        <a:pt x="144" y="3"/>
                        <a:pt x="144" y="3"/>
                        <a:pt x="144" y="3"/>
                      </a:cubicBezTo>
                      <a:cubicBezTo>
                        <a:pt x="146" y="3"/>
                        <a:pt x="146" y="3"/>
                        <a:pt x="146" y="3"/>
                      </a:cubicBezTo>
                      <a:cubicBezTo>
                        <a:pt x="146" y="4"/>
                        <a:pt x="146" y="4"/>
                        <a:pt x="146" y="4"/>
                      </a:cubicBezTo>
                      <a:cubicBezTo>
                        <a:pt x="147" y="3"/>
                        <a:pt x="147" y="3"/>
                        <a:pt x="147" y="3"/>
                      </a:cubicBezTo>
                      <a:cubicBezTo>
                        <a:pt x="147" y="4"/>
                        <a:pt x="147" y="4"/>
                        <a:pt x="147" y="4"/>
                      </a:cubicBezTo>
                      <a:cubicBezTo>
                        <a:pt x="148" y="4"/>
                        <a:pt x="148" y="4"/>
                        <a:pt x="148" y="4"/>
                      </a:cubicBezTo>
                      <a:cubicBezTo>
                        <a:pt x="148" y="4"/>
                        <a:pt x="148" y="4"/>
                        <a:pt x="148" y="4"/>
                      </a:cubicBezTo>
                      <a:cubicBezTo>
                        <a:pt x="149" y="4"/>
                        <a:pt x="149" y="4"/>
                        <a:pt x="149" y="4"/>
                      </a:cubicBezTo>
                      <a:cubicBezTo>
                        <a:pt x="150" y="5"/>
                        <a:pt x="150" y="5"/>
                        <a:pt x="150" y="5"/>
                      </a:cubicBezTo>
                      <a:cubicBezTo>
                        <a:pt x="151" y="5"/>
                        <a:pt x="151" y="5"/>
                        <a:pt x="151" y="5"/>
                      </a:cubicBezTo>
                      <a:cubicBezTo>
                        <a:pt x="152" y="6"/>
                        <a:pt x="152" y="6"/>
                        <a:pt x="152" y="6"/>
                      </a:cubicBezTo>
                      <a:cubicBezTo>
                        <a:pt x="153" y="6"/>
                        <a:pt x="153" y="6"/>
                        <a:pt x="153" y="6"/>
                      </a:cubicBezTo>
                      <a:cubicBezTo>
                        <a:pt x="153" y="7"/>
                        <a:pt x="153" y="7"/>
                        <a:pt x="153" y="7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4" y="8"/>
                        <a:pt x="154" y="8"/>
                        <a:pt x="154" y="8"/>
                      </a:cubicBezTo>
                      <a:cubicBezTo>
                        <a:pt x="154" y="8"/>
                        <a:pt x="154" y="8"/>
                        <a:pt x="154" y="8"/>
                      </a:cubicBezTo>
                      <a:cubicBezTo>
                        <a:pt x="153" y="8"/>
                        <a:pt x="153" y="8"/>
                        <a:pt x="153" y="8"/>
                      </a:cubicBezTo>
                      <a:cubicBezTo>
                        <a:pt x="152" y="8"/>
                        <a:pt x="152" y="8"/>
                        <a:pt x="152" y="8"/>
                      </a:cubicBezTo>
                      <a:cubicBezTo>
                        <a:pt x="152" y="9"/>
                        <a:pt x="152" y="9"/>
                        <a:pt x="152" y="9"/>
                      </a:cubicBezTo>
                      <a:cubicBezTo>
                        <a:pt x="151" y="9"/>
                        <a:pt x="151" y="9"/>
                        <a:pt x="151" y="9"/>
                      </a:cubicBezTo>
                      <a:cubicBezTo>
                        <a:pt x="151" y="9"/>
                        <a:pt x="151" y="9"/>
                        <a:pt x="151" y="9"/>
                      </a:cubicBezTo>
                      <a:cubicBezTo>
                        <a:pt x="150" y="9"/>
                        <a:pt x="150" y="9"/>
                        <a:pt x="150" y="9"/>
                      </a:cubicBezTo>
                      <a:cubicBezTo>
                        <a:pt x="150" y="9"/>
                        <a:pt x="150" y="9"/>
                        <a:pt x="150" y="9"/>
                      </a:cubicBezTo>
                      <a:cubicBezTo>
                        <a:pt x="149" y="9"/>
                        <a:pt x="149" y="9"/>
                        <a:pt x="149" y="9"/>
                      </a:cubicBezTo>
                      <a:cubicBezTo>
                        <a:pt x="147" y="8"/>
                        <a:pt x="147" y="8"/>
                        <a:pt x="147" y="8"/>
                      </a:cubicBezTo>
                      <a:cubicBezTo>
                        <a:pt x="146" y="8"/>
                        <a:pt x="146" y="8"/>
                        <a:pt x="146" y="8"/>
                      </a:cubicBezTo>
                      <a:cubicBezTo>
                        <a:pt x="146" y="8"/>
                        <a:pt x="146" y="8"/>
                        <a:pt x="146" y="8"/>
                      </a:cubicBezTo>
                      <a:cubicBezTo>
                        <a:pt x="145" y="8"/>
                        <a:pt x="145" y="8"/>
                        <a:pt x="145" y="8"/>
                      </a:cubicBezTo>
                      <a:cubicBezTo>
                        <a:pt x="144" y="8"/>
                        <a:pt x="144" y="8"/>
                        <a:pt x="144" y="8"/>
                      </a:cubicBezTo>
                      <a:cubicBezTo>
                        <a:pt x="143" y="8"/>
                        <a:pt x="143" y="8"/>
                        <a:pt x="143" y="8"/>
                      </a:cubicBezTo>
                      <a:cubicBezTo>
                        <a:pt x="143" y="8"/>
                        <a:pt x="143" y="8"/>
                        <a:pt x="143" y="8"/>
                      </a:cubicBezTo>
                      <a:cubicBezTo>
                        <a:pt x="143" y="8"/>
                        <a:pt x="143" y="8"/>
                        <a:pt x="143" y="8"/>
                      </a:cubicBezTo>
                      <a:cubicBezTo>
                        <a:pt x="142" y="8"/>
                        <a:pt x="142" y="8"/>
                        <a:pt x="142" y="8"/>
                      </a:cubicBezTo>
                      <a:cubicBezTo>
                        <a:pt x="140" y="9"/>
                        <a:pt x="140" y="9"/>
                        <a:pt x="140" y="9"/>
                      </a:cubicBezTo>
                      <a:cubicBezTo>
                        <a:pt x="140" y="9"/>
                        <a:pt x="140" y="9"/>
                        <a:pt x="140" y="9"/>
                      </a:cubicBezTo>
                      <a:cubicBezTo>
                        <a:pt x="139" y="9"/>
                        <a:pt x="139" y="9"/>
                        <a:pt x="139" y="9"/>
                      </a:cubicBezTo>
                      <a:cubicBezTo>
                        <a:pt x="138" y="9"/>
                        <a:pt x="138" y="9"/>
                        <a:pt x="138" y="9"/>
                      </a:cubicBezTo>
                      <a:cubicBezTo>
                        <a:pt x="137" y="9"/>
                        <a:pt x="137" y="9"/>
                        <a:pt x="137" y="9"/>
                      </a:cubicBezTo>
                      <a:cubicBezTo>
                        <a:pt x="136" y="9"/>
                        <a:pt x="136" y="9"/>
                        <a:pt x="136" y="9"/>
                      </a:cubicBezTo>
                      <a:cubicBezTo>
                        <a:pt x="136" y="8"/>
                        <a:pt x="136" y="8"/>
                        <a:pt x="136" y="8"/>
                      </a:cubicBezTo>
                      <a:cubicBezTo>
                        <a:pt x="135" y="8"/>
                        <a:pt x="135" y="8"/>
                        <a:pt x="135" y="8"/>
                      </a:cubicBezTo>
                      <a:cubicBezTo>
                        <a:pt x="136" y="7"/>
                        <a:pt x="136" y="7"/>
                        <a:pt x="136" y="7"/>
                      </a:cubicBezTo>
                      <a:cubicBezTo>
                        <a:pt x="136" y="7"/>
                        <a:pt x="136" y="7"/>
                        <a:pt x="136" y="7"/>
                      </a:cubicBezTo>
                      <a:cubicBezTo>
                        <a:pt x="137" y="7"/>
                        <a:pt x="137" y="7"/>
                        <a:pt x="137" y="7"/>
                      </a:cubicBezTo>
                      <a:cubicBezTo>
                        <a:pt x="136" y="7"/>
                        <a:pt x="136" y="7"/>
                        <a:pt x="136" y="7"/>
                      </a:cubicBezTo>
                      <a:cubicBezTo>
                        <a:pt x="136" y="6"/>
                        <a:pt x="136" y="6"/>
                        <a:pt x="136" y="6"/>
                      </a:cubicBezTo>
                      <a:cubicBezTo>
                        <a:pt x="135" y="7"/>
                        <a:pt x="135" y="7"/>
                        <a:pt x="135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34" y="8"/>
                        <a:pt x="134" y="8"/>
                        <a:pt x="134" y="8"/>
                      </a:cubicBezTo>
                      <a:cubicBezTo>
                        <a:pt x="135" y="9"/>
                        <a:pt x="135" y="9"/>
                        <a:pt x="135" y="9"/>
                      </a:cubicBezTo>
                      <a:cubicBezTo>
                        <a:pt x="135" y="9"/>
                        <a:pt x="135" y="9"/>
                        <a:pt x="135" y="9"/>
                      </a:cubicBezTo>
                      <a:cubicBezTo>
                        <a:pt x="135" y="9"/>
                        <a:pt x="135" y="9"/>
                        <a:pt x="135" y="9"/>
                      </a:cubicBezTo>
                      <a:cubicBezTo>
                        <a:pt x="134" y="9"/>
                        <a:pt x="134" y="9"/>
                        <a:pt x="134" y="9"/>
                      </a:cubicBezTo>
                      <a:cubicBezTo>
                        <a:pt x="134" y="9"/>
                        <a:pt x="134" y="9"/>
                        <a:pt x="134" y="9"/>
                      </a:cubicBezTo>
                      <a:cubicBezTo>
                        <a:pt x="133" y="9"/>
                        <a:pt x="133" y="9"/>
                        <a:pt x="133" y="9"/>
                      </a:cubicBezTo>
                      <a:cubicBezTo>
                        <a:pt x="132" y="9"/>
                        <a:pt x="132" y="9"/>
                        <a:pt x="132" y="9"/>
                      </a:cubicBezTo>
                      <a:cubicBezTo>
                        <a:pt x="132" y="10"/>
                        <a:pt x="132" y="10"/>
                        <a:pt x="132" y="10"/>
                      </a:cubicBezTo>
                      <a:cubicBezTo>
                        <a:pt x="131" y="10"/>
                        <a:pt x="131" y="10"/>
                        <a:pt x="131" y="10"/>
                      </a:cubicBezTo>
                      <a:cubicBezTo>
                        <a:pt x="130" y="9"/>
                        <a:pt x="130" y="9"/>
                        <a:pt x="130" y="9"/>
                      </a:cubicBezTo>
                      <a:cubicBezTo>
                        <a:pt x="129" y="9"/>
                        <a:pt x="129" y="9"/>
                        <a:pt x="129" y="9"/>
                      </a:cubicBezTo>
                      <a:cubicBezTo>
                        <a:pt x="128" y="10"/>
                        <a:pt x="128" y="10"/>
                        <a:pt x="128" y="10"/>
                      </a:cubicBezTo>
                      <a:cubicBezTo>
                        <a:pt x="126" y="11"/>
                        <a:pt x="126" y="11"/>
                        <a:pt x="126" y="11"/>
                      </a:cubicBezTo>
                      <a:cubicBezTo>
                        <a:pt x="126" y="11"/>
                        <a:pt x="126" y="11"/>
                        <a:pt x="126" y="11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6" y="14"/>
                        <a:pt x="126" y="14"/>
                        <a:pt x="126" y="14"/>
                      </a:cubicBezTo>
                      <a:cubicBezTo>
                        <a:pt x="126" y="14"/>
                        <a:pt x="126" y="14"/>
                        <a:pt x="126" y="14"/>
                      </a:cubicBezTo>
                      <a:cubicBezTo>
                        <a:pt x="127" y="14"/>
                        <a:pt x="127" y="14"/>
                        <a:pt x="127" y="14"/>
                      </a:cubicBezTo>
                      <a:cubicBezTo>
                        <a:pt x="127" y="13"/>
                        <a:pt x="127" y="13"/>
                        <a:pt x="127" y="13"/>
                      </a:cubicBezTo>
                      <a:cubicBezTo>
                        <a:pt x="127" y="12"/>
                        <a:pt x="127" y="12"/>
                        <a:pt x="127" y="12"/>
                      </a:cubicBezTo>
                      <a:cubicBezTo>
                        <a:pt x="127" y="12"/>
                        <a:pt x="127" y="12"/>
                        <a:pt x="127" y="12"/>
                      </a:cubicBezTo>
                      <a:cubicBezTo>
                        <a:pt x="128" y="12"/>
                        <a:pt x="128" y="12"/>
                        <a:pt x="128" y="12"/>
                      </a:cubicBezTo>
                      <a:cubicBezTo>
                        <a:pt x="128" y="12"/>
                        <a:pt x="128" y="12"/>
                        <a:pt x="128" y="12"/>
                      </a:cubicBezTo>
                      <a:cubicBezTo>
                        <a:pt x="129" y="12"/>
                        <a:pt x="129" y="12"/>
                        <a:pt x="129" y="12"/>
                      </a:cubicBezTo>
                      <a:cubicBezTo>
                        <a:pt x="129" y="12"/>
                        <a:pt x="129" y="12"/>
                        <a:pt x="129" y="12"/>
                      </a:cubicBezTo>
                      <a:cubicBezTo>
                        <a:pt x="129" y="12"/>
                        <a:pt x="129" y="12"/>
                        <a:pt x="129" y="12"/>
                      </a:cubicBezTo>
                      <a:cubicBezTo>
                        <a:pt x="129" y="13"/>
                        <a:pt x="129" y="13"/>
                        <a:pt x="129" y="13"/>
                      </a:cubicBezTo>
                      <a:cubicBezTo>
                        <a:pt x="129" y="13"/>
                        <a:pt x="129" y="13"/>
                        <a:pt x="129" y="13"/>
                      </a:cubicBezTo>
                      <a:cubicBezTo>
                        <a:pt x="129" y="13"/>
                        <a:pt x="129" y="13"/>
                        <a:pt x="129" y="13"/>
                      </a:cubicBezTo>
                      <a:cubicBezTo>
                        <a:pt x="129" y="13"/>
                        <a:pt x="129" y="13"/>
                        <a:pt x="129" y="13"/>
                      </a:cubicBezTo>
                      <a:cubicBezTo>
                        <a:pt x="130" y="12"/>
                        <a:pt x="130" y="12"/>
                        <a:pt x="130" y="12"/>
                      </a:cubicBezTo>
                      <a:cubicBezTo>
                        <a:pt x="130" y="12"/>
                        <a:pt x="130" y="11"/>
                        <a:pt x="130" y="11"/>
                      </a:cubicBezTo>
                      <a:cubicBezTo>
                        <a:pt x="130" y="11"/>
                        <a:pt x="131" y="11"/>
                        <a:pt x="131" y="11"/>
                      </a:cubicBezTo>
                      <a:cubicBezTo>
                        <a:pt x="132" y="11"/>
                        <a:pt x="132" y="11"/>
                        <a:pt x="132" y="11"/>
                      </a:cubicBezTo>
                      <a:cubicBezTo>
                        <a:pt x="133" y="11"/>
                        <a:pt x="133" y="11"/>
                        <a:pt x="133" y="11"/>
                      </a:cubicBezTo>
                      <a:cubicBezTo>
                        <a:pt x="134" y="10"/>
                        <a:pt x="134" y="10"/>
                        <a:pt x="134" y="10"/>
                      </a:cubicBezTo>
                      <a:cubicBezTo>
                        <a:pt x="134" y="10"/>
                        <a:pt x="134" y="10"/>
                        <a:pt x="134" y="10"/>
                      </a:cubicBezTo>
                      <a:cubicBezTo>
                        <a:pt x="135" y="10"/>
                        <a:pt x="135" y="10"/>
                        <a:pt x="135" y="10"/>
                      </a:cubicBezTo>
                      <a:cubicBezTo>
                        <a:pt x="135" y="11"/>
                        <a:pt x="135" y="11"/>
                        <a:pt x="135" y="11"/>
                      </a:cubicBezTo>
                      <a:cubicBezTo>
                        <a:pt x="135" y="12"/>
                        <a:pt x="135" y="12"/>
                        <a:pt x="135" y="12"/>
                      </a:cubicBezTo>
                      <a:cubicBezTo>
                        <a:pt x="136" y="12"/>
                        <a:pt x="136" y="12"/>
                        <a:pt x="136" y="12"/>
                      </a:cubicBezTo>
                      <a:cubicBezTo>
                        <a:pt x="136" y="12"/>
                        <a:pt x="136" y="12"/>
                        <a:pt x="136" y="12"/>
                      </a:cubicBezTo>
                      <a:cubicBezTo>
                        <a:pt x="136" y="12"/>
                        <a:pt x="136" y="12"/>
                        <a:pt x="136" y="12"/>
                      </a:cubicBezTo>
                      <a:cubicBezTo>
                        <a:pt x="136" y="11"/>
                        <a:pt x="136" y="11"/>
                        <a:pt x="136" y="11"/>
                      </a:cubicBezTo>
                      <a:cubicBezTo>
                        <a:pt x="136" y="10"/>
                        <a:pt x="136" y="10"/>
                        <a:pt x="136" y="10"/>
                      </a:cubicBezTo>
                      <a:cubicBezTo>
                        <a:pt x="137" y="10"/>
                        <a:pt x="137" y="10"/>
                        <a:pt x="137" y="10"/>
                      </a:cubicBezTo>
                      <a:cubicBezTo>
                        <a:pt x="138" y="10"/>
                        <a:pt x="138" y="10"/>
                        <a:pt x="138" y="10"/>
                      </a:cubicBezTo>
                      <a:cubicBezTo>
                        <a:pt x="139" y="10"/>
                        <a:pt x="139" y="10"/>
                        <a:pt x="139" y="10"/>
                      </a:cubicBezTo>
                      <a:cubicBezTo>
                        <a:pt x="140" y="10"/>
                        <a:pt x="140" y="10"/>
                        <a:pt x="140" y="10"/>
                      </a:cubicBezTo>
                      <a:cubicBezTo>
                        <a:pt x="141" y="10"/>
                        <a:pt x="141" y="10"/>
                        <a:pt x="141" y="10"/>
                      </a:cubicBezTo>
                      <a:cubicBezTo>
                        <a:pt x="142" y="9"/>
                        <a:pt x="142" y="9"/>
                        <a:pt x="142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45" y="10"/>
                        <a:pt x="145" y="10"/>
                        <a:pt x="145" y="10"/>
                      </a:cubicBezTo>
                      <a:cubicBezTo>
                        <a:pt x="146" y="10"/>
                        <a:pt x="146" y="10"/>
                        <a:pt x="146" y="10"/>
                      </a:cubicBezTo>
                      <a:cubicBezTo>
                        <a:pt x="146" y="10"/>
                        <a:pt x="146" y="10"/>
                        <a:pt x="146" y="10"/>
                      </a:cubicBezTo>
                      <a:cubicBezTo>
                        <a:pt x="147" y="11"/>
                        <a:pt x="147" y="11"/>
                        <a:pt x="147" y="11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9" y="11"/>
                        <a:pt x="149" y="11"/>
                        <a:pt x="149" y="11"/>
                      </a:cubicBezTo>
                      <a:cubicBezTo>
                        <a:pt x="150" y="11"/>
                        <a:pt x="150" y="11"/>
                        <a:pt x="150" y="11"/>
                      </a:cubicBezTo>
                      <a:cubicBezTo>
                        <a:pt x="150" y="11"/>
                        <a:pt x="150" y="11"/>
                        <a:pt x="150" y="11"/>
                      </a:cubicBezTo>
                      <a:cubicBezTo>
                        <a:pt x="151" y="11"/>
                        <a:pt x="151" y="11"/>
                        <a:pt x="151" y="11"/>
                      </a:cubicBezTo>
                      <a:cubicBezTo>
                        <a:pt x="151" y="12"/>
                        <a:pt x="151" y="12"/>
                        <a:pt x="151" y="12"/>
                      </a:cubicBezTo>
                      <a:cubicBezTo>
                        <a:pt x="151" y="12"/>
                        <a:pt x="151" y="12"/>
                        <a:pt x="151" y="12"/>
                      </a:cubicBezTo>
                      <a:cubicBezTo>
                        <a:pt x="152" y="11"/>
                        <a:pt x="152" y="11"/>
                        <a:pt x="152" y="11"/>
                      </a:cubicBezTo>
                      <a:cubicBezTo>
                        <a:pt x="153" y="11"/>
                        <a:pt x="153" y="11"/>
                        <a:pt x="153" y="11"/>
                      </a:cubicBezTo>
                      <a:cubicBezTo>
                        <a:pt x="153" y="11"/>
                        <a:pt x="153" y="11"/>
                        <a:pt x="153" y="11"/>
                      </a:cubicBezTo>
                      <a:cubicBezTo>
                        <a:pt x="155" y="10"/>
                        <a:pt x="155" y="10"/>
                        <a:pt x="155" y="10"/>
                      </a:cubicBezTo>
                      <a:cubicBezTo>
                        <a:pt x="155" y="10"/>
                        <a:pt x="155" y="10"/>
                        <a:pt x="155" y="10"/>
                      </a:cubicBezTo>
                      <a:cubicBezTo>
                        <a:pt x="156" y="10"/>
                        <a:pt x="156" y="10"/>
                        <a:pt x="156" y="10"/>
                      </a:cubicBezTo>
                      <a:cubicBezTo>
                        <a:pt x="156" y="10"/>
                        <a:pt x="156" y="10"/>
                        <a:pt x="156" y="10"/>
                      </a:cubicBezTo>
                      <a:cubicBezTo>
                        <a:pt x="157" y="11"/>
                        <a:pt x="157" y="11"/>
                        <a:pt x="157" y="11"/>
                      </a:cubicBezTo>
                      <a:cubicBezTo>
                        <a:pt x="157" y="11"/>
                        <a:pt x="157" y="11"/>
                        <a:pt x="157" y="11"/>
                      </a:cubicBezTo>
                      <a:cubicBezTo>
                        <a:pt x="157" y="11"/>
                        <a:pt x="157" y="11"/>
                        <a:pt x="157" y="11"/>
                      </a:cubicBezTo>
                      <a:cubicBezTo>
                        <a:pt x="157" y="12"/>
                        <a:pt x="157" y="12"/>
                        <a:pt x="157" y="12"/>
                      </a:cubicBezTo>
                      <a:cubicBezTo>
                        <a:pt x="157" y="12"/>
                        <a:pt x="157" y="12"/>
                        <a:pt x="157" y="12"/>
                      </a:cubicBezTo>
                      <a:cubicBezTo>
                        <a:pt x="157" y="12"/>
                        <a:pt x="157" y="12"/>
                        <a:pt x="157" y="12"/>
                      </a:cubicBezTo>
                      <a:cubicBezTo>
                        <a:pt x="158" y="13"/>
                        <a:pt x="158" y="13"/>
                        <a:pt x="158" y="13"/>
                      </a:cubicBezTo>
                      <a:cubicBezTo>
                        <a:pt x="158" y="13"/>
                        <a:pt x="158" y="13"/>
                        <a:pt x="158" y="13"/>
                      </a:cubicBezTo>
                      <a:cubicBezTo>
                        <a:pt x="156" y="14"/>
                        <a:pt x="156" y="14"/>
                        <a:pt x="156" y="14"/>
                      </a:cubicBezTo>
                      <a:cubicBezTo>
                        <a:pt x="155" y="14"/>
                        <a:pt x="155" y="14"/>
                        <a:pt x="155" y="14"/>
                      </a:cubicBezTo>
                      <a:cubicBezTo>
                        <a:pt x="154" y="14"/>
                        <a:pt x="154" y="14"/>
                        <a:pt x="154" y="14"/>
                      </a:cubicBezTo>
                      <a:cubicBezTo>
                        <a:pt x="154" y="14"/>
                        <a:pt x="154" y="14"/>
                        <a:pt x="154" y="1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14"/>
                        <a:pt x="153" y="14"/>
                        <a:pt x="153" y="14"/>
                      </a:cubicBezTo>
                      <a:cubicBezTo>
                        <a:pt x="153" y="14"/>
                        <a:pt x="153" y="14"/>
                        <a:pt x="153" y="14"/>
                      </a:cubicBezTo>
                      <a:cubicBezTo>
                        <a:pt x="154" y="15"/>
                        <a:pt x="154" y="15"/>
                        <a:pt x="154" y="15"/>
                      </a:cubicBezTo>
                      <a:cubicBezTo>
                        <a:pt x="154" y="15"/>
                        <a:pt x="154" y="15"/>
                        <a:pt x="154" y="15"/>
                      </a:cubicBezTo>
                      <a:cubicBezTo>
                        <a:pt x="154" y="15"/>
                        <a:pt x="154" y="15"/>
                        <a:pt x="154" y="15"/>
                      </a:cubicBezTo>
                      <a:cubicBezTo>
                        <a:pt x="153" y="15"/>
                        <a:pt x="153" y="15"/>
                        <a:pt x="153" y="15"/>
                      </a:cubicBezTo>
                      <a:cubicBezTo>
                        <a:pt x="152" y="15"/>
                        <a:pt x="152" y="15"/>
                        <a:pt x="152" y="15"/>
                      </a:cubicBezTo>
                      <a:cubicBezTo>
                        <a:pt x="152" y="15"/>
                        <a:pt x="152" y="15"/>
                        <a:pt x="152" y="15"/>
                      </a:cubicBezTo>
                      <a:cubicBezTo>
                        <a:pt x="152" y="15"/>
                        <a:pt x="152" y="15"/>
                        <a:pt x="152" y="15"/>
                      </a:cubicBezTo>
                      <a:cubicBezTo>
                        <a:pt x="152" y="15"/>
                        <a:pt x="152" y="15"/>
                        <a:pt x="152" y="15"/>
                      </a:cubicBezTo>
                      <a:cubicBezTo>
                        <a:pt x="153" y="16"/>
                        <a:pt x="153" y="16"/>
                        <a:pt x="153" y="16"/>
                      </a:cubicBezTo>
                      <a:cubicBezTo>
                        <a:pt x="154" y="16"/>
                        <a:pt x="154" y="16"/>
                        <a:pt x="154" y="16"/>
                      </a:cubicBezTo>
                      <a:cubicBezTo>
                        <a:pt x="155" y="16"/>
                        <a:pt x="155" y="16"/>
                        <a:pt x="155" y="16"/>
                      </a:cubicBezTo>
                      <a:cubicBezTo>
                        <a:pt x="155" y="16"/>
                        <a:pt x="155" y="16"/>
                        <a:pt x="155" y="16"/>
                      </a:cubicBezTo>
                      <a:cubicBezTo>
                        <a:pt x="157" y="15"/>
                        <a:pt x="157" y="15"/>
                        <a:pt x="157" y="15"/>
                      </a:cubicBezTo>
                      <a:cubicBezTo>
                        <a:pt x="157" y="15"/>
                        <a:pt x="157" y="15"/>
                        <a:pt x="157" y="15"/>
                      </a:cubicBezTo>
                      <a:cubicBezTo>
                        <a:pt x="157" y="16"/>
                        <a:pt x="157" y="16"/>
                        <a:pt x="157" y="16"/>
                      </a:cubicBezTo>
                      <a:cubicBezTo>
                        <a:pt x="157" y="15"/>
                        <a:pt x="157" y="15"/>
                        <a:pt x="157" y="15"/>
                      </a:cubicBezTo>
                      <a:cubicBezTo>
                        <a:pt x="157" y="15"/>
                        <a:pt x="157" y="15"/>
                        <a:pt x="157" y="15"/>
                      </a:cubicBezTo>
                      <a:cubicBezTo>
                        <a:pt x="158" y="15"/>
                        <a:pt x="158" y="15"/>
                        <a:pt x="158" y="15"/>
                      </a:cubicBezTo>
                      <a:cubicBezTo>
                        <a:pt x="160" y="15"/>
                        <a:pt x="160" y="15"/>
                        <a:pt x="160" y="15"/>
                      </a:cubicBezTo>
                      <a:cubicBezTo>
                        <a:pt x="160" y="15"/>
                        <a:pt x="160" y="15"/>
                        <a:pt x="160" y="15"/>
                      </a:cubicBezTo>
                      <a:cubicBezTo>
                        <a:pt x="161" y="16"/>
                        <a:pt x="161" y="16"/>
                        <a:pt x="161" y="16"/>
                      </a:cubicBezTo>
                      <a:cubicBezTo>
                        <a:pt x="161" y="16"/>
                        <a:pt x="161" y="16"/>
                        <a:pt x="161" y="16"/>
                      </a:cubicBezTo>
                      <a:cubicBezTo>
                        <a:pt x="161" y="16"/>
                        <a:pt x="161" y="16"/>
                        <a:pt x="161" y="16"/>
                      </a:cubicBezTo>
                      <a:cubicBezTo>
                        <a:pt x="162" y="15"/>
                        <a:pt x="162" y="15"/>
                        <a:pt x="162" y="15"/>
                      </a:cubicBezTo>
                      <a:cubicBezTo>
                        <a:pt x="162" y="16"/>
                        <a:pt x="162" y="16"/>
                        <a:pt x="162" y="16"/>
                      </a:cubicBezTo>
                      <a:cubicBezTo>
                        <a:pt x="162" y="16"/>
                        <a:pt x="162" y="16"/>
                        <a:pt x="162" y="16"/>
                      </a:cubicBezTo>
                      <a:cubicBezTo>
                        <a:pt x="163" y="17"/>
                        <a:pt x="163" y="17"/>
                        <a:pt x="163" y="17"/>
                      </a:cubicBezTo>
                      <a:cubicBezTo>
                        <a:pt x="164" y="17"/>
                        <a:pt x="164" y="17"/>
                        <a:pt x="164" y="17"/>
                      </a:cubicBezTo>
                      <a:cubicBezTo>
                        <a:pt x="165" y="17"/>
                        <a:pt x="165" y="17"/>
                        <a:pt x="165" y="17"/>
                      </a:cubicBezTo>
                      <a:cubicBezTo>
                        <a:pt x="165" y="18"/>
                        <a:pt x="165" y="18"/>
                        <a:pt x="165" y="18"/>
                      </a:cubicBezTo>
                      <a:cubicBezTo>
                        <a:pt x="165" y="18"/>
                        <a:pt x="165" y="18"/>
                        <a:pt x="165" y="18"/>
                      </a:cubicBezTo>
                      <a:cubicBezTo>
                        <a:pt x="167" y="19"/>
                        <a:pt x="167" y="19"/>
                        <a:pt x="167" y="19"/>
                      </a:cubicBezTo>
                      <a:cubicBezTo>
                        <a:pt x="167" y="19"/>
                        <a:pt x="167" y="19"/>
                        <a:pt x="167" y="19"/>
                      </a:cubicBezTo>
                      <a:cubicBezTo>
                        <a:pt x="167" y="20"/>
                        <a:pt x="167" y="20"/>
                        <a:pt x="167" y="20"/>
                      </a:cubicBezTo>
                      <a:cubicBezTo>
                        <a:pt x="167" y="20"/>
                        <a:pt x="167" y="20"/>
                        <a:pt x="167" y="20"/>
                      </a:cubicBezTo>
                      <a:cubicBezTo>
                        <a:pt x="167" y="21"/>
                        <a:pt x="167" y="21"/>
                        <a:pt x="167" y="21"/>
                      </a:cubicBezTo>
                      <a:cubicBezTo>
                        <a:pt x="167" y="21"/>
                        <a:pt x="167" y="21"/>
                        <a:pt x="167" y="21"/>
                      </a:cubicBezTo>
                      <a:cubicBezTo>
                        <a:pt x="167" y="22"/>
                        <a:pt x="167" y="22"/>
                        <a:pt x="167" y="22"/>
                      </a:cubicBezTo>
                      <a:cubicBezTo>
                        <a:pt x="166" y="22"/>
                        <a:pt x="166" y="22"/>
                        <a:pt x="166" y="22"/>
                      </a:cubicBezTo>
                      <a:cubicBezTo>
                        <a:pt x="166" y="22"/>
                        <a:pt x="166" y="22"/>
                        <a:pt x="166" y="22"/>
                      </a:cubicBezTo>
                      <a:cubicBezTo>
                        <a:pt x="165" y="23"/>
                        <a:pt x="165" y="23"/>
                        <a:pt x="165" y="23"/>
                      </a:cubicBezTo>
                      <a:cubicBezTo>
                        <a:pt x="165" y="22"/>
                        <a:pt x="165" y="22"/>
                        <a:pt x="165" y="22"/>
                      </a:cubicBezTo>
                      <a:cubicBezTo>
                        <a:pt x="164" y="23"/>
                        <a:pt x="164" y="23"/>
                        <a:pt x="164" y="23"/>
                      </a:cubicBezTo>
                      <a:cubicBezTo>
                        <a:pt x="164" y="23"/>
                        <a:pt x="164" y="23"/>
                        <a:pt x="164" y="23"/>
                      </a:cubicBezTo>
                      <a:cubicBezTo>
                        <a:pt x="164" y="23"/>
                        <a:pt x="164" y="23"/>
                        <a:pt x="164" y="23"/>
                      </a:cubicBezTo>
                      <a:cubicBezTo>
                        <a:pt x="163" y="24"/>
                        <a:pt x="163" y="24"/>
                        <a:pt x="163" y="24"/>
                      </a:cubicBezTo>
                      <a:cubicBezTo>
                        <a:pt x="162" y="24"/>
                        <a:pt x="162" y="24"/>
                        <a:pt x="162" y="24"/>
                      </a:cubicBezTo>
                      <a:cubicBezTo>
                        <a:pt x="161" y="24"/>
                        <a:pt x="161" y="24"/>
                        <a:pt x="161" y="24"/>
                      </a:cubicBezTo>
                      <a:cubicBezTo>
                        <a:pt x="160" y="24"/>
                        <a:pt x="160" y="24"/>
                        <a:pt x="160" y="24"/>
                      </a:cubicBezTo>
                      <a:cubicBezTo>
                        <a:pt x="160" y="24"/>
                        <a:pt x="160" y="24"/>
                        <a:pt x="160" y="24"/>
                      </a:cubicBezTo>
                      <a:cubicBezTo>
                        <a:pt x="159" y="24"/>
                        <a:pt x="159" y="24"/>
                        <a:pt x="159" y="24"/>
                      </a:cubicBezTo>
                      <a:cubicBezTo>
                        <a:pt x="159" y="24"/>
                        <a:pt x="159" y="24"/>
                        <a:pt x="159" y="24"/>
                      </a:cubicBezTo>
                      <a:cubicBezTo>
                        <a:pt x="159" y="24"/>
                        <a:pt x="159" y="24"/>
                        <a:pt x="159" y="24"/>
                      </a:cubicBezTo>
                      <a:cubicBezTo>
                        <a:pt x="159" y="24"/>
                        <a:pt x="159" y="24"/>
                        <a:pt x="159" y="24"/>
                      </a:cubicBezTo>
                      <a:cubicBezTo>
                        <a:pt x="159" y="24"/>
                        <a:pt x="159" y="24"/>
                        <a:pt x="159" y="24"/>
                      </a:cubicBezTo>
                      <a:cubicBezTo>
                        <a:pt x="159" y="25"/>
                        <a:pt x="159" y="25"/>
                        <a:pt x="159" y="25"/>
                      </a:cubicBezTo>
                      <a:cubicBezTo>
                        <a:pt x="158" y="25"/>
                        <a:pt x="158" y="25"/>
                        <a:pt x="158" y="25"/>
                      </a:cubicBezTo>
                      <a:cubicBezTo>
                        <a:pt x="157" y="25"/>
                        <a:pt x="157" y="25"/>
                        <a:pt x="157" y="25"/>
                      </a:cubicBezTo>
                      <a:cubicBezTo>
                        <a:pt x="157" y="25"/>
                        <a:pt x="157" y="25"/>
                        <a:pt x="157" y="25"/>
                      </a:cubicBezTo>
                      <a:cubicBezTo>
                        <a:pt x="156" y="25"/>
                        <a:pt x="156" y="25"/>
                        <a:pt x="156" y="25"/>
                      </a:cubicBezTo>
                      <a:cubicBezTo>
                        <a:pt x="156" y="25"/>
                        <a:pt x="156" y="25"/>
                        <a:pt x="156" y="25"/>
                      </a:cubicBezTo>
                      <a:cubicBezTo>
                        <a:pt x="155" y="25"/>
                        <a:pt x="155" y="25"/>
                        <a:pt x="155" y="25"/>
                      </a:cubicBezTo>
                      <a:cubicBezTo>
                        <a:pt x="154" y="25"/>
                        <a:pt x="154" y="25"/>
                        <a:pt x="154" y="25"/>
                      </a:cubicBezTo>
                      <a:cubicBezTo>
                        <a:pt x="153" y="25"/>
                        <a:pt x="153" y="25"/>
                        <a:pt x="153" y="25"/>
                      </a:cubicBezTo>
                      <a:cubicBezTo>
                        <a:pt x="153" y="25"/>
                        <a:pt x="153" y="25"/>
                        <a:pt x="153" y="25"/>
                      </a:cubicBezTo>
                      <a:cubicBezTo>
                        <a:pt x="152" y="25"/>
                        <a:pt x="152" y="25"/>
                        <a:pt x="152" y="25"/>
                      </a:cubicBezTo>
                      <a:cubicBezTo>
                        <a:pt x="152" y="25"/>
                        <a:pt x="152" y="25"/>
                        <a:pt x="152" y="25"/>
                      </a:cubicBezTo>
                      <a:cubicBezTo>
                        <a:pt x="151" y="25"/>
                        <a:pt x="151" y="25"/>
                        <a:pt x="151" y="25"/>
                      </a:cubicBezTo>
                      <a:cubicBezTo>
                        <a:pt x="150" y="25"/>
                        <a:pt x="150" y="25"/>
                        <a:pt x="150" y="25"/>
                      </a:cubicBezTo>
                      <a:cubicBezTo>
                        <a:pt x="150" y="25"/>
                        <a:pt x="150" y="25"/>
                        <a:pt x="150" y="25"/>
                      </a:cubicBezTo>
                      <a:cubicBezTo>
                        <a:pt x="149" y="25"/>
                        <a:pt x="149" y="25"/>
                        <a:pt x="149" y="25"/>
                      </a:cubicBezTo>
                      <a:cubicBezTo>
                        <a:pt x="148" y="25"/>
                        <a:pt x="148" y="25"/>
                        <a:pt x="148" y="25"/>
                      </a:cubicBezTo>
                      <a:cubicBezTo>
                        <a:pt x="147" y="24"/>
                        <a:pt x="147" y="24"/>
                        <a:pt x="147" y="24"/>
                      </a:cubicBezTo>
                      <a:cubicBezTo>
                        <a:pt x="147" y="24"/>
                        <a:pt x="147" y="24"/>
                        <a:pt x="147" y="24"/>
                      </a:cubicBezTo>
                      <a:cubicBezTo>
                        <a:pt x="147" y="24"/>
                        <a:pt x="147" y="24"/>
                        <a:pt x="147" y="24"/>
                      </a:cubicBezTo>
                      <a:cubicBezTo>
                        <a:pt x="145" y="24"/>
                        <a:pt x="145" y="24"/>
                        <a:pt x="145" y="24"/>
                      </a:cubicBezTo>
                      <a:cubicBezTo>
                        <a:pt x="145" y="24"/>
                        <a:pt x="145" y="24"/>
                        <a:pt x="145" y="24"/>
                      </a:cubicBezTo>
                      <a:cubicBezTo>
                        <a:pt x="144" y="24"/>
                        <a:pt x="144" y="24"/>
                        <a:pt x="144" y="24"/>
                      </a:cubicBezTo>
                      <a:cubicBezTo>
                        <a:pt x="143" y="24"/>
                        <a:pt x="143" y="24"/>
                        <a:pt x="143" y="24"/>
                      </a:cubicBezTo>
                      <a:cubicBezTo>
                        <a:pt x="143" y="24"/>
                        <a:pt x="143" y="24"/>
                        <a:pt x="143" y="24"/>
                      </a:cubicBezTo>
                      <a:cubicBezTo>
                        <a:pt x="142" y="24"/>
                        <a:pt x="142" y="24"/>
                        <a:pt x="142" y="24"/>
                      </a:cubicBezTo>
                      <a:cubicBezTo>
                        <a:pt x="141" y="24"/>
                        <a:pt x="141" y="24"/>
                        <a:pt x="141" y="24"/>
                      </a:cubicBezTo>
                      <a:cubicBezTo>
                        <a:pt x="141" y="24"/>
                        <a:pt x="141" y="24"/>
                        <a:pt x="141" y="24"/>
                      </a:cubicBezTo>
                      <a:cubicBezTo>
                        <a:pt x="140" y="24"/>
                        <a:pt x="140" y="24"/>
                        <a:pt x="140" y="24"/>
                      </a:cubicBezTo>
                      <a:cubicBezTo>
                        <a:pt x="139" y="24"/>
                        <a:pt x="139" y="24"/>
                        <a:pt x="139" y="24"/>
                      </a:cubicBezTo>
                      <a:cubicBezTo>
                        <a:pt x="138" y="25"/>
                        <a:pt x="138" y="25"/>
                        <a:pt x="138" y="25"/>
                      </a:cubicBezTo>
                      <a:cubicBezTo>
                        <a:pt x="138" y="25"/>
                        <a:pt x="138" y="25"/>
                        <a:pt x="138" y="25"/>
                      </a:cubicBezTo>
                      <a:cubicBezTo>
                        <a:pt x="138" y="25"/>
                        <a:pt x="138" y="25"/>
                        <a:pt x="138" y="25"/>
                      </a:cubicBezTo>
                      <a:cubicBezTo>
                        <a:pt x="138" y="24"/>
                        <a:pt x="138" y="24"/>
                        <a:pt x="138" y="24"/>
                      </a:cubicBezTo>
                      <a:cubicBezTo>
                        <a:pt x="137" y="24"/>
                        <a:pt x="137" y="24"/>
                        <a:pt x="137" y="24"/>
                      </a:cubicBezTo>
                      <a:cubicBezTo>
                        <a:pt x="137" y="24"/>
                        <a:pt x="137" y="24"/>
                        <a:pt x="137" y="24"/>
                      </a:cubicBezTo>
                      <a:cubicBezTo>
                        <a:pt x="136" y="24"/>
                        <a:pt x="136" y="24"/>
                        <a:pt x="136" y="24"/>
                      </a:cubicBezTo>
                      <a:cubicBezTo>
                        <a:pt x="136" y="24"/>
                        <a:pt x="136" y="24"/>
                        <a:pt x="136" y="24"/>
                      </a:cubicBezTo>
                      <a:cubicBezTo>
                        <a:pt x="136" y="24"/>
                        <a:pt x="136" y="24"/>
                        <a:pt x="136" y="24"/>
                      </a:cubicBezTo>
                      <a:cubicBezTo>
                        <a:pt x="136" y="24"/>
                        <a:pt x="136" y="24"/>
                        <a:pt x="136" y="24"/>
                      </a:cubicBezTo>
                      <a:cubicBezTo>
                        <a:pt x="137" y="24"/>
                        <a:pt x="137" y="24"/>
                        <a:pt x="137" y="24"/>
                      </a:cubicBezTo>
                      <a:cubicBezTo>
                        <a:pt x="137" y="25"/>
                        <a:pt x="137" y="25"/>
                        <a:pt x="137" y="25"/>
                      </a:cubicBezTo>
                      <a:cubicBezTo>
                        <a:pt x="138" y="25"/>
                        <a:pt x="138" y="25"/>
                        <a:pt x="138" y="25"/>
                      </a:cubicBezTo>
                      <a:cubicBezTo>
                        <a:pt x="137" y="25"/>
                        <a:pt x="137" y="25"/>
                        <a:pt x="137" y="25"/>
                      </a:cubicBezTo>
                      <a:cubicBezTo>
                        <a:pt x="137" y="26"/>
                        <a:pt x="137" y="26"/>
                        <a:pt x="137" y="26"/>
                      </a:cubicBezTo>
                      <a:cubicBezTo>
                        <a:pt x="136" y="26"/>
                        <a:pt x="136" y="26"/>
                        <a:pt x="136" y="26"/>
                      </a:cubicBezTo>
                      <a:cubicBezTo>
                        <a:pt x="136" y="26"/>
                        <a:pt x="136" y="26"/>
                        <a:pt x="136" y="26"/>
                      </a:cubicBezTo>
                      <a:cubicBezTo>
                        <a:pt x="135" y="26"/>
                        <a:pt x="135" y="26"/>
                        <a:pt x="135" y="26"/>
                      </a:cubicBezTo>
                      <a:cubicBezTo>
                        <a:pt x="134" y="26"/>
                        <a:pt x="134" y="26"/>
                        <a:pt x="134" y="26"/>
                      </a:cubicBezTo>
                      <a:cubicBezTo>
                        <a:pt x="133" y="27"/>
                        <a:pt x="133" y="27"/>
                        <a:pt x="133" y="27"/>
                      </a:cubicBezTo>
                      <a:cubicBezTo>
                        <a:pt x="132" y="27"/>
                        <a:pt x="132" y="27"/>
                        <a:pt x="132" y="27"/>
                      </a:cubicBezTo>
                      <a:cubicBezTo>
                        <a:pt x="132" y="27"/>
                        <a:pt x="132" y="27"/>
                        <a:pt x="132" y="27"/>
                      </a:cubicBezTo>
                      <a:cubicBezTo>
                        <a:pt x="131" y="27"/>
                        <a:pt x="131" y="27"/>
                        <a:pt x="131" y="27"/>
                      </a:cubicBezTo>
                      <a:cubicBezTo>
                        <a:pt x="131" y="27"/>
                        <a:pt x="131" y="27"/>
                        <a:pt x="131" y="27"/>
                      </a:cubicBezTo>
                      <a:cubicBezTo>
                        <a:pt x="130" y="28"/>
                        <a:pt x="130" y="28"/>
                        <a:pt x="130" y="28"/>
                      </a:cubicBezTo>
                      <a:cubicBezTo>
                        <a:pt x="129" y="28"/>
                        <a:pt x="129" y="28"/>
                        <a:pt x="129" y="28"/>
                      </a:cubicBezTo>
                      <a:cubicBezTo>
                        <a:pt x="129" y="28"/>
                        <a:pt x="129" y="28"/>
                        <a:pt x="129" y="28"/>
                      </a:cubicBezTo>
                      <a:cubicBezTo>
                        <a:pt x="129" y="29"/>
                        <a:pt x="129" y="29"/>
                        <a:pt x="129" y="29"/>
                      </a:cubicBezTo>
                      <a:cubicBezTo>
                        <a:pt x="129" y="29"/>
                        <a:pt x="129" y="29"/>
                        <a:pt x="129" y="29"/>
                      </a:cubicBezTo>
                      <a:cubicBezTo>
                        <a:pt x="129" y="30"/>
                        <a:pt x="129" y="30"/>
                        <a:pt x="129" y="30"/>
                      </a:cubicBezTo>
                      <a:cubicBezTo>
                        <a:pt x="129" y="31"/>
                        <a:pt x="129" y="31"/>
                        <a:pt x="129" y="31"/>
                      </a:cubicBezTo>
                      <a:cubicBezTo>
                        <a:pt x="130" y="31"/>
                        <a:pt x="130" y="31"/>
                        <a:pt x="130" y="31"/>
                      </a:cubicBezTo>
                      <a:cubicBezTo>
                        <a:pt x="130" y="31"/>
                        <a:pt x="130" y="31"/>
                        <a:pt x="130" y="31"/>
                      </a:cubicBezTo>
                      <a:cubicBezTo>
                        <a:pt x="130" y="31"/>
                        <a:pt x="130" y="31"/>
                        <a:pt x="130" y="31"/>
                      </a:cubicBezTo>
                      <a:cubicBezTo>
                        <a:pt x="130" y="30"/>
                        <a:pt x="130" y="30"/>
                        <a:pt x="130" y="30"/>
                      </a:cubicBezTo>
                      <a:cubicBezTo>
                        <a:pt x="131" y="29"/>
                        <a:pt x="131" y="29"/>
                        <a:pt x="131" y="29"/>
                      </a:cubicBezTo>
                      <a:cubicBezTo>
                        <a:pt x="132" y="29"/>
                        <a:pt x="132" y="29"/>
                        <a:pt x="132" y="29"/>
                      </a:cubicBezTo>
                      <a:cubicBezTo>
                        <a:pt x="132" y="29"/>
                        <a:pt x="132" y="29"/>
                        <a:pt x="132" y="29"/>
                      </a:cubicBezTo>
                      <a:cubicBezTo>
                        <a:pt x="133" y="29"/>
                        <a:pt x="133" y="29"/>
                        <a:pt x="133" y="29"/>
                      </a:cubicBezTo>
                      <a:cubicBezTo>
                        <a:pt x="134" y="29"/>
                        <a:pt x="134" y="29"/>
                        <a:pt x="134" y="29"/>
                      </a:cubicBezTo>
                      <a:cubicBezTo>
                        <a:pt x="134" y="29"/>
                        <a:pt x="134" y="29"/>
                        <a:pt x="134" y="29"/>
                      </a:cubicBezTo>
                      <a:cubicBezTo>
                        <a:pt x="135" y="28"/>
                        <a:pt x="135" y="28"/>
                        <a:pt x="135" y="28"/>
                      </a:cubicBezTo>
                      <a:cubicBezTo>
                        <a:pt x="136" y="28"/>
                        <a:pt x="136" y="28"/>
                        <a:pt x="136" y="28"/>
                      </a:cubicBezTo>
                      <a:cubicBezTo>
                        <a:pt x="138" y="27"/>
                        <a:pt x="138" y="27"/>
                        <a:pt x="138" y="27"/>
                      </a:cubicBezTo>
                      <a:cubicBezTo>
                        <a:pt x="138" y="27"/>
                        <a:pt x="138" y="27"/>
                        <a:pt x="138" y="27"/>
                      </a:cubicBezTo>
                      <a:cubicBezTo>
                        <a:pt x="138" y="27"/>
                        <a:pt x="138" y="27"/>
                        <a:pt x="138" y="27"/>
                      </a:cubicBezTo>
                      <a:cubicBezTo>
                        <a:pt x="138" y="28"/>
                        <a:pt x="138" y="28"/>
                        <a:pt x="138" y="28"/>
                      </a:cubicBezTo>
                      <a:cubicBezTo>
                        <a:pt x="138" y="28"/>
                        <a:pt x="138" y="28"/>
                        <a:pt x="138" y="28"/>
                      </a:cubicBezTo>
                      <a:cubicBezTo>
                        <a:pt x="139" y="28"/>
                        <a:pt x="139" y="28"/>
                        <a:pt x="139" y="28"/>
                      </a:cubicBezTo>
                      <a:cubicBezTo>
                        <a:pt x="139" y="27"/>
                        <a:pt x="139" y="27"/>
                        <a:pt x="139" y="27"/>
                      </a:cubicBezTo>
                      <a:cubicBezTo>
                        <a:pt x="140" y="26"/>
                        <a:pt x="140" y="26"/>
                        <a:pt x="140" y="26"/>
                      </a:cubicBezTo>
                      <a:cubicBezTo>
                        <a:pt x="140" y="26"/>
                        <a:pt x="140" y="26"/>
                        <a:pt x="140" y="26"/>
                      </a:cubicBezTo>
                      <a:cubicBezTo>
                        <a:pt x="141" y="26"/>
                        <a:pt x="141" y="26"/>
                        <a:pt x="141" y="26"/>
                      </a:cubicBezTo>
                      <a:cubicBezTo>
                        <a:pt x="141" y="26"/>
                        <a:pt x="141" y="26"/>
                        <a:pt x="141" y="26"/>
                      </a:cubicBezTo>
                      <a:cubicBezTo>
                        <a:pt x="142" y="26"/>
                        <a:pt x="142" y="26"/>
                        <a:pt x="142" y="26"/>
                      </a:cubicBezTo>
                      <a:cubicBezTo>
                        <a:pt x="143" y="26"/>
                        <a:pt x="143" y="26"/>
                        <a:pt x="143" y="26"/>
                      </a:cubicBezTo>
                      <a:cubicBezTo>
                        <a:pt x="144" y="27"/>
                        <a:pt x="144" y="27"/>
                        <a:pt x="144" y="27"/>
                      </a:cubicBezTo>
                      <a:cubicBezTo>
                        <a:pt x="145" y="27"/>
                        <a:pt x="145" y="27"/>
                        <a:pt x="145" y="27"/>
                      </a:cubicBezTo>
                      <a:cubicBezTo>
                        <a:pt x="147" y="27"/>
                        <a:pt x="147" y="27"/>
                        <a:pt x="147" y="27"/>
                      </a:cubicBezTo>
                      <a:cubicBezTo>
                        <a:pt x="148" y="27"/>
                        <a:pt x="148" y="27"/>
                        <a:pt x="148" y="27"/>
                      </a:cubicBezTo>
                      <a:cubicBezTo>
                        <a:pt x="149" y="27"/>
                        <a:pt x="149" y="27"/>
                        <a:pt x="149" y="27"/>
                      </a:cubicBezTo>
                      <a:cubicBezTo>
                        <a:pt x="150" y="27"/>
                        <a:pt x="150" y="27"/>
                        <a:pt x="150" y="27"/>
                      </a:cubicBezTo>
                      <a:cubicBezTo>
                        <a:pt x="152" y="28"/>
                        <a:pt x="152" y="28"/>
                        <a:pt x="152" y="28"/>
                      </a:cubicBezTo>
                      <a:cubicBezTo>
                        <a:pt x="152" y="27"/>
                        <a:pt x="152" y="27"/>
                        <a:pt x="152" y="27"/>
                      </a:cubicBezTo>
                      <a:cubicBezTo>
                        <a:pt x="153" y="28"/>
                        <a:pt x="153" y="28"/>
                        <a:pt x="153" y="28"/>
                      </a:cubicBezTo>
                      <a:cubicBezTo>
                        <a:pt x="153" y="28"/>
                        <a:pt x="153" y="28"/>
                        <a:pt x="153" y="28"/>
                      </a:cubicBezTo>
                      <a:cubicBezTo>
                        <a:pt x="153" y="29"/>
                        <a:pt x="153" y="29"/>
                        <a:pt x="153" y="29"/>
                      </a:cubicBezTo>
                      <a:cubicBezTo>
                        <a:pt x="152" y="29"/>
                        <a:pt x="152" y="29"/>
                        <a:pt x="152" y="29"/>
                      </a:cubicBezTo>
                      <a:cubicBezTo>
                        <a:pt x="152" y="30"/>
                        <a:pt x="152" y="30"/>
                        <a:pt x="152" y="30"/>
                      </a:cubicBezTo>
                      <a:cubicBezTo>
                        <a:pt x="152" y="30"/>
                        <a:pt x="152" y="30"/>
                        <a:pt x="152" y="30"/>
                      </a:cubicBezTo>
                      <a:cubicBezTo>
                        <a:pt x="151" y="31"/>
                        <a:pt x="151" y="31"/>
                        <a:pt x="151" y="31"/>
                      </a:cubicBezTo>
                      <a:cubicBezTo>
                        <a:pt x="149" y="31"/>
                        <a:pt x="149" y="31"/>
                        <a:pt x="149" y="31"/>
                      </a:cubicBezTo>
                      <a:cubicBezTo>
                        <a:pt x="148" y="31"/>
                        <a:pt x="148" y="31"/>
                        <a:pt x="148" y="31"/>
                      </a:cubicBezTo>
                      <a:cubicBezTo>
                        <a:pt x="148" y="31"/>
                        <a:pt x="148" y="31"/>
                        <a:pt x="148" y="31"/>
                      </a:cubicBezTo>
                      <a:cubicBezTo>
                        <a:pt x="147" y="31"/>
                        <a:pt x="147" y="31"/>
                        <a:pt x="147" y="31"/>
                      </a:cubicBezTo>
                      <a:cubicBezTo>
                        <a:pt x="147" y="31"/>
                        <a:pt x="147" y="31"/>
                        <a:pt x="147" y="31"/>
                      </a:cubicBezTo>
                      <a:cubicBezTo>
                        <a:pt x="147" y="32"/>
                        <a:pt x="147" y="32"/>
                        <a:pt x="147" y="32"/>
                      </a:cubicBezTo>
                      <a:cubicBezTo>
                        <a:pt x="147" y="32"/>
                        <a:pt x="147" y="32"/>
                        <a:pt x="147" y="32"/>
                      </a:cubicBezTo>
                      <a:cubicBezTo>
                        <a:pt x="147" y="33"/>
                        <a:pt x="147" y="33"/>
                        <a:pt x="147" y="33"/>
                      </a:cubicBezTo>
                      <a:cubicBezTo>
                        <a:pt x="147" y="33"/>
                        <a:pt x="147" y="33"/>
                        <a:pt x="147" y="33"/>
                      </a:cubicBezTo>
                      <a:cubicBezTo>
                        <a:pt x="147" y="33"/>
                        <a:pt x="147" y="33"/>
                        <a:pt x="147" y="33"/>
                      </a:cubicBezTo>
                      <a:cubicBezTo>
                        <a:pt x="148" y="33"/>
                        <a:pt x="148" y="33"/>
                        <a:pt x="148" y="33"/>
                      </a:cubicBezTo>
                      <a:cubicBezTo>
                        <a:pt x="149" y="33"/>
                        <a:pt x="149" y="33"/>
                        <a:pt x="149" y="33"/>
                      </a:cubicBezTo>
                      <a:cubicBezTo>
                        <a:pt x="150" y="32"/>
                        <a:pt x="150" y="32"/>
                        <a:pt x="150" y="32"/>
                      </a:cubicBezTo>
                      <a:cubicBezTo>
                        <a:pt x="150" y="32"/>
                        <a:pt x="152" y="32"/>
                        <a:pt x="152" y="32"/>
                      </a:cubicBezTo>
                      <a:cubicBezTo>
                        <a:pt x="152" y="32"/>
                        <a:pt x="153" y="33"/>
                        <a:pt x="153" y="33"/>
                      </a:cubicBezTo>
                      <a:cubicBezTo>
                        <a:pt x="154" y="33"/>
                        <a:pt x="154" y="33"/>
                        <a:pt x="154" y="33"/>
                      </a:cubicBezTo>
                      <a:cubicBezTo>
                        <a:pt x="154" y="33"/>
                        <a:pt x="154" y="33"/>
                        <a:pt x="154" y="33"/>
                      </a:cubicBezTo>
                      <a:cubicBezTo>
                        <a:pt x="155" y="33"/>
                        <a:pt x="155" y="33"/>
                        <a:pt x="155" y="33"/>
                      </a:cubicBezTo>
                      <a:cubicBezTo>
                        <a:pt x="155" y="33"/>
                        <a:pt x="155" y="33"/>
                        <a:pt x="155" y="33"/>
                      </a:cubicBezTo>
                      <a:cubicBezTo>
                        <a:pt x="155" y="33"/>
                        <a:pt x="155" y="33"/>
                        <a:pt x="155" y="33"/>
                      </a:cubicBezTo>
                      <a:cubicBezTo>
                        <a:pt x="156" y="33"/>
                        <a:pt x="156" y="33"/>
                        <a:pt x="156" y="33"/>
                      </a:cubicBezTo>
                      <a:cubicBezTo>
                        <a:pt x="156" y="33"/>
                        <a:pt x="156" y="33"/>
                        <a:pt x="156" y="33"/>
                      </a:cubicBezTo>
                      <a:cubicBezTo>
                        <a:pt x="157" y="32"/>
                        <a:pt x="157" y="32"/>
                        <a:pt x="157" y="32"/>
                      </a:cubicBezTo>
                      <a:cubicBezTo>
                        <a:pt x="157" y="31"/>
                        <a:pt x="157" y="31"/>
                        <a:pt x="157" y="31"/>
                      </a:cubicBezTo>
                      <a:cubicBezTo>
                        <a:pt x="157" y="30"/>
                        <a:pt x="157" y="30"/>
                        <a:pt x="157" y="30"/>
                      </a:cubicBezTo>
                      <a:cubicBezTo>
                        <a:pt x="158" y="29"/>
                        <a:pt x="158" y="29"/>
                        <a:pt x="158" y="29"/>
                      </a:cubicBezTo>
                      <a:cubicBezTo>
                        <a:pt x="157" y="29"/>
                        <a:pt x="157" y="29"/>
                        <a:pt x="157" y="29"/>
                      </a:cubicBezTo>
                      <a:cubicBezTo>
                        <a:pt x="157" y="29"/>
                        <a:pt x="157" y="29"/>
                        <a:pt x="157" y="29"/>
                      </a:cubicBezTo>
                      <a:cubicBezTo>
                        <a:pt x="158" y="28"/>
                        <a:pt x="158" y="28"/>
                        <a:pt x="158" y="28"/>
                      </a:cubicBezTo>
                      <a:cubicBezTo>
                        <a:pt x="159" y="28"/>
                        <a:pt x="159" y="28"/>
                        <a:pt x="159" y="28"/>
                      </a:cubicBezTo>
                      <a:cubicBezTo>
                        <a:pt x="160" y="28"/>
                        <a:pt x="160" y="28"/>
                        <a:pt x="160" y="28"/>
                      </a:cubicBezTo>
                      <a:cubicBezTo>
                        <a:pt x="161" y="28"/>
                        <a:pt x="161" y="28"/>
                        <a:pt x="161" y="28"/>
                      </a:cubicBezTo>
                      <a:cubicBezTo>
                        <a:pt x="162" y="28"/>
                        <a:pt x="162" y="28"/>
                        <a:pt x="162" y="28"/>
                      </a:cubicBezTo>
                      <a:cubicBezTo>
                        <a:pt x="163" y="28"/>
                        <a:pt x="163" y="28"/>
                        <a:pt x="163" y="28"/>
                      </a:cubicBezTo>
                      <a:cubicBezTo>
                        <a:pt x="163" y="29"/>
                        <a:pt x="163" y="29"/>
                        <a:pt x="163" y="29"/>
                      </a:cubicBezTo>
                      <a:cubicBezTo>
                        <a:pt x="163" y="30"/>
                        <a:pt x="163" y="30"/>
                        <a:pt x="163" y="30"/>
                      </a:cubicBezTo>
                      <a:cubicBezTo>
                        <a:pt x="163" y="31"/>
                        <a:pt x="163" y="31"/>
                        <a:pt x="163" y="31"/>
                      </a:cubicBezTo>
                      <a:cubicBezTo>
                        <a:pt x="162" y="32"/>
                        <a:pt x="162" y="32"/>
                        <a:pt x="162" y="32"/>
                      </a:cubicBezTo>
                      <a:cubicBezTo>
                        <a:pt x="161" y="34"/>
                        <a:pt x="161" y="34"/>
                        <a:pt x="161" y="34"/>
                      </a:cubicBezTo>
                      <a:cubicBezTo>
                        <a:pt x="161" y="35"/>
                        <a:pt x="161" y="35"/>
                        <a:pt x="161" y="35"/>
                      </a:cubicBezTo>
                      <a:cubicBezTo>
                        <a:pt x="161" y="35"/>
                        <a:pt x="161" y="35"/>
                        <a:pt x="161" y="35"/>
                      </a:cubicBezTo>
                      <a:cubicBezTo>
                        <a:pt x="158" y="37"/>
                        <a:pt x="158" y="37"/>
                        <a:pt x="158" y="37"/>
                      </a:cubicBezTo>
                      <a:cubicBezTo>
                        <a:pt x="158" y="37"/>
                        <a:pt x="158" y="37"/>
                        <a:pt x="158" y="37"/>
                      </a:cubicBezTo>
                      <a:cubicBezTo>
                        <a:pt x="158" y="37"/>
                        <a:pt x="158" y="37"/>
                        <a:pt x="158" y="37"/>
                      </a:cubicBezTo>
                      <a:cubicBezTo>
                        <a:pt x="157" y="37"/>
                        <a:pt x="157" y="37"/>
                        <a:pt x="157" y="37"/>
                      </a:cubicBezTo>
                      <a:cubicBezTo>
                        <a:pt x="156" y="38"/>
                        <a:pt x="156" y="38"/>
                        <a:pt x="156" y="38"/>
                      </a:cubicBezTo>
                      <a:cubicBezTo>
                        <a:pt x="156" y="38"/>
                        <a:pt x="156" y="38"/>
                        <a:pt x="156" y="38"/>
                      </a:cubicBezTo>
                      <a:cubicBezTo>
                        <a:pt x="156" y="38"/>
                        <a:pt x="156" y="38"/>
                        <a:pt x="156" y="38"/>
                      </a:cubicBezTo>
                      <a:cubicBezTo>
                        <a:pt x="155" y="39"/>
                        <a:pt x="155" y="39"/>
                        <a:pt x="155" y="39"/>
                      </a:cubicBezTo>
                      <a:cubicBezTo>
                        <a:pt x="155" y="39"/>
                        <a:pt x="155" y="39"/>
                        <a:pt x="155" y="39"/>
                      </a:cubicBezTo>
                      <a:cubicBezTo>
                        <a:pt x="154" y="40"/>
                        <a:pt x="154" y="40"/>
                        <a:pt x="154" y="40"/>
                      </a:cubicBezTo>
                      <a:cubicBezTo>
                        <a:pt x="154" y="40"/>
                        <a:pt x="154" y="40"/>
                        <a:pt x="154" y="40"/>
                      </a:cubicBezTo>
                      <a:cubicBezTo>
                        <a:pt x="153" y="40"/>
                        <a:pt x="153" y="40"/>
                        <a:pt x="153" y="40"/>
                      </a:cubicBezTo>
                      <a:cubicBezTo>
                        <a:pt x="153" y="40"/>
                        <a:pt x="153" y="40"/>
                        <a:pt x="153" y="40"/>
                      </a:cubicBezTo>
                      <a:cubicBezTo>
                        <a:pt x="153" y="40"/>
                        <a:pt x="153" y="40"/>
                        <a:pt x="153" y="40"/>
                      </a:cubicBezTo>
                      <a:cubicBezTo>
                        <a:pt x="153" y="41"/>
                        <a:pt x="153" y="41"/>
                        <a:pt x="153" y="41"/>
                      </a:cubicBezTo>
                      <a:cubicBezTo>
                        <a:pt x="153" y="41"/>
                        <a:pt x="153" y="41"/>
                        <a:pt x="153" y="41"/>
                      </a:cubicBezTo>
                      <a:cubicBezTo>
                        <a:pt x="152" y="42"/>
                        <a:pt x="152" y="42"/>
                        <a:pt x="152" y="42"/>
                      </a:cubicBezTo>
                      <a:cubicBezTo>
                        <a:pt x="151" y="43"/>
                        <a:pt x="151" y="43"/>
                        <a:pt x="151" y="43"/>
                      </a:cubicBezTo>
                      <a:cubicBezTo>
                        <a:pt x="151" y="43"/>
                        <a:pt x="151" y="43"/>
                        <a:pt x="151" y="43"/>
                      </a:cubicBezTo>
                      <a:cubicBezTo>
                        <a:pt x="150" y="44"/>
                        <a:pt x="150" y="44"/>
                        <a:pt x="150" y="44"/>
                      </a:cubicBezTo>
                      <a:cubicBezTo>
                        <a:pt x="149" y="45"/>
                        <a:pt x="149" y="45"/>
                        <a:pt x="149" y="45"/>
                      </a:cubicBezTo>
                      <a:cubicBezTo>
                        <a:pt x="148" y="45"/>
                        <a:pt x="148" y="45"/>
                        <a:pt x="148" y="45"/>
                      </a:cubicBezTo>
                      <a:cubicBezTo>
                        <a:pt x="147" y="46"/>
                        <a:pt x="147" y="46"/>
                        <a:pt x="147" y="46"/>
                      </a:cubicBezTo>
                      <a:cubicBezTo>
                        <a:pt x="147" y="46"/>
                        <a:pt x="147" y="46"/>
                        <a:pt x="147" y="46"/>
                      </a:cubicBezTo>
                      <a:cubicBezTo>
                        <a:pt x="146" y="46"/>
                        <a:pt x="146" y="46"/>
                        <a:pt x="146" y="46"/>
                      </a:cubicBezTo>
                      <a:cubicBezTo>
                        <a:pt x="146" y="47"/>
                        <a:pt x="146" y="47"/>
                        <a:pt x="146" y="47"/>
                      </a:cubicBezTo>
                      <a:cubicBezTo>
                        <a:pt x="146" y="47"/>
                        <a:pt x="146" y="47"/>
                        <a:pt x="146" y="47"/>
                      </a:cubicBezTo>
                      <a:cubicBezTo>
                        <a:pt x="146" y="48"/>
                        <a:pt x="146" y="48"/>
                        <a:pt x="146" y="48"/>
                      </a:cubicBezTo>
                      <a:cubicBezTo>
                        <a:pt x="146" y="49"/>
                        <a:pt x="146" y="49"/>
                        <a:pt x="146" y="49"/>
                      </a:cubicBezTo>
                      <a:cubicBezTo>
                        <a:pt x="146" y="48"/>
                        <a:pt x="146" y="48"/>
                        <a:pt x="146" y="48"/>
                      </a:cubicBezTo>
                      <a:cubicBezTo>
                        <a:pt x="146" y="48"/>
                        <a:pt x="146" y="48"/>
                        <a:pt x="146" y="48"/>
                      </a:cubicBezTo>
                      <a:cubicBezTo>
                        <a:pt x="147" y="47"/>
                        <a:pt x="147" y="47"/>
                        <a:pt x="147" y="47"/>
                      </a:cubicBezTo>
                      <a:cubicBezTo>
                        <a:pt x="148" y="46"/>
                        <a:pt x="148" y="46"/>
                        <a:pt x="148" y="46"/>
                      </a:cubicBezTo>
                      <a:cubicBezTo>
                        <a:pt x="149" y="45"/>
                        <a:pt x="149" y="45"/>
                        <a:pt x="149" y="45"/>
                      </a:cubicBezTo>
                      <a:cubicBezTo>
                        <a:pt x="149" y="45"/>
                        <a:pt x="149" y="45"/>
                        <a:pt x="149" y="45"/>
                      </a:cubicBezTo>
                      <a:cubicBezTo>
                        <a:pt x="149" y="46"/>
                        <a:pt x="149" y="46"/>
                        <a:pt x="149" y="46"/>
                      </a:cubicBezTo>
                      <a:cubicBezTo>
                        <a:pt x="150" y="45"/>
                        <a:pt x="150" y="45"/>
                        <a:pt x="150" y="45"/>
                      </a:cubicBezTo>
                      <a:cubicBezTo>
                        <a:pt x="151" y="44"/>
                        <a:pt x="151" y="44"/>
                        <a:pt x="151" y="44"/>
                      </a:cubicBezTo>
                      <a:cubicBezTo>
                        <a:pt x="152" y="44"/>
                        <a:pt x="152" y="44"/>
                        <a:pt x="152" y="44"/>
                      </a:cubicBezTo>
                      <a:cubicBezTo>
                        <a:pt x="152" y="43"/>
                        <a:pt x="152" y="43"/>
                        <a:pt x="152" y="43"/>
                      </a:cubicBezTo>
                      <a:cubicBezTo>
                        <a:pt x="153" y="42"/>
                        <a:pt x="153" y="42"/>
                        <a:pt x="153" y="42"/>
                      </a:cubicBezTo>
                      <a:cubicBezTo>
                        <a:pt x="154" y="41"/>
                        <a:pt x="154" y="41"/>
                        <a:pt x="154" y="41"/>
                      </a:cubicBezTo>
                      <a:cubicBezTo>
                        <a:pt x="155" y="41"/>
                        <a:pt x="155" y="41"/>
                        <a:pt x="155" y="41"/>
                      </a:cubicBezTo>
                      <a:cubicBezTo>
                        <a:pt x="156" y="41"/>
                        <a:pt x="156" y="41"/>
                        <a:pt x="156" y="41"/>
                      </a:cubicBezTo>
                      <a:cubicBezTo>
                        <a:pt x="156" y="41"/>
                        <a:pt x="156" y="41"/>
                        <a:pt x="156" y="41"/>
                      </a:cubicBezTo>
                      <a:cubicBezTo>
                        <a:pt x="157" y="40"/>
                        <a:pt x="157" y="40"/>
                        <a:pt x="157" y="40"/>
                      </a:cubicBezTo>
                      <a:cubicBezTo>
                        <a:pt x="157" y="40"/>
                        <a:pt x="157" y="40"/>
                        <a:pt x="157" y="40"/>
                      </a:cubicBezTo>
                      <a:cubicBezTo>
                        <a:pt x="158" y="40"/>
                        <a:pt x="158" y="40"/>
                        <a:pt x="158" y="40"/>
                      </a:cubicBezTo>
                      <a:cubicBezTo>
                        <a:pt x="159" y="40"/>
                        <a:pt x="159" y="40"/>
                        <a:pt x="159" y="40"/>
                      </a:cubicBezTo>
                      <a:cubicBezTo>
                        <a:pt x="160" y="40"/>
                        <a:pt x="160" y="40"/>
                        <a:pt x="160" y="40"/>
                      </a:cubicBezTo>
                      <a:cubicBezTo>
                        <a:pt x="161" y="39"/>
                        <a:pt x="161" y="39"/>
                        <a:pt x="161" y="39"/>
                      </a:cubicBezTo>
                      <a:cubicBezTo>
                        <a:pt x="162" y="39"/>
                        <a:pt x="162" y="39"/>
                        <a:pt x="162" y="39"/>
                      </a:cubicBezTo>
                      <a:cubicBezTo>
                        <a:pt x="163" y="38"/>
                        <a:pt x="163" y="38"/>
                        <a:pt x="163" y="38"/>
                      </a:cubicBezTo>
                      <a:cubicBezTo>
                        <a:pt x="163" y="38"/>
                        <a:pt x="163" y="38"/>
                        <a:pt x="163" y="38"/>
                      </a:cubicBezTo>
                      <a:cubicBezTo>
                        <a:pt x="164" y="38"/>
                        <a:pt x="164" y="38"/>
                        <a:pt x="164" y="38"/>
                      </a:cubicBezTo>
                      <a:cubicBezTo>
                        <a:pt x="164" y="37"/>
                        <a:pt x="164" y="37"/>
                        <a:pt x="164" y="37"/>
                      </a:cubicBezTo>
                      <a:cubicBezTo>
                        <a:pt x="165" y="36"/>
                        <a:pt x="165" y="36"/>
                        <a:pt x="165" y="36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35"/>
                        <a:pt x="166" y="35"/>
                        <a:pt x="166" y="35"/>
                      </a:cubicBezTo>
                      <a:cubicBezTo>
                        <a:pt x="166" y="34"/>
                        <a:pt x="166" y="34"/>
                        <a:pt x="166" y="34"/>
                      </a:cubicBezTo>
                      <a:cubicBezTo>
                        <a:pt x="167" y="34"/>
                        <a:pt x="167" y="34"/>
                        <a:pt x="167" y="34"/>
                      </a:cubicBezTo>
                      <a:cubicBezTo>
                        <a:pt x="167" y="34"/>
                        <a:pt x="167" y="34"/>
                        <a:pt x="167" y="34"/>
                      </a:cubicBezTo>
                      <a:cubicBezTo>
                        <a:pt x="167" y="34"/>
                        <a:pt x="167" y="34"/>
                        <a:pt x="167" y="34"/>
                      </a:cubicBezTo>
                      <a:cubicBezTo>
                        <a:pt x="167" y="35"/>
                        <a:pt x="167" y="35"/>
                        <a:pt x="167" y="35"/>
                      </a:cubicBezTo>
                      <a:cubicBezTo>
                        <a:pt x="167" y="35"/>
                        <a:pt x="167" y="35"/>
                        <a:pt x="167" y="35"/>
                      </a:cubicBezTo>
                      <a:cubicBezTo>
                        <a:pt x="167" y="36"/>
                        <a:pt x="167" y="36"/>
                        <a:pt x="167" y="36"/>
                      </a:cubicBezTo>
                      <a:cubicBezTo>
                        <a:pt x="167" y="36"/>
                        <a:pt x="167" y="36"/>
                        <a:pt x="167" y="36"/>
                      </a:cubicBezTo>
                      <a:cubicBezTo>
                        <a:pt x="168" y="37"/>
                        <a:pt x="168" y="37"/>
                        <a:pt x="168" y="37"/>
                      </a:cubicBezTo>
                      <a:cubicBezTo>
                        <a:pt x="167" y="38"/>
                        <a:pt x="167" y="38"/>
                        <a:pt x="167" y="38"/>
                      </a:cubicBezTo>
                      <a:cubicBezTo>
                        <a:pt x="167" y="38"/>
                        <a:pt x="167" y="38"/>
                        <a:pt x="167" y="38"/>
                      </a:cubicBezTo>
                      <a:cubicBezTo>
                        <a:pt x="168" y="38"/>
                        <a:pt x="168" y="38"/>
                        <a:pt x="168" y="38"/>
                      </a:cubicBezTo>
                      <a:cubicBezTo>
                        <a:pt x="168" y="37"/>
                        <a:pt x="168" y="37"/>
                        <a:pt x="168" y="37"/>
                      </a:cubicBezTo>
                      <a:cubicBezTo>
                        <a:pt x="168" y="36"/>
                        <a:pt x="168" y="36"/>
                        <a:pt x="168" y="36"/>
                      </a:cubicBezTo>
                      <a:cubicBezTo>
                        <a:pt x="168" y="36"/>
                        <a:pt x="168" y="36"/>
                        <a:pt x="168" y="36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9" y="35"/>
                        <a:pt x="169" y="35"/>
                        <a:pt x="169" y="35"/>
                      </a:cubicBezTo>
                      <a:cubicBezTo>
                        <a:pt x="169" y="36"/>
                        <a:pt x="169" y="36"/>
                        <a:pt x="169" y="36"/>
                      </a:cubicBezTo>
                      <a:cubicBezTo>
                        <a:pt x="169" y="36"/>
                        <a:pt x="169" y="36"/>
                        <a:pt x="169" y="36"/>
                      </a:cubicBezTo>
                      <a:cubicBezTo>
                        <a:pt x="170" y="36"/>
                        <a:pt x="170" y="36"/>
                        <a:pt x="170" y="36"/>
                      </a:cubicBezTo>
                      <a:cubicBezTo>
                        <a:pt x="171" y="36"/>
                        <a:pt x="171" y="36"/>
                        <a:pt x="171" y="36"/>
                      </a:cubicBezTo>
                      <a:cubicBezTo>
                        <a:pt x="171" y="36"/>
                        <a:pt x="171" y="36"/>
                        <a:pt x="171" y="36"/>
                      </a:cubicBezTo>
                      <a:cubicBezTo>
                        <a:pt x="171" y="35"/>
                        <a:pt x="171" y="35"/>
                        <a:pt x="171" y="35"/>
                      </a:cubicBezTo>
                      <a:cubicBezTo>
                        <a:pt x="171" y="35"/>
                        <a:pt x="171" y="35"/>
                        <a:pt x="171" y="35"/>
                      </a:cubicBezTo>
                      <a:cubicBezTo>
                        <a:pt x="171" y="35"/>
                        <a:pt x="171" y="35"/>
                        <a:pt x="171" y="35"/>
                      </a:cubicBezTo>
                      <a:cubicBezTo>
                        <a:pt x="172" y="34"/>
                        <a:pt x="172" y="34"/>
                        <a:pt x="172" y="34"/>
                      </a:cubicBezTo>
                      <a:cubicBezTo>
                        <a:pt x="172" y="34"/>
                        <a:pt x="172" y="34"/>
                        <a:pt x="172" y="34"/>
                      </a:cubicBezTo>
                      <a:cubicBezTo>
                        <a:pt x="172" y="33"/>
                        <a:pt x="172" y="33"/>
                        <a:pt x="172" y="33"/>
                      </a:cubicBezTo>
                      <a:cubicBezTo>
                        <a:pt x="172" y="32"/>
                        <a:pt x="172" y="32"/>
                        <a:pt x="172" y="32"/>
                      </a:cubicBezTo>
                      <a:cubicBezTo>
                        <a:pt x="172" y="32"/>
                        <a:pt x="172" y="32"/>
                        <a:pt x="172" y="32"/>
                      </a:cubicBezTo>
                      <a:cubicBezTo>
                        <a:pt x="173" y="33"/>
                        <a:pt x="173" y="33"/>
                        <a:pt x="173" y="33"/>
                      </a:cubicBezTo>
                      <a:cubicBezTo>
                        <a:pt x="173" y="33"/>
                        <a:pt x="173" y="33"/>
                        <a:pt x="173" y="33"/>
                      </a:cubicBezTo>
                      <a:cubicBezTo>
                        <a:pt x="174" y="33"/>
                        <a:pt x="174" y="33"/>
                        <a:pt x="174" y="33"/>
                      </a:cubicBezTo>
                      <a:cubicBezTo>
                        <a:pt x="175" y="32"/>
                        <a:pt x="175" y="32"/>
                        <a:pt x="175" y="32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7" y="32"/>
                        <a:pt x="177" y="32"/>
                        <a:pt x="177" y="32"/>
                      </a:cubicBezTo>
                      <a:cubicBezTo>
                        <a:pt x="177" y="32"/>
                        <a:pt x="177" y="32"/>
                        <a:pt x="177" y="32"/>
                      </a:cubicBezTo>
                      <a:cubicBezTo>
                        <a:pt x="179" y="32"/>
                        <a:pt x="179" y="32"/>
                        <a:pt x="179" y="32"/>
                      </a:cubicBezTo>
                      <a:cubicBezTo>
                        <a:pt x="180" y="32"/>
                        <a:pt x="180" y="32"/>
                        <a:pt x="180" y="32"/>
                      </a:cubicBezTo>
                      <a:cubicBezTo>
                        <a:pt x="181" y="33"/>
                        <a:pt x="181" y="33"/>
                        <a:pt x="181" y="33"/>
                      </a:cubicBezTo>
                      <a:cubicBezTo>
                        <a:pt x="182" y="33"/>
                        <a:pt x="182" y="33"/>
                        <a:pt x="182" y="33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3" y="34"/>
                        <a:pt x="183" y="34"/>
                        <a:pt x="183" y="34"/>
                      </a:cubicBezTo>
                      <a:cubicBezTo>
                        <a:pt x="184" y="34"/>
                        <a:pt x="184" y="34"/>
                        <a:pt x="184" y="34"/>
                      </a:cubicBezTo>
                      <a:cubicBezTo>
                        <a:pt x="184" y="34"/>
                        <a:pt x="184" y="34"/>
                        <a:pt x="184" y="34"/>
                      </a:cubicBezTo>
                      <a:cubicBezTo>
                        <a:pt x="185" y="35"/>
                        <a:pt x="185" y="35"/>
                        <a:pt x="185" y="35"/>
                      </a:cubicBezTo>
                      <a:cubicBezTo>
                        <a:pt x="185" y="35"/>
                        <a:pt x="185" y="35"/>
                        <a:pt x="185" y="35"/>
                      </a:cubicBezTo>
                      <a:cubicBezTo>
                        <a:pt x="186" y="36"/>
                        <a:pt x="186" y="36"/>
                        <a:pt x="186" y="36"/>
                      </a:cubicBezTo>
                      <a:cubicBezTo>
                        <a:pt x="186" y="37"/>
                        <a:pt x="186" y="37"/>
                        <a:pt x="186" y="37"/>
                      </a:cubicBezTo>
                      <a:cubicBezTo>
                        <a:pt x="187" y="37"/>
                        <a:pt x="187" y="37"/>
                        <a:pt x="187" y="37"/>
                      </a:cubicBezTo>
                      <a:cubicBezTo>
                        <a:pt x="187" y="38"/>
                        <a:pt x="187" y="38"/>
                        <a:pt x="187" y="38"/>
                      </a:cubicBezTo>
                      <a:cubicBezTo>
                        <a:pt x="187" y="39"/>
                        <a:pt x="187" y="39"/>
                        <a:pt x="187" y="39"/>
                      </a:cubicBezTo>
                      <a:cubicBezTo>
                        <a:pt x="187" y="40"/>
                        <a:pt x="187" y="40"/>
                        <a:pt x="187" y="40"/>
                      </a:cubicBezTo>
                      <a:cubicBezTo>
                        <a:pt x="186" y="40"/>
                        <a:pt x="186" y="40"/>
                        <a:pt x="186" y="40"/>
                      </a:cubicBezTo>
                      <a:cubicBezTo>
                        <a:pt x="185" y="40"/>
                        <a:pt x="185" y="40"/>
                        <a:pt x="185" y="40"/>
                      </a:cubicBezTo>
                      <a:cubicBezTo>
                        <a:pt x="185" y="41"/>
                        <a:pt x="185" y="41"/>
                        <a:pt x="185" y="41"/>
                      </a:cubicBezTo>
                      <a:cubicBezTo>
                        <a:pt x="185" y="41"/>
                        <a:pt x="185" y="41"/>
                        <a:pt x="185" y="41"/>
                      </a:cubicBezTo>
                      <a:cubicBezTo>
                        <a:pt x="184" y="41"/>
                        <a:pt x="184" y="41"/>
                        <a:pt x="184" y="41"/>
                      </a:cubicBezTo>
                      <a:cubicBezTo>
                        <a:pt x="183" y="43"/>
                        <a:pt x="183" y="43"/>
                        <a:pt x="183" y="43"/>
                      </a:cubicBezTo>
                      <a:cubicBezTo>
                        <a:pt x="183" y="43"/>
                        <a:pt x="183" y="43"/>
                        <a:pt x="183" y="43"/>
                      </a:cubicBezTo>
                      <a:cubicBezTo>
                        <a:pt x="182" y="43"/>
                        <a:pt x="182" y="43"/>
                        <a:pt x="182" y="43"/>
                      </a:cubicBezTo>
                      <a:cubicBezTo>
                        <a:pt x="182" y="43"/>
                        <a:pt x="182" y="43"/>
                        <a:pt x="182" y="43"/>
                      </a:cubicBez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79" y="43"/>
                        <a:pt x="179" y="43"/>
                        <a:pt x="179" y="43"/>
                      </a:cubicBezTo>
                      <a:cubicBezTo>
                        <a:pt x="179" y="44"/>
                        <a:pt x="179" y="44"/>
                        <a:pt x="179" y="44"/>
                      </a:cubicBezTo>
                      <a:cubicBezTo>
                        <a:pt x="179" y="44"/>
                        <a:pt x="179" y="44"/>
                        <a:pt x="179" y="44"/>
                      </a:cubicBezTo>
                      <a:cubicBezTo>
                        <a:pt x="179" y="44"/>
                        <a:pt x="179" y="44"/>
                        <a:pt x="179" y="44"/>
                      </a:cubicBezTo>
                      <a:cubicBezTo>
                        <a:pt x="179" y="45"/>
                        <a:pt x="179" y="45"/>
                        <a:pt x="179" y="45"/>
                      </a:cubicBezTo>
                      <a:cubicBezTo>
                        <a:pt x="180" y="45"/>
                        <a:pt x="180" y="45"/>
                        <a:pt x="180" y="45"/>
                      </a:cubicBezTo>
                      <a:cubicBezTo>
                        <a:pt x="180" y="45"/>
                        <a:pt x="180" y="45"/>
                        <a:pt x="180" y="45"/>
                      </a:cubicBezTo>
                      <a:cubicBezTo>
                        <a:pt x="180" y="46"/>
                        <a:pt x="180" y="46"/>
                        <a:pt x="180" y="46"/>
                      </a:cubicBezTo>
                      <a:cubicBezTo>
                        <a:pt x="180" y="46"/>
                        <a:pt x="180" y="46"/>
                        <a:pt x="180" y="46"/>
                      </a:cubicBezTo>
                      <a:cubicBezTo>
                        <a:pt x="179" y="46"/>
                        <a:pt x="179" y="46"/>
                        <a:pt x="179" y="46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77" y="47"/>
                        <a:pt x="177" y="47"/>
                        <a:pt x="177" y="47"/>
                      </a:cubicBezTo>
                      <a:cubicBezTo>
                        <a:pt x="176" y="47"/>
                        <a:pt x="176" y="47"/>
                        <a:pt x="176" y="47"/>
                      </a:cubicBezTo>
                      <a:cubicBezTo>
                        <a:pt x="176" y="47"/>
                        <a:pt x="176" y="47"/>
                        <a:pt x="176" y="47"/>
                      </a:cubicBezTo>
                      <a:cubicBezTo>
                        <a:pt x="175" y="48"/>
                        <a:pt x="175" y="48"/>
                        <a:pt x="175" y="48"/>
                      </a:cubicBezTo>
                      <a:cubicBezTo>
                        <a:pt x="174" y="47"/>
                        <a:pt x="174" y="47"/>
                        <a:pt x="174" y="47"/>
                      </a:cubicBezTo>
                      <a:cubicBezTo>
                        <a:pt x="174" y="47"/>
                        <a:pt x="174" y="47"/>
                        <a:pt x="174" y="47"/>
                      </a:cubicBezTo>
                      <a:cubicBezTo>
                        <a:pt x="173" y="47"/>
                        <a:pt x="173" y="47"/>
                        <a:pt x="173" y="47"/>
                      </a:cubicBezTo>
                      <a:cubicBezTo>
                        <a:pt x="173" y="47"/>
                        <a:pt x="173" y="47"/>
                        <a:pt x="173" y="47"/>
                      </a:cubicBezTo>
                      <a:cubicBezTo>
                        <a:pt x="172" y="47"/>
                        <a:pt x="172" y="47"/>
                        <a:pt x="172" y="47"/>
                      </a:cubicBezTo>
                      <a:cubicBezTo>
                        <a:pt x="172" y="46"/>
                        <a:pt x="172" y="46"/>
                        <a:pt x="172" y="46"/>
                      </a:cubicBezTo>
                      <a:cubicBezTo>
                        <a:pt x="172" y="46"/>
                        <a:pt x="172" y="46"/>
                        <a:pt x="172" y="46"/>
                      </a:cubicBezTo>
                      <a:cubicBezTo>
                        <a:pt x="171" y="47"/>
                        <a:pt x="171" y="47"/>
                        <a:pt x="171" y="47"/>
                      </a:cubicBezTo>
                      <a:cubicBezTo>
                        <a:pt x="171" y="47"/>
                        <a:pt x="171" y="47"/>
                        <a:pt x="171" y="47"/>
                      </a:cubicBezTo>
                      <a:cubicBezTo>
                        <a:pt x="171" y="47"/>
                        <a:pt x="171" y="47"/>
                        <a:pt x="171" y="47"/>
                      </a:cubicBezTo>
                      <a:cubicBezTo>
                        <a:pt x="170" y="47"/>
                        <a:pt x="170" y="47"/>
                        <a:pt x="170" y="47"/>
                      </a:cubicBezTo>
                      <a:cubicBezTo>
                        <a:pt x="170" y="47"/>
                        <a:pt x="170" y="47"/>
                        <a:pt x="170" y="47"/>
                      </a:cubicBezTo>
                      <a:cubicBezTo>
                        <a:pt x="170" y="47"/>
                        <a:pt x="170" y="47"/>
                        <a:pt x="170" y="47"/>
                      </a:cubicBezTo>
                      <a:cubicBezTo>
                        <a:pt x="169" y="47"/>
                        <a:pt x="169" y="47"/>
                        <a:pt x="169" y="47"/>
                      </a:cubicBezTo>
                      <a:cubicBezTo>
                        <a:pt x="169" y="47"/>
                        <a:pt x="169" y="47"/>
                        <a:pt x="169" y="47"/>
                      </a:cubicBezTo>
                      <a:cubicBezTo>
                        <a:pt x="168" y="48"/>
                        <a:pt x="168" y="48"/>
                        <a:pt x="168" y="48"/>
                      </a:cubicBezTo>
                      <a:cubicBezTo>
                        <a:pt x="168" y="48"/>
                        <a:pt x="168" y="48"/>
                        <a:pt x="168" y="48"/>
                      </a:cubicBezTo>
                      <a:cubicBezTo>
                        <a:pt x="167" y="48"/>
                        <a:pt x="167" y="48"/>
                        <a:pt x="167" y="48"/>
                      </a:cubicBezTo>
                      <a:cubicBezTo>
                        <a:pt x="166" y="47"/>
                        <a:pt x="166" y="47"/>
                        <a:pt x="166" y="47"/>
                      </a:cubicBezTo>
                      <a:cubicBezTo>
                        <a:pt x="165" y="48"/>
                        <a:pt x="165" y="48"/>
                        <a:pt x="165" y="48"/>
                      </a:cubicBezTo>
                      <a:cubicBezTo>
                        <a:pt x="165" y="48"/>
                        <a:pt x="165" y="48"/>
                        <a:pt x="165" y="48"/>
                      </a:cubicBezTo>
                      <a:cubicBezTo>
                        <a:pt x="164" y="48"/>
                        <a:pt x="164" y="48"/>
                        <a:pt x="164" y="48"/>
                      </a:cubicBezTo>
                      <a:cubicBezTo>
                        <a:pt x="163" y="48"/>
                        <a:pt x="163" y="48"/>
                        <a:pt x="163" y="48"/>
                      </a:cubicBezTo>
                      <a:cubicBezTo>
                        <a:pt x="164" y="48"/>
                        <a:pt x="164" y="48"/>
                        <a:pt x="164" y="48"/>
                      </a:cubicBezTo>
                      <a:cubicBezTo>
                        <a:pt x="165" y="48"/>
                        <a:pt x="165" y="48"/>
                        <a:pt x="165" y="48"/>
                      </a:cubicBezTo>
                      <a:cubicBezTo>
                        <a:pt x="166" y="48"/>
                        <a:pt x="166" y="48"/>
                        <a:pt x="166" y="48"/>
                      </a:cubicBezTo>
                      <a:cubicBezTo>
                        <a:pt x="167" y="48"/>
                        <a:pt x="167" y="48"/>
                        <a:pt x="167" y="48"/>
                      </a:cubicBezTo>
                      <a:cubicBezTo>
                        <a:pt x="168" y="48"/>
                        <a:pt x="168" y="48"/>
                        <a:pt x="168" y="48"/>
                      </a:cubicBezTo>
                      <a:cubicBezTo>
                        <a:pt x="168" y="48"/>
                        <a:pt x="168" y="48"/>
                        <a:pt x="168" y="48"/>
                      </a:cubicBezTo>
                      <a:cubicBezTo>
                        <a:pt x="169" y="48"/>
                        <a:pt x="169" y="48"/>
                        <a:pt x="169" y="48"/>
                      </a:cubicBezTo>
                      <a:cubicBezTo>
                        <a:pt x="171" y="48"/>
                        <a:pt x="171" y="48"/>
                        <a:pt x="171" y="48"/>
                      </a:cubicBezTo>
                      <a:cubicBezTo>
                        <a:pt x="172" y="49"/>
                        <a:pt x="172" y="49"/>
                        <a:pt x="172" y="49"/>
                      </a:cubicBezTo>
                      <a:cubicBezTo>
                        <a:pt x="172" y="49"/>
                        <a:pt x="172" y="49"/>
                        <a:pt x="172" y="49"/>
                      </a:cubicBezTo>
                      <a:cubicBezTo>
                        <a:pt x="173" y="48"/>
                        <a:pt x="173" y="48"/>
                        <a:pt x="173" y="48"/>
                      </a:cubicBezTo>
                      <a:cubicBezTo>
                        <a:pt x="173" y="48"/>
                        <a:pt x="173" y="48"/>
                        <a:pt x="173" y="48"/>
                      </a:cubicBezTo>
                      <a:cubicBezTo>
                        <a:pt x="174" y="48"/>
                        <a:pt x="174" y="48"/>
                        <a:pt x="174" y="48"/>
                      </a:cubicBezTo>
                      <a:cubicBezTo>
                        <a:pt x="174" y="49"/>
                        <a:pt x="174" y="49"/>
                        <a:pt x="174" y="49"/>
                      </a:cubicBezTo>
                      <a:cubicBezTo>
                        <a:pt x="175" y="49"/>
                        <a:pt x="175" y="49"/>
                        <a:pt x="175" y="49"/>
                      </a:cubicBezTo>
                      <a:cubicBezTo>
                        <a:pt x="175" y="50"/>
                        <a:pt x="175" y="50"/>
                        <a:pt x="175" y="50"/>
                      </a:cubicBezTo>
                      <a:cubicBezTo>
                        <a:pt x="175" y="50"/>
                        <a:pt x="175" y="50"/>
                        <a:pt x="175" y="50"/>
                      </a:cubicBezTo>
                      <a:cubicBezTo>
                        <a:pt x="175" y="51"/>
                        <a:pt x="175" y="51"/>
                        <a:pt x="175" y="51"/>
                      </a:cubicBezTo>
                      <a:cubicBezTo>
                        <a:pt x="174" y="51"/>
                        <a:pt x="174" y="51"/>
                        <a:pt x="174" y="51"/>
                      </a:cubicBezTo>
                      <a:cubicBezTo>
                        <a:pt x="174" y="51"/>
                        <a:pt x="174" y="51"/>
                        <a:pt x="174" y="51"/>
                      </a:cubicBezTo>
                      <a:cubicBezTo>
                        <a:pt x="174" y="51"/>
                        <a:pt x="174" y="51"/>
                        <a:pt x="174" y="51"/>
                      </a:cubicBezTo>
                      <a:cubicBezTo>
                        <a:pt x="174" y="52"/>
                        <a:pt x="174" y="52"/>
                        <a:pt x="174" y="52"/>
                      </a:cubicBezTo>
                      <a:cubicBezTo>
                        <a:pt x="173" y="52"/>
                        <a:pt x="173" y="52"/>
                        <a:pt x="173" y="52"/>
                      </a:cubicBezTo>
                      <a:cubicBezTo>
                        <a:pt x="171" y="53"/>
                        <a:pt x="171" y="53"/>
                        <a:pt x="171" y="53"/>
                      </a:cubicBezTo>
                      <a:cubicBezTo>
                        <a:pt x="171" y="52"/>
                        <a:pt x="171" y="52"/>
                        <a:pt x="171" y="52"/>
                      </a:cubicBezTo>
                      <a:cubicBezTo>
                        <a:pt x="170" y="53"/>
                        <a:pt x="170" y="53"/>
                        <a:pt x="170" y="53"/>
                      </a:cubicBezTo>
                      <a:cubicBezTo>
                        <a:pt x="168" y="53"/>
                        <a:pt x="168" y="53"/>
                        <a:pt x="168" y="53"/>
                      </a:cubicBezTo>
                      <a:cubicBezTo>
                        <a:pt x="168" y="52"/>
                        <a:pt x="168" y="52"/>
                        <a:pt x="168" y="52"/>
                      </a:cubicBezTo>
                      <a:cubicBezTo>
                        <a:pt x="166" y="51"/>
                        <a:pt x="166" y="51"/>
                        <a:pt x="166" y="51"/>
                      </a:cubicBezTo>
                      <a:cubicBezTo>
                        <a:pt x="165" y="51"/>
                        <a:pt x="165" y="51"/>
                        <a:pt x="165" y="51"/>
                      </a:cubicBezTo>
                      <a:cubicBezTo>
                        <a:pt x="164" y="51"/>
                        <a:pt x="164" y="51"/>
                        <a:pt x="164" y="51"/>
                      </a:cubicBezTo>
                      <a:cubicBezTo>
                        <a:pt x="164" y="51"/>
                        <a:pt x="164" y="51"/>
                        <a:pt x="164" y="51"/>
                      </a:cubicBezTo>
                      <a:cubicBezTo>
                        <a:pt x="163" y="52"/>
                        <a:pt x="163" y="52"/>
                        <a:pt x="163" y="52"/>
                      </a:cubicBezTo>
                      <a:cubicBezTo>
                        <a:pt x="162" y="53"/>
                        <a:pt x="162" y="53"/>
                        <a:pt x="162" y="53"/>
                      </a:cubicBezTo>
                      <a:cubicBezTo>
                        <a:pt x="162" y="53"/>
                        <a:pt x="162" y="53"/>
                        <a:pt x="162" y="53"/>
                      </a:cubicBezTo>
                      <a:cubicBezTo>
                        <a:pt x="161" y="53"/>
                        <a:pt x="161" y="53"/>
                        <a:pt x="161" y="53"/>
                      </a:cubicBezTo>
                      <a:cubicBezTo>
                        <a:pt x="162" y="54"/>
                        <a:pt x="162" y="54"/>
                        <a:pt x="162" y="54"/>
                      </a:cubicBezTo>
                      <a:cubicBezTo>
                        <a:pt x="162" y="54"/>
                        <a:pt x="162" y="54"/>
                        <a:pt x="162" y="54"/>
                      </a:cubicBezTo>
                      <a:cubicBezTo>
                        <a:pt x="162" y="54"/>
                        <a:pt x="162" y="54"/>
                        <a:pt x="162" y="54"/>
                      </a:cubicBezTo>
                      <a:cubicBezTo>
                        <a:pt x="162" y="55"/>
                        <a:pt x="162" y="55"/>
                        <a:pt x="162" y="55"/>
                      </a:cubicBezTo>
                      <a:cubicBezTo>
                        <a:pt x="162" y="55"/>
                        <a:pt x="162" y="55"/>
                        <a:pt x="162" y="55"/>
                      </a:cubicBezTo>
                      <a:cubicBezTo>
                        <a:pt x="161" y="55"/>
                        <a:pt x="161" y="55"/>
                        <a:pt x="161" y="55"/>
                      </a:cubicBezTo>
                      <a:cubicBezTo>
                        <a:pt x="161" y="55"/>
                        <a:pt x="161" y="55"/>
                        <a:pt x="161" y="55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3" y="56"/>
                        <a:pt x="163" y="56"/>
                        <a:pt x="163" y="56"/>
                      </a:cubicBezTo>
                      <a:cubicBezTo>
                        <a:pt x="163" y="56"/>
                        <a:pt x="163" y="56"/>
                        <a:pt x="163" y="56"/>
                      </a:cubicBezTo>
                      <a:cubicBezTo>
                        <a:pt x="163" y="56"/>
                        <a:pt x="163" y="56"/>
                        <a:pt x="163" y="56"/>
                      </a:cubicBezTo>
                      <a:cubicBezTo>
                        <a:pt x="164" y="55"/>
                        <a:pt x="164" y="55"/>
                        <a:pt x="164" y="55"/>
                      </a:cubicBezTo>
                      <a:cubicBezTo>
                        <a:pt x="165" y="54"/>
                        <a:pt x="165" y="54"/>
                        <a:pt x="165" y="54"/>
                      </a:cubicBezTo>
                      <a:cubicBezTo>
                        <a:pt x="166" y="54"/>
                        <a:pt x="166" y="54"/>
                        <a:pt x="166" y="54"/>
                      </a:cubicBezTo>
                      <a:cubicBezTo>
                        <a:pt x="167" y="54"/>
                        <a:pt x="167" y="54"/>
                        <a:pt x="167" y="54"/>
                      </a:cubicBezTo>
                      <a:cubicBezTo>
                        <a:pt x="168" y="53"/>
                        <a:pt x="168" y="53"/>
                        <a:pt x="168" y="53"/>
                      </a:cubicBezTo>
                      <a:cubicBezTo>
                        <a:pt x="169" y="53"/>
                        <a:pt x="169" y="53"/>
                        <a:pt x="169" y="53"/>
                      </a:cubicBezTo>
                      <a:cubicBezTo>
                        <a:pt x="169" y="54"/>
                        <a:pt x="169" y="54"/>
                        <a:pt x="169" y="54"/>
                      </a:cubicBezTo>
                      <a:cubicBezTo>
                        <a:pt x="170" y="54"/>
                        <a:pt x="170" y="54"/>
                        <a:pt x="170" y="54"/>
                      </a:cubicBezTo>
                      <a:cubicBezTo>
                        <a:pt x="170" y="54"/>
                        <a:pt x="170" y="54"/>
                        <a:pt x="170" y="54"/>
                      </a:cubicBezTo>
                      <a:cubicBezTo>
                        <a:pt x="171" y="54"/>
                        <a:pt x="171" y="54"/>
                        <a:pt x="171" y="54"/>
                      </a:cubicBezTo>
                      <a:cubicBezTo>
                        <a:pt x="171" y="55"/>
                        <a:pt x="171" y="55"/>
                        <a:pt x="171" y="55"/>
                      </a:cubicBezTo>
                      <a:cubicBezTo>
                        <a:pt x="171" y="55"/>
                        <a:pt x="171" y="55"/>
                        <a:pt x="171" y="55"/>
                      </a:cubicBezTo>
                      <a:cubicBezTo>
                        <a:pt x="170" y="56"/>
                        <a:pt x="170" y="56"/>
                        <a:pt x="170" y="56"/>
                      </a:cubicBezTo>
                      <a:cubicBezTo>
                        <a:pt x="169" y="57"/>
                        <a:pt x="169" y="57"/>
                        <a:pt x="169" y="57"/>
                      </a:cubicBezTo>
                      <a:cubicBezTo>
                        <a:pt x="169" y="57"/>
                        <a:pt x="169" y="57"/>
                        <a:pt x="169" y="57"/>
                      </a:cubicBezTo>
                      <a:cubicBezTo>
                        <a:pt x="168" y="58"/>
                        <a:pt x="168" y="58"/>
                        <a:pt x="168" y="58"/>
                      </a:cubicBezTo>
                      <a:cubicBezTo>
                        <a:pt x="167" y="59"/>
                        <a:pt x="167" y="59"/>
                        <a:pt x="167" y="59"/>
                      </a:cubicBezTo>
                      <a:cubicBezTo>
                        <a:pt x="166" y="60"/>
                        <a:pt x="166" y="60"/>
                        <a:pt x="166" y="60"/>
                      </a:cubicBezTo>
                      <a:cubicBezTo>
                        <a:pt x="165" y="62"/>
                        <a:pt x="165" y="62"/>
                        <a:pt x="165" y="62"/>
                      </a:cubicBezTo>
                      <a:cubicBezTo>
                        <a:pt x="165" y="63"/>
                        <a:pt x="165" y="63"/>
                        <a:pt x="165" y="63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4" y="64"/>
                        <a:pt x="164" y="64"/>
                        <a:pt x="164" y="64"/>
                      </a:cubicBezTo>
                      <a:cubicBezTo>
                        <a:pt x="164" y="65"/>
                        <a:pt x="164" y="65"/>
                        <a:pt x="164" y="65"/>
                      </a:cubicBezTo>
                      <a:cubicBezTo>
                        <a:pt x="164" y="65"/>
                        <a:pt x="164" y="65"/>
                        <a:pt x="164" y="65"/>
                      </a:cubicBezTo>
                      <a:cubicBezTo>
                        <a:pt x="163" y="66"/>
                        <a:pt x="163" y="66"/>
                        <a:pt x="163" y="66"/>
                      </a:cubicBezTo>
                      <a:cubicBezTo>
                        <a:pt x="163" y="67"/>
                        <a:pt x="163" y="67"/>
                        <a:pt x="163" y="67"/>
                      </a:cubicBezTo>
                      <a:cubicBezTo>
                        <a:pt x="163" y="68"/>
                        <a:pt x="163" y="68"/>
                        <a:pt x="163" y="68"/>
                      </a:cubicBezTo>
                      <a:cubicBezTo>
                        <a:pt x="162" y="70"/>
                        <a:pt x="162" y="70"/>
                        <a:pt x="162" y="70"/>
                      </a:cubicBezTo>
                      <a:cubicBezTo>
                        <a:pt x="163" y="70"/>
                        <a:pt x="163" y="70"/>
                        <a:pt x="163" y="70"/>
                      </a:cubicBezTo>
                      <a:cubicBezTo>
                        <a:pt x="163" y="71"/>
                        <a:pt x="163" y="71"/>
                        <a:pt x="163" y="71"/>
                      </a:cubicBezTo>
                      <a:cubicBezTo>
                        <a:pt x="162" y="72"/>
                        <a:pt x="162" y="72"/>
                        <a:pt x="162" y="72"/>
                      </a:cubicBezTo>
                      <a:cubicBezTo>
                        <a:pt x="162" y="72"/>
                        <a:pt x="162" y="72"/>
                        <a:pt x="162" y="72"/>
                      </a:cubicBezTo>
                      <a:cubicBezTo>
                        <a:pt x="161" y="73"/>
                        <a:pt x="161" y="73"/>
                        <a:pt x="161" y="73"/>
                      </a:cubicBezTo>
                      <a:cubicBezTo>
                        <a:pt x="162" y="74"/>
                        <a:pt x="162" y="74"/>
                        <a:pt x="162" y="74"/>
                      </a:cubicBezTo>
                      <a:cubicBezTo>
                        <a:pt x="161" y="74"/>
                        <a:pt x="161" y="74"/>
                        <a:pt x="161" y="74"/>
                      </a:cubicBezTo>
                      <a:cubicBezTo>
                        <a:pt x="161" y="75"/>
                        <a:pt x="161" y="75"/>
                        <a:pt x="161" y="75"/>
                      </a:cubicBezTo>
                      <a:cubicBezTo>
                        <a:pt x="161" y="76"/>
                        <a:pt x="161" y="76"/>
                        <a:pt x="161" y="76"/>
                      </a:cubicBezTo>
                      <a:cubicBezTo>
                        <a:pt x="160" y="77"/>
                        <a:pt x="160" y="77"/>
                        <a:pt x="160" y="77"/>
                      </a:cubicBezTo>
                      <a:cubicBezTo>
                        <a:pt x="160" y="77"/>
                        <a:pt x="160" y="77"/>
                        <a:pt x="160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7"/>
                        <a:pt x="159" y="77"/>
                        <a:pt x="159" y="77"/>
                      </a:cubicBezTo>
                      <a:cubicBezTo>
                        <a:pt x="159" y="76"/>
                        <a:pt x="159" y="76"/>
                        <a:pt x="159" y="76"/>
                      </a:cubicBezTo>
                      <a:cubicBezTo>
                        <a:pt x="158" y="76"/>
                        <a:pt x="158" y="76"/>
                        <a:pt x="158" y="76"/>
                      </a:cubicBezTo>
                      <a:cubicBezTo>
                        <a:pt x="158" y="76"/>
                        <a:pt x="158" y="76"/>
                        <a:pt x="158" y="76"/>
                      </a:cubicBezTo>
                      <a:cubicBezTo>
                        <a:pt x="159" y="75"/>
                        <a:pt x="159" y="75"/>
                        <a:pt x="159" y="75"/>
                      </a:cubicBezTo>
                      <a:cubicBezTo>
                        <a:pt x="158" y="75"/>
                        <a:pt x="158" y="75"/>
                        <a:pt x="158" y="75"/>
                      </a:cubicBezTo>
                      <a:cubicBezTo>
                        <a:pt x="158" y="75"/>
                        <a:pt x="158" y="75"/>
                        <a:pt x="158" y="75"/>
                      </a:cubicBezTo>
                      <a:cubicBezTo>
                        <a:pt x="157" y="75"/>
                        <a:pt x="157" y="75"/>
                        <a:pt x="157" y="75"/>
                      </a:cubicBezTo>
                      <a:cubicBezTo>
                        <a:pt x="157" y="75"/>
                        <a:pt x="157" y="75"/>
                        <a:pt x="157" y="75"/>
                      </a:cubicBezTo>
                      <a:cubicBezTo>
                        <a:pt x="157" y="75"/>
                        <a:pt x="157" y="75"/>
                        <a:pt x="157" y="75"/>
                      </a:cubicBezTo>
                      <a:cubicBezTo>
                        <a:pt x="157" y="76"/>
                        <a:pt x="157" y="76"/>
                        <a:pt x="157" y="76"/>
                      </a:cubicBezTo>
                      <a:cubicBezTo>
                        <a:pt x="157" y="76"/>
                        <a:pt x="157" y="76"/>
                        <a:pt x="157" y="76"/>
                      </a:cubicBezTo>
                      <a:cubicBezTo>
                        <a:pt x="157" y="76"/>
                        <a:pt x="157" y="76"/>
                        <a:pt x="157" y="76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7" y="77"/>
                        <a:pt x="157" y="77"/>
                        <a:pt x="157" y="77"/>
                      </a:cubicBezTo>
                      <a:cubicBezTo>
                        <a:pt x="157" y="78"/>
                        <a:pt x="157" y="78"/>
                        <a:pt x="157" y="78"/>
                      </a:cubicBezTo>
                      <a:cubicBezTo>
                        <a:pt x="158" y="78"/>
                        <a:pt x="158" y="78"/>
                        <a:pt x="158" y="78"/>
                      </a:cubicBezTo>
                      <a:cubicBezTo>
                        <a:pt x="158" y="78"/>
                        <a:pt x="158" y="78"/>
                        <a:pt x="158" y="78"/>
                      </a:cubicBezTo>
                      <a:cubicBezTo>
                        <a:pt x="159" y="79"/>
                        <a:pt x="159" y="79"/>
                        <a:pt x="159" y="79"/>
                      </a:cubicBezTo>
                      <a:cubicBezTo>
                        <a:pt x="159" y="80"/>
                        <a:pt x="159" y="80"/>
                        <a:pt x="159" y="80"/>
                      </a:cubicBezTo>
                      <a:cubicBezTo>
                        <a:pt x="160" y="80"/>
                        <a:pt x="160" y="80"/>
                        <a:pt x="160" y="80"/>
                      </a:cubicBezTo>
                      <a:cubicBezTo>
                        <a:pt x="160" y="80"/>
                        <a:pt x="160" y="80"/>
                        <a:pt x="160" y="80"/>
                      </a:cubicBezTo>
                      <a:cubicBezTo>
                        <a:pt x="161" y="81"/>
                        <a:pt x="161" y="81"/>
                        <a:pt x="161" y="81"/>
                      </a:cubicBezTo>
                      <a:cubicBezTo>
                        <a:pt x="162" y="82"/>
                        <a:pt x="162" y="82"/>
                        <a:pt x="162" y="82"/>
                      </a:cubicBezTo>
                      <a:cubicBezTo>
                        <a:pt x="161" y="82"/>
                        <a:pt x="161" y="82"/>
                        <a:pt x="161" y="82"/>
                      </a:cubicBezTo>
                      <a:cubicBezTo>
                        <a:pt x="161" y="83"/>
                        <a:pt x="161" y="83"/>
                        <a:pt x="161" y="83"/>
                      </a:cubicBezTo>
                      <a:cubicBezTo>
                        <a:pt x="160" y="82"/>
                        <a:pt x="160" y="82"/>
                        <a:pt x="160" y="82"/>
                      </a:cubicBezTo>
                      <a:cubicBezTo>
                        <a:pt x="159" y="81"/>
                        <a:pt x="159" y="81"/>
                        <a:pt x="159" y="81"/>
                      </a:cubicBezTo>
                      <a:cubicBezTo>
                        <a:pt x="159" y="81"/>
                        <a:pt x="159" y="81"/>
                        <a:pt x="159" y="81"/>
                      </a:cubicBezTo>
                      <a:cubicBezTo>
                        <a:pt x="159" y="81"/>
                        <a:pt x="159" y="81"/>
                        <a:pt x="159" y="81"/>
                      </a:cubicBezTo>
                      <a:cubicBezTo>
                        <a:pt x="158" y="80"/>
                        <a:pt x="158" y="80"/>
                        <a:pt x="158" y="80"/>
                      </a:cubicBezTo>
                      <a:cubicBezTo>
                        <a:pt x="158" y="81"/>
                        <a:pt x="158" y="81"/>
                        <a:pt x="158" y="81"/>
                      </a:cubicBezTo>
                      <a:cubicBezTo>
                        <a:pt x="158" y="81"/>
                        <a:pt x="158" y="81"/>
                        <a:pt x="158" y="81"/>
                      </a:cubicBezTo>
                      <a:cubicBezTo>
                        <a:pt x="158" y="82"/>
                        <a:pt x="158" y="82"/>
                        <a:pt x="158" y="82"/>
                      </a:cubicBezTo>
                      <a:cubicBezTo>
                        <a:pt x="158" y="82"/>
                        <a:pt x="158" y="82"/>
                        <a:pt x="158" y="82"/>
                      </a:cubicBezTo>
                      <a:cubicBezTo>
                        <a:pt x="158" y="82"/>
                        <a:pt x="158" y="82"/>
                        <a:pt x="158" y="82"/>
                      </a:cubicBezTo>
                      <a:cubicBezTo>
                        <a:pt x="158" y="82"/>
                        <a:pt x="158" y="82"/>
                        <a:pt x="158" y="82"/>
                      </a:cubicBezTo>
                      <a:cubicBezTo>
                        <a:pt x="158" y="82"/>
                        <a:pt x="158" y="82"/>
                        <a:pt x="158" y="82"/>
                      </a:cubicBezTo>
                      <a:cubicBezTo>
                        <a:pt x="157" y="82"/>
                        <a:pt x="157" y="82"/>
                        <a:pt x="157" y="82"/>
                      </a:cubicBezTo>
                      <a:cubicBezTo>
                        <a:pt x="158" y="83"/>
                        <a:pt x="158" y="83"/>
                        <a:pt x="158" y="83"/>
                      </a:cubicBezTo>
                      <a:cubicBezTo>
                        <a:pt x="158" y="83"/>
                        <a:pt x="158" y="83"/>
                        <a:pt x="158" y="83"/>
                      </a:cubicBezTo>
                      <a:cubicBezTo>
                        <a:pt x="158" y="83"/>
                        <a:pt x="158" y="83"/>
                        <a:pt x="158" y="83"/>
                      </a:cubicBezTo>
                      <a:cubicBezTo>
                        <a:pt x="158" y="84"/>
                        <a:pt x="158" y="84"/>
                        <a:pt x="158" y="84"/>
                      </a:cubicBezTo>
                      <a:cubicBezTo>
                        <a:pt x="158" y="84"/>
                        <a:pt x="158" y="84"/>
                        <a:pt x="158" y="84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59" y="84"/>
                        <a:pt x="159" y="84"/>
                        <a:pt x="159" y="84"/>
                      </a:cubicBezTo>
                      <a:cubicBezTo>
                        <a:pt x="160" y="84"/>
                        <a:pt x="160" y="84"/>
                        <a:pt x="160" y="84"/>
                      </a:cubicBezTo>
                      <a:cubicBezTo>
                        <a:pt x="160" y="85"/>
                        <a:pt x="160" y="85"/>
                        <a:pt x="160" y="85"/>
                      </a:cubicBezTo>
                      <a:cubicBezTo>
                        <a:pt x="160" y="85"/>
                        <a:pt x="160" y="85"/>
                        <a:pt x="160" y="85"/>
                      </a:cubicBezTo>
                      <a:cubicBezTo>
                        <a:pt x="160" y="85"/>
                        <a:pt x="160" y="85"/>
                        <a:pt x="160" y="85"/>
                      </a:cubicBezTo>
                      <a:cubicBezTo>
                        <a:pt x="160" y="85"/>
                        <a:pt x="160" y="85"/>
                        <a:pt x="160" y="85"/>
                      </a:cubicBezTo>
                      <a:cubicBezTo>
                        <a:pt x="161" y="84"/>
                        <a:pt x="161" y="84"/>
                        <a:pt x="161" y="84"/>
                      </a:cubicBezTo>
                      <a:cubicBezTo>
                        <a:pt x="162" y="84"/>
                        <a:pt x="162" y="84"/>
                        <a:pt x="162" y="84"/>
                      </a:cubicBezTo>
                      <a:cubicBezTo>
                        <a:pt x="162" y="84"/>
                        <a:pt x="162" y="84"/>
                        <a:pt x="162" y="84"/>
                      </a:cubicBezTo>
                      <a:cubicBezTo>
                        <a:pt x="162" y="84"/>
                        <a:pt x="162" y="84"/>
                        <a:pt x="162" y="84"/>
                      </a:cubicBezTo>
                      <a:cubicBezTo>
                        <a:pt x="162" y="84"/>
                        <a:pt x="162" y="84"/>
                        <a:pt x="162" y="84"/>
                      </a:cubicBezTo>
                      <a:cubicBezTo>
                        <a:pt x="163" y="84"/>
                        <a:pt x="163" y="84"/>
                        <a:pt x="163" y="84"/>
                      </a:cubicBezTo>
                      <a:cubicBezTo>
                        <a:pt x="163" y="85"/>
                        <a:pt x="163" y="85"/>
                        <a:pt x="163" y="85"/>
                      </a:cubicBezTo>
                      <a:cubicBezTo>
                        <a:pt x="164" y="85"/>
                        <a:pt x="164" y="85"/>
                        <a:pt x="164" y="85"/>
                      </a:cubicBezTo>
                      <a:cubicBezTo>
                        <a:pt x="164" y="86"/>
                        <a:pt x="164" y="86"/>
                        <a:pt x="164" y="86"/>
                      </a:cubicBezTo>
                      <a:cubicBezTo>
                        <a:pt x="164" y="86"/>
                        <a:pt x="164" y="86"/>
                        <a:pt x="164" y="86"/>
                      </a:cubicBezTo>
                      <a:cubicBezTo>
                        <a:pt x="164" y="87"/>
                        <a:pt x="164" y="87"/>
                        <a:pt x="164" y="87"/>
                      </a:cubicBezTo>
                      <a:cubicBezTo>
                        <a:pt x="163" y="88"/>
                        <a:pt x="163" y="88"/>
                        <a:pt x="163" y="88"/>
                      </a:cubicBezTo>
                      <a:cubicBezTo>
                        <a:pt x="163" y="89"/>
                        <a:pt x="163" y="89"/>
                        <a:pt x="163" y="89"/>
                      </a:cubicBezTo>
                      <a:cubicBezTo>
                        <a:pt x="163" y="89"/>
                        <a:pt x="163" y="89"/>
                        <a:pt x="163" y="89"/>
                      </a:cubicBezTo>
                      <a:cubicBezTo>
                        <a:pt x="163" y="90"/>
                        <a:pt x="163" y="90"/>
                        <a:pt x="163" y="90"/>
                      </a:cubicBezTo>
                      <a:cubicBezTo>
                        <a:pt x="163" y="91"/>
                        <a:pt x="163" y="91"/>
                        <a:pt x="163" y="91"/>
                      </a:cubicBezTo>
                      <a:cubicBezTo>
                        <a:pt x="163" y="91"/>
                        <a:pt x="163" y="91"/>
                        <a:pt x="163" y="91"/>
                      </a:cubicBezTo>
                      <a:cubicBezTo>
                        <a:pt x="162" y="92"/>
                        <a:pt x="162" y="92"/>
                        <a:pt x="162" y="92"/>
                      </a:cubicBezTo>
                      <a:cubicBezTo>
                        <a:pt x="162" y="91"/>
                        <a:pt x="162" y="91"/>
                        <a:pt x="162" y="91"/>
                      </a:cubicBezTo>
                      <a:cubicBezTo>
                        <a:pt x="162" y="91"/>
                        <a:pt x="162" y="91"/>
                        <a:pt x="162" y="91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cubicBezTo>
                        <a:pt x="160" y="90"/>
                        <a:pt x="160" y="90"/>
                        <a:pt x="160" y="90"/>
                      </a:cubicBezTo>
                      <a:cubicBezTo>
                        <a:pt x="160" y="90"/>
                        <a:pt x="160" y="90"/>
                        <a:pt x="160" y="90"/>
                      </a:cubicBezTo>
                      <a:cubicBezTo>
                        <a:pt x="160" y="90"/>
                        <a:pt x="160" y="90"/>
                        <a:pt x="160" y="90"/>
                      </a:cubicBezTo>
                      <a:cubicBezTo>
                        <a:pt x="159" y="90"/>
                        <a:pt x="159" y="90"/>
                        <a:pt x="159" y="90"/>
                      </a:cubicBezTo>
                      <a:cubicBezTo>
                        <a:pt x="159" y="90"/>
                        <a:pt x="159" y="90"/>
                        <a:pt x="159" y="90"/>
                      </a:cubicBezTo>
                      <a:cubicBezTo>
                        <a:pt x="159" y="89"/>
                        <a:pt x="159" y="89"/>
                        <a:pt x="159" y="89"/>
                      </a:cubicBezTo>
                      <a:cubicBezTo>
                        <a:pt x="158" y="88"/>
                        <a:pt x="158" y="88"/>
                        <a:pt x="158" y="88"/>
                      </a:cubicBezTo>
                      <a:cubicBezTo>
                        <a:pt x="158" y="88"/>
                        <a:pt x="158" y="88"/>
                        <a:pt x="158" y="88"/>
                      </a:cubicBezTo>
                      <a:cubicBezTo>
                        <a:pt x="158" y="89"/>
                        <a:pt x="158" y="89"/>
                        <a:pt x="158" y="89"/>
                      </a:cubicBezTo>
                      <a:cubicBezTo>
                        <a:pt x="157" y="88"/>
                        <a:pt x="157" y="88"/>
                        <a:pt x="157" y="88"/>
                      </a:cubicBezTo>
                      <a:cubicBezTo>
                        <a:pt x="157" y="88"/>
                        <a:pt x="157" y="88"/>
                        <a:pt x="157" y="88"/>
                      </a:cubicBezTo>
                      <a:cubicBezTo>
                        <a:pt x="156" y="88"/>
                        <a:pt x="156" y="88"/>
                        <a:pt x="156" y="88"/>
                      </a:cubicBezTo>
                      <a:cubicBezTo>
                        <a:pt x="155" y="88"/>
                        <a:pt x="155" y="88"/>
                        <a:pt x="155" y="88"/>
                      </a:cubicBezTo>
                      <a:cubicBezTo>
                        <a:pt x="156" y="88"/>
                        <a:pt x="156" y="88"/>
                        <a:pt x="156" y="88"/>
                      </a:cubicBezTo>
                      <a:cubicBezTo>
                        <a:pt x="156" y="89"/>
                        <a:pt x="156" y="89"/>
                        <a:pt x="156" y="89"/>
                      </a:cubicBezTo>
                      <a:cubicBezTo>
                        <a:pt x="155" y="89"/>
                        <a:pt x="155" y="89"/>
                        <a:pt x="155" y="89"/>
                      </a:cubicBezTo>
                      <a:cubicBezTo>
                        <a:pt x="155" y="89"/>
                        <a:pt x="155" y="89"/>
                        <a:pt x="155" y="89"/>
                      </a:cubicBezTo>
                      <a:cubicBezTo>
                        <a:pt x="154" y="88"/>
                        <a:pt x="154" y="88"/>
                        <a:pt x="154" y="88"/>
                      </a:cubicBezTo>
                      <a:cubicBezTo>
                        <a:pt x="153" y="89"/>
                        <a:pt x="153" y="89"/>
                        <a:pt x="153" y="89"/>
                      </a:cubicBezTo>
                      <a:cubicBezTo>
                        <a:pt x="154" y="89"/>
                        <a:pt x="154" y="89"/>
                        <a:pt x="154" y="89"/>
                      </a:cubicBezTo>
                      <a:cubicBezTo>
                        <a:pt x="154" y="89"/>
                        <a:pt x="154" y="89"/>
                        <a:pt x="154" y="89"/>
                      </a:cubicBezTo>
                      <a:cubicBezTo>
                        <a:pt x="155" y="89"/>
                        <a:pt x="155" y="89"/>
                        <a:pt x="155" y="89"/>
                      </a:cubicBezTo>
                      <a:cubicBezTo>
                        <a:pt x="155" y="89"/>
                        <a:pt x="155" y="89"/>
                        <a:pt x="155" y="89"/>
                      </a:cubicBezTo>
                      <a:cubicBezTo>
                        <a:pt x="155" y="90"/>
                        <a:pt x="155" y="90"/>
                        <a:pt x="155" y="90"/>
                      </a:cubicBezTo>
                      <a:cubicBezTo>
                        <a:pt x="155" y="90"/>
                        <a:pt x="155" y="90"/>
                        <a:pt x="155" y="90"/>
                      </a:cubicBezTo>
                      <a:cubicBezTo>
                        <a:pt x="154" y="91"/>
                        <a:pt x="154" y="91"/>
                        <a:pt x="154" y="91"/>
                      </a:cubicBezTo>
                      <a:cubicBezTo>
                        <a:pt x="153" y="91"/>
                        <a:pt x="153" y="91"/>
                        <a:pt x="153" y="91"/>
                      </a:cubicBezTo>
                      <a:cubicBezTo>
                        <a:pt x="152" y="91"/>
                        <a:pt x="152" y="91"/>
                        <a:pt x="152" y="91"/>
                      </a:cubicBezTo>
                      <a:cubicBezTo>
                        <a:pt x="152" y="90"/>
                        <a:pt x="152" y="90"/>
                        <a:pt x="152" y="90"/>
                      </a:cubicBezTo>
                      <a:cubicBezTo>
                        <a:pt x="152" y="90"/>
                        <a:pt x="152" y="90"/>
                        <a:pt x="152" y="90"/>
                      </a:cubicBezTo>
                      <a:cubicBezTo>
                        <a:pt x="152" y="90"/>
                        <a:pt x="152" y="90"/>
                        <a:pt x="152" y="90"/>
                      </a:cubicBezTo>
                      <a:cubicBezTo>
                        <a:pt x="151" y="90"/>
                        <a:pt x="151" y="90"/>
                        <a:pt x="151" y="90"/>
                      </a:cubicBezTo>
                      <a:cubicBezTo>
                        <a:pt x="152" y="91"/>
                        <a:pt x="152" y="91"/>
                        <a:pt x="152" y="91"/>
                      </a:cubicBezTo>
                      <a:cubicBezTo>
                        <a:pt x="152" y="91"/>
                        <a:pt x="152" y="91"/>
                        <a:pt x="152" y="91"/>
                      </a:cubicBezTo>
                      <a:cubicBezTo>
                        <a:pt x="151" y="91"/>
                        <a:pt x="151" y="91"/>
                        <a:pt x="151" y="91"/>
                      </a:cubicBezTo>
                      <a:cubicBezTo>
                        <a:pt x="152" y="92"/>
                        <a:pt x="152" y="92"/>
                        <a:pt x="152" y="92"/>
                      </a:cubicBezTo>
                      <a:cubicBezTo>
                        <a:pt x="152" y="92"/>
                        <a:pt x="152" y="92"/>
                        <a:pt x="152" y="92"/>
                      </a:cubicBezTo>
                      <a:cubicBezTo>
                        <a:pt x="151" y="92"/>
                        <a:pt x="151" y="92"/>
                        <a:pt x="151" y="92"/>
                      </a:cubicBezTo>
                      <a:cubicBezTo>
                        <a:pt x="152" y="93"/>
                        <a:pt x="152" y="93"/>
                        <a:pt x="152" y="93"/>
                      </a:cubicBezTo>
                      <a:cubicBezTo>
                        <a:pt x="152" y="93"/>
                        <a:pt x="152" y="93"/>
                        <a:pt x="152" y="93"/>
                      </a:cubicBezTo>
                      <a:cubicBezTo>
                        <a:pt x="151" y="93"/>
                        <a:pt x="151" y="93"/>
                        <a:pt x="151" y="93"/>
                      </a:cubicBezTo>
                      <a:cubicBezTo>
                        <a:pt x="151" y="93"/>
                        <a:pt x="151" y="93"/>
                        <a:pt x="151" y="93"/>
                      </a:cubicBezTo>
                      <a:cubicBezTo>
                        <a:pt x="150" y="93"/>
                        <a:pt x="150" y="93"/>
                        <a:pt x="150" y="93"/>
                      </a:cubicBezTo>
                      <a:cubicBezTo>
                        <a:pt x="150" y="93"/>
                        <a:pt x="150" y="93"/>
                        <a:pt x="150" y="93"/>
                      </a:cubicBezTo>
                      <a:cubicBezTo>
                        <a:pt x="150" y="94"/>
                        <a:pt x="150" y="94"/>
                        <a:pt x="150" y="94"/>
                      </a:cubicBezTo>
                      <a:cubicBezTo>
                        <a:pt x="151" y="94"/>
                        <a:pt x="151" y="94"/>
                        <a:pt x="151" y="94"/>
                      </a:cubicBezTo>
                      <a:cubicBezTo>
                        <a:pt x="152" y="94"/>
                        <a:pt x="152" y="94"/>
                        <a:pt x="152" y="94"/>
                      </a:cubicBezTo>
                      <a:cubicBezTo>
                        <a:pt x="152" y="94"/>
                        <a:pt x="152" y="94"/>
                        <a:pt x="152" y="94"/>
                      </a:cubicBezTo>
                      <a:cubicBezTo>
                        <a:pt x="152" y="95"/>
                        <a:pt x="152" y="95"/>
                        <a:pt x="152" y="95"/>
                      </a:cubicBezTo>
                      <a:cubicBezTo>
                        <a:pt x="152" y="95"/>
                        <a:pt x="152" y="95"/>
                        <a:pt x="152" y="95"/>
                      </a:cubicBezTo>
                      <a:cubicBezTo>
                        <a:pt x="152" y="95"/>
                        <a:pt x="152" y="95"/>
                        <a:pt x="152" y="95"/>
                      </a:cubicBezTo>
                      <a:cubicBezTo>
                        <a:pt x="153" y="95"/>
                        <a:pt x="153" y="95"/>
                        <a:pt x="153" y="95"/>
                      </a:cubicBezTo>
                      <a:cubicBezTo>
                        <a:pt x="153" y="95"/>
                        <a:pt x="153" y="95"/>
                        <a:pt x="153" y="95"/>
                      </a:cubicBezTo>
                      <a:cubicBezTo>
                        <a:pt x="154" y="95"/>
                        <a:pt x="154" y="95"/>
                        <a:pt x="154" y="95"/>
                      </a:cubicBezTo>
                      <a:cubicBezTo>
                        <a:pt x="155" y="95"/>
                        <a:pt x="155" y="95"/>
                        <a:pt x="155" y="95"/>
                      </a:cubicBezTo>
                      <a:cubicBezTo>
                        <a:pt x="156" y="95"/>
                        <a:pt x="156" y="95"/>
                        <a:pt x="156" y="95"/>
                      </a:cubicBezTo>
                      <a:cubicBezTo>
                        <a:pt x="156" y="96"/>
                        <a:pt x="156" y="96"/>
                        <a:pt x="156" y="96"/>
                      </a:cubicBezTo>
                      <a:cubicBezTo>
                        <a:pt x="157" y="95"/>
                        <a:pt x="157" y="95"/>
                        <a:pt x="157" y="95"/>
                      </a:cubicBezTo>
                      <a:cubicBezTo>
                        <a:pt x="157" y="95"/>
                        <a:pt x="157" y="95"/>
                        <a:pt x="157" y="95"/>
                      </a:cubicBezTo>
                      <a:cubicBezTo>
                        <a:pt x="157" y="95"/>
                        <a:pt x="157" y="95"/>
                        <a:pt x="157" y="95"/>
                      </a:cubicBezTo>
                      <a:cubicBezTo>
                        <a:pt x="157" y="96"/>
                        <a:pt x="157" y="96"/>
                        <a:pt x="157" y="96"/>
                      </a:cubicBezTo>
                      <a:cubicBezTo>
                        <a:pt x="157" y="96"/>
                        <a:pt x="157" y="96"/>
                        <a:pt x="157" y="96"/>
                      </a:cubicBezTo>
                      <a:cubicBezTo>
                        <a:pt x="158" y="97"/>
                        <a:pt x="158" y="97"/>
                        <a:pt x="158" y="97"/>
                      </a:cubicBezTo>
                      <a:cubicBezTo>
                        <a:pt x="157" y="97"/>
                        <a:pt x="157" y="97"/>
                        <a:pt x="157" y="97"/>
                      </a:cubicBezTo>
                      <a:cubicBezTo>
                        <a:pt x="157" y="97"/>
                        <a:pt x="157" y="97"/>
                        <a:pt x="157" y="97"/>
                      </a:cubicBezTo>
                      <a:cubicBezTo>
                        <a:pt x="157" y="97"/>
                        <a:pt x="157" y="97"/>
                        <a:pt x="157" y="97"/>
                      </a:cubicBezTo>
                      <a:cubicBezTo>
                        <a:pt x="156" y="97"/>
                        <a:pt x="156" y="97"/>
                        <a:pt x="156" y="97"/>
                      </a:cubicBezTo>
                      <a:cubicBezTo>
                        <a:pt x="155" y="97"/>
                        <a:pt x="155" y="97"/>
                        <a:pt x="155" y="97"/>
                      </a:cubicBezTo>
                      <a:cubicBezTo>
                        <a:pt x="155" y="97"/>
                        <a:pt x="155" y="97"/>
                        <a:pt x="155" y="97"/>
                      </a:cubicBezTo>
                      <a:cubicBezTo>
                        <a:pt x="154" y="97"/>
                        <a:pt x="154" y="97"/>
                        <a:pt x="154" y="97"/>
                      </a:cubicBezTo>
                      <a:cubicBezTo>
                        <a:pt x="153" y="97"/>
                        <a:pt x="153" y="97"/>
                        <a:pt x="153" y="97"/>
                      </a:cubicBezTo>
                      <a:cubicBezTo>
                        <a:pt x="152" y="97"/>
                        <a:pt x="152" y="97"/>
                        <a:pt x="152" y="97"/>
                      </a:cubicBezTo>
                      <a:cubicBezTo>
                        <a:pt x="152" y="97"/>
                        <a:pt x="152" y="97"/>
                        <a:pt x="152" y="97"/>
                      </a:cubicBezTo>
                      <a:cubicBezTo>
                        <a:pt x="152" y="97"/>
                        <a:pt x="152" y="97"/>
                        <a:pt x="152" y="97"/>
                      </a:cubicBezTo>
                      <a:cubicBezTo>
                        <a:pt x="152" y="97"/>
                        <a:pt x="152" y="97"/>
                        <a:pt x="152" y="97"/>
                      </a:cubicBezTo>
                      <a:cubicBezTo>
                        <a:pt x="152" y="98"/>
                        <a:pt x="152" y="98"/>
                        <a:pt x="152" y="98"/>
                      </a:cubicBezTo>
                      <a:cubicBezTo>
                        <a:pt x="152" y="98"/>
                        <a:pt x="152" y="98"/>
                        <a:pt x="152" y="98"/>
                      </a:cubicBezTo>
                      <a:cubicBezTo>
                        <a:pt x="152" y="98"/>
                        <a:pt x="152" y="98"/>
                        <a:pt x="152" y="98"/>
                      </a:cubicBezTo>
                      <a:cubicBezTo>
                        <a:pt x="153" y="98"/>
                        <a:pt x="153" y="98"/>
                        <a:pt x="153" y="98"/>
                      </a:cubicBezTo>
                      <a:cubicBezTo>
                        <a:pt x="155" y="98"/>
                        <a:pt x="155" y="98"/>
                        <a:pt x="155" y="98"/>
                      </a:cubicBezTo>
                      <a:cubicBezTo>
                        <a:pt x="155" y="98"/>
                        <a:pt x="155" y="98"/>
                        <a:pt x="155" y="98"/>
                      </a:cubicBezTo>
                      <a:cubicBezTo>
                        <a:pt x="156" y="98"/>
                        <a:pt x="156" y="98"/>
                        <a:pt x="156" y="98"/>
                      </a:cubicBezTo>
                      <a:cubicBezTo>
                        <a:pt x="156" y="98"/>
                        <a:pt x="156" y="98"/>
                        <a:pt x="156" y="98"/>
                      </a:cubicBezTo>
                      <a:cubicBezTo>
                        <a:pt x="157" y="99"/>
                        <a:pt x="157" y="99"/>
                        <a:pt x="157" y="99"/>
                      </a:cubicBezTo>
                      <a:cubicBezTo>
                        <a:pt x="157" y="99"/>
                        <a:pt x="157" y="99"/>
                        <a:pt x="157" y="99"/>
                      </a:cubicBezTo>
                      <a:cubicBezTo>
                        <a:pt x="158" y="100"/>
                        <a:pt x="158" y="100"/>
                        <a:pt x="158" y="100"/>
                      </a:cubicBezTo>
                      <a:cubicBezTo>
                        <a:pt x="158" y="100"/>
                        <a:pt x="158" y="100"/>
                        <a:pt x="158" y="100"/>
                      </a:cubicBezTo>
                      <a:cubicBezTo>
                        <a:pt x="158" y="101"/>
                        <a:pt x="158" y="101"/>
                        <a:pt x="158" y="101"/>
                      </a:cubicBezTo>
                      <a:cubicBezTo>
                        <a:pt x="158" y="101"/>
                        <a:pt x="158" y="101"/>
                        <a:pt x="158" y="101"/>
                      </a:cubicBezTo>
                      <a:cubicBezTo>
                        <a:pt x="158" y="101"/>
                        <a:pt x="158" y="101"/>
                        <a:pt x="158" y="101"/>
                      </a:cubicBezTo>
                      <a:cubicBezTo>
                        <a:pt x="157" y="100"/>
                        <a:pt x="157" y="100"/>
                        <a:pt x="157" y="100"/>
                      </a:cubicBezTo>
                      <a:cubicBezTo>
                        <a:pt x="157" y="101"/>
                        <a:pt x="157" y="101"/>
                        <a:pt x="157" y="101"/>
                      </a:cubicBezTo>
                      <a:cubicBezTo>
                        <a:pt x="157" y="101"/>
                        <a:pt x="157" y="101"/>
                        <a:pt x="157" y="101"/>
                      </a:cubicBezTo>
                      <a:cubicBezTo>
                        <a:pt x="158" y="102"/>
                        <a:pt x="158" y="102"/>
                        <a:pt x="158" y="102"/>
                      </a:cubicBezTo>
                      <a:cubicBezTo>
                        <a:pt x="158" y="103"/>
                        <a:pt x="158" y="103"/>
                        <a:pt x="158" y="103"/>
                      </a:cubicBezTo>
                      <a:cubicBezTo>
                        <a:pt x="158" y="103"/>
                        <a:pt x="158" y="103"/>
                        <a:pt x="158" y="103"/>
                      </a:cubicBezTo>
                      <a:cubicBezTo>
                        <a:pt x="158" y="104"/>
                        <a:pt x="158" y="104"/>
                        <a:pt x="158" y="104"/>
                      </a:cubicBezTo>
                      <a:cubicBezTo>
                        <a:pt x="158" y="104"/>
                        <a:pt x="158" y="104"/>
                        <a:pt x="158" y="104"/>
                      </a:cubicBezTo>
                      <a:cubicBezTo>
                        <a:pt x="157" y="105"/>
                        <a:pt x="157" y="105"/>
                        <a:pt x="157" y="105"/>
                      </a:cubicBezTo>
                      <a:cubicBezTo>
                        <a:pt x="157" y="106"/>
                        <a:pt x="157" y="106"/>
                        <a:pt x="157" y="106"/>
                      </a:cubicBezTo>
                      <a:cubicBezTo>
                        <a:pt x="156" y="106"/>
                        <a:pt x="156" y="106"/>
                        <a:pt x="156" y="106"/>
                      </a:cubicBezTo>
                      <a:cubicBezTo>
                        <a:pt x="156" y="106"/>
                        <a:pt x="156" y="106"/>
                        <a:pt x="156" y="106"/>
                      </a:cubicBezTo>
                      <a:cubicBezTo>
                        <a:pt x="155" y="106"/>
                        <a:pt x="155" y="106"/>
                        <a:pt x="155" y="106"/>
                      </a:cubicBezTo>
                      <a:cubicBezTo>
                        <a:pt x="155" y="105"/>
                        <a:pt x="155" y="105"/>
                        <a:pt x="155" y="105"/>
                      </a:cubicBezTo>
                      <a:cubicBezTo>
                        <a:pt x="156" y="105"/>
                        <a:pt x="156" y="105"/>
                        <a:pt x="156" y="105"/>
                      </a:cubicBezTo>
                      <a:cubicBezTo>
                        <a:pt x="155" y="105"/>
                        <a:pt x="155" y="105"/>
                        <a:pt x="155" y="105"/>
                      </a:cubicBezTo>
                      <a:cubicBezTo>
                        <a:pt x="155" y="104"/>
                        <a:pt x="155" y="104"/>
                        <a:pt x="155" y="104"/>
                      </a:cubicBezTo>
                      <a:cubicBezTo>
                        <a:pt x="155" y="105"/>
                        <a:pt x="155" y="105"/>
                        <a:pt x="155" y="105"/>
                      </a:cubicBezTo>
                      <a:cubicBezTo>
                        <a:pt x="154" y="105"/>
                        <a:pt x="154" y="105"/>
                        <a:pt x="154" y="105"/>
                      </a:cubicBezTo>
                      <a:cubicBezTo>
                        <a:pt x="153" y="103"/>
                        <a:pt x="153" y="103"/>
                        <a:pt x="153" y="103"/>
                      </a:cubicBezTo>
                      <a:cubicBezTo>
                        <a:pt x="152" y="103"/>
                        <a:pt x="152" y="103"/>
                        <a:pt x="152" y="103"/>
                      </a:cubicBezTo>
                      <a:cubicBezTo>
                        <a:pt x="152" y="102"/>
                        <a:pt x="152" y="102"/>
                        <a:pt x="152" y="102"/>
                      </a:cubicBezTo>
                      <a:cubicBezTo>
                        <a:pt x="152" y="102"/>
                        <a:pt x="152" y="102"/>
                        <a:pt x="152" y="102"/>
                      </a:cubicBezTo>
                      <a:cubicBezTo>
                        <a:pt x="151" y="101"/>
                        <a:pt x="151" y="101"/>
                        <a:pt x="151" y="101"/>
                      </a:cubicBezTo>
                      <a:cubicBezTo>
                        <a:pt x="150" y="100"/>
                        <a:pt x="150" y="100"/>
                        <a:pt x="150" y="100"/>
                      </a:cubicBezTo>
                      <a:cubicBezTo>
                        <a:pt x="150" y="100"/>
                        <a:pt x="150" y="100"/>
                        <a:pt x="150" y="100"/>
                      </a:cubicBezTo>
                      <a:cubicBezTo>
                        <a:pt x="150" y="100"/>
                        <a:pt x="150" y="100"/>
                        <a:pt x="150" y="100"/>
                      </a:cubicBezTo>
                      <a:cubicBezTo>
                        <a:pt x="150" y="100"/>
                        <a:pt x="150" y="100"/>
                        <a:pt x="150" y="100"/>
                      </a:cubicBezTo>
                      <a:cubicBezTo>
                        <a:pt x="150" y="101"/>
                        <a:pt x="150" y="101"/>
                        <a:pt x="150" y="101"/>
                      </a:cubicBezTo>
                      <a:cubicBezTo>
                        <a:pt x="151" y="101"/>
                        <a:pt x="151" y="101"/>
                        <a:pt x="151" y="101"/>
                      </a:cubicBezTo>
                      <a:cubicBezTo>
                        <a:pt x="151" y="102"/>
                        <a:pt x="151" y="102"/>
                        <a:pt x="151" y="102"/>
                      </a:cubicBezTo>
                      <a:cubicBezTo>
                        <a:pt x="150" y="102"/>
                        <a:pt x="150" y="102"/>
                        <a:pt x="150" y="102"/>
                      </a:cubicBezTo>
                      <a:cubicBezTo>
                        <a:pt x="149" y="102"/>
                        <a:pt x="149" y="102"/>
                        <a:pt x="149" y="102"/>
                      </a:cubicBezTo>
                      <a:cubicBezTo>
                        <a:pt x="149" y="102"/>
                        <a:pt x="149" y="102"/>
                        <a:pt x="149" y="102"/>
                      </a:cubicBezTo>
                      <a:cubicBezTo>
                        <a:pt x="148" y="101"/>
                        <a:pt x="148" y="101"/>
                        <a:pt x="148" y="101"/>
                      </a:cubicBezTo>
                      <a:cubicBezTo>
                        <a:pt x="148" y="100"/>
                        <a:pt x="148" y="100"/>
                        <a:pt x="148" y="100"/>
                      </a:cubicBezTo>
                      <a:cubicBezTo>
                        <a:pt x="148" y="101"/>
                        <a:pt x="148" y="101"/>
                        <a:pt x="148" y="101"/>
                      </a:cubicBezTo>
                      <a:cubicBezTo>
                        <a:pt x="148" y="101"/>
                        <a:pt x="148" y="101"/>
                        <a:pt x="148" y="101"/>
                      </a:cubicBezTo>
                      <a:cubicBezTo>
                        <a:pt x="149" y="102"/>
                        <a:pt x="149" y="102"/>
                        <a:pt x="149" y="102"/>
                      </a:cubicBezTo>
                      <a:cubicBezTo>
                        <a:pt x="150" y="103"/>
                        <a:pt x="150" y="103"/>
                        <a:pt x="150" y="103"/>
                      </a:cubicBezTo>
                      <a:cubicBezTo>
                        <a:pt x="151" y="103"/>
                        <a:pt x="151" y="103"/>
                        <a:pt x="151" y="103"/>
                      </a:cubicBezTo>
                      <a:cubicBezTo>
                        <a:pt x="152" y="103"/>
                        <a:pt x="152" y="103"/>
                        <a:pt x="152" y="103"/>
                      </a:cubicBezTo>
                      <a:cubicBezTo>
                        <a:pt x="154" y="105"/>
                        <a:pt x="154" y="105"/>
                        <a:pt x="154" y="105"/>
                      </a:cubicBezTo>
                      <a:cubicBezTo>
                        <a:pt x="154" y="105"/>
                        <a:pt x="154" y="105"/>
                        <a:pt x="154" y="105"/>
                      </a:cubicBezTo>
                      <a:cubicBezTo>
                        <a:pt x="154" y="106"/>
                        <a:pt x="154" y="106"/>
                        <a:pt x="154" y="106"/>
                      </a:cubicBezTo>
                      <a:cubicBezTo>
                        <a:pt x="153" y="106"/>
                        <a:pt x="153" y="106"/>
                        <a:pt x="153" y="106"/>
                      </a:cubicBezTo>
                      <a:cubicBezTo>
                        <a:pt x="153" y="105"/>
                        <a:pt x="153" y="105"/>
                        <a:pt x="153" y="105"/>
                      </a:cubicBezTo>
                      <a:cubicBezTo>
                        <a:pt x="152" y="105"/>
                        <a:pt x="152" y="105"/>
                        <a:pt x="152" y="105"/>
                      </a:cubicBezTo>
                      <a:cubicBezTo>
                        <a:pt x="152" y="106"/>
                        <a:pt x="152" y="106"/>
                        <a:pt x="152" y="106"/>
                      </a:cubicBezTo>
                      <a:cubicBezTo>
                        <a:pt x="151" y="106"/>
                        <a:pt x="151" y="106"/>
                        <a:pt x="151" y="106"/>
                      </a:cubicBezTo>
                      <a:cubicBezTo>
                        <a:pt x="150" y="106"/>
                        <a:pt x="150" y="106"/>
                        <a:pt x="150" y="106"/>
                      </a:cubicBezTo>
                      <a:cubicBezTo>
                        <a:pt x="150" y="106"/>
                        <a:pt x="150" y="106"/>
                        <a:pt x="150" y="106"/>
                      </a:cubicBezTo>
                      <a:cubicBezTo>
                        <a:pt x="149" y="106"/>
                        <a:pt x="149" y="106"/>
                        <a:pt x="149" y="106"/>
                      </a:cubicBezTo>
                      <a:cubicBezTo>
                        <a:pt x="150" y="105"/>
                        <a:pt x="150" y="105"/>
                        <a:pt x="150" y="105"/>
                      </a:cubicBezTo>
                      <a:cubicBezTo>
                        <a:pt x="149" y="105"/>
                        <a:pt x="149" y="105"/>
                        <a:pt x="149" y="105"/>
                      </a:cubicBezTo>
                      <a:cubicBezTo>
                        <a:pt x="149" y="105"/>
                        <a:pt x="149" y="105"/>
                        <a:pt x="149" y="105"/>
                      </a:cubicBezTo>
                      <a:cubicBezTo>
                        <a:pt x="149" y="105"/>
                        <a:pt x="149" y="105"/>
                        <a:pt x="149" y="105"/>
                      </a:cubicBezTo>
                      <a:cubicBezTo>
                        <a:pt x="149" y="106"/>
                        <a:pt x="149" y="106"/>
                        <a:pt x="149" y="106"/>
                      </a:cubicBezTo>
                      <a:cubicBezTo>
                        <a:pt x="149" y="106"/>
                        <a:pt x="149" y="106"/>
                        <a:pt x="149" y="106"/>
                      </a:cubicBezTo>
                      <a:cubicBezTo>
                        <a:pt x="150" y="107"/>
                        <a:pt x="150" y="107"/>
                        <a:pt x="150" y="107"/>
                      </a:cubicBezTo>
                      <a:cubicBezTo>
                        <a:pt x="150" y="107"/>
                        <a:pt x="150" y="107"/>
                        <a:pt x="150" y="107"/>
                      </a:cubicBezTo>
                      <a:cubicBezTo>
                        <a:pt x="151" y="107"/>
                        <a:pt x="151" y="107"/>
                        <a:pt x="151" y="107"/>
                      </a:cubicBezTo>
                      <a:cubicBezTo>
                        <a:pt x="152" y="106"/>
                        <a:pt x="152" y="106"/>
                        <a:pt x="152" y="106"/>
                      </a:cubicBezTo>
                      <a:cubicBezTo>
                        <a:pt x="152" y="106"/>
                        <a:pt x="152" y="106"/>
                        <a:pt x="152" y="106"/>
                      </a:cubicBezTo>
                      <a:cubicBezTo>
                        <a:pt x="153" y="106"/>
                        <a:pt x="153" y="106"/>
                        <a:pt x="153" y="106"/>
                      </a:cubicBezTo>
                      <a:cubicBezTo>
                        <a:pt x="153" y="107"/>
                        <a:pt x="153" y="107"/>
                        <a:pt x="153" y="107"/>
                      </a:cubicBezTo>
                      <a:cubicBezTo>
                        <a:pt x="153" y="107"/>
                        <a:pt x="153" y="107"/>
                        <a:pt x="153" y="107"/>
                      </a:cubicBezTo>
                      <a:cubicBezTo>
                        <a:pt x="153" y="108"/>
                        <a:pt x="153" y="108"/>
                        <a:pt x="153" y="108"/>
                      </a:cubicBezTo>
                      <a:cubicBezTo>
                        <a:pt x="153" y="109"/>
                        <a:pt x="153" y="109"/>
                        <a:pt x="153" y="109"/>
                      </a:cubicBezTo>
                      <a:cubicBezTo>
                        <a:pt x="152" y="109"/>
                        <a:pt x="152" y="109"/>
                        <a:pt x="152" y="109"/>
                      </a:cubicBezTo>
                      <a:cubicBezTo>
                        <a:pt x="152" y="109"/>
                        <a:pt x="152" y="109"/>
                        <a:pt x="152" y="109"/>
                      </a:cubicBezTo>
                      <a:cubicBezTo>
                        <a:pt x="153" y="110"/>
                        <a:pt x="153" y="110"/>
                        <a:pt x="153" y="110"/>
                      </a:cubicBezTo>
                      <a:cubicBezTo>
                        <a:pt x="153" y="109"/>
                        <a:pt x="153" y="109"/>
                        <a:pt x="153" y="109"/>
                      </a:cubicBezTo>
                      <a:cubicBezTo>
                        <a:pt x="154" y="110"/>
                        <a:pt x="154" y="110"/>
                        <a:pt x="154" y="110"/>
                      </a:cubicBezTo>
                      <a:cubicBezTo>
                        <a:pt x="155" y="110"/>
                        <a:pt x="155" y="110"/>
                        <a:pt x="155" y="110"/>
                      </a:cubicBezTo>
                      <a:cubicBezTo>
                        <a:pt x="156" y="111"/>
                        <a:pt x="156" y="111"/>
                        <a:pt x="156" y="111"/>
                      </a:cubicBezTo>
                      <a:cubicBezTo>
                        <a:pt x="156" y="110"/>
                        <a:pt x="156" y="110"/>
                        <a:pt x="156" y="110"/>
                      </a:cubicBezTo>
                      <a:cubicBezTo>
                        <a:pt x="157" y="110"/>
                        <a:pt x="157" y="110"/>
                        <a:pt x="157" y="110"/>
                      </a:cubicBezTo>
                      <a:cubicBezTo>
                        <a:pt x="157" y="110"/>
                        <a:pt x="157" y="110"/>
                        <a:pt x="157" y="110"/>
                      </a:cubicBezTo>
                      <a:cubicBezTo>
                        <a:pt x="157" y="111"/>
                        <a:pt x="157" y="111"/>
                        <a:pt x="157" y="111"/>
                      </a:cubicBezTo>
                      <a:cubicBezTo>
                        <a:pt x="157" y="111"/>
                        <a:pt x="157" y="111"/>
                        <a:pt x="157" y="111"/>
                      </a:cubicBezTo>
                      <a:cubicBezTo>
                        <a:pt x="157" y="112"/>
                        <a:pt x="157" y="112"/>
                        <a:pt x="157" y="112"/>
                      </a:cubicBezTo>
                      <a:cubicBezTo>
                        <a:pt x="158" y="112"/>
                        <a:pt x="158" y="112"/>
                        <a:pt x="158" y="112"/>
                      </a:cubicBezTo>
                      <a:cubicBezTo>
                        <a:pt x="157" y="113"/>
                        <a:pt x="157" y="113"/>
                        <a:pt x="157" y="113"/>
                      </a:cubicBezTo>
                      <a:cubicBezTo>
                        <a:pt x="157" y="114"/>
                        <a:pt x="157" y="114"/>
                        <a:pt x="157" y="114"/>
                      </a:cubicBezTo>
                      <a:cubicBezTo>
                        <a:pt x="156" y="114"/>
                        <a:pt x="156" y="114"/>
                        <a:pt x="156" y="114"/>
                      </a:cubicBezTo>
                      <a:cubicBezTo>
                        <a:pt x="155" y="114"/>
                        <a:pt x="155" y="114"/>
                        <a:pt x="155" y="114"/>
                      </a:cubicBezTo>
                      <a:cubicBezTo>
                        <a:pt x="155" y="114"/>
                        <a:pt x="155" y="114"/>
                        <a:pt x="155" y="114"/>
                      </a:cubicBezTo>
                      <a:cubicBezTo>
                        <a:pt x="154" y="113"/>
                        <a:pt x="154" y="113"/>
                        <a:pt x="154" y="113"/>
                      </a:cubicBezTo>
                      <a:cubicBezTo>
                        <a:pt x="154" y="113"/>
                        <a:pt x="154" y="113"/>
                        <a:pt x="154" y="113"/>
                      </a:cubicBezTo>
                      <a:cubicBezTo>
                        <a:pt x="154" y="112"/>
                        <a:pt x="154" y="112"/>
                        <a:pt x="154" y="112"/>
                      </a:cubicBezTo>
                      <a:cubicBezTo>
                        <a:pt x="153" y="112"/>
                        <a:pt x="153" y="112"/>
                        <a:pt x="153" y="112"/>
                      </a:cubicBezTo>
                      <a:cubicBezTo>
                        <a:pt x="153" y="111"/>
                        <a:pt x="153" y="111"/>
                        <a:pt x="153" y="111"/>
                      </a:cubicBezTo>
                      <a:cubicBezTo>
                        <a:pt x="152" y="111"/>
                        <a:pt x="152" y="111"/>
                        <a:pt x="152" y="111"/>
                      </a:cubicBezTo>
                      <a:cubicBezTo>
                        <a:pt x="151" y="111"/>
                        <a:pt x="151" y="111"/>
                        <a:pt x="151" y="111"/>
                      </a:cubicBezTo>
                      <a:cubicBezTo>
                        <a:pt x="151" y="111"/>
                        <a:pt x="151" y="111"/>
                        <a:pt x="151" y="111"/>
                      </a:cubicBezTo>
                      <a:cubicBezTo>
                        <a:pt x="150" y="111"/>
                        <a:pt x="150" y="111"/>
                        <a:pt x="150" y="111"/>
                      </a:cubicBezTo>
                      <a:cubicBezTo>
                        <a:pt x="150" y="111"/>
                        <a:pt x="150" y="111"/>
                        <a:pt x="150" y="111"/>
                      </a:cubicBezTo>
                      <a:cubicBezTo>
                        <a:pt x="149" y="110"/>
                        <a:pt x="149" y="110"/>
                        <a:pt x="149" y="110"/>
                      </a:cubicBezTo>
                      <a:cubicBezTo>
                        <a:pt x="149" y="110"/>
                        <a:pt x="149" y="110"/>
                        <a:pt x="149" y="110"/>
                      </a:cubicBezTo>
                      <a:cubicBezTo>
                        <a:pt x="149" y="110"/>
                        <a:pt x="149" y="110"/>
                        <a:pt x="149" y="110"/>
                      </a:cubicBezTo>
                      <a:cubicBezTo>
                        <a:pt x="149" y="110"/>
                        <a:pt x="149" y="110"/>
                        <a:pt x="149" y="110"/>
                      </a:cubicBezTo>
                      <a:cubicBezTo>
                        <a:pt x="149" y="111"/>
                        <a:pt x="149" y="111"/>
                        <a:pt x="149" y="111"/>
                      </a:cubicBezTo>
                      <a:cubicBezTo>
                        <a:pt x="149" y="112"/>
                        <a:pt x="149" y="112"/>
                        <a:pt x="149" y="112"/>
                      </a:cubicBezTo>
                      <a:cubicBezTo>
                        <a:pt x="149" y="112"/>
                        <a:pt x="149" y="112"/>
                        <a:pt x="149" y="112"/>
                      </a:cubicBezTo>
                      <a:cubicBezTo>
                        <a:pt x="148" y="112"/>
                        <a:pt x="148" y="112"/>
                        <a:pt x="148" y="112"/>
                      </a:cubicBezTo>
                      <a:cubicBezTo>
                        <a:pt x="148" y="112"/>
                        <a:pt x="148" y="112"/>
                        <a:pt x="148" y="112"/>
                      </a:cubicBezTo>
                      <a:cubicBezTo>
                        <a:pt x="147" y="113"/>
                        <a:pt x="147" y="113"/>
                        <a:pt x="147" y="113"/>
                      </a:cubicBezTo>
                      <a:cubicBezTo>
                        <a:pt x="148" y="113"/>
                        <a:pt x="148" y="113"/>
                        <a:pt x="148" y="113"/>
                      </a:cubicBezTo>
                      <a:cubicBezTo>
                        <a:pt x="148" y="113"/>
                        <a:pt x="148" y="113"/>
                        <a:pt x="148" y="113"/>
                      </a:cubicBezTo>
                      <a:cubicBezTo>
                        <a:pt x="148" y="114"/>
                        <a:pt x="148" y="114"/>
                        <a:pt x="148" y="114"/>
                      </a:cubicBezTo>
                      <a:cubicBezTo>
                        <a:pt x="147" y="114"/>
                        <a:pt x="147" y="114"/>
                        <a:pt x="147" y="114"/>
                      </a:cubicBezTo>
                      <a:cubicBezTo>
                        <a:pt x="147" y="115"/>
                        <a:pt x="147" y="115"/>
                        <a:pt x="147" y="115"/>
                      </a:cubicBezTo>
                      <a:cubicBezTo>
                        <a:pt x="147" y="115"/>
                        <a:pt x="147" y="115"/>
                        <a:pt x="147" y="115"/>
                      </a:cubicBezTo>
                      <a:cubicBezTo>
                        <a:pt x="147" y="115"/>
                        <a:pt x="147" y="115"/>
                        <a:pt x="147" y="115"/>
                      </a:cubicBezTo>
                      <a:cubicBezTo>
                        <a:pt x="147" y="115"/>
                        <a:pt x="147" y="115"/>
                        <a:pt x="147" y="115"/>
                      </a:cubicBezTo>
                      <a:cubicBezTo>
                        <a:pt x="148" y="116"/>
                        <a:pt x="148" y="116"/>
                        <a:pt x="148" y="116"/>
                      </a:cubicBezTo>
                      <a:cubicBezTo>
                        <a:pt x="148" y="116"/>
                        <a:pt x="148" y="116"/>
                        <a:pt x="148" y="116"/>
                      </a:cubicBezTo>
                      <a:cubicBezTo>
                        <a:pt x="148" y="117"/>
                        <a:pt x="148" y="117"/>
                        <a:pt x="148" y="117"/>
                      </a:cubicBezTo>
                      <a:cubicBezTo>
                        <a:pt x="148" y="118"/>
                        <a:pt x="148" y="118"/>
                        <a:pt x="148" y="118"/>
                      </a:cubicBezTo>
                      <a:cubicBezTo>
                        <a:pt x="148" y="118"/>
                        <a:pt x="148" y="118"/>
                        <a:pt x="148" y="118"/>
                      </a:cubicBezTo>
                      <a:cubicBezTo>
                        <a:pt x="149" y="118"/>
                        <a:pt x="149" y="118"/>
                        <a:pt x="149" y="118"/>
                      </a:cubicBezTo>
                      <a:cubicBezTo>
                        <a:pt x="149" y="117"/>
                        <a:pt x="149" y="117"/>
                        <a:pt x="149" y="117"/>
                      </a:cubicBezTo>
                      <a:cubicBezTo>
                        <a:pt x="149" y="117"/>
                        <a:pt x="149" y="117"/>
                        <a:pt x="149" y="117"/>
                      </a:cubicBezTo>
                      <a:cubicBezTo>
                        <a:pt x="148" y="116"/>
                        <a:pt x="148" y="116"/>
                        <a:pt x="148" y="116"/>
                      </a:cubicBezTo>
                      <a:cubicBezTo>
                        <a:pt x="149" y="116"/>
                        <a:pt x="149" y="116"/>
                        <a:pt x="149" y="116"/>
                      </a:cubicBezTo>
                      <a:cubicBezTo>
                        <a:pt x="149" y="115"/>
                        <a:pt x="149" y="115"/>
                        <a:pt x="149" y="115"/>
                      </a:cubicBezTo>
                      <a:cubicBezTo>
                        <a:pt x="149" y="115"/>
                        <a:pt x="149" y="115"/>
                        <a:pt x="149" y="115"/>
                      </a:cubicBezTo>
                      <a:cubicBezTo>
                        <a:pt x="149" y="116"/>
                        <a:pt x="149" y="116"/>
                        <a:pt x="149" y="116"/>
                      </a:cubicBezTo>
                      <a:cubicBezTo>
                        <a:pt x="150" y="116"/>
                        <a:pt x="150" y="116"/>
                        <a:pt x="150" y="116"/>
                      </a:cubicBezTo>
                      <a:cubicBezTo>
                        <a:pt x="150" y="117"/>
                        <a:pt x="150" y="117"/>
                        <a:pt x="150" y="117"/>
                      </a:cubicBezTo>
                      <a:cubicBezTo>
                        <a:pt x="151" y="117"/>
                        <a:pt x="151" y="117"/>
                        <a:pt x="151" y="117"/>
                      </a:cubicBezTo>
                      <a:cubicBezTo>
                        <a:pt x="151" y="117"/>
                        <a:pt x="151" y="117"/>
                        <a:pt x="151" y="117"/>
                      </a:cubicBezTo>
                      <a:cubicBezTo>
                        <a:pt x="151" y="117"/>
                        <a:pt x="151" y="117"/>
                        <a:pt x="151" y="117"/>
                      </a:cubicBezTo>
                      <a:cubicBezTo>
                        <a:pt x="152" y="117"/>
                        <a:pt x="152" y="117"/>
                        <a:pt x="152" y="117"/>
                      </a:cubicBezTo>
                      <a:cubicBezTo>
                        <a:pt x="152" y="117"/>
                        <a:pt x="152" y="117"/>
                        <a:pt x="152" y="117"/>
                      </a:cubicBezTo>
                      <a:cubicBezTo>
                        <a:pt x="153" y="117"/>
                        <a:pt x="153" y="117"/>
                        <a:pt x="153" y="117"/>
                      </a:cubicBezTo>
                      <a:cubicBezTo>
                        <a:pt x="153" y="117"/>
                        <a:pt x="153" y="117"/>
                        <a:pt x="153" y="117"/>
                      </a:cubicBezTo>
                      <a:cubicBezTo>
                        <a:pt x="153" y="117"/>
                        <a:pt x="153" y="117"/>
                        <a:pt x="153" y="117"/>
                      </a:cubicBezTo>
                      <a:cubicBezTo>
                        <a:pt x="153" y="118"/>
                        <a:pt x="153" y="118"/>
                        <a:pt x="153" y="118"/>
                      </a:cubicBezTo>
                      <a:cubicBezTo>
                        <a:pt x="153" y="118"/>
                        <a:pt x="153" y="118"/>
                        <a:pt x="153" y="118"/>
                      </a:cubicBezTo>
                      <a:cubicBezTo>
                        <a:pt x="152" y="119"/>
                        <a:pt x="152" y="119"/>
                        <a:pt x="152" y="119"/>
                      </a:cubicBezTo>
                      <a:cubicBezTo>
                        <a:pt x="152" y="120"/>
                        <a:pt x="152" y="120"/>
                        <a:pt x="152" y="120"/>
                      </a:cubicBezTo>
                      <a:cubicBezTo>
                        <a:pt x="152" y="121"/>
                        <a:pt x="152" y="121"/>
                        <a:pt x="152" y="121"/>
                      </a:cubicBezTo>
                      <a:cubicBezTo>
                        <a:pt x="152" y="121"/>
                        <a:pt x="152" y="121"/>
                        <a:pt x="152" y="121"/>
                      </a:cubicBezTo>
                      <a:cubicBezTo>
                        <a:pt x="151" y="121"/>
                        <a:pt x="151" y="121"/>
                        <a:pt x="151" y="121"/>
                      </a:cubicBezTo>
                      <a:cubicBezTo>
                        <a:pt x="151" y="121"/>
                        <a:pt x="151" y="121"/>
                        <a:pt x="151" y="121"/>
                      </a:cubicBezTo>
                      <a:cubicBezTo>
                        <a:pt x="150" y="121"/>
                        <a:pt x="150" y="121"/>
                        <a:pt x="150" y="121"/>
                      </a:cubicBezTo>
                      <a:cubicBezTo>
                        <a:pt x="149" y="121"/>
                        <a:pt x="149" y="121"/>
                        <a:pt x="149" y="121"/>
                      </a:cubicBezTo>
                      <a:cubicBezTo>
                        <a:pt x="149" y="121"/>
                        <a:pt x="149" y="121"/>
                        <a:pt x="149" y="121"/>
                      </a:cubicBezTo>
                      <a:cubicBezTo>
                        <a:pt x="148" y="121"/>
                        <a:pt x="148" y="121"/>
                        <a:pt x="148" y="121"/>
                      </a:cubicBezTo>
                      <a:cubicBezTo>
                        <a:pt x="148" y="122"/>
                        <a:pt x="148" y="122"/>
                        <a:pt x="148" y="122"/>
                      </a:cubicBezTo>
                      <a:cubicBezTo>
                        <a:pt x="148" y="122"/>
                        <a:pt x="148" y="122"/>
                        <a:pt x="148" y="122"/>
                      </a:cubicBezTo>
                      <a:cubicBezTo>
                        <a:pt x="147" y="122"/>
                        <a:pt x="147" y="122"/>
                        <a:pt x="147" y="122"/>
                      </a:cubicBezTo>
                      <a:cubicBezTo>
                        <a:pt x="147" y="122"/>
                        <a:pt x="147" y="122"/>
                        <a:pt x="147" y="122"/>
                      </a:cubicBezTo>
                      <a:cubicBezTo>
                        <a:pt x="147" y="122"/>
                        <a:pt x="147" y="122"/>
                        <a:pt x="147" y="122"/>
                      </a:cubicBezTo>
                      <a:cubicBezTo>
                        <a:pt x="147" y="123"/>
                        <a:pt x="147" y="123"/>
                        <a:pt x="147" y="123"/>
                      </a:cubicBezTo>
                      <a:cubicBezTo>
                        <a:pt x="146" y="123"/>
                        <a:pt x="146" y="123"/>
                        <a:pt x="146" y="123"/>
                      </a:cubicBezTo>
                      <a:cubicBezTo>
                        <a:pt x="146" y="123"/>
                        <a:pt x="146" y="123"/>
                        <a:pt x="146" y="123"/>
                      </a:cubicBezTo>
                      <a:cubicBezTo>
                        <a:pt x="145" y="122"/>
                        <a:pt x="145" y="122"/>
                        <a:pt x="145" y="122"/>
                      </a:cubicBezTo>
                      <a:cubicBezTo>
                        <a:pt x="144" y="122"/>
                        <a:pt x="144" y="122"/>
                        <a:pt x="144" y="122"/>
                      </a:cubicBezTo>
                      <a:cubicBezTo>
                        <a:pt x="143" y="121"/>
                        <a:pt x="143" y="121"/>
                        <a:pt x="143" y="121"/>
                      </a:cubicBezTo>
                      <a:cubicBezTo>
                        <a:pt x="141" y="119"/>
                        <a:pt x="141" y="119"/>
                        <a:pt x="141" y="119"/>
                      </a:cubicBezTo>
                      <a:cubicBezTo>
                        <a:pt x="141" y="119"/>
                        <a:pt x="141" y="119"/>
                        <a:pt x="141" y="119"/>
                      </a:cubicBezTo>
                      <a:cubicBezTo>
                        <a:pt x="141" y="118"/>
                        <a:pt x="141" y="118"/>
                        <a:pt x="141" y="118"/>
                      </a:cubicBezTo>
                      <a:cubicBezTo>
                        <a:pt x="141" y="118"/>
                        <a:pt x="141" y="118"/>
                        <a:pt x="141" y="118"/>
                      </a:cubicBezTo>
                      <a:cubicBezTo>
                        <a:pt x="142" y="118"/>
                        <a:pt x="142" y="118"/>
                        <a:pt x="142" y="118"/>
                      </a:cubicBezTo>
                      <a:cubicBezTo>
                        <a:pt x="142" y="118"/>
                        <a:pt x="142" y="118"/>
                        <a:pt x="142" y="118"/>
                      </a:cubicBezTo>
                      <a:cubicBezTo>
                        <a:pt x="142" y="119"/>
                        <a:pt x="142" y="119"/>
                        <a:pt x="142" y="119"/>
                      </a:cubicBezTo>
                      <a:cubicBezTo>
                        <a:pt x="144" y="119"/>
                        <a:pt x="144" y="119"/>
                        <a:pt x="144" y="119"/>
                      </a:cubicBezTo>
                      <a:cubicBezTo>
                        <a:pt x="145" y="120"/>
                        <a:pt x="145" y="120"/>
                        <a:pt x="145" y="120"/>
                      </a:cubicBezTo>
                      <a:cubicBezTo>
                        <a:pt x="145" y="120"/>
                        <a:pt x="145" y="120"/>
                        <a:pt x="145" y="120"/>
                      </a:cubicBezTo>
                      <a:cubicBezTo>
                        <a:pt x="146" y="120"/>
                        <a:pt x="146" y="120"/>
                        <a:pt x="146" y="120"/>
                      </a:cubicBezTo>
                      <a:cubicBezTo>
                        <a:pt x="146" y="119"/>
                        <a:pt x="146" y="119"/>
                        <a:pt x="146" y="119"/>
                      </a:cubicBezTo>
                      <a:cubicBezTo>
                        <a:pt x="146" y="119"/>
                        <a:pt x="146" y="119"/>
                        <a:pt x="146" y="119"/>
                      </a:cubicBezTo>
                      <a:cubicBezTo>
                        <a:pt x="145" y="119"/>
                        <a:pt x="145" y="119"/>
                        <a:pt x="145" y="119"/>
                      </a:cubicBezTo>
                      <a:cubicBezTo>
                        <a:pt x="145" y="119"/>
                        <a:pt x="145" y="119"/>
                        <a:pt x="145" y="119"/>
                      </a:cubicBezTo>
                      <a:cubicBezTo>
                        <a:pt x="144" y="119"/>
                        <a:pt x="144" y="119"/>
                        <a:pt x="144" y="119"/>
                      </a:cubicBezTo>
                      <a:cubicBezTo>
                        <a:pt x="143" y="118"/>
                        <a:pt x="143" y="118"/>
                        <a:pt x="143" y="118"/>
                      </a:cubicBezTo>
                      <a:cubicBezTo>
                        <a:pt x="142" y="118"/>
                        <a:pt x="142" y="118"/>
                        <a:pt x="142" y="118"/>
                      </a:cubicBezTo>
                      <a:cubicBezTo>
                        <a:pt x="141" y="118"/>
                        <a:pt x="141" y="118"/>
                        <a:pt x="141" y="118"/>
                      </a:cubicBezTo>
                      <a:cubicBezTo>
                        <a:pt x="141" y="117"/>
                        <a:pt x="141" y="117"/>
                        <a:pt x="141" y="117"/>
                      </a:cubicBezTo>
                      <a:cubicBezTo>
                        <a:pt x="141" y="117"/>
                        <a:pt x="141" y="117"/>
                        <a:pt x="141" y="117"/>
                      </a:cubicBezTo>
                      <a:cubicBezTo>
                        <a:pt x="140" y="117"/>
                        <a:pt x="140" y="117"/>
                        <a:pt x="140" y="117"/>
                      </a:cubicBezTo>
                      <a:cubicBezTo>
                        <a:pt x="140" y="117"/>
                        <a:pt x="140" y="117"/>
                        <a:pt x="140" y="117"/>
                      </a:cubicBezTo>
                      <a:cubicBezTo>
                        <a:pt x="140" y="117"/>
                        <a:pt x="140" y="117"/>
                        <a:pt x="140" y="117"/>
                      </a:cubicBezTo>
                      <a:cubicBezTo>
                        <a:pt x="140" y="118"/>
                        <a:pt x="140" y="118"/>
                        <a:pt x="140" y="118"/>
                      </a:cubicBezTo>
                      <a:cubicBezTo>
                        <a:pt x="140" y="119"/>
                        <a:pt x="140" y="119"/>
                        <a:pt x="140" y="119"/>
                      </a:cubicBezTo>
                      <a:cubicBezTo>
                        <a:pt x="140" y="120"/>
                        <a:pt x="140" y="120"/>
                        <a:pt x="140" y="120"/>
                      </a:cubicBezTo>
                      <a:cubicBezTo>
                        <a:pt x="139" y="120"/>
                        <a:pt x="139" y="120"/>
                        <a:pt x="139" y="120"/>
                      </a:cubicBezTo>
                      <a:cubicBezTo>
                        <a:pt x="139" y="120"/>
                        <a:pt x="139" y="120"/>
                        <a:pt x="139" y="120"/>
                      </a:cubicBezTo>
                      <a:cubicBezTo>
                        <a:pt x="138" y="118"/>
                        <a:pt x="138" y="118"/>
                        <a:pt x="138" y="118"/>
                      </a:cubicBezTo>
                      <a:cubicBezTo>
                        <a:pt x="137" y="117"/>
                        <a:pt x="137" y="117"/>
                        <a:pt x="137" y="117"/>
                      </a:cubicBezTo>
                      <a:cubicBezTo>
                        <a:pt x="137" y="116"/>
                        <a:pt x="137" y="116"/>
                        <a:pt x="137" y="116"/>
                      </a:cubicBez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36" y="117"/>
                        <a:pt x="136" y="117"/>
                        <a:pt x="136" y="117"/>
                      </a:cubicBezTo>
                      <a:cubicBezTo>
                        <a:pt x="137" y="118"/>
                        <a:pt x="137" y="118"/>
                        <a:pt x="137" y="118"/>
                      </a:cubicBezTo>
                      <a:cubicBezTo>
                        <a:pt x="137" y="119"/>
                        <a:pt x="137" y="119"/>
                        <a:pt x="137" y="119"/>
                      </a:cubicBezTo>
                      <a:cubicBezTo>
                        <a:pt x="138" y="119"/>
                        <a:pt x="138" y="119"/>
                        <a:pt x="138" y="119"/>
                      </a:cubicBezTo>
                      <a:cubicBezTo>
                        <a:pt x="138" y="119"/>
                        <a:pt x="138" y="119"/>
                        <a:pt x="138" y="119"/>
                      </a:cubicBezTo>
                      <a:cubicBezTo>
                        <a:pt x="138" y="120"/>
                        <a:pt x="138" y="120"/>
                        <a:pt x="138" y="120"/>
                      </a:cubicBezTo>
                      <a:cubicBezTo>
                        <a:pt x="138" y="120"/>
                        <a:pt x="138" y="120"/>
                        <a:pt x="138" y="120"/>
                      </a:cubicBezTo>
                      <a:cubicBezTo>
                        <a:pt x="137" y="120"/>
                        <a:pt x="137" y="120"/>
                        <a:pt x="137" y="120"/>
                      </a:cubicBezTo>
                      <a:cubicBezTo>
                        <a:pt x="136" y="120"/>
                        <a:pt x="136" y="120"/>
                        <a:pt x="136" y="120"/>
                      </a:cubicBezTo>
                      <a:cubicBezTo>
                        <a:pt x="136" y="121"/>
                        <a:pt x="136" y="121"/>
                        <a:pt x="136" y="121"/>
                      </a:cubicBezTo>
                      <a:cubicBezTo>
                        <a:pt x="135" y="121"/>
                        <a:pt x="135" y="121"/>
                        <a:pt x="135" y="121"/>
                      </a:cubicBezTo>
                      <a:cubicBezTo>
                        <a:pt x="135" y="121"/>
                        <a:pt x="135" y="121"/>
                        <a:pt x="135" y="121"/>
                      </a:cubicBezTo>
                      <a:cubicBezTo>
                        <a:pt x="134" y="122"/>
                        <a:pt x="134" y="122"/>
                        <a:pt x="134" y="122"/>
                      </a:cubicBezTo>
                      <a:cubicBezTo>
                        <a:pt x="134" y="122"/>
                        <a:pt x="134" y="122"/>
                        <a:pt x="134" y="122"/>
                      </a:cubicBezTo>
                      <a:cubicBezTo>
                        <a:pt x="133" y="121"/>
                        <a:pt x="133" y="121"/>
                        <a:pt x="133" y="121"/>
                      </a:cubicBezTo>
                      <a:cubicBezTo>
                        <a:pt x="133" y="121"/>
                        <a:pt x="133" y="121"/>
                        <a:pt x="133" y="121"/>
                      </a:cubicBezTo>
                      <a:cubicBezTo>
                        <a:pt x="132" y="121"/>
                        <a:pt x="132" y="121"/>
                        <a:pt x="132" y="121"/>
                      </a:cubicBezTo>
                      <a:cubicBezTo>
                        <a:pt x="132" y="120"/>
                        <a:pt x="132" y="120"/>
                        <a:pt x="132" y="120"/>
                      </a:cubicBezTo>
                      <a:cubicBezTo>
                        <a:pt x="131" y="120"/>
                        <a:pt x="131" y="120"/>
                        <a:pt x="131" y="120"/>
                      </a:cubicBezTo>
                      <a:cubicBezTo>
                        <a:pt x="131" y="120"/>
                        <a:pt x="131" y="120"/>
                        <a:pt x="131" y="120"/>
                      </a:cubicBezTo>
                      <a:cubicBezTo>
                        <a:pt x="131" y="119"/>
                        <a:pt x="131" y="119"/>
                        <a:pt x="131" y="119"/>
                      </a:cubicBezTo>
                      <a:cubicBezTo>
                        <a:pt x="130" y="119"/>
                        <a:pt x="130" y="119"/>
                        <a:pt x="130" y="119"/>
                      </a:cubicBezTo>
                      <a:cubicBezTo>
                        <a:pt x="130" y="119"/>
                        <a:pt x="130" y="119"/>
                        <a:pt x="130" y="119"/>
                      </a:cubicBezTo>
                      <a:cubicBezTo>
                        <a:pt x="130" y="119"/>
                        <a:pt x="130" y="119"/>
                        <a:pt x="130" y="119"/>
                      </a:cubicBezTo>
                      <a:cubicBezTo>
                        <a:pt x="130" y="119"/>
                        <a:pt x="130" y="119"/>
                        <a:pt x="130" y="119"/>
                      </a:cubicBezTo>
                      <a:cubicBezTo>
                        <a:pt x="130" y="120"/>
                        <a:pt x="130" y="120"/>
                        <a:pt x="130" y="120"/>
                      </a:cubicBezTo>
                      <a:cubicBezTo>
                        <a:pt x="131" y="120"/>
                        <a:pt x="131" y="120"/>
                        <a:pt x="131" y="120"/>
                      </a:cubicBezTo>
                      <a:cubicBezTo>
                        <a:pt x="132" y="121"/>
                        <a:pt x="132" y="121"/>
                        <a:pt x="132" y="121"/>
                      </a:cubicBezTo>
                      <a:cubicBezTo>
                        <a:pt x="132" y="121"/>
                        <a:pt x="132" y="121"/>
                        <a:pt x="132" y="121"/>
                      </a:cubicBezTo>
                      <a:cubicBezTo>
                        <a:pt x="132" y="122"/>
                        <a:pt x="132" y="122"/>
                        <a:pt x="132" y="122"/>
                      </a:cubicBezTo>
                      <a:cubicBezTo>
                        <a:pt x="132" y="122"/>
                        <a:pt x="132" y="122"/>
                        <a:pt x="132" y="122"/>
                      </a:cubicBezTo>
                      <a:cubicBezTo>
                        <a:pt x="130" y="122"/>
                        <a:pt x="130" y="122"/>
                        <a:pt x="130" y="122"/>
                      </a:cubicBezTo>
                      <a:cubicBezTo>
                        <a:pt x="129" y="122"/>
                        <a:pt x="129" y="122"/>
                        <a:pt x="129" y="122"/>
                      </a:cubicBezTo>
                      <a:cubicBezTo>
                        <a:pt x="129" y="122"/>
                        <a:pt x="129" y="122"/>
                        <a:pt x="129" y="122"/>
                      </a:cubicBezTo>
                      <a:cubicBezTo>
                        <a:pt x="128" y="123"/>
                        <a:pt x="128" y="123"/>
                        <a:pt x="128" y="123"/>
                      </a:cubicBezTo>
                      <a:cubicBezTo>
                        <a:pt x="128" y="123"/>
                        <a:pt x="128" y="123"/>
                        <a:pt x="128" y="123"/>
                      </a:cubicBezTo>
                      <a:cubicBezTo>
                        <a:pt x="129" y="123"/>
                        <a:pt x="129" y="123"/>
                        <a:pt x="129" y="123"/>
                      </a:cubicBezTo>
                      <a:cubicBezTo>
                        <a:pt x="129" y="123"/>
                        <a:pt x="129" y="123"/>
                        <a:pt x="129" y="123"/>
                      </a:cubicBezTo>
                      <a:cubicBezTo>
                        <a:pt x="129" y="123"/>
                        <a:pt x="129" y="123"/>
                        <a:pt x="129" y="123"/>
                      </a:cubicBezTo>
                      <a:cubicBezTo>
                        <a:pt x="130" y="123"/>
                        <a:pt x="130" y="123"/>
                        <a:pt x="130" y="123"/>
                      </a:cubicBezTo>
                      <a:cubicBezTo>
                        <a:pt x="130" y="123"/>
                        <a:pt x="130" y="123"/>
                        <a:pt x="130" y="123"/>
                      </a:cubicBezTo>
                      <a:cubicBezTo>
                        <a:pt x="130" y="123"/>
                        <a:pt x="130" y="123"/>
                        <a:pt x="130" y="123"/>
                      </a:cubicBezTo>
                      <a:cubicBezTo>
                        <a:pt x="130" y="123"/>
                        <a:pt x="131" y="123"/>
                        <a:pt x="131" y="123"/>
                      </a:cubicBezTo>
                      <a:cubicBezTo>
                        <a:pt x="131" y="123"/>
                        <a:pt x="132" y="123"/>
                        <a:pt x="132" y="123"/>
                      </a:cubicBezTo>
                      <a:cubicBezTo>
                        <a:pt x="132" y="123"/>
                        <a:pt x="132" y="123"/>
                        <a:pt x="132" y="123"/>
                      </a:cubicBezTo>
                      <a:cubicBezTo>
                        <a:pt x="132" y="122"/>
                        <a:pt x="132" y="122"/>
                        <a:pt x="132" y="122"/>
                      </a:cubicBezTo>
                      <a:cubicBezTo>
                        <a:pt x="133" y="122"/>
                        <a:pt x="133" y="122"/>
                        <a:pt x="133" y="122"/>
                      </a:cubicBezTo>
                      <a:cubicBezTo>
                        <a:pt x="134" y="122"/>
                        <a:pt x="134" y="122"/>
                        <a:pt x="134" y="122"/>
                      </a:cubicBezTo>
                      <a:cubicBezTo>
                        <a:pt x="135" y="122"/>
                        <a:pt x="135" y="122"/>
                        <a:pt x="135" y="122"/>
                      </a:cubicBezTo>
                      <a:cubicBezTo>
                        <a:pt x="135" y="122"/>
                        <a:pt x="135" y="122"/>
                        <a:pt x="135" y="122"/>
                      </a:cubicBezTo>
                      <a:cubicBezTo>
                        <a:pt x="135" y="123"/>
                        <a:pt x="135" y="123"/>
                        <a:pt x="135" y="123"/>
                      </a:cubicBezTo>
                      <a:cubicBezTo>
                        <a:pt x="136" y="123"/>
                        <a:pt x="136" y="123"/>
                        <a:pt x="136" y="123"/>
                      </a:cubicBezTo>
                      <a:cubicBezTo>
                        <a:pt x="137" y="123"/>
                        <a:pt x="137" y="123"/>
                        <a:pt x="137" y="123"/>
                      </a:cubicBezTo>
                      <a:cubicBezTo>
                        <a:pt x="137" y="124"/>
                        <a:pt x="137" y="124"/>
                        <a:pt x="137" y="124"/>
                      </a:cubicBezTo>
                      <a:cubicBezTo>
                        <a:pt x="137" y="124"/>
                        <a:pt x="137" y="124"/>
                        <a:pt x="137" y="124"/>
                      </a:cubicBezTo>
                      <a:cubicBezTo>
                        <a:pt x="137" y="124"/>
                        <a:pt x="137" y="124"/>
                        <a:pt x="137" y="124"/>
                      </a:cubicBezTo>
                      <a:cubicBezTo>
                        <a:pt x="136" y="125"/>
                        <a:pt x="136" y="125"/>
                        <a:pt x="136" y="125"/>
                      </a:cubicBezTo>
                      <a:cubicBezTo>
                        <a:pt x="135" y="125"/>
                        <a:pt x="135" y="125"/>
                        <a:pt x="135" y="125"/>
                      </a:cubicBezTo>
                      <a:cubicBezTo>
                        <a:pt x="135" y="125"/>
                        <a:pt x="135" y="125"/>
                        <a:pt x="135" y="125"/>
                      </a:cubicBezTo>
                      <a:cubicBezTo>
                        <a:pt x="134" y="125"/>
                        <a:pt x="134" y="125"/>
                        <a:pt x="134" y="125"/>
                      </a:cubicBezTo>
                      <a:cubicBezTo>
                        <a:pt x="133" y="126"/>
                        <a:pt x="133" y="126"/>
                        <a:pt x="133" y="126"/>
                      </a:cubicBezTo>
                      <a:cubicBezTo>
                        <a:pt x="133" y="126"/>
                        <a:pt x="133" y="126"/>
                        <a:pt x="133" y="126"/>
                      </a:cubicBezTo>
                      <a:cubicBezTo>
                        <a:pt x="132" y="125"/>
                        <a:pt x="132" y="125"/>
                        <a:pt x="132" y="125"/>
                      </a:cubicBezTo>
                      <a:cubicBezTo>
                        <a:pt x="132" y="125"/>
                        <a:pt x="132" y="125"/>
                        <a:pt x="132" y="125"/>
                      </a:cubicBezTo>
                      <a:cubicBezTo>
                        <a:pt x="131" y="125"/>
                        <a:pt x="131" y="125"/>
                        <a:pt x="131" y="125"/>
                      </a:cubicBezTo>
                      <a:cubicBezTo>
                        <a:pt x="131" y="125"/>
                        <a:pt x="131" y="125"/>
                        <a:pt x="131" y="125"/>
                      </a:cubicBezTo>
                      <a:cubicBezTo>
                        <a:pt x="130" y="125"/>
                        <a:pt x="130" y="125"/>
                        <a:pt x="130" y="125"/>
                      </a:cubicBezTo>
                      <a:cubicBezTo>
                        <a:pt x="130" y="125"/>
                        <a:pt x="130" y="125"/>
                        <a:pt x="130" y="125"/>
                      </a:cubicBezTo>
                      <a:cubicBezTo>
                        <a:pt x="130" y="125"/>
                        <a:pt x="130" y="125"/>
                        <a:pt x="130" y="125"/>
                      </a:cubicBezTo>
                      <a:cubicBezTo>
                        <a:pt x="130" y="125"/>
                        <a:pt x="130" y="125"/>
                        <a:pt x="130" y="125"/>
                      </a:cubicBezTo>
                      <a:cubicBezTo>
                        <a:pt x="130" y="125"/>
                        <a:pt x="130" y="125"/>
                        <a:pt x="130" y="125"/>
                      </a:cubicBezTo>
                      <a:cubicBezTo>
                        <a:pt x="131" y="125"/>
                        <a:pt x="131" y="125"/>
                        <a:pt x="131" y="125"/>
                      </a:cubicBezTo>
                      <a:cubicBezTo>
                        <a:pt x="131" y="125"/>
                        <a:pt x="131" y="125"/>
                        <a:pt x="131" y="125"/>
                      </a:cubicBezTo>
                      <a:cubicBezTo>
                        <a:pt x="132" y="125"/>
                        <a:pt x="132" y="125"/>
                        <a:pt x="132" y="125"/>
                      </a:cubicBezTo>
                      <a:cubicBezTo>
                        <a:pt x="132" y="126"/>
                        <a:pt x="132" y="126"/>
                        <a:pt x="132" y="126"/>
                      </a:cubicBezTo>
                      <a:cubicBezTo>
                        <a:pt x="132" y="126"/>
                        <a:pt x="132" y="126"/>
                        <a:pt x="132" y="126"/>
                      </a:cubicBezTo>
                      <a:cubicBezTo>
                        <a:pt x="131" y="126"/>
                        <a:pt x="131" y="126"/>
                        <a:pt x="131" y="126"/>
                      </a:cubicBezTo>
                      <a:cubicBezTo>
                        <a:pt x="130" y="126"/>
                        <a:pt x="130" y="126"/>
                        <a:pt x="130" y="126"/>
                      </a:cubicBezTo>
                      <a:cubicBezTo>
                        <a:pt x="130" y="127"/>
                        <a:pt x="130" y="127"/>
                        <a:pt x="130" y="127"/>
                      </a:cubicBezTo>
                      <a:cubicBezTo>
                        <a:pt x="130" y="127"/>
                        <a:pt x="130" y="127"/>
                        <a:pt x="130" y="127"/>
                      </a:cubicBezTo>
                      <a:cubicBezTo>
                        <a:pt x="131" y="126"/>
                        <a:pt x="131" y="126"/>
                        <a:pt x="131" y="126"/>
                      </a:cubicBezTo>
                      <a:cubicBezTo>
                        <a:pt x="132" y="126"/>
                        <a:pt x="132" y="126"/>
                        <a:pt x="132" y="126"/>
                      </a:cubicBezTo>
                      <a:cubicBezTo>
                        <a:pt x="132" y="126"/>
                        <a:pt x="132" y="126"/>
                        <a:pt x="132" y="126"/>
                      </a:cubicBezTo>
                      <a:cubicBezTo>
                        <a:pt x="132" y="127"/>
                        <a:pt x="132" y="127"/>
                        <a:pt x="132" y="127"/>
                      </a:cubicBezTo>
                      <a:cubicBezTo>
                        <a:pt x="132" y="127"/>
                        <a:pt x="132" y="127"/>
                        <a:pt x="132" y="127"/>
                      </a:cubicBezTo>
                      <a:cubicBezTo>
                        <a:pt x="133" y="127"/>
                        <a:pt x="133" y="127"/>
                        <a:pt x="133" y="127"/>
                      </a:cubicBezTo>
                      <a:cubicBezTo>
                        <a:pt x="133" y="126"/>
                        <a:pt x="133" y="126"/>
                        <a:pt x="133" y="126"/>
                      </a:cubicBezTo>
                      <a:cubicBezTo>
                        <a:pt x="134" y="126"/>
                        <a:pt x="134" y="126"/>
                        <a:pt x="134" y="126"/>
                      </a:cubicBezTo>
                      <a:cubicBezTo>
                        <a:pt x="134" y="126"/>
                        <a:pt x="134" y="126"/>
                        <a:pt x="134" y="126"/>
                      </a:cubicBezTo>
                      <a:cubicBezTo>
                        <a:pt x="135" y="126"/>
                        <a:pt x="135" y="126"/>
                        <a:pt x="135" y="126"/>
                      </a:cubicBezTo>
                      <a:cubicBezTo>
                        <a:pt x="135" y="126"/>
                        <a:pt x="135" y="126"/>
                        <a:pt x="135" y="126"/>
                      </a:cubicBezTo>
                      <a:cubicBezTo>
                        <a:pt x="135" y="126"/>
                        <a:pt x="135" y="126"/>
                        <a:pt x="135" y="126"/>
                      </a:cubicBezTo>
                      <a:cubicBezTo>
                        <a:pt x="137" y="127"/>
                        <a:pt x="137" y="127"/>
                        <a:pt x="137" y="127"/>
                      </a:cubicBezTo>
                      <a:cubicBezTo>
                        <a:pt x="137" y="127"/>
                        <a:pt x="137" y="127"/>
                        <a:pt x="137" y="127"/>
                      </a:cubicBezTo>
                      <a:cubicBezTo>
                        <a:pt x="137" y="127"/>
                        <a:pt x="137" y="127"/>
                        <a:pt x="137" y="127"/>
                      </a:cubicBezTo>
                      <a:cubicBezTo>
                        <a:pt x="137" y="127"/>
                        <a:pt x="137" y="127"/>
                        <a:pt x="137" y="127"/>
                      </a:cubicBezTo>
                      <a:cubicBezTo>
                        <a:pt x="137" y="128"/>
                        <a:pt x="137" y="128"/>
                        <a:pt x="137" y="128"/>
                      </a:cubicBezTo>
                      <a:cubicBezTo>
                        <a:pt x="137" y="129"/>
                        <a:pt x="137" y="129"/>
                        <a:pt x="137" y="129"/>
                      </a:cubicBezTo>
                      <a:cubicBezTo>
                        <a:pt x="136" y="129"/>
                        <a:pt x="136" y="129"/>
                        <a:pt x="136" y="129"/>
                      </a:cubicBezTo>
                      <a:cubicBezTo>
                        <a:pt x="135" y="129"/>
                        <a:pt x="135" y="129"/>
                        <a:pt x="135" y="129"/>
                      </a:cubicBezTo>
                      <a:cubicBezTo>
                        <a:pt x="134" y="129"/>
                        <a:pt x="134" y="129"/>
                        <a:pt x="134" y="129"/>
                      </a:cubicBezTo>
                      <a:cubicBezTo>
                        <a:pt x="133" y="129"/>
                        <a:pt x="133" y="129"/>
                        <a:pt x="133" y="129"/>
                      </a:cubicBezTo>
                      <a:cubicBezTo>
                        <a:pt x="133" y="129"/>
                        <a:pt x="133" y="129"/>
                        <a:pt x="133" y="129"/>
                      </a:cubicBezTo>
                      <a:cubicBezTo>
                        <a:pt x="132" y="129"/>
                        <a:pt x="132" y="129"/>
                        <a:pt x="132" y="129"/>
                      </a:cubicBezTo>
                      <a:cubicBezTo>
                        <a:pt x="132" y="129"/>
                        <a:pt x="132" y="129"/>
                        <a:pt x="132" y="129"/>
                      </a:cubicBezTo>
                      <a:cubicBezTo>
                        <a:pt x="133" y="129"/>
                        <a:pt x="133" y="129"/>
                        <a:pt x="133" y="129"/>
                      </a:cubicBezTo>
                      <a:cubicBezTo>
                        <a:pt x="134" y="129"/>
                        <a:pt x="134" y="129"/>
                        <a:pt x="134" y="129"/>
                      </a:cubicBezTo>
                      <a:cubicBezTo>
                        <a:pt x="135" y="130"/>
                        <a:pt x="135" y="130"/>
                        <a:pt x="135" y="130"/>
                      </a:cubicBezTo>
                      <a:cubicBezTo>
                        <a:pt x="135" y="130"/>
                        <a:pt x="135" y="130"/>
                        <a:pt x="135" y="130"/>
                      </a:cubicBezTo>
                      <a:cubicBezTo>
                        <a:pt x="135" y="130"/>
                        <a:pt x="135" y="130"/>
                        <a:pt x="135" y="130"/>
                      </a:cubicBezTo>
                      <a:cubicBezTo>
                        <a:pt x="136" y="130"/>
                        <a:pt x="136" y="130"/>
                        <a:pt x="136" y="130"/>
                      </a:cubicBezTo>
                      <a:cubicBezTo>
                        <a:pt x="137" y="130"/>
                        <a:pt x="137" y="130"/>
                        <a:pt x="137" y="130"/>
                      </a:cubicBezTo>
                      <a:cubicBezTo>
                        <a:pt x="138" y="130"/>
                        <a:pt x="138" y="130"/>
                        <a:pt x="138" y="130"/>
                      </a:cubicBezTo>
                      <a:cubicBezTo>
                        <a:pt x="138" y="130"/>
                        <a:pt x="138" y="130"/>
                        <a:pt x="138" y="130"/>
                      </a:cubicBezTo>
                      <a:cubicBezTo>
                        <a:pt x="139" y="130"/>
                        <a:pt x="139" y="130"/>
                        <a:pt x="139" y="130"/>
                      </a:cubicBezTo>
                      <a:cubicBezTo>
                        <a:pt x="140" y="131"/>
                        <a:pt x="140" y="131"/>
                        <a:pt x="140" y="131"/>
                      </a:cubicBezTo>
                      <a:cubicBezTo>
                        <a:pt x="140" y="131"/>
                        <a:pt x="140" y="131"/>
                        <a:pt x="140" y="131"/>
                      </a:cubicBezTo>
                      <a:cubicBezTo>
                        <a:pt x="140" y="132"/>
                        <a:pt x="140" y="132"/>
                        <a:pt x="140" y="132"/>
                      </a:cubicBezTo>
                      <a:cubicBezTo>
                        <a:pt x="141" y="132"/>
                        <a:pt x="141" y="132"/>
                        <a:pt x="141" y="132"/>
                      </a:cubicBezTo>
                      <a:cubicBezTo>
                        <a:pt x="141" y="132"/>
                        <a:pt x="141" y="132"/>
                        <a:pt x="141" y="132"/>
                      </a:cubicBezTo>
                      <a:cubicBezTo>
                        <a:pt x="141" y="132"/>
                        <a:pt x="141" y="132"/>
                        <a:pt x="141" y="132"/>
                      </a:cubicBezTo>
                      <a:cubicBezTo>
                        <a:pt x="142" y="133"/>
                        <a:pt x="142" y="133"/>
                        <a:pt x="142" y="133"/>
                      </a:cubicBezTo>
                      <a:cubicBezTo>
                        <a:pt x="142" y="133"/>
                        <a:pt x="142" y="133"/>
                        <a:pt x="142" y="133"/>
                      </a:cubicBezTo>
                      <a:cubicBezTo>
                        <a:pt x="143" y="133"/>
                        <a:pt x="143" y="133"/>
                        <a:pt x="143" y="133"/>
                      </a:cubicBezTo>
                      <a:cubicBezTo>
                        <a:pt x="143" y="134"/>
                        <a:pt x="143" y="134"/>
                        <a:pt x="143" y="134"/>
                      </a:cubicBezTo>
                      <a:cubicBezTo>
                        <a:pt x="143" y="134"/>
                        <a:pt x="143" y="134"/>
                        <a:pt x="143" y="134"/>
                      </a:cubicBezTo>
                      <a:cubicBezTo>
                        <a:pt x="144" y="134"/>
                        <a:pt x="144" y="134"/>
                        <a:pt x="144" y="134"/>
                      </a:cubicBezTo>
                      <a:cubicBezTo>
                        <a:pt x="144" y="134"/>
                        <a:pt x="144" y="134"/>
                        <a:pt x="144" y="134"/>
                      </a:cubicBezTo>
                      <a:cubicBezTo>
                        <a:pt x="144" y="135"/>
                        <a:pt x="144" y="135"/>
                        <a:pt x="144" y="135"/>
                      </a:cubicBezTo>
                      <a:cubicBezTo>
                        <a:pt x="143" y="135"/>
                        <a:pt x="143" y="135"/>
                        <a:pt x="143" y="135"/>
                      </a:cubicBezTo>
                      <a:cubicBezTo>
                        <a:pt x="143" y="136"/>
                        <a:pt x="143" y="136"/>
                        <a:pt x="143" y="136"/>
                      </a:cubicBezTo>
                      <a:cubicBezTo>
                        <a:pt x="143" y="136"/>
                        <a:pt x="143" y="136"/>
                        <a:pt x="143" y="136"/>
                      </a:cubicBezTo>
                      <a:cubicBezTo>
                        <a:pt x="142" y="137"/>
                        <a:pt x="142" y="137"/>
                        <a:pt x="142" y="137"/>
                      </a:cubicBezTo>
                      <a:cubicBezTo>
                        <a:pt x="143" y="137"/>
                        <a:pt x="143" y="137"/>
                        <a:pt x="143" y="137"/>
                      </a:cubicBezTo>
                      <a:cubicBezTo>
                        <a:pt x="143" y="136"/>
                        <a:pt x="143" y="136"/>
                        <a:pt x="143" y="136"/>
                      </a:cubicBezTo>
                      <a:cubicBezTo>
                        <a:pt x="144" y="136"/>
                        <a:pt x="144" y="136"/>
                        <a:pt x="144" y="136"/>
                      </a:cubicBezTo>
                      <a:cubicBezTo>
                        <a:pt x="144" y="135"/>
                        <a:pt x="144" y="135"/>
                        <a:pt x="144" y="135"/>
                      </a:cubicBezTo>
                      <a:cubicBezTo>
                        <a:pt x="144" y="136"/>
                        <a:pt x="144" y="136"/>
                        <a:pt x="144" y="136"/>
                      </a:cubicBezTo>
                      <a:cubicBezTo>
                        <a:pt x="144" y="136"/>
                        <a:pt x="144" y="136"/>
                        <a:pt x="144" y="136"/>
                      </a:cubicBezTo>
                      <a:cubicBezTo>
                        <a:pt x="144" y="137"/>
                        <a:pt x="144" y="137"/>
                        <a:pt x="144" y="137"/>
                      </a:cubicBezTo>
                      <a:cubicBezTo>
                        <a:pt x="144" y="136"/>
                        <a:pt x="144" y="136"/>
                        <a:pt x="144" y="136"/>
                      </a:cubicBezTo>
                      <a:cubicBezTo>
                        <a:pt x="144" y="136"/>
                        <a:pt x="144" y="136"/>
                        <a:pt x="144" y="136"/>
                      </a:cubicBezTo>
                      <a:cubicBezTo>
                        <a:pt x="145" y="136"/>
                        <a:pt x="145" y="136"/>
                        <a:pt x="145" y="136"/>
                      </a:cubicBezTo>
                      <a:cubicBezTo>
                        <a:pt x="145" y="136"/>
                        <a:pt x="145" y="136"/>
                        <a:pt x="145" y="136"/>
                      </a:cubicBezTo>
                      <a:cubicBezTo>
                        <a:pt x="146" y="136"/>
                        <a:pt x="146" y="136"/>
                        <a:pt x="146" y="136"/>
                      </a:cubicBezTo>
                      <a:cubicBezTo>
                        <a:pt x="145" y="137"/>
                        <a:pt x="145" y="137"/>
                        <a:pt x="145" y="137"/>
                      </a:cubicBezTo>
                      <a:cubicBezTo>
                        <a:pt x="145" y="137"/>
                        <a:pt x="145" y="137"/>
                        <a:pt x="145" y="137"/>
                      </a:cubicBezTo>
                      <a:cubicBezTo>
                        <a:pt x="144" y="138"/>
                        <a:pt x="144" y="138"/>
                        <a:pt x="144" y="138"/>
                      </a:cubicBezTo>
                      <a:cubicBezTo>
                        <a:pt x="144" y="138"/>
                        <a:pt x="144" y="138"/>
                        <a:pt x="144" y="138"/>
                      </a:cubicBezTo>
                      <a:cubicBezTo>
                        <a:pt x="144" y="139"/>
                        <a:pt x="144" y="139"/>
                        <a:pt x="144" y="139"/>
                      </a:cubicBezTo>
                      <a:cubicBezTo>
                        <a:pt x="144" y="139"/>
                        <a:pt x="144" y="139"/>
                        <a:pt x="144" y="139"/>
                      </a:cubicBezTo>
                      <a:cubicBezTo>
                        <a:pt x="144" y="139"/>
                        <a:pt x="144" y="139"/>
                        <a:pt x="144" y="139"/>
                      </a:cubicBezTo>
                      <a:cubicBezTo>
                        <a:pt x="144" y="140"/>
                        <a:pt x="144" y="140"/>
                        <a:pt x="144" y="140"/>
                      </a:cubicBezTo>
                      <a:cubicBezTo>
                        <a:pt x="144" y="140"/>
                        <a:pt x="144" y="140"/>
                        <a:pt x="144" y="140"/>
                      </a:cubicBezTo>
                      <a:cubicBezTo>
                        <a:pt x="144" y="140"/>
                        <a:pt x="144" y="140"/>
                        <a:pt x="144" y="140"/>
                      </a:cubicBezTo>
                      <a:cubicBezTo>
                        <a:pt x="145" y="139"/>
                        <a:pt x="145" y="139"/>
                        <a:pt x="145" y="139"/>
                      </a:cubicBezTo>
                      <a:cubicBezTo>
                        <a:pt x="145" y="138"/>
                        <a:pt x="145" y="138"/>
                        <a:pt x="145" y="138"/>
                      </a:cubicBezTo>
                      <a:cubicBezTo>
                        <a:pt x="146" y="138"/>
                        <a:pt x="146" y="138"/>
                        <a:pt x="146" y="138"/>
                      </a:cubicBezTo>
                      <a:cubicBezTo>
                        <a:pt x="146" y="138"/>
                        <a:pt x="146" y="138"/>
                        <a:pt x="146" y="138"/>
                      </a:cubicBezTo>
                      <a:cubicBezTo>
                        <a:pt x="146" y="138"/>
                        <a:pt x="146" y="138"/>
                        <a:pt x="146" y="138"/>
                      </a:cubicBezTo>
                      <a:cubicBezTo>
                        <a:pt x="146" y="139"/>
                        <a:pt x="146" y="139"/>
                        <a:pt x="146" y="139"/>
                      </a:cubicBezTo>
                      <a:cubicBezTo>
                        <a:pt x="145" y="140"/>
                        <a:pt x="145" y="140"/>
                        <a:pt x="145" y="140"/>
                      </a:cubicBezTo>
                      <a:cubicBezTo>
                        <a:pt x="146" y="140"/>
                        <a:pt x="146" y="140"/>
                        <a:pt x="146" y="140"/>
                      </a:cubicBezTo>
                      <a:cubicBezTo>
                        <a:pt x="146" y="140"/>
                        <a:pt x="146" y="140"/>
                        <a:pt x="146" y="140"/>
                      </a:cubicBezTo>
                      <a:cubicBezTo>
                        <a:pt x="146" y="140"/>
                        <a:pt x="146" y="140"/>
                        <a:pt x="146" y="140"/>
                      </a:cubicBezTo>
                      <a:cubicBezTo>
                        <a:pt x="146" y="141"/>
                        <a:pt x="146" y="141"/>
                        <a:pt x="146" y="141"/>
                      </a:cubicBezTo>
                      <a:cubicBezTo>
                        <a:pt x="146" y="141"/>
                        <a:pt x="146" y="141"/>
                        <a:pt x="146" y="141"/>
                      </a:cubicBezTo>
                      <a:cubicBezTo>
                        <a:pt x="145" y="141"/>
                        <a:pt x="145" y="141"/>
                        <a:pt x="145" y="141"/>
                      </a:cubicBezTo>
                      <a:cubicBezTo>
                        <a:pt x="145" y="142"/>
                        <a:pt x="145" y="142"/>
                        <a:pt x="145" y="142"/>
                      </a:cubicBezTo>
                      <a:cubicBezTo>
                        <a:pt x="145" y="142"/>
                        <a:pt x="145" y="142"/>
                        <a:pt x="145" y="142"/>
                      </a:cubicBezTo>
                      <a:cubicBezTo>
                        <a:pt x="146" y="142"/>
                        <a:pt x="146" y="142"/>
                        <a:pt x="146" y="142"/>
                      </a:cubicBezTo>
                      <a:cubicBezTo>
                        <a:pt x="146" y="142"/>
                        <a:pt x="146" y="142"/>
                        <a:pt x="146" y="142"/>
                      </a:cubicBezTo>
                      <a:cubicBezTo>
                        <a:pt x="146" y="142"/>
                        <a:pt x="146" y="142"/>
                        <a:pt x="146" y="142"/>
                      </a:cubicBezTo>
                      <a:cubicBezTo>
                        <a:pt x="146" y="143"/>
                        <a:pt x="146" y="143"/>
                        <a:pt x="146" y="143"/>
                      </a:cubicBezTo>
                      <a:cubicBezTo>
                        <a:pt x="146" y="143"/>
                        <a:pt x="146" y="143"/>
                        <a:pt x="146" y="143"/>
                      </a:cubicBezTo>
                      <a:cubicBezTo>
                        <a:pt x="146" y="143"/>
                        <a:pt x="146" y="143"/>
                        <a:pt x="146" y="143"/>
                      </a:cubicBezTo>
                      <a:cubicBezTo>
                        <a:pt x="146" y="144"/>
                        <a:pt x="146" y="144"/>
                        <a:pt x="146" y="144"/>
                      </a:cubicBezTo>
                      <a:cubicBezTo>
                        <a:pt x="146" y="144"/>
                        <a:pt x="146" y="144"/>
                        <a:pt x="146" y="144"/>
                      </a:cubicBezTo>
                      <a:cubicBezTo>
                        <a:pt x="146" y="145"/>
                        <a:pt x="146" y="145"/>
                        <a:pt x="146" y="145"/>
                      </a:cubicBezTo>
                      <a:cubicBezTo>
                        <a:pt x="146" y="146"/>
                        <a:pt x="146" y="146"/>
                        <a:pt x="146" y="146"/>
                      </a:cubicBezTo>
                      <a:cubicBezTo>
                        <a:pt x="146" y="146"/>
                        <a:pt x="146" y="146"/>
                        <a:pt x="146" y="146"/>
                      </a:cubicBezTo>
                      <a:cubicBezTo>
                        <a:pt x="146" y="147"/>
                        <a:pt x="146" y="147"/>
                        <a:pt x="146" y="147"/>
                      </a:cubicBezTo>
                      <a:cubicBezTo>
                        <a:pt x="145" y="147"/>
                        <a:pt x="145" y="147"/>
                        <a:pt x="145" y="147"/>
                      </a:cubicBezTo>
                      <a:cubicBezTo>
                        <a:pt x="145" y="147"/>
                        <a:pt x="145" y="147"/>
                        <a:pt x="145" y="147"/>
                      </a:cubicBezTo>
                      <a:cubicBezTo>
                        <a:pt x="145" y="147"/>
                        <a:pt x="145" y="147"/>
                        <a:pt x="145" y="147"/>
                      </a:cubicBezTo>
                      <a:cubicBezTo>
                        <a:pt x="144" y="147"/>
                        <a:pt x="144" y="147"/>
                        <a:pt x="144" y="147"/>
                      </a:cubicBezTo>
                      <a:cubicBezTo>
                        <a:pt x="145" y="147"/>
                        <a:pt x="145" y="147"/>
                        <a:pt x="145" y="147"/>
                      </a:cubicBezTo>
                      <a:cubicBezTo>
                        <a:pt x="144" y="146"/>
                        <a:pt x="144" y="146"/>
                        <a:pt x="144" y="146"/>
                      </a:cubicBezTo>
                      <a:cubicBezTo>
                        <a:pt x="144" y="146"/>
                        <a:pt x="144" y="146"/>
                        <a:pt x="144" y="146"/>
                      </a:cubicBezTo>
                      <a:cubicBezTo>
                        <a:pt x="144" y="146"/>
                        <a:pt x="144" y="146"/>
                        <a:pt x="144" y="146"/>
                      </a:cubicBezTo>
                      <a:cubicBezTo>
                        <a:pt x="143" y="147"/>
                        <a:pt x="143" y="147"/>
                        <a:pt x="143" y="147"/>
                      </a:cubicBezTo>
                      <a:cubicBezTo>
                        <a:pt x="143" y="146"/>
                        <a:pt x="143" y="146"/>
                        <a:pt x="143" y="146"/>
                      </a:cubicBezTo>
                      <a:cubicBezTo>
                        <a:pt x="143" y="146"/>
                        <a:pt x="143" y="146"/>
                        <a:pt x="143" y="146"/>
                      </a:cubicBezTo>
                      <a:cubicBezTo>
                        <a:pt x="143" y="145"/>
                        <a:pt x="143" y="145"/>
                        <a:pt x="143" y="145"/>
                      </a:cubicBezTo>
                      <a:cubicBezTo>
                        <a:pt x="143" y="145"/>
                        <a:pt x="143" y="145"/>
                        <a:pt x="143" y="145"/>
                      </a:cubicBezTo>
                      <a:cubicBezTo>
                        <a:pt x="143" y="144"/>
                        <a:pt x="143" y="144"/>
                        <a:pt x="143" y="144"/>
                      </a:cubicBezTo>
                      <a:cubicBezTo>
                        <a:pt x="143" y="143"/>
                        <a:pt x="143" y="143"/>
                        <a:pt x="143" y="143"/>
                      </a:cubicBezTo>
                      <a:cubicBezTo>
                        <a:pt x="143" y="143"/>
                        <a:pt x="143" y="143"/>
                        <a:pt x="143" y="143"/>
                      </a:cubicBezTo>
                      <a:cubicBezTo>
                        <a:pt x="143" y="143"/>
                        <a:pt x="143" y="143"/>
                        <a:pt x="143" y="143"/>
                      </a:cubicBezTo>
                      <a:cubicBezTo>
                        <a:pt x="142" y="143"/>
                        <a:pt x="142" y="143"/>
                        <a:pt x="142" y="143"/>
                      </a:cubicBezTo>
                      <a:cubicBezTo>
                        <a:pt x="142" y="144"/>
                        <a:pt x="142" y="144"/>
                        <a:pt x="142" y="144"/>
                      </a:cubicBezTo>
                      <a:cubicBezTo>
                        <a:pt x="142" y="145"/>
                        <a:pt x="142" y="145"/>
                        <a:pt x="142" y="145"/>
                      </a:cubicBezTo>
                      <a:cubicBezTo>
                        <a:pt x="142" y="146"/>
                        <a:pt x="142" y="146"/>
                        <a:pt x="142" y="146"/>
                      </a:cubicBezTo>
                      <a:cubicBezTo>
                        <a:pt x="142" y="147"/>
                        <a:pt x="142" y="147"/>
                        <a:pt x="142" y="147"/>
                      </a:cubicBezTo>
                      <a:cubicBezTo>
                        <a:pt x="142" y="147"/>
                        <a:pt x="142" y="147"/>
                        <a:pt x="142" y="147"/>
                      </a:cubicBezTo>
                      <a:cubicBezTo>
                        <a:pt x="141" y="147"/>
                        <a:pt x="141" y="147"/>
                        <a:pt x="141" y="147"/>
                      </a:cubicBezTo>
                      <a:cubicBezTo>
                        <a:pt x="141" y="147"/>
                        <a:pt x="141" y="147"/>
                        <a:pt x="141" y="147"/>
                      </a:cubicBezTo>
                      <a:cubicBezTo>
                        <a:pt x="140" y="147"/>
                        <a:pt x="140" y="147"/>
                        <a:pt x="140" y="147"/>
                      </a:cubicBezTo>
                      <a:cubicBezTo>
                        <a:pt x="140" y="147"/>
                        <a:pt x="140" y="147"/>
                        <a:pt x="140" y="147"/>
                      </a:cubicBezTo>
                      <a:cubicBezTo>
                        <a:pt x="139" y="146"/>
                        <a:pt x="139" y="146"/>
                        <a:pt x="139" y="146"/>
                      </a:cubicBezTo>
                      <a:cubicBezTo>
                        <a:pt x="138" y="145"/>
                        <a:pt x="138" y="145"/>
                        <a:pt x="138" y="145"/>
                      </a:cubicBezTo>
                      <a:cubicBezTo>
                        <a:pt x="137" y="144"/>
                        <a:pt x="137" y="144"/>
                        <a:pt x="137" y="144"/>
                      </a:cubicBezTo>
                      <a:cubicBezTo>
                        <a:pt x="137" y="144"/>
                        <a:pt x="137" y="144"/>
                        <a:pt x="137" y="144"/>
                      </a:cubicBezTo>
                      <a:cubicBezTo>
                        <a:pt x="137" y="142"/>
                        <a:pt x="137" y="142"/>
                        <a:pt x="137" y="142"/>
                      </a:cubicBezTo>
                      <a:cubicBezTo>
                        <a:pt x="136" y="142"/>
                        <a:pt x="136" y="142"/>
                        <a:pt x="136" y="142"/>
                      </a:cubicBezTo>
                      <a:cubicBezTo>
                        <a:pt x="136" y="141"/>
                        <a:pt x="136" y="141"/>
                        <a:pt x="136" y="141"/>
                      </a:cubicBezTo>
                      <a:cubicBezTo>
                        <a:pt x="136" y="140"/>
                        <a:pt x="136" y="140"/>
                        <a:pt x="136" y="140"/>
                      </a:cubicBezTo>
                      <a:cubicBezTo>
                        <a:pt x="136" y="140"/>
                        <a:pt x="136" y="140"/>
                        <a:pt x="136" y="140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6" y="139"/>
                        <a:pt x="136" y="139"/>
                        <a:pt x="136" y="139"/>
                      </a:cubicBezTo>
                      <a:cubicBezTo>
                        <a:pt x="135" y="139"/>
                        <a:pt x="135" y="139"/>
                        <a:pt x="135" y="139"/>
                      </a:cubicBezTo>
                      <a:cubicBezTo>
                        <a:pt x="135" y="139"/>
                        <a:pt x="135" y="139"/>
                        <a:pt x="135" y="139"/>
                      </a:cubicBezTo>
                      <a:cubicBezTo>
                        <a:pt x="134" y="139"/>
                        <a:pt x="134" y="139"/>
                        <a:pt x="134" y="139"/>
                      </a:cubicBezTo>
                      <a:cubicBezTo>
                        <a:pt x="133" y="137"/>
                        <a:pt x="133" y="137"/>
                        <a:pt x="133" y="137"/>
                      </a:cubicBezTo>
                      <a:cubicBezTo>
                        <a:pt x="132" y="137"/>
                        <a:pt x="132" y="137"/>
                        <a:pt x="132" y="137"/>
                      </a:cubicBezTo>
                      <a:cubicBezTo>
                        <a:pt x="132" y="136"/>
                        <a:pt x="132" y="136"/>
                        <a:pt x="132" y="136"/>
                      </a:cubicBezTo>
                      <a:cubicBezTo>
                        <a:pt x="132" y="136"/>
                        <a:pt x="132" y="136"/>
                        <a:pt x="132" y="136"/>
                      </a:cubicBezTo>
                      <a:cubicBezTo>
                        <a:pt x="131" y="137"/>
                        <a:pt x="131" y="137"/>
                        <a:pt x="131" y="137"/>
                      </a:cubicBezTo>
                      <a:cubicBezTo>
                        <a:pt x="130" y="136"/>
                        <a:pt x="130" y="136"/>
                        <a:pt x="130" y="136"/>
                      </a:cubicBezTo>
                      <a:cubicBezTo>
                        <a:pt x="130" y="136"/>
                        <a:pt x="130" y="136"/>
                        <a:pt x="130" y="136"/>
                      </a:cubicBezTo>
                      <a:cubicBezTo>
                        <a:pt x="129" y="137"/>
                        <a:pt x="129" y="137"/>
                        <a:pt x="129" y="137"/>
                      </a:cubicBezTo>
                      <a:cubicBezTo>
                        <a:pt x="129" y="136"/>
                        <a:pt x="129" y="136"/>
                        <a:pt x="129" y="136"/>
                      </a:cubicBezTo>
                      <a:cubicBezTo>
                        <a:pt x="128" y="136"/>
                        <a:pt x="128" y="136"/>
                        <a:pt x="128" y="136"/>
                      </a:cubicBezTo>
                      <a:cubicBezTo>
                        <a:pt x="128" y="135"/>
                        <a:pt x="128" y="135"/>
                        <a:pt x="128" y="135"/>
                      </a:cubicBezTo>
                      <a:cubicBezTo>
                        <a:pt x="127" y="135"/>
                        <a:pt x="127" y="135"/>
                        <a:pt x="127" y="135"/>
                      </a:cubicBezTo>
                      <a:cubicBezTo>
                        <a:pt x="127" y="134"/>
                        <a:pt x="127" y="134"/>
                        <a:pt x="127" y="134"/>
                      </a:cubicBezTo>
                      <a:cubicBezTo>
                        <a:pt x="127" y="134"/>
                        <a:pt x="127" y="134"/>
                        <a:pt x="127" y="134"/>
                      </a:cubicBezTo>
                      <a:cubicBezTo>
                        <a:pt x="127" y="133"/>
                        <a:pt x="127" y="133"/>
                        <a:pt x="127" y="133"/>
                      </a:cubicBezTo>
                      <a:cubicBezTo>
                        <a:pt x="126" y="132"/>
                        <a:pt x="126" y="132"/>
                        <a:pt x="126" y="132"/>
                      </a:cubicBezTo>
                      <a:cubicBezTo>
                        <a:pt x="126" y="133"/>
                        <a:pt x="126" y="133"/>
                        <a:pt x="126" y="133"/>
                      </a:cubicBezTo>
                      <a:cubicBezTo>
                        <a:pt x="126" y="134"/>
                        <a:pt x="126" y="134"/>
                        <a:pt x="126" y="134"/>
                      </a:cubicBezTo>
                      <a:cubicBezTo>
                        <a:pt x="126" y="134"/>
                        <a:pt x="126" y="134"/>
                        <a:pt x="126" y="134"/>
                      </a:cubicBezTo>
                      <a:cubicBezTo>
                        <a:pt x="125" y="134"/>
                        <a:pt x="125" y="134"/>
                        <a:pt x="125" y="134"/>
                      </a:cubicBezTo>
                      <a:cubicBezTo>
                        <a:pt x="125" y="134"/>
                        <a:pt x="125" y="134"/>
                        <a:pt x="125" y="134"/>
                      </a:cubicBezTo>
                      <a:cubicBezTo>
                        <a:pt x="126" y="135"/>
                        <a:pt x="126" y="135"/>
                        <a:pt x="126" y="135"/>
                      </a:cubicBezTo>
                      <a:cubicBezTo>
                        <a:pt x="126" y="135"/>
                        <a:pt x="126" y="135"/>
                        <a:pt x="126" y="135"/>
                      </a:cubicBezTo>
                      <a:cubicBezTo>
                        <a:pt x="127" y="136"/>
                        <a:pt x="127" y="136"/>
                        <a:pt x="127" y="136"/>
                      </a:cubicBezTo>
                      <a:cubicBezTo>
                        <a:pt x="127" y="136"/>
                        <a:pt x="127" y="136"/>
                        <a:pt x="127" y="136"/>
                      </a:cubicBezTo>
                      <a:cubicBezTo>
                        <a:pt x="127" y="136"/>
                        <a:pt x="127" y="136"/>
                        <a:pt x="127" y="136"/>
                      </a:cubicBezTo>
                      <a:cubicBezTo>
                        <a:pt x="126" y="136"/>
                        <a:pt x="126" y="136"/>
                        <a:pt x="126" y="136"/>
                      </a:cubicBezTo>
                      <a:cubicBezTo>
                        <a:pt x="126" y="137"/>
                        <a:pt x="126" y="137"/>
                        <a:pt x="126" y="137"/>
                      </a:cubicBezTo>
                      <a:cubicBezTo>
                        <a:pt x="125" y="137"/>
                        <a:pt x="125" y="137"/>
                        <a:pt x="125" y="137"/>
                      </a:cubicBezTo>
                      <a:cubicBezTo>
                        <a:pt x="124" y="137"/>
                        <a:pt x="124" y="137"/>
                        <a:pt x="124" y="137"/>
                      </a:cubicBezTo>
                      <a:cubicBezTo>
                        <a:pt x="124" y="137"/>
                        <a:pt x="124" y="137"/>
                        <a:pt x="124" y="137"/>
                      </a:cubicBezTo>
                      <a:cubicBezTo>
                        <a:pt x="125" y="137"/>
                        <a:pt x="125" y="137"/>
                        <a:pt x="125" y="137"/>
                      </a:cubicBezTo>
                      <a:cubicBezTo>
                        <a:pt x="126" y="137"/>
                        <a:pt x="126" y="137"/>
                        <a:pt x="126" y="137"/>
                      </a:cubicBezTo>
                      <a:cubicBezTo>
                        <a:pt x="126" y="137"/>
                        <a:pt x="126" y="137"/>
                        <a:pt x="126" y="137"/>
                      </a:cubicBezTo>
                      <a:cubicBezTo>
                        <a:pt x="127" y="137"/>
                        <a:pt x="127" y="137"/>
                        <a:pt x="127" y="137"/>
                      </a:cubicBezTo>
                      <a:cubicBezTo>
                        <a:pt x="128" y="136"/>
                        <a:pt x="128" y="136"/>
                        <a:pt x="128" y="136"/>
                      </a:cubicBezTo>
                      <a:cubicBezTo>
                        <a:pt x="128" y="137"/>
                        <a:pt x="128" y="137"/>
                        <a:pt x="128" y="137"/>
                      </a:cubicBezTo>
                      <a:cubicBezTo>
                        <a:pt x="128" y="137"/>
                        <a:pt x="128" y="137"/>
                        <a:pt x="128" y="137"/>
                      </a:cubicBezTo>
                      <a:cubicBezTo>
                        <a:pt x="128" y="138"/>
                        <a:pt x="128" y="138"/>
                        <a:pt x="128" y="138"/>
                      </a:cubicBezTo>
                      <a:cubicBezTo>
                        <a:pt x="129" y="137"/>
                        <a:pt x="129" y="137"/>
                        <a:pt x="129" y="137"/>
                      </a:cubicBezTo>
                      <a:cubicBezTo>
                        <a:pt x="130" y="137"/>
                        <a:pt x="130" y="137"/>
                        <a:pt x="130" y="137"/>
                      </a:cubicBezTo>
                      <a:cubicBezTo>
                        <a:pt x="132" y="138"/>
                        <a:pt x="132" y="138"/>
                        <a:pt x="132" y="138"/>
                      </a:cubicBezTo>
                      <a:cubicBezTo>
                        <a:pt x="132" y="138"/>
                        <a:pt x="132" y="138"/>
                        <a:pt x="132" y="138"/>
                      </a:cubicBezTo>
                      <a:cubicBezTo>
                        <a:pt x="133" y="138"/>
                        <a:pt x="133" y="138"/>
                        <a:pt x="133" y="138"/>
                      </a:cubicBezTo>
                      <a:cubicBezTo>
                        <a:pt x="133" y="139"/>
                        <a:pt x="133" y="139"/>
                        <a:pt x="133" y="139"/>
                      </a:cubicBezTo>
                      <a:cubicBezTo>
                        <a:pt x="133" y="139"/>
                        <a:pt x="133" y="139"/>
                        <a:pt x="133" y="139"/>
                      </a:cubicBezTo>
                      <a:cubicBezTo>
                        <a:pt x="133" y="140"/>
                        <a:pt x="133" y="140"/>
                        <a:pt x="133" y="140"/>
                      </a:cubicBezTo>
                      <a:cubicBezTo>
                        <a:pt x="132" y="140"/>
                        <a:pt x="132" y="140"/>
                        <a:pt x="132" y="140"/>
                      </a:cubicBezTo>
                      <a:cubicBezTo>
                        <a:pt x="132" y="141"/>
                        <a:pt x="132" y="141"/>
                        <a:pt x="132" y="141"/>
                      </a:cubicBezTo>
                      <a:cubicBezTo>
                        <a:pt x="132" y="141"/>
                        <a:pt x="132" y="141"/>
                        <a:pt x="132" y="141"/>
                      </a:cubicBezTo>
                      <a:cubicBezTo>
                        <a:pt x="131" y="141"/>
                        <a:pt x="131" y="141"/>
                        <a:pt x="131" y="141"/>
                      </a:cubicBezTo>
                      <a:cubicBezTo>
                        <a:pt x="129" y="142"/>
                        <a:pt x="129" y="142"/>
                        <a:pt x="129" y="142"/>
                      </a:cubicBezTo>
                      <a:cubicBezTo>
                        <a:pt x="128" y="142"/>
                        <a:pt x="128" y="142"/>
                        <a:pt x="128" y="142"/>
                      </a:cubicBezTo>
                      <a:cubicBezTo>
                        <a:pt x="127" y="142"/>
                        <a:pt x="127" y="142"/>
                        <a:pt x="127" y="142"/>
                      </a:cubicBezTo>
                      <a:cubicBezTo>
                        <a:pt x="126" y="142"/>
                        <a:pt x="126" y="142"/>
                        <a:pt x="126" y="142"/>
                      </a:cubicBezTo>
                      <a:cubicBezTo>
                        <a:pt x="126" y="141"/>
                        <a:pt x="126" y="141"/>
                        <a:pt x="126" y="141"/>
                      </a:cubicBezTo>
                      <a:cubicBezTo>
                        <a:pt x="126" y="141"/>
                        <a:pt x="126" y="141"/>
                        <a:pt x="126" y="141"/>
                      </a:cubicBezTo>
                      <a:cubicBezTo>
                        <a:pt x="126" y="140"/>
                        <a:pt x="126" y="140"/>
                        <a:pt x="126" y="140"/>
                      </a:cubicBezTo>
                      <a:cubicBezTo>
                        <a:pt x="125" y="140"/>
                        <a:pt x="125" y="140"/>
                        <a:pt x="125" y="140"/>
                      </a:cubicBezTo>
                      <a:cubicBezTo>
                        <a:pt x="125" y="141"/>
                        <a:pt x="125" y="141"/>
                        <a:pt x="125" y="141"/>
                      </a:cubicBezTo>
                      <a:cubicBezTo>
                        <a:pt x="125" y="141"/>
                        <a:pt x="125" y="141"/>
                        <a:pt x="125" y="141"/>
                      </a:cubicBezTo>
                      <a:cubicBezTo>
                        <a:pt x="125" y="142"/>
                        <a:pt x="125" y="142"/>
                        <a:pt x="125" y="142"/>
                      </a:cubicBezTo>
                      <a:cubicBezTo>
                        <a:pt x="125" y="142"/>
                        <a:pt x="125" y="142"/>
                        <a:pt x="125" y="142"/>
                      </a:cubicBezTo>
                      <a:cubicBezTo>
                        <a:pt x="125" y="142"/>
                        <a:pt x="125" y="142"/>
                        <a:pt x="125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5" y="143"/>
                        <a:pt x="125" y="143"/>
                        <a:pt x="125" y="143"/>
                      </a:cubicBezTo>
                      <a:cubicBezTo>
                        <a:pt x="125" y="143"/>
                        <a:pt x="125" y="143"/>
                        <a:pt x="125" y="143"/>
                      </a:cubicBezTo>
                      <a:cubicBezTo>
                        <a:pt x="124" y="144"/>
                        <a:pt x="124" y="144"/>
                        <a:pt x="124" y="144"/>
                      </a:cubicBezTo>
                      <a:cubicBezTo>
                        <a:pt x="124" y="144"/>
                        <a:pt x="124" y="144"/>
                        <a:pt x="124" y="144"/>
                      </a:cubicBezTo>
                      <a:cubicBezTo>
                        <a:pt x="124" y="144"/>
                        <a:pt x="124" y="144"/>
                        <a:pt x="124" y="144"/>
                      </a:cubicBezTo>
                      <a:cubicBezTo>
                        <a:pt x="123" y="144"/>
                        <a:pt x="123" y="144"/>
                        <a:pt x="123" y="144"/>
                      </a:cubicBez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1" y="146"/>
                        <a:pt x="121" y="146"/>
                        <a:pt x="121" y="146"/>
                      </a:cubicBezTo>
                      <a:cubicBezTo>
                        <a:pt x="121" y="145"/>
                        <a:pt x="121" y="145"/>
                        <a:pt x="121" y="145"/>
                      </a:cubicBezTo>
                      <a:cubicBezTo>
                        <a:pt x="120" y="145"/>
                        <a:pt x="120" y="145"/>
                        <a:pt x="120" y="145"/>
                      </a:cubicBezTo>
                      <a:cubicBezTo>
                        <a:pt x="119" y="146"/>
                        <a:pt x="119" y="146"/>
                        <a:pt x="119" y="146"/>
                      </a:cubicBezTo>
                      <a:cubicBezTo>
                        <a:pt x="119" y="147"/>
                        <a:pt x="119" y="147"/>
                        <a:pt x="119" y="147"/>
                      </a:cubicBezTo>
                      <a:cubicBezTo>
                        <a:pt x="119" y="147"/>
                        <a:pt x="119" y="147"/>
                        <a:pt x="119" y="147"/>
                      </a:cubicBezTo>
                      <a:cubicBezTo>
                        <a:pt x="121" y="146"/>
                        <a:pt x="121" y="146"/>
                        <a:pt x="121" y="146"/>
                      </a:cubicBezTo>
                      <a:cubicBezTo>
                        <a:pt x="122" y="146"/>
                        <a:pt x="122" y="146"/>
                        <a:pt x="122" y="146"/>
                      </a:cubicBezTo>
                      <a:cubicBezTo>
                        <a:pt x="122" y="146"/>
                        <a:pt x="122" y="146"/>
                        <a:pt x="122" y="146"/>
                      </a:cubicBezTo>
                      <a:cubicBezTo>
                        <a:pt x="123" y="146"/>
                        <a:pt x="123" y="146"/>
                        <a:pt x="123" y="146"/>
                      </a:cubicBezTo>
                      <a:cubicBezTo>
                        <a:pt x="123" y="146"/>
                        <a:pt x="123" y="146"/>
                        <a:pt x="123" y="146"/>
                      </a:cubicBezTo>
                      <a:cubicBezTo>
                        <a:pt x="124" y="147"/>
                        <a:pt x="124" y="147"/>
                        <a:pt x="124" y="147"/>
                      </a:cubicBezTo>
                      <a:cubicBezTo>
                        <a:pt x="125" y="147"/>
                        <a:pt x="125" y="147"/>
                        <a:pt x="125" y="147"/>
                      </a:cubicBezTo>
                      <a:cubicBezTo>
                        <a:pt x="126" y="146"/>
                        <a:pt x="126" y="146"/>
                        <a:pt x="126" y="146"/>
                      </a:cubicBezTo>
                      <a:cubicBezTo>
                        <a:pt x="127" y="146"/>
                        <a:pt x="127" y="146"/>
                        <a:pt x="127" y="146"/>
                      </a:cubicBezTo>
                      <a:cubicBezTo>
                        <a:pt x="128" y="147"/>
                        <a:pt x="128" y="147"/>
                        <a:pt x="128" y="147"/>
                      </a:cubicBezTo>
                      <a:cubicBezTo>
                        <a:pt x="128" y="146"/>
                        <a:pt x="128" y="146"/>
                        <a:pt x="128" y="146"/>
                      </a:cubicBezTo>
                      <a:cubicBezTo>
                        <a:pt x="129" y="147"/>
                        <a:pt x="129" y="147"/>
                        <a:pt x="129" y="147"/>
                      </a:cubicBezTo>
                      <a:cubicBezTo>
                        <a:pt x="129" y="147"/>
                        <a:pt x="129" y="147"/>
                        <a:pt x="129" y="147"/>
                      </a:cubicBezTo>
                      <a:cubicBezTo>
                        <a:pt x="129" y="147"/>
                        <a:pt x="129" y="147"/>
                        <a:pt x="129" y="147"/>
                      </a:cubicBezTo>
                      <a:cubicBezTo>
                        <a:pt x="130" y="147"/>
                        <a:pt x="130" y="147"/>
                        <a:pt x="130" y="147"/>
                      </a:cubicBezTo>
                      <a:cubicBezTo>
                        <a:pt x="129" y="148"/>
                        <a:pt x="129" y="148"/>
                        <a:pt x="129" y="148"/>
                      </a:cubicBezTo>
                      <a:cubicBezTo>
                        <a:pt x="129" y="148"/>
                        <a:pt x="129" y="148"/>
                        <a:pt x="129" y="148"/>
                      </a:cubicBezTo>
                      <a:cubicBezTo>
                        <a:pt x="128" y="148"/>
                        <a:pt x="128" y="148"/>
                        <a:pt x="128" y="148"/>
                      </a:cubicBezTo>
                      <a:cubicBezTo>
                        <a:pt x="127" y="148"/>
                        <a:pt x="127" y="148"/>
                        <a:pt x="127" y="148"/>
                      </a:cubicBezTo>
                      <a:cubicBezTo>
                        <a:pt x="126" y="148"/>
                        <a:pt x="126" y="148"/>
                        <a:pt x="126" y="148"/>
                      </a:cubicBezTo>
                      <a:cubicBezTo>
                        <a:pt x="125" y="148"/>
                        <a:pt x="125" y="148"/>
                        <a:pt x="125" y="148"/>
                      </a:cubicBezTo>
                      <a:cubicBezTo>
                        <a:pt x="125" y="149"/>
                        <a:pt x="125" y="149"/>
                        <a:pt x="125" y="149"/>
                      </a:cubicBezTo>
                      <a:cubicBezTo>
                        <a:pt x="124" y="148"/>
                        <a:pt x="124" y="148"/>
                        <a:pt x="124" y="148"/>
                      </a:cubicBezTo>
                      <a:cubicBezTo>
                        <a:pt x="124" y="148"/>
                        <a:pt x="124" y="148"/>
                        <a:pt x="124" y="148"/>
                      </a:cubicBezTo>
                      <a:cubicBezTo>
                        <a:pt x="123" y="148"/>
                        <a:pt x="123" y="148"/>
                        <a:pt x="123" y="148"/>
                      </a:cubicBezTo>
                      <a:cubicBezTo>
                        <a:pt x="122" y="149"/>
                        <a:pt x="122" y="149"/>
                        <a:pt x="122" y="149"/>
                      </a:cubicBezTo>
                      <a:cubicBezTo>
                        <a:pt x="123" y="149"/>
                        <a:pt x="123" y="149"/>
                        <a:pt x="123" y="149"/>
                      </a:cubicBezTo>
                      <a:cubicBezTo>
                        <a:pt x="123" y="149"/>
                        <a:pt x="123" y="149"/>
                        <a:pt x="123" y="149"/>
                      </a:cubicBezTo>
                      <a:cubicBezTo>
                        <a:pt x="124" y="149"/>
                        <a:pt x="124" y="149"/>
                        <a:pt x="124" y="149"/>
                      </a:cubicBezTo>
                      <a:cubicBezTo>
                        <a:pt x="125" y="149"/>
                        <a:pt x="125" y="149"/>
                        <a:pt x="125" y="149"/>
                      </a:cubicBezTo>
                      <a:cubicBezTo>
                        <a:pt x="126" y="149"/>
                        <a:pt x="126" y="149"/>
                        <a:pt x="126" y="149"/>
                      </a:cubicBezTo>
                      <a:cubicBezTo>
                        <a:pt x="126" y="150"/>
                        <a:pt x="126" y="150"/>
                        <a:pt x="126" y="150"/>
                      </a:cubicBezTo>
                      <a:cubicBezTo>
                        <a:pt x="126" y="149"/>
                        <a:pt x="126" y="149"/>
                        <a:pt x="126" y="149"/>
                      </a:cubicBezTo>
                      <a:cubicBezTo>
                        <a:pt x="127" y="148"/>
                        <a:pt x="127" y="148"/>
                        <a:pt x="127" y="148"/>
                      </a:cubicBezTo>
                      <a:cubicBezTo>
                        <a:pt x="127" y="148"/>
                        <a:pt x="128" y="148"/>
                        <a:pt x="128" y="148"/>
                      </a:cubicBezTo>
                      <a:cubicBezTo>
                        <a:pt x="128" y="148"/>
                        <a:pt x="129" y="148"/>
                        <a:pt x="129" y="148"/>
                      </a:cubicBezTo>
                      <a:cubicBezTo>
                        <a:pt x="129" y="148"/>
                        <a:pt x="129" y="148"/>
                        <a:pt x="129" y="148"/>
                      </a:cubicBezTo>
                      <a:cubicBezTo>
                        <a:pt x="129" y="149"/>
                        <a:pt x="129" y="149"/>
                        <a:pt x="129" y="149"/>
                      </a:cubicBezTo>
                      <a:cubicBezTo>
                        <a:pt x="130" y="148"/>
                        <a:pt x="130" y="148"/>
                        <a:pt x="130" y="148"/>
                      </a:cubicBezTo>
                      <a:cubicBezTo>
                        <a:pt x="131" y="148"/>
                        <a:pt x="131" y="148"/>
                        <a:pt x="131" y="148"/>
                      </a:cubicBezTo>
                      <a:cubicBezTo>
                        <a:pt x="132" y="148"/>
                        <a:pt x="132" y="148"/>
                        <a:pt x="132" y="148"/>
                      </a:cubicBezTo>
                      <a:cubicBezTo>
                        <a:pt x="133" y="147"/>
                        <a:pt x="133" y="147"/>
                        <a:pt x="133" y="147"/>
                      </a:cubicBezTo>
                      <a:cubicBezTo>
                        <a:pt x="133" y="147"/>
                        <a:pt x="133" y="147"/>
                        <a:pt x="133" y="147"/>
                      </a:cubicBezTo>
                      <a:cubicBezTo>
                        <a:pt x="133" y="147"/>
                        <a:pt x="133" y="147"/>
                        <a:pt x="133" y="147"/>
                      </a:cubicBezTo>
                      <a:cubicBezTo>
                        <a:pt x="133" y="147"/>
                        <a:pt x="133" y="147"/>
                        <a:pt x="133" y="147"/>
                      </a:cubicBezTo>
                      <a:cubicBezTo>
                        <a:pt x="133" y="148"/>
                        <a:pt x="133" y="148"/>
                        <a:pt x="133" y="148"/>
                      </a:cubicBezTo>
                      <a:cubicBezTo>
                        <a:pt x="134" y="147"/>
                        <a:pt x="134" y="147"/>
                        <a:pt x="134" y="147"/>
                      </a:cubicBezTo>
                      <a:cubicBezTo>
                        <a:pt x="134" y="147"/>
                        <a:pt x="134" y="147"/>
                        <a:pt x="134" y="147"/>
                      </a:cubicBezTo>
                      <a:cubicBezTo>
                        <a:pt x="135" y="148"/>
                        <a:pt x="135" y="148"/>
                        <a:pt x="135" y="148"/>
                      </a:cubicBezTo>
                      <a:cubicBezTo>
                        <a:pt x="136" y="148"/>
                        <a:pt x="136" y="148"/>
                        <a:pt x="136" y="148"/>
                      </a:cubicBezTo>
                      <a:cubicBezTo>
                        <a:pt x="137" y="149"/>
                        <a:pt x="137" y="149"/>
                        <a:pt x="137" y="149"/>
                      </a:cubicBezTo>
                      <a:cubicBezTo>
                        <a:pt x="138" y="149"/>
                        <a:pt x="138" y="149"/>
                        <a:pt x="138" y="149"/>
                      </a:cubicBezTo>
                      <a:cubicBezTo>
                        <a:pt x="139" y="149"/>
                        <a:pt x="139" y="149"/>
                        <a:pt x="139" y="149"/>
                      </a:cubicBezTo>
                      <a:cubicBezTo>
                        <a:pt x="140" y="149"/>
                        <a:pt x="140" y="149"/>
                        <a:pt x="140" y="149"/>
                      </a:cubicBezTo>
                      <a:cubicBezTo>
                        <a:pt x="141" y="149"/>
                        <a:pt x="141" y="149"/>
                        <a:pt x="141" y="149"/>
                      </a:cubicBezTo>
                      <a:cubicBezTo>
                        <a:pt x="141" y="149"/>
                        <a:pt x="141" y="149"/>
                        <a:pt x="141" y="149"/>
                      </a:cubicBezTo>
                      <a:cubicBezTo>
                        <a:pt x="142" y="149"/>
                        <a:pt x="142" y="149"/>
                        <a:pt x="142" y="149"/>
                      </a:cubicBezTo>
                      <a:cubicBezTo>
                        <a:pt x="143" y="149"/>
                        <a:pt x="143" y="149"/>
                        <a:pt x="143" y="149"/>
                      </a:cubicBezTo>
                      <a:cubicBezTo>
                        <a:pt x="143" y="149"/>
                        <a:pt x="143" y="149"/>
                        <a:pt x="143" y="149"/>
                      </a:cubicBezTo>
                      <a:cubicBezTo>
                        <a:pt x="143" y="150"/>
                        <a:pt x="143" y="150"/>
                        <a:pt x="143" y="150"/>
                      </a:cubicBezTo>
                      <a:cubicBezTo>
                        <a:pt x="142" y="150"/>
                        <a:pt x="142" y="150"/>
                        <a:pt x="142" y="150"/>
                      </a:cubicBezTo>
                      <a:cubicBezTo>
                        <a:pt x="141" y="151"/>
                        <a:pt x="141" y="151"/>
                        <a:pt x="141" y="151"/>
                      </a:cubicBezTo>
                      <a:cubicBezTo>
                        <a:pt x="141" y="151"/>
                        <a:pt x="141" y="151"/>
                        <a:pt x="141" y="151"/>
                      </a:cubicBezTo>
                      <a:cubicBezTo>
                        <a:pt x="140" y="151"/>
                        <a:pt x="140" y="151"/>
                        <a:pt x="140" y="151"/>
                      </a:cubicBezTo>
                      <a:cubicBezTo>
                        <a:pt x="140" y="151"/>
                        <a:pt x="140" y="151"/>
                        <a:pt x="140" y="151"/>
                      </a:cubicBezTo>
                      <a:cubicBezTo>
                        <a:pt x="141" y="152"/>
                        <a:pt x="141" y="152"/>
                        <a:pt x="141" y="152"/>
                      </a:cubicBezTo>
                      <a:cubicBezTo>
                        <a:pt x="141" y="152"/>
                        <a:pt x="141" y="152"/>
                        <a:pt x="141" y="152"/>
                      </a:cubicBezTo>
                      <a:cubicBezTo>
                        <a:pt x="140" y="152"/>
                        <a:pt x="140" y="152"/>
                        <a:pt x="140" y="152"/>
                      </a:cubicBezTo>
                      <a:cubicBezTo>
                        <a:pt x="140" y="152"/>
                        <a:pt x="140" y="152"/>
                        <a:pt x="140" y="152"/>
                      </a:cubicBezTo>
                      <a:cubicBezTo>
                        <a:pt x="140" y="152"/>
                        <a:pt x="140" y="152"/>
                        <a:pt x="140" y="152"/>
                      </a:cubicBezTo>
                      <a:cubicBezTo>
                        <a:pt x="139" y="152"/>
                        <a:pt x="139" y="152"/>
                        <a:pt x="139" y="152"/>
                      </a:cubicBezTo>
                      <a:cubicBezTo>
                        <a:pt x="139" y="152"/>
                        <a:pt x="139" y="152"/>
                        <a:pt x="139" y="152"/>
                      </a:cubicBezTo>
                      <a:cubicBezTo>
                        <a:pt x="139" y="152"/>
                        <a:pt x="139" y="152"/>
                        <a:pt x="139" y="152"/>
                      </a:cubicBezTo>
                      <a:cubicBezTo>
                        <a:pt x="139" y="152"/>
                        <a:pt x="139" y="152"/>
                        <a:pt x="139" y="152"/>
                      </a:cubicBezTo>
                      <a:cubicBezTo>
                        <a:pt x="138" y="152"/>
                        <a:pt x="138" y="152"/>
                        <a:pt x="138" y="152"/>
                      </a:cubicBezTo>
                      <a:cubicBezTo>
                        <a:pt x="138" y="152"/>
                        <a:pt x="138" y="152"/>
                        <a:pt x="138" y="152"/>
                      </a:cubicBezTo>
                      <a:cubicBezTo>
                        <a:pt x="138" y="153"/>
                        <a:pt x="138" y="153"/>
                        <a:pt x="138" y="153"/>
                      </a:cubicBezTo>
                      <a:cubicBezTo>
                        <a:pt x="138" y="153"/>
                        <a:pt x="138" y="153"/>
                        <a:pt x="138" y="153"/>
                      </a:cubicBezTo>
                      <a:cubicBezTo>
                        <a:pt x="138" y="153"/>
                        <a:pt x="138" y="153"/>
                        <a:pt x="138" y="153"/>
                      </a:cubicBezTo>
                      <a:cubicBezTo>
                        <a:pt x="137" y="154"/>
                        <a:pt x="137" y="154"/>
                        <a:pt x="137" y="154"/>
                      </a:cubicBezTo>
                      <a:cubicBezTo>
                        <a:pt x="137" y="154"/>
                        <a:pt x="137" y="154"/>
                        <a:pt x="137" y="154"/>
                      </a:cubicBezTo>
                      <a:cubicBezTo>
                        <a:pt x="137" y="154"/>
                        <a:pt x="137" y="154"/>
                        <a:pt x="137" y="154"/>
                      </a:cubicBezTo>
                      <a:cubicBezTo>
                        <a:pt x="136" y="153"/>
                        <a:pt x="136" y="153"/>
                        <a:pt x="136" y="153"/>
                      </a:cubicBezTo>
                      <a:cubicBezTo>
                        <a:pt x="136" y="154"/>
                        <a:pt x="136" y="154"/>
                        <a:pt x="136" y="154"/>
                      </a:cubicBezTo>
                      <a:cubicBezTo>
                        <a:pt x="136" y="154"/>
                        <a:pt x="136" y="154"/>
                        <a:pt x="136" y="154"/>
                      </a:cubicBezTo>
                      <a:cubicBezTo>
                        <a:pt x="136" y="154"/>
                        <a:pt x="136" y="154"/>
                        <a:pt x="136" y="154"/>
                      </a:cubicBezTo>
                      <a:cubicBezTo>
                        <a:pt x="136" y="154"/>
                        <a:pt x="136" y="154"/>
                        <a:pt x="136" y="154"/>
                      </a:cubicBezTo>
                      <a:cubicBezTo>
                        <a:pt x="135" y="155"/>
                        <a:pt x="135" y="155"/>
                        <a:pt x="135" y="155"/>
                      </a:cubicBezTo>
                      <a:cubicBezTo>
                        <a:pt x="135" y="155"/>
                        <a:pt x="135" y="155"/>
                        <a:pt x="135" y="155"/>
                      </a:cubicBezTo>
                      <a:cubicBezTo>
                        <a:pt x="134" y="155"/>
                        <a:pt x="134" y="155"/>
                        <a:pt x="134" y="155"/>
                      </a:cubicBezTo>
                      <a:cubicBezTo>
                        <a:pt x="134" y="154"/>
                        <a:pt x="134" y="154"/>
                        <a:pt x="134" y="154"/>
                      </a:cubicBezTo>
                      <a:cubicBezTo>
                        <a:pt x="134" y="154"/>
                        <a:pt x="134" y="154"/>
                        <a:pt x="134" y="154"/>
                      </a:cubicBezTo>
                      <a:cubicBezTo>
                        <a:pt x="134" y="155"/>
                        <a:pt x="134" y="155"/>
                        <a:pt x="134" y="155"/>
                      </a:cubicBezTo>
                      <a:cubicBezTo>
                        <a:pt x="134" y="156"/>
                        <a:pt x="134" y="156"/>
                        <a:pt x="134" y="156"/>
                      </a:cubicBezTo>
                      <a:cubicBezTo>
                        <a:pt x="134" y="156"/>
                        <a:pt x="134" y="156"/>
                        <a:pt x="134" y="156"/>
                      </a:cubicBezTo>
                      <a:cubicBezTo>
                        <a:pt x="133" y="156"/>
                        <a:pt x="133" y="156"/>
                        <a:pt x="133" y="156"/>
                      </a:cubicBezTo>
                      <a:cubicBezTo>
                        <a:pt x="133" y="155"/>
                        <a:pt x="133" y="155"/>
                        <a:pt x="133" y="155"/>
                      </a:cubicBezTo>
                      <a:cubicBezTo>
                        <a:pt x="132" y="156"/>
                        <a:pt x="132" y="156"/>
                        <a:pt x="132" y="156"/>
                      </a:cubicBezTo>
                      <a:cubicBezTo>
                        <a:pt x="132" y="156"/>
                        <a:pt x="132" y="156"/>
                        <a:pt x="132" y="156"/>
                      </a:cubicBezTo>
                      <a:cubicBezTo>
                        <a:pt x="133" y="156"/>
                        <a:pt x="133" y="156"/>
                        <a:pt x="133" y="156"/>
                      </a:cubicBezTo>
                      <a:cubicBezTo>
                        <a:pt x="133" y="157"/>
                        <a:pt x="133" y="157"/>
                        <a:pt x="133" y="157"/>
                      </a:cubicBezTo>
                      <a:cubicBezTo>
                        <a:pt x="132" y="157"/>
                        <a:pt x="132" y="157"/>
                        <a:pt x="132" y="157"/>
                      </a:cubicBezTo>
                      <a:cubicBezTo>
                        <a:pt x="131" y="157"/>
                        <a:pt x="131" y="157"/>
                        <a:pt x="131" y="157"/>
                      </a:cubicBezTo>
                      <a:cubicBezTo>
                        <a:pt x="131" y="157"/>
                        <a:pt x="131" y="157"/>
                        <a:pt x="131" y="157"/>
                      </a:cubicBezTo>
                      <a:cubicBezTo>
                        <a:pt x="131" y="157"/>
                        <a:pt x="131" y="157"/>
                        <a:pt x="131" y="157"/>
                      </a:cubicBezTo>
                      <a:cubicBezTo>
                        <a:pt x="130" y="157"/>
                        <a:pt x="130" y="157"/>
                        <a:pt x="130" y="157"/>
                      </a:cubicBezTo>
                      <a:cubicBezTo>
                        <a:pt x="130" y="157"/>
                        <a:pt x="130" y="157"/>
                        <a:pt x="130" y="157"/>
                      </a:cubicBezTo>
                      <a:cubicBezTo>
                        <a:pt x="131" y="158"/>
                        <a:pt x="131" y="158"/>
                        <a:pt x="131" y="158"/>
                      </a:cubicBezTo>
                      <a:cubicBezTo>
                        <a:pt x="131" y="158"/>
                        <a:pt x="131" y="158"/>
                        <a:pt x="131" y="158"/>
                      </a:cubicBezTo>
                      <a:cubicBezTo>
                        <a:pt x="130" y="158"/>
                        <a:pt x="130" y="158"/>
                        <a:pt x="130" y="158"/>
                      </a:cubicBezTo>
                      <a:cubicBezTo>
                        <a:pt x="129" y="158"/>
                        <a:pt x="129" y="158"/>
                        <a:pt x="129" y="158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128" y="159"/>
                        <a:pt x="128" y="159"/>
                        <a:pt x="128" y="159"/>
                      </a:cubicBezTo>
                      <a:cubicBezTo>
                        <a:pt x="128" y="159"/>
                        <a:pt x="128" y="159"/>
                        <a:pt x="128" y="159"/>
                      </a:cubicBezTo>
                      <a:cubicBezTo>
                        <a:pt x="127" y="160"/>
                        <a:pt x="127" y="160"/>
                        <a:pt x="127" y="160"/>
                      </a:cubicBezTo>
                      <a:cubicBezTo>
                        <a:pt x="127" y="160"/>
                        <a:pt x="127" y="160"/>
                        <a:pt x="127" y="160"/>
                      </a:cubicBezTo>
                      <a:cubicBezTo>
                        <a:pt x="127" y="159"/>
                        <a:pt x="127" y="159"/>
                        <a:pt x="127" y="159"/>
                      </a:cubicBezTo>
                      <a:cubicBezTo>
                        <a:pt x="126" y="159"/>
                        <a:pt x="126" y="159"/>
                        <a:pt x="126" y="159"/>
                      </a:cubicBezTo>
                      <a:cubicBezTo>
                        <a:pt x="126" y="160"/>
                        <a:pt x="126" y="160"/>
                        <a:pt x="126" y="160"/>
                      </a:cubicBezTo>
                      <a:cubicBezTo>
                        <a:pt x="125" y="160"/>
                        <a:pt x="125" y="160"/>
                        <a:pt x="125" y="160"/>
                      </a:cubicBezTo>
                      <a:cubicBezTo>
                        <a:pt x="125" y="160"/>
                        <a:pt x="125" y="160"/>
                        <a:pt x="125" y="160"/>
                      </a:cubicBezTo>
                      <a:cubicBezTo>
                        <a:pt x="124" y="160"/>
                        <a:pt x="124" y="160"/>
                        <a:pt x="124" y="160"/>
                      </a:cubicBezTo>
                      <a:cubicBezTo>
                        <a:pt x="124" y="160"/>
                        <a:pt x="124" y="160"/>
                        <a:pt x="124" y="160"/>
                      </a:cubicBezTo>
                      <a:cubicBezTo>
                        <a:pt x="123" y="160"/>
                        <a:pt x="123" y="160"/>
                        <a:pt x="123" y="160"/>
                      </a:cubicBezTo>
                      <a:cubicBezTo>
                        <a:pt x="123" y="160"/>
                        <a:pt x="123" y="160"/>
                        <a:pt x="123" y="160"/>
                      </a:cubicBezTo>
                      <a:cubicBezTo>
                        <a:pt x="123" y="160"/>
                        <a:pt x="123" y="160"/>
                        <a:pt x="123" y="160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22" y="160"/>
                        <a:pt x="122" y="160"/>
                        <a:pt x="122" y="160"/>
                      </a:cubicBezTo>
                      <a:cubicBezTo>
                        <a:pt x="122" y="160"/>
                        <a:pt x="122" y="160"/>
                        <a:pt x="122" y="160"/>
                      </a:cubicBezTo>
                      <a:cubicBezTo>
                        <a:pt x="121" y="161"/>
                        <a:pt x="121" y="161"/>
                        <a:pt x="121" y="161"/>
                      </a:cubicBezTo>
                      <a:cubicBezTo>
                        <a:pt x="121" y="161"/>
                        <a:pt x="121" y="161"/>
                        <a:pt x="121" y="161"/>
                      </a:cubicBezTo>
                      <a:cubicBezTo>
                        <a:pt x="121" y="161"/>
                        <a:pt x="121" y="161"/>
                        <a:pt x="121" y="161"/>
                      </a:cubicBezTo>
                      <a:cubicBezTo>
                        <a:pt x="120" y="160"/>
                        <a:pt x="120" y="160"/>
                        <a:pt x="120" y="160"/>
                      </a:cubicBezTo>
                      <a:cubicBezTo>
                        <a:pt x="120" y="160"/>
                        <a:pt x="120" y="160"/>
                        <a:pt x="120" y="160"/>
                      </a:cubicBezTo>
                      <a:cubicBezTo>
                        <a:pt x="120" y="161"/>
                        <a:pt x="120" y="161"/>
                        <a:pt x="120" y="161"/>
                      </a:cubicBezTo>
                      <a:cubicBezTo>
                        <a:pt x="120" y="161"/>
                        <a:pt x="120" y="161"/>
                        <a:pt x="120" y="161"/>
                      </a:cubicBezTo>
                      <a:cubicBezTo>
                        <a:pt x="119" y="161"/>
                        <a:pt x="119" y="161"/>
                        <a:pt x="119" y="161"/>
                      </a:cubicBezTo>
                      <a:cubicBezTo>
                        <a:pt x="119" y="161"/>
                        <a:pt x="119" y="161"/>
                        <a:pt x="119" y="161"/>
                      </a:cubicBezTo>
                      <a:cubicBezTo>
                        <a:pt x="119" y="161"/>
                        <a:pt x="119" y="161"/>
                        <a:pt x="119" y="161"/>
                      </a:cubicBezTo>
                      <a:cubicBezTo>
                        <a:pt x="119" y="162"/>
                        <a:pt x="119" y="162"/>
                        <a:pt x="119" y="162"/>
                      </a:cubicBezTo>
                      <a:cubicBezTo>
                        <a:pt x="118" y="162"/>
                        <a:pt x="118" y="162"/>
                        <a:pt x="118" y="162"/>
                      </a:cubicBezTo>
                      <a:cubicBezTo>
                        <a:pt x="118" y="161"/>
                        <a:pt x="118" y="161"/>
                        <a:pt x="118" y="161"/>
                      </a:cubicBezTo>
                      <a:cubicBezTo>
                        <a:pt x="118" y="162"/>
                        <a:pt x="118" y="162"/>
                        <a:pt x="118" y="162"/>
                      </a:cubicBezTo>
                      <a:cubicBezTo>
                        <a:pt x="117" y="162"/>
                        <a:pt x="117" y="162"/>
                        <a:pt x="117" y="162"/>
                      </a:cubicBezTo>
                      <a:cubicBezTo>
                        <a:pt x="117" y="162"/>
                        <a:pt x="117" y="162"/>
                        <a:pt x="117" y="162"/>
                      </a:cubicBezTo>
                      <a:cubicBezTo>
                        <a:pt x="117" y="162"/>
                        <a:pt x="117" y="162"/>
                        <a:pt x="117" y="162"/>
                      </a:cubicBezTo>
                      <a:cubicBezTo>
                        <a:pt x="117" y="162"/>
                        <a:pt x="117" y="162"/>
                        <a:pt x="117" y="162"/>
                      </a:cubicBezTo>
                      <a:cubicBezTo>
                        <a:pt x="117" y="162"/>
                        <a:pt x="117" y="162"/>
                        <a:pt x="117" y="162"/>
                      </a:cubicBezTo>
                      <a:cubicBezTo>
                        <a:pt x="116" y="163"/>
                        <a:pt x="116" y="163"/>
                        <a:pt x="116" y="163"/>
                      </a:cubicBezTo>
                      <a:cubicBezTo>
                        <a:pt x="116" y="163"/>
                        <a:pt x="116" y="163"/>
                        <a:pt x="116" y="163"/>
                      </a:cubicBezTo>
                      <a:cubicBezTo>
                        <a:pt x="115" y="163"/>
                        <a:pt x="115" y="163"/>
                        <a:pt x="115" y="163"/>
                      </a:cubicBezTo>
                      <a:cubicBezTo>
                        <a:pt x="115" y="163"/>
                        <a:pt x="115" y="163"/>
                        <a:pt x="115" y="163"/>
                      </a:cubicBezTo>
                      <a:cubicBezTo>
                        <a:pt x="114" y="162"/>
                        <a:pt x="114" y="162"/>
                        <a:pt x="114" y="162"/>
                      </a:cubicBezTo>
                      <a:cubicBezTo>
                        <a:pt x="114" y="161"/>
                        <a:pt x="114" y="161"/>
                        <a:pt x="114" y="161"/>
                      </a:cubicBezTo>
                      <a:cubicBezTo>
                        <a:pt x="113" y="162"/>
                        <a:pt x="113" y="162"/>
                        <a:pt x="113" y="162"/>
                      </a:cubicBezTo>
                      <a:cubicBezTo>
                        <a:pt x="113" y="162"/>
                        <a:pt x="113" y="162"/>
                        <a:pt x="113" y="162"/>
                      </a:cubicBezTo>
                      <a:cubicBezTo>
                        <a:pt x="113" y="162"/>
                        <a:pt x="113" y="162"/>
                        <a:pt x="113" y="162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2" y="163"/>
                        <a:pt x="112" y="163"/>
                        <a:pt x="112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1" y="163"/>
                        <a:pt x="111" y="163"/>
                        <a:pt x="111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9" y="163"/>
                        <a:pt x="109" y="163"/>
                        <a:pt x="109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8" y="163"/>
                        <a:pt x="108" y="163"/>
                        <a:pt x="108" y="163"/>
                      </a:cubicBezTo>
                      <a:cubicBezTo>
                        <a:pt x="107" y="162"/>
                        <a:pt x="107" y="162"/>
                        <a:pt x="107" y="162"/>
                      </a:cubicBezTo>
                      <a:cubicBezTo>
                        <a:pt x="108" y="162"/>
                        <a:pt x="108" y="162"/>
                        <a:pt x="108" y="162"/>
                      </a:cubicBezTo>
                      <a:cubicBezTo>
                        <a:pt x="107" y="161"/>
                        <a:pt x="107" y="161"/>
                        <a:pt x="107" y="161"/>
                      </a:cubicBezTo>
                      <a:cubicBezTo>
                        <a:pt x="107" y="161"/>
                        <a:pt x="107" y="161"/>
                        <a:pt x="107" y="161"/>
                      </a:cubicBezTo>
                      <a:cubicBezTo>
                        <a:pt x="106" y="161"/>
                        <a:pt x="106" y="161"/>
                        <a:pt x="106" y="161"/>
                      </a:cubicBezTo>
                      <a:cubicBezTo>
                        <a:pt x="106" y="160"/>
                        <a:pt x="106" y="160"/>
                        <a:pt x="106" y="160"/>
                      </a:cubicBezTo>
                      <a:cubicBezTo>
                        <a:pt x="106" y="159"/>
                        <a:pt x="106" y="159"/>
                        <a:pt x="106" y="159"/>
                      </a:cubicBezTo>
                      <a:cubicBezTo>
                        <a:pt x="106" y="159"/>
                        <a:pt x="106" y="159"/>
                        <a:pt x="106" y="159"/>
                      </a:cubicBezTo>
                      <a:cubicBezTo>
                        <a:pt x="105" y="158"/>
                        <a:pt x="105" y="158"/>
                        <a:pt x="105" y="158"/>
                      </a:cubicBezTo>
                      <a:cubicBezTo>
                        <a:pt x="105" y="159"/>
                        <a:pt x="105" y="159"/>
                        <a:pt x="105" y="159"/>
                      </a:cubicBezTo>
                      <a:cubicBezTo>
                        <a:pt x="105" y="159"/>
                        <a:pt x="105" y="159"/>
                        <a:pt x="105" y="159"/>
                      </a:cubicBezTo>
                      <a:cubicBezTo>
                        <a:pt x="105" y="159"/>
                        <a:pt x="105" y="159"/>
                        <a:pt x="105" y="159"/>
                      </a:cubicBezTo>
                      <a:cubicBezTo>
                        <a:pt x="106" y="160"/>
                        <a:pt x="106" y="160"/>
                        <a:pt x="106" y="160"/>
                      </a:cubicBezTo>
                      <a:cubicBezTo>
                        <a:pt x="106" y="160"/>
                        <a:pt x="106" y="160"/>
                        <a:pt x="106" y="160"/>
                      </a:cubicBezTo>
                      <a:cubicBezTo>
                        <a:pt x="106" y="161"/>
                        <a:pt x="106" y="161"/>
                        <a:pt x="106" y="161"/>
                      </a:cubicBezTo>
                      <a:cubicBezTo>
                        <a:pt x="106" y="162"/>
                        <a:pt x="106" y="162"/>
                        <a:pt x="106" y="162"/>
                      </a:cubicBezTo>
                      <a:cubicBezTo>
                        <a:pt x="106" y="162"/>
                        <a:pt x="106" y="162"/>
                        <a:pt x="106" y="162"/>
                      </a:cubicBezTo>
                      <a:cubicBezTo>
                        <a:pt x="106" y="162"/>
                        <a:pt x="106" y="162"/>
                        <a:pt x="106" y="162"/>
                      </a:cubicBezTo>
                      <a:cubicBezTo>
                        <a:pt x="107" y="162"/>
                        <a:pt x="107" y="162"/>
                        <a:pt x="107" y="162"/>
                      </a:cubicBezTo>
                      <a:cubicBezTo>
                        <a:pt x="107" y="163"/>
                        <a:pt x="107" y="163"/>
                        <a:pt x="107" y="163"/>
                      </a:cubicBezTo>
                      <a:cubicBezTo>
                        <a:pt x="107" y="164"/>
                        <a:pt x="107" y="164"/>
                        <a:pt x="107" y="164"/>
                      </a:cubicBezTo>
                      <a:cubicBezTo>
                        <a:pt x="106" y="165"/>
                        <a:pt x="106" y="165"/>
                        <a:pt x="106" y="165"/>
                      </a:cubicBezTo>
                      <a:cubicBezTo>
                        <a:pt x="106" y="165"/>
                        <a:pt x="106" y="165"/>
                        <a:pt x="106" y="165"/>
                      </a:cubicBezTo>
                      <a:cubicBezTo>
                        <a:pt x="105" y="165"/>
                        <a:pt x="105" y="165"/>
                        <a:pt x="105" y="165"/>
                      </a:cubicBezTo>
                      <a:cubicBezTo>
                        <a:pt x="105" y="165"/>
                        <a:pt x="105" y="165"/>
                        <a:pt x="105" y="165"/>
                      </a:cubicBezTo>
                      <a:cubicBezTo>
                        <a:pt x="104" y="165"/>
                        <a:pt x="104" y="165"/>
                        <a:pt x="104" y="165"/>
                      </a:cubicBezTo>
                      <a:cubicBezTo>
                        <a:pt x="104" y="166"/>
                        <a:pt x="104" y="166"/>
                        <a:pt x="104" y="166"/>
                      </a:cubicBezTo>
                      <a:cubicBezTo>
                        <a:pt x="103" y="166"/>
                        <a:pt x="103" y="166"/>
                        <a:pt x="103" y="166"/>
                      </a:cubicBezTo>
                      <a:cubicBezTo>
                        <a:pt x="103" y="166"/>
                        <a:pt x="103" y="166"/>
                        <a:pt x="103" y="166"/>
                      </a:cubicBezTo>
                      <a:cubicBezTo>
                        <a:pt x="103" y="166"/>
                        <a:pt x="103" y="166"/>
                        <a:pt x="103" y="166"/>
                      </a:cubicBezTo>
                      <a:cubicBezTo>
                        <a:pt x="103" y="166"/>
                        <a:pt x="103" y="166"/>
                        <a:pt x="103" y="166"/>
                      </a:cubicBezTo>
                      <a:cubicBezTo>
                        <a:pt x="103" y="167"/>
                        <a:pt x="103" y="167"/>
                        <a:pt x="103" y="167"/>
                      </a:cubicBezTo>
                      <a:cubicBezTo>
                        <a:pt x="102" y="167"/>
                        <a:pt x="102" y="167"/>
                        <a:pt x="102" y="167"/>
                      </a:cubicBezTo>
                      <a:cubicBezTo>
                        <a:pt x="102" y="167"/>
                        <a:pt x="102" y="167"/>
                        <a:pt x="102" y="167"/>
                      </a:cubicBezTo>
                      <a:cubicBezTo>
                        <a:pt x="101" y="168"/>
                        <a:pt x="101" y="168"/>
                        <a:pt x="101" y="168"/>
                      </a:cubicBezTo>
                      <a:cubicBezTo>
                        <a:pt x="101" y="168"/>
                        <a:pt x="101" y="168"/>
                        <a:pt x="101" y="168"/>
                      </a:cubicBezTo>
                      <a:cubicBezTo>
                        <a:pt x="101" y="168"/>
                        <a:pt x="101" y="168"/>
                        <a:pt x="101" y="168"/>
                      </a:cubicBezTo>
                      <a:cubicBezTo>
                        <a:pt x="101" y="168"/>
                        <a:pt x="101" y="168"/>
                        <a:pt x="101" y="168"/>
                      </a:cubicBezTo>
                      <a:cubicBezTo>
                        <a:pt x="101" y="168"/>
                        <a:pt x="101" y="168"/>
                        <a:pt x="101" y="168"/>
                      </a:cubicBezTo>
                      <a:cubicBezTo>
                        <a:pt x="101" y="168"/>
                        <a:pt x="101" y="168"/>
                        <a:pt x="101" y="168"/>
                      </a:cubicBezTo>
                      <a:cubicBezTo>
                        <a:pt x="101" y="169"/>
                        <a:pt x="101" y="169"/>
                        <a:pt x="101" y="169"/>
                      </a:cubicBezTo>
                      <a:cubicBezTo>
                        <a:pt x="101" y="169"/>
                        <a:pt x="101" y="169"/>
                        <a:pt x="101" y="169"/>
                      </a:cubicBezTo>
                      <a:cubicBezTo>
                        <a:pt x="100" y="169"/>
                        <a:pt x="100" y="169"/>
                        <a:pt x="100" y="169"/>
                      </a:cubicBezTo>
                      <a:cubicBezTo>
                        <a:pt x="100" y="169"/>
                        <a:pt x="100" y="169"/>
                        <a:pt x="100" y="169"/>
                      </a:cubicBezTo>
                      <a:cubicBezTo>
                        <a:pt x="100" y="169"/>
                        <a:pt x="100" y="169"/>
                        <a:pt x="100" y="169"/>
                      </a:cubicBezTo>
                      <a:cubicBezTo>
                        <a:pt x="100" y="169"/>
                        <a:pt x="100" y="169"/>
                        <a:pt x="100" y="169"/>
                      </a:cubicBezTo>
                      <a:cubicBezTo>
                        <a:pt x="100" y="169"/>
                        <a:pt x="100" y="169"/>
                        <a:pt x="100" y="169"/>
                      </a:cubicBezTo>
                      <a:cubicBezTo>
                        <a:pt x="100" y="170"/>
                        <a:pt x="100" y="170"/>
                        <a:pt x="100" y="170"/>
                      </a:cubicBezTo>
                      <a:cubicBezTo>
                        <a:pt x="100" y="170"/>
                        <a:pt x="100" y="170"/>
                        <a:pt x="100" y="170"/>
                      </a:cubicBezTo>
                      <a:cubicBezTo>
                        <a:pt x="99" y="170"/>
                        <a:pt x="99" y="170"/>
                        <a:pt x="99" y="170"/>
                      </a:cubicBezTo>
                      <a:cubicBezTo>
                        <a:pt x="98" y="171"/>
                        <a:pt x="98" y="171"/>
                        <a:pt x="98" y="171"/>
                      </a:cubicBezTo>
                      <a:cubicBezTo>
                        <a:pt x="98" y="172"/>
                        <a:pt x="98" y="172"/>
                        <a:pt x="98" y="172"/>
                      </a:cubicBezTo>
                      <a:cubicBezTo>
                        <a:pt x="98" y="172"/>
                        <a:pt x="98" y="172"/>
                        <a:pt x="98" y="172"/>
                      </a:cubicBezTo>
                      <a:cubicBezTo>
                        <a:pt x="98" y="173"/>
                        <a:pt x="98" y="173"/>
                        <a:pt x="98" y="173"/>
                      </a:cubicBezTo>
                      <a:cubicBezTo>
                        <a:pt x="97" y="174"/>
                        <a:pt x="97" y="174"/>
                        <a:pt x="97" y="174"/>
                      </a:cubicBezTo>
                      <a:cubicBezTo>
                        <a:pt x="97" y="174"/>
                        <a:pt x="97" y="174"/>
                        <a:pt x="97" y="174"/>
                      </a:cubicBezTo>
                      <a:cubicBezTo>
                        <a:pt x="96" y="174"/>
                        <a:pt x="96" y="174"/>
                        <a:pt x="96" y="174"/>
                      </a:cubicBezTo>
                      <a:cubicBezTo>
                        <a:pt x="96" y="173"/>
                        <a:pt x="96" y="173"/>
                        <a:pt x="96" y="173"/>
                      </a:cubicBezTo>
                      <a:cubicBezTo>
                        <a:pt x="96" y="173"/>
                        <a:pt x="96" y="173"/>
                        <a:pt x="96" y="173"/>
                      </a:cubicBezTo>
                      <a:cubicBezTo>
                        <a:pt x="96" y="173"/>
                        <a:pt x="96" y="173"/>
                        <a:pt x="96" y="173"/>
                      </a:cubicBezTo>
                      <a:cubicBezTo>
                        <a:pt x="96" y="173"/>
                        <a:pt x="96" y="173"/>
                        <a:pt x="96" y="173"/>
                      </a:cubicBezTo>
                      <a:cubicBezTo>
                        <a:pt x="96" y="174"/>
                        <a:pt x="96" y="174"/>
                        <a:pt x="96" y="174"/>
                      </a:cubicBezTo>
                      <a:cubicBezTo>
                        <a:pt x="96" y="174"/>
                        <a:pt x="96" y="174"/>
                        <a:pt x="96" y="174"/>
                      </a:cubicBezTo>
                      <a:cubicBezTo>
                        <a:pt x="95" y="174"/>
                        <a:pt x="95" y="174"/>
                        <a:pt x="95" y="174"/>
                      </a:cubicBezTo>
                      <a:cubicBezTo>
                        <a:pt x="94" y="175"/>
                        <a:pt x="94" y="175"/>
                        <a:pt x="94" y="175"/>
                      </a:cubicBezTo>
                      <a:cubicBezTo>
                        <a:pt x="94" y="176"/>
                        <a:pt x="94" y="176"/>
                        <a:pt x="94" y="176"/>
                      </a:cubicBezTo>
                      <a:cubicBezTo>
                        <a:pt x="94" y="175"/>
                        <a:pt x="94" y="175"/>
                        <a:pt x="94" y="175"/>
                      </a:cubicBezTo>
                      <a:cubicBezTo>
                        <a:pt x="94" y="175"/>
                        <a:pt x="94" y="175"/>
                        <a:pt x="94" y="175"/>
                      </a:cubicBezTo>
                      <a:cubicBezTo>
                        <a:pt x="93" y="175"/>
                        <a:pt x="93" y="175"/>
                        <a:pt x="93" y="175"/>
                      </a:cubicBezTo>
                      <a:cubicBezTo>
                        <a:pt x="93" y="175"/>
                        <a:pt x="93" y="175"/>
                        <a:pt x="93" y="175"/>
                      </a:cubicBezTo>
                      <a:cubicBezTo>
                        <a:pt x="93" y="175"/>
                        <a:pt x="93" y="175"/>
                        <a:pt x="93" y="175"/>
                      </a:cubicBezTo>
                      <a:cubicBezTo>
                        <a:pt x="93" y="175"/>
                        <a:pt x="93" y="175"/>
                        <a:pt x="93" y="175"/>
                      </a:cubicBezTo>
                      <a:cubicBezTo>
                        <a:pt x="92" y="175"/>
                        <a:pt x="92" y="175"/>
                        <a:pt x="92" y="175"/>
                      </a:cubicBezTo>
                      <a:cubicBezTo>
                        <a:pt x="92" y="174"/>
                        <a:pt x="92" y="174"/>
                        <a:pt x="92" y="174"/>
                      </a:cubicBezTo>
                      <a:cubicBezTo>
                        <a:pt x="91" y="174"/>
                        <a:pt x="91" y="174"/>
                        <a:pt x="91" y="174"/>
                      </a:cubicBezTo>
                      <a:cubicBezTo>
                        <a:pt x="91" y="175"/>
                        <a:pt x="91" y="175"/>
                        <a:pt x="91" y="175"/>
                      </a:cubicBezTo>
                      <a:cubicBezTo>
                        <a:pt x="91" y="175"/>
                        <a:pt x="91" y="175"/>
                        <a:pt x="91" y="175"/>
                      </a:cubicBezTo>
                      <a:cubicBezTo>
                        <a:pt x="92" y="175"/>
                        <a:pt x="92" y="175"/>
                        <a:pt x="92" y="175"/>
                      </a:cubicBezTo>
                      <a:cubicBezTo>
                        <a:pt x="92" y="176"/>
                        <a:pt x="92" y="176"/>
                        <a:pt x="92" y="176"/>
                      </a:cubicBezTo>
                      <a:cubicBezTo>
                        <a:pt x="92" y="176"/>
                        <a:pt x="92" y="176"/>
                        <a:pt x="92" y="176"/>
                      </a:cubicBezTo>
                      <a:cubicBezTo>
                        <a:pt x="92" y="177"/>
                        <a:pt x="92" y="177"/>
                        <a:pt x="92" y="177"/>
                      </a:cubicBezTo>
                      <a:cubicBezTo>
                        <a:pt x="91" y="177"/>
                        <a:pt x="91" y="177"/>
                        <a:pt x="91" y="177"/>
                      </a:cubicBezTo>
                      <a:cubicBezTo>
                        <a:pt x="90" y="177"/>
                        <a:pt x="90" y="177"/>
                        <a:pt x="90" y="177"/>
                      </a:cubicBezTo>
                      <a:cubicBezTo>
                        <a:pt x="89" y="178"/>
                        <a:pt x="89" y="178"/>
                        <a:pt x="89" y="178"/>
                      </a:cubicBezTo>
                      <a:cubicBezTo>
                        <a:pt x="89" y="178"/>
                        <a:pt x="89" y="178"/>
                        <a:pt x="89" y="178"/>
                      </a:cubicBezTo>
                      <a:cubicBezTo>
                        <a:pt x="88" y="178"/>
                        <a:pt x="88" y="178"/>
                        <a:pt x="88" y="178"/>
                      </a:cubicBezTo>
                      <a:cubicBezTo>
                        <a:pt x="88" y="177"/>
                        <a:pt x="88" y="177"/>
                        <a:pt x="88" y="177"/>
                      </a:cubicBezTo>
                      <a:cubicBezTo>
                        <a:pt x="89" y="177"/>
                        <a:pt x="89" y="177"/>
                        <a:pt x="89" y="177"/>
                      </a:cubicBezTo>
                      <a:cubicBezTo>
                        <a:pt x="88" y="177"/>
                        <a:pt x="88" y="177"/>
                        <a:pt x="88" y="177"/>
                      </a:cubicBezTo>
                      <a:cubicBezTo>
                        <a:pt x="88" y="177"/>
                        <a:pt x="88" y="177"/>
                        <a:pt x="88" y="177"/>
                      </a:cubicBezTo>
                      <a:cubicBezTo>
                        <a:pt x="88" y="177"/>
                        <a:pt x="88" y="177"/>
                        <a:pt x="88" y="177"/>
                      </a:cubicBezTo>
                      <a:cubicBezTo>
                        <a:pt x="88" y="177"/>
                        <a:pt x="88" y="177"/>
                        <a:pt x="88" y="177"/>
                      </a:cubicBezTo>
                      <a:cubicBezTo>
                        <a:pt x="88" y="178"/>
                        <a:pt x="88" y="178"/>
                        <a:pt x="88" y="178"/>
                      </a:cubicBezTo>
                      <a:cubicBezTo>
                        <a:pt x="87" y="178"/>
                        <a:pt x="87" y="178"/>
                        <a:pt x="87" y="178"/>
                      </a:cubicBezTo>
                      <a:cubicBezTo>
                        <a:pt x="87" y="178"/>
                        <a:pt x="87" y="178"/>
                        <a:pt x="87" y="178"/>
                      </a:cubicBezTo>
                      <a:cubicBezTo>
                        <a:pt x="86" y="178"/>
                        <a:pt x="86" y="178"/>
                        <a:pt x="86" y="178"/>
                      </a:cubicBezTo>
                      <a:cubicBezTo>
                        <a:pt x="86" y="177"/>
                        <a:pt x="86" y="177"/>
                        <a:pt x="86" y="177"/>
                      </a:cubicBezTo>
                      <a:cubicBezTo>
                        <a:pt x="86" y="177"/>
                        <a:pt x="86" y="177"/>
                        <a:pt x="86" y="177"/>
                      </a:cubicBezTo>
                      <a:cubicBezTo>
                        <a:pt x="86" y="176"/>
                        <a:pt x="86" y="176"/>
                        <a:pt x="86" y="176"/>
                      </a:cubicBezTo>
                      <a:cubicBezTo>
                        <a:pt x="86" y="176"/>
                        <a:pt x="86" y="176"/>
                        <a:pt x="86" y="176"/>
                      </a:cubicBezTo>
                      <a:cubicBezTo>
                        <a:pt x="85" y="176"/>
                        <a:pt x="85" y="176"/>
                        <a:pt x="85" y="176"/>
                      </a:cubicBezTo>
                      <a:cubicBezTo>
                        <a:pt x="85" y="177"/>
                        <a:pt x="85" y="177"/>
                        <a:pt x="85" y="177"/>
                      </a:cubicBezTo>
                      <a:cubicBezTo>
                        <a:pt x="85" y="177"/>
                        <a:pt x="85" y="177"/>
                        <a:pt x="85" y="177"/>
                      </a:cubicBezTo>
                      <a:cubicBezTo>
                        <a:pt x="85" y="178"/>
                        <a:pt x="85" y="178"/>
                        <a:pt x="85" y="178"/>
                      </a:cubicBezTo>
                      <a:cubicBezTo>
                        <a:pt x="85" y="178"/>
                        <a:pt x="85" y="178"/>
                        <a:pt x="85" y="178"/>
                      </a:cubicBezTo>
                      <a:cubicBezTo>
                        <a:pt x="85" y="178"/>
                        <a:pt x="85" y="178"/>
                        <a:pt x="85" y="178"/>
                      </a:cubicBezTo>
                      <a:cubicBezTo>
                        <a:pt x="84" y="177"/>
                        <a:pt x="84" y="177"/>
                        <a:pt x="84" y="177"/>
                      </a:cubicBezTo>
                      <a:cubicBezTo>
                        <a:pt x="84" y="176"/>
                        <a:pt x="84" y="176"/>
                        <a:pt x="84" y="176"/>
                      </a:cubicBezTo>
                      <a:cubicBezTo>
                        <a:pt x="84" y="176"/>
                        <a:pt x="84" y="176"/>
                        <a:pt x="84" y="176"/>
                      </a:cubicBezTo>
                      <a:cubicBezTo>
                        <a:pt x="85" y="175"/>
                        <a:pt x="85" y="175"/>
                        <a:pt x="85" y="175"/>
                      </a:cubicBezTo>
                      <a:cubicBezTo>
                        <a:pt x="85" y="175"/>
                        <a:pt x="85" y="175"/>
                        <a:pt x="85" y="175"/>
                      </a:cubicBezTo>
                      <a:cubicBezTo>
                        <a:pt x="85" y="175"/>
                        <a:pt x="85" y="175"/>
                        <a:pt x="85" y="175"/>
                      </a:cubicBezTo>
                      <a:cubicBezTo>
                        <a:pt x="84" y="174"/>
                        <a:pt x="84" y="174"/>
                        <a:pt x="84" y="174"/>
                      </a:cubicBezTo>
                      <a:cubicBezTo>
                        <a:pt x="83" y="174"/>
                        <a:pt x="83" y="174"/>
                        <a:pt x="83" y="174"/>
                      </a:cubicBezTo>
                      <a:cubicBezTo>
                        <a:pt x="83" y="174"/>
                        <a:pt x="83" y="174"/>
                        <a:pt x="83" y="174"/>
                      </a:cubicBezTo>
                      <a:cubicBezTo>
                        <a:pt x="83" y="174"/>
                        <a:pt x="83" y="174"/>
                        <a:pt x="83" y="174"/>
                      </a:cubicBezTo>
                      <a:cubicBezTo>
                        <a:pt x="83" y="174"/>
                        <a:pt x="83" y="174"/>
                        <a:pt x="83" y="174"/>
                      </a:cubicBezTo>
                      <a:cubicBezTo>
                        <a:pt x="83" y="174"/>
                        <a:pt x="83" y="174"/>
                        <a:pt x="83" y="174"/>
                      </a:cubicBezTo>
                      <a:cubicBezTo>
                        <a:pt x="83" y="175"/>
                        <a:pt x="83" y="175"/>
                        <a:pt x="83" y="175"/>
                      </a:cubicBezTo>
                      <a:cubicBezTo>
                        <a:pt x="83" y="175"/>
                        <a:pt x="83" y="175"/>
                        <a:pt x="83" y="175"/>
                      </a:cubicBezTo>
                      <a:cubicBezTo>
                        <a:pt x="83" y="175"/>
                        <a:pt x="83" y="175"/>
                        <a:pt x="83" y="175"/>
                      </a:cubicBezTo>
                      <a:cubicBezTo>
                        <a:pt x="83" y="176"/>
                        <a:pt x="83" y="176"/>
                        <a:pt x="83" y="176"/>
                      </a:cubicBezTo>
                      <a:cubicBezTo>
                        <a:pt x="83" y="177"/>
                        <a:pt x="83" y="177"/>
                        <a:pt x="83" y="177"/>
                      </a:cubicBezTo>
                      <a:cubicBezTo>
                        <a:pt x="82" y="177"/>
                        <a:pt x="82" y="177"/>
                        <a:pt x="82" y="177"/>
                      </a:cubicBezTo>
                      <a:cubicBezTo>
                        <a:pt x="82" y="177"/>
                        <a:pt x="82" y="177"/>
                        <a:pt x="82" y="177"/>
                      </a:cubicBezTo>
                      <a:cubicBezTo>
                        <a:pt x="81" y="176"/>
                        <a:pt x="81" y="176"/>
                        <a:pt x="81" y="176"/>
                      </a:cubicBezTo>
                      <a:cubicBezTo>
                        <a:pt x="81" y="176"/>
                        <a:pt x="81" y="176"/>
                        <a:pt x="81" y="176"/>
                      </a:cubicBezTo>
                      <a:cubicBezTo>
                        <a:pt x="81" y="177"/>
                        <a:pt x="81" y="177"/>
                        <a:pt x="81" y="177"/>
                      </a:cubicBezTo>
                      <a:cubicBezTo>
                        <a:pt x="81" y="177"/>
                        <a:pt x="81" y="177"/>
                        <a:pt x="81" y="177"/>
                      </a:cubicBezTo>
                      <a:cubicBezTo>
                        <a:pt x="81" y="178"/>
                        <a:pt x="81" y="178"/>
                        <a:pt x="81" y="178"/>
                      </a:cubicBezTo>
                      <a:cubicBezTo>
                        <a:pt x="82" y="179"/>
                        <a:pt x="82" y="179"/>
                        <a:pt x="82" y="179"/>
                      </a:cubicBezTo>
                      <a:cubicBezTo>
                        <a:pt x="82" y="179"/>
                        <a:pt x="82" y="179"/>
                        <a:pt x="82" y="179"/>
                      </a:cubicBezTo>
                      <a:cubicBezTo>
                        <a:pt x="81" y="179"/>
                        <a:pt x="81" y="179"/>
                        <a:pt x="81" y="179"/>
                      </a:cubicBezTo>
                      <a:cubicBezTo>
                        <a:pt x="81" y="179"/>
                        <a:pt x="81" y="179"/>
                        <a:pt x="81" y="179"/>
                      </a:cubicBezTo>
                      <a:cubicBezTo>
                        <a:pt x="81" y="180"/>
                        <a:pt x="81" y="180"/>
                        <a:pt x="81" y="180"/>
                      </a:cubicBezTo>
                      <a:cubicBezTo>
                        <a:pt x="80" y="180"/>
                        <a:pt x="80" y="180"/>
                        <a:pt x="80" y="180"/>
                      </a:cubicBezTo>
                      <a:cubicBezTo>
                        <a:pt x="80" y="179"/>
                        <a:pt x="80" y="179"/>
                        <a:pt x="80" y="179"/>
                      </a:cubicBezTo>
                      <a:cubicBezTo>
                        <a:pt x="79" y="180"/>
                        <a:pt x="79" y="180"/>
                        <a:pt x="79" y="180"/>
                      </a:cubicBezTo>
                      <a:cubicBezTo>
                        <a:pt x="79" y="180"/>
                        <a:pt x="79" y="180"/>
                        <a:pt x="79" y="180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78" y="179"/>
                        <a:pt x="78" y="179"/>
                        <a:pt x="78" y="179"/>
                      </a:cubicBezTo>
                      <a:cubicBezTo>
                        <a:pt x="77" y="179"/>
                        <a:pt x="77" y="179"/>
                        <a:pt x="77" y="179"/>
                      </a:cubicBezTo>
                      <a:cubicBezTo>
                        <a:pt x="77" y="179"/>
                        <a:pt x="77" y="179"/>
                        <a:pt x="77" y="179"/>
                      </a:cubicBezTo>
                      <a:cubicBezTo>
                        <a:pt x="77" y="179"/>
                        <a:pt x="77" y="179"/>
                        <a:pt x="77" y="17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76" y="180"/>
                        <a:pt x="76" y="180"/>
                        <a:pt x="76" y="180"/>
                      </a:cubicBezTo>
                      <a:cubicBezTo>
                        <a:pt x="76" y="179"/>
                        <a:pt x="76" y="179"/>
                        <a:pt x="76" y="179"/>
                      </a:cubicBezTo>
                      <a:cubicBezTo>
                        <a:pt x="76" y="179"/>
                        <a:pt x="76" y="179"/>
                        <a:pt x="76" y="179"/>
                      </a:cubicBezTo>
                      <a:cubicBezTo>
                        <a:pt x="75" y="179"/>
                        <a:pt x="75" y="179"/>
                        <a:pt x="75" y="179"/>
                      </a:cubicBezTo>
                      <a:cubicBezTo>
                        <a:pt x="75" y="179"/>
                        <a:pt x="75" y="179"/>
                        <a:pt x="75" y="179"/>
                      </a:cubicBezTo>
                      <a:cubicBezTo>
                        <a:pt x="75" y="179"/>
                        <a:pt x="75" y="179"/>
                        <a:pt x="75" y="179"/>
                      </a:cubicBezTo>
                      <a:cubicBezTo>
                        <a:pt x="74" y="180"/>
                        <a:pt x="74" y="180"/>
                        <a:pt x="74" y="180"/>
                      </a:cubicBezTo>
                      <a:cubicBezTo>
                        <a:pt x="74" y="180"/>
                        <a:pt x="74" y="180"/>
                        <a:pt x="74" y="180"/>
                      </a:cubicBezTo>
                      <a:cubicBezTo>
                        <a:pt x="75" y="180"/>
                        <a:pt x="75" y="180"/>
                        <a:pt x="75" y="180"/>
                      </a:cubicBezTo>
                      <a:cubicBezTo>
                        <a:pt x="75" y="181"/>
                        <a:pt x="75" y="181"/>
                        <a:pt x="75" y="181"/>
                      </a:cubicBezTo>
                      <a:cubicBezTo>
                        <a:pt x="74" y="182"/>
                        <a:pt x="74" y="182"/>
                        <a:pt x="74" y="182"/>
                      </a:cubicBezTo>
                      <a:cubicBezTo>
                        <a:pt x="73" y="183"/>
                        <a:pt x="73" y="183"/>
                        <a:pt x="73" y="183"/>
                      </a:cubicBezTo>
                      <a:cubicBezTo>
                        <a:pt x="73" y="183"/>
                        <a:pt x="73" y="183"/>
                        <a:pt x="73" y="183"/>
                      </a:cubicBezTo>
                      <a:cubicBezTo>
                        <a:pt x="72" y="183"/>
                        <a:pt x="72" y="183"/>
                        <a:pt x="72" y="183"/>
                      </a:cubicBezTo>
                      <a:cubicBezTo>
                        <a:pt x="72" y="182"/>
                        <a:pt x="72" y="182"/>
                        <a:pt x="72" y="182"/>
                      </a:cubicBezTo>
                      <a:cubicBezTo>
                        <a:pt x="72" y="182"/>
                        <a:pt x="72" y="182"/>
                        <a:pt x="72" y="182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71" y="182"/>
                        <a:pt x="71" y="182"/>
                        <a:pt x="71" y="182"/>
                      </a:cubicBezTo>
                      <a:cubicBezTo>
                        <a:pt x="70" y="182"/>
                        <a:pt x="70" y="182"/>
                        <a:pt x="70" y="182"/>
                      </a:cubicBezTo>
                      <a:cubicBezTo>
                        <a:pt x="70" y="182"/>
                        <a:pt x="70" y="182"/>
                        <a:pt x="70" y="182"/>
                      </a:cubicBezTo>
                      <a:cubicBezTo>
                        <a:pt x="70" y="182"/>
                        <a:pt x="70" y="182"/>
                        <a:pt x="70" y="182"/>
                      </a:cubicBezTo>
                      <a:cubicBezTo>
                        <a:pt x="70" y="182"/>
                        <a:pt x="70" y="182"/>
                        <a:pt x="70" y="182"/>
                      </a:cubicBezTo>
                      <a:cubicBezTo>
                        <a:pt x="70" y="183"/>
                        <a:pt x="70" y="183"/>
                        <a:pt x="70" y="183"/>
                      </a:cubicBezTo>
                      <a:cubicBezTo>
                        <a:pt x="70" y="183"/>
                        <a:pt x="70" y="183"/>
                        <a:pt x="70" y="183"/>
                      </a:cubicBezTo>
                      <a:cubicBezTo>
                        <a:pt x="70" y="184"/>
                        <a:pt x="70" y="184"/>
                        <a:pt x="70" y="184"/>
                      </a:cubicBezTo>
                      <a:cubicBezTo>
                        <a:pt x="70" y="184"/>
                        <a:pt x="70" y="184"/>
                        <a:pt x="70" y="184"/>
                      </a:cubicBezTo>
                      <a:cubicBezTo>
                        <a:pt x="71" y="184"/>
                        <a:pt x="71" y="184"/>
                        <a:pt x="71" y="184"/>
                      </a:cubicBezTo>
                      <a:cubicBezTo>
                        <a:pt x="71" y="185"/>
                        <a:pt x="71" y="185"/>
                        <a:pt x="71" y="185"/>
                      </a:cubicBezTo>
                      <a:cubicBezTo>
                        <a:pt x="71" y="186"/>
                        <a:pt x="71" y="186"/>
                        <a:pt x="71" y="186"/>
                      </a:cubicBezTo>
                      <a:cubicBezTo>
                        <a:pt x="71" y="187"/>
                        <a:pt x="71" y="187"/>
                        <a:pt x="71" y="187"/>
                      </a:cubicBezTo>
                      <a:cubicBezTo>
                        <a:pt x="70" y="187"/>
                        <a:pt x="70" y="187"/>
                        <a:pt x="70" y="187"/>
                      </a:cubicBezTo>
                      <a:cubicBezTo>
                        <a:pt x="70" y="187"/>
                        <a:pt x="70" y="187"/>
                        <a:pt x="70" y="187"/>
                      </a:cubicBezTo>
                      <a:cubicBezTo>
                        <a:pt x="70" y="187"/>
                        <a:pt x="70" y="187"/>
                        <a:pt x="70" y="187"/>
                      </a:cubicBezTo>
                      <a:cubicBezTo>
                        <a:pt x="69" y="187"/>
                        <a:pt x="69" y="187"/>
                        <a:pt x="69" y="187"/>
                      </a:cubicBezTo>
                      <a:cubicBezTo>
                        <a:pt x="68" y="187"/>
                        <a:pt x="68" y="187"/>
                        <a:pt x="68" y="187"/>
                      </a:cubicBezTo>
                      <a:cubicBezTo>
                        <a:pt x="67" y="187"/>
                        <a:pt x="67" y="187"/>
                        <a:pt x="67" y="187"/>
                      </a:cubicBezTo>
                      <a:cubicBezTo>
                        <a:pt x="67" y="187"/>
                        <a:pt x="67" y="187"/>
                        <a:pt x="67" y="187"/>
                      </a:cubicBezTo>
                      <a:cubicBezTo>
                        <a:pt x="67" y="188"/>
                        <a:pt x="67" y="188"/>
                        <a:pt x="67" y="188"/>
                      </a:cubicBezTo>
                      <a:cubicBezTo>
                        <a:pt x="68" y="188"/>
                        <a:pt x="68" y="188"/>
                        <a:pt x="68" y="188"/>
                      </a:cubicBezTo>
                      <a:cubicBezTo>
                        <a:pt x="69" y="188"/>
                        <a:pt x="69" y="188"/>
                        <a:pt x="69" y="188"/>
                      </a:cubicBezTo>
                      <a:cubicBezTo>
                        <a:pt x="69" y="189"/>
                        <a:pt x="69" y="189"/>
                        <a:pt x="69" y="189"/>
                      </a:cubicBezTo>
                      <a:cubicBezTo>
                        <a:pt x="70" y="189"/>
                        <a:pt x="70" y="189"/>
                        <a:pt x="70" y="189"/>
                      </a:cubicBezTo>
                      <a:cubicBezTo>
                        <a:pt x="70" y="189"/>
                        <a:pt x="70" y="189"/>
                        <a:pt x="70" y="189"/>
                      </a:cubicBezTo>
                      <a:cubicBezTo>
                        <a:pt x="70" y="189"/>
                        <a:pt x="70" y="189"/>
                        <a:pt x="70" y="189"/>
                      </a:cubicBezTo>
                      <a:cubicBezTo>
                        <a:pt x="70" y="189"/>
                        <a:pt x="70" y="189"/>
                        <a:pt x="70" y="189"/>
                      </a:cubicBezTo>
                      <a:cubicBezTo>
                        <a:pt x="70" y="190"/>
                        <a:pt x="70" y="190"/>
                        <a:pt x="70" y="190"/>
                      </a:cubicBezTo>
                      <a:cubicBezTo>
                        <a:pt x="70" y="190"/>
                        <a:pt x="70" y="190"/>
                        <a:pt x="70" y="190"/>
                      </a:cubicBezTo>
                      <a:cubicBezTo>
                        <a:pt x="69" y="190"/>
                        <a:pt x="69" y="190"/>
                        <a:pt x="69" y="190"/>
                      </a:cubicBezTo>
                      <a:cubicBezTo>
                        <a:pt x="69" y="190"/>
                        <a:pt x="69" y="190"/>
                        <a:pt x="69" y="190"/>
                      </a:cubicBezTo>
                      <a:cubicBezTo>
                        <a:pt x="70" y="190"/>
                        <a:pt x="70" y="190"/>
                        <a:pt x="70" y="190"/>
                      </a:cubicBezTo>
                      <a:cubicBezTo>
                        <a:pt x="70" y="191"/>
                        <a:pt x="70" y="191"/>
                        <a:pt x="70" y="191"/>
                      </a:cubicBezTo>
                      <a:cubicBezTo>
                        <a:pt x="70" y="191"/>
                        <a:pt x="70" y="191"/>
                        <a:pt x="70" y="191"/>
                      </a:cubicBezTo>
                      <a:cubicBezTo>
                        <a:pt x="70" y="192"/>
                        <a:pt x="70" y="192"/>
                        <a:pt x="70" y="192"/>
                      </a:cubicBezTo>
                      <a:cubicBezTo>
                        <a:pt x="70" y="192"/>
                        <a:pt x="70" y="192"/>
                        <a:pt x="70" y="192"/>
                      </a:cubicBezTo>
                      <a:cubicBezTo>
                        <a:pt x="69" y="192"/>
                        <a:pt x="69" y="192"/>
                        <a:pt x="69" y="192"/>
                      </a:cubicBezTo>
                      <a:cubicBezTo>
                        <a:pt x="69" y="192"/>
                        <a:pt x="69" y="192"/>
                        <a:pt x="69" y="192"/>
                      </a:cubicBezTo>
                      <a:cubicBezTo>
                        <a:pt x="68" y="191"/>
                        <a:pt x="68" y="191"/>
                        <a:pt x="68" y="191"/>
                      </a:cubicBezTo>
                      <a:cubicBezTo>
                        <a:pt x="68" y="191"/>
                        <a:pt x="68" y="191"/>
                        <a:pt x="68" y="191"/>
                      </a:cubicBezTo>
                      <a:cubicBezTo>
                        <a:pt x="67" y="191"/>
                        <a:pt x="67" y="191"/>
                        <a:pt x="67" y="191"/>
                      </a:cubicBezTo>
                      <a:cubicBezTo>
                        <a:pt x="67" y="191"/>
                        <a:pt x="67" y="191"/>
                        <a:pt x="67" y="191"/>
                      </a:cubicBezTo>
                      <a:cubicBezTo>
                        <a:pt x="66" y="190"/>
                        <a:pt x="66" y="190"/>
                        <a:pt x="66" y="190"/>
                      </a:cubicBezTo>
                      <a:cubicBezTo>
                        <a:pt x="66" y="191"/>
                        <a:pt x="66" y="191"/>
                        <a:pt x="66" y="191"/>
                      </a:cubicBezTo>
                      <a:cubicBezTo>
                        <a:pt x="66" y="191"/>
                        <a:pt x="66" y="191"/>
                        <a:pt x="66" y="191"/>
                      </a:cubicBezTo>
                      <a:cubicBezTo>
                        <a:pt x="67" y="191"/>
                        <a:pt x="67" y="191"/>
                        <a:pt x="67" y="191"/>
                      </a:cubicBezTo>
                      <a:cubicBezTo>
                        <a:pt x="67" y="191"/>
                        <a:pt x="67" y="191"/>
                        <a:pt x="67" y="191"/>
                      </a:cubicBezTo>
                      <a:cubicBezTo>
                        <a:pt x="68" y="192"/>
                        <a:pt x="68" y="192"/>
                        <a:pt x="68" y="192"/>
                      </a:cubicBezTo>
                      <a:cubicBezTo>
                        <a:pt x="69" y="192"/>
                        <a:pt x="69" y="192"/>
                        <a:pt x="69" y="192"/>
                      </a:cubicBezTo>
                      <a:cubicBezTo>
                        <a:pt x="69" y="192"/>
                        <a:pt x="69" y="192"/>
                        <a:pt x="69" y="192"/>
                      </a:cubicBezTo>
                      <a:cubicBezTo>
                        <a:pt x="69" y="193"/>
                        <a:pt x="69" y="193"/>
                        <a:pt x="69" y="193"/>
                      </a:cubicBezTo>
                      <a:cubicBezTo>
                        <a:pt x="69" y="193"/>
                        <a:pt x="69" y="193"/>
                        <a:pt x="69" y="193"/>
                      </a:cubicBezTo>
                      <a:cubicBezTo>
                        <a:pt x="68" y="193"/>
                        <a:pt x="68" y="193"/>
                        <a:pt x="68" y="193"/>
                      </a:cubicBezTo>
                      <a:cubicBezTo>
                        <a:pt x="68" y="193"/>
                        <a:pt x="68" y="193"/>
                        <a:pt x="68" y="193"/>
                      </a:cubicBezTo>
                      <a:cubicBezTo>
                        <a:pt x="68" y="194"/>
                        <a:pt x="68" y="194"/>
                        <a:pt x="68" y="194"/>
                      </a:cubicBezTo>
                      <a:cubicBezTo>
                        <a:pt x="67" y="193"/>
                        <a:pt x="67" y="193"/>
                        <a:pt x="67" y="193"/>
                      </a:cubicBezTo>
                      <a:cubicBezTo>
                        <a:pt x="66" y="193"/>
                        <a:pt x="66" y="193"/>
                        <a:pt x="66" y="193"/>
                      </a:cubicBezTo>
                      <a:cubicBezTo>
                        <a:pt x="66" y="192"/>
                        <a:pt x="66" y="192"/>
                        <a:pt x="66" y="192"/>
                      </a:cubicBezTo>
                      <a:cubicBezTo>
                        <a:pt x="65" y="192"/>
                        <a:pt x="65" y="192"/>
                        <a:pt x="65" y="192"/>
                      </a:cubicBezTo>
                      <a:cubicBezTo>
                        <a:pt x="65" y="193"/>
                        <a:pt x="65" y="193"/>
                        <a:pt x="65" y="193"/>
                      </a:cubicBezTo>
                      <a:cubicBezTo>
                        <a:pt x="65" y="193"/>
                        <a:pt x="65" y="193"/>
                        <a:pt x="65" y="193"/>
                      </a:cubicBezTo>
                      <a:cubicBezTo>
                        <a:pt x="65" y="194"/>
                        <a:pt x="65" y="194"/>
                        <a:pt x="65" y="194"/>
                      </a:cubicBezTo>
                      <a:cubicBezTo>
                        <a:pt x="65" y="194"/>
                        <a:pt x="65" y="194"/>
                        <a:pt x="65" y="194"/>
                      </a:cubicBezTo>
                      <a:cubicBezTo>
                        <a:pt x="66" y="194"/>
                        <a:pt x="66" y="194"/>
                        <a:pt x="66" y="194"/>
                      </a:cubicBezTo>
                      <a:cubicBezTo>
                        <a:pt x="66" y="195"/>
                        <a:pt x="66" y="195"/>
                        <a:pt x="66" y="195"/>
                      </a:cubicBezTo>
                      <a:cubicBezTo>
                        <a:pt x="66" y="195"/>
                        <a:pt x="66" y="195"/>
                        <a:pt x="66" y="195"/>
                      </a:cubicBezTo>
                      <a:cubicBezTo>
                        <a:pt x="66" y="195"/>
                        <a:pt x="66" y="195"/>
                        <a:pt x="66" y="195"/>
                      </a:cubicBezTo>
                      <a:cubicBezTo>
                        <a:pt x="66" y="195"/>
                        <a:pt x="66" y="195"/>
                        <a:pt x="66" y="195"/>
                      </a:cubicBezTo>
                      <a:cubicBezTo>
                        <a:pt x="65" y="195"/>
                        <a:pt x="65" y="195"/>
                        <a:pt x="65" y="195"/>
                      </a:cubicBezTo>
                      <a:cubicBezTo>
                        <a:pt x="64" y="194"/>
                        <a:pt x="64" y="194"/>
                        <a:pt x="64" y="194"/>
                      </a:cubicBezTo>
                      <a:cubicBezTo>
                        <a:pt x="64" y="194"/>
                        <a:pt x="64" y="194"/>
                        <a:pt x="64" y="194"/>
                      </a:cubicBezTo>
                      <a:cubicBezTo>
                        <a:pt x="64" y="194"/>
                        <a:pt x="64" y="194"/>
                        <a:pt x="64" y="194"/>
                      </a:cubicBezTo>
                      <a:cubicBezTo>
                        <a:pt x="64" y="195"/>
                        <a:pt x="64" y="195"/>
                        <a:pt x="64" y="195"/>
                      </a:cubicBezTo>
                      <a:cubicBezTo>
                        <a:pt x="65" y="195"/>
                        <a:pt x="65" y="195"/>
                        <a:pt x="65" y="195"/>
                      </a:cubicBezTo>
                      <a:cubicBezTo>
                        <a:pt x="65" y="195"/>
                        <a:pt x="65" y="195"/>
                        <a:pt x="65" y="195"/>
                      </a:cubicBezTo>
                      <a:cubicBezTo>
                        <a:pt x="66" y="196"/>
                        <a:pt x="66" y="196"/>
                        <a:pt x="66" y="196"/>
                      </a:cubicBezTo>
                      <a:cubicBezTo>
                        <a:pt x="66" y="196"/>
                        <a:pt x="66" y="196"/>
                        <a:pt x="66" y="196"/>
                      </a:cubicBezTo>
                      <a:cubicBezTo>
                        <a:pt x="65" y="196"/>
                        <a:pt x="65" y="196"/>
                        <a:pt x="65" y="196"/>
                      </a:cubicBezTo>
                      <a:cubicBezTo>
                        <a:pt x="64" y="196"/>
                        <a:pt x="64" y="196"/>
                        <a:pt x="64" y="196"/>
                      </a:cubicBezTo>
                      <a:cubicBezTo>
                        <a:pt x="64" y="196"/>
                        <a:pt x="64" y="196"/>
                        <a:pt x="64" y="196"/>
                      </a:cubicBezTo>
                      <a:cubicBezTo>
                        <a:pt x="64" y="195"/>
                        <a:pt x="64" y="195"/>
                        <a:pt x="64" y="195"/>
                      </a:cubicBezTo>
                      <a:cubicBezTo>
                        <a:pt x="63" y="195"/>
                        <a:pt x="63" y="195"/>
                        <a:pt x="63" y="195"/>
                      </a:cubicBezTo>
                      <a:cubicBezTo>
                        <a:pt x="63" y="195"/>
                        <a:pt x="63" y="195"/>
                        <a:pt x="63" y="195"/>
                      </a:cubicBezTo>
                      <a:cubicBezTo>
                        <a:pt x="63" y="195"/>
                        <a:pt x="63" y="195"/>
                        <a:pt x="63" y="195"/>
                      </a:cubicBezTo>
                      <a:cubicBezTo>
                        <a:pt x="63" y="195"/>
                        <a:pt x="63" y="195"/>
                        <a:pt x="63" y="195"/>
                      </a:cubicBezTo>
                      <a:cubicBezTo>
                        <a:pt x="63" y="196"/>
                        <a:pt x="63" y="196"/>
                        <a:pt x="63" y="196"/>
                      </a:cubicBezTo>
                      <a:cubicBezTo>
                        <a:pt x="63" y="196"/>
                        <a:pt x="63" y="196"/>
                        <a:pt x="63" y="196"/>
                      </a:cubicBezTo>
                      <a:cubicBezTo>
                        <a:pt x="63" y="197"/>
                        <a:pt x="63" y="197"/>
                        <a:pt x="63" y="197"/>
                      </a:cubicBezTo>
                      <a:cubicBezTo>
                        <a:pt x="63" y="197"/>
                        <a:pt x="63" y="197"/>
                        <a:pt x="63" y="197"/>
                      </a:cubicBezTo>
                      <a:cubicBezTo>
                        <a:pt x="65" y="197"/>
                        <a:pt x="65" y="197"/>
                        <a:pt x="65" y="197"/>
                      </a:cubicBezTo>
                      <a:cubicBezTo>
                        <a:pt x="65" y="197"/>
                        <a:pt x="65" y="197"/>
                        <a:pt x="65" y="197"/>
                      </a:cubicBezTo>
                      <a:cubicBezTo>
                        <a:pt x="65" y="197"/>
                        <a:pt x="65" y="197"/>
                        <a:pt x="65" y="197"/>
                      </a:cubicBezTo>
                      <a:cubicBezTo>
                        <a:pt x="65" y="198"/>
                        <a:pt x="65" y="198"/>
                        <a:pt x="65" y="198"/>
                      </a:cubicBezTo>
                      <a:cubicBezTo>
                        <a:pt x="65" y="198"/>
                        <a:pt x="65" y="198"/>
                        <a:pt x="65" y="198"/>
                      </a:cubicBezTo>
                      <a:cubicBezTo>
                        <a:pt x="65" y="198"/>
                        <a:pt x="65" y="198"/>
                        <a:pt x="65" y="198"/>
                      </a:cubicBezTo>
                      <a:cubicBezTo>
                        <a:pt x="64" y="198"/>
                        <a:pt x="64" y="198"/>
                        <a:pt x="64" y="198"/>
                      </a:cubicBezTo>
                      <a:cubicBezTo>
                        <a:pt x="64" y="198"/>
                        <a:pt x="64" y="198"/>
                        <a:pt x="64" y="198"/>
                      </a:cubicBezTo>
                      <a:cubicBezTo>
                        <a:pt x="63" y="198"/>
                        <a:pt x="63" y="198"/>
                        <a:pt x="63" y="198"/>
                      </a:cubicBezTo>
                      <a:cubicBezTo>
                        <a:pt x="62" y="198"/>
                        <a:pt x="62" y="198"/>
                        <a:pt x="62" y="198"/>
                      </a:cubicBezTo>
                      <a:cubicBezTo>
                        <a:pt x="62" y="197"/>
                        <a:pt x="62" y="197"/>
                        <a:pt x="62" y="197"/>
                      </a:cubicBezTo>
                      <a:cubicBezTo>
                        <a:pt x="62" y="197"/>
                        <a:pt x="62" y="197"/>
                        <a:pt x="62" y="197"/>
                      </a:cubicBezTo>
                      <a:cubicBezTo>
                        <a:pt x="62" y="197"/>
                        <a:pt x="62" y="197"/>
                        <a:pt x="62" y="197"/>
                      </a:cubicBezTo>
                      <a:cubicBezTo>
                        <a:pt x="62" y="197"/>
                        <a:pt x="62" y="197"/>
                        <a:pt x="62" y="197"/>
                      </a:cubicBezTo>
                      <a:cubicBezTo>
                        <a:pt x="62" y="198"/>
                        <a:pt x="62" y="198"/>
                        <a:pt x="62" y="198"/>
                      </a:cubicBezTo>
                      <a:cubicBezTo>
                        <a:pt x="61" y="198"/>
                        <a:pt x="61" y="198"/>
                        <a:pt x="61" y="198"/>
                      </a:cubicBezTo>
                      <a:cubicBezTo>
                        <a:pt x="61" y="198"/>
                        <a:pt x="61" y="198"/>
                        <a:pt x="61" y="198"/>
                      </a:cubicBezTo>
                      <a:cubicBezTo>
                        <a:pt x="60" y="198"/>
                        <a:pt x="60" y="198"/>
                        <a:pt x="60" y="198"/>
                      </a:cubicBezTo>
                      <a:cubicBezTo>
                        <a:pt x="60" y="198"/>
                        <a:pt x="60" y="198"/>
                        <a:pt x="60" y="198"/>
                      </a:cubicBezTo>
                      <a:cubicBezTo>
                        <a:pt x="60" y="198"/>
                        <a:pt x="60" y="198"/>
                        <a:pt x="60" y="198"/>
                      </a:cubicBezTo>
                      <a:cubicBezTo>
                        <a:pt x="59" y="198"/>
                        <a:pt x="59" y="198"/>
                        <a:pt x="59" y="198"/>
                      </a:cubicBezTo>
                      <a:cubicBezTo>
                        <a:pt x="59" y="198"/>
                        <a:pt x="59" y="198"/>
                        <a:pt x="59" y="198"/>
                      </a:cubicBezTo>
                      <a:cubicBezTo>
                        <a:pt x="59" y="199"/>
                        <a:pt x="59" y="199"/>
                        <a:pt x="59" y="199"/>
                      </a:cubicBezTo>
                      <a:cubicBezTo>
                        <a:pt x="61" y="199"/>
                        <a:pt x="61" y="199"/>
                        <a:pt x="61" y="199"/>
                      </a:cubicBezTo>
                      <a:cubicBezTo>
                        <a:pt x="62" y="199"/>
                        <a:pt x="62" y="199"/>
                        <a:pt x="62" y="199"/>
                      </a:cubicBezTo>
                      <a:cubicBezTo>
                        <a:pt x="62" y="200"/>
                        <a:pt x="62" y="200"/>
                        <a:pt x="62" y="200"/>
                      </a:cubicBezTo>
                      <a:cubicBezTo>
                        <a:pt x="62" y="201"/>
                        <a:pt x="62" y="201"/>
                        <a:pt x="62" y="201"/>
                      </a:cubicBezTo>
                      <a:cubicBezTo>
                        <a:pt x="62" y="201"/>
                        <a:pt x="62" y="201"/>
                        <a:pt x="62" y="201"/>
                      </a:cubicBezTo>
                      <a:cubicBezTo>
                        <a:pt x="62" y="201"/>
                        <a:pt x="62" y="201"/>
                        <a:pt x="62" y="201"/>
                      </a:cubicBezTo>
                      <a:cubicBezTo>
                        <a:pt x="61" y="201"/>
                        <a:pt x="61" y="201"/>
                        <a:pt x="61" y="201"/>
                      </a:cubicBezTo>
                      <a:cubicBezTo>
                        <a:pt x="60" y="200"/>
                        <a:pt x="60" y="200"/>
                        <a:pt x="60" y="200"/>
                      </a:cubicBezTo>
                      <a:cubicBezTo>
                        <a:pt x="60" y="200"/>
                        <a:pt x="60" y="200"/>
                        <a:pt x="60" y="200"/>
                      </a:cubicBezTo>
                      <a:cubicBezTo>
                        <a:pt x="59" y="200"/>
                        <a:pt x="59" y="200"/>
                        <a:pt x="59" y="200"/>
                      </a:cubicBezTo>
                      <a:cubicBezTo>
                        <a:pt x="59" y="200"/>
                        <a:pt x="59" y="200"/>
                        <a:pt x="59" y="200"/>
                      </a:cubicBezTo>
                      <a:cubicBezTo>
                        <a:pt x="60" y="200"/>
                        <a:pt x="60" y="200"/>
                        <a:pt x="60" y="200"/>
                      </a:cubicBezTo>
                      <a:cubicBezTo>
                        <a:pt x="60" y="200"/>
                        <a:pt x="60" y="200"/>
                        <a:pt x="60" y="200"/>
                      </a:cubicBezTo>
                      <a:cubicBezTo>
                        <a:pt x="61" y="201"/>
                        <a:pt x="61" y="201"/>
                        <a:pt x="61" y="201"/>
                      </a:cubicBezTo>
                      <a:cubicBezTo>
                        <a:pt x="62" y="202"/>
                        <a:pt x="62" y="202"/>
                        <a:pt x="62" y="202"/>
                      </a:cubicBezTo>
                      <a:cubicBezTo>
                        <a:pt x="62" y="202"/>
                        <a:pt x="62" y="202"/>
                        <a:pt x="62" y="202"/>
                      </a:cubicBezTo>
                      <a:cubicBezTo>
                        <a:pt x="61" y="203"/>
                        <a:pt x="61" y="203"/>
                        <a:pt x="61" y="203"/>
                      </a:cubicBezTo>
                      <a:cubicBezTo>
                        <a:pt x="62" y="203"/>
                        <a:pt x="62" y="203"/>
                        <a:pt x="62" y="203"/>
                      </a:cubicBezTo>
                      <a:cubicBezTo>
                        <a:pt x="62" y="203"/>
                        <a:pt x="62" y="203"/>
                        <a:pt x="62" y="203"/>
                      </a:cubicBezTo>
                      <a:cubicBezTo>
                        <a:pt x="61" y="204"/>
                        <a:pt x="61" y="204"/>
                        <a:pt x="61" y="204"/>
                      </a:cubicBezTo>
                      <a:cubicBezTo>
                        <a:pt x="61" y="204"/>
                        <a:pt x="61" y="204"/>
                        <a:pt x="61" y="204"/>
                      </a:cubicBezTo>
                      <a:cubicBezTo>
                        <a:pt x="61" y="205"/>
                        <a:pt x="61" y="205"/>
                        <a:pt x="61" y="205"/>
                      </a:cubicBezTo>
                      <a:cubicBezTo>
                        <a:pt x="60" y="205"/>
                        <a:pt x="60" y="205"/>
                        <a:pt x="60" y="205"/>
                      </a:cubicBezTo>
                      <a:cubicBezTo>
                        <a:pt x="60" y="205"/>
                        <a:pt x="60" y="205"/>
                        <a:pt x="60" y="205"/>
                      </a:cubicBezTo>
                      <a:cubicBezTo>
                        <a:pt x="59" y="204"/>
                        <a:pt x="59" y="204"/>
                        <a:pt x="59" y="204"/>
                      </a:cubicBezTo>
                      <a:cubicBezTo>
                        <a:pt x="59" y="204"/>
                        <a:pt x="59" y="204"/>
                        <a:pt x="59" y="204"/>
                      </a:cubicBezTo>
                      <a:cubicBezTo>
                        <a:pt x="58" y="204"/>
                        <a:pt x="58" y="204"/>
                        <a:pt x="58" y="204"/>
                      </a:cubicBezTo>
                      <a:cubicBezTo>
                        <a:pt x="59" y="204"/>
                        <a:pt x="59" y="204"/>
                        <a:pt x="59" y="204"/>
                      </a:cubicBezTo>
                      <a:cubicBezTo>
                        <a:pt x="59" y="205"/>
                        <a:pt x="59" y="205"/>
                        <a:pt x="59" y="205"/>
                      </a:cubicBezTo>
                      <a:cubicBezTo>
                        <a:pt x="60" y="205"/>
                        <a:pt x="60" y="205"/>
                        <a:pt x="60" y="205"/>
                      </a:cubicBezTo>
                      <a:cubicBezTo>
                        <a:pt x="60" y="205"/>
                        <a:pt x="60" y="205"/>
                        <a:pt x="60" y="205"/>
                      </a:cubicBezTo>
                      <a:cubicBezTo>
                        <a:pt x="60" y="206"/>
                        <a:pt x="60" y="206"/>
                        <a:pt x="60" y="206"/>
                      </a:cubicBezTo>
                      <a:cubicBezTo>
                        <a:pt x="59" y="206"/>
                        <a:pt x="59" y="206"/>
                        <a:pt x="59" y="206"/>
                      </a:cubicBezTo>
                      <a:cubicBezTo>
                        <a:pt x="59" y="205"/>
                        <a:pt x="59" y="205"/>
                        <a:pt x="59" y="205"/>
                      </a:cubicBezTo>
                      <a:cubicBezTo>
                        <a:pt x="59" y="205"/>
                        <a:pt x="59" y="205"/>
                        <a:pt x="59" y="205"/>
                      </a:cubicBezTo>
                      <a:cubicBezTo>
                        <a:pt x="58" y="206"/>
                        <a:pt x="58" y="206"/>
                        <a:pt x="58" y="206"/>
                      </a:cubicBezTo>
                      <a:cubicBezTo>
                        <a:pt x="59" y="206"/>
                        <a:pt x="59" y="206"/>
                        <a:pt x="59" y="206"/>
                      </a:cubicBezTo>
                      <a:cubicBezTo>
                        <a:pt x="59" y="206"/>
                        <a:pt x="59" y="206"/>
                        <a:pt x="59" y="206"/>
                      </a:cubicBezTo>
                      <a:cubicBezTo>
                        <a:pt x="59" y="207"/>
                        <a:pt x="59" y="207"/>
                        <a:pt x="59" y="207"/>
                      </a:cubicBezTo>
                      <a:cubicBezTo>
                        <a:pt x="59" y="207"/>
                        <a:pt x="59" y="207"/>
                        <a:pt x="59" y="207"/>
                      </a:cubicBezTo>
                      <a:cubicBezTo>
                        <a:pt x="58" y="207"/>
                        <a:pt x="58" y="207"/>
                        <a:pt x="58" y="207"/>
                      </a:cubicBezTo>
                      <a:cubicBezTo>
                        <a:pt x="58" y="207"/>
                        <a:pt x="58" y="207"/>
                        <a:pt x="58" y="207"/>
                      </a:cubicBezTo>
                      <a:cubicBezTo>
                        <a:pt x="58" y="207"/>
                        <a:pt x="58" y="207"/>
                        <a:pt x="58" y="207"/>
                      </a:cubicBezTo>
                      <a:cubicBezTo>
                        <a:pt x="57" y="207"/>
                        <a:pt x="57" y="207"/>
                        <a:pt x="57" y="207"/>
                      </a:cubicBezTo>
                      <a:cubicBezTo>
                        <a:pt x="57" y="207"/>
                        <a:pt x="57" y="207"/>
                        <a:pt x="57" y="207"/>
                      </a:cubicBezTo>
                      <a:cubicBezTo>
                        <a:pt x="58" y="207"/>
                        <a:pt x="58" y="207"/>
                        <a:pt x="58" y="207"/>
                      </a:cubicBezTo>
                      <a:cubicBezTo>
                        <a:pt x="58" y="208"/>
                        <a:pt x="58" y="208"/>
                        <a:pt x="58" y="208"/>
                      </a:cubicBezTo>
                      <a:cubicBezTo>
                        <a:pt x="58" y="208"/>
                        <a:pt x="58" y="208"/>
                        <a:pt x="58" y="208"/>
                      </a:cubicBezTo>
                      <a:cubicBezTo>
                        <a:pt x="58" y="208"/>
                        <a:pt x="58" y="208"/>
                        <a:pt x="58" y="208"/>
                      </a:cubicBezTo>
                      <a:cubicBezTo>
                        <a:pt x="57" y="208"/>
                        <a:pt x="57" y="208"/>
                        <a:pt x="57" y="208"/>
                      </a:cubicBezTo>
                      <a:cubicBezTo>
                        <a:pt x="56" y="208"/>
                        <a:pt x="56" y="208"/>
                        <a:pt x="56" y="208"/>
                      </a:cubicBezTo>
                      <a:cubicBezTo>
                        <a:pt x="56" y="208"/>
                        <a:pt x="56" y="208"/>
                        <a:pt x="56" y="208"/>
                      </a:cubicBezTo>
                      <a:cubicBezTo>
                        <a:pt x="56" y="208"/>
                        <a:pt x="56" y="208"/>
                        <a:pt x="56" y="208"/>
                      </a:cubicBezTo>
                      <a:cubicBezTo>
                        <a:pt x="57" y="209"/>
                        <a:pt x="57" y="209"/>
                        <a:pt x="57" y="209"/>
                      </a:cubicBezTo>
                      <a:cubicBezTo>
                        <a:pt x="58" y="209"/>
                        <a:pt x="58" y="209"/>
                        <a:pt x="58" y="209"/>
                      </a:cubicBezTo>
                      <a:cubicBezTo>
                        <a:pt x="59" y="209"/>
                        <a:pt x="59" y="209"/>
                        <a:pt x="59" y="209"/>
                      </a:cubicBezTo>
                      <a:cubicBezTo>
                        <a:pt x="59" y="209"/>
                        <a:pt x="59" y="209"/>
                        <a:pt x="59" y="209"/>
                      </a:cubicBezTo>
                      <a:cubicBezTo>
                        <a:pt x="59" y="210"/>
                        <a:pt x="59" y="210"/>
                        <a:pt x="59" y="210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57" y="210"/>
                        <a:pt x="57" y="210"/>
                        <a:pt x="57" y="210"/>
                      </a:cubicBezTo>
                      <a:cubicBezTo>
                        <a:pt x="56" y="210"/>
                        <a:pt x="56" y="210"/>
                        <a:pt x="56" y="210"/>
                      </a:cubicBezTo>
                      <a:cubicBezTo>
                        <a:pt x="56" y="210"/>
                        <a:pt x="56" y="210"/>
                        <a:pt x="56" y="210"/>
                      </a:cubicBezTo>
                      <a:cubicBezTo>
                        <a:pt x="55" y="210"/>
                        <a:pt x="55" y="210"/>
                        <a:pt x="55" y="210"/>
                      </a:cubicBezTo>
                      <a:cubicBezTo>
                        <a:pt x="56" y="210"/>
                        <a:pt x="56" y="210"/>
                        <a:pt x="56" y="210"/>
                      </a:cubicBezTo>
                      <a:cubicBezTo>
                        <a:pt x="57" y="210"/>
                        <a:pt x="57" y="210"/>
                        <a:pt x="57" y="210"/>
                      </a:cubicBezTo>
                      <a:cubicBezTo>
                        <a:pt x="57" y="211"/>
                        <a:pt x="57" y="211"/>
                        <a:pt x="57" y="211"/>
                      </a:cubicBezTo>
                      <a:cubicBezTo>
                        <a:pt x="57" y="211"/>
                        <a:pt x="57" y="211"/>
                        <a:pt x="57" y="211"/>
                      </a:cubicBezTo>
                      <a:cubicBezTo>
                        <a:pt x="56" y="211"/>
                        <a:pt x="56" y="211"/>
                        <a:pt x="56" y="211"/>
                      </a:cubicBezTo>
                      <a:cubicBezTo>
                        <a:pt x="56" y="211"/>
                        <a:pt x="56" y="211"/>
                        <a:pt x="56" y="211"/>
                      </a:cubicBezTo>
                      <a:cubicBezTo>
                        <a:pt x="57" y="211"/>
                        <a:pt x="57" y="211"/>
                        <a:pt x="57" y="211"/>
                      </a:cubicBezTo>
                      <a:cubicBezTo>
                        <a:pt x="58" y="211"/>
                        <a:pt x="58" y="211"/>
                        <a:pt x="58" y="211"/>
                      </a:cubicBezTo>
                      <a:cubicBezTo>
                        <a:pt x="58" y="212"/>
                        <a:pt x="58" y="212"/>
                        <a:pt x="58" y="212"/>
                      </a:cubicBezTo>
                      <a:cubicBezTo>
                        <a:pt x="57" y="212"/>
                        <a:pt x="57" y="212"/>
                        <a:pt x="57" y="212"/>
                      </a:cubicBezTo>
                      <a:cubicBezTo>
                        <a:pt x="56" y="212"/>
                        <a:pt x="56" y="212"/>
                        <a:pt x="56" y="212"/>
                      </a:cubicBezTo>
                      <a:cubicBezTo>
                        <a:pt x="56" y="212"/>
                        <a:pt x="56" y="212"/>
                        <a:pt x="56" y="212"/>
                      </a:cubicBezTo>
                      <a:cubicBezTo>
                        <a:pt x="56" y="212"/>
                        <a:pt x="56" y="212"/>
                        <a:pt x="56" y="212"/>
                      </a:cubicBezTo>
                      <a:cubicBezTo>
                        <a:pt x="56" y="212"/>
                        <a:pt x="56" y="212"/>
                        <a:pt x="56" y="212"/>
                      </a:cubicBezTo>
                      <a:cubicBezTo>
                        <a:pt x="57" y="212"/>
                        <a:pt x="57" y="212"/>
                        <a:pt x="57" y="212"/>
                      </a:cubicBezTo>
                      <a:cubicBezTo>
                        <a:pt x="58" y="212"/>
                        <a:pt x="58" y="212"/>
                        <a:pt x="58" y="212"/>
                      </a:cubicBezTo>
                      <a:cubicBezTo>
                        <a:pt x="58" y="213"/>
                        <a:pt x="58" y="213"/>
                        <a:pt x="58" y="213"/>
                      </a:cubicBezTo>
                      <a:cubicBezTo>
                        <a:pt x="57" y="213"/>
                        <a:pt x="57" y="213"/>
                        <a:pt x="57" y="213"/>
                      </a:cubicBezTo>
                      <a:cubicBezTo>
                        <a:pt x="56" y="213"/>
                        <a:pt x="56" y="213"/>
                        <a:pt x="56" y="213"/>
                      </a:cubicBezTo>
                      <a:cubicBezTo>
                        <a:pt x="56" y="213"/>
                        <a:pt x="56" y="213"/>
                        <a:pt x="56" y="213"/>
                      </a:cubicBezTo>
                      <a:cubicBezTo>
                        <a:pt x="55" y="213"/>
                        <a:pt x="55" y="213"/>
                        <a:pt x="55" y="213"/>
                      </a:cubicBezTo>
                      <a:cubicBezTo>
                        <a:pt x="55" y="212"/>
                        <a:pt x="55" y="212"/>
                        <a:pt x="55" y="212"/>
                      </a:cubicBezTo>
                      <a:cubicBezTo>
                        <a:pt x="54" y="212"/>
                        <a:pt x="54" y="212"/>
                        <a:pt x="54" y="212"/>
                      </a:cubicBezTo>
                      <a:cubicBezTo>
                        <a:pt x="54" y="212"/>
                        <a:pt x="54" y="212"/>
                        <a:pt x="54" y="212"/>
                      </a:cubicBezTo>
                      <a:cubicBezTo>
                        <a:pt x="54" y="212"/>
                        <a:pt x="54" y="212"/>
                        <a:pt x="54" y="212"/>
                      </a:cubicBezTo>
                      <a:cubicBezTo>
                        <a:pt x="53" y="212"/>
                        <a:pt x="53" y="212"/>
                        <a:pt x="53" y="212"/>
                      </a:cubicBezTo>
                      <a:cubicBezTo>
                        <a:pt x="53" y="212"/>
                        <a:pt x="53" y="212"/>
                        <a:pt x="53" y="212"/>
                      </a:cubicBezTo>
                      <a:cubicBezTo>
                        <a:pt x="53" y="213"/>
                        <a:pt x="53" y="213"/>
                        <a:pt x="53" y="213"/>
                      </a:cubicBezTo>
                      <a:cubicBezTo>
                        <a:pt x="55" y="213"/>
                        <a:pt x="55" y="213"/>
                        <a:pt x="55" y="213"/>
                      </a:cubicBezTo>
                      <a:cubicBezTo>
                        <a:pt x="55" y="214"/>
                        <a:pt x="55" y="214"/>
                        <a:pt x="55" y="214"/>
                      </a:cubicBezTo>
                      <a:cubicBezTo>
                        <a:pt x="55" y="214"/>
                        <a:pt x="55" y="214"/>
                        <a:pt x="55" y="214"/>
                      </a:cubicBezTo>
                      <a:cubicBezTo>
                        <a:pt x="55" y="214"/>
                        <a:pt x="55" y="214"/>
                        <a:pt x="55" y="214"/>
                      </a:cubicBezTo>
                      <a:cubicBezTo>
                        <a:pt x="55" y="214"/>
                        <a:pt x="55" y="214"/>
                        <a:pt x="55" y="214"/>
                      </a:cubicBezTo>
                      <a:cubicBezTo>
                        <a:pt x="55" y="214"/>
                        <a:pt x="55" y="214"/>
                        <a:pt x="55" y="214"/>
                      </a:cubicBezTo>
                      <a:cubicBezTo>
                        <a:pt x="56" y="214"/>
                        <a:pt x="56" y="214"/>
                        <a:pt x="56" y="214"/>
                      </a:cubicBezTo>
                      <a:cubicBezTo>
                        <a:pt x="56" y="215"/>
                        <a:pt x="56" y="215"/>
                        <a:pt x="56" y="215"/>
                      </a:cubicBezTo>
                      <a:cubicBezTo>
                        <a:pt x="57" y="215"/>
                        <a:pt x="57" y="215"/>
                        <a:pt x="57" y="215"/>
                      </a:cubicBezTo>
                      <a:cubicBezTo>
                        <a:pt x="57" y="215"/>
                        <a:pt x="57" y="215"/>
                        <a:pt x="57" y="215"/>
                      </a:cubicBezTo>
                      <a:cubicBezTo>
                        <a:pt x="56" y="215"/>
                        <a:pt x="56" y="215"/>
                        <a:pt x="56" y="215"/>
                      </a:cubicBezTo>
                      <a:cubicBezTo>
                        <a:pt x="56" y="215"/>
                        <a:pt x="56" y="215"/>
                        <a:pt x="56" y="215"/>
                      </a:cubicBezTo>
                      <a:cubicBezTo>
                        <a:pt x="56" y="216"/>
                        <a:pt x="56" y="216"/>
                        <a:pt x="56" y="216"/>
                      </a:cubicBezTo>
                      <a:cubicBezTo>
                        <a:pt x="55" y="216"/>
                        <a:pt x="55" y="216"/>
                        <a:pt x="55" y="216"/>
                      </a:cubicBezTo>
                      <a:close/>
                      <a:moveTo>
                        <a:pt x="54" y="216"/>
                      </a:moveTo>
                      <a:cubicBezTo>
                        <a:pt x="53" y="215"/>
                        <a:pt x="53" y="215"/>
                        <a:pt x="53" y="215"/>
                      </a:cubicBezTo>
                      <a:cubicBezTo>
                        <a:pt x="52" y="215"/>
                        <a:pt x="52" y="215"/>
                        <a:pt x="52" y="215"/>
                      </a:cubicBezTo>
                      <a:cubicBezTo>
                        <a:pt x="52" y="215"/>
                        <a:pt x="52" y="215"/>
                        <a:pt x="52" y="215"/>
                      </a:cubicBezTo>
                      <a:cubicBezTo>
                        <a:pt x="53" y="216"/>
                        <a:pt x="53" y="216"/>
                        <a:pt x="53" y="216"/>
                      </a:cubicBezTo>
                      <a:cubicBezTo>
                        <a:pt x="54" y="216"/>
                        <a:pt x="54" y="216"/>
                        <a:pt x="54" y="216"/>
                      </a:cubicBezTo>
                      <a:cubicBezTo>
                        <a:pt x="54" y="216"/>
                        <a:pt x="54" y="216"/>
                        <a:pt x="54" y="216"/>
                      </a:cubicBezTo>
                      <a:close/>
                      <a:moveTo>
                        <a:pt x="124" y="146"/>
                      </a:moveTo>
                      <a:cubicBezTo>
                        <a:pt x="124" y="146"/>
                        <a:pt x="124" y="146"/>
                        <a:pt x="124" y="146"/>
                      </a:cubicBezTo>
                      <a:cubicBezTo>
                        <a:pt x="125" y="146"/>
                        <a:pt x="125" y="146"/>
                        <a:pt x="125" y="146"/>
                      </a:cubicBezTo>
                      <a:cubicBezTo>
                        <a:pt x="127" y="146"/>
                        <a:pt x="127" y="146"/>
                        <a:pt x="127" y="146"/>
                      </a:cubicBezTo>
                      <a:cubicBezTo>
                        <a:pt x="129" y="146"/>
                        <a:pt x="129" y="146"/>
                        <a:pt x="129" y="146"/>
                      </a:cubicBezTo>
                      <a:cubicBezTo>
                        <a:pt x="129" y="145"/>
                        <a:pt x="129" y="145"/>
                        <a:pt x="129" y="145"/>
                      </a:cubicBezTo>
                      <a:cubicBezTo>
                        <a:pt x="130" y="145"/>
                        <a:pt x="130" y="145"/>
                        <a:pt x="130" y="145"/>
                      </a:cubicBezTo>
                      <a:cubicBezTo>
                        <a:pt x="131" y="146"/>
                        <a:pt x="131" y="146"/>
                        <a:pt x="131" y="146"/>
                      </a:cubicBezTo>
                      <a:cubicBezTo>
                        <a:pt x="132" y="145"/>
                        <a:pt x="132" y="145"/>
                        <a:pt x="132" y="145"/>
                      </a:cubicBezTo>
                      <a:cubicBezTo>
                        <a:pt x="133" y="146"/>
                        <a:pt x="133" y="146"/>
                        <a:pt x="133" y="146"/>
                      </a:cubicBezTo>
                      <a:cubicBezTo>
                        <a:pt x="134" y="145"/>
                        <a:pt x="134" y="145"/>
                        <a:pt x="134" y="145"/>
                      </a:cubicBezTo>
                      <a:cubicBezTo>
                        <a:pt x="134" y="143"/>
                        <a:pt x="134" y="143"/>
                        <a:pt x="134" y="143"/>
                      </a:cubicBezTo>
                      <a:cubicBezTo>
                        <a:pt x="133" y="142"/>
                        <a:pt x="133" y="142"/>
                        <a:pt x="133" y="142"/>
                      </a:cubicBezTo>
                      <a:cubicBezTo>
                        <a:pt x="133" y="141"/>
                        <a:pt x="133" y="141"/>
                        <a:pt x="133" y="141"/>
                      </a:cubicBezTo>
                      <a:cubicBezTo>
                        <a:pt x="132" y="141"/>
                        <a:pt x="132" y="141"/>
                        <a:pt x="132" y="141"/>
                      </a:cubicBezTo>
                      <a:cubicBezTo>
                        <a:pt x="130" y="142"/>
                        <a:pt x="130" y="142"/>
                        <a:pt x="130" y="142"/>
                      </a:cubicBezTo>
                      <a:cubicBezTo>
                        <a:pt x="127" y="143"/>
                        <a:pt x="127" y="143"/>
                        <a:pt x="127" y="143"/>
                      </a:cubicBezTo>
                      <a:cubicBezTo>
                        <a:pt x="127" y="143"/>
                        <a:pt x="127" y="143"/>
                        <a:pt x="127" y="143"/>
                      </a:cubicBezTo>
                      <a:cubicBezTo>
                        <a:pt x="126" y="144"/>
                        <a:pt x="126" y="144"/>
                        <a:pt x="126" y="144"/>
                      </a:cubicBezTo>
                      <a:cubicBezTo>
                        <a:pt x="125" y="145"/>
                        <a:pt x="125" y="145"/>
                        <a:pt x="125" y="145"/>
                      </a:cubicBezTo>
                      <a:cubicBezTo>
                        <a:pt x="124" y="145"/>
                        <a:pt x="124" y="145"/>
                        <a:pt x="124" y="145"/>
                      </a:cubicBezTo>
                      <a:cubicBezTo>
                        <a:pt x="124" y="145"/>
                        <a:pt x="124" y="145"/>
                        <a:pt x="124" y="145"/>
                      </a:cubicBezTo>
                      <a:cubicBezTo>
                        <a:pt x="124" y="146"/>
                        <a:pt x="124" y="146"/>
                        <a:pt x="124" y="146"/>
                      </a:cubicBezTo>
                      <a:close/>
                      <a:moveTo>
                        <a:pt x="57" y="211"/>
                      </a:moveTo>
                      <a:cubicBezTo>
                        <a:pt x="58" y="211"/>
                        <a:pt x="58" y="211"/>
                        <a:pt x="58" y="211"/>
                      </a:cubicBezTo>
                      <a:cubicBezTo>
                        <a:pt x="58" y="211"/>
                        <a:pt x="58" y="211"/>
                        <a:pt x="58" y="211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57" y="211"/>
                        <a:pt x="57" y="211"/>
                        <a:pt x="57" y="211"/>
                      </a:cubicBezTo>
                      <a:close/>
                      <a:moveTo>
                        <a:pt x="62" y="203"/>
                      </a:moveTo>
                      <a:cubicBezTo>
                        <a:pt x="62" y="203"/>
                        <a:pt x="62" y="203"/>
                        <a:pt x="62" y="203"/>
                      </a:cubicBezTo>
                      <a:cubicBezTo>
                        <a:pt x="62" y="202"/>
                        <a:pt x="62" y="202"/>
                        <a:pt x="62" y="202"/>
                      </a:cubicBezTo>
                      <a:cubicBezTo>
                        <a:pt x="62" y="203"/>
                        <a:pt x="62" y="203"/>
                        <a:pt x="62" y="203"/>
                      </a:cubicBezTo>
                      <a:close/>
                      <a:moveTo>
                        <a:pt x="62" y="202"/>
                      </a:moveTo>
                      <a:cubicBezTo>
                        <a:pt x="62" y="202"/>
                        <a:pt x="62" y="202"/>
                        <a:pt x="62" y="202"/>
                      </a:cubicBezTo>
                      <a:cubicBezTo>
                        <a:pt x="63" y="202"/>
                        <a:pt x="63" y="202"/>
                        <a:pt x="63" y="202"/>
                      </a:cubicBezTo>
                      <a:cubicBezTo>
                        <a:pt x="63" y="201"/>
                        <a:pt x="63" y="201"/>
                        <a:pt x="63" y="201"/>
                      </a:cubicBezTo>
                      <a:cubicBezTo>
                        <a:pt x="62" y="202"/>
                        <a:pt x="62" y="202"/>
                        <a:pt x="62" y="202"/>
                      </a:cubicBezTo>
                      <a:close/>
                      <a:moveTo>
                        <a:pt x="63" y="200"/>
                      </a:moveTo>
                      <a:cubicBezTo>
                        <a:pt x="63" y="200"/>
                        <a:pt x="63" y="200"/>
                        <a:pt x="63" y="200"/>
                      </a:cubicBezTo>
                      <a:cubicBezTo>
                        <a:pt x="63" y="200"/>
                        <a:pt x="63" y="200"/>
                        <a:pt x="63" y="200"/>
                      </a:cubicBezTo>
                      <a:cubicBezTo>
                        <a:pt x="63" y="200"/>
                        <a:pt x="63" y="200"/>
                        <a:pt x="63" y="200"/>
                      </a:cubicBezTo>
                      <a:cubicBezTo>
                        <a:pt x="63" y="200"/>
                        <a:pt x="63" y="200"/>
                        <a:pt x="63" y="200"/>
                      </a:cubicBezTo>
                      <a:cubicBezTo>
                        <a:pt x="63" y="200"/>
                        <a:pt x="63" y="200"/>
                        <a:pt x="63" y="200"/>
                      </a:cubicBezTo>
                      <a:close/>
                      <a:moveTo>
                        <a:pt x="62" y="198"/>
                      </a:moveTo>
                      <a:cubicBezTo>
                        <a:pt x="62" y="199"/>
                        <a:pt x="62" y="199"/>
                        <a:pt x="62" y="199"/>
                      </a:cubicBezTo>
                      <a:cubicBezTo>
                        <a:pt x="63" y="199"/>
                        <a:pt x="63" y="199"/>
                        <a:pt x="63" y="199"/>
                      </a:cubicBezTo>
                      <a:cubicBezTo>
                        <a:pt x="63" y="199"/>
                        <a:pt x="63" y="199"/>
                        <a:pt x="63" y="199"/>
                      </a:cubicBezTo>
                      <a:cubicBezTo>
                        <a:pt x="64" y="199"/>
                        <a:pt x="64" y="199"/>
                        <a:pt x="64" y="199"/>
                      </a:cubicBezTo>
                      <a:cubicBezTo>
                        <a:pt x="64" y="199"/>
                        <a:pt x="64" y="199"/>
                        <a:pt x="64" y="199"/>
                      </a:cubicBezTo>
                      <a:cubicBezTo>
                        <a:pt x="64" y="199"/>
                        <a:pt x="64" y="199"/>
                        <a:pt x="64" y="199"/>
                      </a:cubicBezTo>
                      <a:cubicBezTo>
                        <a:pt x="63" y="199"/>
                        <a:pt x="63" y="199"/>
                        <a:pt x="63" y="199"/>
                      </a:cubicBezTo>
                      <a:cubicBezTo>
                        <a:pt x="62" y="198"/>
                        <a:pt x="62" y="198"/>
                        <a:pt x="62" y="198"/>
                      </a:cubicBezTo>
                      <a:cubicBezTo>
                        <a:pt x="62" y="198"/>
                        <a:pt x="62" y="198"/>
                        <a:pt x="62" y="198"/>
                      </a:cubicBezTo>
                      <a:close/>
                      <a:moveTo>
                        <a:pt x="66" y="198"/>
                      </a:moveTo>
                      <a:cubicBezTo>
                        <a:pt x="66" y="198"/>
                        <a:pt x="66" y="198"/>
                        <a:pt x="66" y="198"/>
                      </a:cubicBezTo>
                      <a:cubicBezTo>
                        <a:pt x="66" y="197"/>
                        <a:pt x="66" y="197"/>
                        <a:pt x="66" y="197"/>
                      </a:cubicBezTo>
                      <a:cubicBezTo>
                        <a:pt x="66" y="197"/>
                        <a:pt x="66" y="197"/>
                        <a:pt x="66" y="197"/>
                      </a:cubicBezTo>
                      <a:cubicBezTo>
                        <a:pt x="66" y="198"/>
                        <a:pt x="66" y="198"/>
                        <a:pt x="66" y="198"/>
                      </a:cubicBezTo>
                      <a:close/>
                      <a:moveTo>
                        <a:pt x="65" y="193"/>
                      </a:moveTo>
                      <a:cubicBezTo>
                        <a:pt x="65" y="193"/>
                        <a:pt x="65" y="193"/>
                        <a:pt x="65" y="193"/>
                      </a:cubicBezTo>
                      <a:cubicBezTo>
                        <a:pt x="66" y="194"/>
                        <a:pt x="66" y="194"/>
                        <a:pt x="66" y="194"/>
                      </a:cubicBezTo>
                      <a:cubicBezTo>
                        <a:pt x="67" y="194"/>
                        <a:pt x="67" y="194"/>
                        <a:pt x="67" y="194"/>
                      </a:cubicBezTo>
                      <a:cubicBezTo>
                        <a:pt x="67" y="195"/>
                        <a:pt x="67" y="195"/>
                        <a:pt x="67" y="195"/>
                      </a:cubicBezTo>
                      <a:cubicBezTo>
                        <a:pt x="67" y="194"/>
                        <a:pt x="67" y="194"/>
                        <a:pt x="67" y="194"/>
                      </a:cubicBezTo>
                      <a:cubicBezTo>
                        <a:pt x="67" y="194"/>
                        <a:pt x="67" y="194"/>
                        <a:pt x="67" y="194"/>
                      </a:cubicBezTo>
                      <a:cubicBezTo>
                        <a:pt x="66" y="194"/>
                        <a:pt x="66" y="194"/>
                        <a:pt x="66" y="194"/>
                      </a:cubicBezTo>
                      <a:cubicBezTo>
                        <a:pt x="66" y="193"/>
                        <a:pt x="66" y="193"/>
                        <a:pt x="66" y="193"/>
                      </a:cubicBezTo>
                      <a:cubicBezTo>
                        <a:pt x="65" y="193"/>
                        <a:pt x="65" y="193"/>
                        <a:pt x="65" y="193"/>
                      </a:cubicBezTo>
                      <a:close/>
                      <a:moveTo>
                        <a:pt x="71" y="184"/>
                      </a:moveTo>
                      <a:cubicBezTo>
                        <a:pt x="71" y="185"/>
                        <a:pt x="71" y="185"/>
                        <a:pt x="71" y="185"/>
                      </a:cubicBezTo>
                      <a:cubicBezTo>
                        <a:pt x="72" y="185"/>
                        <a:pt x="72" y="185"/>
                        <a:pt x="72" y="185"/>
                      </a:cubicBezTo>
                      <a:cubicBezTo>
                        <a:pt x="71" y="186"/>
                        <a:pt x="71" y="186"/>
                        <a:pt x="71" y="186"/>
                      </a:cubicBezTo>
                      <a:cubicBezTo>
                        <a:pt x="72" y="187"/>
                        <a:pt x="72" y="187"/>
                        <a:pt x="72" y="187"/>
                      </a:cubicBezTo>
                      <a:cubicBezTo>
                        <a:pt x="72" y="187"/>
                        <a:pt x="72" y="187"/>
                        <a:pt x="72" y="187"/>
                      </a:cubicBezTo>
                      <a:cubicBezTo>
                        <a:pt x="72" y="186"/>
                        <a:pt x="72" y="186"/>
                        <a:pt x="72" y="186"/>
                      </a:cubicBezTo>
                      <a:cubicBezTo>
                        <a:pt x="72" y="185"/>
                        <a:pt x="72" y="185"/>
                        <a:pt x="72" y="185"/>
                      </a:cubicBezTo>
                      <a:cubicBezTo>
                        <a:pt x="72" y="185"/>
                        <a:pt x="72" y="185"/>
                        <a:pt x="72" y="185"/>
                      </a:cubicBezTo>
                      <a:cubicBezTo>
                        <a:pt x="71" y="184"/>
                        <a:pt x="71" y="184"/>
                        <a:pt x="71" y="184"/>
                      </a:cubicBezTo>
                      <a:cubicBezTo>
                        <a:pt x="71" y="184"/>
                        <a:pt x="71" y="184"/>
                        <a:pt x="71" y="184"/>
                      </a:cubicBezTo>
                      <a:cubicBezTo>
                        <a:pt x="71" y="184"/>
                        <a:pt x="71" y="184"/>
                        <a:pt x="71" y="184"/>
                      </a:cubicBezTo>
                      <a:close/>
                      <a:moveTo>
                        <a:pt x="75" y="181"/>
                      </a:moveTo>
                      <a:cubicBezTo>
                        <a:pt x="75" y="182"/>
                        <a:pt x="75" y="182"/>
                        <a:pt x="75" y="182"/>
                      </a:cubicBezTo>
                      <a:cubicBezTo>
                        <a:pt x="76" y="182"/>
                        <a:pt x="76" y="182"/>
                        <a:pt x="76" y="182"/>
                      </a:cubicBezTo>
                      <a:cubicBezTo>
                        <a:pt x="76" y="182"/>
                        <a:pt x="76" y="182"/>
                        <a:pt x="76" y="182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5" y="181"/>
                        <a:pt x="75" y="181"/>
                        <a:pt x="75" y="181"/>
                      </a:cubicBezTo>
                      <a:close/>
                      <a:moveTo>
                        <a:pt x="76" y="181"/>
                      </a:moveTo>
                      <a:cubicBezTo>
                        <a:pt x="77" y="181"/>
                        <a:pt x="77" y="181"/>
                        <a:pt x="77" y="181"/>
                      </a:cubicBezTo>
                      <a:cubicBezTo>
                        <a:pt x="77" y="181"/>
                        <a:pt x="77" y="181"/>
                        <a:pt x="77" y="181"/>
                      </a:cubicBezTo>
                      <a:cubicBezTo>
                        <a:pt x="76" y="180"/>
                        <a:pt x="76" y="180"/>
                        <a:pt x="76" y="180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lose/>
                      <a:moveTo>
                        <a:pt x="83" y="180"/>
                      </a:moveTo>
                      <a:cubicBezTo>
                        <a:pt x="84" y="180"/>
                        <a:pt x="84" y="180"/>
                        <a:pt x="84" y="180"/>
                      </a:cubicBezTo>
                      <a:cubicBezTo>
                        <a:pt x="85" y="180"/>
                        <a:pt x="85" y="180"/>
                        <a:pt x="85" y="180"/>
                      </a:cubicBezTo>
                      <a:cubicBezTo>
                        <a:pt x="85" y="179"/>
                        <a:pt x="85" y="179"/>
                        <a:pt x="85" y="179"/>
                      </a:cubicBezTo>
                      <a:cubicBezTo>
                        <a:pt x="84" y="178"/>
                        <a:pt x="84" y="178"/>
                        <a:pt x="84" y="178"/>
                      </a:cubicBezTo>
                      <a:cubicBezTo>
                        <a:pt x="84" y="178"/>
                        <a:pt x="84" y="178"/>
                        <a:pt x="84" y="178"/>
                      </a:cubicBezTo>
                      <a:cubicBezTo>
                        <a:pt x="84" y="178"/>
                        <a:pt x="84" y="178"/>
                        <a:pt x="84" y="178"/>
                      </a:cubicBezTo>
                      <a:cubicBezTo>
                        <a:pt x="83" y="178"/>
                        <a:pt x="83" y="178"/>
                        <a:pt x="83" y="178"/>
                      </a:cubicBezTo>
                      <a:cubicBezTo>
                        <a:pt x="83" y="178"/>
                        <a:pt x="83" y="178"/>
                        <a:pt x="83" y="178"/>
                      </a:cubicBezTo>
                      <a:cubicBezTo>
                        <a:pt x="83" y="179"/>
                        <a:pt x="83" y="179"/>
                        <a:pt x="83" y="179"/>
                      </a:cubicBezTo>
                      <a:cubicBezTo>
                        <a:pt x="82" y="179"/>
                        <a:pt x="82" y="179"/>
                        <a:pt x="82" y="179"/>
                      </a:cubicBezTo>
                      <a:cubicBezTo>
                        <a:pt x="83" y="180"/>
                        <a:pt x="83" y="180"/>
                        <a:pt x="83" y="180"/>
                      </a:cubicBezTo>
                      <a:cubicBezTo>
                        <a:pt x="83" y="180"/>
                        <a:pt x="83" y="180"/>
                        <a:pt x="83" y="180"/>
                      </a:cubicBezTo>
                      <a:cubicBezTo>
                        <a:pt x="83" y="180"/>
                        <a:pt x="83" y="180"/>
                        <a:pt x="83" y="180"/>
                      </a:cubicBezTo>
                      <a:close/>
                      <a:moveTo>
                        <a:pt x="86" y="180"/>
                      </a:moveTo>
                      <a:cubicBezTo>
                        <a:pt x="86" y="179"/>
                        <a:pt x="86" y="179"/>
                        <a:pt x="86" y="179"/>
                      </a:cubicBezTo>
                      <a:cubicBezTo>
                        <a:pt x="86" y="179"/>
                        <a:pt x="86" y="179"/>
                        <a:pt x="86" y="179"/>
                      </a:cubicBezTo>
                      <a:cubicBezTo>
                        <a:pt x="86" y="179"/>
                        <a:pt x="86" y="179"/>
                        <a:pt x="86" y="179"/>
                      </a:cubicBezTo>
                      <a:cubicBezTo>
                        <a:pt x="86" y="179"/>
                        <a:pt x="86" y="179"/>
                        <a:pt x="86" y="179"/>
                      </a:cubicBezTo>
                      <a:cubicBezTo>
                        <a:pt x="86" y="180"/>
                        <a:pt x="86" y="180"/>
                        <a:pt x="86" y="180"/>
                      </a:cubicBezTo>
                      <a:cubicBezTo>
                        <a:pt x="86" y="180"/>
                        <a:pt x="86" y="180"/>
                        <a:pt x="86" y="180"/>
                      </a:cubicBezTo>
                      <a:close/>
                      <a:moveTo>
                        <a:pt x="139" y="153"/>
                      </a:moveTo>
                      <a:cubicBezTo>
                        <a:pt x="139" y="153"/>
                        <a:pt x="139" y="153"/>
                        <a:pt x="139" y="153"/>
                      </a:cubicBezTo>
                      <a:cubicBezTo>
                        <a:pt x="139" y="153"/>
                        <a:pt x="139" y="153"/>
                        <a:pt x="139" y="153"/>
                      </a:cubicBezTo>
                      <a:cubicBezTo>
                        <a:pt x="139" y="153"/>
                        <a:pt x="139" y="153"/>
                        <a:pt x="139" y="153"/>
                      </a:cubicBezTo>
                      <a:cubicBezTo>
                        <a:pt x="139" y="153"/>
                        <a:pt x="139" y="153"/>
                        <a:pt x="139" y="153"/>
                      </a:cubicBezTo>
                      <a:cubicBezTo>
                        <a:pt x="139" y="153"/>
                        <a:pt x="139" y="153"/>
                        <a:pt x="139" y="153"/>
                      </a:cubicBezTo>
                      <a:close/>
                      <a:moveTo>
                        <a:pt x="129" y="146"/>
                      </a:moveTo>
                      <a:cubicBezTo>
                        <a:pt x="130" y="146"/>
                        <a:pt x="130" y="146"/>
                        <a:pt x="130" y="146"/>
                      </a:cubicBezTo>
                      <a:cubicBezTo>
                        <a:pt x="130" y="146"/>
                        <a:pt x="130" y="146"/>
                        <a:pt x="130" y="146"/>
                      </a:cubicBezTo>
                      <a:cubicBezTo>
                        <a:pt x="130" y="146"/>
                        <a:pt x="130" y="146"/>
                        <a:pt x="130" y="146"/>
                      </a:cubicBezTo>
                      <a:cubicBezTo>
                        <a:pt x="130" y="146"/>
                        <a:pt x="130" y="146"/>
                        <a:pt x="130" y="146"/>
                      </a:cubicBezTo>
                      <a:cubicBezTo>
                        <a:pt x="130" y="146"/>
                        <a:pt x="129" y="146"/>
                        <a:pt x="129" y="146"/>
                      </a:cubicBezTo>
                      <a:close/>
                      <a:moveTo>
                        <a:pt x="125" y="143"/>
                      </a:moveTo>
                      <a:cubicBezTo>
                        <a:pt x="126" y="143"/>
                        <a:pt x="126" y="143"/>
                        <a:pt x="126" y="143"/>
                      </a:cubicBezTo>
                      <a:cubicBezTo>
                        <a:pt x="126" y="143"/>
                        <a:pt x="126" y="143"/>
                        <a:pt x="126" y="143"/>
                      </a:cubicBezTo>
                      <a:cubicBezTo>
                        <a:pt x="126" y="143"/>
                        <a:pt x="126" y="143"/>
                        <a:pt x="126" y="143"/>
                      </a:cubicBezTo>
                      <a:cubicBezTo>
                        <a:pt x="126" y="143"/>
                        <a:pt x="126" y="143"/>
                        <a:pt x="126" y="143"/>
                      </a:cubicBezTo>
                      <a:cubicBezTo>
                        <a:pt x="125" y="143"/>
                        <a:pt x="125" y="143"/>
                        <a:pt x="125" y="143"/>
                      </a:cubicBezTo>
                      <a:close/>
                      <a:moveTo>
                        <a:pt x="133" y="141"/>
                      </a:moveTo>
                      <a:cubicBezTo>
                        <a:pt x="133" y="141"/>
                        <a:pt x="133" y="141"/>
                        <a:pt x="133" y="141"/>
                      </a:cubicBezTo>
                      <a:cubicBezTo>
                        <a:pt x="134" y="142"/>
                        <a:pt x="134" y="142"/>
                        <a:pt x="134" y="142"/>
                      </a:cubicBezTo>
                      <a:cubicBezTo>
                        <a:pt x="134" y="141"/>
                        <a:pt x="134" y="141"/>
                        <a:pt x="134" y="141"/>
                      </a:cubicBezTo>
                      <a:cubicBezTo>
                        <a:pt x="134" y="141"/>
                        <a:pt x="134" y="141"/>
                        <a:pt x="134" y="141"/>
                      </a:cubicBezTo>
                      <a:cubicBezTo>
                        <a:pt x="134" y="141"/>
                        <a:pt x="134" y="141"/>
                        <a:pt x="134" y="141"/>
                      </a:cubicBezTo>
                      <a:cubicBezTo>
                        <a:pt x="133" y="141"/>
                        <a:pt x="133" y="141"/>
                        <a:pt x="133" y="141"/>
                      </a:cubicBezTo>
                      <a:close/>
                      <a:moveTo>
                        <a:pt x="139" y="126"/>
                      </a:moveTo>
                      <a:cubicBezTo>
                        <a:pt x="139" y="126"/>
                        <a:pt x="139" y="126"/>
                        <a:pt x="139" y="126"/>
                      </a:cubicBezTo>
                      <a:cubicBezTo>
                        <a:pt x="139" y="127"/>
                        <a:pt x="139" y="127"/>
                        <a:pt x="139" y="127"/>
                      </a:cubicBezTo>
                      <a:cubicBezTo>
                        <a:pt x="139" y="127"/>
                        <a:pt x="139" y="127"/>
                        <a:pt x="139" y="127"/>
                      </a:cubicBezTo>
                      <a:cubicBezTo>
                        <a:pt x="140" y="128"/>
                        <a:pt x="140" y="128"/>
                        <a:pt x="140" y="128"/>
                      </a:cubicBezTo>
                      <a:cubicBezTo>
                        <a:pt x="140" y="129"/>
                        <a:pt x="140" y="129"/>
                        <a:pt x="140" y="129"/>
                      </a:cubicBezTo>
                      <a:cubicBezTo>
                        <a:pt x="141" y="129"/>
                        <a:pt x="141" y="129"/>
                        <a:pt x="141" y="129"/>
                      </a:cubicBezTo>
                      <a:cubicBezTo>
                        <a:pt x="142" y="130"/>
                        <a:pt x="142" y="130"/>
                        <a:pt x="142" y="130"/>
                      </a:cubicBezTo>
                      <a:cubicBezTo>
                        <a:pt x="143" y="131"/>
                        <a:pt x="143" y="131"/>
                        <a:pt x="143" y="131"/>
                      </a:cubicBezTo>
                      <a:cubicBezTo>
                        <a:pt x="144" y="131"/>
                        <a:pt x="144" y="131"/>
                        <a:pt x="144" y="131"/>
                      </a:cubicBezTo>
                      <a:cubicBezTo>
                        <a:pt x="144" y="131"/>
                        <a:pt x="144" y="131"/>
                        <a:pt x="144" y="131"/>
                      </a:cubicBezTo>
                      <a:cubicBezTo>
                        <a:pt x="144" y="132"/>
                        <a:pt x="144" y="132"/>
                        <a:pt x="144" y="132"/>
                      </a:cubicBezTo>
                      <a:cubicBezTo>
                        <a:pt x="145" y="132"/>
                        <a:pt x="145" y="132"/>
                        <a:pt x="145" y="132"/>
                      </a:cubicBezTo>
                      <a:cubicBezTo>
                        <a:pt x="145" y="132"/>
                        <a:pt x="145" y="132"/>
                        <a:pt x="145" y="132"/>
                      </a:cubicBezTo>
                      <a:cubicBezTo>
                        <a:pt x="145" y="131"/>
                        <a:pt x="145" y="131"/>
                        <a:pt x="145" y="131"/>
                      </a:cubicBezTo>
                      <a:cubicBezTo>
                        <a:pt x="146" y="131"/>
                        <a:pt x="146" y="131"/>
                        <a:pt x="146" y="131"/>
                      </a:cubicBezTo>
                      <a:cubicBezTo>
                        <a:pt x="145" y="130"/>
                        <a:pt x="145" y="130"/>
                        <a:pt x="145" y="130"/>
                      </a:cubicBezTo>
                      <a:cubicBezTo>
                        <a:pt x="144" y="130"/>
                        <a:pt x="144" y="130"/>
                        <a:pt x="144" y="130"/>
                      </a:cubicBezTo>
                      <a:cubicBezTo>
                        <a:pt x="144" y="130"/>
                        <a:pt x="144" y="130"/>
                        <a:pt x="144" y="130"/>
                      </a:cubicBezTo>
                      <a:cubicBezTo>
                        <a:pt x="143" y="129"/>
                        <a:pt x="143" y="129"/>
                        <a:pt x="143" y="129"/>
                      </a:cubicBezTo>
                      <a:cubicBezTo>
                        <a:pt x="144" y="129"/>
                        <a:pt x="144" y="129"/>
                        <a:pt x="144" y="129"/>
                      </a:cubicBezTo>
                      <a:cubicBezTo>
                        <a:pt x="144" y="129"/>
                        <a:pt x="144" y="129"/>
                        <a:pt x="144" y="129"/>
                      </a:cubicBezTo>
                      <a:cubicBezTo>
                        <a:pt x="145" y="129"/>
                        <a:pt x="145" y="129"/>
                        <a:pt x="145" y="129"/>
                      </a:cubicBezTo>
                      <a:cubicBezTo>
                        <a:pt x="145" y="129"/>
                        <a:pt x="145" y="129"/>
                        <a:pt x="145" y="129"/>
                      </a:cubicBezTo>
                      <a:cubicBezTo>
                        <a:pt x="146" y="129"/>
                        <a:pt x="146" y="129"/>
                        <a:pt x="146" y="129"/>
                      </a:cubicBezTo>
                      <a:cubicBezTo>
                        <a:pt x="146" y="130"/>
                        <a:pt x="146" y="130"/>
                        <a:pt x="146" y="130"/>
                      </a:cubicBezTo>
                      <a:cubicBezTo>
                        <a:pt x="147" y="129"/>
                        <a:pt x="147" y="129"/>
                        <a:pt x="147" y="129"/>
                      </a:cubicBezTo>
                      <a:cubicBezTo>
                        <a:pt x="146" y="129"/>
                        <a:pt x="146" y="129"/>
                        <a:pt x="146" y="129"/>
                      </a:cubicBezTo>
                      <a:cubicBezTo>
                        <a:pt x="144" y="128"/>
                        <a:pt x="144" y="128"/>
                        <a:pt x="144" y="128"/>
                      </a:cubicBezTo>
                      <a:cubicBezTo>
                        <a:pt x="143" y="127"/>
                        <a:pt x="143" y="127"/>
                        <a:pt x="143" y="127"/>
                      </a:cubicBezTo>
                      <a:cubicBezTo>
                        <a:pt x="143" y="126"/>
                        <a:pt x="143" y="126"/>
                        <a:pt x="143" y="126"/>
                      </a:cubicBezTo>
                      <a:cubicBezTo>
                        <a:pt x="142" y="126"/>
                        <a:pt x="142" y="126"/>
                        <a:pt x="142" y="126"/>
                      </a:cubicBezTo>
                      <a:cubicBezTo>
                        <a:pt x="141" y="126"/>
                        <a:pt x="141" y="126"/>
                        <a:pt x="141" y="126"/>
                      </a:cubicBezTo>
                      <a:cubicBezTo>
                        <a:pt x="141" y="126"/>
                        <a:pt x="141" y="126"/>
                        <a:pt x="141" y="126"/>
                      </a:cubicBezTo>
                      <a:cubicBezTo>
                        <a:pt x="140" y="126"/>
                        <a:pt x="140" y="126"/>
                        <a:pt x="140" y="126"/>
                      </a:cubicBezTo>
                      <a:cubicBezTo>
                        <a:pt x="139" y="125"/>
                        <a:pt x="139" y="125"/>
                        <a:pt x="139" y="125"/>
                      </a:cubicBezTo>
                      <a:cubicBezTo>
                        <a:pt x="139" y="126"/>
                        <a:pt x="139" y="126"/>
                        <a:pt x="139" y="126"/>
                      </a:cubicBezTo>
                      <a:close/>
                      <a:moveTo>
                        <a:pt x="137" y="126"/>
                      </a:moveTo>
                      <a:cubicBezTo>
                        <a:pt x="137" y="126"/>
                        <a:pt x="137" y="126"/>
                        <a:pt x="137" y="126"/>
                      </a:cubicBezTo>
                      <a:cubicBezTo>
                        <a:pt x="137" y="125"/>
                        <a:pt x="137" y="125"/>
                        <a:pt x="137" y="125"/>
                      </a:cubicBezTo>
                      <a:cubicBezTo>
                        <a:pt x="138" y="125"/>
                        <a:pt x="138" y="125"/>
                        <a:pt x="138" y="125"/>
                      </a:cubicBezTo>
                      <a:cubicBezTo>
                        <a:pt x="136" y="125"/>
                        <a:pt x="136" y="125"/>
                        <a:pt x="136" y="125"/>
                      </a:cubicBezTo>
                      <a:cubicBezTo>
                        <a:pt x="136" y="126"/>
                        <a:pt x="136" y="126"/>
                        <a:pt x="136" y="126"/>
                      </a:cubicBezTo>
                      <a:cubicBezTo>
                        <a:pt x="137" y="126"/>
                        <a:pt x="137" y="126"/>
                        <a:pt x="137" y="126"/>
                      </a:cubicBezTo>
                      <a:close/>
                      <a:moveTo>
                        <a:pt x="139" y="125"/>
                      </a:moveTo>
                      <a:cubicBezTo>
                        <a:pt x="139" y="125"/>
                        <a:pt x="139" y="125"/>
                        <a:pt x="139" y="125"/>
                      </a:cubicBezTo>
                      <a:cubicBezTo>
                        <a:pt x="141" y="125"/>
                        <a:pt x="141" y="125"/>
                        <a:pt x="141" y="125"/>
                      </a:cubicBezTo>
                      <a:cubicBezTo>
                        <a:pt x="141" y="126"/>
                        <a:pt x="141" y="126"/>
                        <a:pt x="141" y="126"/>
                      </a:cubicBezTo>
                      <a:cubicBezTo>
                        <a:pt x="143" y="126"/>
                        <a:pt x="143" y="126"/>
                        <a:pt x="143" y="126"/>
                      </a:cubicBezTo>
                      <a:cubicBezTo>
                        <a:pt x="144" y="126"/>
                        <a:pt x="144" y="126"/>
                        <a:pt x="144" y="126"/>
                      </a:cubicBezTo>
                      <a:cubicBezTo>
                        <a:pt x="144" y="126"/>
                        <a:pt x="144" y="126"/>
                        <a:pt x="144" y="126"/>
                      </a:cubicBezTo>
                      <a:cubicBezTo>
                        <a:pt x="145" y="126"/>
                        <a:pt x="145" y="126"/>
                        <a:pt x="145" y="126"/>
                      </a:cubicBezTo>
                      <a:cubicBezTo>
                        <a:pt x="145" y="127"/>
                        <a:pt x="145" y="127"/>
                        <a:pt x="145" y="127"/>
                      </a:cubicBezTo>
                      <a:cubicBezTo>
                        <a:pt x="145" y="127"/>
                        <a:pt x="145" y="127"/>
                        <a:pt x="145" y="127"/>
                      </a:cubicBezTo>
                      <a:cubicBezTo>
                        <a:pt x="146" y="127"/>
                        <a:pt x="146" y="127"/>
                        <a:pt x="146" y="127"/>
                      </a:cubicBezTo>
                      <a:cubicBezTo>
                        <a:pt x="146" y="127"/>
                        <a:pt x="146" y="127"/>
                        <a:pt x="146" y="127"/>
                      </a:cubicBezTo>
                      <a:cubicBezTo>
                        <a:pt x="147" y="127"/>
                        <a:pt x="147" y="127"/>
                        <a:pt x="147" y="127"/>
                      </a:cubicBezTo>
                      <a:cubicBezTo>
                        <a:pt x="147" y="127"/>
                        <a:pt x="147" y="127"/>
                        <a:pt x="147" y="127"/>
                      </a:cubicBezTo>
                      <a:cubicBezTo>
                        <a:pt x="147" y="126"/>
                        <a:pt x="147" y="126"/>
                        <a:pt x="147" y="126"/>
                      </a:cubicBezTo>
                      <a:cubicBezTo>
                        <a:pt x="147" y="126"/>
                        <a:pt x="147" y="126"/>
                        <a:pt x="147" y="126"/>
                      </a:cubicBezTo>
                      <a:cubicBezTo>
                        <a:pt x="147" y="126"/>
                        <a:pt x="147" y="126"/>
                        <a:pt x="147" y="126"/>
                      </a:cubicBezTo>
                      <a:cubicBezTo>
                        <a:pt x="146" y="125"/>
                        <a:pt x="146" y="125"/>
                        <a:pt x="146" y="125"/>
                      </a:cubicBezTo>
                      <a:cubicBezTo>
                        <a:pt x="146" y="125"/>
                        <a:pt x="146" y="125"/>
                        <a:pt x="146" y="125"/>
                      </a:cubicBezTo>
                      <a:cubicBezTo>
                        <a:pt x="145" y="124"/>
                        <a:pt x="145" y="124"/>
                        <a:pt x="145" y="124"/>
                      </a:cubicBezTo>
                      <a:cubicBezTo>
                        <a:pt x="144" y="124"/>
                        <a:pt x="144" y="124"/>
                        <a:pt x="144" y="124"/>
                      </a:cubicBezTo>
                      <a:cubicBezTo>
                        <a:pt x="142" y="125"/>
                        <a:pt x="142" y="125"/>
                        <a:pt x="142" y="125"/>
                      </a:cubicBezTo>
                      <a:cubicBezTo>
                        <a:pt x="141" y="124"/>
                        <a:pt x="141" y="124"/>
                        <a:pt x="141" y="124"/>
                      </a:cubicBezTo>
                      <a:cubicBezTo>
                        <a:pt x="140" y="124"/>
                        <a:pt x="140" y="124"/>
                        <a:pt x="140" y="124"/>
                      </a:cubicBezTo>
                      <a:cubicBezTo>
                        <a:pt x="139" y="124"/>
                        <a:pt x="139" y="124"/>
                        <a:pt x="139" y="124"/>
                      </a:cubicBezTo>
                      <a:cubicBezTo>
                        <a:pt x="139" y="124"/>
                        <a:pt x="139" y="125"/>
                        <a:pt x="139" y="125"/>
                      </a:cubicBezTo>
                      <a:close/>
                      <a:moveTo>
                        <a:pt x="135" y="122"/>
                      </a:moveTo>
                      <a:cubicBezTo>
                        <a:pt x="136" y="122"/>
                        <a:pt x="136" y="122"/>
                        <a:pt x="136" y="122"/>
                      </a:cubicBezTo>
                      <a:cubicBezTo>
                        <a:pt x="137" y="123"/>
                        <a:pt x="137" y="123"/>
                        <a:pt x="137" y="123"/>
                      </a:cubicBezTo>
                      <a:cubicBezTo>
                        <a:pt x="138" y="124"/>
                        <a:pt x="138" y="124"/>
                        <a:pt x="138" y="124"/>
                      </a:cubicBezTo>
                      <a:cubicBezTo>
                        <a:pt x="139" y="124"/>
                        <a:pt x="139" y="124"/>
                        <a:pt x="139" y="124"/>
                      </a:cubicBezTo>
                      <a:cubicBezTo>
                        <a:pt x="141" y="124"/>
                        <a:pt x="141" y="124"/>
                        <a:pt x="141" y="124"/>
                      </a:cubicBezTo>
                      <a:cubicBezTo>
                        <a:pt x="143" y="124"/>
                        <a:pt x="143" y="124"/>
                        <a:pt x="143" y="124"/>
                      </a:cubicBezTo>
                      <a:cubicBezTo>
                        <a:pt x="145" y="124"/>
                        <a:pt x="145" y="124"/>
                        <a:pt x="145" y="124"/>
                      </a:cubicBezTo>
                      <a:cubicBezTo>
                        <a:pt x="144" y="123"/>
                        <a:pt x="144" y="123"/>
                        <a:pt x="144" y="123"/>
                      </a:cubicBezTo>
                      <a:cubicBezTo>
                        <a:pt x="143" y="123"/>
                        <a:pt x="143" y="123"/>
                        <a:pt x="143" y="123"/>
                      </a:cubicBezTo>
                      <a:cubicBezTo>
                        <a:pt x="141" y="123"/>
                        <a:pt x="141" y="123"/>
                        <a:pt x="141" y="123"/>
                      </a:cubicBezTo>
                      <a:cubicBezTo>
                        <a:pt x="141" y="123"/>
                        <a:pt x="141" y="123"/>
                        <a:pt x="141" y="123"/>
                      </a:cubicBezTo>
                      <a:cubicBezTo>
                        <a:pt x="139" y="122"/>
                        <a:pt x="139" y="122"/>
                        <a:pt x="139" y="122"/>
                      </a:cubicBezTo>
                      <a:cubicBezTo>
                        <a:pt x="138" y="122"/>
                        <a:pt x="138" y="122"/>
                        <a:pt x="138" y="122"/>
                      </a:cubicBezTo>
                      <a:cubicBezTo>
                        <a:pt x="138" y="122"/>
                        <a:pt x="138" y="122"/>
                        <a:pt x="138" y="122"/>
                      </a:cubicBezTo>
                      <a:cubicBezTo>
                        <a:pt x="138" y="122"/>
                        <a:pt x="138" y="122"/>
                        <a:pt x="138" y="122"/>
                      </a:cubicBezTo>
                      <a:cubicBezTo>
                        <a:pt x="139" y="122"/>
                        <a:pt x="139" y="122"/>
                        <a:pt x="139" y="122"/>
                      </a:cubicBezTo>
                      <a:cubicBezTo>
                        <a:pt x="140" y="122"/>
                        <a:pt x="140" y="122"/>
                        <a:pt x="140" y="122"/>
                      </a:cubicBezTo>
                      <a:cubicBezTo>
                        <a:pt x="142" y="123"/>
                        <a:pt x="142" y="123"/>
                        <a:pt x="142" y="123"/>
                      </a:cubicBezTo>
                      <a:cubicBezTo>
                        <a:pt x="142" y="123"/>
                        <a:pt x="142" y="123"/>
                        <a:pt x="142" y="123"/>
                      </a:cubicBezTo>
                      <a:cubicBezTo>
                        <a:pt x="142" y="122"/>
                        <a:pt x="142" y="122"/>
                        <a:pt x="142" y="122"/>
                      </a:cubicBezTo>
                      <a:cubicBezTo>
                        <a:pt x="140" y="121"/>
                        <a:pt x="140" y="121"/>
                        <a:pt x="140" y="121"/>
                      </a:cubicBezTo>
                      <a:cubicBezTo>
                        <a:pt x="138" y="121"/>
                        <a:pt x="138" y="121"/>
                        <a:pt x="138" y="121"/>
                      </a:cubicBezTo>
                      <a:cubicBezTo>
                        <a:pt x="137" y="121"/>
                        <a:pt x="137" y="121"/>
                        <a:pt x="137" y="121"/>
                      </a:cubicBezTo>
                      <a:cubicBezTo>
                        <a:pt x="137" y="121"/>
                        <a:pt x="137" y="121"/>
                        <a:pt x="137" y="121"/>
                      </a:cubicBezTo>
                      <a:cubicBezTo>
                        <a:pt x="136" y="122"/>
                        <a:pt x="136" y="122"/>
                        <a:pt x="136" y="122"/>
                      </a:cubicBezTo>
                      <a:cubicBezTo>
                        <a:pt x="135" y="122"/>
                        <a:pt x="135" y="122"/>
                        <a:pt x="135" y="122"/>
                      </a:cubicBezTo>
                      <a:close/>
                      <a:moveTo>
                        <a:pt x="149" y="124"/>
                      </a:moveTo>
                      <a:cubicBezTo>
                        <a:pt x="149" y="124"/>
                        <a:pt x="149" y="124"/>
                        <a:pt x="149" y="124"/>
                      </a:cubicBezTo>
                      <a:cubicBezTo>
                        <a:pt x="150" y="124"/>
                        <a:pt x="150" y="124"/>
                        <a:pt x="150" y="124"/>
                      </a:cubicBezTo>
                      <a:cubicBezTo>
                        <a:pt x="150" y="123"/>
                        <a:pt x="150" y="123"/>
                        <a:pt x="150" y="123"/>
                      </a:cubicBezTo>
                      <a:cubicBezTo>
                        <a:pt x="149" y="124"/>
                        <a:pt x="149" y="124"/>
                        <a:pt x="149" y="124"/>
                      </a:cubicBezTo>
                      <a:cubicBezTo>
                        <a:pt x="149" y="124"/>
                        <a:pt x="149" y="124"/>
                        <a:pt x="149" y="124"/>
                      </a:cubicBezTo>
                      <a:close/>
                      <a:moveTo>
                        <a:pt x="150" y="112"/>
                      </a:moveTo>
                      <a:cubicBezTo>
                        <a:pt x="149" y="113"/>
                        <a:pt x="149" y="113"/>
                        <a:pt x="149" y="113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50" y="114"/>
                        <a:pt x="150" y="114"/>
                        <a:pt x="150" y="114"/>
                      </a:cubicBezTo>
                      <a:cubicBezTo>
                        <a:pt x="151" y="115"/>
                        <a:pt x="151" y="115"/>
                        <a:pt x="151" y="115"/>
                      </a:cubicBezTo>
                      <a:cubicBezTo>
                        <a:pt x="152" y="115"/>
                        <a:pt x="152" y="115"/>
                        <a:pt x="152" y="115"/>
                      </a:cubicBezTo>
                      <a:cubicBezTo>
                        <a:pt x="153" y="115"/>
                        <a:pt x="153" y="115"/>
                        <a:pt x="153" y="115"/>
                      </a:cubicBezTo>
                      <a:cubicBezTo>
                        <a:pt x="153" y="115"/>
                        <a:pt x="153" y="115"/>
                        <a:pt x="153" y="115"/>
                      </a:cubicBezTo>
                      <a:cubicBezTo>
                        <a:pt x="153" y="114"/>
                        <a:pt x="153" y="114"/>
                        <a:pt x="153" y="114"/>
                      </a:cubicBezTo>
                      <a:cubicBezTo>
                        <a:pt x="154" y="114"/>
                        <a:pt x="154" y="114"/>
                        <a:pt x="154" y="114"/>
                      </a:cubicBezTo>
                      <a:cubicBezTo>
                        <a:pt x="154" y="113"/>
                        <a:pt x="154" y="113"/>
                        <a:pt x="154" y="113"/>
                      </a:cubicBezTo>
                      <a:cubicBezTo>
                        <a:pt x="152" y="112"/>
                        <a:pt x="152" y="112"/>
                        <a:pt x="152" y="112"/>
                      </a:cubicBezTo>
                      <a:cubicBezTo>
                        <a:pt x="151" y="112"/>
                        <a:pt x="151" y="112"/>
                        <a:pt x="151" y="112"/>
                      </a:cubicBezTo>
                      <a:cubicBezTo>
                        <a:pt x="150" y="112"/>
                        <a:pt x="150" y="112"/>
                        <a:pt x="150" y="112"/>
                      </a:cubicBezTo>
                      <a:close/>
                      <a:moveTo>
                        <a:pt x="158" y="111"/>
                      </a:moveTo>
                      <a:cubicBezTo>
                        <a:pt x="158" y="111"/>
                        <a:pt x="158" y="111"/>
                        <a:pt x="158" y="111"/>
                      </a:cubicBezTo>
                      <a:cubicBezTo>
                        <a:pt x="159" y="111"/>
                        <a:pt x="159" y="111"/>
                        <a:pt x="159" y="111"/>
                      </a:cubicBezTo>
                      <a:cubicBezTo>
                        <a:pt x="159" y="110"/>
                        <a:pt x="159" y="110"/>
                        <a:pt x="159" y="110"/>
                      </a:cubicBezTo>
                      <a:cubicBezTo>
                        <a:pt x="158" y="110"/>
                        <a:pt x="158" y="110"/>
                        <a:pt x="158" y="110"/>
                      </a:cubicBezTo>
                      <a:cubicBezTo>
                        <a:pt x="158" y="111"/>
                        <a:pt x="158" y="111"/>
                        <a:pt x="158" y="111"/>
                      </a:cubicBezTo>
                      <a:cubicBezTo>
                        <a:pt x="158" y="111"/>
                        <a:pt x="158" y="111"/>
                        <a:pt x="158" y="111"/>
                      </a:cubicBezTo>
                      <a:close/>
                      <a:moveTo>
                        <a:pt x="154" y="107"/>
                      </a:moveTo>
                      <a:cubicBezTo>
                        <a:pt x="154" y="107"/>
                        <a:pt x="154" y="107"/>
                        <a:pt x="154" y="107"/>
                      </a:cubicBezTo>
                      <a:cubicBezTo>
                        <a:pt x="154" y="108"/>
                        <a:pt x="154" y="108"/>
                        <a:pt x="154" y="108"/>
                      </a:cubicBezTo>
                      <a:cubicBezTo>
                        <a:pt x="154" y="109"/>
                        <a:pt x="154" y="109"/>
                        <a:pt x="154" y="109"/>
                      </a:cubicBezTo>
                      <a:cubicBezTo>
                        <a:pt x="155" y="109"/>
                        <a:pt x="155" y="109"/>
                        <a:pt x="155" y="109"/>
                      </a:cubicBezTo>
                      <a:cubicBezTo>
                        <a:pt x="155" y="109"/>
                        <a:pt x="155" y="109"/>
                        <a:pt x="155" y="109"/>
                      </a:cubicBezTo>
                      <a:cubicBezTo>
                        <a:pt x="155" y="109"/>
                        <a:pt x="155" y="109"/>
                        <a:pt x="155" y="109"/>
                      </a:cubicBezTo>
                      <a:cubicBezTo>
                        <a:pt x="156" y="108"/>
                        <a:pt x="156" y="108"/>
                        <a:pt x="156" y="108"/>
                      </a:cubicBezTo>
                      <a:cubicBezTo>
                        <a:pt x="156" y="107"/>
                        <a:pt x="156" y="107"/>
                        <a:pt x="156" y="107"/>
                      </a:cubicBezTo>
                      <a:cubicBezTo>
                        <a:pt x="155" y="107"/>
                        <a:pt x="155" y="107"/>
                        <a:pt x="155" y="107"/>
                      </a:cubicBezTo>
                      <a:cubicBezTo>
                        <a:pt x="154" y="107"/>
                        <a:pt x="154" y="107"/>
                        <a:pt x="154" y="107"/>
                      </a:cubicBezTo>
                      <a:close/>
                      <a:moveTo>
                        <a:pt x="160" y="104"/>
                      </a:moveTo>
                      <a:cubicBezTo>
                        <a:pt x="160" y="105"/>
                        <a:pt x="160" y="105"/>
                        <a:pt x="160" y="105"/>
                      </a:cubicBezTo>
                      <a:cubicBezTo>
                        <a:pt x="159" y="106"/>
                        <a:pt x="159" y="106"/>
                        <a:pt x="159" y="106"/>
                      </a:cubicBezTo>
                      <a:cubicBezTo>
                        <a:pt x="160" y="107"/>
                        <a:pt x="160" y="107"/>
                        <a:pt x="160" y="107"/>
                      </a:cubicBezTo>
                      <a:cubicBezTo>
                        <a:pt x="160" y="108"/>
                        <a:pt x="160" y="108"/>
                        <a:pt x="160" y="108"/>
                      </a:cubicBezTo>
                      <a:cubicBezTo>
                        <a:pt x="161" y="107"/>
                        <a:pt x="161" y="107"/>
                        <a:pt x="161" y="107"/>
                      </a:cubicBezTo>
                      <a:cubicBezTo>
                        <a:pt x="162" y="107"/>
                        <a:pt x="162" y="107"/>
                        <a:pt x="162" y="107"/>
                      </a:cubicBezTo>
                      <a:cubicBezTo>
                        <a:pt x="163" y="107"/>
                        <a:pt x="163" y="107"/>
                        <a:pt x="163" y="107"/>
                      </a:cubicBezTo>
                      <a:cubicBezTo>
                        <a:pt x="163" y="108"/>
                        <a:pt x="163" y="108"/>
                        <a:pt x="163" y="108"/>
                      </a:cubicBezTo>
                      <a:cubicBezTo>
                        <a:pt x="163" y="108"/>
                        <a:pt x="163" y="108"/>
                        <a:pt x="163" y="108"/>
                      </a:cubicBezTo>
                      <a:cubicBezTo>
                        <a:pt x="164" y="107"/>
                        <a:pt x="164" y="107"/>
                        <a:pt x="164" y="107"/>
                      </a:cubicBezTo>
                      <a:cubicBezTo>
                        <a:pt x="164" y="107"/>
                        <a:pt x="164" y="107"/>
                        <a:pt x="164" y="107"/>
                      </a:cubicBezTo>
                      <a:cubicBezTo>
                        <a:pt x="164" y="106"/>
                        <a:pt x="164" y="106"/>
                        <a:pt x="164" y="106"/>
                      </a:cubicBezTo>
                      <a:cubicBezTo>
                        <a:pt x="164" y="105"/>
                        <a:pt x="164" y="105"/>
                        <a:pt x="164" y="105"/>
                      </a:cubicBezTo>
                      <a:cubicBezTo>
                        <a:pt x="163" y="106"/>
                        <a:pt x="163" y="106"/>
                        <a:pt x="163" y="106"/>
                      </a:cubicBezTo>
                      <a:cubicBezTo>
                        <a:pt x="163" y="106"/>
                        <a:pt x="163" y="106"/>
                        <a:pt x="163" y="106"/>
                      </a:cubicBezTo>
                      <a:cubicBezTo>
                        <a:pt x="163" y="106"/>
                        <a:pt x="163" y="106"/>
                        <a:pt x="163" y="106"/>
                      </a:cubicBezTo>
                      <a:cubicBezTo>
                        <a:pt x="162" y="105"/>
                        <a:pt x="162" y="105"/>
                        <a:pt x="162" y="105"/>
                      </a:cubicBezTo>
                      <a:cubicBezTo>
                        <a:pt x="162" y="105"/>
                        <a:pt x="162" y="105"/>
                        <a:pt x="162" y="105"/>
                      </a:cubicBezTo>
                      <a:cubicBezTo>
                        <a:pt x="162" y="104"/>
                        <a:pt x="162" y="104"/>
                        <a:pt x="162" y="104"/>
                      </a:cubicBezTo>
                      <a:cubicBezTo>
                        <a:pt x="162" y="104"/>
                        <a:pt x="162" y="104"/>
                        <a:pt x="162" y="104"/>
                      </a:cubicBezTo>
                      <a:cubicBezTo>
                        <a:pt x="163" y="104"/>
                        <a:pt x="163" y="104"/>
                        <a:pt x="163" y="104"/>
                      </a:cubicBezTo>
                      <a:cubicBezTo>
                        <a:pt x="163" y="103"/>
                        <a:pt x="163" y="103"/>
                        <a:pt x="163" y="103"/>
                      </a:cubicBezTo>
                      <a:cubicBezTo>
                        <a:pt x="162" y="103"/>
                        <a:pt x="162" y="103"/>
                        <a:pt x="162" y="103"/>
                      </a:cubicBezTo>
                      <a:cubicBezTo>
                        <a:pt x="161" y="104"/>
                        <a:pt x="161" y="104"/>
                        <a:pt x="161" y="104"/>
                      </a:cubicBezTo>
                      <a:cubicBezTo>
                        <a:pt x="161" y="103"/>
                        <a:pt x="161" y="103"/>
                        <a:pt x="161" y="103"/>
                      </a:cubicBezTo>
                      <a:cubicBezTo>
                        <a:pt x="160" y="104"/>
                        <a:pt x="160" y="104"/>
                        <a:pt x="160" y="104"/>
                      </a:cubicBezTo>
                      <a:cubicBezTo>
                        <a:pt x="160" y="104"/>
                        <a:pt x="160" y="104"/>
                        <a:pt x="160" y="104"/>
                      </a:cubicBezTo>
                      <a:close/>
                      <a:moveTo>
                        <a:pt x="161" y="91"/>
                      </a:moveTo>
                      <a:cubicBezTo>
                        <a:pt x="160" y="91"/>
                        <a:pt x="160" y="91"/>
                        <a:pt x="160" y="91"/>
                      </a:cubicBezTo>
                      <a:cubicBezTo>
                        <a:pt x="160" y="92"/>
                        <a:pt x="160" y="92"/>
                        <a:pt x="160" y="92"/>
                      </a:cubicBezTo>
                      <a:cubicBezTo>
                        <a:pt x="161" y="92"/>
                        <a:pt x="161" y="92"/>
                        <a:pt x="161" y="92"/>
                      </a:cubicBezTo>
                      <a:cubicBezTo>
                        <a:pt x="161" y="93"/>
                        <a:pt x="161" y="93"/>
                        <a:pt x="161" y="93"/>
                      </a:cubicBezTo>
                      <a:cubicBezTo>
                        <a:pt x="160" y="93"/>
                        <a:pt x="160" y="93"/>
                        <a:pt x="160" y="93"/>
                      </a:cubicBezTo>
                      <a:cubicBezTo>
                        <a:pt x="160" y="94"/>
                        <a:pt x="160" y="94"/>
                        <a:pt x="160" y="94"/>
                      </a:cubicBezTo>
                      <a:cubicBezTo>
                        <a:pt x="161" y="95"/>
                        <a:pt x="161" y="95"/>
                        <a:pt x="161" y="95"/>
                      </a:cubicBezTo>
                      <a:cubicBezTo>
                        <a:pt x="161" y="96"/>
                        <a:pt x="161" y="96"/>
                        <a:pt x="161" y="96"/>
                      </a:cubicBezTo>
                      <a:cubicBezTo>
                        <a:pt x="161" y="97"/>
                        <a:pt x="161" y="97"/>
                        <a:pt x="161" y="97"/>
                      </a:cubicBezTo>
                      <a:cubicBezTo>
                        <a:pt x="161" y="98"/>
                        <a:pt x="161" y="98"/>
                        <a:pt x="161" y="98"/>
                      </a:cubicBezTo>
                      <a:cubicBezTo>
                        <a:pt x="161" y="98"/>
                        <a:pt x="161" y="98"/>
                        <a:pt x="161" y="98"/>
                      </a:cubicBezTo>
                      <a:cubicBezTo>
                        <a:pt x="161" y="98"/>
                        <a:pt x="161" y="98"/>
                        <a:pt x="161" y="98"/>
                      </a:cubicBezTo>
                      <a:cubicBezTo>
                        <a:pt x="161" y="97"/>
                        <a:pt x="161" y="97"/>
                        <a:pt x="161" y="97"/>
                      </a:cubicBezTo>
                      <a:cubicBezTo>
                        <a:pt x="162" y="96"/>
                        <a:pt x="162" y="96"/>
                        <a:pt x="162" y="96"/>
                      </a:cubicBezTo>
                      <a:cubicBezTo>
                        <a:pt x="162" y="95"/>
                        <a:pt x="162" y="95"/>
                        <a:pt x="162" y="95"/>
                      </a:cubicBezTo>
                      <a:cubicBezTo>
                        <a:pt x="161" y="94"/>
                        <a:pt x="161" y="94"/>
                        <a:pt x="161" y="94"/>
                      </a:cubicBezTo>
                      <a:cubicBezTo>
                        <a:pt x="161" y="93"/>
                        <a:pt x="161" y="93"/>
                        <a:pt x="161" y="93"/>
                      </a:cubicBezTo>
                      <a:cubicBezTo>
                        <a:pt x="161" y="92"/>
                        <a:pt x="161" y="92"/>
                        <a:pt x="161" y="92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close/>
                      <a:moveTo>
                        <a:pt x="154" y="93"/>
                      </a:moveTo>
                      <a:cubicBezTo>
                        <a:pt x="154" y="94"/>
                        <a:pt x="154" y="94"/>
                        <a:pt x="154" y="94"/>
                      </a:cubicBezTo>
                      <a:cubicBezTo>
                        <a:pt x="154" y="94"/>
                        <a:pt x="154" y="94"/>
                        <a:pt x="154" y="94"/>
                      </a:cubicBezTo>
                      <a:cubicBezTo>
                        <a:pt x="155" y="94"/>
                        <a:pt x="155" y="94"/>
                        <a:pt x="155" y="94"/>
                      </a:cubicBezTo>
                      <a:cubicBezTo>
                        <a:pt x="156" y="93"/>
                        <a:pt x="156" y="93"/>
                        <a:pt x="156" y="93"/>
                      </a:cubicBezTo>
                      <a:cubicBezTo>
                        <a:pt x="155" y="93"/>
                        <a:pt x="155" y="93"/>
                        <a:pt x="155" y="93"/>
                      </a:cubicBezTo>
                      <a:cubicBezTo>
                        <a:pt x="154" y="93"/>
                        <a:pt x="154" y="93"/>
                        <a:pt x="154" y="93"/>
                      </a:cubicBezTo>
                      <a:cubicBezTo>
                        <a:pt x="154" y="93"/>
                        <a:pt x="154" y="93"/>
                        <a:pt x="154" y="93"/>
                      </a:cubicBezTo>
                      <a:close/>
                      <a:moveTo>
                        <a:pt x="153" y="92"/>
                      </a:moveTo>
                      <a:cubicBezTo>
                        <a:pt x="153" y="92"/>
                        <a:pt x="153" y="92"/>
                        <a:pt x="153" y="92"/>
                      </a:cubicBezTo>
                      <a:cubicBezTo>
                        <a:pt x="154" y="92"/>
                        <a:pt x="154" y="92"/>
                        <a:pt x="154" y="92"/>
                      </a:cubicBezTo>
                      <a:cubicBezTo>
                        <a:pt x="154" y="91"/>
                        <a:pt x="154" y="91"/>
                        <a:pt x="154" y="91"/>
                      </a:cubicBezTo>
                      <a:cubicBezTo>
                        <a:pt x="153" y="91"/>
                        <a:pt x="153" y="91"/>
                        <a:pt x="153" y="91"/>
                      </a:cubicBezTo>
                      <a:cubicBezTo>
                        <a:pt x="153" y="92"/>
                        <a:pt x="153" y="92"/>
                        <a:pt x="153" y="92"/>
                      </a:cubicBezTo>
                      <a:close/>
                      <a:moveTo>
                        <a:pt x="159" y="78"/>
                      </a:moveTo>
                      <a:cubicBezTo>
                        <a:pt x="159" y="79"/>
                        <a:pt x="159" y="79"/>
                        <a:pt x="159" y="79"/>
                      </a:cubicBezTo>
                      <a:cubicBezTo>
                        <a:pt x="160" y="80"/>
                        <a:pt x="160" y="80"/>
                        <a:pt x="160" y="80"/>
                      </a:cubicBezTo>
                      <a:cubicBezTo>
                        <a:pt x="161" y="80"/>
                        <a:pt x="161" y="80"/>
                        <a:pt x="161" y="80"/>
                      </a:cubicBezTo>
                      <a:cubicBezTo>
                        <a:pt x="161" y="79"/>
                        <a:pt x="161" y="79"/>
                        <a:pt x="161" y="79"/>
                      </a:cubicBezTo>
                      <a:cubicBezTo>
                        <a:pt x="160" y="79"/>
                        <a:pt x="160" y="79"/>
                        <a:pt x="160" y="79"/>
                      </a:cubicBezTo>
                      <a:cubicBezTo>
                        <a:pt x="159" y="78"/>
                        <a:pt x="159" y="78"/>
                        <a:pt x="159" y="78"/>
                      </a:cubicBezTo>
                      <a:cubicBezTo>
                        <a:pt x="159" y="78"/>
                        <a:pt x="159" y="78"/>
                        <a:pt x="159" y="78"/>
                      </a:cubicBezTo>
                      <a:cubicBezTo>
                        <a:pt x="159" y="78"/>
                        <a:pt x="159" y="78"/>
                        <a:pt x="159" y="78"/>
                      </a:cubicBezTo>
                      <a:close/>
                      <a:moveTo>
                        <a:pt x="164" y="82"/>
                      </a:moveTo>
                      <a:cubicBezTo>
                        <a:pt x="164" y="82"/>
                        <a:pt x="165" y="82"/>
                        <a:pt x="165" y="82"/>
                      </a:cubicBezTo>
                      <a:cubicBezTo>
                        <a:pt x="165" y="82"/>
                        <a:pt x="165" y="82"/>
                        <a:pt x="165" y="82"/>
                      </a:cubicBezTo>
                      <a:cubicBezTo>
                        <a:pt x="165" y="82"/>
                        <a:pt x="165" y="82"/>
                        <a:pt x="165" y="82"/>
                      </a:cubicBezTo>
                      <a:cubicBezTo>
                        <a:pt x="165" y="81"/>
                        <a:pt x="165" y="81"/>
                        <a:pt x="165" y="81"/>
                      </a:cubicBezTo>
                      <a:cubicBezTo>
                        <a:pt x="165" y="80"/>
                        <a:pt x="165" y="80"/>
                        <a:pt x="165" y="80"/>
                      </a:cubicBezTo>
                      <a:cubicBezTo>
                        <a:pt x="166" y="80"/>
                        <a:pt x="166" y="80"/>
                        <a:pt x="166" y="80"/>
                      </a:cubicBezTo>
                      <a:cubicBezTo>
                        <a:pt x="166" y="79"/>
                        <a:pt x="166" y="79"/>
                        <a:pt x="166" y="79"/>
                      </a:cubicBezTo>
                      <a:cubicBezTo>
                        <a:pt x="165" y="80"/>
                        <a:pt x="165" y="80"/>
                        <a:pt x="165" y="80"/>
                      </a:cubicBezTo>
                      <a:cubicBezTo>
                        <a:pt x="165" y="81"/>
                        <a:pt x="165" y="81"/>
                        <a:pt x="165" y="81"/>
                      </a:cubicBezTo>
                      <a:cubicBezTo>
                        <a:pt x="164" y="82"/>
                        <a:pt x="164" y="82"/>
                        <a:pt x="164" y="82"/>
                      </a:cubicBezTo>
                      <a:close/>
                      <a:moveTo>
                        <a:pt x="162" y="77"/>
                      </a:moveTo>
                      <a:cubicBezTo>
                        <a:pt x="162" y="77"/>
                        <a:pt x="162" y="77"/>
                        <a:pt x="162" y="77"/>
                      </a:cubicBezTo>
                      <a:cubicBezTo>
                        <a:pt x="162" y="77"/>
                        <a:pt x="162" y="77"/>
                        <a:pt x="162" y="77"/>
                      </a:cubicBezTo>
                      <a:cubicBezTo>
                        <a:pt x="163" y="76"/>
                        <a:pt x="163" y="76"/>
                        <a:pt x="163" y="76"/>
                      </a:cubicBezTo>
                      <a:cubicBezTo>
                        <a:pt x="163" y="76"/>
                        <a:pt x="163" y="76"/>
                        <a:pt x="163" y="76"/>
                      </a:cubicBezTo>
                      <a:cubicBezTo>
                        <a:pt x="162" y="76"/>
                        <a:pt x="162" y="76"/>
                        <a:pt x="162" y="76"/>
                      </a:cubicBezTo>
                      <a:cubicBezTo>
                        <a:pt x="162" y="77"/>
                        <a:pt x="162" y="77"/>
                        <a:pt x="162" y="77"/>
                      </a:cubicBezTo>
                      <a:close/>
                      <a:moveTo>
                        <a:pt x="162" y="74"/>
                      </a:moveTo>
                      <a:cubicBezTo>
                        <a:pt x="162" y="74"/>
                        <a:pt x="162" y="74"/>
                        <a:pt x="162" y="74"/>
                      </a:cubicBezTo>
                      <a:cubicBezTo>
                        <a:pt x="163" y="75"/>
                        <a:pt x="163" y="75"/>
                        <a:pt x="163" y="75"/>
                      </a:cubicBezTo>
                      <a:cubicBezTo>
                        <a:pt x="163" y="74"/>
                        <a:pt x="163" y="74"/>
                        <a:pt x="163" y="74"/>
                      </a:cubicBezTo>
                      <a:cubicBezTo>
                        <a:pt x="163" y="74"/>
                        <a:pt x="163" y="74"/>
                        <a:pt x="163" y="74"/>
                      </a:cubicBezTo>
                      <a:cubicBezTo>
                        <a:pt x="162" y="74"/>
                        <a:pt x="162" y="74"/>
                        <a:pt x="162" y="74"/>
                      </a:cubicBezTo>
                      <a:close/>
                      <a:moveTo>
                        <a:pt x="166" y="65"/>
                      </a:moveTo>
                      <a:cubicBezTo>
                        <a:pt x="167" y="66"/>
                        <a:pt x="167" y="66"/>
                        <a:pt x="167" y="66"/>
                      </a:cubicBezTo>
                      <a:cubicBezTo>
                        <a:pt x="167" y="67"/>
                        <a:pt x="167" y="67"/>
                        <a:pt x="167" y="67"/>
                      </a:cubicBezTo>
                      <a:cubicBezTo>
                        <a:pt x="167" y="66"/>
                        <a:pt x="167" y="66"/>
                        <a:pt x="167" y="66"/>
                      </a:cubicBezTo>
                      <a:cubicBezTo>
                        <a:pt x="168" y="65"/>
                        <a:pt x="168" y="65"/>
                        <a:pt x="168" y="65"/>
                      </a:cubicBezTo>
                      <a:cubicBezTo>
                        <a:pt x="168" y="64"/>
                        <a:pt x="168" y="64"/>
                        <a:pt x="168" y="64"/>
                      </a:cubicBezTo>
                      <a:cubicBezTo>
                        <a:pt x="168" y="64"/>
                        <a:pt x="168" y="64"/>
                        <a:pt x="168" y="64"/>
                      </a:cubicBezTo>
                      <a:cubicBezTo>
                        <a:pt x="168" y="63"/>
                        <a:pt x="168" y="63"/>
                        <a:pt x="168" y="63"/>
                      </a:cubicBezTo>
                      <a:cubicBezTo>
                        <a:pt x="167" y="64"/>
                        <a:pt x="167" y="64"/>
                        <a:pt x="167" y="64"/>
                      </a:cubicBezTo>
                      <a:cubicBezTo>
                        <a:pt x="167" y="64"/>
                        <a:pt x="167" y="64"/>
                        <a:pt x="167" y="64"/>
                      </a:cubicBezTo>
                      <a:cubicBezTo>
                        <a:pt x="166" y="65"/>
                        <a:pt x="166" y="65"/>
                        <a:pt x="166" y="65"/>
                      </a:cubicBezTo>
                      <a:close/>
                      <a:moveTo>
                        <a:pt x="164" y="54"/>
                      </a:moveTo>
                      <a:cubicBezTo>
                        <a:pt x="164" y="54"/>
                        <a:pt x="164" y="54"/>
                        <a:pt x="164" y="54"/>
                      </a:cubicBezTo>
                      <a:cubicBezTo>
                        <a:pt x="164" y="53"/>
                        <a:pt x="164" y="53"/>
                        <a:pt x="164" y="53"/>
                      </a:cubicBezTo>
                      <a:cubicBezTo>
                        <a:pt x="165" y="53"/>
                        <a:pt x="165" y="53"/>
                        <a:pt x="165" y="53"/>
                      </a:cubicBezTo>
                      <a:cubicBezTo>
                        <a:pt x="166" y="53"/>
                        <a:pt x="166" y="53"/>
                        <a:pt x="166" y="53"/>
                      </a:cubicBezTo>
                      <a:cubicBezTo>
                        <a:pt x="166" y="52"/>
                        <a:pt x="166" y="52"/>
                        <a:pt x="166" y="52"/>
                      </a:cubicBezTo>
                      <a:cubicBezTo>
                        <a:pt x="165" y="51"/>
                        <a:pt x="165" y="51"/>
                        <a:pt x="165" y="51"/>
                      </a:cubicBezTo>
                      <a:cubicBezTo>
                        <a:pt x="164" y="52"/>
                        <a:pt x="164" y="52"/>
                        <a:pt x="164" y="52"/>
                      </a:cubicBezTo>
                      <a:cubicBezTo>
                        <a:pt x="164" y="53"/>
                        <a:pt x="164" y="53"/>
                        <a:pt x="164" y="53"/>
                      </a:cubicBezTo>
                      <a:cubicBezTo>
                        <a:pt x="164" y="54"/>
                        <a:pt x="164" y="54"/>
                        <a:pt x="164" y="54"/>
                      </a:cubicBezTo>
                      <a:close/>
                      <a:moveTo>
                        <a:pt x="173" y="32"/>
                      </a:moveTo>
                      <a:cubicBezTo>
                        <a:pt x="173" y="31"/>
                        <a:pt x="173" y="31"/>
                        <a:pt x="173" y="31"/>
                      </a:cubicBezTo>
                      <a:cubicBezTo>
                        <a:pt x="173" y="30"/>
                        <a:pt x="173" y="30"/>
                        <a:pt x="173" y="30"/>
                      </a:cubicBezTo>
                      <a:cubicBezTo>
                        <a:pt x="173" y="29"/>
                        <a:pt x="173" y="29"/>
                        <a:pt x="173" y="29"/>
                      </a:cubicBezTo>
                      <a:cubicBezTo>
                        <a:pt x="173" y="29"/>
                        <a:pt x="173" y="29"/>
                        <a:pt x="173" y="29"/>
                      </a:cubicBezTo>
                      <a:cubicBezTo>
                        <a:pt x="173" y="28"/>
                        <a:pt x="173" y="28"/>
                        <a:pt x="173" y="28"/>
                      </a:cubicBezTo>
                      <a:cubicBezTo>
                        <a:pt x="172" y="28"/>
                        <a:pt x="172" y="28"/>
                        <a:pt x="172" y="28"/>
                      </a:cubicBezTo>
                      <a:cubicBezTo>
                        <a:pt x="172" y="29"/>
                        <a:pt x="172" y="29"/>
                        <a:pt x="172" y="29"/>
                      </a:cubicBezTo>
                      <a:cubicBezTo>
                        <a:pt x="173" y="29"/>
                        <a:pt x="173" y="29"/>
                        <a:pt x="173" y="29"/>
                      </a:cubicBezTo>
                      <a:cubicBezTo>
                        <a:pt x="173" y="30"/>
                        <a:pt x="173" y="30"/>
                        <a:pt x="173" y="30"/>
                      </a:cubicBezTo>
                      <a:cubicBezTo>
                        <a:pt x="172" y="30"/>
                        <a:pt x="172" y="30"/>
                        <a:pt x="172" y="30"/>
                      </a:cubicBezTo>
                      <a:cubicBezTo>
                        <a:pt x="173" y="32"/>
                        <a:pt x="173" y="32"/>
                        <a:pt x="173" y="32"/>
                      </a:cubicBezTo>
                      <a:close/>
                      <a:moveTo>
                        <a:pt x="170" y="34"/>
                      </a:moveTo>
                      <a:cubicBezTo>
                        <a:pt x="170" y="34"/>
                        <a:pt x="170" y="34"/>
                        <a:pt x="170" y="34"/>
                      </a:cubicBezTo>
                      <a:cubicBezTo>
                        <a:pt x="171" y="34"/>
                        <a:pt x="171" y="34"/>
                        <a:pt x="171" y="34"/>
                      </a:cubicBezTo>
                      <a:cubicBezTo>
                        <a:pt x="171" y="32"/>
                        <a:pt x="171" y="32"/>
                        <a:pt x="171" y="32"/>
                      </a:cubicBezTo>
                      <a:cubicBezTo>
                        <a:pt x="170" y="32"/>
                        <a:pt x="170" y="32"/>
                        <a:pt x="170" y="32"/>
                      </a:cubicBezTo>
                      <a:cubicBezTo>
                        <a:pt x="170" y="32"/>
                        <a:pt x="170" y="32"/>
                        <a:pt x="170" y="32"/>
                      </a:cubicBezTo>
                      <a:cubicBezTo>
                        <a:pt x="170" y="33"/>
                        <a:pt x="170" y="33"/>
                        <a:pt x="170" y="33"/>
                      </a:cubicBezTo>
                      <a:cubicBezTo>
                        <a:pt x="170" y="34"/>
                        <a:pt x="170" y="34"/>
                        <a:pt x="170" y="34"/>
                      </a:cubicBezTo>
                      <a:close/>
                      <a:moveTo>
                        <a:pt x="169" y="32"/>
                      </a:moveTo>
                      <a:cubicBezTo>
                        <a:pt x="169" y="32"/>
                        <a:pt x="169" y="32"/>
                        <a:pt x="169" y="32"/>
                      </a:cubicBezTo>
                      <a:cubicBezTo>
                        <a:pt x="169" y="32"/>
                        <a:pt x="169" y="32"/>
                        <a:pt x="169" y="32"/>
                      </a:cubicBezTo>
                      <a:cubicBezTo>
                        <a:pt x="170" y="31"/>
                        <a:pt x="170" y="31"/>
                        <a:pt x="170" y="31"/>
                      </a:cubicBezTo>
                      <a:cubicBezTo>
                        <a:pt x="170" y="30"/>
                        <a:pt x="170" y="30"/>
                        <a:pt x="170" y="30"/>
                      </a:cubicBezTo>
                      <a:cubicBezTo>
                        <a:pt x="170" y="30"/>
                        <a:pt x="170" y="30"/>
                        <a:pt x="170" y="30"/>
                      </a:cubicBezTo>
                      <a:cubicBezTo>
                        <a:pt x="170" y="29"/>
                        <a:pt x="170" y="29"/>
                        <a:pt x="170" y="29"/>
                      </a:cubicBezTo>
                      <a:cubicBezTo>
                        <a:pt x="169" y="30"/>
                        <a:pt x="169" y="30"/>
                        <a:pt x="169" y="30"/>
                      </a:cubicBezTo>
                      <a:cubicBezTo>
                        <a:pt x="168" y="30"/>
                        <a:pt x="168" y="30"/>
                        <a:pt x="168" y="30"/>
                      </a:cubicBezTo>
                      <a:cubicBezTo>
                        <a:pt x="169" y="31"/>
                        <a:pt x="169" y="31"/>
                        <a:pt x="169" y="31"/>
                      </a:cubicBezTo>
                      <a:cubicBezTo>
                        <a:pt x="169" y="32"/>
                        <a:pt x="169" y="32"/>
                        <a:pt x="169" y="32"/>
                      </a:cubicBezTo>
                      <a:close/>
                      <a:moveTo>
                        <a:pt x="122" y="2"/>
                      </a:moveTo>
                      <a:cubicBezTo>
                        <a:pt x="122" y="2"/>
                        <a:pt x="122" y="2"/>
                        <a:pt x="122" y="2"/>
                      </a:cubicBezTo>
                      <a:cubicBezTo>
                        <a:pt x="123" y="2"/>
                        <a:pt x="123" y="2"/>
                        <a:pt x="123" y="2"/>
                      </a:cubicBezTo>
                      <a:cubicBezTo>
                        <a:pt x="123" y="1"/>
                        <a:pt x="123" y="1"/>
                        <a:pt x="123" y="1"/>
                      </a:cubicBezTo>
                      <a:cubicBezTo>
                        <a:pt x="122" y="1"/>
                        <a:pt x="122" y="1"/>
                        <a:pt x="122" y="1"/>
                      </a:cubicBezTo>
                      <a:cubicBezTo>
                        <a:pt x="122" y="1"/>
                        <a:pt x="122" y="1"/>
                        <a:pt x="122" y="1"/>
                      </a:cubicBezTo>
                      <a:cubicBezTo>
                        <a:pt x="122" y="2"/>
                        <a:pt x="122" y="2"/>
                        <a:pt x="122" y="2"/>
                      </a:cubicBezTo>
                      <a:cubicBezTo>
                        <a:pt x="122" y="2"/>
                        <a:pt x="122" y="2"/>
                        <a:pt x="122" y="2"/>
                      </a:cubicBezTo>
                      <a:close/>
                      <a:moveTo>
                        <a:pt x="122" y="4"/>
                      </a:moveTo>
                      <a:cubicBezTo>
                        <a:pt x="122" y="4"/>
                        <a:pt x="122" y="4"/>
                        <a:pt x="122" y="4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3" y="3"/>
                        <a:pt x="123" y="3"/>
                        <a:pt x="123" y="3"/>
                      </a:cubicBezTo>
                      <a:cubicBezTo>
                        <a:pt x="123" y="3"/>
                        <a:pt x="123" y="3"/>
                        <a:pt x="123" y="3"/>
                      </a:cubicBezTo>
                      <a:cubicBezTo>
                        <a:pt x="122" y="3"/>
                        <a:pt x="122" y="3"/>
                        <a:pt x="122" y="3"/>
                      </a:cubicBezTo>
                      <a:cubicBezTo>
                        <a:pt x="122" y="4"/>
                        <a:pt x="122" y="4"/>
                        <a:pt x="122" y="4"/>
                      </a:cubicBezTo>
                      <a:close/>
                      <a:moveTo>
                        <a:pt x="118" y="4"/>
                      </a:moveTo>
                      <a:cubicBezTo>
                        <a:pt x="119" y="5"/>
                        <a:pt x="119" y="5"/>
                        <a:pt x="119" y="5"/>
                      </a:cubicBezTo>
                      <a:cubicBezTo>
                        <a:pt x="119" y="5"/>
                        <a:pt x="119" y="5"/>
                        <a:pt x="119" y="5"/>
                      </a:cubicBezTo>
                      <a:cubicBezTo>
                        <a:pt x="120" y="5"/>
                        <a:pt x="120" y="5"/>
                        <a:pt x="120" y="5"/>
                      </a:cubicBezTo>
                      <a:cubicBezTo>
                        <a:pt x="120" y="5"/>
                        <a:pt x="120" y="5"/>
                        <a:pt x="120" y="5"/>
                      </a:cubicBezTo>
                      <a:cubicBezTo>
                        <a:pt x="121" y="4"/>
                        <a:pt x="121" y="4"/>
                        <a:pt x="121" y="4"/>
                      </a:cubicBezTo>
                      <a:cubicBezTo>
                        <a:pt x="119" y="4"/>
                        <a:pt x="119" y="4"/>
                        <a:pt x="119" y="4"/>
                      </a:cubicBezTo>
                      <a:cubicBezTo>
                        <a:pt x="119" y="3"/>
                        <a:pt x="119" y="3"/>
                        <a:pt x="119" y="3"/>
                      </a:cubicBezTo>
                      <a:cubicBezTo>
                        <a:pt x="119" y="2"/>
                        <a:pt x="119" y="2"/>
                        <a:pt x="119" y="2"/>
                      </a:cubicBezTo>
                      <a:cubicBezTo>
                        <a:pt x="119" y="3"/>
                        <a:pt x="119" y="3"/>
                        <a:pt x="119" y="3"/>
                      </a:cubicBezTo>
                      <a:cubicBezTo>
                        <a:pt x="118" y="3"/>
                        <a:pt x="118" y="3"/>
                        <a:pt x="118" y="3"/>
                      </a:cubicBezTo>
                      <a:cubicBezTo>
                        <a:pt x="118" y="3"/>
                        <a:pt x="118" y="3"/>
                        <a:pt x="118" y="3"/>
                      </a:cubicBezTo>
                      <a:cubicBezTo>
                        <a:pt x="118" y="4"/>
                        <a:pt x="118" y="4"/>
                        <a:pt x="118" y="4"/>
                      </a:cubicBezTo>
                      <a:close/>
                      <a:moveTo>
                        <a:pt x="116" y="5"/>
                      </a:moveTo>
                      <a:cubicBezTo>
                        <a:pt x="116" y="5"/>
                        <a:pt x="116" y="5"/>
                        <a:pt x="116" y="5"/>
                      </a:cubicBezTo>
                      <a:cubicBezTo>
                        <a:pt x="117" y="5"/>
                        <a:pt x="117" y="5"/>
                        <a:pt x="117" y="5"/>
                      </a:cubicBezTo>
                      <a:cubicBezTo>
                        <a:pt x="117" y="5"/>
                        <a:pt x="117" y="5"/>
                        <a:pt x="117" y="5"/>
                      </a:cubicBezTo>
                      <a:cubicBezTo>
                        <a:pt x="117" y="5"/>
                        <a:pt x="117" y="5"/>
                        <a:pt x="117" y="5"/>
                      </a:cubicBezTo>
                      <a:cubicBezTo>
                        <a:pt x="116" y="4"/>
                        <a:pt x="116" y="4"/>
                        <a:pt x="116" y="4"/>
                      </a:cubicBezTo>
                      <a:cubicBezTo>
                        <a:pt x="116" y="5"/>
                        <a:pt x="116" y="5"/>
                        <a:pt x="116" y="5"/>
                      </a:cubicBezTo>
                      <a:close/>
                      <a:moveTo>
                        <a:pt x="103" y="8"/>
                      </a:moveTo>
                      <a:cubicBezTo>
                        <a:pt x="103" y="9"/>
                        <a:pt x="103" y="9"/>
                        <a:pt x="103" y="9"/>
                      </a:cubicBezTo>
                      <a:cubicBezTo>
                        <a:pt x="104" y="9"/>
                        <a:pt x="104" y="9"/>
                        <a:pt x="104" y="9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6" y="10"/>
                        <a:pt x="106" y="10"/>
                        <a:pt x="106" y="10"/>
                      </a:cubicBezTo>
                      <a:cubicBezTo>
                        <a:pt x="106" y="9"/>
                        <a:pt x="106" y="9"/>
                        <a:pt x="106" y="9"/>
                      </a:cubicBezTo>
                      <a:cubicBezTo>
                        <a:pt x="106" y="8"/>
                        <a:pt x="106" y="8"/>
                        <a:pt x="106" y="8"/>
                      </a:cubicBezTo>
                      <a:cubicBezTo>
                        <a:pt x="106" y="8"/>
                        <a:pt x="106" y="8"/>
                        <a:pt x="106" y="8"/>
                      </a:cubicBezTo>
                      <a:cubicBezTo>
                        <a:pt x="106" y="8"/>
                        <a:pt x="106" y="8"/>
                        <a:pt x="106" y="8"/>
                      </a:cubicBezTo>
                      <a:cubicBezTo>
                        <a:pt x="106" y="7"/>
                        <a:pt x="106" y="7"/>
                        <a:pt x="106" y="7"/>
                      </a:cubicBezTo>
                      <a:cubicBezTo>
                        <a:pt x="105" y="7"/>
                        <a:pt x="105" y="7"/>
                        <a:pt x="105" y="7"/>
                      </a:cubicBezTo>
                      <a:cubicBezTo>
                        <a:pt x="104" y="6"/>
                        <a:pt x="104" y="6"/>
                        <a:pt x="104" y="6"/>
                      </a:cubicBezTo>
                      <a:cubicBezTo>
                        <a:pt x="104" y="7"/>
                        <a:pt x="104" y="7"/>
                        <a:pt x="104" y="7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lose/>
                      <a:moveTo>
                        <a:pt x="102" y="9"/>
                      </a:moveTo>
                      <a:cubicBezTo>
                        <a:pt x="103" y="10"/>
                        <a:pt x="103" y="10"/>
                        <a:pt x="103" y="10"/>
                      </a:cubicBezTo>
                      <a:cubicBezTo>
                        <a:pt x="103" y="10"/>
                        <a:pt x="103" y="10"/>
                        <a:pt x="103" y="10"/>
                      </a:cubicBezTo>
                      <a:cubicBezTo>
                        <a:pt x="103" y="9"/>
                        <a:pt x="103" y="9"/>
                        <a:pt x="103" y="9"/>
                      </a:cubicBezTo>
                      <a:cubicBezTo>
                        <a:pt x="102" y="8"/>
                        <a:pt x="102" y="8"/>
                        <a:pt x="102" y="8"/>
                      </a:cubicBezTo>
                      <a:cubicBezTo>
                        <a:pt x="102" y="9"/>
                        <a:pt x="102" y="9"/>
                        <a:pt x="102" y="9"/>
                      </a:cubicBezTo>
                      <a:close/>
                      <a:moveTo>
                        <a:pt x="98" y="8"/>
                      </a:moveTo>
                      <a:cubicBezTo>
                        <a:pt x="98" y="9"/>
                        <a:pt x="98" y="9"/>
                        <a:pt x="98" y="9"/>
                      </a:cubicBezTo>
                      <a:cubicBezTo>
                        <a:pt x="99" y="9"/>
                        <a:pt x="99" y="9"/>
                        <a:pt x="99" y="9"/>
                      </a:cubicBezTo>
                      <a:cubicBezTo>
                        <a:pt x="99" y="9"/>
                        <a:pt x="99" y="9"/>
                        <a:pt x="99" y="9"/>
                      </a:cubicBezTo>
                      <a:cubicBezTo>
                        <a:pt x="100" y="9"/>
                        <a:pt x="100" y="9"/>
                        <a:pt x="100" y="9"/>
                      </a:cubicBezTo>
                      <a:cubicBezTo>
                        <a:pt x="100" y="9"/>
                        <a:pt x="100" y="9"/>
                        <a:pt x="100" y="9"/>
                      </a:cubicBezTo>
                      <a:cubicBezTo>
                        <a:pt x="99" y="9"/>
                        <a:pt x="99" y="9"/>
                        <a:pt x="99" y="9"/>
                      </a:cubicBezTo>
                      <a:cubicBezTo>
                        <a:pt x="99" y="8"/>
                        <a:pt x="99" y="8"/>
                        <a:pt x="99" y="8"/>
                      </a:cubicBezTo>
                      <a:cubicBezTo>
                        <a:pt x="99" y="8"/>
                        <a:pt x="99" y="8"/>
                        <a:pt x="99" y="8"/>
                      </a:cubicBezTo>
                      <a:cubicBezTo>
                        <a:pt x="98" y="7"/>
                        <a:pt x="98" y="7"/>
                        <a:pt x="98" y="7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8" y="8"/>
                        <a:pt x="98" y="8"/>
                        <a:pt x="98" y="8"/>
                      </a:cubicBezTo>
                      <a:close/>
                      <a:moveTo>
                        <a:pt x="95" y="16"/>
                      </a:moveTo>
                      <a:cubicBezTo>
                        <a:pt x="95" y="16"/>
                        <a:pt x="95" y="16"/>
                        <a:pt x="95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15"/>
                        <a:pt x="96" y="15"/>
                        <a:pt x="96" y="15"/>
                      </a:cubicBezTo>
                      <a:cubicBezTo>
                        <a:pt x="96" y="15"/>
                        <a:pt x="96" y="15"/>
                        <a:pt x="96" y="15"/>
                      </a:cubicBezTo>
                      <a:cubicBezTo>
                        <a:pt x="95" y="14"/>
                        <a:pt x="95" y="14"/>
                        <a:pt x="95" y="14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4" y="13"/>
                        <a:pt x="94" y="13"/>
                        <a:pt x="94" y="13"/>
                      </a:cubicBezTo>
                      <a:cubicBezTo>
                        <a:pt x="94" y="14"/>
                        <a:pt x="94" y="14"/>
                        <a:pt x="94" y="14"/>
                      </a:cubicBezTo>
                      <a:cubicBezTo>
                        <a:pt x="95" y="14"/>
                        <a:pt x="95" y="14"/>
                        <a:pt x="95" y="14"/>
                      </a:cubicBezTo>
                      <a:cubicBezTo>
                        <a:pt x="95" y="15"/>
                        <a:pt x="95" y="15"/>
                        <a:pt x="95" y="15"/>
                      </a:cubicBezTo>
                      <a:cubicBezTo>
                        <a:pt x="95" y="16"/>
                        <a:pt x="95" y="16"/>
                        <a:pt x="95" y="16"/>
                      </a:cubicBezTo>
                      <a:close/>
                      <a:moveTo>
                        <a:pt x="96" y="23"/>
                      </a:moveTo>
                      <a:cubicBezTo>
                        <a:pt x="97" y="23"/>
                        <a:pt x="97" y="23"/>
                        <a:pt x="97" y="23"/>
                      </a:cubicBezTo>
                      <a:cubicBezTo>
                        <a:pt x="98" y="23"/>
                        <a:pt x="98" y="23"/>
                        <a:pt x="98" y="23"/>
                      </a:cubicBezTo>
                      <a:cubicBezTo>
                        <a:pt x="98" y="22"/>
                        <a:pt x="98" y="22"/>
                        <a:pt x="98" y="22"/>
                      </a:cubicBezTo>
                      <a:cubicBezTo>
                        <a:pt x="97" y="22"/>
                        <a:pt x="97" y="22"/>
                        <a:pt x="97" y="22"/>
                      </a:cubicBezTo>
                      <a:cubicBezTo>
                        <a:pt x="97" y="21"/>
                        <a:pt x="97" y="21"/>
                        <a:pt x="97" y="21"/>
                      </a:cubicBezTo>
                      <a:cubicBezTo>
                        <a:pt x="97" y="21"/>
                        <a:pt x="97" y="21"/>
                        <a:pt x="97" y="21"/>
                      </a:cubicBezTo>
                      <a:cubicBezTo>
                        <a:pt x="96" y="21"/>
                        <a:pt x="96" y="21"/>
                        <a:pt x="96" y="21"/>
                      </a:cubicBezTo>
                      <a:cubicBezTo>
                        <a:pt x="95" y="22"/>
                        <a:pt x="95" y="22"/>
                        <a:pt x="95" y="22"/>
                      </a:cubicBezTo>
                      <a:cubicBezTo>
                        <a:pt x="95" y="23"/>
                        <a:pt x="95" y="23"/>
                        <a:pt x="95" y="23"/>
                      </a:cubicBezTo>
                      <a:cubicBezTo>
                        <a:pt x="96" y="23"/>
                        <a:pt x="96" y="23"/>
                        <a:pt x="96" y="23"/>
                      </a:cubicBezTo>
                      <a:cubicBezTo>
                        <a:pt x="96" y="23"/>
                        <a:pt x="96" y="23"/>
                        <a:pt x="96" y="23"/>
                      </a:cubicBezTo>
                      <a:close/>
                      <a:moveTo>
                        <a:pt x="96" y="24"/>
                      </a:moveTo>
                      <a:cubicBezTo>
                        <a:pt x="96" y="25"/>
                        <a:pt x="96" y="25"/>
                        <a:pt x="96" y="25"/>
                      </a:cubicBezTo>
                      <a:cubicBezTo>
                        <a:pt x="96" y="26"/>
                        <a:pt x="96" y="26"/>
                        <a:pt x="96" y="26"/>
                      </a:cubicBezTo>
                      <a:cubicBezTo>
                        <a:pt x="96" y="26"/>
                        <a:pt x="96" y="26"/>
                        <a:pt x="96" y="26"/>
                      </a:cubicBezTo>
                      <a:cubicBezTo>
                        <a:pt x="98" y="27"/>
                        <a:pt x="98" y="27"/>
                        <a:pt x="98" y="27"/>
                      </a:cubicBezTo>
                      <a:cubicBezTo>
                        <a:pt x="98" y="27"/>
                        <a:pt x="98" y="27"/>
                        <a:pt x="98" y="27"/>
                      </a:cubicBezTo>
                      <a:cubicBezTo>
                        <a:pt x="98" y="25"/>
                        <a:pt x="98" y="25"/>
                        <a:pt x="98" y="25"/>
                      </a:cubicBezTo>
                      <a:cubicBezTo>
                        <a:pt x="97" y="24"/>
                        <a:pt x="97" y="24"/>
                        <a:pt x="97" y="24"/>
                      </a:cubicBezTo>
                      <a:cubicBezTo>
                        <a:pt x="97" y="24"/>
                        <a:pt x="97" y="24"/>
                        <a:pt x="97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lose/>
                      <a:moveTo>
                        <a:pt x="84" y="17"/>
                      </a:moveTo>
                      <a:cubicBezTo>
                        <a:pt x="84" y="16"/>
                        <a:pt x="84" y="16"/>
                        <a:pt x="84" y="16"/>
                      </a:cubicBezTo>
                      <a:cubicBezTo>
                        <a:pt x="84" y="16"/>
                        <a:pt x="84" y="16"/>
                        <a:pt x="84" y="16"/>
                      </a:cubicBezTo>
                      <a:cubicBezTo>
                        <a:pt x="84" y="16"/>
                        <a:pt x="84" y="16"/>
                        <a:pt x="84" y="16"/>
                      </a:cubicBezTo>
                      <a:cubicBezTo>
                        <a:pt x="84" y="15"/>
                        <a:pt x="84" y="15"/>
                        <a:pt x="84" y="15"/>
                      </a:cubicBezTo>
                      <a:cubicBezTo>
                        <a:pt x="83" y="15"/>
                        <a:pt x="83" y="15"/>
                        <a:pt x="83" y="15"/>
                      </a:cubicBezTo>
                      <a:cubicBezTo>
                        <a:pt x="83" y="16"/>
                        <a:pt x="83" y="16"/>
                        <a:pt x="83" y="16"/>
                      </a:cubicBezTo>
                      <a:cubicBezTo>
                        <a:pt x="84" y="17"/>
                        <a:pt x="84" y="17"/>
                        <a:pt x="84" y="17"/>
                      </a:cubicBezTo>
                      <a:close/>
                      <a:moveTo>
                        <a:pt x="82" y="22"/>
                      </a:moveTo>
                      <a:cubicBezTo>
                        <a:pt x="82" y="22"/>
                        <a:pt x="82" y="22"/>
                        <a:pt x="82" y="22"/>
                      </a:cubicBezTo>
                      <a:cubicBezTo>
                        <a:pt x="83" y="21"/>
                        <a:pt x="83" y="21"/>
                        <a:pt x="83" y="21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82" y="19"/>
                        <a:pt x="82" y="19"/>
                        <a:pt x="82" y="19"/>
                      </a:cubicBezTo>
                      <a:cubicBezTo>
                        <a:pt x="82" y="18"/>
                        <a:pt x="82" y="18"/>
                        <a:pt x="82" y="18"/>
                      </a:cubicBezTo>
                      <a:cubicBezTo>
                        <a:pt x="82" y="17"/>
                        <a:pt x="82" y="17"/>
                        <a:pt x="82" y="17"/>
                      </a:cubicBezTo>
                      <a:cubicBezTo>
                        <a:pt x="82" y="16"/>
                        <a:pt x="82" y="16"/>
                        <a:pt x="82" y="16"/>
                      </a:cubicBezTo>
                      <a:cubicBezTo>
                        <a:pt x="82" y="15"/>
                        <a:pt x="82" y="15"/>
                        <a:pt x="82" y="15"/>
                      </a:cubicBezTo>
                      <a:cubicBezTo>
                        <a:pt x="82" y="14"/>
                        <a:pt x="82" y="14"/>
                        <a:pt x="82" y="14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1" y="14"/>
                        <a:pt x="81" y="14"/>
                        <a:pt x="81" y="14"/>
                      </a:cubicBezTo>
                      <a:cubicBezTo>
                        <a:pt x="81" y="16"/>
                        <a:pt x="81" y="16"/>
                        <a:pt x="81" y="16"/>
                      </a:cubicBezTo>
                      <a:cubicBezTo>
                        <a:pt x="80" y="17"/>
                        <a:pt x="80" y="17"/>
                        <a:pt x="80" y="17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81" y="19"/>
                        <a:pt x="81" y="19"/>
                        <a:pt x="81" y="19"/>
                      </a:cubicBezTo>
                      <a:cubicBezTo>
                        <a:pt x="81" y="20"/>
                        <a:pt x="81" y="20"/>
                        <a:pt x="81" y="20"/>
                      </a:cubicBezTo>
                      <a:cubicBezTo>
                        <a:pt x="82" y="22"/>
                        <a:pt x="82" y="22"/>
                        <a:pt x="82" y="22"/>
                      </a:cubicBezTo>
                      <a:close/>
                      <a:moveTo>
                        <a:pt x="34" y="28"/>
                      </a:move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4" y="28"/>
                        <a:pt x="34" y="28"/>
                        <a:pt x="34" y="28"/>
                      </a:cubicBezTo>
                      <a:close/>
                      <a:moveTo>
                        <a:pt x="4" y="63"/>
                      </a:moveTo>
                      <a:cubicBezTo>
                        <a:pt x="5" y="64"/>
                        <a:pt x="5" y="64"/>
                        <a:pt x="5" y="64"/>
                      </a:cubicBezTo>
                      <a:cubicBezTo>
                        <a:pt x="6" y="64"/>
                        <a:pt x="6" y="64"/>
                        <a:pt x="6" y="64"/>
                      </a:cubicBezTo>
                      <a:cubicBezTo>
                        <a:pt x="6" y="64"/>
                        <a:pt x="6" y="64"/>
                        <a:pt x="6" y="64"/>
                      </a:cubicBezTo>
                      <a:cubicBezTo>
                        <a:pt x="7" y="64"/>
                        <a:pt x="7" y="64"/>
                        <a:pt x="7" y="64"/>
                      </a:cubicBezTo>
                      <a:cubicBezTo>
                        <a:pt x="7" y="64"/>
                        <a:pt x="7" y="64"/>
                        <a:pt x="7" y="64"/>
                      </a:cubicBezTo>
                      <a:cubicBezTo>
                        <a:pt x="6" y="64"/>
                        <a:pt x="6" y="64"/>
                        <a:pt x="6" y="64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4" y="63"/>
                        <a:pt x="4" y="63"/>
                        <a:pt x="4" y="63"/>
                      </a:cubicBezTo>
                      <a:cubicBezTo>
                        <a:pt x="4" y="63"/>
                        <a:pt x="4" y="63"/>
                        <a:pt x="4" y="63"/>
                      </a:cubicBezTo>
                      <a:close/>
                      <a:moveTo>
                        <a:pt x="0" y="63"/>
                      </a:moveTo>
                      <a:cubicBezTo>
                        <a:pt x="1" y="64"/>
                        <a:pt x="1" y="64"/>
                        <a:pt x="1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3" y="64"/>
                        <a:pt x="3" y="64"/>
                        <a:pt x="3" y="64"/>
                      </a:cubicBezTo>
                      <a:cubicBezTo>
                        <a:pt x="2" y="63"/>
                        <a:pt x="2" y="63"/>
                        <a:pt x="2" y="63"/>
                      </a:cubicBezTo>
                      <a:cubicBezTo>
                        <a:pt x="1" y="63"/>
                        <a:pt x="1" y="63"/>
                        <a:pt x="1" y="63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63"/>
                        <a:pt x="0" y="63"/>
                        <a:pt x="0" y="63"/>
                      </a:cubicBezTo>
                      <a:close/>
                      <a:moveTo>
                        <a:pt x="34" y="97"/>
                      </a:moveTo>
                      <a:cubicBezTo>
                        <a:pt x="33" y="97"/>
                        <a:pt x="33" y="97"/>
                        <a:pt x="33" y="97"/>
                      </a:cubicBezTo>
                      <a:cubicBezTo>
                        <a:pt x="34" y="97"/>
                        <a:pt x="34" y="97"/>
                        <a:pt x="34" y="97"/>
                      </a:cubicBezTo>
                      <a:cubicBezTo>
                        <a:pt x="34" y="97"/>
                        <a:pt x="34" y="97"/>
                        <a:pt x="34" y="97"/>
                      </a:cubicBezTo>
                      <a:cubicBezTo>
                        <a:pt x="34" y="96"/>
                        <a:pt x="34" y="96"/>
                        <a:pt x="34" y="96"/>
                      </a:cubicBezTo>
                      <a:cubicBezTo>
                        <a:pt x="34" y="97"/>
                        <a:pt x="34" y="97"/>
                        <a:pt x="34" y="97"/>
                      </a:cubicBezTo>
                      <a:close/>
                      <a:moveTo>
                        <a:pt x="34" y="100"/>
                      </a:moveTo>
                      <a:cubicBezTo>
                        <a:pt x="34" y="100"/>
                        <a:pt x="34" y="100"/>
                        <a:pt x="34" y="100"/>
                      </a:cubicBezTo>
                      <a:cubicBezTo>
                        <a:pt x="35" y="100"/>
                        <a:pt x="35" y="100"/>
                        <a:pt x="35" y="100"/>
                      </a:cubicBezTo>
                      <a:cubicBezTo>
                        <a:pt x="36" y="100"/>
                        <a:pt x="36" y="100"/>
                        <a:pt x="36" y="100"/>
                      </a:cubicBez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37" y="100"/>
                        <a:pt x="37" y="100"/>
                        <a:pt x="37" y="100"/>
                      </a:cubicBezTo>
                      <a:cubicBezTo>
                        <a:pt x="37" y="100"/>
                        <a:pt x="37" y="100"/>
                        <a:pt x="37" y="100"/>
                      </a:cubicBezTo>
                      <a:cubicBezTo>
                        <a:pt x="36" y="100"/>
                        <a:pt x="36" y="100"/>
                        <a:pt x="36" y="100"/>
                      </a:cubicBezTo>
                      <a:cubicBezTo>
                        <a:pt x="35" y="100"/>
                        <a:pt x="35" y="100"/>
                        <a:pt x="35" y="100"/>
                      </a:cubicBezTo>
                      <a:cubicBezTo>
                        <a:pt x="34" y="99"/>
                        <a:pt x="34" y="99"/>
                        <a:pt x="34" y="99"/>
                      </a:cubicBezTo>
                      <a:cubicBezTo>
                        <a:pt x="34" y="99"/>
                        <a:pt x="34" y="99"/>
                        <a:pt x="34" y="99"/>
                      </a:cubicBezTo>
                      <a:cubicBezTo>
                        <a:pt x="34" y="100"/>
                        <a:pt x="34" y="100"/>
                        <a:pt x="34" y="100"/>
                      </a:cubicBezTo>
                      <a:cubicBezTo>
                        <a:pt x="34" y="100"/>
                        <a:pt x="34" y="100"/>
                        <a:pt x="34" y="100"/>
                      </a:cubicBezTo>
                      <a:close/>
                      <a:moveTo>
                        <a:pt x="35" y="101"/>
                      </a:move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lose/>
                      <a:moveTo>
                        <a:pt x="35" y="106"/>
                      </a:moveTo>
                      <a:cubicBezTo>
                        <a:pt x="35" y="107"/>
                        <a:pt x="35" y="107"/>
                        <a:pt x="35" y="107"/>
                      </a:cubicBezTo>
                      <a:cubicBezTo>
                        <a:pt x="36" y="107"/>
                        <a:pt x="36" y="107"/>
                        <a:pt x="36" y="107"/>
                      </a:cubicBezTo>
                      <a:cubicBezTo>
                        <a:pt x="36" y="107"/>
                        <a:pt x="36" y="107"/>
                        <a:pt x="36" y="107"/>
                      </a:cubicBezTo>
                      <a:cubicBezTo>
                        <a:pt x="37" y="107"/>
                        <a:pt x="37" y="107"/>
                        <a:pt x="37" y="107"/>
                      </a:cubicBezTo>
                      <a:cubicBezTo>
                        <a:pt x="37" y="106"/>
                        <a:pt x="37" y="106"/>
                        <a:pt x="37" y="106"/>
                      </a:cubicBezTo>
                      <a:cubicBezTo>
                        <a:pt x="36" y="106"/>
                        <a:pt x="36" y="106"/>
                        <a:pt x="36" y="106"/>
                      </a:cubicBezTo>
                      <a:cubicBezTo>
                        <a:pt x="35" y="106"/>
                        <a:pt x="35" y="106"/>
                        <a:pt x="35" y="106"/>
                      </a:cubicBezTo>
                      <a:cubicBezTo>
                        <a:pt x="35" y="106"/>
                        <a:pt x="35" y="106"/>
                        <a:pt x="35" y="106"/>
                      </a:cubicBezTo>
                      <a:close/>
                      <a:moveTo>
                        <a:pt x="34" y="108"/>
                      </a:moveTo>
                      <a:cubicBezTo>
                        <a:pt x="34" y="109"/>
                        <a:pt x="34" y="109"/>
                        <a:pt x="34" y="109"/>
                      </a:cubicBezTo>
                      <a:cubicBezTo>
                        <a:pt x="35" y="109"/>
                        <a:pt x="35" y="109"/>
                        <a:pt x="35" y="109"/>
                      </a:cubicBezTo>
                      <a:cubicBezTo>
                        <a:pt x="36" y="108"/>
                        <a:pt x="36" y="108"/>
                        <a:pt x="36" y="108"/>
                      </a:cubicBezTo>
                      <a:cubicBezTo>
                        <a:pt x="35" y="108"/>
                        <a:pt x="35" y="108"/>
                        <a:pt x="35" y="108"/>
                      </a:cubicBezTo>
                      <a:cubicBezTo>
                        <a:pt x="34" y="108"/>
                        <a:pt x="34" y="108"/>
                        <a:pt x="34" y="108"/>
                      </a:cubicBezTo>
                      <a:cubicBezTo>
                        <a:pt x="34" y="108"/>
                        <a:pt x="34" y="108"/>
                        <a:pt x="34" y="108"/>
                      </a:cubicBezTo>
                      <a:close/>
                      <a:moveTo>
                        <a:pt x="35" y="111"/>
                      </a:moveTo>
                      <a:cubicBezTo>
                        <a:pt x="36" y="111"/>
                        <a:pt x="36" y="111"/>
                        <a:pt x="36" y="111"/>
                      </a:cubicBezTo>
                      <a:cubicBezTo>
                        <a:pt x="36" y="111"/>
                        <a:pt x="36" y="111"/>
                        <a:pt x="36" y="111"/>
                      </a:cubicBezTo>
                      <a:cubicBezTo>
                        <a:pt x="36" y="111"/>
                        <a:pt x="36" y="111"/>
                        <a:pt x="36" y="111"/>
                      </a:cubicBezTo>
                      <a:cubicBezTo>
                        <a:pt x="36" y="110"/>
                        <a:pt x="36" y="110"/>
                        <a:pt x="36" y="110"/>
                      </a:cubicBezTo>
                      <a:cubicBezTo>
                        <a:pt x="35" y="111"/>
                        <a:pt x="35" y="111"/>
                        <a:pt x="35" y="111"/>
                      </a:cubicBezTo>
                      <a:cubicBezTo>
                        <a:pt x="35" y="111"/>
                        <a:pt x="35" y="111"/>
                        <a:pt x="35" y="111"/>
                      </a:cubicBezTo>
                      <a:close/>
                      <a:moveTo>
                        <a:pt x="37" y="112"/>
                      </a:moveTo>
                      <a:cubicBezTo>
                        <a:pt x="37" y="113"/>
                        <a:pt x="37" y="113"/>
                        <a:pt x="37" y="113"/>
                      </a:cubicBezTo>
                      <a:cubicBezTo>
                        <a:pt x="37" y="113"/>
                        <a:pt x="37" y="113"/>
                        <a:pt x="37" y="113"/>
                      </a:cubicBezTo>
                      <a:cubicBezTo>
                        <a:pt x="37" y="112"/>
                        <a:pt x="37" y="112"/>
                        <a:pt x="37" y="112"/>
                      </a:cubicBezTo>
                      <a:cubicBezTo>
                        <a:pt x="37" y="112"/>
                        <a:pt x="37" y="112"/>
                        <a:pt x="37" y="112"/>
                      </a:cubicBezTo>
                      <a:close/>
                      <a:moveTo>
                        <a:pt x="34" y="113"/>
                      </a:moveTo>
                      <a:cubicBezTo>
                        <a:pt x="34" y="113"/>
                        <a:pt x="34" y="113"/>
                        <a:pt x="34" y="113"/>
                      </a:cubicBezTo>
                      <a:cubicBezTo>
                        <a:pt x="34" y="112"/>
                        <a:pt x="34" y="112"/>
                        <a:pt x="34" y="112"/>
                      </a:cubicBezTo>
                      <a:cubicBezTo>
                        <a:pt x="34" y="113"/>
                        <a:pt x="34" y="113"/>
                        <a:pt x="34" y="113"/>
                      </a:cubicBezTo>
                      <a:cubicBezTo>
                        <a:pt x="34" y="113"/>
                        <a:pt x="34" y="113"/>
                        <a:pt x="34" y="113"/>
                      </a:cubicBezTo>
                      <a:close/>
                      <a:moveTo>
                        <a:pt x="35" y="113"/>
                      </a:moveTo>
                      <a:cubicBezTo>
                        <a:pt x="35" y="113"/>
                        <a:pt x="35" y="113"/>
                        <a:pt x="35" y="113"/>
                      </a:cubicBezTo>
                      <a:cubicBezTo>
                        <a:pt x="36" y="112"/>
                        <a:pt x="36" y="112"/>
                        <a:pt x="36" y="112"/>
                      </a:cubicBezTo>
                      <a:cubicBezTo>
                        <a:pt x="35" y="112"/>
                        <a:pt x="35" y="112"/>
                        <a:pt x="35" y="112"/>
                      </a:cubicBezTo>
                      <a:cubicBezTo>
                        <a:pt x="35" y="113"/>
                        <a:pt x="35" y="113"/>
                        <a:pt x="35" y="113"/>
                      </a:cubicBezTo>
                      <a:close/>
                      <a:moveTo>
                        <a:pt x="35" y="114"/>
                      </a:moveTo>
                      <a:cubicBezTo>
                        <a:pt x="35" y="113"/>
                        <a:pt x="35" y="113"/>
                        <a:pt x="35" y="113"/>
                      </a:cubicBezTo>
                      <a:cubicBezTo>
                        <a:pt x="35" y="113"/>
                        <a:pt x="35" y="113"/>
                        <a:pt x="35" y="113"/>
                      </a:cubicBezTo>
                      <a:cubicBezTo>
                        <a:pt x="35" y="113"/>
                        <a:pt x="35" y="113"/>
                        <a:pt x="35" y="113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close/>
                      <a:moveTo>
                        <a:pt x="35" y="115"/>
                      </a:moveTo>
                      <a:cubicBezTo>
                        <a:pt x="36" y="115"/>
                        <a:pt x="36" y="115"/>
                        <a:pt x="36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lose/>
                      <a:moveTo>
                        <a:pt x="36" y="116"/>
                      </a:moveTo>
                      <a:cubicBezTo>
                        <a:pt x="37" y="116"/>
                        <a:pt x="37" y="116"/>
                        <a:pt x="37" y="116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5"/>
                        <a:pt x="36" y="115"/>
                        <a:pt x="36" y="115"/>
                      </a:cubicBezTo>
                      <a:cubicBezTo>
                        <a:pt x="36" y="115"/>
                        <a:pt x="36" y="115"/>
                        <a:pt x="36" y="115"/>
                      </a:cubicBezTo>
                      <a:cubicBezTo>
                        <a:pt x="36" y="115"/>
                        <a:pt x="36" y="116"/>
                        <a:pt x="36" y="116"/>
                      </a:cubicBezTo>
                      <a:close/>
                      <a:moveTo>
                        <a:pt x="33" y="118"/>
                      </a:moveTo>
                      <a:cubicBezTo>
                        <a:pt x="34" y="117"/>
                        <a:pt x="34" y="117"/>
                        <a:pt x="34" y="117"/>
                      </a:cubicBezTo>
                      <a:cubicBezTo>
                        <a:pt x="34" y="117"/>
                        <a:pt x="34" y="117"/>
                        <a:pt x="34" y="117"/>
                      </a:cubicBezTo>
                      <a:cubicBezTo>
                        <a:pt x="34" y="117"/>
                        <a:pt x="34" y="117"/>
                        <a:pt x="34" y="117"/>
                      </a:cubicBezTo>
                      <a:cubicBezTo>
                        <a:pt x="33" y="117"/>
                        <a:pt x="33" y="117"/>
                        <a:pt x="33" y="117"/>
                      </a:cubicBezTo>
                      <a:cubicBezTo>
                        <a:pt x="33" y="117"/>
                        <a:pt x="33" y="117"/>
                        <a:pt x="33" y="117"/>
                      </a:cubicBezTo>
                      <a:cubicBezTo>
                        <a:pt x="33" y="118"/>
                        <a:pt x="33" y="118"/>
                        <a:pt x="33" y="118"/>
                      </a:cubicBezTo>
                      <a:close/>
                      <a:moveTo>
                        <a:pt x="35" y="119"/>
                      </a:moveTo>
                      <a:cubicBezTo>
                        <a:pt x="36" y="118"/>
                        <a:pt x="36" y="118"/>
                        <a:pt x="36" y="118"/>
                      </a:cubicBezTo>
                      <a:cubicBezTo>
                        <a:pt x="37" y="117"/>
                        <a:pt x="37" y="117"/>
                        <a:pt x="37" y="117"/>
                      </a:cubicBezTo>
                      <a:cubicBezTo>
                        <a:pt x="37" y="117"/>
                        <a:pt x="37" y="117"/>
                        <a:pt x="37" y="117"/>
                      </a:cubicBezTo>
                      <a:cubicBezTo>
                        <a:pt x="36" y="117"/>
                        <a:pt x="36" y="117"/>
                        <a:pt x="36" y="117"/>
                      </a:cubicBezTo>
                      <a:cubicBezTo>
                        <a:pt x="35" y="117"/>
                        <a:pt x="35" y="117"/>
                        <a:pt x="35" y="117"/>
                      </a:cubicBezTo>
                      <a:cubicBezTo>
                        <a:pt x="35" y="118"/>
                        <a:pt x="35" y="118"/>
                        <a:pt x="35" y="118"/>
                      </a:cubicBezTo>
                      <a:cubicBezTo>
                        <a:pt x="35" y="118"/>
                        <a:pt x="35" y="118"/>
                        <a:pt x="35" y="118"/>
                      </a:cubicBezTo>
                      <a:cubicBezTo>
                        <a:pt x="34" y="118"/>
                        <a:pt x="34" y="118"/>
                        <a:pt x="34" y="118"/>
                      </a:cubicBezTo>
                      <a:cubicBezTo>
                        <a:pt x="34" y="119"/>
                        <a:pt x="34" y="119"/>
                        <a:pt x="34" y="119"/>
                      </a:cubicBezTo>
                      <a:cubicBezTo>
                        <a:pt x="34" y="119"/>
                        <a:pt x="34" y="119"/>
                        <a:pt x="34" y="119"/>
                      </a:cubicBezTo>
                      <a:cubicBezTo>
                        <a:pt x="35" y="119"/>
                        <a:pt x="35" y="119"/>
                        <a:pt x="35" y="119"/>
                      </a:cubicBezTo>
                      <a:cubicBezTo>
                        <a:pt x="35" y="119"/>
                        <a:pt x="35" y="119"/>
                        <a:pt x="35" y="119"/>
                      </a:cubicBezTo>
                      <a:close/>
                      <a:moveTo>
                        <a:pt x="36" y="119"/>
                      </a:move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37" y="118"/>
                        <a:pt x="37" y="118"/>
                        <a:pt x="37" y="118"/>
                      </a:cubicBezTo>
                      <a:cubicBezTo>
                        <a:pt x="37" y="118"/>
                        <a:pt x="37" y="118"/>
                        <a:pt x="37" y="118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lose/>
                      <a:moveTo>
                        <a:pt x="36" y="120"/>
                      </a:move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36" y="120"/>
                        <a:pt x="36" y="120"/>
                        <a:pt x="36" y="120"/>
                      </a:cubicBezTo>
                      <a:close/>
                      <a:moveTo>
                        <a:pt x="34" y="120"/>
                      </a:moveTo>
                      <a:cubicBezTo>
                        <a:pt x="35" y="120"/>
                        <a:pt x="35" y="120"/>
                        <a:pt x="35" y="120"/>
                      </a:cubicBezTo>
                      <a:cubicBezTo>
                        <a:pt x="34" y="119"/>
                        <a:pt x="34" y="119"/>
                        <a:pt x="34" y="119"/>
                      </a:cubicBezTo>
                      <a:cubicBezTo>
                        <a:pt x="34" y="119"/>
                        <a:pt x="34" y="119"/>
                        <a:pt x="34" y="119"/>
                      </a:cubicBezTo>
                      <a:cubicBezTo>
                        <a:pt x="34" y="120"/>
                        <a:pt x="34" y="120"/>
                        <a:pt x="34" y="120"/>
                      </a:cubicBezTo>
                      <a:cubicBezTo>
                        <a:pt x="34" y="120"/>
                        <a:pt x="34" y="120"/>
                        <a:pt x="34" y="120"/>
                      </a:cubicBezTo>
                      <a:close/>
                      <a:moveTo>
                        <a:pt x="33" y="123"/>
                      </a:moveTo>
                      <a:cubicBezTo>
                        <a:pt x="33" y="123"/>
                        <a:pt x="33" y="123"/>
                        <a:pt x="33" y="123"/>
                      </a:cubicBezTo>
                      <a:cubicBezTo>
                        <a:pt x="33" y="123"/>
                        <a:pt x="33" y="123"/>
                        <a:pt x="33" y="123"/>
                      </a:cubicBezTo>
                      <a:cubicBezTo>
                        <a:pt x="34" y="122"/>
                        <a:pt x="34" y="122"/>
                        <a:pt x="34" y="122"/>
                      </a:cubicBezTo>
                      <a:cubicBezTo>
                        <a:pt x="35" y="122"/>
                        <a:pt x="35" y="122"/>
                        <a:pt x="35" y="122"/>
                      </a:cubicBezTo>
                      <a:cubicBezTo>
                        <a:pt x="35" y="122"/>
                        <a:pt x="35" y="122"/>
                        <a:pt x="35" y="122"/>
                      </a:cubicBezTo>
                      <a:cubicBezTo>
                        <a:pt x="35" y="122"/>
                        <a:pt x="35" y="122"/>
                        <a:pt x="35" y="122"/>
                      </a:cubicBezTo>
                      <a:cubicBezTo>
                        <a:pt x="34" y="122"/>
                        <a:pt x="34" y="122"/>
                        <a:pt x="34" y="122"/>
                      </a:cubicBezTo>
                      <a:cubicBezTo>
                        <a:pt x="33" y="122"/>
                        <a:pt x="33" y="122"/>
                        <a:pt x="33" y="122"/>
                      </a:cubicBezTo>
                      <a:cubicBezTo>
                        <a:pt x="33" y="122"/>
                        <a:pt x="33" y="122"/>
                        <a:pt x="33" y="122"/>
                      </a:cubicBezTo>
                      <a:cubicBezTo>
                        <a:pt x="33" y="122"/>
                        <a:pt x="33" y="123"/>
                        <a:pt x="33" y="123"/>
                      </a:cubicBezTo>
                      <a:close/>
                      <a:moveTo>
                        <a:pt x="32" y="125"/>
                      </a:move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3" y="126"/>
                        <a:pt x="33" y="126"/>
                        <a:pt x="33" y="126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2" y="125"/>
                        <a:pt x="32" y="125"/>
                        <a:pt x="32" y="125"/>
                      </a:cubicBezTo>
                      <a:close/>
                      <a:moveTo>
                        <a:pt x="52" y="218"/>
                      </a:moveTo>
                      <a:cubicBezTo>
                        <a:pt x="52" y="217"/>
                        <a:pt x="52" y="217"/>
                        <a:pt x="52" y="217"/>
                      </a:cubicBezTo>
                      <a:cubicBezTo>
                        <a:pt x="53" y="217"/>
                        <a:pt x="53" y="217"/>
                        <a:pt x="53" y="217"/>
                      </a:cubicBezTo>
                      <a:cubicBezTo>
                        <a:pt x="53" y="217"/>
                        <a:pt x="53" y="217"/>
                        <a:pt x="53" y="217"/>
                      </a:cubicBezTo>
                      <a:cubicBezTo>
                        <a:pt x="53" y="218"/>
                        <a:pt x="53" y="218"/>
                        <a:pt x="53" y="218"/>
                      </a:cubicBezTo>
                      <a:cubicBezTo>
                        <a:pt x="52" y="218"/>
                        <a:pt x="52" y="218"/>
                        <a:pt x="52" y="218"/>
                      </a:cubicBezTo>
                      <a:cubicBezTo>
                        <a:pt x="52" y="218"/>
                        <a:pt x="52" y="218"/>
                        <a:pt x="52" y="218"/>
                      </a:cubicBezTo>
                      <a:cubicBezTo>
                        <a:pt x="52" y="218"/>
                        <a:pt x="52" y="218"/>
                        <a:pt x="52" y="218"/>
                      </a:cubicBezTo>
                      <a:close/>
                      <a:moveTo>
                        <a:pt x="47" y="215"/>
                      </a:moveTo>
                      <a:cubicBezTo>
                        <a:pt x="47" y="215"/>
                        <a:pt x="47" y="215"/>
                        <a:pt x="47" y="215"/>
                      </a:cubicBezTo>
                      <a:cubicBezTo>
                        <a:pt x="47" y="215"/>
                        <a:pt x="47" y="215"/>
                        <a:pt x="47" y="215"/>
                      </a:cubicBezTo>
                      <a:cubicBezTo>
                        <a:pt x="48" y="214"/>
                        <a:pt x="48" y="214"/>
                        <a:pt x="48" y="214"/>
                      </a:cubicBezTo>
                      <a:cubicBezTo>
                        <a:pt x="48" y="214"/>
                        <a:pt x="48" y="214"/>
                        <a:pt x="48" y="214"/>
                      </a:cubicBezTo>
                      <a:cubicBezTo>
                        <a:pt x="47" y="214"/>
                        <a:pt x="47" y="214"/>
                        <a:pt x="47" y="214"/>
                      </a:cubicBezTo>
                      <a:cubicBezTo>
                        <a:pt x="47" y="214"/>
                        <a:pt x="47" y="214"/>
                        <a:pt x="47" y="214"/>
                      </a:cubicBezTo>
                      <a:cubicBezTo>
                        <a:pt x="47" y="214"/>
                        <a:pt x="47" y="214"/>
                        <a:pt x="47" y="214"/>
                      </a:cubicBezTo>
                      <a:cubicBezTo>
                        <a:pt x="47" y="215"/>
                        <a:pt x="47" y="215"/>
                        <a:pt x="47" y="215"/>
                      </a:cubicBezTo>
                      <a:close/>
                      <a:moveTo>
                        <a:pt x="44" y="210"/>
                      </a:moveTo>
                      <a:cubicBezTo>
                        <a:pt x="44" y="210"/>
                        <a:pt x="44" y="210"/>
                        <a:pt x="44" y="210"/>
                      </a:cubicBezTo>
                      <a:cubicBezTo>
                        <a:pt x="44" y="210"/>
                        <a:pt x="44" y="210"/>
                        <a:pt x="44" y="210"/>
                      </a:cubicBezTo>
                      <a:cubicBezTo>
                        <a:pt x="45" y="210"/>
                        <a:pt x="45" y="210"/>
                        <a:pt x="45" y="210"/>
                      </a:cubicBezTo>
                      <a:cubicBezTo>
                        <a:pt x="45" y="209"/>
                        <a:pt x="45" y="209"/>
                        <a:pt x="45" y="209"/>
                      </a:cubicBezTo>
                      <a:cubicBezTo>
                        <a:pt x="44" y="209"/>
                        <a:pt x="44" y="209"/>
                        <a:pt x="44" y="209"/>
                      </a:cubicBezTo>
                      <a:cubicBezTo>
                        <a:pt x="44" y="210"/>
                        <a:pt x="44" y="210"/>
                        <a:pt x="44" y="210"/>
                      </a:cubicBezTo>
                      <a:close/>
                      <a:moveTo>
                        <a:pt x="42" y="210"/>
                      </a:moveTo>
                      <a:cubicBezTo>
                        <a:pt x="42" y="210"/>
                        <a:pt x="42" y="210"/>
                        <a:pt x="42" y="210"/>
                      </a:cubicBezTo>
                      <a:cubicBezTo>
                        <a:pt x="43" y="210"/>
                        <a:pt x="43" y="210"/>
                        <a:pt x="43" y="210"/>
                      </a:cubicBezTo>
                      <a:cubicBezTo>
                        <a:pt x="43" y="210"/>
                        <a:pt x="43" y="210"/>
                        <a:pt x="43" y="210"/>
                      </a:cubicBezTo>
                      <a:cubicBezTo>
                        <a:pt x="42" y="209"/>
                        <a:pt x="42" y="209"/>
                        <a:pt x="42" y="209"/>
                      </a:cubicBezTo>
                      <a:cubicBezTo>
                        <a:pt x="42" y="210"/>
                        <a:pt x="42" y="210"/>
                        <a:pt x="42" y="210"/>
                      </a:cubicBezTo>
                      <a:close/>
                      <a:moveTo>
                        <a:pt x="37" y="210"/>
                      </a:moveTo>
                      <a:cubicBezTo>
                        <a:pt x="37" y="210"/>
                        <a:pt x="37" y="210"/>
                        <a:pt x="37" y="210"/>
                      </a:cubicBezTo>
                      <a:cubicBezTo>
                        <a:pt x="38" y="210"/>
                        <a:pt x="38" y="210"/>
                        <a:pt x="38" y="210"/>
                      </a:cubicBezTo>
                      <a:cubicBezTo>
                        <a:pt x="38" y="211"/>
                        <a:pt x="38" y="211"/>
                        <a:pt x="38" y="211"/>
                      </a:cubicBezTo>
                      <a:cubicBezTo>
                        <a:pt x="39" y="211"/>
                        <a:pt x="39" y="211"/>
                        <a:pt x="39" y="211"/>
                      </a:cubicBezTo>
                      <a:cubicBezTo>
                        <a:pt x="38" y="210"/>
                        <a:pt x="38" y="210"/>
                        <a:pt x="38" y="210"/>
                      </a:cubicBezTo>
                      <a:cubicBezTo>
                        <a:pt x="38" y="210"/>
                        <a:pt x="38" y="210"/>
                        <a:pt x="38" y="210"/>
                      </a:cubicBezTo>
                      <a:cubicBezTo>
                        <a:pt x="37" y="210"/>
                        <a:pt x="37" y="210"/>
                        <a:pt x="37" y="210"/>
                      </a:cubicBezTo>
                      <a:close/>
                      <a:moveTo>
                        <a:pt x="31" y="186"/>
                      </a:moveTo>
                      <a:cubicBezTo>
                        <a:pt x="31" y="186"/>
                        <a:pt x="31" y="186"/>
                        <a:pt x="31" y="186"/>
                      </a:cubicBezTo>
                      <a:cubicBezTo>
                        <a:pt x="32" y="185"/>
                        <a:pt x="32" y="185"/>
                        <a:pt x="32" y="185"/>
                      </a:cubicBezTo>
                      <a:cubicBezTo>
                        <a:pt x="33" y="184"/>
                        <a:pt x="33" y="184"/>
                        <a:pt x="33" y="184"/>
                      </a:cubicBezTo>
                      <a:cubicBezTo>
                        <a:pt x="32" y="184"/>
                        <a:pt x="32" y="184"/>
                        <a:pt x="32" y="184"/>
                      </a:cubicBezTo>
                      <a:cubicBezTo>
                        <a:pt x="32" y="185"/>
                        <a:pt x="32" y="185"/>
                        <a:pt x="32" y="185"/>
                      </a:cubicBezTo>
                      <a:cubicBezTo>
                        <a:pt x="31" y="186"/>
                        <a:pt x="31" y="186"/>
                        <a:pt x="31" y="186"/>
                      </a:cubicBezTo>
                      <a:close/>
                      <a:moveTo>
                        <a:pt x="31" y="185"/>
                      </a:moveTo>
                      <a:cubicBezTo>
                        <a:pt x="31" y="185"/>
                        <a:pt x="31" y="185"/>
                        <a:pt x="31" y="185"/>
                      </a:cubicBezTo>
                      <a:cubicBezTo>
                        <a:pt x="31" y="185"/>
                        <a:pt x="31" y="185"/>
                        <a:pt x="31" y="185"/>
                      </a:cubicBezTo>
                      <a:cubicBezTo>
                        <a:pt x="32" y="185"/>
                        <a:pt x="32" y="185"/>
                        <a:pt x="32" y="185"/>
                      </a:cubicBezTo>
                      <a:cubicBezTo>
                        <a:pt x="32" y="184"/>
                        <a:pt x="32" y="184"/>
                        <a:pt x="32" y="184"/>
                      </a:cubicBezTo>
                      <a:cubicBezTo>
                        <a:pt x="32" y="184"/>
                        <a:pt x="32" y="184"/>
                        <a:pt x="32" y="184"/>
                      </a:cubicBezTo>
                      <a:cubicBezTo>
                        <a:pt x="31" y="185"/>
                        <a:pt x="31" y="185"/>
                        <a:pt x="31" y="185"/>
                      </a:cubicBezTo>
                      <a:close/>
                      <a:moveTo>
                        <a:pt x="27" y="177"/>
                      </a:move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8" y="177"/>
                        <a:pt x="28" y="177"/>
                        <a:pt x="28" y="177"/>
                      </a:cubicBezTo>
                      <a:cubicBezTo>
                        <a:pt x="28" y="177"/>
                        <a:pt x="28" y="177"/>
                        <a:pt x="28" y="177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lose/>
                      <a:moveTo>
                        <a:pt x="27" y="176"/>
                      </a:moveTo>
                      <a:cubicBezTo>
                        <a:pt x="27" y="176"/>
                        <a:pt x="27" y="176"/>
                        <a:pt x="27" y="176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28" y="175"/>
                        <a:pt x="28" y="175"/>
                        <a:pt x="28" y="175"/>
                      </a:cubicBezTo>
                      <a:cubicBezTo>
                        <a:pt x="27" y="175"/>
                        <a:pt x="27" y="175"/>
                        <a:pt x="27" y="175"/>
                      </a:cubicBezTo>
                      <a:cubicBezTo>
                        <a:pt x="27" y="176"/>
                        <a:pt x="27" y="176"/>
                        <a:pt x="27" y="176"/>
                      </a:cubicBezTo>
                      <a:close/>
                      <a:moveTo>
                        <a:pt x="27" y="168"/>
                      </a:moveTo>
                      <a:cubicBezTo>
                        <a:pt x="28" y="168"/>
                        <a:pt x="28" y="168"/>
                        <a:pt x="28" y="168"/>
                      </a:cubicBezTo>
                      <a:cubicBezTo>
                        <a:pt x="29" y="168"/>
                        <a:pt x="29" y="168"/>
                        <a:pt x="29" y="168"/>
                      </a:cubicBezTo>
                      <a:cubicBezTo>
                        <a:pt x="28" y="167"/>
                        <a:pt x="28" y="167"/>
                        <a:pt x="28" y="167"/>
                      </a:cubicBezTo>
                      <a:cubicBezTo>
                        <a:pt x="27" y="168"/>
                        <a:pt x="27" y="168"/>
                        <a:pt x="27" y="168"/>
                      </a:cubicBezTo>
                      <a:close/>
                      <a:moveTo>
                        <a:pt x="28" y="167"/>
                      </a:moveTo>
                      <a:cubicBezTo>
                        <a:pt x="28" y="167"/>
                        <a:pt x="28" y="167"/>
                        <a:pt x="28" y="167"/>
                      </a:cubicBezTo>
                      <a:cubicBezTo>
                        <a:pt x="29" y="167"/>
                        <a:pt x="29" y="167"/>
                        <a:pt x="29" y="167"/>
                      </a:cubicBezTo>
                      <a:cubicBezTo>
                        <a:pt x="29" y="167"/>
                        <a:pt x="29" y="167"/>
                        <a:pt x="29" y="167"/>
                      </a:cubicBezTo>
                      <a:cubicBezTo>
                        <a:pt x="29" y="167"/>
                        <a:pt x="29" y="167"/>
                        <a:pt x="29" y="167"/>
                      </a:cubicBezTo>
                      <a:cubicBezTo>
                        <a:pt x="28" y="167"/>
                        <a:pt x="28" y="167"/>
                        <a:pt x="28" y="167"/>
                      </a:cubicBezTo>
                      <a:cubicBezTo>
                        <a:pt x="28" y="167"/>
                        <a:pt x="28" y="167"/>
                        <a:pt x="28" y="167"/>
                      </a:cubicBezTo>
                      <a:close/>
                      <a:moveTo>
                        <a:pt x="26" y="167"/>
                      </a:moveTo>
                      <a:cubicBezTo>
                        <a:pt x="26" y="167"/>
                        <a:pt x="26" y="167"/>
                        <a:pt x="26" y="167"/>
                      </a:cubicBezTo>
                      <a:cubicBezTo>
                        <a:pt x="27" y="167"/>
                        <a:pt x="27" y="167"/>
                        <a:pt x="27" y="167"/>
                      </a:cubicBezTo>
                      <a:cubicBezTo>
                        <a:pt x="27" y="167"/>
                        <a:pt x="27" y="167"/>
                        <a:pt x="27" y="167"/>
                      </a:cubicBezTo>
                      <a:cubicBezTo>
                        <a:pt x="26" y="167"/>
                        <a:pt x="26" y="167"/>
                        <a:pt x="26" y="167"/>
                      </a:cubicBezTo>
                      <a:cubicBezTo>
                        <a:pt x="26" y="167"/>
                        <a:pt x="26" y="167"/>
                        <a:pt x="26" y="167"/>
                      </a:cubicBezTo>
                      <a:close/>
                      <a:moveTo>
                        <a:pt x="29" y="160"/>
                      </a:moveTo>
                      <a:cubicBezTo>
                        <a:pt x="28" y="160"/>
                        <a:pt x="28" y="160"/>
                        <a:pt x="28" y="160"/>
                      </a:cubicBezTo>
                      <a:cubicBezTo>
                        <a:pt x="29" y="160"/>
                        <a:pt x="29" y="160"/>
                        <a:pt x="29" y="160"/>
                      </a:cubicBezTo>
                      <a:cubicBezTo>
                        <a:pt x="29" y="160"/>
                        <a:pt x="29" y="160"/>
                        <a:pt x="29" y="160"/>
                      </a:cubicBezTo>
                      <a:cubicBezTo>
                        <a:pt x="29" y="160"/>
                        <a:pt x="29" y="160"/>
                        <a:pt x="29" y="160"/>
                      </a:cubicBezTo>
                      <a:cubicBezTo>
                        <a:pt x="30" y="159"/>
                        <a:pt x="30" y="159"/>
                        <a:pt x="30" y="159"/>
                      </a:cubicBezTo>
                      <a:cubicBezTo>
                        <a:pt x="29" y="159"/>
                        <a:pt x="29" y="159"/>
                        <a:pt x="29" y="159"/>
                      </a:cubicBezTo>
                      <a:cubicBezTo>
                        <a:pt x="29" y="160"/>
                        <a:pt x="29" y="160"/>
                        <a:pt x="29" y="160"/>
                      </a:cubicBezTo>
                      <a:close/>
                      <a:moveTo>
                        <a:pt x="36" y="157"/>
                      </a:moveTo>
                      <a:cubicBezTo>
                        <a:pt x="36" y="157"/>
                        <a:pt x="36" y="157"/>
                        <a:pt x="36" y="157"/>
                      </a:cubicBezTo>
                      <a:cubicBezTo>
                        <a:pt x="37" y="157"/>
                        <a:pt x="37" y="157"/>
                        <a:pt x="37" y="157"/>
                      </a:cubicBezTo>
                      <a:cubicBezTo>
                        <a:pt x="37" y="157"/>
                        <a:pt x="37" y="157"/>
                        <a:pt x="37" y="157"/>
                      </a:cubicBezTo>
                      <a:cubicBezTo>
                        <a:pt x="36" y="157"/>
                        <a:pt x="36" y="157"/>
                        <a:pt x="36" y="157"/>
                      </a:cubicBezTo>
                      <a:cubicBezTo>
                        <a:pt x="36" y="157"/>
                        <a:pt x="36" y="157"/>
                        <a:pt x="36" y="157"/>
                      </a:cubicBezTo>
                      <a:cubicBezTo>
                        <a:pt x="36" y="157"/>
                        <a:pt x="36" y="157"/>
                        <a:pt x="36" y="157"/>
                      </a:cubicBezTo>
                      <a:close/>
                      <a:moveTo>
                        <a:pt x="33" y="153"/>
                      </a:moveTo>
                      <a:cubicBezTo>
                        <a:pt x="33" y="154"/>
                        <a:pt x="33" y="154"/>
                        <a:pt x="33" y="154"/>
                      </a:cubicBezTo>
                      <a:cubicBezTo>
                        <a:pt x="33" y="154"/>
                        <a:pt x="33" y="154"/>
                        <a:pt x="33" y="154"/>
                      </a:cubicBezTo>
                      <a:cubicBezTo>
                        <a:pt x="34" y="154"/>
                        <a:pt x="34" y="154"/>
                        <a:pt x="34" y="154"/>
                      </a:cubicBezTo>
                      <a:cubicBezTo>
                        <a:pt x="34" y="153"/>
                        <a:pt x="34" y="153"/>
                        <a:pt x="34" y="153"/>
                      </a:cubicBezTo>
                      <a:cubicBezTo>
                        <a:pt x="33" y="153"/>
                        <a:pt x="33" y="153"/>
                        <a:pt x="33" y="153"/>
                      </a:cubicBezTo>
                      <a:cubicBezTo>
                        <a:pt x="33" y="153"/>
                        <a:pt x="33" y="153"/>
                        <a:pt x="33" y="153"/>
                      </a:cubicBezTo>
                      <a:close/>
                      <a:moveTo>
                        <a:pt x="36" y="153"/>
                      </a:moveTo>
                      <a:cubicBezTo>
                        <a:pt x="37" y="153"/>
                        <a:pt x="37" y="153"/>
                        <a:pt x="37" y="153"/>
                      </a:cubicBezTo>
                      <a:cubicBezTo>
                        <a:pt x="37" y="153"/>
                        <a:pt x="37" y="153"/>
                        <a:pt x="37" y="153"/>
                      </a:cubicBezTo>
                      <a:cubicBezTo>
                        <a:pt x="38" y="153"/>
                        <a:pt x="38" y="153"/>
                        <a:pt x="38" y="153"/>
                      </a:cubicBezTo>
                      <a:cubicBezTo>
                        <a:pt x="37" y="153"/>
                        <a:pt x="37" y="153"/>
                        <a:pt x="37" y="153"/>
                      </a:cubicBezTo>
                      <a:cubicBezTo>
                        <a:pt x="36" y="153"/>
                        <a:pt x="36" y="153"/>
                        <a:pt x="36" y="153"/>
                      </a:cubicBezTo>
                      <a:close/>
                      <a:moveTo>
                        <a:pt x="34" y="153"/>
                      </a:moveTo>
                      <a:cubicBezTo>
                        <a:pt x="35" y="153"/>
                        <a:pt x="35" y="153"/>
                        <a:pt x="35" y="153"/>
                      </a:cubicBezTo>
                      <a:cubicBezTo>
                        <a:pt x="36" y="153"/>
                        <a:pt x="36" y="153"/>
                        <a:pt x="36" y="153"/>
                      </a:cubicBezTo>
                      <a:cubicBezTo>
                        <a:pt x="37" y="152"/>
                        <a:pt x="37" y="152"/>
                        <a:pt x="37" y="152"/>
                      </a:cubicBezTo>
                      <a:cubicBezTo>
                        <a:pt x="36" y="152"/>
                        <a:pt x="36" y="152"/>
                        <a:pt x="36" y="152"/>
                      </a:cubicBezTo>
                      <a:cubicBezTo>
                        <a:pt x="35" y="152"/>
                        <a:pt x="35" y="152"/>
                        <a:pt x="35" y="152"/>
                      </a:cubicBezTo>
                      <a:cubicBezTo>
                        <a:pt x="34" y="152"/>
                        <a:pt x="34" y="152"/>
                        <a:pt x="34" y="152"/>
                      </a:cubicBezTo>
                      <a:cubicBezTo>
                        <a:pt x="34" y="153"/>
                        <a:pt x="34" y="153"/>
                        <a:pt x="34" y="153"/>
                      </a:cubicBezTo>
                      <a:close/>
                      <a:moveTo>
                        <a:pt x="42" y="137"/>
                      </a:moveTo>
                      <a:cubicBezTo>
                        <a:pt x="42" y="138"/>
                        <a:pt x="42" y="138"/>
                        <a:pt x="42" y="138"/>
                      </a:cubicBezTo>
                      <a:cubicBezTo>
                        <a:pt x="43" y="138"/>
                        <a:pt x="43" y="138"/>
                        <a:pt x="43" y="138"/>
                      </a:cubicBezTo>
                      <a:cubicBezTo>
                        <a:pt x="43" y="137"/>
                        <a:pt x="43" y="137"/>
                        <a:pt x="43" y="137"/>
                      </a:cubicBezTo>
                      <a:cubicBezTo>
                        <a:pt x="43" y="137"/>
                        <a:pt x="43" y="137"/>
                        <a:pt x="43" y="137"/>
                      </a:cubicBezTo>
                      <a:cubicBezTo>
                        <a:pt x="42" y="137"/>
                        <a:pt x="42" y="137"/>
                        <a:pt x="42" y="137"/>
                      </a:cubicBezTo>
                      <a:close/>
                      <a:moveTo>
                        <a:pt x="42" y="135"/>
                      </a:moveTo>
                      <a:cubicBezTo>
                        <a:pt x="41" y="135"/>
                        <a:pt x="41" y="135"/>
                        <a:pt x="41" y="135"/>
                      </a:cubicBezTo>
                      <a:cubicBezTo>
                        <a:pt x="42" y="136"/>
                        <a:pt x="42" y="136"/>
                        <a:pt x="42" y="136"/>
                      </a:cubicBezTo>
                      <a:cubicBezTo>
                        <a:pt x="43" y="136"/>
                        <a:pt x="43" y="136"/>
                        <a:pt x="43" y="136"/>
                      </a:cubicBezTo>
                      <a:cubicBezTo>
                        <a:pt x="42" y="135"/>
                        <a:pt x="42" y="135"/>
                        <a:pt x="42" y="135"/>
                      </a:cubicBezTo>
                      <a:cubicBezTo>
                        <a:pt x="42" y="135"/>
                        <a:pt x="42" y="135"/>
                        <a:pt x="42" y="135"/>
                      </a:cubicBezTo>
                      <a:close/>
                      <a:moveTo>
                        <a:pt x="39" y="130"/>
                      </a:moveTo>
                      <a:cubicBezTo>
                        <a:pt x="40" y="130"/>
                        <a:pt x="40" y="130"/>
                        <a:pt x="40" y="130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41" y="129"/>
                        <a:pt x="41" y="129"/>
                        <a:pt x="41" y="129"/>
                      </a:cubicBezTo>
                      <a:cubicBezTo>
                        <a:pt x="41" y="129"/>
                        <a:pt x="41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40" y="128"/>
                        <a:pt x="40" y="128"/>
                        <a:pt x="40" y="128"/>
                      </a:cubicBezTo>
                      <a:cubicBezTo>
                        <a:pt x="39" y="129"/>
                        <a:pt x="39" y="129"/>
                        <a:pt x="39" y="129"/>
                      </a:cubicBezTo>
                      <a:cubicBezTo>
                        <a:pt x="39" y="129"/>
                        <a:pt x="39" y="129"/>
                        <a:pt x="39" y="129"/>
                      </a:cubicBezTo>
                      <a:cubicBezTo>
                        <a:pt x="39" y="130"/>
                        <a:pt x="39" y="130"/>
                        <a:pt x="39" y="130"/>
                      </a:cubicBezTo>
                      <a:close/>
                      <a:moveTo>
                        <a:pt x="39" y="133"/>
                      </a:moveTo>
                      <a:cubicBezTo>
                        <a:pt x="40" y="133"/>
                        <a:pt x="40" y="133"/>
                        <a:pt x="40" y="133"/>
                      </a:cubicBezTo>
                      <a:cubicBezTo>
                        <a:pt x="40" y="133"/>
                        <a:pt x="40" y="133"/>
                        <a:pt x="40" y="133"/>
                      </a:cubicBezTo>
                      <a:cubicBezTo>
                        <a:pt x="41" y="132"/>
                        <a:pt x="41" y="132"/>
                        <a:pt x="41" y="132"/>
                      </a:cubicBezTo>
                      <a:cubicBezTo>
                        <a:pt x="41" y="131"/>
                        <a:pt x="41" y="131"/>
                        <a:pt x="41" y="131"/>
                      </a:cubicBezTo>
                      <a:cubicBezTo>
                        <a:pt x="40" y="131"/>
                        <a:pt x="40" y="131"/>
                        <a:pt x="40" y="131"/>
                      </a:cubicBezTo>
                      <a:cubicBezTo>
                        <a:pt x="40" y="131"/>
                        <a:pt x="40" y="131"/>
                        <a:pt x="40" y="131"/>
                      </a:cubicBezTo>
                      <a:cubicBezTo>
                        <a:pt x="39" y="133"/>
                        <a:pt x="39" y="133"/>
                        <a:pt x="39" y="133"/>
                      </a:cubicBezTo>
                      <a:close/>
                      <a:moveTo>
                        <a:pt x="36" y="133"/>
                      </a:moveTo>
                      <a:cubicBezTo>
                        <a:pt x="37" y="133"/>
                        <a:pt x="37" y="133"/>
                        <a:pt x="37" y="133"/>
                      </a:cubicBezTo>
                      <a:cubicBezTo>
                        <a:pt x="38" y="133"/>
                        <a:pt x="38" y="133"/>
                        <a:pt x="38" y="133"/>
                      </a:cubicBezTo>
                      <a:cubicBezTo>
                        <a:pt x="38" y="132"/>
                        <a:pt x="38" y="132"/>
                        <a:pt x="38" y="132"/>
                      </a:cubicBezTo>
                      <a:cubicBezTo>
                        <a:pt x="38" y="131"/>
                        <a:pt x="38" y="131"/>
                        <a:pt x="38" y="131"/>
                      </a:cubicBezTo>
                      <a:cubicBezTo>
                        <a:pt x="37" y="132"/>
                        <a:pt x="37" y="132"/>
                        <a:pt x="37" y="132"/>
                      </a:cubicBezTo>
                      <a:cubicBezTo>
                        <a:pt x="36" y="132"/>
                        <a:pt x="36" y="132"/>
                        <a:pt x="36" y="132"/>
                      </a:cubicBezTo>
                      <a:cubicBezTo>
                        <a:pt x="36" y="133"/>
                        <a:pt x="36" y="133"/>
                        <a:pt x="36" y="133"/>
                      </a:cubicBezTo>
                      <a:close/>
                      <a:moveTo>
                        <a:pt x="31" y="137"/>
                      </a:moveTo>
                      <a:cubicBezTo>
                        <a:pt x="31" y="137"/>
                        <a:pt x="31" y="137"/>
                        <a:pt x="31" y="137"/>
                      </a:cubicBezTo>
                      <a:cubicBezTo>
                        <a:pt x="31" y="138"/>
                        <a:pt x="31" y="138"/>
                        <a:pt x="31" y="138"/>
                      </a:cubicBezTo>
                      <a:cubicBezTo>
                        <a:pt x="32" y="138"/>
                        <a:pt x="32" y="138"/>
                        <a:pt x="32" y="138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31" y="137"/>
                        <a:pt x="31" y="137"/>
                        <a:pt x="31" y="137"/>
                      </a:cubicBezTo>
                      <a:close/>
                      <a:moveTo>
                        <a:pt x="41" y="144"/>
                      </a:moveTo>
                      <a:cubicBezTo>
                        <a:pt x="41" y="145"/>
                        <a:pt x="41" y="145"/>
                        <a:pt x="41" y="145"/>
                      </a:cubicBezTo>
                      <a:cubicBezTo>
                        <a:pt x="42" y="144"/>
                        <a:pt x="42" y="144"/>
                        <a:pt x="42" y="144"/>
                      </a:cubicBezTo>
                      <a:cubicBezTo>
                        <a:pt x="42" y="145"/>
                        <a:pt x="42" y="145"/>
                        <a:pt x="42" y="145"/>
                      </a:cubicBezTo>
                      <a:cubicBezTo>
                        <a:pt x="42" y="146"/>
                        <a:pt x="42" y="146"/>
                        <a:pt x="42" y="146"/>
                      </a:cubicBezTo>
                      <a:cubicBezTo>
                        <a:pt x="42" y="146"/>
                        <a:pt x="42" y="146"/>
                        <a:pt x="42" y="146"/>
                      </a:cubicBezTo>
                      <a:cubicBezTo>
                        <a:pt x="43" y="146"/>
                        <a:pt x="43" y="146"/>
                        <a:pt x="43" y="146"/>
                      </a:cubicBezTo>
                      <a:cubicBezTo>
                        <a:pt x="43" y="145"/>
                        <a:pt x="43" y="145"/>
                        <a:pt x="43" y="145"/>
                      </a:cubicBezTo>
                      <a:cubicBezTo>
                        <a:pt x="44" y="144"/>
                        <a:pt x="44" y="144"/>
                        <a:pt x="44" y="144"/>
                      </a:cubicBezTo>
                      <a:cubicBezTo>
                        <a:pt x="43" y="144"/>
                        <a:pt x="43" y="144"/>
                        <a:pt x="43" y="144"/>
                      </a:cubicBezTo>
                      <a:cubicBezTo>
                        <a:pt x="43" y="144"/>
                        <a:pt x="43" y="144"/>
                        <a:pt x="43" y="144"/>
                      </a:cubicBezTo>
                      <a:cubicBezTo>
                        <a:pt x="42" y="144"/>
                        <a:pt x="42" y="144"/>
                        <a:pt x="42" y="144"/>
                      </a:cubicBezTo>
                      <a:cubicBezTo>
                        <a:pt x="41" y="144"/>
                        <a:pt x="41" y="144"/>
                        <a:pt x="41" y="144"/>
                      </a:cubicBezTo>
                      <a:close/>
                      <a:moveTo>
                        <a:pt x="31" y="147"/>
                      </a:moveTo>
                      <a:cubicBezTo>
                        <a:pt x="31" y="147"/>
                        <a:pt x="31" y="147"/>
                        <a:pt x="31" y="147"/>
                      </a:cubicBezTo>
                      <a:cubicBezTo>
                        <a:pt x="33" y="147"/>
                        <a:pt x="33" y="147"/>
                        <a:pt x="33" y="147"/>
                      </a:cubicBezTo>
                      <a:cubicBezTo>
                        <a:pt x="33" y="148"/>
                        <a:pt x="33" y="148"/>
                        <a:pt x="33" y="148"/>
                      </a:cubicBezTo>
                      <a:cubicBezTo>
                        <a:pt x="34" y="148"/>
                        <a:pt x="34" y="148"/>
                        <a:pt x="34" y="148"/>
                      </a:cubicBezTo>
                      <a:cubicBezTo>
                        <a:pt x="34" y="148"/>
                        <a:pt x="34" y="148"/>
                        <a:pt x="34" y="148"/>
                      </a:cubicBezTo>
                      <a:cubicBezTo>
                        <a:pt x="37" y="147"/>
                        <a:pt x="37" y="147"/>
                        <a:pt x="37" y="147"/>
                      </a:cubicBezTo>
                      <a:cubicBezTo>
                        <a:pt x="38" y="147"/>
                        <a:pt x="38" y="147"/>
                        <a:pt x="38" y="147"/>
                      </a:cubicBezTo>
                      <a:cubicBezTo>
                        <a:pt x="40" y="146"/>
                        <a:pt x="40" y="146"/>
                        <a:pt x="40" y="146"/>
                      </a:cubicBezTo>
                      <a:cubicBezTo>
                        <a:pt x="39" y="145"/>
                        <a:pt x="39" y="145"/>
                        <a:pt x="39" y="145"/>
                      </a:cubicBezTo>
                      <a:cubicBezTo>
                        <a:pt x="39" y="144"/>
                        <a:pt x="39" y="144"/>
                        <a:pt x="39" y="144"/>
                      </a:cubicBezTo>
                      <a:cubicBezTo>
                        <a:pt x="38" y="144"/>
                        <a:pt x="38" y="144"/>
                        <a:pt x="38" y="144"/>
                      </a:cubicBezTo>
                      <a:cubicBezTo>
                        <a:pt x="37" y="144"/>
                        <a:pt x="37" y="144"/>
                        <a:pt x="37" y="144"/>
                      </a:cubicBezTo>
                      <a:cubicBezTo>
                        <a:pt x="37" y="142"/>
                        <a:pt x="37" y="142"/>
                        <a:pt x="37" y="142"/>
                      </a:cubicBezTo>
                      <a:cubicBezTo>
                        <a:pt x="36" y="140"/>
                        <a:pt x="36" y="140"/>
                        <a:pt x="36" y="140"/>
                      </a:cubicBezTo>
                      <a:cubicBezTo>
                        <a:pt x="34" y="140"/>
                        <a:pt x="34" y="140"/>
                        <a:pt x="34" y="140"/>
                      </a:cubicBezTo>
                      <a:cubicBezTo>
                        <a:pt x="34" y="139"/>
                        <a:pt x="34" y="139"/>
                        <a:pt x="34" y="139"/>
                      </a:cubicBezTo>
                      <a:cubicBezTo>
                        <a:pt x="32" y="139"/>
                        <a:pt x="32" y="139"/>
                        <a:pt x="32" y="139"/>
                      </a:cubicBezTo>
                      <a:cubicBezTo>
                        <a:pt x="31" y="139"/>
                        <a:pt x="31" y="139"/>
                        <a:pt x="31" y="139"/>
                      </a:cubicBezTo>
                      <a:cubicBezTo>
                        <a:pt x="31" y="139"/>
                        <a:pt x="31" y="139"/>
                        <a:pt x="31" y="139"/>
                      </a:cubicBezTo>
                      <a:cubicBezTo>
                        <a:pt x="30" y="140"/>
                        <a:pt x="30" y="140"/>
                        <a:pt x="30" y="140"/>
                      </a:cubicBezTo>
                      <a:cubicBezTo>
                        <a:pt x="30" y="141"/>
                        <a:pt x="30" y="141"/>
                        <a:pt x="30" y="141"/>
                      </a:cubicBezTo>
                      <a:cubicBezTo>
                        <a:pt x="31" y="142"/>
                        <a:pt x="31" y="142"/>
                        <a:pt x="31" y="142"/>
                      </a:cubicBezTo>
                      <a:cubicBezTo>
                        <a:pt x="32" y="142"/>
                        <a:pt x="32" y="142"/>
                        <a:pt x="32" y="142"/>
                      </a:cubicBezTo>
                      <a:cubicBezTo>
                        <a:pt x="31" y="142"/>
                        <a:pt x="31" y="142"/>
                        <a:pt x="31" y="142"/>
                      </a:cubicBezTo>
                      <a:cubicBezTo>
                        <a:pt x="30" y="142"/>
                        <a:pt x="30" y="142"/>
                        <a:pt x="30" y="142"/>
                      </a:cubicBezTo>
                      <a:cubicBezTo>
                        <a:pt x="30" y="143"/>
                        <a:pt x="30" y="143"/>
                        <a:pt x="30" y="143"/>
                      </a:cubicBezTo>
                      <a:cubicBezTo>
                        <a:pt x="30" y="143"/>
                        <a:pt x="30" y="143"/>
                        <a:pt x="30" y="143"/>
                      </a:cubicBezTo>
                      <a:cubicBezTo>
                        <a:pt x="31" y="144"/>
                        <a:pt x="31" y="144"/>
                        <a:pt x="31" y="144"/>
                      </a:cubicBezTo>
                      <a:cubicBezTo>
                        <a:pt x="30" y="144"/>
                        <a:pt x="30" y="144"/>
                        <a:pt x="30" y="144"/>
                      </a:cubicBezTo>
                      <a:cubicBezTo>
                        <a:pt x="30" y="144"/>
                        <a:pt x="30" y="144"/>
                        <a:pt x="30" y="144"/>
                      </a:cubicBezTo>
                      <a:cubicBezTo>
                        <a:pt x="30" y="145"/>
                        <a:pt x="30" y="145"/>
                        <a:pt x="30" y="145"/>
                      </a:cubicBezTo>
                      <a:cubicBezTo>
                        <a:pt x="32" y="146"/>
                        <a:pt x="32" y="146"/>
                        <a:pt x="32" y="146"/>
                      </a:cubicBezTo>
                      <a:cubicBezTo>
                        <a:pt x="33" y="146"/>
                        <a:pt x="33" y="146"/>
                        <a:pt x="33" y="146"/>
                      </a:cubicBezTo>
                      <a:cubicBezTo>
                        <a:pt x="33" y="146"/>
                        <a:pt x="33" y="146"/>
                        <a:pt x="33" y="146"/>
                      </a:cubicBezTo>
                      <a:cubicBezTo>
                        <a:pt x="35" y="145"/>
                        <a:pt x="35" y="145"/>
                        <a:pt x="35" y="145"/>
                      </a:cubicBezTo>
                      <a:cubicBezTo>
                        <a:pt x="34" y="146"/>
                        <a:pt x="34" y="146"/>
                        <a:pt x="34" y="146"/>
                      </a:cubicBezTo>
                      <a:cubicBezTo>
                        <a:pt x="33" y="147"/>
                        <a:pt x="33" y="147"/>
                        <a:pt x="33" y="147"/>
                      </a:cubicBezTo>
                      <a:cubicBezTo>
                        <a:pt x="32" y="146"/>
                        <a:pt x="32" y="146"/>
                        <a:pt x="32" y="146"/>
                      </a:cubicBezTo>
                      <a:cubicBezTo>
                        <a:pt x="31" y="146"/>
                        <a:pt x="31" y="146"/>
                        <a:pt x="31" y="146"/>
                      </a:cubicBezTo>
                      <a:lnTo>
                        <a:pt x="31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1" name="Freeform 161">
                  <a:extLst>
                    <a:ext uri="{FF2B5EF4-FFF2-40B4-BE49-F238E27FC236}">
                      <a16:creationId xmlns:a16="http://schemas.microsoft.com/office/drawing/2014/main" id="{6E6D76FE-951A-D242-B1E3-FACBAD981F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05606" y="742950"/>
                  <a:ext cx="1834736" cy="1541384"/>
                </a:xfrm>
                <a:custGeom>
                  <a:avLst/>
                  <a:gdLst>
                    <a:gd name="T0" fmla="*/ 282 w 385"/>
                    <a:gd name="T1" fmla="*/ 23 h 323"/>
                    <a:gd name="T2" fmla="*/ 282 w 385"/>
                    <a:gd name="T3" fmla="*/ 55 h 323"/>
                    <a:gd name="T4" fmla="*/ 281 w 385"/>
                    <a:gd name="T5" fmla="*/ 61 h 323"/>
                    <a:gd name="T6" fmla="*/ 300 w 385"/>
                    <a:gd name="T7" fmla="*/ 38 h 323"/>
                    <a:gd name="T8" fmla="*/ 301 w 385"/>
                    <a:gd name="T9" fmla="*/ 22 h 323"/>
                    <a:gd name="T10" fmla="*/ 325 w 385"/>
                    <a:gd name="T11" fmla="*/ 10 h 323"/>
                    <a:gd name="T12" fmla="*/ 379 w 385"/>
                    <a:gd name="T13" fmla="*/ 12 h 323"/>
                    <a:gd name="T14" fmla="*/ 330 w 385"/>
                    <a:gd name="T15" fmla="*/ 46 h 323"/>
                    <a:gd name="T16" fmla="*/ 296 w 385"/>
                    <a:gd name="T17" fmla="*/ 67 h 323"/>
                    <a:gd name="T18" fmla="*/ 308 w 385"/>
                    <a:gd name="T19" fmla="*/ 151 h 323"/>
                    <a:gd name="T20" fmla="*/ 270 w 385"/>
                    <a:gd name="T21" fmla="*/ 63 h 323"/>
                    <a:gd name="T22" fmla="*/ 241 w 385"/>
                    <a:gd name="T23" fmla="*/ 43 h 323"/>
                    <a:gd name="T24" fmla="*/ 201 w 385"/>
                    <a:gd name="T25" fmla="*/ 40 h 323"/>
                    <a:gd name="T26" fmla="*/ 263 w 385"/>
                    <a:gd name="T27" fmla="*/ 71 h 323"/>
                    <a:gd name="T28" fmla="*/ 273 w 385"/>
                    <a:gd name="T29" fmla="*/ 98 h 323"/>
                    <a:gd name="T30" fmla="*/ 165 w 385"/>
                    <a:gd name="T31" fmla="*/ 52 h 323"/>
                    <a:gd name="T32" fmla="*/ 239 w 385"/>
                    <a:gd name="T33" fmla="*/ 81 h 323"/>
                    <a:gd name="T34" fmla="*/ 222 w 385"/>
                    <a:gd name="T35" fmla="*/ 71 h 323"/>
                    <a:gd name="T36" fmla="*/ 213 w 385"/>
                    <a:gd name="T37" fmla="*/ 74 h 323"/>
                    <a:gd name="T38" fmla="*/ 201 w 385"/>
                    <a:gd name="T39" fmla="*/ 63 h 323"/>
                    <a:gd name="T40" fmla="*/ 145 w 385"/>
                    <a:gd name="T41" fmla="*/ 70 h 323"/>
                    <a:gd name="T42" fmla="*/ 207 w 385"/>
                    <a:gd name="T43" fmla="*/ 101 h 323"/>
                    <a:gd name="T44" fmla="*/ 221 w 385"/>
                    <a:gd name="T45" fmla="*/ 106 h 323"/>
                    <a:gd name="T46" fmla="*/ 277 w 385"/>
                    <a:gd name="T47" fmla="*/ 112 h 323"/>
                    <a:gd name="T48" fmla="*/ 266 w 385"/>
                    <a:gd name="T49" fmla="*/ 145 h 323"/>
                    <a:gd name="T50" fmla="*/ 191 w 385"/>
                    <a:gd name="T51" fmla="*/ 148 h 323"/>
                    <a:gd name="T52" fmla="*/ 188 w 385"/>
                    <a:gd name="T53" fmla="*/ 109 h 323"/>
                    <a:gd name="T54" fmla="*/ 162 w 385"/>
                    <a:gd name="T55" fmla="*/ 87 h 323"/>
                    <a:gd name="T56" fmla="*/ 142 w 385"/>
                    <a:gd name="T57" fmla="*/ 130 h 323"/>
                    <a:gd name="T58" fmla="*/ 182 w 385"/>
                    <a:gd name="T59" fmla="*/ 139 h 323"/>
                    <a:gd name="T60" fmla="*/ 277 w 385"/>
                    <a:gd name="T61" fmla="*/ 194 h 323"/>
                    <a:gd name="T62" fmla="*/ 280 w 385"/>
                    <a:gd name="T63" fmla="*/ 154 h 323"/>
                    <a:gd name="T64" fmla="*/ 242 w 385"/>
                    <a:gd name="T65" fmla="*/ 135 h 323"/>
                    <a:gd name="T66" fmla="*/ 258 w 385"/>
                    <a:gd name="T67" fmla="*/ 120 h 323"/>
                    <a:gd name="T68" fmla="*/ 287 w 385"/>
                    <a:gd name="T69" fmla="*/ 120 h 323"/>
                    <a:gd name="T70" fmla="*/ 296 w 385"/>
                    <a:gd name="T71" fmla="*/ 143 h 323"/>
                    <a:gd name="T72" fmla="*/ 305 w 385"/>
                    <a:gd name="T73" fmla="*/ 158 h 323"/>
                    <a:gd name="T74" fmla="*/ 320 w 385"/>
                    <a:gd name="T75" fmla="*/ 177 h 323"/>
                    <a:gd name="T76" fmla="*/ 306 w 385"/>
                    <a:gd name="T77" fmla="*/ 178 h 323"/>
                    <a:gd name="T78" fmla="*/ 298 w 385"/>
                    <a:gd name="T79" fmla="*/ 202 h 323"/>
                    <a:gd name="T80" fmla="*/ 241 w 385"/>
                    <a:gd name="T81" fmla="*/ 185 h 323"/>
                    <a:gd name="T82" fmla="*/ 283 w 385"/>
                    <a:gd name="T83" fmla="*/ 220 h 323"/>
                    <a:gd name="T84" fmla="*/ 229 w 385"/>
                    <a:gd name="T85" fmla="*/ 245 h 323"/>
                    <a:gd name="T86" fmla="*/ 305 w 385"/>
                    <a:gd name="T87" fmla="*/ 297 h 323"/>
                    <a:gd name="T88" fmla="*/ 326 w 385"/>
                    <a:gd name="T89" fmla="*/ 297 h 323"/>
                    <a:gd name="T90" fmla="*/ 318 w 385"/>
                    <a:gd name="T91" fmla="*/ 278 h 323"/>
                    <a:gd name="T92" fmla="*/ 35 w 385"/>
                    <a:gd name="T93" fmla="*/ 268 h 323"/>
                    <a:gd name="T94" fmla="*/ 20 w 385"/>
                    <a:gd name="T95" fmla="*/ 240 h 323"/>
                    <a:gd name="T96" fmla="*/ 65 w 385"/>
                    <a:gd name="T97" fmla="*/ 112 h 323"/>
                    <a:gd name="T98" fmla="*/ 28 w 385"/>
                    <a:gd name="T99" fmla="*/ 245 h 323"/>
                    <a:gd name="T100" fmla="*/ 68 w 385"/>
                    <a:gd name="T101" fmla="*/ 116 h 323"/>
                    <a:gd name="T102" fmla="*/ 112 w 385"/>
                    <a:gd name="T103" fmla="*/ 117 h 323"/>
                    <a:gd name="T104" fmla="*/ 169 w 385"/>
                    <a:gd name="T105" fmla="*/ 137 h 323"/>
                    <a:gd name="T106" fmla="*/ 201 w 385"/>
                    <a:gd name="T107" fmla="*/ 156 h 323"/>
                    <a:gd name="T108" fmla="*/ 225 w 385"/>
                    <a:gd name="T109" fmla="*/ 132 h 323"/>
                    <a:gd name="T110" fmla="*/ 258 w 385"/>
                    <a:gd name="T111" fmla="*/ 148 h 323"/>
                    <a:gd name="T112" fmla="*/ 216 w 385"/>
                    <a:gd name="T113" fmla="*/ 185 h 323"/>
                    <a:gd name="T114" fmla="*/ 178 w 385"/>
                    <a:gd name="T115" fmla="*/ 234 h 323"/>
                    <a:gd name="T116" fmla="*/ 246 w 385"/>
                    <a:gd name="T117" fmla="*/ 222 h 323"/>
                    <a:gd name="T118" fmla="*/ 293 w 385"/>
                    <a:gd name="T119" fmla="*/ 224 h 323"/>
                    <a:gd name="T120" fmla="*/ 312 w 385"/>
                    <a:gd name="T121" fmla="*/ 258 h 323"/>
                    <a:gd name="T122" fmla="*/ 275 w 385"/>
                    <a:gd name="T123" fmla="*/ 281 h 323"/>
                    <a:gd name="T124" fmla="*/ 281 w 385"/>
                    <a:gd name="T125" fmla="*/ 309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5" h="323">
                      <a:moveTo>
                        <a:pt x="278" y="57"/>
                      </a:moveTo>
                      <a:cubicBezTo>
                        <a:pt x="279" y="56"/>
                        <a:pt x="279" y="56"/>
                        <a:pt x="279" y="56"/>
                      </a:cubicBezTo>
                      <a:cubicBezTo>
                        <a:pt x="280" y="56"/>
                        <a:pt x="280" y="56"/>
                        <a:pt x="280" y="56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2" y="52"/>
                        <a:pt x="282" y="52"/>
                        <a:pt x="282" y="52"/>
                      </a:cubicBezTo>
                      <a:cubicBezTo>
                        <a:pt x="282" y="52"/>
                        <a:pt x="282" y="52"/>
                        <a:pt x="282" y="52"/>
                      </a:cubicBezTo>
                      <a:cubicBezTo>
                        <a:pt x="282" y="53"/>
                        <a:pt x="282" y="53"/>
                        <a:pt x="282" y="53"/>
                      </a:cubicBezTo>
                      <a:cubicBezTo>
                        <a:pt x="282" y="54"/>
                        <a:pt x="282" y="54"/>
                        <a:pt x="282" y="54"/>
                      </a:cubicBezTo>
                      <a:cubicBezTo>
                        <a:pt x="282" y="54"/>
                        <a:pt x="282" y="54"/>
                        <a:pt x="282" y="54"/>
                      </a:cubicBezTo>
                      <a:cubicBezTo>
                        <a:pt x="283" y="54"/>
                        <a:pt x="283" y="54"/>
                        <a:pt x="283" y="54"/>
                      </a:cubicBezTo>
                      <a:cubicBezTo>
                        <a:pt x="283" y="53"/>
                        <a:pt x="283" y="53"/>
                        <a:pt x="283" y="53"/>
                      </a:cubicBezTo>
                      <a:cubicBezTo>
                        <a:pt x="284" y="53"/>
                        <a:pt x="284" y="53"/>
                        <a:pt x="284" y="53"/>
                      </a:cubicBezTo>
                      <a:cubicBezTo>
                        <a:pt x="284" y="52"/>
                        <a:pt x="284" y="52"/>
                        <a:pt x="284" y="52"/>
                      </a:cubicBezTo>
                      <a:cubicBezTo>
                        <a:pt x="283" y="52"/>
                        <a:pt x="283" y="52"/>
                        <a:pt x="283" y="52"/>
                      </a:cubicBezTo>
                      <a:cubicBezTo>
                        <a:pt x="283" y="52"/>
                        <a:pt x="283" y="52"/>
                        <a:pt x="283" y="52"/>
                      </a:cubicBezTo>
                      <a:cubicBezTo>
                        <a:pt x="284" y="51"/>
                        <a:pt x="284" y="51"/>
                        <a:pt x="284" y="51"/>
                      </a:cubicBezTo>
                      <a:cubicBezTo>
                        <a:pt x="284" y="50"/>
                        <a:pt x="284" y="50"/>
                        <a:pt x="284" y="50"/>
                      </a:cubicBezTo>
                      <a:cubicBezTo>
                        <a:pt x="284" y="50"/>
                        <a:pt x="284" y="50"/>
                        <a:pt x="284" y="50"/>
                      </a:cubicBezTo>
                      <a:cubicBezTo>
                        <a:pt x="284" y="49"/>
                        <a:pt x="284" y="49"/>
                        <a:pt x="284" y="49"/>
                      </a:cubicBezTo>
                      <a:cubicBezTo>
                        <a:pt x="285" y="48"/>
                        <a:pt x="285" y="48"/>
                        <a:pt x="285" y="48"/>
                      </a:cubicBezTo>
                      <a:cubicBezTo>
                        <a:pt x="285" y="47"/>
                        <a:pt x="285" y="47"/>
                        <a:pt x="285" y="47"/>
                      </a:cubicBezTo>
                      <a:cubicBezTo>
                        <a:pt x="286" y="47"/>
                        <a:pt x="286" y="47"/>
                        <a:pt x="286" y="47"/>
                      </a:cubicBezTo>
                      <a:cubicBezTo>
                        <a:pt x="287" y="46"/>
                        <a:pt x="287" y="46"/>
                        <a:pt x="287" y="46"/>
                      </a:cubicBezTo>
                      <a:cubicBezTo>
                        <a:pt x="287" y="47"/>
                        <a:pt x="287" y="47"/>
                        <a:pt x="287" y="47"/>
                      </a:cubicBezTo>
                      <a:cubicBezTo>
                        <a:pt x="287" y="47"/>
                        <a:pt x="287" y="47"/>
                        <a:pt x="287" y="47"/>
                      </a:cubicBezTo>
                      <a:cubicBezTo>
                        <a:pt x="286" y="47"/>
                        <a:pt x="286" y="47"/>
                        <a:pt x="286" y="47"/>
                      </a:cubicBezTo>
                      <a:cubicBezTo>
                        <a:pt x="286" y="49"/>
                        <a:pt x="286" y="49"/>
                        <a:pt x="286" y="49"/>
                      </a:cubicBezTo>
                      <a:cubicBezTo>
                        <a:pt x="285" y="50"/>
                        <a:pt x="285" y="50"/>
                        <a:pt x="285" y="50"/>
                      </a:cubicBezTo>
                      <a:cubicBezTo>
                        <a:pt x="285" y="51"/>
                        <a:pt x="285" y="51"/>
                        <a:pt x="285" y="51"/>
                      </a:cubicBezTo>
                      <a:cubicBezTo>
                        <a:pt x="285" y="51"/>
                        <a:pt x="285" y="51"/>
                        <a:pt x="285" y="51"/>
                      </a:cubicBezTo>
                      <a:cubicBezTo>
                        <a:pt x="285" y="52"/>
                        <a:pt x="285" y="52"/>
                        <a:pt x="285" y="52"/>
                      </a:cubicBezTo>
                      <a:cubicBezTo>
                        <a:pt x="286" y="52"/>
                        <a:pt x="286" y="52"/>
                        <a:pt x="286" y="52"/>
                      </a:cubicBezTo>
                      <a:cubicBezTo>
                        <a:pt x="287" y="51"/>
                        <a:pt x="287" y="51"/>
                        <a:pt x="287" y="51"/>
                      </a:cubicBezTo>
                      <a:cubicBezTo>
                        <a:pt x="288" y="49"/>
                        <a:pt x="288" y="49"/>
                        <a:pt x="288" y="49"/>
                      </a:cubicBezTo>
                      <a:cubicBezTo>
                        <a:pt x="289" y="48"/>
                        <a:pt x="289" y="48"/>
                        <a:pt x="289" y="48"/>
                      </a:cubicBezTo>
                      <a:cubicBezTo>
                        <a:pt x="289" y="47"/>
                        <a:pt x="289" y="47"/>
                        <a:pt x="289" y="47"/>
                      </a:cubicBezTo>
                      <a:cubicBezTo>
                        <a:pt x="289" y="47"/>
                        <a:pt x="289" y="47"/>
                        <a:pt x="289" y="47"/>
                      </a:cubicBezTo>
                      <a:cubicBezTo>
                        <a:pt x="290" y="46"/>
                        <a:pt x="290" y="46"/>
                        <a:pt x="290" y="46"/>
                      </a:cubicBezTo>
                      <a:cubicBezTo>
                        <a:pt x="290" y="47"/>
                        <a:pt x="290" y="47"/>
                        <a:pt x="290" y="47"/>
                      </a:cubicBezTo>
                      <a:cubicBezTo>
                        <a:pt x="290" y="47"/>
                        <a:pt x="290" y="47"/>
                        <a:pt x="290" y="47"/>
                      </a:cubicBezTo>
                      <a:cubicBezTo>
                        <a:pt x="290" y="48"/>
                        <a:pt x="290" y="48"/>
                        <a:pt x="290" y="48"/>
                      </a:cubicBezTo>
                      <a:cubicBezTo>
                        <a:pt x="290" y="48"/>
                        <a:pt x="290" y="48"/>
                        <a:pt x="290" y="48"/>
                      </a:cubicBezTo>
                      <a:cubicBezTo>
                        <a:pt x="291" y="47"/>
                        <a:pt x="291" y="47"/>
                        <a:pt x="291" y="47"/>
                      </a:cubicBezTo>
                      <a:cubicBezTo>
                        <a:pt x="292" y="47"/>
                        <a:pt x="292" y="47"/>
                        <a:pt x="292" y="47"/>
                      </a:cubicBezTo>
                      <a:cubicBezTo>
                        <a:pt x="293" y="47"/>
                        <a:pt x="293" y="47"/>
                        <a:pt x="293" y="47"/>
                      </a:cubicBezTo>
                      <a:cubicBezTo>
                        <a:pt x="295" y="46"/>
                        <a:pt x="295" y="46"/>
                        <a:pt x="295" y="46"/>
                      </a:cubicBezTo>
                      <a:cubicBezTo>
                        <a:pt x="296" y="46"/>
                        <a:pt x="296" y="46"/>
                        <a:pt x="296" y="46"/>
                      </a:cubicBezTo>
                      <a:cubicBezTo>
                        <a:pt x="296" y="46"/>
                        <a:pt x="296" y="46"/>
                        <a:pt x="296" y="46"/>
                      </a:cubicBezTo>
                      <a:cubicBezTo>
                        <a:pt x="297" y="46"/>
                        <a:pt x="297" y="46"/>
                        <a:pt x="297" y="46"/>
                      </a:cubicBezTo>
                      <a:cubicBezTo>
                        <a:pt x="297" y="45"/>
                        <a:pt x="297" y="45"/>
                        <a:pt x="297" y="45"/>
                      </a:cubicBezTo>
                      <a:cubicBezTo>
                        <a:pt x="297" y="44"/>
                        <a:pt x="297" y="44"/>
                        <a:pt x="297" y="44"/>
                      </a:cubicBezTo>
                      <a:cubicBezTo>
                        <a:pt x="298" y="44"/>
                        <a:pt x="298" y="44"/>
                        <a:pt x="298" y="44"/>
                      </a:cubicBezTo>
                      <a:cubicBezTo>
                        <a:pt x="297" y="43"/>
                        <a:pt x="297" y="43"/>
                        <a:pt x="297" y="43"/>
                      </a:cubicBezTo>
                      <a:cubicBezTo>
                        <a:pt x="297" y="42"/>
                        <a:pt x="297" y="42"/>
                        <a:pt x="297" y="42"/>
                      </a:cubicBezTo>
                      <a:cubicBezTo>
                        <a:pt x="297" y="40"/>
                        <a:pt x="297" y="40"/>
                        <a:pt x="297" y="40"/>
                      </a:cubicBezTo>
                      <a:cubicBezTo>
                        <a:pt x="297" y="40"/>
                        <a:pt x="297" y="40"/>
                        <a:pt x="297" y="40"/>
                      </a:cubicBezTo>
                      <a:cubicBezTo>
                        <a:pt x="296" y="41"/>
                        <a:pt x="296" y="41"/>
                        <a:pt x="296" y="41"/>
                      </a:cubicBezTo>
                      <a:cubicBezTo>
                        <a:pt x="295" y="43"/>
                        <a:pt x="295" y="43"/>
                        <a:pt x="295" y="43"/>
                      </a:cubicBezTo>
                      <a:cubicBezTo>
                        <a:pt x="295" y="43"/>
                        <a:pt x="295" y="43"/>
                        <a:pt x="295" y="43"/>
                      </a:cubicBezTo>
                      <a:cubicBezTo>
                        <a:pt x="295" y="42"/>
                        <a:pt x="295" y="42"/>
                        <a:pt x="295" y="42"/>
                      </a:cubicBezTo>
                      <a:cubicBezTo>
                        <a:pt x="296" y="41"/>
                        <a:pt x="296" y="41"/>
                        <a:pt x="296" y="41"/>
                      </a:cubicBezTo>
                      <a:cubicBezTo>
                        <a:pt x="297" y="41"/>
                        <a:pt x="297" y="41"/>
                        <a:pt x="297" y="41"/>
                      </a:cubicBezTo>
                      <a:cubicBezTo>
                        <a:pt x="297" y="40"/>
                        <a:pt x="297" y="40"/>
                        <a:pt x="297" y="40"/>
                      </a:cubicBezTo>
                      <a:cubicBezTo>
                        <a:pt x="296" y="39"/>
                        <a:pt x="296" y="39"/>
                        <a:pt x="296" y="39"/>
                      </a:cubicBezTo>
                      <a:cubicBezTo>
                        <a:pt x="295" y="39"/>
                        <a:pt x="295" y="39"/>
                        <a:pt x="295" y="39"/>
                      </a:cubicBezTo>
                      <a:cubicBezTo>
                        <a:pt x="295" y="39"/>
                        <a:pt x="295" y="39"/>
                        <a:pt x="295" y="39"/>
                      </a:cubicBezTo>
                      <a:cubicBezTo>
                        <a:pt x="295" y="39"/>
                        <a:pt x="295" y="39"/>
                        <a:pt x="295" y="39"/>
                      </a:cubicBezTo>
                      <a:cubicBezTo>
                        <a:pt x="294" y="39"/>
                        <a:pt x="294" y="39"/>
                        <a:pt x="294" y="39"/>
                      </a:cubicBezTo>
                      <a:cubicBezTo>
                        <a:pt x="294" y="39"/>
                        <a:pt x="294" y="39"/>
                        <a:pt x="294" y="39"/>
                      </a:cubicBezTo>
                      <a:cubicBezTo>
                        <a:pt x="293" y="39"/>
                        <a:pt x="293" y="39"/>
                        <a:pt x="293" y="39"/>
                      </a:cubicBezTo>
                      <a:cubicBezTo>
                        <a:pt x="292" y="40"/>
                        <a:pt x="292" y="40"/>
                        <a:pt x="292" y="40"/>
                      </a:cubicBezTo>
                      <a:cubicBezTo>
                        <a:pt x="292" y="39"/>
                        <a:pt x="292" y="39"/>
                        <a:pt x="292" y="39"/>
                      </a:cubicBezTo>
                      <a:cubicBezTo>
                        <a:pt x="292" y="39"/>
                        <a:pt x="292" y="39"/>
                        <a:pt x="292" y="39"/>
                      </a:cubicBezTo>
                      <a:cubicBezTo>
                        <a:pt x="294" y="38"/>
                        <a:pt x="294" y="38"/>
                        <a:pt x="294" y="38"/>
                      </a:cubicBezTo>
                      <a:cubicBezTo>
                        <a:pt x="295" y="38"/>
                        <a:pt x="295" y="38"/>
                        <a:pt x="295" y="38"/>
                      </a:cubicBezTo>
                      <a:cubicBezTo>
                        <a:pt x="296" y="37"/>
                        <a:pt x="296" y="37"/>
                        <a:pt x="296" y="37"/>
                      </a:cubicBezTo>
                      <a:cubicBezTo>
                        <a:pt x="297" y="36"/>
                        <a:pt x="297" y="36"/>
                        <a:pt x="297" y="36"/>
                      </a:cubicBezTo>
                      <a:cubicBezTo>
                        <a:pt x="298" y="35"/>
                        <a:pt x="298" y="35"/>
                        <a:pt x="298" y="35"/>
                      </a:cubicBezTo>
                      <a:cubicBezTo>
                        <a:pt x="298" y="33"/>
                        <a:pt x="298" y="33"/>
                        <a:pt x="298" y="33"/>
                      </a:cubicBezTo>
                      <a:cubicBezTo>
                        <a:pt x="298" y="33"/>
                        <a:pt x="298" y="33"/>
                        <a:pt x="298" y="33"/>
                      </a:cubicBezTo>
                      <a:cubicBezTo>
                        <a:pt x="297" y="33"/>
                        <a:pt x="297" y="33"/>
                        <a:pt x="297" y="33"/>
                      </a:cubicBezTo>
                      <a:cubicBezTo>
                        <a:pt x="297" y="34"/>
                        <a:pt x="297" y="34"/>
                        <a:pt x="297" y="34"/>
                      </a:cubicBezTo>
                      <a:cubicBezTo>
                        <a:pt x="296" y="33"/>
                        <a:pt x="296" y="33"/>
                        <a:pt x="296" y="33"/>
                      </a:cubicBezTo>
                      <a:cubicBezTo>
                        <a:pt x="297" y="33"/>
                        <a:pt x="297" y="33"/>
                        <a:pt x="297" y="33"/>
                      </a:cubicBezTo>
                      <a:cubicBezTo>
                        <a:pt x="297" y="33"/>
                        <a:pt x="297" y="33"/>
                        <a:pt x="297" y="33"/>
                      </a:cubicBezTo>
                      <a:cubicBezTo>
                        <a:pt x="298" y="33"/>
                        <a:pt x="298" y="33"/>
                        <a:pt x="298" y="33"/>
                      </a:cubicBezTo>
                      <a:cubicBezTo>
                        <a:pt x="298" y="32"/>
                        <a:pt x="298" y="32"/>
                        <a:pt x="298" y="32"/>
                      </a:cubicBezTo>
                      <a:cubicBezTo>
                        <a:pt x="298" y="31"/>
                        <a:pt x="298" y="31"/>
                        <a:pt x="298" y="31"/>
                      </a:cubicBezTo>
                      <a:cubicBezTo>
                        <a:pt x="299" y="30"/>
                        <a:pt x="299" y="30"/>
                        <a:pt x="299" y="30"/>
                      </a:cubicBezTo>
                      <a:cubicBezTo>
                        <a:pt x="299" y="30"/>
                        <a:pt x="299" y="30"/>
                        <a:pt x="299" y="30"/>
                      </a:cubicBezTo>
                      <a:cubicBezTo>
                        <a:pt x="299" y="29"/>
                        <a:pt x="299" y="29"/>
                        <a:pt x="299" y="29"/>
                      </a:cubicBezTo>
                      <a:cubicBezTo>
                        <a:pt x="299" y="29"/>
                        <a:pt x="299" y="29"/>
                        <a:pt x="299" y="29"/>
                      </a:cubicBezTo>
                      <a:cubicBezTo>
                        <a:pt x="298" y="28"/>
                        <a:pt x="298" y="28"/>
                        <a:pt x="298" y="28"/>
                      </a:cubicBezTo>
                      <a:cubicBezTo>
                        <a:pt x="297" y="29"/>
                        <a:pt x="297" y="29"/>
                        <a:pt x="297" y="29"/>
                      </a:cubicBezTo>
                      <a:cubicBezTo>
                        <a:pt x="296" y="30"/>
                        <a:pt x="296" y="30"/>
                        <a:pt x="296" y="30"/>
                      </a:cubicBezTo>
                      <a:cubicBezTo>
                        <a:pt x="296" y="31"/>
                        <a:pt x="296" y="31"/>
                        <a:pt x="296" y="31"/>
                      </a:cubicBezTo>
                      <a:cubicBezTo>
                        <a:pt x="297" y="32"/>
                        <a:pt x="297" y="32"/>
                        <a:pt x="297" y="32"/>
                      </a:cubicBezTo>
                      <a:cubicBezTo>
                        <a:pt x="296" y="33"/>
                        <a:pt x="296" y="33"/>
                        <a:pt x="296" y="33"/>
                      </a:cubicBezTo>
                      <a:cubicBezTo>
                        <a:pt x="296" y="33"/>
                        <a:pt x="296" y="33"/>
                        <a:pt x="296" y="33"/>
                      </a:cubicBezTo>
                      <a:cubicBezTo>
                        <a:pt x="295" y="33"/>
                        <a:pt x="295" y="33"/>
                        <a:pt x="295" y="33"/>
                      </a:cubicBezTo>
                      <a:cubicBezTo>
                        <a:pt x="295" y="32"/>
                        <a:pt x="295" y="32"/>
                        <a:pt x="295" y="32"/>
                      </a:cubicBezTo>
                      <a:cubicBezTo>
                        <a:pt x="295" y="32"/>
                        <a:pt x="295" y="32"/>
                        <a:pt x="295" y="32"/>
                      </a:cubicBezTo>
                      <a:cubicBezTo>
                        <a:pt x="295" y="31"/>
                        <a:pt x="295" y="31"/>
                        <a:pt x="295" y="31"/>
                      </a:cubicBezTo>
                      <a:cubicBezTo>
                        <a:pt x="296" y="30"/>
                        <a:pt x="296" y="30"/>
                        <a:pt x="296" y="30"/>
                      </a:cubicBezTo>
                      <a:cubicBezTo>
                        <a:pt x="296" y="29"/>
                        <a:pt x="296" y="29"/>
                        <a:pt x="296" y="29"/>
                      </a:cubicBezTo>
                      <a:cubicBezTo>
                        <a:pt x="296" y="29"/>
                        <a:pt x="296" y="29"/>
                        <a:pt x="296" y="29"/>
                      </a:cubicBezTo>
                      <a:cubicBezTo>
                        <a:pt x="296" y="29"/>
                        <a:pt x="296" y="29"/>
                        <a:pt x="296" y="29"/>
                      </a:cubicBezTo>
                      <a:cubicBezTo>
                        <a:pt x="297" y="29"/>
                        <a:pt x="297" y="29"/>
                        <a:pt x="297" y="29"/>
                      </a:cubicBezTo>
                      <a:cubicBezTo>
                        <a:pt x="296" y="28"/>
                        <a:pt x="296" y="28"/>
                        <a:pt x="296" y="28"/>
                      </a:cubicBezTo>
                      <a:cubicBezTo>
                        <a:pt x="296" y="27"/>
                        <a:pt x="296" y="27"/>
                        <a:pt x="296" y="27"/>
                      </a:cubicBezTo>
                      <a:cubicBezTo>
                        <a:pt x="295" y="27"/>
                        <a:pt x="295" y="27"/>
                        <a:pt x="295" y="27"/>
                      </a:cubicBezTo>
                      <a:cubicBezTo>
                        <a:pt x="294" y="27"/>
                        <a:pt x="294" y="27"/>
                        <a:pt x="294" y="27"/>
                      </a:cubicBezTo>
                      <a:cubicBezTo>
                        <a:pt x="294" y="28"/>
                        <a:pt x="294" y="28"/>
                        <a:pt x="294" y="28"/>
                      </a:cubicBezTo>
                      <a:cubicBezTo>
                        <a:pt x="293" y="27"/>
                        <a:pt x="293" y="27"/>
                        <a:pt x="293" y="27"/>
                      </a:cubicBezTo>
                      <a:cubicBezTo>
                        <a:pt x="293" y="27"/>
                        <a:pt x="293" y="27"/>
                        <a:pt x="293" y="27"/>
                      </a:cubicBezTo>
                      <a:cubicBezTo>
                        <a:pt x="293" y="26"/>
                        <a:pt x="293" y="26"/>
                        <a:pt x="293" y="26"/>
                      </a:cubicBezTo>
                      <a:cubicBezTo>
                        <a:pt x="293" y="25"/>
                        <a:pt x="293" y="25"/>
                        <a:pt x="293" y="25"/>
                      </a:cubicBezTo>
                      <a:cubicBezTo>
                        <a:pt x="293" y="23"/>
                        <a:pt x="293" y="23"/>
                        <a:pt x="293" y="23"/>
                      </a:cubicBezTo>
                      <a:cubicBezTo>
                        <a:pt x="293" y="22"/>
                        <a:pt x="293" y="22"/>
                        <a:pt x="293" y="22"/>
                      </a:cubicBezTo>
                      <a:cubicBezTo>
                        <a:pt x="293" y="21"/>
                        <a:pt x="293" y="21"/>
                        <a:pt x="293" y="21"/>
                      </a:cubicBezTo>
                      <a:cubicBezTo>
                        <a:pt x="294" y="20"/>
                        <a:pt x="294" y="20"/>
                        <a:pt x="294" y="20"/>
                      </a:cubicBezTo>
                      <a:cubicBezTo>
                        <a:pt x="293" y="19"/>
                        <a:pt x="293" y="19"/>
                        <a:pt x="293" y="19"/>
                      </a:cubicBezTo>
                      <a:cubicBezTo>
                        <a:pt x="294" y="17"/>
                        <a:pt x="294" y="17"/>
                        <a:pt x="294" y="17"/>
                      </a:cubicBezTo>
                      <a:cubicBezTo>
                        <a:pt x="294" y="16"/>
                        <a:pt x="294" y="16"/>
                        <a:pt x="294" y="16"/>
                      </a:cubicBezTo>
                      <a:cubicBezTo>
                        <a:pt x="293" y="16"/>
                        <a:pt x="293" y="16"/>
                        <a:pt x="293" y="16"/>
                      </a:cubicBezTo>
                      <a:cubicBezTo>
                        <a:pt x="293" y="15"/>
                        <a:pt x="293" y="15"/>
                        <a:pt x="293" y="15"/>
                      </a:cubicBezTo>
                      <a:cubicBezTo>
                        <a:pt x="292" y="14"/>
                        <a:pt x="292" y="14"/>
                        <a:pt x="292" y="14"/>
                      </a:cubicBezTo>
                      <a:cubicBezTo>
                        <a:pt x="292" y="13"/>
                        <a:pt x="292" y="13"/>
                        <a:pt x="292" y="13"/>
                      </a:cubicBezTo>
                      <a:cubicBezTo>
                        <a:pt x="290" y="13"/>
                        <a:pt x="290" y="13"/>
                        <a:pt x="290" y="13"/>
                      </a:cubicBezTo>
                      <a:cubicBezTo>
                        <a:pt x="290" y="13"/>
                        <a:pt x="290" y="13"/>
                        <a:pt x="290" y="13"/>
                      </a:cubicBezTo>
                      <a:cubicBezTo>
                        <a:pt x="290" y="13"/>
                        <a:pt x="290" y="13"/>
                        <a:pt x="290" y="13"/>
                      </a:cubicBezTo>
                      <a:cubicBezTo>
                        <a:pt x="290" y="14"/>
                        <a:pt x="290" y="14"/>
                        <a:pt x="290" y="14"/>
                      </a:cubicBezTo>
                      <a:cubicBezTo>
                        <a:pt x="289" y="13"/>
                        <a:pt x="289" y="13"/>
                        <a:pt x="289" y="13"/>
                      </a:cubicBezTo>
                      <a:cubicBezTo>
                        <a:pt x="288" y="13"/>
                        <a:pt x="288" y="13"/>
                        <a:pt x="288" y="13"/>
                      </a:cubicBezTo>
                      <a:cubicBezTo>
                        <a:pt x="288" y="14"/>
                        <a:pt x="288" y="14"/>
                        <a:pt x="288" y="14"/>
                      </a:cubicBezTo>
                      <a:cubicBezTo>
                        <a:pt x="287" y="15"/>
                        <a:pt x="287" y="15"/>
                        <a:pt x="287" y="15"/>
                      </a:cubicBezTo>
                      <a:cubicBezTo>
                        <a:pt x="288" y="15"/>
                        <a:pt x="288" y="15"/>
                        <a:pt x="288" y="15"/>
                      </a:cubicBezTo>
                      <a:cubicBezTo>
                        <a:pt x="288" y="15"/>
                        <a:pt x="288" y="15"/>
                        <a:pt x="288" y="15"/>
                      </a:cubicBezTo>
                      <a:cubicBezTo>
                        <a:pt x="289" y="15"/>
                        <a:pt x="289" y="15"/>
                        <a:pt x="289" y="15"/>
                      </a:cubicBezTo>
                      <a:cubicBezTo>
                        <a:pt x="290" y="15"/>
                        <a:pt x="290" y="15"/>
                        <a:pt x="290" y="15"/>
                      </a:cubicBezTo>
                      <a:cubicBezTo>
                        <a:pt x="291" y="16"/>
                        <a:pt x="291" y="16"/>
                        <a:pt x="291" y="16"/>
                      </a:cubicBezTo>
                      <a:cubicBezTo>
                        <a:pt x="291" y="16"/>
                        <a:pt x="291" y="16"/>
                        <a:pt x="291" y="16"/>
                      </a:cubicBezTo>
                      <a:cubicBezTo>
                        <a:pt x="291" y="17"/>
                        <a:pt x="291" y="17"/>
                        <a:pt x="291" y="17"/>
                      </a:cubicBezTo>
                      <a:cubicBezTo>
                        <a:pt x="290" y="18"/>
                        <a:pt x="290" y="18"/>
                        <a:pt x="290" y="18"/>
                      </a:cubicBezTo>
                      <a:cubicBezTo>
                        <a:pt x="289" y="18"/>
                        <a:pt x="289" y="18"/>
                        <a:pt x="289" y="18"/>
                      </a:cubicBezTo>
                      <a:cubicBezTo>
                        <a:pt x="288" y="17"/>
                        <a:pt x="288" y="17"/>
                        <a:pt x="288" y="17"/>
                      </a:cubicBezTo>
                      <a:cubicBezTo>
                        <a:pt x="288" y="17"/>
                        <a:pt x="288" y="17"/>
                        <a:pt x="288" y="17"/>
                      </a:cubicBezTo>
                      <a:cubicBezTo>
                        <a:pt x="287" y="17"/>
                        <a:pt x="287" y="17"/>
                        <a:pt x="287" y="17"/>
                      </a:cubicBezTo>
                      <a:cubicBezTo>
                        <a:pt x="287" y="18"/>
                        <a:pt x="287" y="18"/>
                        <a:pt x="287" y="18"/>
                      </a:cubicBezTo>
                      <a:cubicBezTo>
                        <a:pt x="288" y="18"/>
                        <a:pt x="288" y="18"/>
                        <a:pt x="288" y="18"/>
                      </a:cubicBezTo>
                      <a:cubicBezTo>
                        <a:pt x="287" y="19"/>
                        <a:pt x="287" y="19"/>
                        <a:pt x="287" y="19"/>
                      </a:cubicBezTo>
                      <a:cubicBezTo>
                        <a:pt x="286" y="19"/>
                        <a:pt x="286" y="19"/>
                        <a:pt x="286" y="19"/>
                      </a:cubicBezTo>
                      <a:cubicBezTo>
                        <a:pt x="285" y="18"/>
                        <a:pt x="285" y="18"/>
                        <a:pt x="285" y="18"/>
                      </a:cubicBezTo>
                      <a:cubicBezTo>
                        <a:pt x="284" y="18"/>
                        <a:pt x="284" y="18"/>
                        <a:pt x="284" y="18"/>
                      </a:cubicBezTo>
                      <a:cubicBezTo>
                        <a:pt x="283" y="19"/>
                        <a:pt x="283" y="19"/>
                        <a:pt x="283" y="19"/>
                      </a:cubicBezTo>
                      <a:cubicBezTo>
                        <a:pt x="283" y="20"/>
                        <a:pt x="283" y="20"/>
                        <a:pt x="283" y="20"/>
                      </a:cubicBezTo>
                      <a:cubicBezTo>
                        <a:pt x="283" y="20"/>
                        <a:pt x="283" y="20"/>
                        <a:pt x="283" y="20"/>
                      </a:cubicBezTo>
                      <a:cubicBezTo>
                        <a:pt x="284" y="20"/>
                        <a:pt x="284" y="20"/>
                        <a:pt x="284" y="20"/>
                      </a:cubicBezTo>
                      <a:cubicBezTo>
                        <a:pt x="284" y="21"/>
                        <a:pt x="284" y="21"/>
                        <a:pt x="284" y="21"/>
                      </a:cubicBezTo>
                      <a:cubicBezTo>
                        <a:pt x="285" y="22"/>
                        <a:pt x="285" y="22"/>
                        <a:pt x="285" y="22"/>
                      </a:cubicBezTo>
                      <a:cubicBezTo>
                        <a:pt x="285" y="22"/>
                        <a:pt x="285" y="22"/>
                        <a:pt x="285" y="22"/>
                      </a:cubicBezTo>
                      <a:cubicBezTo>
                        <a:pt x="284" y="22"/>
                        <a:pt x="284" y="22"/>
                        <a:pt x="284" y="22"/>
                      </a:cubicBezTo>
                      <a:cubicBezTo>
                        <a:pt x="284" y="23"/>
                        <a:pt x="284" y="23"/>
                        <a:pt x="284" y="23"/>
                      </a:cubicBezTo>
                      <a:cubicBezTo>
                        <a:pt x="285" y="23"/>
                        <a:pt x="285" y="23"/>
                        <a:pt x="285" y="23"/>
                      </a:cubicBezTo>
                      <a:cubicBezTo>
                        <a:pt x="285" y="24"/>
                        <a:pt x="285" y="24"/>
                        <a:pt x="285" y="24"/>
                      </a:cubicBezTo>
                      <a:cubicBezTo>
                        <a:pt x="284" y="24"/>
                        <a:pt x="284" y="24"/>
                        <a:pt x="284" y="24"/>
                      </a:cubicBezTo>
                      <a:cubicBezTo>
                        <a:pt x="283" y="23"/>
                        <a:pt x="283" y="23"/>
                        <a:pt x="283" y="23"/>
                      </a:cubicBezTo>
                      <a:cubicBezTo>
                        <a:pt x="282" y="23"/>
                        <a:pt x="282" y="23"/>
                        <a:pt x="282" y="23"/>
                      </a:cubicBezTo>
                      <a:cubicBezTo>
                        <a:pt x="282" y="23"/>
                        <a:pt x="282" y="23"/>
                        <a:pt x="282" y="23"/>
                      </a:cubicBezTo>
                      <a:cubicBezTo>
                        <a:pt x="281" y="23"/>
                        <a:pt x="281" y="23"/>
                        <a:pt x="281" y="23"/>
                      </a:cubicBezTo>
                      <a:cubicBezTo>
                        <a:pt x="280" y="23"/>
                        <a:pt x="280" y="23"/>
                        <a:pt x="280" y="23"/>
                      </a:cubicBezTo>
                      <a:cubicBezTo>
                        <a:pt x="280" y="24"/>
                        <a:pt x="280" y="24"/>
                        <a:pt x="280" y="24"/>
                      </a:cubicBezTo>
                      <a:cubicBezTo>
                        <a:pt x="280" y="24"/>
                        <a:pt x="280" y="24"/>
                        <a:pt x="280" y="24"/>
                      </a:cubicBezTo>
                      <a:cubicBezTo>
                        <a:pt x="280" y="25"/>
                        <a:pt x="280" y="25"/>
                        <a:pt x="280" y="25"/>
                      </a:cubicBezTo>
                      <a:cubicBezTo>
                        <a:pt x="280" y="25"/>
                        <a:pt x="280" y="25"/>
                        <a:pt x="280" y="25"/>
                      </a:cubicBezTo>
                      <a:cubicBezTo>
                        <a:pt x="280" y="24"/>
                        <a:pt x="280" y="24"/>
                        <a:pt x="280" y="24"/>
                      </a:cubicBezTo>
                      <a:cubicBezTo>
                        <a:pt x="279" y="24"/>
                        <a:pt x="279" y="24"/>
                        <a:pt x="279" y="24"/>
                      </a:cubicBezTo>
                      <a:cubicBezTo>
                        <a:pt x="278" y="24"/>
                        <a:pt x="278" y="24"/>
                        <a:pt x="278" y="24"/>
                      </a:cubicBezTo>
                      <a:cubicBezTo>
                        <a:pt x="278" y="24"/>
                        <a:pt x="278" y="24"/>
                        <a:pt x="278" y="24"/>
                      </a:cubicBezTo>
                      <a:cubicBezTo>
                        <a:pt x="277" y="23"/>
                        <a:pt x="277" y="23"/>
                        <a:pt x="277" y="23"/>
                      </a:cubicBezTo>
                      <a:cubicBezTo>
                        <a:pt x="277" y="23"/>
                        <a:pt x="277" y="23"/>
                        <a:pt x="277" y="23"/>
                      </a:cubicBezTo>
                      <a:cubicBezTo>
                        <a:pt x="276" y="23"/>
                        <a:pt x="276" y="23"/>
                        <a:pt x="276" y="23"/>
                      </a:cubicBezTo>
                      <a:cubicBezTo>
                        <a:pt x="277" y="24"/>
                        <a:pt x="277" y="24"/>
                        <a:pt x="277" y="24"/>
                      </a:cubicBezTo>
                      <a:cubicBezTo>
                        <a:pt x="277" y="25"/>
                        <a:pt x="277" y="25"/>
                        <a:pt x="277" y="25"/>
                      </a:cubicBezTo>
                      <a:cubicBezTo>
                        <a:pt x="277" y="26"/>
                        <a:pt x="277" y="26"/>
                        <a:pt x="277" y="26"/>
                      </a:cubicBezTo>
                      <a:cubicBezTo>
                        <a:pt x="278" y="27"/>
                        <a:pt x="278" y="27"/>
                        <a:pt x="278" y="27"/>
                      </a:cubicBezTo>
                      <a:cubicBezTo>
                        <a:pt x="279" y="27"/>
                        <a:pt x="279" y="27"/>
                        <a:pt x="279" y="27"/>
                      </a:cubicBezTo>
                      <a:cubicBezTo>
                        <a:pt x="279" y="27"/>
                        <a:pt x="279" y="27"/>
                        <a:pt x="279" y="27"/>
                      </a:cubicBezTo>
                      <a:cubicBezTo>
                        <a:pt x="279" y="27"/>
                        <a:pt x="279" y="27"/>
                        <a:pt x="279" y="27"/>
                      </a:cubicBezTo>
                      <a:cubicBezTo>
                        <a:pt x="278" y="27"/>
                        <a:pt x="278" y="27"/>
                        <a:pt x="278" y="27"/>
                      </a:cubicBezTo>
                      <a:cubicBezTo>
                        <a:pt x="279" y="28"/>
                        <a:pt x="279" y="28"/>
                        <a:pt x="279" y="28"/>
                      </a:cubicBezTo>
                      <a:cubicBezTo>
                        <a:pt x="279" y="29"/>
                        <a:pt x="279" y="29"/>
                        <a:pt x="279" y="29"/>
                      </a:cubicBezTo>
                      <a:cubicBezTo>
                        <a:pt x="280" y="29"/>
                        <a:pt x="280" y="29"/>
                        <a:pt x="280" y="29"/>
                      </a:cubicBezTo>
                      <a:cubicBezTo>
                        <a:pt x="281" y="29"/>
                        <a:pt x="281" y="29"/>
                        <a:pt x="281" y="29"/>
                      </a:cubicBezTo>
                      <a:cubicBezTo>
                        <a:pt x="282" y="28"/>
                        <a:pt x="282" y="28"/>
                        <a:pt x="282" y="28"/>
                      </a:cubicBezTo>
                      <a:cubicBezTo>
                        <a:pt x="282" y="29"/>
                        <a:pt x="282" y="29"/>
                        <a:pt x="282" y="29"/>
                      </a:cubicBezTo>
                      <a:cubicBezTo>
                        <a:pt x="282" y="29"/>
                        <a:pt x="282" y="29"/>
                        <a:pt x="282" y="29"/>
                      </a:cubicBezTo>
                      <a:cubicBezTo>
                        <a:pt x="282" y="30"/>
                        <a:pt x="282" y="30"/>
                        <a:pt x="282" y="30"/>
                      </a:cubicBezTo>
                      <a:cubicBezTo>
                        <a:pt x="281" y="31"/>
                        <a:pt x="281" y="31"/>
                        <a:pt x="281" y="31"/>
                      </a:cubicBezTo>
                      <a:cubicBezTo>
                        <a:pt x="281" y="31"/>
                        <a:pt x="281" y="31"/>
                        <a:pt x="281" y="31"/>
                      </a:cubicBezTo>
                      <a:cubicBezTo>
                        <a:pt x="280" y="30"/>
                        <a:pt x="280" y="30"/>
                        <a:pt x="280" y="30"/>
                      </a:cubicBezTo>
                      <a:cubicBezTo>
                        <a:pt x="277" y="30"/>
                        <a:pt x="277" y="30"/>
                        <a:pt x="277" y="30"/>
                      </a:cubicBezTo>
                      <a:cubicBezTo>
                        <a:pt x="276" y="28"/>
                        <a:pt x="276" y="28"/>
                        <a:pt x="276" y="28"/>
                      </a:cubicBezTo>
                      <a:cubicBezTo>
                        <a:pt x="276" y="28"/>
                        <a:pt x="276" y="28"/>
                        <a:pt x="276" y="28"/>
                      </a:cubicBezTo>
                      <a:cubicBezTo>
                        <a:pt x="275" y="28"/>
                        <a:pt x="275" y="28"/>
                        <a:pt x="275" y="28"/>
                      </a:cubicBezTo>
                      <a:cubicBezTo>
                        <a:pt x="275" y="28"/>
                        <a:pt x="275" y="28"/>
                        <a:pt x="275" y="28"/>
                      </a:cubicBezTo>
                      <a:cubicBezTo>
                        <a:pt x="275" y="29"/>
                        <a:pt x="275" y="29"/>
                        <a:pt x="275" y="29"/>
                      </a:cubicBezTo>
                      <a:cubicBezTo>
                        <a:pt x="275" y="29"/>
                        <a:pt x="275" y="29"/>
                        <a:pt x="275" y="29"/>
                      </a:cubicBezTo>
                      <a:cubicBezTo>
                        <a:pt x="274" y="29"/>
                        <a:pt x="274" y="29"/>
                        <a:pt x="274" y="29"/>
                      </a:cubicBezTo>
                      <a:cubicBezTo>
                        <a:pt x="275" y="31"/>
                        <a:pt x="275" y="31"/>
                        <a:pt x="275" y="31"/>
                      </a:cubicBezTo>
                      <a:cubicBezTo>
                        <a:pt x="274" y="31"/>
                        <a:pt x="274" y="31"/>
                        <a:pt x="274" y="31"/>
                      </a:cubicBezTo>
                      <a:cubicBezTo>
                        <a:pt x="274" y="31"/>
                        <a:pt x="274" y="31"/>
                        <a:pt x="274" y="31"/>
                      </a:cubicBezTo>
                      <a:cubicBezTo>
                        <a:pt x="274" y="32"/>
                        <a:pt x="274" y="32"/>
                        <a:pt x="274" y="32"/>
                      </a:cubicBezTo>
                      <a:cubicBezTo>
                        <a:pt x="273" y="32"/>
                        <a:pt x="273" y="32"/>
                        <a:pt x="273" y="32"/>
                      </a:cubicBezTo>
                      <a:cubicBezTo>
                        <a:pt x="273" y="34"/>
                        <a:pt x="273" y="34"/>
                        <a:pt x="273" y="34"/>
                      </a:cubicBezTo>
                      <a:cubicBezTo>
                        <a:pt x="274" y="34"/>
                        <a:pt x="274" y="34"/>
                        <a:pt x="274" y="34"/>
                      </a:cubicBezTo>
                      <a:cubicBezTo>
                        <a:pt x="275" y="34"/>
                        <a:pt x="275" y="34"/>
                        <a:pt x="275" y="34"/>
                      </a:cubicBezTo>
                      <a:cubicBezTo>
                        <a:pt x="276" y="35"/>
                        <a:pt x="276" y="35"/>
                        <a:pt x="276" y="35"/>
                      </a:cubicBezTo>
                      <a:cubicBezTo>
                        <a:pt x="277" y="35"/>
                        <a:pt x="277" y="35"/>
                        <a:pt x="277" y="35"/>
                      </a:cubicBezTo>
                      <a:cubicBezTo>
                        <a:pt x="277" y="35"/>
                        <a:pt x="277" y="35"/>
                        <a:pt x="277" y="35"/>
                      </a:cubicBezTo>
                      <a:cubicBezTo>
                        <a:pt x="276" y="35"/>
                        <a:pt x="276" y="35"/>
                        <a:pt x="276" y="35"/>
                      </a:cubicBezTo>
                      <a:cubicBezTo>
                        <a:pt x="275" y="35"/>
                        <a:pt x="275" y="35"/>
                        <a:pt x="275" y="35"/>
                      </a:cubicBezTo>
                      <a:cubicBezTo>
                        <a:pt x="274" y="35"/>
                        <a:pt x="274" y="35"/>
                        <a:pt x="274" y="35"/>
                      </a:cubicBezTo>
                      <a:cubicBezTo>
                        <a:pt x="273" y="35"/>
                        <a:pt x="273" y="35"/>
                        <a:pt x="273" y="35"/>
                      </a:cubicBezTo>
                      <a:cubicBezTo>
                        <a:pt x="272" y="35"/>
                        <a:pt x="272" y="35"/>
                        <a:pt x="272" y="35"/>
                      </a:cubicBezTo>
                      <a:cubicBezTo>
                        <a:pt x="271" y="36"/>
                        <a:pt x="271" y="36"/>
                        <a:pt x="271" y="36"/>
                      </a:cubicBezTo>
                      <a:cubicBezTo>
                        <a:pt x="271" y="37"/>
                        <a:pt x="271" y="37"/>
                        <a:pt x="271" y="37"/>
                      </a:cubicBezTo>
                      <a:cubicBezTo>
                        <a:pt x="272" y="37"/>
                        <a:pt x="272" y="37"/>
                        <a:pt x="272" y="37"/>
                      </a:cubicBezTo>
                      <a:cubicBezTo>
                        <a:pt x="271" y="38"/>
                        <a:pt x="271" y="38"/>
                        <a:pt x="271" y="38"/>
                      </a:cubicBezTo>
                      <a:cubicBezTo>
                        <a:pt x="271" y="38"/>
                        <a:pt x="271" y="38"/>
                        <a:pt x="271" y="38"/>
                      </a:cubicBezTo>
                      <a:cubicBezTo>
                        <a:pt x="271" y="39"/>
                        <a:pt x="271" y="39"/>
                        <a:pt x="271" y="39"/>
                      </a:cubicBezTo>
                      <a:cubicBezTo>
                        <a:pt x="271" y="39"/>
                        <a:pt x="271" y="39"/>
                        <a:pt x="271" y="39"/>
                      </a:cubicBezTo>
                      <a:cubicBezTo>
                        <a:pt x="272" y="39"/>
                        <a:pt x="272" y="39"/>
                        <a:pt x="272" y="39"/>
                      </a:cubicBezTo>
                      <a:cubicBezTo>
                        <a:pt x="273" y="39"/>
                        <a:pt x="273" y="39"/>
                        <a:pt x="273" y="39"/>
                      </a:cubicBezTo>
                      <a:cubicBezTo>
                        <a:pt x="274" y="38"/>
                        <a:pt x="274" y="38"/>
                        <a:pt x="274" y="38"/>
                      </a:cubicBezTo>
                      <a:cubicBezTo>
                        <a:pt x="274" y="38"/>
                        <a:pt x="274" y="38"/>
                        <a:pt x="274" y="38"/>
                      </a:cubicBezTo>
                      <a:cubicBezTo>
                        <a:pt x="274" y="39"/>
                        <a:pt x="274" y="39"/>
                        <a:pt x="274" y="39"/>
                      </a:cubicBezTo>
                      <a:cubicBezTo>
                        <a:pt x="273" y="39"/>
                        <a:pt x="273" y="39"/>
                        <a:pt x="273" y="39"/>
                      </a:cubicBezTo>
                      <a:cubicBezTo>
                        <a:pt x="273" y="40"/>
                        <a:pt x="273" y="40"/>
                        <a:pt x="273" y="40"/>
                      </a:cubicBezTo>
                      <a:cubicBezTo>
                        <a:pt x="273" y="40"/>
                        <a:pt x="273" y="40"/>
                        <a:pt x="273" y="40"/>
                      </a:cubicBezTo>
                      <a:cubicBezTo>
                        <a:pt x="274" y="40"/>
                        <a:pt x="274" y="40"/>
                        <a:pt x="274" y="40"/>
                      </a:cubicBezTo>
                      <a:cubicBezTo>
                        <a:pt x="275" y="40"/>
                        <a:pt x="275" y="40"/>
                        <a:pt x="275" y="40"/>
                      </a:cubicBezTo>
                      <a:cubicBezTo>
                        <a:pt x="275" y="40"/>
                        <a:pt x="275" y="40"/>
                        <a:pt x="275" y="40"/>
                      </a:cubicBezTo>
                      <a:cubicBezTo>
                        <a:pt x="276" y="39"/>
                        <a:pt x="276" y="39"/>
                        <a:pt x="276" y="39"/>
                      </a:cubicBezTo>
                      <a:cubicBezTo>
                        <a:pt x="276" y="40"/>
                        <a:pt x="276" y="40"/>
                        <a:pt x="276" y="40"/>
                      </a:cubicBezTo>
                      <a:cubicBezTo>
                        <a:pt x="275" y="40"/>
                        <a:pt x="275" y="40"/>
                        <a:pt x="275" y="40"/>
                      </a:cubicBezTo>
                      <a:cubicBezTo>
                        <a:pt x="276" y="40"/>
                        <a:pt x="276" y="40"/>
                        <a:pt x="276" y="40"/>
                      </a:cubicBezTo>
                      <a:cubicBezTo>
                        <a:pt x="277" y="40"/>
                        <a:pt x="277" y="40"/>
                        <a:pt x="277" y="40"/>
                      </a:cubicBezTo>
                      <a:cubicBezTo>
                        <a:pt x="278" y="41"/>
                        <a:pt x="278" y="41"/>
                        <a:pt x="278" y="41"/>
                      </a:cubicBezTo>
                      <a:cubicBezTo>
                        <a:pt x="277" y="41"/>
                        <a:pt x="277" y="41"/>
                        <a:pt x="277" y="41"/>
                      </a:cubicBezTo>
                      <a:cubicBezTo>
                        <a:pt x="277" y="41"/>
                        <a:pt x="277" y="41"/>
                        <a:pt x="277" y="41"/>
                      </a:cubicBezTo>
                      <a:cubicBezTo>
                        <a:pt x="277" y="42"/>
                        <a:pt x="277" y="42"/>
                        <a:pt x="277" y="42"/>
                      </a:cubicBezTo>
                      <a:cubicBezTo>
                        <a:pt x="278" y="41"/>
                        <a:pt x="278" y="41"/>
                        <a:pt x="278" y="41"/>
                      </a:cubicBezTo>
                      <a:cubicBezTo>
                        <a:pt x="279" y="42"/>
                        <a:pt x="279" y="42"/>
                        <a:pt x="279" y="42"/>
                      </a:cubicBezTo>
                      <a:cubicBezTo>
                        <a:pt x="282" y="42"/>
                        <a:pt x="282" y="42"/>
                        <a:pt x="282" y="42"/>
                      </a:cubicBezTo>
                      <a:cubicBezTo>
                        <a:pt x="282" y="43"/>
                        <a:pt x="282" y="43"/>
                        <a:pt x="282" y="43"/>
                      </a:cubicBezTo>
                      <a:cubicBezTo>
                        <a:pt x="280" y="43"/>
                        <a:pt x="280" y="43"/>
                        <a:pt x="280" y="43"/>
                      </a:cubicBezTo>
                      <a:cubicBezTo>
                        <a:pt x="279" y="43"/>
                        <a:pt x="279" y="43"/>
                        <a:pt x="279" y="43"/>
                      </a:cubicBezTo>
                      <a:cubicBezTo>
                        <a:pt x="278" y="42"/>
                        <a:pt x="278" y="42"/>
                        <a:pt x="278" y="42"/>
                      </a:cubicBezTo>
                      <a:cubicBezTo>
                        <a:pt x="277" y="42"/>
                        <a:pt x="277" y="42"/>
                        <a:pt x="277" y="42"/>
                      </a:cubicBezTo>
                      <a:cubicBezTo>
                        <a:pt x="277" y="43"/>
                        <a:pt x="277" y="43"/>
                        <a:pt x="277" y="43"/>
                      </a:cubicBezTo>
                      <a:cubicBezTo>
                        <a:pt x="278" y="43"/>
                        <a:pt x="278" y="43"/>
                        <a:pt x="278" y="43"/>
                      </a:cubicBezTo>
                      <a:cubicBezTo>
                        <a:pt x="280" y="44"/>
                        <a:pt x="280" y="44"/>
                        <a:pt x="280" y="44"/>
                      </a:cubicBezTo>
                      <a:cubicBezTo>
                        <a:pt x="281" y="44"/>
                        <a:pt x="281" y="44"/>
                        <a:pt x="281" y="44"/>
                      </a:cubicBezTo>
                      <a:cubicBezTo>
                        <a:pt x="282" y="44"/>
                        <a:pt x="282" y="44"/>
                        <a:pt x="282" y="44"/>
                      </a:cubicBezTo>
                      <a:cubicBezTo>
                        <a:pt x="280" y="44"/>
                        <a:pt x="280" y="44"/>
                        <a:pt x="280" y="44"/>
                      </a:cubicBezTo>
                      <a:cubicBezTo>
                        <a:pt x="279" y="44"/>
                        <a:pt x="279" y="44"/>
                        <a:pt x="279" y="44"/>
                      </a:cubicBezTo>
                      <a:cubicBezTo>
                        <a:pt x="278" y="44"/>
                        <a:pt x="278" y="44"/>
                        <a:pt x="278" y="44"/>
                      </a:cubicBezTo>
                      <a:cubicBezTo>
                        <a:pt x="277" y="44"/>
                        <a:pt x="277" y="44"/>
                        <a:pt x="277" y="44"/>
                      </a:cubicBezTo>
                      <a:cubicBezTo>
                        <a:pt x="276" y="43"/>
                        <a:pt x="276" y="43"/>
                        <a:pt x="276" y="43"/>
                      </a:cubicBezTo>
                      <a:cubicBezTo>
                        <a:pt x="275" y="43"/>
                        <a:pt x="275" y="43"/>
                        <a:pt x="275" y="43"/>
                      </a:cubicBezTo>
                      <a:cubicBezTo>
                        <a:pt x="274" y="42"/>
                        <a:pt x="274" y="42"/>
                        <a:pt x="274" y="42"/>
                      </a:cubicBezTo>
                      <a:cubicBezTo>
                        <a:pt x="273" y="42"/>
                        <a:pt x="273" y="42"/>
                        <a:pt x="273" y="42"/>
                      </a:cubicBezTo>
                      <a:cubicBezTo>
                        <a:pt x="273" y="43"/>
                        <a:pt x="273" y="43"/>
                        <a:pt x="273" y="43"/>
                      </a:cubicBezTo>
                      <a:cubicBezTo>
                        <a:pt x="272" y="43"/>
                        <a:pt x="272" y="43"/>
                        <a:pt x="272" y="43"/>
                      </a:cubicBezTo>
                      <a:cubicBezTo>
                        <a:pt x="271" y="43"/>
                        <a:pt x="271" y="43"/>
                        <a:pt x="271" y="43"/>
                      </a:cubicBezTo>
                      <a:cubicBezTo>
                        <a:pt x="271" y="45"/>
                        <a:pt x="271" y="45"/>
                        <a:pt x="271" y="45"/>
                      </a:cubicBezTo>
                      <a:cubicBezTo>
                        <a:pt x="272" y="46"/>
                        <a:pt x="272" y="46"/>
                        <a:pt x="272" y="46"/>
                      </a:cubicBezTo>
                      <a:cubicBezTo>
                        <a:pt x="272" y="47"/>
                        <a:pt x="272" y="47"/>
                        <a:pt x="272" y="47"/>
                      </a:cubicBezTo>
                      <a:cubicBezTo>
                        <a:pt x="271" y="47"/>
                        <a:pt x="271" y="47"/>
                        <a:pt x="271" y="47"/>
                      </a:cubicBezTo>
                      <a:cubicBezTo>
                        <a:pt x="271" y="46"/>
                        <a:pt x="271" y="46"/>
                        <a:pt x="271" y="46"/>
                      </a:cubicBezTo>
                      <a:cubicBezTo>
                        <a:pt x="270" y="46"/>
                        <a:pt x="270" y="46"/>
                        <a:pt x="270" y="46"/>
                      </a:cubicBezTo>
                      <a:cubicBezTo>
                        <a:pt x="270" y="47"/>
                        <a:pt x="270" y="47"/>
                        <a:pt x="270" y="47"/>
                      </a:cubicBezTo>
                      <a:cubicBezTo>
                        <a:pt x="270" y="48"/>
                        <a:pt x="270" y="48"/>
                        <a:pt x="270" y="48"/>
                      </a:cubicBezTo>
                      <a:cubicBezTo>
                        <a:pt x="270" y="49"/>
                        <a:pt x="270" y="49"/>
                        <a:pt x="270" y="49"/>
                      </a:cubicBezTo>
                      <a:cubicBezTo>
                        <a:pt x="271" y="48"/>
                        <a:pt x="271" y="48"/>
                        <a:pt x="271" y="48"/>
                      </a:cubicBezTo>
                      <a:cubicBezTo>
                        <a:pt x="271" y="48"/>
                        <a:pt x="271" y="48"/>
                        <a:pt x="271" y="48"/>
                      </a:cubicBezTo>
                      <a:cubicBezTo>
                        <a:pt x="272" y="49"/>
                        <a:pt x="272" y="49"/>
                        <a:pt x="272" y="49"/>
                      </a:cubicBezTo>
                      <a:cubicBezTo>
                        <a:pt x="273" y="49"/>
                        <a:pt x="273" y="49"/>
                        <a:pt x="273" y="49"/>
                      </a:cubicBezTo>
                      <a:cubicBezTo>
                        <a:pt x="272" y="50"/>
                        <a:pt x="272" y="50"/>
                        <a:pt x="272" y="50"/>
                      </a:cubicBezTo>
                      <a:cubicBezTo>
                        <a:pt x="271" y="50"/>
                        <a:pt x="271" y="50"/>
                        <a:pt x="271" y="50"/>
                      </a:cubicBezTo>
                      <a:cubicBezTo>
                        <a:pt x="271" y="49"/>
                        <a:pt x="271" y="49"/>
                        <a:pt x="271" y="49"/>
                      </a:cubicBezTo>
                      <a:cubicBezTo>
                        <a:pt x="269" y="49"/>
                        <a:pt x="269" y="49"/>
                        <a:pt x="269" y="49"/>
                      </a:cubicBezTo>
                      <a:cubicBezTo>
                        <a:pt x="269" y="51"/>
                        <a:pt x="269" y="51"/>
                        <a:pt x="269" y="51"/>
                      </a:cubicBezTo>
                      <a:cubicBezTo>
                        <a:pt x="270" y="51"/>
                        <a:pt x="270" y="51"/>
                        <a:pt x="270" y="51"/>
                      </a:cubicBezTo>
                      <a:cubicBezTo>
                        <a:pt x="270" y="51"/>
                        <a:pt x="270" y="51"/>
                        <a:pt x="270" y="51"/>
                      </a:cubicBezTo>
                      <a:cubicBezTo>
                        <a:pt x="270" y="51"/>
                        <a:pt x="270" y="51"/>
                        <a:pt x="270" y="51"/>
                      </a:cubicBezTo>
                      <a:cubicBezTo>
                        <a:pt x="270" y="53"/>
                        <a:pt x="270" y="53"/>
                        <a:pt x="270" y="53"/>
                      </a:cubicBezTo>
                      <a:cubicBezTo>
                        <a:pt x="270" y="53"/>
                        <a:pt x="270" y="53"/>
                        <a:pt x="270" y="53"/>
                      </a:cubicBezTo>
                      <a:cubicBezTo>
                        <a:pt x="271" y="53"/>
                        <a:pt x="271" y="53"/>
                        <a:pt x="271" y="53"/>
                      </a:cubicBezTo>
                      <a:cubicBezTo>
                        <a:pt x="271" y="54"/>
                        <a:pt x="271" y="54"/>
                        <a:pt x="271" y="54"/>
                      </a:cubicBezTo>
                      <a:cubicBezTo>
                        <a:pt x="272" y="54"/>
                        <a:pt x="272" y="54"/>
                        <a:pt x="272" y="54"/>
                      </a:cubicBezTo>
                      <a:cubicBezTo>
                        <a:pt x="274" y="56"/>
                        <a:pt x="274" y="56"/>
                        <a:pt x="274" y="56"/>
                      </a:cubicBezTo>
                      <a:cubicBezTo>
                        <a:pt x="275" y="55"/>
                        <a:pt x="275" y="55"/>
                        <a:pt x="275" y="55"/>
                      </a:cubicBezTo>
                      <a:cubicBezTo>
                        <a:pt x="275" y="55"/>
                        <a:pt x="275" y="55"/>
                        <a:pt x="275" y="55"/>
                      </a:cubicBezTo>
                      <a:cubicBezTo>
                        <a:pt x="275" y="54"/>
                        <a:pt x="275" y="54"/>
                        <a:pt x="275" y="54"/>
                      </a:cubicBezTo>
                      <a:cubicBezTo>
                        <a:pt x="276" y="54"/>
                        <a:pt x="276" y="54"/>
                        <a:pt x="276" y="54"/>
                      </a:cubicBezTo>
                      <a:cubicBezTo>
                        <a:pt x="277" y="55"/>
                        <a:pt x="277" y="55"/>
                        <a:pt x="277" y="55"/>
                      </a:cubicBezTo>
                      <a:cubicBezTo>
                        <a:pt x="276" y="55"/>
                        <a:pt x="276" y="55"/>
                        <a:pt x="276" y="55"/>
                      </a:cubicBezTo>
                      <a:cubicBezTo>
                        <a:pt x="276" y="56"/>
                        <a:pt x="276" y="56"/>
                        <a:pt x="276" y="56"/>
                      </a:cubicBezTo>
                      <a:cubicBezTo>
                        <a:pt x="277" y="56"/>
                        <a:pt x="277" y="56"/>
                        <a:pt x="277" y="56"/>
                      </a:cubicBezTo>
                      <a:cubicBezTo>
                        <a:pt x="278" y="54"/>
                        <a:pt x="278" y="54"/>
                        <a:pt x="278" y="54"/>
                      </a:cubicBezTo>
                      <a:cubicBezTo>
                        <a:pt x="278" y="52"/>
                        <a:pt x="278" y="52"/>
                        <a:pt x="278" y="52"/>
                      </a:cubicBezTo>
                      <a:cubicBezTo>
                        <a:pt x="278" y="51"/>
                        <a:pt x="278" y="51"/>
                        <a:pt x="278" y="51"/>
                      </a:cubicBezTo>
                      <a:cubicBezTo>
                        <a:pt x="279" y="50"/>
                        <a:pt x="279" y="50"/>
                        <a:pt x="279" y="50"/>
                      </a:cubicBezTo>
                      <a:cubicBezTo>
                        <a:pt x="279" y="50"/>
                        <a:pt x="279" y="50"/>
                        <a:pt x="279" y="50"/>
                      </a:cubicBezTo>
                      <a:cubicBezTo>
                        <a:pt x="279" y="51"/>
                        <a:pt x="279" y="51"/>
                        <a:pt x="279" y="51"/>
                      </a:cubicBezTo>
                      <a:cubicBezTo>
                        <a:pt x="278" y="52"/>
                        <a:pt x="278" y="52"/>
                        <a:pt x="278" y="52"/>
                      </a:cubicBezTo>
                      <a:cubicBezTo>
                        <a:pt x="278" y="53"/>
                        <a:pt x="278" y="53"/>
                        <a:pt x="278" y="53"/>
                      </a:cubicBezTo>
                      <a:cubicBezTo>
                        <a:pt x="278" y="54"/>
                        <a:pt x="278" y="54"/>
                        <a:pt x="278" y="54"/>
                      </a:cubicBezTo>
                      <a:cubicBezTo>
                        <a:pt x="278" y="55"/>
                        <a:pt x="278" y="55"/>
                        <a:pt x="278" y="55"/>
                      </a:cubicBezTo>
                      <a:cubicBezTo>
                        <a:pt x="278" y="56"/>
                        <a:pt x="278" y="56"/>
                        <a:pt x="278" y="56"/>
                      </a:cubicBezTo>
                      <a:cubicBezTo>
                        <a:pt x="278" y="57"/>
                        <a:pt x="278" y="57"/>
                        <a:pt x="278" y="57"/>
                      </a:cubicBezTo>
                      <a:cubicBezTo>
                        <a:pt x="278" y="57"/>
                        <a:pt x="278" y="57"/>
                        <a:pt x="278" y="57"/>
                      </a:cubicBezTo>
                      <a:close/>
                      <a:moveTo>
                        <a:pt x="281" y="22"/>
                      </a:moveTo>
                      <a:cubicBezTo>
                        <a:pt x="281" y="21"/>
                        <a:pt x="281" y="21"/>
                        <a:pt x="281" y="21"/>
                      </a:cubicBezTo>
                      <a:cubicBezTo>
                        <a:pt x="281" y="21"/>
                        <a:pt x="281" y="21"/>
                        <a:pt x="281" y="21"/>
                      </a:cubicBezTo>
                      <a:cubicBezTo>
                        <a:pt x="282" y="22"/>
                        <a:pt x="282" y="22"/>
                        <a:pt x="282" y="22"/>
                      </a:cubicBezTo>
                      <a:cubicBezTo>
                        <a:pt x="282" y="22"/>
                        <a:pt x="282" y="22"/>
                        <a:pt x="282" y="22"/>
                      </a:cubicBezTo>
                      <a:cubicBezTo>
                        <a:pt x="283" y="22"/>
                        <a:pt x="283" y="22"/>
                        <a:pt x="283" y="22"/>
                      </a:cubicBezTo>
                      <a:cubicBezTo>
                        <a:pt x="282" y="22"/>
                        <a:pt x="282" y="22"/>
                        <a:pt x="282" y="22"/>
                      </a:cubicBezTo>
                      <a:cubicBezTo>
                        <a:pt x="282" y="22"/>
                        <a:pt x="282" y="22"/>
                        <a:pt x="282" y="22"/>
                      </a:cubicBezTo>
                      <a:cubicBezTo>
                        <a:pt x="281" y="22"/>
                        <a:pt x="281" y="22"/>
                        <a:pt x="281" y="22"/>
                      </a:cubicBezTo>
                      <a:cubicBezTo>
                        <a:pt x="281" y="22"/>
                        <a:pt x="281" y="22"/>
                        <a:pt x="281" y="22"/>
                      </a:cubicBezTo>
                      <a:close/>
                      <a:moveTo>
                        <a:pt x="281" y="57"/>
                      </a:moveTo>
                      <a:cubicBezTo>
                        <a:pt x="281" y="56"/>
                        <a:pt x="281" y="56"/>
                        <a:pt x="281" y="56"/>
                      </a:cubicBezTo>
                      <a:cubicBezTo>
                        <a:pt x="282" y="55"/>
                        <a:pt x="282" y="55"/>
                        <a:pt x="282" y="55"/>
                      </a:cubicBezTo>
                      <a:cubicBezTo>
                        <a:pt x="282" y="55"/>
                        <a:pt x="282" y="55"/>
                        <a:pt x="282" y="55"/>
                      </a:cubicBezTo>
                      <a:cubicBezTo>
                        <a:pt x="283" y="55"/>
                        <a:pt x="283" y="55"/>
                        <a:pt x="283" y="55"/>
                      </a:cubicBezTo>
                      <a:cubicBezTo>
                        <a:pt x="283" y="55"/>
                        <a:pt x="283" y="55"/>
                        <a:pt x="283" y="55"/>
                      </a:cubicBezTo>
                      <a:cubicBezTo>
                        <a:pt x="283" y="55"/>
                        <a:pt x="283" y="55"/>
                        <a:pt x="283" y="55"/>
                      </a:cubicBezTo>
                      <a:cubicBezTo>
                        <a:pt x="282" y="56"/>
                        <a:pt x="282" y="56"/>
                        <a:pt x="282" y="56"/>
                      </a:cubicBezTo>
                      <a:cubicBezTo>
                        <a:pt x="282" y="57"/>
                        <a:pt x="282" y="57"/>
                        <a:pt x="282" y="57"/>
                      </a:cubicBezTo>
                      <a:cubicBezTo>
                        <a:pt x="281" y="57"/>
                        <a:pt x="281" y="57"/>
                        <a:pt x="281" y="57"/>
                      </a:cubicBezTo>
                      <a:close/>
                      <a:moveTo>
                        <a:pt x="290" y="49"/>
                      </a:moveTo>
                      <a:cubicBezTo>
                        <a:pt x="291" y="48"/>
                        <a:pt x="291" y="48"/>
                        <a:pt x="291" y="48"/>
                      </a:cubicBezTo>
                      <a:cubicBezTo>
                        <a:pt x="292" y="48"/>
                        <a:pt x="292" y="48"/>
                        <a:pt x="292" y="48"/>
                      </a:cubicBezTo>
                      <a:cubicBezTo>
                        <a:pt x="293" y="47"/>
                        <a:pt x="293" y="47"/>
                        <a:pt x="293" y="47"/>
                      </a:cubicBezTo>
                      <a:cubicBezTo>
                        <a:pt x="294" y="48"/>
                        <a:pt x="294" y="48"/>
                        <a:pt x="294" y="48"/>
                      </a:cubicBezTo>
                      <a:cubicBezTo>
                        <a:pt x="295" y="48"/>
                        <a:pt x="295" y="48"/>
                        <a:pt x="295" y="48"/>
                      </a:cubicBezTo>
                      <a:cubicBezTo>
                        <a:pt x="294" y="49"/>
                        <a:pt x="294" y="49"/>
                        <a:pt x="294" y="49"/>
                      </a:cubicBezTo>
                      <a:cubicBezTo>
                        <a:pt x="293" y="49"/>
                        <a:pt x="293" y="49"/>
                        <a:pt x="293" y="49"/>
                      </a:cubicBezTo>
                      <a:cubicBezTo>
                        <a:pt x="292" y="49"/>
                        <a:pt x="292" y="49"/>
                        <a:pt x="292" y="49"/>
                      </a:cubicBezTo>
                      <a:cubicBezTo>
                        <a:pt x="291" y="50"/>
                        <a:pt x="291" y="50"/>
                        <a:pt x="291" y="50"/>
                      </a:cubicBezTo>
                      <a:cubicBezTo>
                        <a:pt x="291" y="49"/>
                        <a:pt x="291" y="49"/>
                        <a:pt x="291" y="49"/>
                      </a:cubicBezTo>
                      <a:cubicBezTo>
                        <a:pt x="290" y="49"/>
                        <a:pt x="290" y="49"/>
                        <a:pt x="290" y="49"/>
                      </a:cubicBezTo>
                      <a:close/>
                      <a:moveTo>
                        <a:pt x="357" y="2"/>
                      </a:moveTo>
                      <a:cubicBezTo>
                        <a:pt x="357" y="1"/>
                        <a:pt x="357" y="1"/>
                        <a:pt x="357" y="1"/>
                      </a:cubicBezTo>
                      <a:cubicBezTo>
                        <a:pt x="358" y="1"/>
                        <a:pt x="358" y="1"/>
                        <a:pt x="358" y="1"/>
                      </a:cubicBezTo>
                      <a:cubicBezTo>
                        <a:pt x="358" y="2"/>
                        <a:pt x="358" y="2"/>
                        <a:pt x="358" y="2"/>
                      </a:cubicBezTo>
                      <a:cubicBezTo>
                        <a:pt x="358" y="2"/>
                        <a:pt x="358" y="2"/>
                        <a:pt x="358" y="2"/>
                      </a:cubicBezTo>
                      <a:cubicBezTo>
                        <a:pt x="357" y="2"/>
                        <a:pt x="357" y="2"/>
                        <a:pt x="357" y="2"/>
                      </a:cubicBezTo>
                      <a:close/>
                      <a:moveTo>
                        <a:pt x="325" y="58"/>
                      </a:moveTo>
                      <a:cubicBezTo>
                        <a:pt x="325" y="59"/>
                        <a:pt x="325" y="59"/>
                        <a:pt x="325" y="59"/>
                      </a:cubicBezTo>
                      <a:cubicBezTo>
                        <a:pt x="325" y="59"/>
                        <a:pt x="325" y="59"/>
                        <a:pt x="325" y="59"/>
                      </a:cubicBezTo>
                      <a:cubicBezTo>
                        <a:pt x="326" y="59"/>
                        <a:pt x="326" y="59"/>
                        <a:pt x="326" y="59"/>
                      </a:cubicBezTo>
                      <a:cubicBezTo>
                        <a:pt x="326" y="59"/>
                        <a:pt x="326" y="59"/>
                        <a:pt x="326" y="59"/>
                      </a:cubicBezTo>
                      <a:cubicBezTo>
                        <a:pt x="325" y="58"/>
                        <a:pt x="325" y="58"/>
                        <a:pt x="325" y="58"/>
                      </a:cubicBezTo>
                      <a:cubicBezTo>
                        <a:pt x="325" y="58"/>
                        <a:pt x="325" y="58"/>
                        <a:pt x="325" y="58"/>
                      </a:cubicBezTo>
                      <a:close/>
                      <a:moveTo>
                        <a:pt x="309" y="67"/>
                      </a:moveTo>
                      <a:cubicBezTo>
                        <a:pt x="309" y="68"/>
                        <a:pt x="309" y="68"/>
                        <a:pt x="309" y="68"/>
                      </a:cubicBezTo>
                      <a:cubicBezTo>
                        <a:pt x="310" y="68"/>
                        <a:pt x="310" y="68"/>
                        <a:pt x="310" y="68"/>
                      </a:cubicBezTo>
                      <a:cubicBezTo>
                        <a:pt x="310" y="67"/>
                        <a:pt x="310" y="67"/>
                        <a:pt x="310" y="67"/>
                      </a:cubicBezTo>
                      <a:cubicBezTo>
                        <a:pt x="309" y="67"/>
                        <a:pt x="309" y="67"/>
                        <a:pt x="309" y="67"/>
                      </a:cubicBezTo>
                      <a:close/>
                      <a:moveTo>
                        <a:pt x="287" y="67"/>
                      </a:moveTo>
                      <a:cubicBezTo>
                        <a:pt x="286" y="66"/>
                        <a:pt x="286" y="66"/>
                        <a:pt x="286" y="66"/>
                      </a:cubicBezTo>
                      <a:cubicBezTo>
                        <a:pt x="286" y="65"/>
                        <a:pt x="286" y="65"/>
                        <a:pt x="286" y="65"/>
                      </a:cubicBezTo>
                      <a:cubicBezTo>
                        <a:pt x="287" y="65"/>
                        <a:pt x="287" y="65"/>
                        <a:pt x="287" y="65"/>
                      </a:cubicBezTo>
                      <a:cubicBezTo>
                        <a:pt x="287" y="66"/>
                        <a:pt x="287" y="66"/>
                        <a:pt x="287" y="66"/>
                      </a:cubicBezTo>
                      <a:cubicBezTo>
                        <a:pt x="287" y="67"/>
                        <a:pt x="287" y="67"/>
                        <a:pt x="287" y="67"/>
                      </a:cubicBezTo>
                      <a:cubicBezTo>
                        <a:pt x="287" y="67"/>
                        <a:pt x="287" y="67"/>
                        <a:pt x="287" y="67"/>
                      </a:cubicBezTo>
                      <a:cubicBezTo>
                        <a:pt x="287" y="67"/>
                        <a:pt x="287" y="67"/>
                        <a:pt x="287" y="67"/>
                      </a:cubicBezTo>
                      <a:close/>
                      <a:moveTo>
                        <a:pt x="280" y="79"/>
                      </a:moveTo>
                      <a:cubicBezTo>
                        <a:pt x="280" y="78"/>
                        <a:pt x="280" y="78"/>
                        <a:pt x="280" y="78"/>
                      </a:cubicBezTo>
                      <a:cubicBezTo>
                        <a:pt x="280" y="78"/>
                        <a:pt x="280" y="78"/>
                        <a:pt x="280" y="78"/>
                      </a:cubicBezTo>
                      <a:cubicBezTo>
                        <a:pt x="280" y="77"/>
                        <a:pt x="280" y="77"/>
                        <a:pt x="280" y="77"/>
                      </a:cubicBezTo>
                      <a:cubicBezTo>
                        <a:pt x="280" y="77"/>
                        <a:pt x="280" y="77"/>
                        <a:pt x="280" y="77"/>
                      </a:cubicBezTo>
                      <a:cubicBezTo>
                        <a:pt x="279" y="77"/>
                        <a:pt x="279" y="77"/>
                        <a:pt x="279" y="77"/>
                      </a:cubicBezTo>
                      <a:cubicBezTo>
                        <a:pt x="279" y="78"/>
                        <a:pt x="279" y="78"/>
                        <a:pt x="279" y="78"/>
                      </a:cubicBezTo>
                      <a:cubicBezTo>
                        <a:pt x="279" y="79"/>
                        <a:pt x="279" y="79"/>
                        <a:pt x="279" y="79"/>
                      </a:cubicBezTo>
                      <a:cubicBezTo>
                        <a:pt x="280" y="80"/>
                        <a:pt x="280" y="80"/>
                        <a:pt x="280" y="80"/>
                      </a:cubicBezTo>
                      <a:cubicBezTo>
                        <a:pt x="280" y="81"/>
                        <a:pt x="280" y="81"/>
                        <a:pt x="280" y="81"/>
                      </a:cubicBezTo>
                      <a:cubicBezTo>
                        <a:pt x="279" y="81"/>
                        <a:pt x="279" y="81"/>
                        <a:pt x="279" y="81"/>
                      </a:cubicBezTo>
                      <a:cubicBezTo>
                        <a:pt x="279" y="80"/>
                        <a:pt x="279" y="80"/>
                        <a:pt x="279" y="80"/>
                      </a:cubicBezTo>
                      <a:cubicBezTo>
                        <a:pt x="277" y="80"/>
                        <a:pt x="277" y="80"/>
                        <a:pt x="277" y="80"/>
                      </a:cubicBezTo>
                      <a:cubicBezTo>
                        <a:pt x="277" y="80"/>
                        <a:pt x="277" y="80"/>
                        <a:pt x="277" y="80"/>
                      </a:cubicBezTo>
                      <a:cubicBezTo>
                        <a:pt x="276" y="80"/>
                        <a:pt x="276" y="80"/>
                        <a:pt x="276" y="80"/>
                      </a:cubicBezTo>
                      <a:cubicBezTo>
                        <a:pt x="275" y="79"/>
                        <a:pt x="275" y="79"/>
                        <a:pt x="275" y="79"/>
                      </a:cubicBezTo>
                      <a:cubicBezTo>
                        <a:pt x="275" y="79"/>
                        <a:pt x="275" y="79"/>
                        <a:pt x="275" y="79"/>
                      </a:cubicBezTo>
                      <a:cubicBezTo>
                        <a:pt x="274" y="79"/>
                        <a:pt x="274" y="79"/>
                        <a:pt x="274" y="79"/>
                      </a:cubicBezTo>
                      <a:cubicBezTo>
                        <a:pt x="274" y="78"/>
                        <a:pt x="274" y="78"/>
                        <a:pt x="274" y="78"/>
                      </a:cubicBezTo>
                      <a:cubicBezTo>
                        <a:pt x="274" y="78"/>
                        <a:pt x="274" y="78"/>
                        <a:pt x="274" y="78"/>
                      </a:cubicBezTo>
                      <a:cubicBezTo>
                        <a:pt x="274" y="78"/>
                        <a:pt x="274" y="78"/>
                        <a:pt x="274" y="78"/>
                      </a:cubicBez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75" y="77"/>
                        <a:pt x="275" y="77"/>
                        <a:pt x="275" y="77"/>
                      </a:cubicBezTo>
                      <a:cubicBezTo>
                        <a:pt x="275" y="76"/>
                        <a:pt x="275" y="76"/>
                        <a:pt x="275" y="76"/>
                      </a:cubicBezTo>
                      <a:cubicBezTo>
                        <a:pt x="274" y="75"/>
                        <a:pt x="274" y="75"/>
                        <a:pt x="274" y="75"/>
                      </a:cubicBezTo>
                      <a:cubicBezTo>
                        <a:pt x="274" y="75"/>
                        <a:pt x="274" y="75"/>
                        <a:pt x="274" y="75"/>
                      </a:cubicBezTo>
                      <a:cubicBezTo>
                        <a:pt x="274" y="75"/>
                        <a:pt x="274" y="75"/>
                        <a:pt x="274" y="75"/>
                      </a:cubicBezTo>
                      <a:cubicBezTo>
                        <a:pt x="274" y="76"/>
                        <a:pt x="274" y="76"/>
                        <a:pt x="274" y="76"/>
                      </a:cubicBezTo>
                      <a:cubicBezTo>
                        <a:pt x="274" y="76"/>
                        <a:pt x="274" y="76"/>
                        <a:pt x="274" y="76"/>
                      </a:cubicBez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73" y="77"/>
                        <a:pt x="273" y="77"/>
                        <a:pt x="273" y="77"/>
                      </a:cubicBezTo>
                      <a:cubicBezTo>
                        <a:pt x="273" y="77"/>
                        <a:pt x="273" y="77"/>
                        <a:pt x="273" y="77"/>
                      </a:cubicBezTo>
                      <a:cubicBezTo>
                        <a:pt x="273" y="77"/>
                        <a:pt x="273" y="77"/>
                        <a:pt x="273" y="77"/>
                      </a:cubicBezTo>
                      <a:cubicBezTo>
                        <a:pt x="273" y="78"/>
                        <a:pt x="273" y="78"/>
                        <a:pt x="273" y="78"/>
                      </a:cubicBezTo>
                      <a:cubicBezTo>
                        <a:pt x="273" y="78"/>
                        <a:pt x="273" y="78"/>
                        <a:pt x="273" y="78"/>
                      </a:cubicBezTo>
                      <a:cubicBezTo>
                        <a:pt x="272" y="78"/>
                        <a:pt x="272" y="78"/>
                        <a:pt x="272" y="78"/>
                      </a:cubicBezTo>
                      <a:cubicBezTo>
                        <a:pt x="272" y="77"/>
                        <a:pt x="272" y="77"/>
                        <a:pt x="272" y="77"/>
                      </a:cubicBezTo>
                      <a:cubicBezTo>
                        <a:pt x="272" y="77"/>
                        <a:pt x="272" y="77"/>
                        <a:pt x="272" y="77"/>
                      </a:cubicBezTo>
                      <a:cubicBezTo>
                        <a:pt x="272" y="76"/>
                        <a:pt x="272" y="76"/>
                        <a:pt x="272" y="76"/>
                      </a:cubicBezTo>
                      <a:cubicBezTo>
                        <a:pt x="272" y="75"/>
                        <a:pt x="272" y="75"/>
                        <a:pt x="272" y="75"/>
                      </a:cubicBezTo>
                      <a:cubicBezTo>
                        <a:pt x="272" y="75"/>
                        <a:pt x="272" y="75"/>
                        <a:pt x="272" y="75"/>
                      </a:cubicBezTo>
                      <a:cubicBezTo>
                        <a:pt x="272" y="74"/>
                        <a:pt x="272" y="74"/>
                        <a:pt x="272" y="74"/>
                      </a:cubicBezTo>
                      <a:cubicBezTo>
                        <a:pt x="272" y="75"/>
                        <a:pt x="272" y="75"/>
                        <a:pt x="272" y="75"/>
                      </a:cubicBezTo>
                      <a:cubicBezTo>
                        <a:pt x="271" y="75"/>
                        <a:pt x="271" y="75"/>
                        <a:pt x="271" y="75"/>
                      </a:cubicBezTo>
                      <a:cubicBezTo>
                        <a:pt x="271" y="76"/>
                        <a:pt x="271" y="76"/>
                        <a:pt x="271" y="76"/>
                      </a:cubicBezTo>
                      <a:cubicBezTo>
                        <a:pt x="271" y="76"/>
                        <a:pt x="271" y="76"/>
                        <a:pt x="271" y="76"/>
                      </a:cubicBezTo>
                      <a:cubicBezTo>
                        <a:pt x="271" y="77"/>
                        <a:pt x="271" y="77"/>
                        <a:pt x="271" y="77"/>
                      </a:cubicBezTo>
                      <a:cubicBezTo>
                        <a:pt x="270" y="77"/>
                        <a:pt x="270" y="77"/>
                        <a:pt x="270" y="77"/>
                      </a:cubicBezTo>
                      <a:cubicBezTo>
                        <a:pt x="269" y="77"/>
                        <a:pt x="269" y="77"/>
                        <a:pt x="269" y="77"/>
                      </a:cubicBezTo>
                      <a:cubicBezTo>
                        <a:pt x="269" y="77"/>
                        <a:pt x="269" y="77"/>
                        <a:pt x="269" y="77"/>
                      </a:cubicBezTo>
                      <a:cubicBezTo>
                        <a:pt x="269" y="76"/>
                        <a:pt x="269" y="76"/>
                        <a:pt x="269" y="76"/>
                      </a:cubicBezTo>
                      <a:cubicBezTo>
                        <a:pt x="269" y="76"/>
                        <a:pt x="269" y="76"/>
                        <a:pt x="269" y="76"/>
                      </a:cubicBezTo>
                      <a:cubicBezTo>
                        <a:pt x="269" y="75"/>
                        <a:pt x="269" y="75"/>
                        <a:pt x="269" y="75"/>
                      </a:cubicBezTo>
                      <a:cubicBezTo>
                        <a:pt x="269" y="74"/>
                        <a:pt x="269" y="74"/>
                        <a:pt x="269" y="74"/>
                      </a:cubicBezTo>
                      <a:cubicBezTo>
                        <a:pt x="269" y="74"/>
                        <a:pt x="269" y="74"/>
                        <a:pt x="269" y="74"/>
                      </a:cubicBezTo>
                      <a:cubicBezTo>
                        <a:pt x="270" y="72"/>
                        <a:pt x="270" y="72"/>
                        <a:pt x="270" y="72"/>
                      </a:cubicBezTo>
                      <a:cubicBezTo>
                        <a:pt x="270" y="72"/>
                        <a:pt x="270" y="72"/>
                        <a:pt x="270" y="72"/>
                      </a:cubicBezTo>
                      <a:cubicBezTo>
                        <a:pt x="269" y="73"/>
                        <a:pt x="269" y="73"/>
                        <a:pt x="269" y="73"/>
                      </a:cubicBezTo>
                      <a:cubicBezTo>
                        <a:pt x="269" y="74"/>
                        <a:pt x="269" y="74"/>
                        <a:pt x="269" y="74"/>
                      </a:cubicBezTo>
                      <a:cubicBezTo>
                        <a:pt x="269" y="75"/>
                        <a:pt x="269" y="75"/>
                        <a:pt x="269" y="75"/>
                      </a:cubicBezTo>
                      <a:cubicBezTo>
                        <a:pt x="268" y="76"/>
                        <a:pt x="268" y="76"/>
                        <a:pt x="268" y="76"/>
                      </a:cubicBezTo>
                      <a:cubicBezTo>
                        <a:pt x="268" y="76"/>
                        <a:pt x="268" y="76"/>
                        <a:pt x="268" y="76"/>
                      </a:cubicBezTo>
                      <a:cubicBezTo>
                        <a:pt x="268" y="75"/>
                        <a:pt x="268" y="75"/>
                        <a:pt x="268" y="75"/>
                      </a:cubicBezTo>
                      <a:cubicBezTo>
                        <a:pt x="268" y="75"/>
                        <a:pt x="268" y="75"/>
                        <a:pt x="268" y="75"/>
                      </a:cubicBezTo>
                      <a:cubicBezTo>
                        <a:pt x="268" y="75"/>
                        <a:pt x="268" y="75"/>
                        <a:pt x="268" y="75"/>
                      </a:cubicBezTo>
                      <a:cubicBezTo>
                        <a:pt x="268" y="76"/>
                        <a:pt x="268" y="76"/>
                        <a:pt x="268" y="76"/>
                      </a:cubicBezTo>
                      <a:cubicBezTo>
                        <a:pt x="267" y="76"/>
                        <a:pt x="267" y="76"/>
                        <a:pt x="267" y="76"/>
                      </a:cubicBezTo>
                      <a:cubicBezTo>
                        <a:pt x="266" y="75"/>
                        <a:pt x="266" y="75"/>
                        <a:pt x="266" y="75"/>
                      </a:cubicBezTo>
                      <a:cubicBezTo>
                        <a:pt x="266" y="74"/>
                        <a:pt x="266" y="74"/>
                        <a:pt x="266" y="74"/>
                      </a:cubicBezTo>
                      <a:cubicBezTo>
                        <a:pt x="266" y="74"/>
                        <a:pt x="266" y="74"/>
                        <a:pt x="266" y="74"/>
                      </a:cubicBezTo>
                      <a:cubicBezTo>
                        <a:pt x="266" y="73"/>
                        <a:pt x="266" y="73"/>
                        <a:pt x="266" y="73"/>
                      </a:cubicBezTo>
                      <a:cubicBezTo>
                        <a:pt x="267" y="73"/>
                        <a:pt x="267" y="73"/>
                        <a:pt x="267" y="73"/>
                      </a:cubicBezTo>
                      <a:cubicBezTo>
                        <a:pt x="268" y="72"/>
                        <a:pt x="268" y="72"/>
                        <a:pt x="268" y="72"/>
                      </a:cubicBezTo>
                      <a:cubicBezTo>
                        <a:pt x="267" y="72"/>
                        <a:pt x="267" y="72"/>
                        <a:pt x="267" y="72"/>
                      </a:cubicBezTo>
                      <a:cubicBezTo>
                        <a:pt x="268" y="71"/>
                        <a:pt x="268" y="71"/>
                        <a:pt x="268" y="71"/>
                      </a:cubicBezTo>
                      <a:cubicBezTo>
                        <a:pt x="268" y="70"/>
                        <a:pt x="268" y="70"/>
                        <a:pt x="268" y="70"/>
                      </a:cubicBezTo>
                      <a:cubicBezTo>
                        <a:pt x="269" y="70"/>
                        <a:pt x="269" y="70"/>
                        <a:pt x="269" y="70"/>
                      </a:cubicBezTo>
                      <a:cubicBezTo>
                        <a:pt x="269" y="70"/>
                        <a:pt x="269" y="70"/>
                        <a:pt x="269" y="70"/>
                      </a:cubicBezTo>
                      <a:cubicBezTo>
                        <a:pt x="271" y="70"/>
                        <a:pt x="271" y="70"/>
                        <a:pt x="271" y="70"/>
                      </a:cubicBezTo>
                      <a:cubicBezTo>
                        <a:pt x="271" y="69"/>
                        <a:pt x="271" y="69"/>
                        <a:pt x="271" y="69"/>
                      </a:cubicBezTo>
                      <a:cubicBezTo>
                        <a:pt x="272" y="69"/>
                        <a:pt x="272" y="69"/>
                        <a:pt x="272" y="69"/>
                      </a:cubicBezTo>
                      <a:cubicBezTo>
                        <a:pt x="272" y="69"/>
                        <a:pt x="272" y="69"/>
                        <a:pt x="272" y="69"/>
                      </a:cubicBezTo>
                      <a:cubicBezTo>
                        <a:pt x="272" y="69"/>
                        <a:pt x="272" y="69"/>
                        <a:pt x="272" y="69"/>
                      </a:cubicBezTo>
                      <a:cubicBezTo>
                        <a:pt x="273" y="68"/>
                        <a:pt x="273" y="68"/>
                        <a:pt x="273" y="68"/>
                      </a:cubicBezTo>
                      <a:cubicBezTo>
                        <a:pt x="274" y="68"/>
                        <a:pt x="274" y="68"/>
                        <a:pt x="274" y="68"/>
                      </a:cubicBezTo>
                      <a:cubicBezTo>
                        <a:pt x="275" y="69"/>
                        <a:pt x="275" y="69"/>
                        <a:pt x="275" y="69"/>
                      </a:cubicBezTo>
                      <a:cubicBezTo>
                        <a:pt x="276" y="69"/>
                        <a:pt x="276" y="69"/>
                        <a:pt x="276" y="69"/>
                      </a:cubicBezTo>
                      <a:cubicBezTo>
                        <a:pt x="277" y="68"/>
                        <a:pt x="277" y="68"/>
                        <a:pt x="277" y="68"/>
                      </a:cubicBezTo>
                      <a:cubicBezTo>
                        <a:pt x="277" y="69"/>
                        <a:pt x="277" y="69"/>
                        <a:pt x="277" y="69"/>
                      </a:cubicBezTo>
                      <a:cubicBezTo>
                        <a:pt x="278" y="69"/>
                        <a:pt x="278" y="69"/>
                        <a:pt x="278" y="69"/>
                      </a:cubicBezTo>
                      <a:cubicBezTo>
                        <a:pt x="278" y="69"/>
                        <a:pt x="278" y="69"/>
                        <a:pt x="278" y="69"/>
                      </a:cubicBezTo>
                      <a:cubicBezTo>
                        <a:pt x="278" y="69"/>
                        <a:pt x="278" y="69"/>
                        <a:pt x="278" y="69"/>
                      </a:cubicBezTo>
                      <a:cubicBezTo>
                        <a:pt x="279" y="69"/>
                        <a:pt x="279" y="69"/>
                        <a:pt x="279" y="69"/>
                      </a:cubicBezTo>
                      <a:cubicBezTo>
                        <a:pt x="280" y="69"/>
                        <a:pt x="280" y="69"/>
                        <a:pt x="280" y="69"/>
                      </a:cubicBezTo>
                      <a:cubicBezTo>
                        <a:pt x="280" y="69"/>
                        <a:pt x="280" y="69"/>
                        <a:pt x="280" y="69"/>
                      </a:cubicBezTo>
                      <a:cubicBezTo>
                        <a:pt x="281" y="69"/>
                        <a:pt x="281" y="69"/>
                        <a:pt x="281" y="69"/>
                      </a:cubicBezTo>
                      <a:cubicBezTo>
                        <a:pt x="281" y="69"/>
                        <a:pt x="281" y="69"/>
                        <a:pt x="281" y="69"/>
                      </a:cubicBezTo>
                      <a:cubicBezTo>
                        <a:pt x="281" y="69"/>
                        <a:pt x="281" y="69"/>
                        <a:pt x="281" y="69"/>
                      </a:cubicBezTo>
                      <a:cubicBezTo>
                        <a:pt x="280" y="69"/>
                        <a:pt x="280" y="69"/>
                        <a:pt x="280" y="69"/>
                      </a:cubicBezTo>
                      <a:cubicBezTo>
                        <a:pt x="280" y="68"/>
                        <a:pt x="280" y="68"/>
                        <a:pt x="280" y="68"/>
                      </a:cubicBezTo>
                      <a:cubicBezTo>
                        <a:pt x="279" y="68"/>
                        <a:pt x="279" y="68"/>
                        <a:pt x="279" y="68"/>
                      </a:cubicBezTo>
                      <a:cubicBezTo>
                        <a:pt x="280" y="68"/>
                        <a:pt x="280" y="68"/>
                        <a:pt x="280" y="68"/>
                      </a:cubicBezTo>
                      <a:cubicBezTo>
                        <a:pt x="280" y="68"/>
                        <a:pt x="280" y="68"/>
                        <a:pt x="280" y="68"/>
                      </a:cubicBezTo>
                      <a:cubicBezTo>
                        <a:pt x="280" y="67"/>
                        <a:pt x="280" y="67"/>
                        <a:pt x="280" y="67"/>
                      </a:cubicBezTo>
                      <a:cubicBezTo>
                        <a:pt x="279" y="67"/>
                        <a:pt x="279" y="67"/>
                        <a:pt x="279" y="67"/>
                      </a:cubicBezTo>
                      <a:cubicBezTo>
                        <a:pt x="280" y="67"/>
                        <a:pt x="280" y="67"/>
                        <a:pt x="280" y="67"/>
                      </a:cubicBezTo>
                      <a:cubicBezTo>
                        <a:pt x="280" y="67"/>
                        <a:pt x="280" y="67"/>
                        <a:pt x="280" y="67"/>
                      </a:cubicBezTo>
                      <a:cubicBezTo>
                        <a:pt x="281" y="67"/>
                        <a:pt x="281" y="67"/>
                        <a:pt x="281" y="67"/>
                      </a:cubicBezTo>
                      <a:cubicBezTo>
                        <a:pt x="280" y="66"/>
                        <a:pt x="280" y="66"/>
                        <a:pt x="280" y="66"/>
                      </a:cubicBezTo>
                      <a:cubicBezTo>
                        <a:pt x="279" y="66"/>
                        <a:pt x="279" y="66"/>
                        <a:pt x="279" y="66"/>
                      </a:cubicBezTo>
                      <a:cubicBezTo>
                        <a:pt x="279" y="67"/>
                        <a:pt x="279" y="67"/>
                        <a:pt x="279" y="67"/>
                      </a:cubicBezTo>
                      <a:cubicBezTo>
                        <a:pt x="278" y="66"/>
                        <a:pt x="278" y="66"/>
                        <a:pt x="278" y="66"/>
                      </a:cubicBezTo>
                      <a:cubicBezTo>
                        <a:pt x="279" y="65"/>
                        <a:pt x="279" y="65"/>
                        <a:pt x="279" y="65"/>
                      </a:cubicBezTo>
                      <a:cubicBezTo>
                        <a:pt x="279" y="65"/>
                        <a:pt x="279" y="65"/>
                        <a:pt x="279" y="65"/>
                      </a:cubicBezTo>
                      <a:cubicBezTo>
                        <a:pt x="279" y="64"/>
                        <a:pt x="279" y="64"/>
                        <a:pt x="279" y="64"/>
                      </a:cubicBezTo>
                      <a:cubicBezTo>
                        <a:pt x="279" y="64"/>
                        <a:pt x="279" y="64"/>
                        <a:pt x="279" y="64"/>
                      </a:cubicBezTo>
                      <a:cubicBezTo>
                        <a:pt x="279" y="64"/>
                        <a:pt x="279" y="64"/>
                        <a:pt x="279" y="64"/>
                      </a:cubicBezTo>
                      <a:cubicBezTo>
                        <a:pt x="279" y="62"/>
                        <a:pt x="279" y="62"/>
                        <a:pt x="279" y="62"/>
                      </a:cubicBezTo>
                      <a:cubicBezTo>
                        <a:pt x="279" y="62"/>
                        <a:pt x="279" y="62"/>
                        <a:pt x="279" y="62"/>
                      </a:cubicBezTo>
                      <a:cubicBezTo>
                        <a:pt x="279" y="61"/>
                        <a:pt x="279" y="61"/>
                        <a:pt x="279" y="61"/>
                      </a:cubicBezTo>
                      <a:cubicBezTo>
                        <a:pt x="279" y="61"/>
                        <a:pt x="279" y="61"/>
                        <a:pt x="279" y="61"/>
                      </a:cubicBezTo>
                      <a:cubicBezTo>
                        <a:pt x="279" y="61"/>
                        <a:pt x="279" y="61"/>
                        <a:pt x="279" y="61"/>
                      </a:cubicBezTo>
                      <a:cubicBezTo>
                        <a:pt x="280" y="60"/>
                        <a:pt x="280" y="60"/>
                        <a:pt x="280" y="60"/>
                      </a:cubicBezTo>
                      <a:cubicBezTo>
                        <a:pt x="281" y="61"/>
                        <a:pt x="281" y="61"/>
                        <a:pt x="281" y="61"/>
                      </a:cubicBezTo>
                      <a:cubicBezTo>
                        <a:pt x="282" y="60"/>
                        <a:pt x="282" y="60"/>
                        <a:pt x="282" y="60"/>
                      </a:cubicBezTo>
                      <a:cubicBezTo>
                        <a:pt x="283" y="61"/>
                        <a:pt x="283" y="61"/>
                        <a:pt x="283" y="61"/>
                      </a:cubicBezTo>
                      <a:cubicBezTo>
                        <a:pt x="283" y="61"/>
                        <a:pt x="283" y="61"/>
                        <a:pt x="283" y="61"/>
                      </a:cubicBezTo>
                      <a:cubicBezTo>
                        <a:pt x="284" y="62"/>
                        <a:pt x="284" y="62"/>
                        <a:pt x="284" y="62"/>
                      </a:cubicBezTo>
                      <a:cubicBezTo>
                        <a:pt x="285" y="63"/>
                        <a:pt x="285" y="63"/>
                        <a:pt x="285" y="63"/>
                      </a:cubicBezTo>
                      <a:cubicBezTo>
                        <a:pt x="285" y="66"/>
                        <a:pt x="285" y="66"/>
                        <a:pt x="285" y="66"/>
                      </a:cubicBezTo>
                      <a:cubicBezTo>
                        <a:pt x="284" y="67"/>
                        <a:pt x="284" y="67"/>
                        <a:pt x="284" y="67"/>
                      </a:cubicBezTo>
                      <a:cubicBezTo>
                        <a:pt x="285" y="67"/>
                        <a:pt x="285" y="67"/>
                        <a:pt x="285" y="67"/>
                      </a:cubicBezTo>
                      <a:cubicBezTo>
                        <a:pt x="285" y="67"/>
                        <a:pt x="285" y="67"/>
                        <a:pt x="285" y="67"/>
                      </a:cubicBezTo>
                      <a:cubicBezTo>
                        <a:pt x="287" y="67"/>
                        <a:pt x="287" y="67"/>
                        <a:pt x="287" y="67"/>
                      </a:cubicBezTo>
                      <a:cubicBezTo>
                        <a:pt x="287" y="68"/>
                        <a:pt x="287" y="68"/>
                        <a:pt x="287" y="68"/>
                      </a:cubicBezTo>
                      <a:cubicBezTo>
                        <a:pt x="288" y="69"/>
                        <a:pt x="288" y="69"/>
                        <a:pt x="288" y="69"/>
                      </a:cubicBezTo>
                      <a:cubicBezTo>
                        <a:pt x="288" y="68"/>
                        <a:pt x="288" y="68"/>
                        <a:pt x="288" y="68"/>
                      </a:cubicBezTo>
                      <a:cubicBezTo>
                        <a:pt x="290" y="68"/>
                        <a:pt x="290" y="68"/>
                        <a:pt x="290" y="68"/>
                      </a:cubicBezTo>
                      <a:cubicBezTo>
                        <a:pt x="291" y="69"/>
                        <a:pt x="291" y="69"/>
                        <a:pt x="291" y="69"/>
                      </a:cubicBezTo>
                      <a:cubicBezTo>
                        <a:pt x="291" y="69"/>
                        <a:pt x="291" y="69"/>
                        <a:pt x="291" y="69"/>
                      </a:cubicBezTo>
                      <a:cubicBezTo>
                        <a:pt x="291" y="68"/>
                        <a:pt x="291" y="68"/>
                        <a:pt x="291" y="68"/>
                      </a:cubicBezTo>
                      <a:cubicBezTo>
                        <a:pt x="292" y="68"/>
                        <a:pt x="292" y="68"/>
                        <a:pt x="292" y="68"/>
                      </a:cubicBezTo>
                      <a:cubicBezTo>
                        <a:pt x="293" y="67"/>
                        <a:pt x="293" y="67"/>
                        <a:pt x="293" y="67"/>
                      </a:cubicBezTo>
                      <a:cubicBezTo>
                        <a:pt x="294" y="66"/>
                        <a:pt x="294" y="66"/>
                        <a:pt x="294" y="66"/>
                      </a:cubicBezTo>
                      <a:cubicBezTo>
                        <a:pt x="295" y="65"/>
                        <a:pt x="295" y="65"/>
                        <a:pt x="295" y="65"/>
                      </a:cubicBezTo>
                      <a:cubicBezTo>
                        <a:pt x="297" y="64"/>
                        <a:pt x="297" y="64"/>
                        <a:pt x="297" y="64"/>
                      </a:cubicBezTo>
                      <a:cubicBezTo>
                        <a:pt x="297" y="63"/>
                        <a:pt x="297" y="63"/>
                        <a:pt x="297" y="63"/>
                      </a:cubicBezTo>
                      <a:cubicBezTo>
                        <a:pt x="298" y="62"/>
                        <a:pt x="298" y="62"/>
                        <a:pt x="298" y="62"/>
                      </a:cubicBezTo>
                      <a:cubicBezTo>
                        <a:pt x="297" y="62"/>
                        <a:pt x="297" y="62"/>
                        <a:pt x="297" y="62"/>
                      </a:cubicBezTo>
                      <a:cubicBezTo>
                        <a:pt x="296" y="63"/>
                        <a:pt x="296" y="63"/>
                        <a:pt x="296" y="63"/>
                      </a:cubicBezTo>
                      <a:cubicBezTo>
                        <a:pt x="296" y="63"/>
                        <a:pt x="296" y="63"/>
                        <a:pt x="296" y="63"/>
                      </a:cubicBezTo>
                      <a:cubicBezTo>
                        <a:pt x="295" y="65"/>
                        <a:pt x="295" y="65"/>
                        <a:pt x="295" y="65"/>
                      </a:cubicBezTo>
                      <a:cubicBezTo>
                        <a:pt x="294" y="65"/>
                        <a:pt x="294" y="65"/>
                        <a:pt x="294" y="65"/>
                      </a:cubicBezTo>
                      <a:cubicBezTo>
                        <a:pt x="294" y="66"/>
                        <a:pt x="294" y="66"/>
                        <a:pt x="294" y="66"/>
                      </a:cubicBezTo>
                      <a:cubicBezTo>
                        <a:pt x="293" y="67"/>
                        <a:pt x="293" y="67"/>
                        <a:pt x="293" y="67"/>
                      </a:cubicBezTo>
                      <a:cubicBezTo>
                        <a:pt x="291" y="67"/>
                        <a:pt x="291" y="67"/>
                        <a:pt x="291" y="67"/>
                      </a:cubicBezTo>
                      <a:cubicBezTo>
                        <a:pt x="291" y="67"/>
                        <a:pt x="291" y="67"/>
                        <a:pt x="291" y="67"/>
                      </a:cubicBezTo>
                      <a:cubicBezTo>
                        <a:pt x="290" y="67"/>
                        <a:pt x="290" y="67"/>
                        <a:pt x="290" y="67"/>
                      </a:cubicBezTo>
                      <a:cubicBezTo>
                        <a:pt x="290" y="67"/>
                        <a:pt x="290" y="67"/>
                        <a:pt x="290" y="67"/>
                      </a:cubicBezTo>
                      <a:cubicBezTo>
                        <a:pt x="289" y="67"/>
                        <a:pt x="289" y="67"/>
                        <a:pt x="289" y="67"/>
                      </a:cubicBezTo>
                      <a:cubicBezTo>
                        <a:pt x="288" y="66"/>
                        <a:pt x="288" y="66"/>
                        <a:pt x="288" y="66"/>
                      </a:cubicBezTo>
                      <a:cubicBezTo>
                        <a:pt x="288" y="66"/>
                        <a:pt x="288" y="66"/>
                        <a:pt x="288" y="66"/>
                      </a:cubicBezTo>
                      <a:cubicBezTo>
                        <a:pt x="289" y="65"/>
                        <a:pt x="289" y="65"/>
                        <a:pt x="289" y="65"/>
                      </a:cubicBezTo>
                      <a:cubicBezTo>
                        <a:pt x="289" y="65"/>
                        <a:pt x="289" y="65"/>
                        <a:pt x="289" y="65"/>
                      </a:cubicBezTo>
                      <a:cubicBezTo>
                        <a:pt x="290" y="64"/>
                        <a:pt x="290" y="64"/>
                        <a:pt x="290" y="64"/>
                      </a:cubicBezTo>
                      <a:cubicBezTo>
                        <a:pt x="289" y="65"/>
                        <a:pt x="289" y="65"/>
                        <a:pt x="289" y="65"/>
                      </a:cubicBezTo>
                      <a:cubicBezTo>
                        <a:pt x="288" y="65"/>
                        <a:pt x="288" y="65"/>
                        <a:pt x="288" y="65"/>
                      </a:cubicBezTo>
                      <a:cubicBezTo>
                        <a:pt x="287" y="65"/>
                        <a:pt x="287" y="65"/>
                        <a:pt x="287" y="65"/>
                      </a:cubicBezTo>
                      <a:cubicBezTo>
                        <a:pt x="287" y="64"/>
                        <a:pt x="287" y="64"/>
                        <a:pt x="287" y="64"/>
                      </a:cubicBezTo>
                      <a:cubicBezTo>
                        <a:pt x="287" y="64"/>
                        <a:pt x="287" y="64"/>
                        <a:pt x="287" y="64"/>
                      </a:cubicBezTo>
                      <a:cubicBezTo>
                        <a:pt x="288" y="64"/>
                        <a:pt x="288" y="64"/>
                        <a:pt x="288" y="64"/>
                      </a:cubicBezTo>
                      <a:cubicBezTo>
                        <a:pt x="288" y="64"/>
                        <a:pt x="288" y="64"/>
                        <a:pt x="288" y="64"/>
                      </a:cubicBezTo>
                      <a:cubicBezTo>
                        <a:pt x="288" y="63"/>
                        <a:pt x="288" y="63"/>
                        <a:pt x="288" y="63"/>
                      </a:cubicBezTo>
                      <a:cubicBezTo>
                        <a:pt x="288" y="63"/>
                        <a:pt x="288" y="63"/>
                        <a:pt x="288" y="63"/>
                      </a:cubicBezTo>
                      <a:cubicBezTo>
                        <a:pt x="288" y="63"/>
                        <a:pt x="288" y="63"/>
                        <a:pt x="288" y="63"/>
                      </a:cubicBezTo>
                      <a:cubicBezTo>
                        <a:pt x="288" y="63"/>
                        <a:pt x="288" y="63"/>
                        <a:pt x="288" y="63"/>
                      </a:cubicBezTo>
                      <a:cubicBezTo>
                        <a:pt x="289" y="63"/>
                        <a:pt x="289" y="63"/>
                        <a:pt x="289" y="63"/>
                      </a:cubicBezTo>
                      <a:cubicBezTo>
                        <a:pt x="289" y="63"/>
                        <a:pt x="289" y="63"/>
                        <a:pt x="289" y="63"/>
                      </a:cubicBezTo>
                      <a:cubicBezTo>
                        <a:pt x="289" y="62"/>
                        <a:pt x="289" y="62"/>
                        <a:pt x="289" y="62"/>
                      </a:cubicBezTo>
                      <a:cubicBezTo>
                        <a:pt x="289" y="62"/>
                        <a:pt x="289" y="62"/>
                        <a:pt x="289" y="62"/>
                      </a:cubicBezTo>
                      <a:cubicBezTo>
                        <a:pt x="288" y="62"/>
                        <a:pt x="288" y="62"/>
                        <a:pt x="288" y="62"/>
                      </a:cubicBezTo>
                      <a:cubicBezTo>
                        <a:pt x="288" y="62"/>
                        <a:pt x="288" y="62"/>
                        <a:pt x="288" y="62"/>
                      </a:cubicBezTo>
                      <a:cubicBezTo>
                        <a:pt x="287" y="62"/>
                        <a:pt x="287" y="62"/>
                        <a:pt x="287" y="62"/>
                      </a:cubicBezTo>
                      <a:cubicBezTo>
                        <a:pt x="287" y="62"/>
                        <a:pt x="287" y="62"/>
                        <a:pt x="287" y="62"/>
                      </a:cubicBezTo>
                      <a:cubicBezTo>
                        <a:pt x="287" y="61"/>
                        <a:pt x="287" y="61"/>
                        <a:pt x="287" y="61"/>
                      </a:cubicBezTo>
                      <a:cubicBezTo>
                        <a:pt x="288" y="61"/>
                        <a:pt x="288" y="61"/>
                        <a:pt x="288" y="61"/>
                      </a:cubicBezTo>
                      <a:cubicBezTo>
                        <a:pt x="288" y="61"/>
                        <a:pt x="288" y="61"/>
                        <a:pt x="288" y="61"/>
                      </a:cubicBezTo>
                      <a:cubicBezTo>
                        <a:pt x="289" y="61"/>
                        <a:pt x="289" y="61"/>
                        <a:pt x="289" y="61"/>
                      </a:cubicBezTo>
                      <a:cubicBezTo>
                        <a:pt x="290" y="61"/>
                        <a:pt x="290" y="61"/>
                        <a:pt x="290" y="61"/>
                      </a:cubicBezTo>
                      <a:cubicBezTo>
                        <a:pt x="291" y="61"/>
                        <a:pt x="291" y="61"/>
                        <a:pt x="291" y="61"/>
                      </a:cubicBezTo>
                      <a:cubicBezTo>
                        <a:pt x="290" y="61"/>
                        <a:pt x="290" y="61"/>
                        <a:pt x="290" y="61"/>
                      </a:cubicBezTo>
                      <a:cubicBezTo>
                        <a:pt x="290" y="60"/>
                        <a:pt x="290" y="60"/>
                        <a:pt x="290" y="60"/>
                      </a:cubicBezTo>
                      <a:cubicBezTo>
                        <a:pt x="290" y="60"/>
                        <a:pt x="290" y="60"/>
                        <a:pt x="290" y="60"/>
                      </a:cubicBezTo>
                      <a:cubicBezTo>
                        <a:pt x="291" y="60"/>
                        <a:pt x="291" y="60"/>
                        <a:pt x="291" y="60"/>
                      </a:cubicBezTo>
                      <a:cubicBezTo>
                        <a:pt x="291" y="59"/>
                        <a:pt x="291" y="59"/>
                        <a:pt x="291" y="59"/>
                      </a:cubicBezTo>
                      <a:cubicBezTo>
                        <a:pt x="291" y="59"/>
                        <a:pt x="291" y="59"/>
                        <a:pt x="291" y="59"/>
                      </a:cubicBezTo>
                      <a:cubicBezTo>
                        <a:pt x="291" y="59"/>
                        <a:pt x="291" y="59"/>
                        <a:pt x="291" y="59"/>
                      </a:cubicBezTo>
                      <a:cubicBezTo>
                        <a:pt x="291" y="58"/>
                        <a:pt x="291" y="58"/>
                        <a:pt x="291" y="58"/>
                      </a:cubicBezTo>
                      <a:cubicBezTo>
                        <a:pt x="292" y="58"/>
                        <a:pt x="292" y="58"/>
                        <a:pt x="292" y="58"/>
                      </a:cubicBezTo>
                      <a:cubicBezTo>
                        <a:pt x="292" y="57"/>
                        <a:pt x="292" y="57"/>
                        <a:pt x="292" y="57"/>
                      </a:cubicBezTo>
                      <a:cubicBezTo>
                        <a:pt x="293" y="56"/>
                        <a:pt x="293" y="56"/>
                        <a:pt x="293" y="56"/>
                      </a:cubicBezTo>
                      <a:cubicBezTo>
                        <a:pt x="293" y="56"/>
                        <a:pt x="293" y="56"/>
                        <a:pt x="293" y="56"/>
                      </a:cubicBezTo>
                      <a:cubicBezTo>
                        <a:pt x="294" y="55"/>
                        <a:pt x="294" y="55"/>
                        <a:pt x="294" y="55"/>
                      </a:cubicBezTo>
                      <a:cubicBezTo>
                        <a:pt x="293" y="55"/>
                        <a:pt x="293" y="55"/>
                        <a:pt x="293" y="55"/>
                      </a:cubicBezTo>
                      <a:cubicBezTo>
                        <a:pt x="292" y="57"/>
                        <a:pt x="292" y="57"/>
                        <a:pt x="292" y="57"/>
                      </a:cubicBezTo>
                      <a:cubicBezTo>
                        <a:pt x="291" y="58"/>
                        <a:pt x="291" y="58"/>
                        <a:pt x="291" y="58"/>
                      </a:cubicBezTo>
                      <a:cubicBezTo>
                        <a:pt x="289" y="59"/>
                        <a:pt x="289" y="59"/>
                        <a:pt x="289" y="59"/>
                      </a:cubicBezTo>
                      <a:cubicBezTo>
                        <a:pt x="288" y="60"/>
                        <a:pt x="288" y="60"/>
                        <a:pt x="288" y="60"/>
                      </a:cubicBezTo>
                      <a:cubicBezTo>
                        <a:pt x="288" y="60"/>
                        <a:pt x="288" y="60"/>
                        <a:pt x="288" y="60"/>
                      </a:cubicBezTo>
                      <a:cubicBezTo>
                        <a:pt x="286" y="60"/>
                        <a:pt x="286" y="60"/>
                        <a:pt x="286" y="60"/>
                      </a:cubicBezTo>
                      <a:cubicBezTo>
                        <a:pt x="286" y="59"/>
                        <a:pt x="286" y="59"/>
                        <a:pt x="286" y="59"/>
                      </a:cubicBezTo>
                      <a:cubicBezTo>
                        <a:pt x="287" y="59"/>
                        <a:pt x="287" y="59"/>
                        <a:pt x="287" y="59"/>
                      </a:cubicBezTo>
                      <a:cubicBezTo>
                        <a:pt x="288" y="58"/>
                        <a:pt x="288" y="58"/>
                        <a:pt x="288" y="58"/>
                      </a:cubicBezTo>
                      <a:cubicBezTo>
                        <a:pt x="288" y="57"/>
                        <a:pt x="288" y="57"/>
                        <a:pt x="288" y="57"/>
                      </a:cubicBezTo>
                      <a:cubicBezTo>
                        <a:pt x="287" y="58"/>
                        <a:pt x="287" y="58"/>
                        <a:pt x="287" y="58"/>
                      </a:cubicBezTo>
                      <a:cubicBezTo>
                        <a:pt x="285" y="58"/>
                        <a:pt x="285" y="58"/>
                        <a:pt x="285" y="58"/>
                      </a:cubicBezTo>
                      <a:cubicBezTo>
                        <a:pt x="285" y="59"/>
                        <a:pt x="285" y="59"/>
                        <a:pt x="285" y="59"/>
                      </a:cubicBezTo>
                      <a:cubicBezTo>
                        <a:pt x="285" y="59"/>
                        <a:pt x="285" y="59"/>
                        <a:pt x="285" y="59"/>
                      </a:cubicBezTo>
                      <a:cubicBezTo>
                        <a:pt x="284" y="59"/>
                        <a:pt x="284" y="59"/>
                        <a:pt x="284" y="59"/>
                      </a:cubicBezTo>
                      <a:cubicBezTo>
                        <a:pt x="282" y="58"/>
                        <a:pt x="282" y="58"/>
                        <a:pt x="282" y="58"/>
                      </a:cubicBezTo>
                      <a:cubicBezTo>
                        <a:pt x="283" y="58"/>
                        <a:pt x="283" y="58"/>
                        <a:pt x="283" y="58"/>
                      </a:cubicBezTo>
                      <a:cubicBezTo>
                        <a:pt x="284" y="58"/>
                        <a:pt x="284" y="58"/>
                        <a:pt x="284" y="58"/>
                      </a:cubicBezTo>
                      <a:cubicBezTo>
                        <a:pt x="284" y="57"/>
                        <a:pt x="284" y="57"/>
                        <a:pt x="284" y="57"/>
                      </a:cubicBezTo>
                      <a:cubicBezTo>
                        <a:pt x="283" y="57"/>
                        <a:pt x="283" y="57"/>
                        <a:pt x="283" y="57"/>
                      </a:cubicBezTo>
                      <a:cubicBezTo>
                        <a:pt x="283" y="56"/>
                        <a:pt x="283" y="56"/>
                        <a:pt x="283" y="56"/>
                      </a:cubicBezTo>
                      <a:cubicBezTo>
                        <a:pt x="284" y="56"/>
                        <a:pt x="284" y="56"/>
                        <a:pt x="284" y="56"/>
                      </a:cubicBezTo>
                      <a:cubicBezTo>
                        <a:pt x="284" y="55"/>
                        <a:pt x="284" y="55"/>
                        <a:pt x="284" y="55"/>
                      </a:cubicBezTo>
                      <a:cubicBezTo>
                        <a:pt x="285" y="55"/>
                        <a:pt x="285" y="55"/>
                        <a:pt x="285" y="55"/>
                      </a:cubicBezTo>
                      <a:cubicBezTo>
                        <a:pt x="286" y="54"/>
                        <a:pt x="286" y="54"/>
                        <a:pt x="286" y="54"/>
                      </a:cubicBezTo>
                      <a:cubicBezTo>
                        <a:pt x="287" y="54"/>
                        <a:pt x="287" y="54"/>
                        <a:pt x="287" y="54"/>
                      </a:cubicBezTo>
                      <a:cubicBezTo>
                        <a:pt x="287" y="53"/>
                        <a:pt x="287" y="53"/>
                        <a:pt x="287" y="53"/>
                      </a:cubicBezTo>
                      <a:cubicBezTo>
                        <a:pt x="288" y="52"/>
                        <a:pt x="288" y="52"/>
                        <a:pt x="288" y="52"/>
                      </a:cubicBezTo>
                      <a:cubicBezTo>
                        <a:pt x="289" y="51"/>
                        <a:pt x="289" y="51"/>
                        <a:pt x="289" y="51"/>
                      </a:cubicBezTo>
                      <a:cubicBezTo>
                        <a:pt x="290" y="51"/>
                        <a:pt x="290" y="51"/>
                        <a:pt x="290" y="51"/>
                      </a:cubicBezTo>
                      <a:cubicBezTo>
                        <a:pt x="291" y="51"/>
                        <a:pt x="291" y="51"/>
                        <a:pt x="291" y="51"/>
                      </a:cubicBezTo>
                      <a:cubicBezTo>
                        <a:pt x="293" y="51"/>
                        <a:pt x="293" y="51"/>
                        <a:pt x="293" y="51"/>
                      </a:cubicBezTo>
                      <a:cubicBezTo>
                        <a:pt x="293" y="51"/>
                        <a:pt x="293" y="51"/>
                        <a:pt x="293" y="51"/>
                      </a:cubicBezTo>
                      <a:cubicBezTo>
                        <a:pt x="294" y="51"/>
                        <a:pt x="294" y="51"/>
                        <a:pt x="294" y="51"/>
                      </a:cubicBezTo>
                      <a:cubicBezTo>
                        <a:pt x="295" y="50"/>
                        <a:pt x="295" y="50"/>
                        <a:pt x="295" y="50"/>
                      </a:cubicBezTo>
                      <a:cubicBezTo>
                        <a:pt x="296" y="50"/>
                        <a:pt x="296" y="50"/>
                        <a:pt x="296" y="50"/>
                      </a:cubicBezTo>
                      <a:cubicBezTo>
                        <a:pt x="296" y="50"/>
                        <a:pt x="296" y="50"/>
                        <a:pt x="296" y="50"/>
                      </a:cubicBezTo>
                      <a:cubicBezTo>
                        <a:pt x="297" y="51"/>
                        <a:pt x="297" y="51"/>
                        <a:pt x="297" y="51"/>
                      </a:cubicBezTo>
                      <a:cubicBezTo>
                        <a:pt x="297" y="51"/>
                        <a:pt x="297" y="51"/>
                        <a:pt x="297" y="51"/>
                      </a:cubicBezTo>
                      <a:cubicBezTo>
                        <a:pt x="299" y="52"/>
                        <a:pt x="299" y="52"/>
                        <a:pt x="299" y="52"/>
                      </a:cubicBezTo>
                      <a:cubicBezTo>
                        <a:pt x="300" y="53"/>
                        <a:pt x="300" y="53"/>
                        <a:pt x="300" y="53"/>
                      </a:cubicBezTo>
                      <a:cubicBezTo>
                        <a:pt x="300" y="54"/>
                        <a:pt x="300" y="54"/>
                        <a:pt x="300" y="54"/>
                      </a:cubicBezTo>
                      <a:cubicBezTo>
                        <a:pt x="301" y="54"/>
                        <a:pt x="301" y="54"/>
                        <a:pt x="301" y="54"/>
                      </a:cubicBezTo>
                      <a:cubicBezTo>
                        <a:pt x="302" y="55"/>
                        <a:pt x="302" y="55"/>
                        <a:pt x="302" y="55"/>
                      </a:cubicBezTo>
                      <a:cubicBezTo>
                        <a:pt x="302" y="54"/>
                        <a:pt x="302" y="54"/>
                        <a:pt x="302" y="54"/>
                      </a:cubicBezTo>
                      <a:cubicBezTo>
                        <a:pt x="303" y="54"/>
                        <a:pt x="303" y="54"/>
                        <a:pt x="303" y="54"/>
                      </a:cubicBezTo>
                      <a:cubicBezTo>
                        <a:pt x="302" y="54"/>
                        <a:pt x="302" y="54"/>
                        <a:pt x="302" y="54"/>
                      </a:cubicBezTo>
                      <a:cubicBezTo>
                        <a:pt x="301" y="54"/>
                        <a:pt x="301" y="54"/>
                        <a:pt x="301" y="54"/>
                      </a:cubicBezTo>
                      <a:cubicBezTo>
                        <a:pt x="301" y="53"/>
                        <a:pt x="301" y="53"/>
                        <a:pt x="301" y="53"/>
                      </a:cubicBezTo>
                      <a:cubicBezTo>
                        <a:pt x="301" y="53"/>
                        <a:pt x="301" y="53"/>
                        <a:pt x="301" y="53"/>
                      </a:cubicBezTo>
                      <a:cubicBezTo>
                        <a:pt x="302" y="52"/>
                        <a:pt x="302" y="52"/>
                        <a:pt x="302" y="52"/>
                      </a:cubicBezTo>
                      <a:cubicBezTo>
                        <a:pt x="304" y="52"/>
                        <a:pt x="304" y="52"/>
                        <a:pt x="304" y="52"/>
                      </a:cubicBezTo>
                      <a:cubicBezTo>
                        <a:pt x="305" y="53"/>
                        <a:pt x="305" y="53"/>
                        <a:pt x="305" y="53"/>
                      </a:cubicBezTo>
                      <a:cubicBezTo>
                        <a:pt x="305" y="53"/>
                        <a:pt x="305" y="53"/>
                        <a:pt x="305" y="53"/>
                      </a:cubicBezTo>
                      <a:cubicBezTo>
                        <a:pt x="305" y="52"/>
                        <a:pt x="305" y="52"/>
                        <a:pt x="305" y="52"/>
                      </a:cubicBezTo>
                      <a:cubicBezTo>
                        <a:pt x="305" y="51"/>
                        <a:pt x="305" y="51"/>
                        <a:pt x="305" y="51"/>
                      </a:cubicBezTo>
                      <a:cubicBezTo>
                        <a:pt x="305" y="50"/>
                        <a:pt x="305" y="50"/>
                        <a:pt x="305" y="50"/>
                      </a:cubicBezTo>
                      <a:cubicBezTo>
                        <a:pt x="305" y="50"/>
                        <a:pt x="305" y="50"/>
                        <a:pt x="305" y="50"/>
                      </a:cubicBezTo>
                      <a:cubicBezTo>
                        <a:pt x="305" y="51"/>
                        <a:pt x="305" y="51"/>
                        <a:pt x="305" y="51"/>
                      </a:cubicBezTo>
                      <a:cubicBezTo>
                        <a:pt x="304" y="52"/>
                        <a:pt x="304" y="52"/>
                        <a:pt x="304" y="52"/>
                      </a:cubicBezTo>
                      <a:cubicBezTo>
                        <a:pt x="303" y="52"/>
                        <a:pt x="303" y="52"/>
                        <a:pt x="303" y="52"/>
                      </a:cubicBezTo>
                      <a:cubicBezTo>
                        <a:pt x="301" y="52"/>
                        <a:pt x="301" y="52"/>
                        <a:pt x="301" y="52"/>
                      </a:cubicBezTo>
                      <a:cubicBezTo>
                        <a:pt x="300" y="52"/>
                        <a:pt x="300" y="52"/>
                        <a:pt x="300" y="52"/>
                      </a:cubicBezTo>
                      <a:cubicBezTo>
                        <a:pt x="300" y="51"/>
                        <a:pt x="300" y="51"/>
                        <a:pt x="300" y="51"/>
                      </a:cubicBezTo>
                      <a:cubicBezTo>
                        <a:pt x="299" y="51"/>
                        <a:pt x="299" y="51"/>
                        <a:pt x="299" y="51"/>
                      </a:cubicBezTo>
                      <a:cubicBezTo>
                        <a:pt x="298" y="51"/>
                        <a:pt x="298" y="51"/>
                        <a:pt x="298" y="51"/>
                      </a:cubicBezTo>
                      <a:cubicBezTo>
                        <a:pt x="297" y="49"/>
                        <a:pt x="297" y="49"/>
                        <a:pt x="297" y="49"/>
                      </a:cubicBezTo>
                      <a:cubicBezTo>
                        <a:pt x="296" y="48"/>
                        <a:pt x="296" y="48"/>
                        <a:pt x="296" y="48"/>
                      </a:cubicBezTo>
                      <a:cubicBezTo>
                        <a:pt x="297" y="47"/>
                        <a:pt x="297" y="47"/>
                        <a:pt x="297" y="47"/>
                      </a:cubicBezTo>
                      <a:cubicBezTo>
                        <a:pt x="298" y="48"/>
                        <a:pt x="298" y="48"/>
                        <a:pt x="298" y="48"/>
                      </a:cubicBezTo>
                      <a:cubicBezTo>
                        <a:pt x="298" y="49"/>
                        <a:pt x="298" y="49"/>
                        <a:pt x="298" y="49"/>
                      </a:cubicBezTo>
                      <a:cubicBezTo>
                        <a:pt x="298" y="49"/>
                        <a:pt x="298" y="49"/>
                        <a:pt x="298" y="49"/>
                      </a:cubicBezTo>
                      <a:cubicBezTo>
                        <a:pt x="299" y="48"/>
                        <a:pt x="299" y="48"/>
                        <a:pt x="299" y="48"/>
                      </a:cubicBezTo>
                      <a:cubicBezTo>
                        <a:pt x="299" y="47"/>
                        <a:pt x="299" y="47"/>
                        <a:pt x="299" y="47"/>
                      </a:cubicBezTo>
                      <a:cubicBezTo>
                        <a:pt x="299" y="47"/>
                        <a:pt x="299" y="47"/>
                        <a:pt x="299" y="47"/>
                      </a:cubicBezTo>
                      <a:cubicBezTo>
                        <a:pt x="298" y="47"/>
                        <a:pt x="298" y="47"/>
                        <a:pt x="298" y="47"/>
                      </a:cubicBezTo>
                      <a:cubicBezTo>
                        <a:pt x="298" y="46"/>
                        <a:pt x="298" y="46"/>
                        <a:pt x="298" y="46"/>
                      </a:cubicBezTo>
                      <a:cubicBezTo>
                        <a:pt x="299" y="45"/>
                        <a:pt x="299" y="45"/>
                        <a:pt x="299" y="45"/>
                      </a:cubicBezTo>
                      <a:cubicBezTo>
                        <a:pt x="299" y="44"/>
                        <a:pt x="299" y="44"/>
                        <a:pt x="299" y="44"/>
                      </a:cubicBezTo>
                      <a:cubicBezTo>
                        <a:pt x="300" y="43"/>
                        <a:pt x="300" y="43"/>
                        <a:pt x="300" y="43"/>
                      </a:cubicBezTo>
                      <a:cubicBezTo>
                        <a:pt x="299" y="40"/>
                        <a:pt x="299" y="40"/>
                        <a:pt x="299" y="40"/>
                      </a:cubicBezTo>
                      <a:cubicBezTo>
                        <a:pt x="299" y="39"/>
                        <a:pt x="299" y="39"/>
                        <a:pt x="299" y="39"/>
                      </a:cubicBezTo>
                      <a:cubicBezTo>
                        <a:pt x="298" y="39"/>
                        <a:pt x="298" y="39"/>
                        <a:pt x="298" y="39"/>
                      </a:cubicBezTo>
                      <a:cubicBezTo>
                        <a:pt x="298" y="38"/>
                        <a:pt x="298" y="38"/>
                        <a:pt x="298" y="38"/>
                      </a:cubicBezTo>
                      <a:cubicBezTo>
                        <a:pt x="298" y="38"/>
                        <a:pt x="298" y="38"/>
                        <a:pt x="298" y="38"/>
                      </a:cubicBezTo>
                      <a:cubicBezTo>
                        <a:pt x="299" y="37"/>
                        <a:pt x="299" y="37"/>
                        <a:pt x="299" y="37"/>
                      </a:cubicBezTo>
                      <a:cubicBezTo>
                        <a:pt x="299" y="37"/>
                        <a:pt x="299" y="37"/>
                        <a:pt x="299" y="37"/>
                      </a:cubicBezTo>
                      <a:cubicBezTo>
                        <a:pt x="300" y="38"/>
                        <a:pt x="300" y="38"/>
                        <a:pt x="300" y="38"/>
                      </a:cubicBezTo>
                      <a:cubicBezTo>
                        <a:pt x="300" y="38"/>
                        <a:pt x="300" y="38"/>
                        <a:pt x="300" y="38"/>
                      </a:cubicBezTo>
                      <a:cubicBezTo>
                        <a:pt x="301" y="39"/>
                        <a:pt x="301" y="39"/>
                        <a:pt x="301" y="39"/>
                      </a:cubicBezTo>
                      <a:cubicBezTo>
                        <a:pt x="301" y="39"/>
                        <a:pt x="301" y="39"/>
                        <a:pt x="301" y="39"/>
                      </a:cubicBez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01" y="37"/>
                        <a:pt x="301" y="37"/>
                        <a:pt x="301" y="37"/>
                      </a:cubicBezTo>
                      <a:cubicBezTo>
                        <a:pt x="300" y="37"/>
                        <a:pt x="300" y="37"/>
                        <a:pt x="300" y="37"/>
                      </a:cubicBezTo>
                      <a:cubicBezTo>
                        <a:pt x="299" y="36"/>
                        <a:pt x="299" y="36"/>
                        <a:pt x="299" y="36"/>
                      </a:cubicBezTo>
                      <a:cubicBezTo>
                        <a:pt x="299" y="36"/>
                        <a:pt x="299" y="36"/>
                        <a:pt x="299" y="36"/>
                      </a:cubicBezTo>
                      <a:cubicBezTo>
                        <a:pt x="300" y="35"/>
                        <a:pt x="300" y="35"/>
                        <a:pt x="300" y="35"/>
                      </a:cubicBezTo>
                      <a:cubicBezTo>
                        <a:pt x="302" y="32"/>
                        <a:pt x="302" y="32"/>
                        <a:pt x="302" y="32"/>
                      </a:cubicBezTo>
                      <a:cubicBezTo>
                        <a:pt x="304" y="32"/>
                        <a:pt x="304" y="32"/>
                        <a:pt x="304" y="32"/>
                      </a:cubicBezTo>
                      <a:cubicBezTo>
                        <a:pt x="304" y="32"/>
                        <a:pt x="304" y="32"/>
                        <a:pt x="304" y="32"/>
                      </a:cubicBezTo>
                      <a:cubicBezTo>
                        <a:pt x="305" y="33"/>
                        <a:pt x="305" y="33"/>
                        <a:pt x="305" y="33"/>
                      </a:cubicBezTo>
                      <a:cubicBezTo>
                        <a:pt x="306" y="33"/>
                        <a:pt x="306" y="33"/>
                        <a:pt x="306" y="33"/>
                      </a:cubicBezTo>
                      <a:cubicBezTo>
                        <a:pt x="307" y="33"/>
                        <a:pt x="307" y="33"/>
                        <a:pt x="307" y="33"/>
                      </a:cubicBezTo>
                      <a:cubicBezTo>
                        <a:pt x="308" y="35"/>
                        <a:pt x="308" y="35"/>
                        <a:pt x="308" y="35"/>
                      </a:cubicBezTo>
                      <a:cubicBezTo>
                        <a:pt x="308" y="35"/>
                        <a:pt x="308" y="35"/>
                        <a:pt x="308" y="35"/>
                      </a:cubicBezTo>
                      <a:cubicBezTo>
                        <a:pt x="309" y="37"/>
                        <a:pt x="309" y="37"/>
                        <a:pt x="309" y="37"/>
                      </a:cubicBezTo>
                      <a:cubicBezTo>
                        <a:pt x="310" y="38"/>
                        <a:pt x="310" y="38"/>
                        <a:pt x="310" y="38"/>
                      </a:cubicBezTo>
                      <a:cubicBezTo>
                        <a:pt x="310" y="40"/>
                        <a:pt x="310" y="40"/>
                        <a:pt x="310" y="40"/>
                      </a:cubicBezTo>
                      <a:cubicBezTo>
                        <a:pt x="310" y="41"/>
                        <a:pt x="310" y="41"/>
                        <a:pt x="310" y="41"/>
                      </a:cubicBezTo>
                      <a:cubicBezTo>
                        <a:pt x="311" y="42"/>
                        <a:pt x="311" y="42"/>
                        <a:pt x="311" y="42"/>
                      </a:cubicBezTo>
                      <a:cubicBezTo>
                        <a:pt x="311" y="42"/>
                        <a:pt x="311" y="42"/>
                        <a:pt x="311" y="42"/>
                      </a:cubicBezTo>
                      <a:cubicBezTo>
                        <a:pt x="311" y="42"/>
                        <a:pt x="311" y="42"/>
                        <a:pt x="311" y="42"/>
                      </a:cubicBezTo>
                      <a:cubicBezTo>
                        <a:pt x="312" y="42"/>
                        <a:pt x="312" y="42"/>
                        <a:pt x="312" y="42"/>
                      </a:cubicBezTo>
                      <a:cubicBezTo>
                        <a:pt x="312" y="43"/>
                        <a:pt x="312" y="43"/>
                        <a:pt x="312" y="43"/>
                      </a:cubicBezTo>
                      <a:cubicBezTo>
                        <a:pt x="313" y="42"/>
                        <a:pt x="313" y="42"/>
                        <a:pt x="313" y="42"/>
                      </a:cubicBezTo>
                      <a:cubicBezTo>
                        <a:pt x="313" y="42"/>
                        <a:pt x="313" y="42"/>
                        <a:pt x="313" y="42"/>
                      </a:cubicBezTo>
                      <a:cubicBezTo>
                        <a:pt x="314" y="42"/>
                        <a:pt x="314" y="42"/>
                        <a:pt x="314" y="42"/>
                      </a:cubicBezTo>
                      <a:cubicBezTo>
                        <a:pt x="313" y="42"/>
                        <a:pt x="313" y="42"/>
                        <a:pt x="313" y="42"/>
                      </a:cubicBezTo>
                      <a:cubicBezTo>
                        <a:pt x="312" y="42"/>
                        <a:pt x="312" y="42"/>
                        <a:pt x="312" y="42"/>
                      </a:cubicBezTo>
                      <a:cubicBezTo>
                        <a:pt x="312" y="41"/>
                        <a:pt x="312" y="41"/>
                        <a:pt x="312" y="41"/>
                      </a:cubicBezTo>
                      <a:cubicBezTo>
                        <a:pt x="311" y="41"/>
                        <a:pt x="311" y="41"/>
                        <a:pt x="311" y="41"/>
                      </a:cubicBezTo>
                      <a:cubicBezTo>
                        <a:pt x="311" y="40"/>
                        <a:pt x="311" y="40"/>
                        <a:pt x="311" y="40"/>
                      </a:cubicBezTo>
                      <a:cubicBezTo>
                        <a:pt x="312" y="39"/>
                        <a:pt x="312" y="39"/>
                        <a:pt x="312" y="39"/>
                      </a:cubicBezTo>
                      <a:cubicBezTo>
                        <a:pt x="312" y="39"/>
                        <a:pt x="312" y="39"/>
                        <a:pt x="312" y="39"/>
                      </a:cubicBezTo>
                      <a:cubicBezTo>
                        <a:pt x="312" y="36"/>
                        <a:pt x="312" y="36"/>
                        <a:pt x="312" y="36"/>
                      </a:cubicBezTo>
                      <a:cubicBezTo>
                        <a:pt x="311" y="35"/>
                        <a:pt x="311" y="35"/>
                        <a:pt x="311" y="35"/>
                      </a:cubicBezTo>
                      <a:cubicBezTo>
                        <a:pt x="312" y="34"/>
                        <a:pt x="312" y="34"/>
                        <a:pt x="312" y="34"/>
                      </a:cubicBezTo>
                      <a:cubicBezTo>
                        <a:pt x="313" y="34"/>
                        <a:pt x="313" y="34"/>
                        <a:pt x="313" y="34"/>
                      </a:cubicBezTo>
                      <a:cubicBezTo>
                        <a:pt x="314" y="34"/>
                        <a:pt x="314" y="34"/>
                        <a:pt x="314" y="34"/>
                      </a:cubicBezTo>
                      <a:cubicBezTo>
                        <a:pt x="315" y="35"/>
                        <a:pt x="315" y="35"/>
                        <a:pt x="315" y="35"/>
                      </a:cubicBezTo>
                      <a:cubicBezTo>
                        <a:pt x="316" y="35"/>
                        <a:pt x="316" y="35"/>
                        <a:pt x="316" y="35"/>
                      </a:cubicBezTo>
                      <a:cubicBezTo>
                        <a:pt x="318" y="35"/>
                        <a:pt x="318" y="35"/>
                        <a:pt x="318" y="35"/>
                      </a:cubicBezTo>
                      <a:cubicBezTo>
                        <a:pt x="320" y="35"/>
                        <a:pt x="320" y="35"/>
                        <a:pt x="320" y="35"/>
                      </a:cubicBezTo>
                      <a:cubicBezTo>
                        <a:pt x="321" y="35"/>
                        <a:pt x="321" y="35"/>
                        <a:pt x="321" y="35"/>
                      </a:cubicBezTo>
                      <a:cubicBezTo>
                        <a:pt x="322" y="35"/>
                        <a:pt x="322" y="35"/>
                        <a:pt x="322" y="35"/>
                      </a:cubicBezTo>
                      <a:cubicBezTo>
                        <a:pt x="323" y="35"/>
                        <a:pt x="323" y="35"/>
                        <a:pt x="323" y="35"/>
                      </a:cubicBezTo>
                      <a:cubicBezTo>
                        <a:pt x="324" y="36"/>
                        <a:pt x="324" y="36"/>
                        <a:pt x="324" y="36"/>
                      </a:cubicBezTo>
                      <a:cubicBezTo>
                        <a:pt x="325" y="36"/>
                        <a:pt x="325" y="36"/>
                        <a:pt x="325" y="36"/>
                      </a:cubicBezTo>
                      <a:cubicBezTo>
                        <a:pt x="326" y="36"/>
                        <a:pt x="326" y="36"/>
                        <a:pt x="326" y="36"/>
                      </a:cubicBezTo>
                      <a:cubicBezTo>
                        <a:pt x="326" y="35"/>
                        <a:pt x="326" y="35"/>
                        <a:pt x="326" y="35"/>
                      </a:cubicBezTo>
                      <a:cubicBezTo>
                        <a:pt x="325" y="35"/>
                        <a:pt x="325" y="35"/>
                        <a:pt x="325" y="35"/>
                      </a:cubicBezTo>
                      <a:cubicBezTo>
                        <a:pt x="324" y="35"/>
                        <a:pt x="324" y="35"/>
                        <a:pt x="324" y="35"/>
                      </a:cubicBezTo>
                      <a:cubicBezTo>
                        <a:pt x="323" y="35"/>
                        <a:pt x="323" y="35"/>
                        <a:pt x="323" y="35"/>
                      </a:cubicBezTo>
                      <a:cubicBezTo>
                        <a:pt x="322" y="34"/>
                        <a:pt x="322" y="34"/>
                        <a:pt x="322" y="34"/>
                      </a:cubicBezTo>
                      <a:cubicBezTo>
                        <a:pt x="322" y="34"/>
                        <a:pt x="322" y="34"/>
                        <a:pt x="322" y="34"/>
                      </a:cubicBezTo>
                      <a:cubicBezTo>
                        <a:pt x="323" y="34"/>
                        <a:pt x="323" y="34"/>
                        <a:pt x="323" y="34"/>
                      </a:cubicBezTo>
                      <a:cubicBezTo>
                        <a:pt x="324" y="34"/>
                        <a:pt x="324" y="34"/>
                        <a:pt x="324" y="34"/>
                      </a:cubicBezTo>
                      <a:cubicBezTo>
                        <a:pt x="327" y="33"/>
                        <a:pt x="327" y="33"/>
                        <a:pt x="327" y="33"/>
                      </a:cubicBezTo>
                      <a:cubicBezTo>
                        <a:pt x="329" y="33"/>
                        <a:pt x="329" y="33"/>
                        <a:pt x="329" y="33"/>
                      </a:cubicBezTo>
                      <a:cubicBezTo>
                        <a:pt x="331" y="34"/>
                        <a:pt x="331" y="34"/>
                        <a:pt x="331" y="34"/>
                      </a:cubicBezTo>
                      <a:cubicBezTo>
                        <a:pt x="332" y="34"/>
                        <a:pt x="332" y="34"/>
                        <a:pt x="332" y="34"/>
                      </a:cubicBezTo>
                      <a:cubicBezTo>
                        <a:pt x="333" y="34"/>
                        <a:pt x="333" y="34"/>
                        <a:pt x="333" y="34"/>
                      </a:cubicBezTo>
                      <a:cubicBezTo>
                        <a:pt x="334" y="34"/>
                        <a:pt x="334" y="34"/>
                        <a:pt x="334" y="34"/>
                      </a:cubicBezTo>
                      <a:cubicBezTo>
                        <a:pt x="333" y="33"/>
                        <a:pt x="333" y="33"/>
                        <a:pt x="333" y="33"/>
                      </a:cubicBezTo>
                      <a:cubicBezTo>
                        <a:pt x="333" y="33"/>
                        <a:pt x="333" y="33"/>
                        <a:pt x="333" y="33"/>
                      </a:cubicBezTo>
                      <a:cubicBezTo>
                        <a:pt x="332" y="33"/>
                        <a:pt x="332" y="33"/>
                        <a:pt x="332" y="33"/>
                      </a:cubicBezTo>
                      <a:cubicBezTo>
                        <a:pt x="332" y="33"/>
                        <a:pt x="332" y="33"/>
                        <a:pt x="332" y="33"/>
                      </a:cubicBezTo>
                      <a:cubicBezTo>
                        <a:pt x="331" y="32"/>
                        <a:pt x="331" y="32"/>
                        <a:pt x="331" y="32"/>
                      </a:cubicBezTo>
                      <a:cubicBezTo>
                        <a:pt x="330" y="32"/>
                        <a:pt x="330" y="32"/>
                        <a:pt x="330" y="32"/>
                      </a:cubicBezTo>
                      <a:cubicBezTo>
                        <a:pt x="330" y="32"/>
                        <a:pt x="330" y="32"/>
                        <a:pt x="330" y="32"/>
                      </a:cubicBezTo>
                      <a:cubicBezTo>
                        <a:pt x="327" y="32"/>
                        <a:pt x="327" y="32"/>
                        <a:pt x="327" y="32"/>
                      </a:cubicBezTo>
                      <a:cubicBezTo>
                        <a:pt x="327" y="32"/>
                        <a:pt x="327" y="32"/>
                        <a:pt x="327" y="32"/>
                      </a:cubicBezTo>
                      <a:cubicBezTo>
                        <a:pt x="328" y="31"/>
                        <a:pt x="328" y="31"/>
                        <a:pt x="328" y="31"/>
                      </a:cubicBezTo>
                      <a:cubicBezTo>
                        <a:pt x="328" y="30"/>
                        <a:pt x="328" y="30"/>
                        <a:pt x="328" y="30"/>
                      </a:cubicBezTo>
                      <a:cubicBezTo>
                        <a:pt x="329" y="30"/>
                        <a:pt x="329" y="30"/>
                        <a:pt x="329" y="30"/>
                      </a:cubicBezTo>
                      <a:cubicBezTo>
                        <a:pt x="330" y="29"/>
                        <a:pt x="330" y="29"/>
                        <a:pt x="330" y="29"/>
                      </a:cubicBezTo>
                      <a:cubicBezTo>
                        <a:pt x="331" y="28"/>
                        <a:pt x="331" y="28"/>
                        <a:pt x="331" y="28"/>
                      </a:cubicBezTo>
                      <a:cubicBezTo>
                        <a:pt x="333" y="27"/>
                        <a:pt x="333" y="27"/>
                        <a:pt x="333" y="27"/>
                      </a:cubicBezTo>
                      <a:cubicBezTo>
                        <a:pt x="334" y="27"/>
                        <a:pt x="334" y="27"/>
                        <a:pt x="334" y="27"/>
                      </a:cubicBezTo>
                      <a:cubicBezTo>
                        <a:pt x="336" y="26"/>
                        <a:pt x="336" y="26"/>
                        <a:pt x="336" y="26"/>
                      </a:cubicBezTo>
                      <a:cubicBezTo>
                        <a:pt x="336" y="26"/>
                        <a:pt x="336" y="26"/>
                        <a:pt x="336" y="26"/>
                      </a:cubicBezTo>
                      <a:cubicBezTo>
                        <a:pt x="334" y="26"/>
                        <a:pt x="334" y="26"/>
                        <a:pt x="334" y="26"/>
                      </a:cubicBezTo>
                      <a:cubicBezTo>
                        <a:pt x="332" y="27"/>
                        <a:pt x="332" y="27"/>
                        <a:pt x="332" y="27"/>
                      </a:cubicBezTo>
                      <a:cubicBezTo>
                        <a:pt x="330" y="28"/>
                        <a:pt x="330" y="28"/>
                        <a:pt x="330" y="28"/>
                      </a:cubicBezTo>
                      <a:cubicBezTo>
                        <a:pt x="330" y="29"/>
                        <a:pt x="330" y="29"/>
                        <a:pt x="330" y="29"/>
                      </a:cubicBezTo>
                      <a:cubicBezTo>
                        <a:pt x="329" y="29"/>
                        <a:pt x="329" y="29"/>
                        <a:pt x="329" y="29"/>
                      </a:cubicBezTo>
                      <a:cubicBezTo>
                        <a:pt x="329" y="28"/>
                        <a:pt x="329" y="28"/>
                        <a:pt x="329" y="28"/>
                      </a:cubicBezTo>
                      <a:cubicBezTo>
                        <a:pt x="329" y="28"/>
                        <a:pt x="329" y="28"/>
                        <a:pt x="329" y="28"/>
                      </a:cubicBezTo>
                      <a:cubicBezTo>
                        <a:pt x="328" y="29"/>
                        <a:pt x="328" y="29"/>
                        <a:pt x="328" y="29"/>
                      </a:cubicBezTo>
                      <a:cubicBezTo>
                        <a:pt x="327" y="29"/>
                        <a:pt x="327" y="29"/>
                        <a:pt x="327" y="29"/>
                      </a:cubicBezTo>
                      <a:cubicBezTo>
                        <a:pt x="326" y="30"/>
                        <a:pt x="326" y="30"/>
                        <a:pt x="326" y="30"/>
                      </a:cubicBezTo>
                      <a:cubicBezTo>
                        <a:pt x="327" y="30"/>
                        <a:pt x="327" y="30"/>
                        <a:pt x="327" y="30"/>
                      </a:cubicBezTo>
                      <a:cubicBezTo>
                        <a:pt x="327" y="31"/>
                        <a:pt x="327" y="31"/>
                        <a:pt x="327" y="31"/>
                      </a:cubicBezTo>
                      <a:cubicBezTo>
                        <a:pt x="325" y="32"/>
                        <a:pt x="325" y="32"/>
                        <a:pt x="325" y="32"/>
                      </a:cubicBezTo>
                      <a:cubicBezTo>
                        <a:pt x="324" y="32"/>
                        <a:pt x="324" y="32"/>
                        <a:pt x="324" y="32"/>
                      </a:cubicBezTo>
                      <a:cubicBezTo>
                        <a:pt x="321" y="33"/>
                        <a:pt x="321" y="33"/>
                        <a:pt x="321" y="33"/>
                      </a:cubicBezTo>
                      <a:cubicBezTo>
                        <a:pt x="320" y="33"/>
                        <a:pt x="320" y="33"/>
                        <a:pt x="320" y="33"/>
                      </a:cubicBezTo>
                      <a:cubicBezTo>
                        <a:pt x="319" y="33"/>
                        <a:pt x="319" y="33"/>
                        <a:pt x="319" y="33"/>
                      </a:cubicBezTo>
                      <a:cubicBezTo>
                        <a:pt x="317" y="33"/>
                        <a:pt x="317" y="33"/>
                        <a:pt x="317" y="33"/>
                      </a:cubicBezTo>
                      <a:cubicBezTo>
                        <a:pt x="316" y="32"/>
                        <a:pt x="316" y="32"/>
                        <a:pt x="316" y="32"/>
                      </a:cubicBezTo>
                      <a:cubicBezTo>
                        <a:pt x="314" y="32"/>
                        <a:pt x="314" y="32"/>
                        <a:pt x="314" y="32"/>
                      </a:cubicBezTo>
                      <a:cubicBezTo>
                        <a:pt x="314" y="32"/>
                        <a:pt x="314" y="32"/>
                        <a:pt x="314" y="32"/>
                      </a:cubicBezTo>
                      <a:cubicBezTo>
                        <a:pt x="314" y="32"/>
                        <a:pt x="314" y="32"/>
                        <a:pt x="314" y="32"/>
                      </a:cubicBezTo>
                      <a:cubicBezTo>
                        <a:pt x="315" y="31"/>
                        <a:pt x="315" y="31"/>
                        <a:pt x="315" y="31"/>
                      </a:cubicBezTo>
                      <a:cubicBezTo>
                        <a:pt x="316" y="31"/>
                        <a:pt x="316" y="31"/>
                        <a:pt x="316" y="31"/>
                      </a:cubicBezTo>
                      <a:cubicBezTo>
                        <a:pt x="317" y="30"/>
                        <a:pt x="317" y="30"/>
                        <a:pt x="317" y="30"/>
                      </a:cubicBezTo>
                      <a:cubicBezTo>
                        <a:pt x="318" y="30"/>
                        <a:pt x="318" y="30"/>
                        <a:pt x="318" y="30"/>
                      </a:cubicBezTo>
                      <a:cubicBezTo>
                        <a:pt x="319" y="29"/>
                        <a:pt x="319" y="29"/>
                        <a:pt x="319" y="29"/>
                      </a:cubicBezTo>
                      <a:cubicBezTo>
                        <a:pt x="318" y="29"/>
                        <a:pt x="318" y="29"/>
                        <a:pt x="318" y="29"/>
                      </a:cubicBezTo>
                      <a:cubicBezTo>
                        <a:pt x="317" y="30"/>
                        <a:pt x="317" y="30"/>
                        <a:pt x="317" y="30"/>
                      </a:cubicBezTo>
                      <a:cubicBezTo>
                        <a:pt x="316" y="30"/>
                        <a:pt x="316" y="30"/>
                        <a:pt x="316" y="30"/>
                      </a:cubicBezTo>
                      <a:cubicBezTo>
                        <a:pt x="315" y="30"/>
                        <a:pt x="315" y="30"/>
                        <a:pt x="315" y="30"/>
                      </a:cubicBezTo>
                      <a:cubicBezTo>
                        <a:pt x="314" y="30"/>
                        <a:pt x="314" y="30"/>
                        <a:pt x="314" y="30"/>
                      </a:cubicBezTo>
                      <a:cubicBezTo>
                        <a:pt x="314" y="29"/>
                        <a:pt x="314" y="29"/>
                        <a:pt x="314" y="29"/>
                      </a:cubicBezTo>
                      <a:cubicBezTo>
                        <a:pt x="315" y="29"/>
                        <a:pt x="315" y="29"/>
                        <a:pt x="315" y="29"/>
                      </a:cubicBezTo>
                      <a:cubicBezTo>
                        <a:pt x="315" y="29"/>
                        <a:pt x="315" y="29"/>
                        <a:pt x="315" y="29"/>
                      </a:cubicBezTo>
                      <a:cubicBezTo>
                        <a:pt x="313" y="29"/>
                        <a:pt x="313" y="29"/>
                        <a:pt x="313" y="29"/>
                      </a:cubicBezTo>
                      <a:cubicBezTo>
                        <a:pt x="313" y="30"/>
                        <a:pt x="313" y="30"/>
                        <a:pt x="313" y="30"/>
                      </a:cubicBezTo>
                      <a:cubicBezTo>
                        <a:pt x="312" y="31"/>
                        <a:pt x="312" y="31"/>
                        <a:pt x="312" y="31"/>
                      </a:cubicBezTo>
                      <a:cubicBezTo>
                        <a:pt x="310" y="31"/>
                        <a:pt x="310" y="31"/>
                        <a:pt x="310" y="31"/>
                      </a:cubicBezTo>
                      <a:cubicBezTo>
                        <a:pt x="309" y="31"/>
                        <a:pt x="309" y="31"/>
                        <a:pt x="309" y="31"/>
                      </a:cubicBezTo>
                      <a:cubicBezTo>
                        <a:pt x="307" y="31"/>
                        <a:pt x="307" y="31"/>
                        <a:pt x="307" y="31"/>
                      </a:cubicBezTo>
                      <a:cubicBezTo>
                        <a:pt x="306" y="30"/>
                        <a:pt x="306" y="30"/>
                        <a:pt x="306" y="30"/>
                      </a:cubicBezTo>
                      <a:cubicBezTo>
                        <a:pt x="306" y="29"/>
                        <a:pt x="306" y="29"/>
                        <a:pt x="306" y="29"/>
                      </a:cubicBezTo>
                      <a:cubicBezTo>
                        <a:pt x="305" y="29"/>
                        <a:pt x="305" y="29"/>
                        <a:pt x="305" y="29"/>
                      </a:cubicBezTo>
                      <a:cubicBezTo>
                        <a:pt x="304" y="29"/>
                        <a:pt x="304" y="29"/>
                        <a:pt x="304" y="29"/>
                      </a:cubicBezTo>
                      <a:cubicBezTo>
                        <a:pt x="304" y="28"/>
                        <a:pt x="304" y="28"/>
                        <a:pt x="304" y="28"/>
                      </a:cubicBezTo>
                      <a:cubicBezTo>
                        <a:pt x="305" y="28"/>
                        <a:pt x="305" y="28"/>
                        <a:pt x="305" y="28"/>
                      </a:cubicBezTo>
                      <a:cubicBezTo>
                        <a:pt x="306" y="27"/>
                        <a:pt x="306" y="27"/>
                        <a:pt x="306" y="27"/>
                      </a:cubicBezTo>
                      <a:cubicBezTo>
                        <a:pt x="307" y="26"/>
                        <a:pt x="307" y="26"/>
                        <a:pt x="307" y="26"/>
                      </a:cubicBezTo>
                      <a:cubicBezTo>
                        <a:pt x="308" y="25"/>
                        <a:pt x="308" y="25"/>
                        <a:pt x="308" y="25"/>
                      </a:cubicBezTo>
                      <a:cubicBezTo>
                        <a:pt x="309" y="24"/>
                        <a:pt x="309" y="24"/>
                        <a:pt x="309" y="24"/>
                      </a:cubicBezTo>
                      <a:cubicBezTo>
                        <a:pt x="309" y="24"/>
                        <a:pt x="309" y="24"/>
                        <a:pt x="309" y="24"/>
                      </a:cubicBezTo>
                      <a:cubicBezTo>
                        <a:pt x="310" y="24"/>
                        <a:pt x="310" y="24"/>
                        <a:pt x="310" y="24"/>
                      </a:cubicBezTo>
                      <a:cubicBezTo>
                        <a:pt x="312" y="24"/>
                        <a:pt x="312" y="24"/>
                        <a:pt x="312" y="24"/>
                      </a:cubicBezTo>
                      <a:cubicBezTo>
                        <a:pt x="313" y="24"/>
                        <a:pt x="313" y="24"/>
                        <a:pt x="313" y="24"/>
                      </a:cubicBezTo>
                      <a:cubicBezTo>
                        <a:pt x="313" y="24"/>
                        <a:pt x="313" y="24"/>
                        <a:pt x="313" y="24"/>
                      </a:cubicBezTo>
                      <a:cubicBezTo>
                        <a:pt x="315" y="25"/>
                        <a:pt x="315" y="25"/>
                        <a:pt x="315" y="25"/>
                      </a:cubicBezTo>
                      <a:cubicBezTo>
                        <a:pt x="317" y="25"/>
                        <a:pt x="317" y="25"/>
                        <a:pt x="317" y="25"/>
                      </a:cubicBezTo>
                      <a:cubicBezTo>
                        <a:pt x="317" y="25"/>
                        <a:pt x="317" y="25"/>
                        <a:pt x="317" y="25"/>
                      </a:cubicBezTo>
                      <a:cubicBezTo>
                        <a:pt x="319" y="25"/>
                        <a:pt x="319" y="25"/>
                        <a:pt x="319" y="25"/>
                      </a:cubicBezTo>
                      <a:cubicBezTo>
                        <a:pt x="319" y="25"/>
                        <a:pt x="319" y="25"/>
                        <a:pt x="319" y="25"/>
                      </a:cubicBezTo>
                      <a:cubicBezTo>
                        <a:pt x="318" y="24"/>
                        <a:pt x="318" y="24"/>
                        <a:pt x="318" y="24"/>
                      </a:cubicBezTo>
                      <a:cubicBezTo>
                        <a:pt x="317" y="25"/>
                        <a:pt x="317" y="25"/>
                        <a:pt x="317" y="25"/>
                      </a:cubicBezTo>
                      <a:cubicBezTo>
                        <a:pt x="315" y="24"/>
                        <a:pt x="315" y="24"/>
                        <a:pt x="315" y="24"/>
                      </a:cubicBezTo>
                      <a:cubicBezTo>
                        <a:pt x="314" y="24"/>
                        <a:pt x="314" y="24"/>
                        <a:pt x="314" y="24"/>
                      </a:cubicBezTo>
                      <a:cubicBezTo>
                        <a:pt x="313" y="24"/>
                        <a:pt x="313" y="24"/>
                        <a:pt x="313" y="24"/>
                      </a:cubicBezTo>
                      <a:cubicBezTo>
                        <a:pt x="311" y="24"/>
                        <a:pt x="311" y="24"/>
                        <a:pt x="311" y="24"/>
                      </a:cubicBezTo>
                      <a:cubicBezTo>
                        <a:pt x="309" y="23"/>
                        <a:pt x="309" y="23"/>
                        <a:pt x="309" y="23"/>
                      </a:cubicBezTo>
                      <a:cubicBezTo>
                        <a:pt x="308" y="23"/>
                        <a:pt x="308" y="23"/>
                        <a:pt x="308" y="23"/>
                      </a:cubicBezTo>
                      <a:cubicBezTo>
                        <a:pt x="308" y="24"/>
                        <a:pt x="308" y="24"/>
                        <a:pt x="308" y="24"/>
                      </a:cubicBezTo>
                      <a:cubicBezTo>
                        <a:pt x="307" y="25"/>
                        <a:pt x="307" y="25"/>
                        <a:pt x="307" y="25"/>
                      </a:cubicBezTo>
                      <a:cubicBezTo>
                        <a:pt x="306" y="26"/>
                        <a:pt x="306" y="26"/>
                        <a:pt x="306" y="26"/>
                      </a:cubicBezTo>
                      <a:cubicBezTo>
                        <a:pt x="304" y="26"/>
                        <a:pt x="304" y="26"/>
                        <a:pt x="304" y="26"/>
                      </a:cubicBezTo>
                      <a:cubicBezTo>
                        <a:pt x="303" y="28"/>
                        <a:pt x="303" y="28"/>
                        <a:pt x="303" y="28"/>
                      </a:cubicBezTo>
                      <a:cubicBezTo>
                        <a:pt x="303" y="28"/>
                        <a:pt x="303" y="28"/>
                        <a:pt x="303" y="28"/>
                      </a:cubicBezTo>
                      <a:cubicBezTo>
                        <a:pt x="302" y="27"/>
                        <a:pt x="302" y="27"/>
                        <a:pt x="302" y="27"/>
                      </a:cubicBezTo>
                      <a:cubicBezTo>
                        <a:pt x="301" y="26"/>
                        <a:pt x="301" y="26"/>
                        <a:pt x="301" y="26"/>
                      </a:cubicBezTo>
                      <a:cubicBezTo>
                        <a:pt x="300" y="26"/>
                        <a:pt x="300" y="26"/>
                        <a:pt x="300" y="26"/>
                      </a:cubicBezTo>
                      <a:cubicBezTo>
                        <a:pt x="300" y="25"/>
                        <a:pt x="300" y="25"/>
                        <a:pt x="300" y="25"/>
                      </a:cubicBezTo>
                      <a:cubicBezTo>
                        <a:pt x="299" y="24"/>
                        <a:pt x="299" y="24"/>
                        <a:pt x="299" y="24"/>
                      </a:cubicBezTo>
                      <a:cubicBezTo>
                        <a:pt x="299" y="23"/>
                        <a:pt x="299" y="23"/>
                        <a:pt x="299" y="23"/>
                      </a:cubicBezTo>
                      <a:cubicBezTo>
                        <a:pt x="299" y="23"/>
                        <a:pt x="299" y="23"/>
                        <a:pt x="299" y="23"/>
                      </a:cubicBezTo>
                      <a:cubicBezTo>
                        <a:pt x="299" y="22"/>
                        <a:pt x="299" y="22"/>
                        <a:pt x="299" y="22"/>
                      </a:cubicBezTo>
                      <a:cubicBezTo>
                        <a:pt x="299" y="21"/>
                        <a:pt x="299" y="21"/>
                        <a:pt x="299" y="21"/>
                      </a:cubicBezTo>
                      <a:cubicBezTo>
                        <a:pt x="300" y="22"/>
                        <a:pt x="300" y="22"/>
                        <a:pt x="300" y="22"/>
                      </a:cubicBezTo>
                      <a:cubicBezTo>
                        <a:pt x="301" y="21"/>
                        <a:pt x="301" y="21"/>
                        <a:pt x="301" y="21"/>
                      </a:cubicBezTo>
                      <a:cubicBezTo>
                        <a:pt x="301" y="22"/>
                        <a:pt x="301" y="22"/>
                        <a:pt x="301" y="22"/>
                      </a:cubicBezTo>
                      <a:cubicBezTo>
                        <a:pt x="304" y="22"/>
                        <a:pt x="304" y="22"/>
                        <a:pt x="304" y="22"/>
                      </a:cubicBezTo>
                      <a:cubicBezTo>
                        <a:pt x="305" y="23"/>
                        <a:pt x="305" y="23"/>
                        <a:pt x="305" y="23"/>
                      </a:cubicBezTo>
                      <a:cubicBezTo>
                        <a:pt x="306" y="23"/>
                        <a:pt x="306" y="23"/>
                        <a:pt x="306" y="23"/>
                      </a:cubicBezTo>
                      <a:cubicBezTo>
                        <a:pt x="306" y="23"/>
                        <a:pt x="306" y="23"/>
                        <a:pt x="306" y="23"/>
                      </a:cubicBezTo>
                      <a:cubicBezTo>
                        <a:pt x="307" y="23"/>
                        <a:pt x="307" y="23"/>
                        <a:pt x="307" y="23"/>
                      </a:cubicBezTo>
                      <a:cubicBezTo>
                        <a:pt x="308" y="22"/>
                        <a:pt x="308" y="22"/>
                        <a:pt x="308" y="22"/>
                      </a:cubicBezTo>
                      <a:cubicBezTo>
                        <a:pt x="309" y="23"/>
                        <a:pt x="309" y="23"/>
                        <a:pt x="309" y="23"/>
                      </a:cubicBezTo>
                      <a:cubicBezTo>
                        <a:pt x="310" y="22"/>
                        <a:pt x="310" y="22"/>
                        <a:pt x="310" y="22"/>
                      </a:cubicBezTo>
                      <a:cubicBezTo>
                        <a:pt x="311" y="22"/>
                        <a:pt x="311" y="22"/>
                        <a:pt x="311" y="22"/>
                      </a:cubicBezTo>
                      <a:cubicBezTo>
                        <a:pt x="311" y="22"/>
                        <a:pt x="311" y="22"/>
                        <a:pt x="311" y="22"/>
                      </a:cubicBezTo>
                      <a:cubicBezTo>
                        <a:pt x="313" y="22"/>
                        <a:pt x="313" y="22"/>
                        <a:pt x="313" y="22"/>
                      </a:cubicBezTo>
                      <a:cubicBezTo>
                        <a:pt x="315" y="21"/>
                        <a:pt x="315" y="21"/>
                        <a:pt x="315" y="21"/>
                      </a:cubicBezTo>
                      <a:cubicBezTo>
                        <a:pt x="315" y="21"/>
                        <a:pt x="315" y="21"/>
                        <a:pt x="315" y="21"/>
                      </a:cubicBezTo>
                      <a:cubicBezTo>
                        <a:pt x="315" y="20"/>
                        <a:pt x="315" y="20"/>
                        <a:pt x="315" y="20"/>
                      </a:cubicBezTo>
                      <a:cubicBezTo>
                        <a:pt x="314" y="21"/>
                        <a:pt x="314" y="21"/>
                        <a:pt x="314" y="21"/>
                      </a:cubicBezTo>
                      <a:cubicBezTo>
                        <a:pt x="314" y="21"/>
                        <a:pt x="314" y="21"/>
                        <a:pt x="314" y="21"/>
                      </a:cubicBezTo>
                      <a:cubicBezTo>
                        <a:pt x="313" y="21"/>
                        <a:pt x="313" y="21"/>
                        <a:pt x="313" y="21"/>
                      </a:cubicBezTo>
                      <a:cubicBezTo>
                        <a:pt x="312" y="21"/>
                        <a:pt x="312" y="21"/>
                        <a:pt x="312" y="21"/>
                      </a:cubicBezTo>
                      <a:cubicBezTo>
                        <a:pt x="310" y="21"/>
                        <a:pt x="310" y="21"/>
                        <a:pt x="310" y="21"/>
                      </a:cubicBezTo>
                      <a:cubicBezTo>
                        <a:pt x="309" y="22"/>
                        <a:pt x="309" y="22"/>
                        <a:pt x="309" y="22"/>
                      </a:cubicBezTo>
                      <a:cubicBezTo>
                        <a:pt x="308" y="22"/>
                        <a:pt x="308" y="22"/>
                        <a:pt x="308" y="22"/>
                      </a:cubicBezTo>
                      <a:cubicBezTo>
                        <a:pt x="307" y="22"/>
                        <a:pt x="307" y="22"/>
                        <a:pt x="307" y="22"/>
                      </a:cubicBezTo>
                      <a:cubicBezTo>
                        <a:pt x="307" y="22"/>
                        <a:pt x="307" y="22"/>
                        <a:pt x="307" y="22"/>
                      </a:cubicBezTo>
                      <a:cubicBezTo>
                        <a:pt x="306" y="22"/>
                        <a:pt x="306" y="22"/>
                        <a:pt x="306" y="22"/>
                      </a:cubicBezTo>
                      <a:cubicBezTo>
                        <a:pt x="305" y="21"/>
                        <a:pt x="305" y="21"/>
                        <a:pt x="305" y="21"/>
                      </a:cubicBezTo>
                      <a:cubicBezTo>
                        <a:pt x="304" y="21"/>
                        <a:pt x="304" y="21"/>
                        <a:pt x="304" y="21"/>
                      </a:cubicBezTo>
                      <a:cubicBezTo>
                        <a:pt x="304" y="21"/>
                        <a:pt x="304" y="21"/>
                        <a:pt x="304" y="21"/>
                      </a:cubicBezTo>
                      <a:cubicBezTo>
                        <a:pt x="303" y="21"/>
                        <a:pt x="303" y="21"/>
                        <a:pt x="303" y="21"/>
                      </a:cubicBezTo>
                      <a:cubicBezTo>
                        <a:pt x="301" y="20"/>
                        <a:pt x="301" y="20"/>
                        <a:pt x="301" y="20"/>
                      </a:cubicBezTo>
                      <a:cubicBezTo>
                        <a:pt x="300" y="21"/>
                        <a:pt x="300" y="21"/>
                        <a:pt x="300" y="21"/>
                      </a:cubicBezTo>
                      <a:cubicBezTo>
                        <a:pt x="299" y="20"/>
                        <a:pt x="299" y="20"/>
                        <a:pt x="299" y="20"/>
                      </a:cubicBezTo>
                      <a:cubicBezTo>
                        <a:pt x="299" y="20"/>
                        <a:pt x="299" y="20"/>
                        <a:pt x="299" y="20"/>
                      </a:cubicBezTo>
                      <a:cubicBezTo>
                        <a:pt x="300" y="19"/>
                        <a:pt x="300" y="19"/>
                        <a:pt x="300" y="19"/>
                      </a:cubicBezTo>
                      <a:cubicBezTo>
                        <a:pt x="300" y="18"/>
                        <a:pt x="300" y="18"/>
                        <a:pt x="300" y="18"/>
                      </a:cubicBezTo>
                      <a:cubicBezTo>
                        <a:pt x="300" y="18"/>
                        <a:pt x="300" y="18"/>
                        <a:pt x="300" y="18"/>
                      </a:cubicBezTo>
                      <a:cubicBezTo>
                        <a:pt x="301" y="18"/>
                        <a:pt x="301" y="18"/>
                        <a:pt x="301" y="18"/>
                      </a:cubicBezTo>
                      <a:cubicBezTo>
                        <a:pt x="301" y="19"/>
                        <a:pt x="301" y="19"/>
                        <a:pt x="301" y="19"/>
                      </a:cubicBezTo>
                      <a:cubicBezTo>
                        <a:pt x="303" y="18"/>
                        <a:pt x="303" y="18"/>
                        <a:pt x="303" y="18"/>
                      </a:cubicBezTo>
                      <a:cubicBezTo>
                        <a:pt x="303" y="18"/>
                        <a:pt x="303" y="18"/>
                        <a:pt x="303" y="18"/>
                      </a:cubicBezTo>
                      <a:cubicBezTo>
                        <a:pt x="302" y="18"/>
                        <a:pt x="302" y="18"/>
                        <a:pt x="302" y="18"/>
                      </a:cubicBezTo>
                      <a:cubicBezTo>
                        <a:pt x="302" y="18"/>
                        <a:pt x="302" y="18"/>
                        <a:pt x="302" y="18"/>
                      </a:cubicBezTo>
                      <a:cubicBezTo>
                        <a:pt x="301" y="17"/>
                        <a:pt x="301" y="17"/>
                        <a:pt x="301" y="17"/>
                      </a:cubicBezTo>
                      <a:cubicBezTo>
                        <a:pt x="301" y="17"/>
                        <a:pt x="301" y="17"/>
                        <a:pt x="301" y="17"/>
                      </a:cubicBezTo>
                      <a:cubicBezTo>
                        <a:pt x="303" y="17"/>
                        <a:pt x="303" y="17"/>
                        <a:pt x="303" y="17"/>
                      </a:cubicBezTo>
                      <a:cubicBezTo>
                        <a:pt x="304" y="16"/>
                        <a:pt x="304" y="16"/>
                        <a:pt x="304" y="16"/>
                      </a:cubicBezTo>
                      <a:cubicBezTo>
                        <a:pt x="305" y="16"/>
                        <a:pt x="305" y="16"/>
                        <a:pt x="305" y="16"/>
                      </a:cubicBezTo>
                      <a:cubicBezTo>
                        <a:pt x="306" y="15"/>
                        <a:pt x="306" y="15"/>
                        <a:pt x="306" y="15"/>
                      </a:cubicBezTo>
                      <a:cubicBezTo>
                        <a:pt x="307" y="15"/>
                        <a:pt x="307" y="15"/>
                        <a:pt x="307" y="15"/>
                      </a:cubicBezTo>
                      <a:cubicBezTo>
                        <a:pt x="307" y="16"/>
                        <a:pt x="307" y="16"/>
                        <a:pt x="307" y="16"/>
                      </a:cubicBezTo>
                      <a:cubicBezTo>
                        <a:pt x="308" y="15"/>
                        <a:pt x="308" y="15"/>
                        <a:pt x="308" y="15"/>
                      </a:cubicBezTo>
                      <a:cubicBezTo>
                        <a:pt x="308" y="15"/>
                        <a:pt x="308" y="15"/>
                        <a:pt x="308" y="15"/>
                      </a:cubicBezTo>
                      <a:cubicBezTo>
                        <a:pt x="308" y="15"/>
                        <a:pt x="308" y="15"/>
                        <a:pt x="308" y="15"/>
                      </a:cubicBezTo>
                      <a:cubicBezTo>
                        <a:pt x="306" y="15"/>
                        <a:pt x="306" y="15"/>
                        <a:pt x="306" y="15"/>
                      </a:cubicBezTo>
                      <a:cubicBezTo>
                        <a:pt x="304" y="15"/>
                        <a:pt x="304" y="15"/>
                        <a:pt x="304" y="15"/>
                      </a:cubicBezTo>
                      <a:cubicBezTo>
                        <a:pt x="303" y="15"/>
                        <a:pt x="303" y="15"/>
                        <a:pt x="303" y="15"/>
                      </a:cubicBezTo>
                      <a:cubicBezTo>
                        <a:pt x="302" y="15"/>
                        <a:pt x="302" y="15"/>
                        <a:pt x="302" y="15"/>
                      </a:cubicBezTo>
                      <a:cubicBezTo>
                        <a:pt x="302" y="16"/>
                        <a:pt x="302" y="16"/>
                        <a:pt x="302" y="16"/>
                      </a:cubicBezTo>
                      <a:cubicBezTo>
                        <a:pt x="301" y="16"/>
                        <a:pt x="301" y="16"/>
                        <a:pt x="301" y="16"/>
                      </a:cubicBezTo>
                      <a:cubicBezTo>
                        <a:pt x="301" y="15"/>
                        <a:pt x="301" y="15"/>
                        <a:pt x="301" y="15"/>
                      </a:cubicBezTo>
                      <a:cubicBezTo>
                        <a:pt x="301" y="15"/>
                        <a:pt x="301" y="15"/>
                        <a:pt x="301" y="15"/>
                      </a:cubicBezTo>
                      <a:cubicBezTo>
                        <a:pt x="302" y="14"/>
                        <a:pt x="302" y="14"/>
                        <a:pt x="302" y="14"/>
                      </a:cubicBezTo>
                      <a:cubicBezTo>
                        <a:pt x="303" y="13"/>
                        <a:pt x="303" y="13"/>
                        <a:pt x="303" y="13"/>
                      </a:cubicBezTo>
                      <a:cubicBezTo>
                        <a:pt x="304" y="13"/>
                        <a:pt x="304" y="13"/>
                        <a:pt x="304" y="13"/>
                      </a:cubicBezTo>
                      <a:cubicBezTo>
                        <a:pt x="305" y="13"/>
                        <a:pt x="305" y="13"/>
                        <a:pt x="305" y="13"/>
                      </a:cubicBezTo>
                      <a:cubicBezTo>
                        <a:pt x="304" y="13"/>
                        <a:pt x="304" y="13"/>
                        <a:pt x="304" y="13"/>
                      </a:cubicBezTo>
                      <a:cubicBezTo>
                        <a:pt x="304" y="13"/>
                        <a:pt x="304" y="13"/>
                        <a:pt x="304" y="13"/>
                      </a:cubicBezTo>
                      <a:cubicBezTo>
                        <a:pt x="304" y="11"/>
                        <a:pt x="304" y="11"/>
                        <a:pt x="304" y="11"/>
                      </a:cubicBezTo>
                      <a:cubicBezTo>
                        <a:pt x="303" y="12"/>
                        <a:pt x="303" y="12"/>
                        <a:pt x="303" y="12"/>
                      </a:cubicBezTo>
                      <a:cubicBezTo>
                        <a:pt x="303" y="12"/>
                        <a:pt x="303" y="12"/>
                        <a:pt x="303" y="12"/>
                      </a:cubicBezTo>
                      <a:cubicBezTo>
                        <a:pt x="303" y="13"/>
                        <a:pt x="303" y="13"/>
                        <a:pt x="303" y="13"/>
                      </a:cubicBezTo>
                      <a:cubicBezTo>
                        <a:pt x="303" y="12"/>
                        <a:pt x="303" y="12"/>
                        <a:pt x="303" y="12"/>
                      </a:cubicBezTo>
                      <a:cubicBezTo>
                        <a:pt x="302" y="12"/>
                        <a:pt x="302" y="12"/>
                        <a:pt x="302" y="12"/>
                      </a:cubicBezTo>
                      <a:cubicBezTo>
                        <a:pt x="302" y="12"/>
                        <a:pt x="302" y="12"/>
                        <a:pt x="302" y="12"/>
                      </a:cubicBezTo>
                      <a:cubicBezTo>
                        <a:pt x="301" y="12"/>
                        <a:pt x="301" y="12"/>
                        <a:pt x="301" y="12"/>
                      </a:cubicBezTo>
                      <a:cubicBezTo>
                        <a:pt x="301" y="13"/>
                        <a:pt x="301" y="13"/>
                        <a:pt x="301" y="13"/>
                      </a:cubicBezTo>
                      <a:cubicBezTo>
                        <a:pt x="300" y="14"/>
                        <a:pt x="300" y="14"/>
                        <a:pt x="300" y="14"/>
                      </a:cubicBezTo>
                      <a:cubicBezTo>
                        <a:pt x="299" y="14"/>
                        <a:pt x="299" y="14"/>
                        <a:pt x="299" y="14"/>
                      </a:cubicBezTo>
                      <a:cubicBezTo>
                        <a:pt x="299" y="13"/>
                        <a:pt x="299" y="13"/>
                        <a:pt x="299" y="13"/>
                      </a:cubicBezTo>
                      <a:cubicBezTo>
                        <a:pt x="299" y="12"/>
                        <a:pt x="299" y="12"/>
                        <a:pt x="299" y="12"/>
                      </a:cubicBezTo>
                      <a:cubicBezTo>
                        <a:pt x="299" y="12"/>
                        <a:pt x="299" y="12"/>
                        <a:pt x="299" y="12"/>
                      </a:cubicBezTo>
                      <a:cubicBezTo>
                        <a:pt x="299" y="11"/>
                        <a:pt x="299" y="11"/>
                        <a:pt x="299" y="11"/>
                      </a:cubicBezTo>
                      <a:cubicBezTo>
                        <a:pt x="299" y="11"/>
                        <a:pt x="299" y="11"/>
                        <a:pt x="299" y="11"/>
                      </a:cubicBezTo>
                      <a:cubicBezTo>
                        <a:pt x="300" y="12"/>
                        <a:pt x="300" y="12"/>
                        <a:pt x="300" y="12"/>
                      </a:cubicBezTo>
                      <a:cubicBezTo>
                        <a:pt x="300" y="11"/>
                        <a:pt x="300" y="11"/>
                        <a:pt x="300" y="11"/>
                      </a:cubicBezTo>
                      <a:cubicBezTo>
                        <a:pt x="300" y="10"/>
                        <a:pt x="300" y="10"/>
                        <a:pt x="300" y="10"/>
                      </a:cubicBezTo>
                      <a:cubicBezTo>
                        <a:pt x="301" y="10"/>
                        <a:pt x="301" y="10"/>
                        <a:pt x="301" y="10"/>
                      </a:cubicBezTo>
                      <a:cubicBezTo>
                        <a:pt x="302" y="10"/>
                        <a:pt x="302" y="10"/>
                        <a:pt x="302" y="10"/>
                      </a:cubicBezTo>
                      <a:cubicBezTo>
                        <a:pt x="303" y="9"/>
                        <a:pt x="303" y="9"/>
                        <a:pt x="303" y="9"/>
                      </a:cubicBezTo>
                      <a:cubicBezTo>
                        <a:pt x="304" y="9"/>
                        <a:pt x="304" y="9"/>
                        <a:pt x="304" y="9"/>
                      </a:cubicBezTo>
                      <a:cubicBezTo>
                        <a:pt x="305" y="9"/>
                        <a:pt x="305" y="9"/>
                        <a:pt x="305" y="9"/>
                      </a:cubicBezTo>
                      <a:cubicBezTo>
                        <a:pt x="307" y="8"/>
                        <a:pt x="307" y="8"/>
                        <a:pt x="307" y="8"/>
                      </a:cubicBezTo>
                      <a:cubicBezTo>
                        <a:pt x="307" y="8"/>
                        <a:pt x="307" y="8"/>
                        <a:pt x="307" y="8"/>
                      </a:cubicBezTo>
                      <a:cubicBezTo>
                        <a:pt x="308" y="8"/>
                        <a:pt x="308" y="8"/>
                        <a:pt x="308" y="8"/>
                      </a:cubicBezTo>
                      <a:cubicBezTo>
                        <a:pt x="308" y="9"/>
                        <a:pt x="308" y="9"/>
                        <a:pt x="308" y="9"/>
                      </a:cubicBezTo>
                      <a:cubicBezTo>
                        <a:pt x="308" y="9"/>
                        <a:pt x="308" y="9"/>
                        <a:pt x="308" y="9"/>
                      </a:cubicBezTo>
                      <a:cubicBezTo>
                        <a:pt x="308" y="11"/>
                        <a:pt x="308" y="11"/>
                        <a:pt x="308" y="11"/>
                      </a:cubicBezTo>
                      <a:cubicBezTo>
                        <a:pt x="308" y="11"/>
                        <a:pt x="308" y="11"/>
                        <a:pt x="308" y="11"/>
                      </a:cubicBezTo>
                      <a:cubicBezTo>
                        <a:pt x="309" y="10"/>
                        <a:pt x="309" y="10"/>
                        <a:pt x="309" y="10"/>
                      </a:cubicBezTo>
                      <a:cubicBezTo>
                        <a:pt x="309" y="9"/>
                        <a:pt x="309" y="9"/>
                        <a:pt x="309" y="9"/>
                      </a:cubicBezTo>
                      <a:cubicBezTo>
                        <a:pt x="310" y="10"/>
                        <a:pt x="310" y="10"/>
                        <a:pt x="310" y="10"/>
                      </a:cubicBezTo>
                      <a:cubicBezTo>
                        <a:pt x="309" y="10"/>
                        <a:pt x="309" y="10"/>
                        <a:pt x="309" y="10"/>
                      </a:cubicBezTo>
                      <a:cubicBezTo>
                        <a:pt x="309" y="11"/>
                        <a:pt x="309" y="11"/>
                        <a:pt x="309" y="11"/>
                      </a:cubicBezTo>
                      <a:cubicBezTo>
                        <a:pt x="310" y="10"/>
                        <a:pt x="310" y="10"/>
                        <a:pt x="310" y="10"/>
                      </a:cubicBezTo>
                      <a:cubicBezTo>
                        <a:pt x="310" y="10"/>
                        <a:pt x="310" y="10"/>
                        <a:pt x="310" y="10"/>
                      </a:cubicBezTo>
                      <a:cubicBezTo>
                        <a:pt x="310" y="9"/>
                        <a:pt x="310" y="9"/>
                        <a:pt x="310" y="9"/>
                      </a:cubicBezTo>
                      <a:cubicBezTo>
                        <a:pt x="310" y="9"/>
                        <a:pt x="310" y="9"/>
                        <a:pt x="310" y="9"/>
                      </a:cubicBezTo>
                      <a:cubicBezTo>
                        <a:pt x="310" y="8"/>
                        <a:pt x="310" y="8"/>
                        <a:pt x="310" y="8"/>
                      </a:cubicBezTo>
                      <a:cubicBezTo>
                        <a:pt x="311" y="8"/>
                        <a:pt x="311" y="8"/>
                        <a:pt x="311" y="8"/>
                      </a:cubicBezTo>
                      <a:cubicBezTo>
                        <a:pt x="312" y="7"/>
                        <a:pt x="312" y="7"/>
                        <a:pt x="312" y="7"/>
                      </a:cubicBezTo>
                      <a:cubicBezTo>
                        <a:pt x="312" y="7"/>
                        <a:pt x="312" y="7"/>
                        <a:pt x="312" y="7"/>
                      </a:cubicBezTo>
                      <a:cubicBezTo>
                        <a:pt x="312" y="8"/>
                        <a:pt x="312" y="8"/>
                        <a:pt x="312" y="8"/>
                      </a:cubicBezTo>
                      <a:cubicBezTo>
                        <a:pt x="312" y="9"/>
                        <a:pt x="312" y="9"/>
                        <a:pt x="312" y="9"/>
                      </a:cubicBezTo>
                      <a:cubicBezTo>
                        <a:pt x="313" y="9"/>
                        <a:pt x="313" y="9"/>
                        <a:pt x="313" y="9"/>
                      </a:cubicBezTo>
                      <a:cubicBezTo>
                        <a:pt x="313" y="10"/>
                        <a:pt x="313" y="10"/>
                        <a:pt x="313" y="10"/>
                      </a:cubicBezTo>
                      <a:cubicBezTo>
                        <a:pt x="313" y="11"/>
                        <a:pt x="313" y="11"/>
                        <a:pt x="313" y="11"/>
                      </a:cubicBezTo>
                      <a:cubicBezTo>
                        <a:pt x="313" y="11"/>
                        <a:pt x="313" y="11"/>
                        <a:pt x="313" y="11"/>
                      </a:cubicBezTo>
                      <a:cubicBezTo>
                        <a:pt x="313" y="12"/>
                        <a:pt x="313" y="12"/>
                        <a:pt x="313" y="12"/>
                      </a:cubicBezTo>
                      <a:cubicBezTo>
                        <a:pt x="314" y="12"/>
                        <a:pt x="314" y="12"/>
                        <a:pt x="314" y="12"/>
                      </a:cubicBezTo>
                      <a:cubicBezTo>
                        <a:pt x="314" y="12"/>
                        <a:pt x="314" y="12"/>
                        <a:pt x="314" y="12"/>
                      </a:cubicBezTo>
                      <a:cubicBezTo>
                        <a:pt x="314" y="11"/>
                        <a:pt x="314" y="11"/>
                        <a:pt x="314" y="11"/>
                      </a:cubicBezTo>
                      <a:cubicBezTo>
                        <a:pt x="314" y="10"/>
                        <a:pt x="314" y="10"/>
                        <a:pt x="314" y="10"/>
                      </a:cubicBezTo>
                      <a:cubicBezTo>
                        <a:pt x="314" y="10"/>
                        <a:pt x="314" y="10"/>
                        <a:pt x="314" y="10"/>
                      </a:cubicBezTo>
                      <a:cubicBezTo>
                        <a:pt x="315" y="9"/>
                        <a:pt x="315" y="9"/>
                        <a:pt x="315" y="9"/>
                      </a:cubicBezTo>
                      <a:cubicBezTo>
                        <a:pt x="316" y="9"/>
                        <a:pt x="316" y="9"/>
                        <a:pt x="316" y="9"/>
                      </a:cubicBezTo>
                      <a:cubicBezTo>
                        <a:pt x="317" y="10"/>
                        <a:pt x="317" y="10"/>
                        <a:pt x="317" y="10"/>
                      </a:cubicBezTo>
                      <a:cubicBezTo>
                        <a:pt x="317" y="11"/>
                        <a:pt x="317" y="11"/>
                        <a:pt x="317" y="11"/>
                      </a:cubicBezTo>
                      <a:cubicBezTo>
                        <a:pt x="316" y="12"/>
                        <a:pt x="316" y="12"/>
                        <a:pt x="316" y="12"/>
                      </a:cubicBezTo>
                      <a:cubicBezTo>
                        <a:pt x="317" y="12"/>
                        <a:pt x="317" y="12"/>
                        <a:pt x="317" y="12"/>
                      </a:cubicBezTo>
                      <a:cubicBezTo>
                        <a:pt x="317" y="13"/>
                        <a:pt x="317" y="13"/>
                        <a:pt x="317" y="13"/>
                      </a:cubicBezTo>
                      <a:cubicBezTo>
                        <a:pt x="317" y="12"/>
                        <a:pt x="317" y="12"/>
                        <a:pt x="317" y="12"/>
                      </a:cubicBezTo>
                      <a:cubicBezTo>
                        <a:pt x="317" y="11"/>
                        <a:pt x="317" y="11"/>
                        <a:pt x="317" y="11"/>
                      </a:cubicBezTo>
                      <a:cubicBezTo>
                        <a:pt x="318" y="11"/>
                        <a:pt x="318" y="11"/>
                        <a:pt x="318" y="11"/>
                      </a:cubicBezTo>
                      <a:cubicBezTo>
                        <a:pt x="318" y="11"/>
                        <a:pt x="318" y="11"/>
                        <a:pt x="318" y="11"/>
                      </a:cubicBezTo>
                      <a:cubicBezTo>
                        <a:pt x="319" y="11"/>
                        <a:pt x="319" y="11"/>
                        <a:pt x="319" y="11"/>
                      </a:cubicBezTo>
                      <a:cubicBezTo>
                        <a:pt x="318" y="12"/>
                        <a:pt x="318" y="12"/>
                        <a:pt x="318" y="12"/>
                      </a:cubicBezTo>
                      <a:cubicBezTo>
                        <a:pt x="318" y="12"/>
                        <a:pt x="318" y="12"/>
                        <a:pt x="318" y="12"/>
                      </a:cubicBezTo>
                      <a:cubicBezTo>
                        <a:pt x="319" y="13"/>
                        <a:pt x="319" y="13"/>
                        <a:pt x="319" y="13"/>
                      </a:cubicBezTo>
                      <a:cubicBezTo>
                        <a:pt x="319" y="12"/>
                        <a:pt x="319" y="12"/>
                        <a:pt x="319" y="12"/>
                      </a:cubicBezTo>
                      <a:cubicBezTo>
                        <a:pt x="320" y="12"/>
                        <a:pt x="320" y="12"/>
                        <a:pt x="320" y="12"/>
                      </a:cubicBezTo>
                      <a:cubicBezTo>
                        <a:pt x="320" y="13"/>
                        <a:pt x="320" y="13"/>
                        <a:pt x="320" y="13"/>
                      </a:cubicBezTo>
                      <a:cubicBezTo>
                        <a:pt x="320" y="12"/>
                        <a:pt x="320" y="12"/>
                        <a:pt x="320" y="12"/>
                      </a:cubicBezTo>
                      <a:cubicBezTo>
                        <a:pt x="320" y="11"/>
                        <a:pt x="320" y="11"/>
                        <a:pt x="320" y="11"/>
                      </a:cubicBezTo>
                      <a:cubicBezTo>
                        <a:pt x="319" y="10"/>
                        <a:pt x="319" y="10"/>
                        <a:pt x="319" y="10"/>
                      </a:cubicBezTo>
                      <a:cubicBezTo>
                        <a:pt x="319" y="10"/>
                        <a:pt x="319" y="10"/>
                        <a:pt x="319" y="10"/>
                      </a:cubicBezTo>
                      <a:cubicBezTo>
                        <a:pt x="319" y="10"/>
                        <a:pt x="319" y="10"/>
                        <a:pt x="319" y="10"/>
                      </a:cubicBezTo>
                      <a:cubicBezTo>
                        <a:pt x="319" y="9"/>
                        <a:pt x="319" y="9"/>
                        <a:pt x="319" y="9"/>
                      </a:cubicBezTo>
                      <a:cubicBezTo>
                        <a:pt x="318" y="8"/>
                        <a:pt x="318" y="8"/>
                        <a:pt x="318" y="8"/>
                      </a:cubicBezTo>
                      <a:cubicBezTo>
                        <a:pt x="318" y="8"/>
                        <a:pt x="318" y="8"/>
                        <a:pt x="318" y="8"/>
                      </a:cubicBezTo>
                      <a:cubicBezTo>
                        <a:pt x="317" y="7"/>
                        <a:pt x="317" y="7"/>
                        <a:pt x="317" y="7"/>
                      </a:cubicBezTo>
                      <a:cubicBezTo>
                        <a:pt x="317" y="6"/>
                        <a:pt x="317" y="6"/>
                        <a:pt x="317" y="6"/>
                      </a:cubicBezTo>
                      <a:cubicBezTo>
                        <a:pt x="318" y="6"/>
                        <a:pt x="318" y="6"/>
                        <a:pt x="318" y="6"/>
                      </a:cubicBezTo>
                      <a:cubicBezTo>
                        <a:pt x="319" y="7"/>
                        <a:pt x="319" y="7"/>
                        <a:pt x="319" y="7"/>
                      </a:cubicBezTo>
                      <a:cubicBezTo>
                        <a:pt x="320" y="7"/>
                        <a:pt x="320" y="7"/>
                        <a:pt x="320" y="7"/>
                      </a:cubicBezTo>
                      <a:cubicBezTo>
                        <a:pt x="321" y="7"/>
                        <a:pt x="321" y="7"/>
                        <a:pt x="321" y="7"/>
                      </a:cubicBezTo>
                      <a:cubicBezTo>
                        <a:pt x="321" y="6"/>
                        <a:pt x="321" y="6"/>
                        <a:pt x="321" y="6"/>
                      </a:cubicBezTo>
                      <a:cubicBezTo>
                        <a:pt x="321" y="5"/>
                        <a:pt x="321" y="5"/>
                        <a:pt x="321" y="5"/>
                      </a:cubicBezTo>
                      <a:cubicBezTo>
                        <a:pt x="320" y="4"/>
                        <a:pt x="320" y="4"/>
                        <a:pt x="320" y="4"/>
                      </a:cubicBezTo>
                      <a:cubicBezTo>
                        <a:pt x="321" y="4"/>
                        <a:pt x="321" y="4"/>
                        <a:pt x="321" y="4"/>
                      </a:cubicBezTo>
                      <a:cubicBezTo>
                        <a:pt x="322" y="3"/>
                        <a:pt x="322" y="3"/>
                        <a:pt x="322" y="3"/>
                      </a:cubicBezTo>
                      <a:cubicBezTo>
                        <a:pt x="322" y="4"/>
                        <a:pt x="322" y="4"/>
                        <a:pt x="322" y="4"/>
                      </a:cubicBezTo>
                      <a:cubicBezTo>
                        <a:pt x="324" y="4"/>
                        <a:pt x="324" y="4"/>
                        <a:pt x="324" y="4"/>
                      </a:cubicBezTo>
                      <a:cubicBezTo>
                        <a:pt x="324" y="4"/>
                        <a:pt x="324" y="4"/>
                        <a:pt x="324" y="4"/>
                      </a:cubicBezTo>
                      <a:cubicBezTo>
                        <a:pt x="324" y="5"/>
                        <a:pt x="324" y="5"/>
                        <a:pt x="324" y="5"/>
                      </a:cubicBezTo>
                      <a:cubicBezTo>
                        <a:pt x="324" y="5"/>
                        <a:pt x="324" y="5"/>
                        <a:pt x="324" y="5"/>
                      </a:cubicBezTo>
                      <a:cubicBezTo>
                        <a:pt x="324" y="6"/>
                        <a:pt x="324" y="6"/>
                        <a:pt x="324" y="6"/>
                      </a:cubicBezTo>
                      <a:cubicBezTo>
                        <a:pt x="325" y="6"/>
                        <a:pt x="325" y="6"/>
                        <a:pt x="325" y="6"/>
                      </a:cubicBezTo>
                      <a:cubicBezTo>
                        <a:pt x="325" y="7"/>
                        <a:pt x="325" y="7"/>
                        <a:pt x="325" y="7"/>
                      </a:cubicBezTo>
                      <a:cubicBezTo>
                        <a:pt x="325" y="8"/>
                        <a:pt x="325" y="8"/>
                        <a:pt x="325" y="8"/>
                      </a:cubicBezTo>
                      <a:cubicBezTo>
                        <a:pt x="325" y="10"/>
                        <a:pt x="325" y="10"/>
                        <a:pt x="325" y="10"/>
                      </a:cubicBezTo>
                      <a:cubicBezTo>
                        <a:pt x="326" y="9"/>
                        <a:pt x="326" y="9"/>
                        <a:pt x="326" y="9"/>
                      </a:cubicBezTo>
                      <a:cubicBezTo>
                        <a:pt x="327" y="9"/>
                        <a:pt x="327" y="9"/>
                        <a:pt x="327" y="9"/>
                      </a:cubicBezTo>
                      <a:cubicBezTo>
                        <a:pt x="327" y="9"/>
                        <a:pt x="327" y="9"/>
                        <a:pt x="327" y="9"/>
                      </a:cubicBezTo>
                      <a:cubicBezTo>
                        <a:pt x="327" y="9"/>
                        <a:pt x="327" y="9"/>
                        <a:pt x="327" y="9"/>
                      </a:cubicBezTo>
                      <a:cubicBezTo>
                        <a:pt x="327" y="10"/>
                        <a:pt x="327" y="10"/>
                        <a:pt x="327" y="10"/>
                      </a:cubicBezTo>
                      <a:cubicBezTo>
                        <a:pt x="328" y="9"/>
                        <a:pt x="328" y="9"/>
                        <a:pt x="328" y="9"/>
                      </a:cubicBezTo>
                      <a:cubicBezTo>
                        <a:pt x="328" y="9"/>
                        <a:pt x="328" y="9"/>
                        <a:pt x="328" y="9"/>
                      </a:cubicBezTo>
                      <a:cubicBezTo>
                        <a:pt x="329" y="8"/>
                        <a:pt x="329" y="8"/>
                        <a:pt x="329" y="8"/>
                      </a:cubicBezTo>
                      <a:cubicBezTo>
                        <a:pt x="330" y="8"/>
                        <a:pt x="330" y="8"/>
                        <a:pt x="330" y="8"/>
                      </a:cubicBezTo>
                      <a:cubicBezTo>
                        <a:pt x="329" y="6"/>
                        <a:pt x="329" y="6"/>
                        <a:pt x="329" y="6"/>
                      </a:cubicBezTo>
                      <a:cubicBezTo>
                        <a:pt x="330" y="6"/>
                        <a:pt x="330" y="6"/>
                        <a:pt x="330" y="6"/>
                      </a:cubicBezTo>
                      <a:cubicBezTo>
                        <a:pt x="330" y="6"/>
                        <a:pt x="330" y="6"/>
                        <a:pt x="330" y="6"/>
                      </a:cubicBezTo>
                      <a:cubicBezTo>
                        <a:pt x="331" y="6"/>
                        <a:pt x="331" y="6"/>
                        <a:pt x="331" y="6"/>
                      </a:cubicBezTo>
                      <a:cubicBezTo>
                        <a:pt x="332" y="6"/>
                        <a:pt x="332" y="6"/>
                        <a:pt x="332" y="6"/>
                      </a:cubicBezTo>
                      <a:cubicBezTo>
                        <a:pt x="332" y="6"/>
                        <a:pt x="332" y="6"/>
                        <a:pt x="332" y="6"/>
                      </a:cubicBezTo>
                      <a:cubicBezTo>
                        <a:pt x="331" y="5"/>
                        <a:pt x="331" y="5"/>
                        <a:pt x="331" y="5"/>
                      </a:cubicBezTo>
                      <a:cubicBezTo>
                        <a:pt x="330" y="4"/>
                        <a:pt x="330" y="4"/>
                        <a:pt x="330" y="4"/>
                      </a:cubicBezTo>
                      <a:cubicBezTo>
                        <a:pt x="331" y="3"/>
                        <a:pt x="331" y="3"/>
                        <a:pt x="331" y="3"/>
                      </a:cubicBezTo>
                      <a:cubicBezTo>
                        <a:pt x="331" y="3"/>
                        <a:pt x="331" y="3"/>
                        <a:pt x="331" y="3"/>
                      </a:cubicBezTo>
                      <a:cubicBezTo>
                        <a:pt x="331" y="3"/>
                        <a:pt x="331" y="3"/>
                        <a:pt x="331" y="3"/>
                      </a:cubicBezTo>
                      <a:cubicBezTo>
                        <a:pt x="333" y="3"/>
                        <a:pt x="333" y="3"/>
                        <a:pt x="333" y="3"/>
                      </a:cubicBezTo>
                      <a:cubicBezTo>
                        <a:pt x="333" y="5"/>
                        <a:pt x="333" y="5"/>
                        <a:pt x="333" y="5"/>
                      </a:cubicBezTo>
                      <a:cubicBezTo>
                        <a:pt x="334" y="5"/>
                        <a:pt x="334" y="5"/>
                        <a:pt x="334" y="5"/>
                      </a:cubicBezTo>
                      <a:cubicBezTo>
                        <a:pt x="333" y="6"/>
                        <a:pt x="333" y="6"/>
                        <a:pt x="333" y="6"/>
                      </a:cubicBezTo>
                      <a:cubicBezTo>
                        <a:pt x="334" y="7"/>
                        <a:pt x="334" y="7"/>
                        <a:pt x="334" y="7"/>
                      </a:cubicBezTo>
                      <a:cubicBezTo>
                        <a:pt x="334" y="8"/>
                        <a:pt x="334" y="8"/>
                        <a:pt x="334" y="8"/>
                      </a:cubicBezTo>
                      <a:cubicBezTo>
                        <a:pt x="334" y="9"/>
                        <a:pt x="334" y="9"/>
                        <a:pt x="334" y="9"/>
                      </a:cubicBezTo>
                      <a:cubicBezTo>
                        <a:pt x="335" y="8"/>
                        <a:pt x="335" y="8"/>
                        <a:pt x="335" y="8"/>
                      </a:cubicBezTo>
                      <a:cubicBezTo>
                        <a:pt x="335" y="7"/>
                        <a:pt x="335" y="7"/>
                        <a:pt x="335" y="7"/>
                      </a:cubicBezTo>
                      <a:cubicBezTo>
                        <a:pt x="335" y="7"/>
                        <a:pt x="335" y="7"/>
                        <a:pt x="335" y="7"/>
                      </a:cubicBezTo>
                      <a:cubicBezTo>
                        <a:pt x="335" y="6"/>
                        <a:pt x="335" y="6"/>
                        <a:pt x="335" y="6"/>
                      </a:cubicBezTo>
                      <a:cubicBezTo>
                        <a:pt x="334" y="5"/>
                        <a:pt x="334" y="5"/>
                        <a:pt x="334" y="5"/>
                      </a:cubicBezTo>
                      <a:cubicBezTo>
                        <a:pt x="334" y="3"/>
                        <a:pt x="334" y="3"/>
                        <a:pt x="334" y="3"/>
                      </a:cubicBezTo>
                      <a:cubicBezTo>
                        <a:pt x="334" y="2"/>
                        <a:pt x="334" y="2"/>
                        <a:pt x="334" y="2"/>
                      </a:cubicBezTo>
                      <a:cubicBezTo>
                        <a:pt x="335" y="1"/>
                        <a:pt x="335" y="1"/>
                        <a:pt x="335" y="1"/>
                      </a:cubicBezTo>
                      <a:cubicBezTo>
                        <a:pt x="335" y="1"/>
                        <a:pt x="335" y="1"/>
                        <a:pt x="335" y="1"/>
                      </a:cubicBezTo>
                      <a:cubicBezTo>
                        <a:pt x="336" y="2"/>
                        <a:pt x="336" y="2"/>
                        <a:pt x="336" y="2"/>
                      </a:cubicBezTo>
                      <a:cubicBezTo>
                        <a:pt x="337" y="2"/>
                        <a:pt x="337" y="2"/>
                        <a:pt x="337" y="2"/>
                      </a:cubicBezTo>
                      <a:cubicBezTo>
                        <a:pt x="337" y="2"/>
                        <a:pt x="337" y="2"/>
                        <a:pt x="337" y="2"/>
                      </a:cubicBezTo>
                      <a:cubicBezTo>
                        <a:pt x="337" y="3"/>
                        <a:pt x="337" y="3"/>
                        <a:pt x="337" y="3"/>
                      </a:cubicBezTo>
                      <a:cubicBezTo>
                        <a:pt x="337" y="4"/>
                        <a:pt x="337" y="4"/>
                        <a:pt x="337" y="4"/>
                      </a:cubicBezTo>
                      <a:cubicBezTo>
                        <a:pt x="337" y="5"/>
                        <a:pt x="337" y="5"/>
                        <a:pt x="337" y="5"/>
                      </a:cubicBezTo>
                      <a:cubicBezTo>
                        <a:pt x="337" y="6"/>
                        <a:pt x="337" y="6"/>
                        <a:pt x="337" y="6"/>
                      </a:cubicBezTo>
                      <a:cubicBezTo>
                        <a:pt x="338" y="6"/>
                        <a:pt x="338" y="6"/>
                        <a:pt x="338" y="6"/>
                      </a:cubicBezTo>
                      <a:cubicBezTo>
                        <a:pt x="338" y="6"/>
                        <a:pt x="338" y="6"/>
                        <a:pt x="338" y="6"/>
                      </a:cubicBezTo>
                      <a:cubicBezTo>
                        <a:pt x="338" y="5"/>
                        <a:pt x="338" y="5"/>
                        <a:pt x="338" y="5"/>
                      </a:cubicBezTo>
                      <a:cubicBezTo>
                        <a:pt x="338" y="5"/>
                        <a:pt x="338" y="5"/>
                        <a:pt x="338" y="5"/>
                      </a:cubicBezTo>
                      <a:cubicBezTo>
                        <a:pt x="340" y="7"/>
                        <a:pt x="340" y="7"/>
                        <a:pt x="340" y="7"/>
                      </a:cubicBezTo>
                      <a:cubicBezTo>
                        <a:pt x="340" y="6"/>
                        <a:pt x="340" y="6"/>
                        <a:pt x="340" y="6"/>
                      </a:cubicBezTo>
                      <a:cubicBezTo>
                        <a:pt x="341" y="6"/>
                        <a:pt x="341" y="6"/>
                        <a:pt x="341" y="6"/>
                      </a:cubicBezTo>
                      <a:cubicBezTo>
                        <a:pt x="341" y="6"/>
                        <a:pt x="341" y="6"/>
                        <a:pt x="341" y="6"/>
                      </a:cubicBezTo>
                      <a:cubicBezTo>
                        <a:pt x="340" y="6"/>
                        <a:pt x="340" y="6"/>
                        <a:pt x="340" y="6"/>
                      </a:cubicBezTo>
                      <a:cubicBezTo>
                        <a:pt x="340" y="5"/>
                        <a:pt x="340" y="5"/>
                        <a:pt x="340" y="5"/>
                      </a:cubicBezTo>
                      <a:cubicBezTo>
                        <a:pt x="340" y="4"/>
                        <a:pt x="340" y="4"/>
                        <a:pt x="340" y="4"/>
                      </a:cubicBezTo>
                      <a:cubicBezTo>
                        <a:pt x="340" y="4"/>
                        <a:pt x="340" y="4"/>
                        <a:pt x="340" y="4"/>
                      </a:cubicBezTo>
                      <a:cubicBezTo>
                        <a:pt x="339" y="3"/>
                        <a:pt x="339" y="3"/>
                        <a:pt x="339" y="3"/>
                      </a:cubicBezTo>
                      <a:cubicBezTo>
                        <a:pt x="339" y="3"/>
                        <a:pt x="339" y="3"/>
                        <a:pt x="339" y="3"/>
                      </a:cubicBezTo>
                      <a:cubicBezTo>
                        <a:pt x="339" y="2"/>
                        <a:pt x="339" y="2"/>
                        <a:pt x="339" y="2"/>
                      </a:cubicBezTo>
                      <a:cubicBezTo>
                        <a:pt x="340" y="2"/>
                        <a:pt x="340" y="2"/>
                        <a:pt x="340" y="2"/>
                      </a:cubicBezTo>
                      <a:cubicBezTo>
                        <a:pt x="339" y="2"/>
                        <a:pt x="339" y="2"/>
                        <a:pt x="339" y="2"/>
                      </a:cubicBezTo>
                      <a:cubicBezTo>
                        <a:pt x="339" y="2"/>
                        <a:pt x="339" y="2"/>
                        <a:pt x="339" y="2"/>
                      </a:cubicBezTo>
                      <a:cubicBezTo>
                        <a:pt x="338" y="1"/>
                        <a:pt x="338" y="1"/>
                        <a:pt x="338" y="1"/>
                      </a:cubicBezTo>
                      <a:cubicBezTo>
                        <a:pt x="339" y="1"/>
                        <a:pt x="339" y="1"/>
                        <a:pt x="339" y="1"/>
                      </a:cubicBezTo>
                      <a:cubicBezTo>
                        <a:pt x="339" y="1"/>
                        <a:pt x="339" y="1"/>
                        <a:pt x="339" y="1"/>
                      </a:cubicBezTo>
                      <a:cubicBezTo>
                        <a:pt x="340" y="0"/>
                        <a:pt x="340" y="0"/>
                        <a:pt x="340" y="0"/>
                      </a:cubicBezTo>
                      <a:cubicBezTo>
                        <a:pt x="342" y="0"/>
                        <a:pt x="342" y="0"/>
                        <a:pt x="342" y="0"/>
                      </a:cubicBezTo>
                      <a:cubicBezTo>
                        <a:pt x="343" y="1"/>
                        <a:pt x="343" y="1"/>
                        <a:pt x="343" y="1"/>
                      </a:cubicBezTo>
                      <a:cubicBezTo>
                        <a:pt x="343" y="2"/>
                        <a:pt x="343" y="2"/>
                        <a:pt x="343" y="2"/>
                      </a:cubicBezTo>
                      <a:cubicBezTo>
                        <a:pt x="342" y="2"/>
                        <a:pt x="342" y="2"/>
                        <a:pt x="342" y="2"/>
                      </a:cubicBezTo>
                      <a:cubicBezTo>
                        <a:pt x="342" y="3"/>
                        <a:pt x="342" y="3"/>
                        <a:pt x="342" y="3"/>
                      </a:cubicBezTo>
                      <a:cubicBezTo>
                        <a:pt x="343" y="3"/>
                        <a:pt x="343" y="3"/>
                        <a:pt x="343" y="3"/>
                      </a:cubicBezTo>
                      <a:cubicBezTo>
                        <a:pt x="343" y="2"/>
                        <a:pt x="343" y="2"/>
                        <a:pt x="343" y="2"/>
                      </a:cubicBezTo>
                      <a:cubicBezTo>
                        <a:pt x="344" y="2"/>
                        <a:pt x="344" y="2"/>
                        <a:pt x="344" y="2"/>
                      </a:cubicBezTo>
                      <a:cubicBezTo>
                        <a:pt x="344" y="2"/>
                        <a:pt x="344" y="2"/>
                        <a:pt x="344" y="2"/>
                      </a:cubicBezTo>
                      <a:cubicBezTo>
                        <a:pt x="344" y="3"/>
                        <a:pt x="344" y="3"/>
                        <a:pt x="344" y="3"/>
                      </a:cubicBezTo>
                      <a:cubicBezTo>
                        <a:pt x="344" y="3"/>
                        <a:pt x="344" y="3"/>
                        <a:pt x="344" y="3"/>
                      </a:cubicBezTo>
                      <a:cubicBezTo>
                        <a:pt x="345" y="3"/>
                        <a:pt x="345" y="3"/>
                        <a:pt x="345" y="3"/>
                      </a:cubicBezTo>
                      <a:cubicBezTo>
                        <a:pt x="345" y="3"/>
                        <a:pt x="345" y="3"/>
                        <a:pt x="345" y="3"/>
                      </a:cubicBezTo>
                      <a:cubicBezTo>
                        <a:pt x="346" y="2"/>
                        <a:pt x="346" y="2"/>
                        <a:pt x="346" y="2"/>
                      </a:cubicBezTo>
                      <a:cubicBezTo>
                        <a:pt x="346" y="2"/>
                        <a:pt x="346" y="2"/>
                        <a:pt x="346" y="2"/>
                      </a:cubicBezTo>
                      <a:cubicBezTo>
                        <a:pt x="346" y="3"/>
                        <a:pt x="346" y="3"/>
                        <a:pt x="346" y="3"/>
                      </a:cubicBezTo>
                      <a:cubicBezTo>
                        <a:pt x="346" y="4"/>
                        <a:pt x="346" y="4"/>
                        <a:pt x="346" y="4"/>
                      </a:cubicBezTo>
                      <a:cubicBezTo>
                        <a:pt x="346" y="5"/>
                        <a:pt x="346" y="5"/>
                        <a:pt x="346" y="5"/>
                      </a:cubicBezTo>
                      <a:cubicBezTo>
                        <a:pt x="346" y="6"/>
                        <a:pt x="346" y="6"/>
                        <a:pt x="346" y="6"/>
                      </a:cubicBezTo>
                      <a:cubicBezTo>
                        <a:pt x="346" y="6"/>
                        <a:pt x="346" y="6"/>
                        <a:pt x="346" y="6"/>
                      </a:cubicBezTo>
                      <a:cubicBezTo>
                        <a:pt x="347" y="6"/>
                        <a:pt x="347" y="6"/>
                        <a:pt x="347" y="6"/>
                      </a:cubicBezTo>
                      <a:cubicBezTo>
                        <a:pt x="348" y="6"/>
                        <a:pt x="348" y="6"/>
                        <a:pt x="348" y="6"/>
                      </a:cubicBezTo>
                      <a:cubicBezTo>
                        <a:pt x="348" y="6"/>
                        <a:pt x="348" y="6"/>
                        <a:pt x="348" y="6"/>
                      </a:cubicBezTo>
                      <a:cubicBezTo>
                        <a:pt x="348" y="5"/>
                        <a:pt x="348" y="5"/>
                        <a:pt x="348" y="5"/>
                      </a:cubicBezTo>
                      <a:cubicBezTo>
                        <a:pt x="349" y="3"/>
                        <a:pt x="349" y="3"/>
                        <a:pt x="349" y="3"/>
                      </a:cubicBezTo>
                      <a:cubicBezTo>
                        <a:pt x="348" y="2"/>
                        <a:pt x="348" y="2"/>
                        <a:pt x="348" y="2"/>
                      </a:cubicBezTo>
                      <a:cubicBezTo>
                        <a:pt x="348" y="0"/>
                        <a:pt x="348" y="0"/>
                        <a:pt x="348" y="0"/>
                      </a:cubicBezTo>
                      <a:cubicBezTo>
                        <a:pt x="349" y="0"/>
                        <a:pt x="349" y="0"/>
                        <a:pt x="349" y="0"/>
                      </a:cubicBezTo>
                      <a:cubicBezTo>
                        <a:pt x="349" y="1"/>
                        <a:pt x="349" y="1"/>
                        <a:pt x="349" y="1"/>
                      </a:cubicBezTo>
                      <a:cubicBezTo>
                        <a:pt x="350" y="1"/>
                        <a:pt x="350" y="1"/>
                        <a:pt x="350" y="1"/>
                      </a:cubicBezTo>
                      <a:cubicBezTo>
                        <a:pt x="351" y="1"/>
                        <a:pt x="351" y="1"/>
                        <a:pt x="351" y="1"/>
                      </a:cubicBezTo>
                      <a:cubicBezTo>
                        <a:pt x="352" y="0"/>
                        <a:pt x="352" y="0"/>
                        <a:pt x="352" y="0"/>
                      </a:cubicBezTo>
                      <a:cubicBezTo>
                        <a:pt x="353" y="1"/>
                        <a:pt x="353" y="1"/>
                        <a:pt x="353" y="1"/>
                      </a:cubicBezTo>
                      <a:cubicBezTo>
                        <a:pt x="353" y="1"/>
                        <a:pt x="353" y="1"/>
                        <a:pt x="353" y="1"/>
                      </a:cubicBezTo>
                      <a:cubicBezTo>
                        <a:pt x="354" y="2"/>
                        <a:pt x="354" y="2"/>
                        <a:pt x="354" y="2"/>
                      </a:cubicBezTo>
                      <a:cubicBezTo>
                        <a:pt x="355" y="1"/>
                        <a:pt x="355" y="1"/>
                        <a:pt x="355" y="1"/>
                      </a:cubicBezTo>
                      <a:cubicBezTo>
                        <a:pt x="357" y="2"/>
                        <a:pt x="357" y="2"/>
                        <a:pt x="357" y="2"/>
                      </a:cubicBezTo>
                      <a:cubicBezTo>
                        <a:pt x="357" y="3"/>
                        <a:pt x="357" y="3"/>
                        <a:pt x="357" y="3"/>
                      </a:cubicBezTo>
                      <a:cubicBezTo>
                        <a:pt x="357" y="3"/>
                        <a:pt x="357" y="3"/>
                        <a:pt x="357" y="3"/>
                      </a:cubicBezTo>
                      <a:cubicBezTo>
                        <a:pt x="357" y="4"/>
                        <a:pt x="357" y="4"/>
                        <a:pt x="357" y="4"/>
                      </a:cubicBezTo>
                      <a:cubicBezTo>
                        <a:pt x="357" y="5"/>
                        <a:pt x="357" y="5"/>
                        <a:pt x="357" y="5"/>
                      </a:cubicBezTo>
                      <a:cubicBezTo>
                        <a:pt x="357" y="5"/>
                        <a:pt x="357" y="5"/>
                        <a:pt x="357" y="5"/>
                      </a:cubicBezTo>
                      <a:cubicBezTo>
                        <a:pt x="358" y="5"/>
                        <a:pt x="358" y="5"/>
                        <a:pt x="358" y="5"/>
                      </a:cubicBezTo>
                      <a:cubicBezTo>
                        <a:pt x="359" y="4"/>
                        <a:pt x="359" y="4"/>
                        <a:pt x="359" y="4"/>
                      </a:cubicBezTo>
                      <a:cubicBezTo>
                        <a:pt x="360" y="3"/>
                        <a:pt x="360" y="3"/>
                        <a:pt x="360" y="3"/>
                      </a:cubicBezTo>
                      <a:cubicBezTo>
                        <a:pt x="361" y="3"/>
                        <a:pt x="361" y="3"/>
                        <a:pt x="361" y="3"/>
                      </a:cubicBezTo>
                      <a:cubicBezTo>
                        <a:pt x="361" y="3"/>
                        <a:pt x="361" y="3"/>
                        <a:pt x="361" y="3"/>
                      </a:cubicBezTo>
                      <a:cubicBezTo>
                        <a:pt x="362" y="3"/>
                        <a:pt x="362" y="3"/>
                        <a:pt x="362" y="3"/>
                      </a:cubicBezTo>
                      <a:cubicBezTo>
                        <a:pt x="364" y="3"/>
                        <a:pt x="364" y="3"/>
                        <a:pt x="364" y="3"/>
                      </a:cubicBezTo>
                      <a:cubicBezTo>
                        <a:pt x="363" y="4"/>
                        <a:pt x="363" y="4"/>
                        <a:pt x="363" y="4"/>
                      </a:cubicBezTo>
                      <a:cubicBezTo>
                        <a:pt x="362" y="5"/>
                        <a:pt x="362" y="5"/>
                        <a:pt x="362" y="5"/>
                      </a:cubicBezTo>
                      <a:cubicBezTo>
                        <a:pt x="363" y="5"/>
                        <a:pt x="363" y="5"/>
                        <a:pt x="363" y="5"/>
                      </a:cubicBezTo>
                      <a:cubicBezTo>
                        <a:pt x="363" y="5"/>
                        <a:pt x="363" y="5"/>
                        <a:pt x="363" y="5"/>
                      </a:cubicBezTo>
                      <a:cubicBezTo>
                        <a:pt x="364" y="4"/>
                        <a:pt x="364" y="4"/>
                        <a:pt x="364" y="4"/>
                      </a:cubicBezTo>
                      <a:cubicBezTo>
                        <a:pt x="365" y="4"/>
                        <a:pt x="365" y="4"/>
                        <a:pt x="365" y="4"/>
                      </a:cubicBezTo>
                      <a:cubicBezTo>
                        <a:pt x="365" y="4"/>
                        <a:pt x="365" y="4"/>
                        <a:pt x="365" y="4"/>
                      </a:cubicBezTo>
                      <a:cubicBezTo>
                        <a:pt x="367" y="4"/>
                        <a:pt x="367" y="4"/>
                        <a:pt x="367" y="4"/>
                      </a:cubicBezTo>
                      <a:cubicBezTo>
                        <a:pt x="368" y="4"/>
                        <a:pt x="368" y="4"/>
                        <a:pt x="368" y="4"/>
                      </a:cubicBezTo>
                      <a:cubicBezTo>
                        <a:pt x="369" y="5"/>
                        <a:pt x="369" y="5"/>
                        <a:pt x="369" y="5"/>
                      </a:cubicBezTo>
                      <a:cubicBezTo>
                        <a:pt x="369" y="5"/>
                        <a:pt x="369" y="5"/>
                        <a:pt x="369" y="5"/>
                      </a:cubicBezTo>
                      <a:cubicBezTo>
                        <a:pt x="368" y="5"/>
                        <a:pt x="368" y="5"/>
                        <a:pt x="368" y="5"/>
                      </a:cubicBezTo>
                      <a:cubicBezTo>
                        <a:pt x="368" y="6"/>
                        <a:pt x="368" y="6"/>
                        <a:pt x="368" y="6"/>
                      </a:cubicBezTo>
                      <a:cubicBezTo>
                        <a:pt x="368" y="6"/>
                        <a:pt x="368" y="6"/>
                        <a:pt x="368" y="6"/>
                      </a:cubicBezTo>
                      <a:cubicBezTo>
                        <a:pt x="368" y="7"/>
                        <a:pt x="368" y="7"/>
                        <a:pt x="368" y="7"/>
                      </a:cubicBezTo>
                      <a:cubicBezTo>
                        <a:pt x="369" y="7"/>
                        <a:pt x="369" y="7"/>
                        <a:pt x="369" y="7"/>
                      </a:cubicBezTo>
                      <a:cubicBezTo>
                        <a:pt x="370" y="6"/>
                        <a:pt x="370" y="6"/>
                        <a:pt x="370" y="6"/>
                      </a:cubicBezTo>
                      <a:cubicBezTo>
                        <a:pt x="370" y="7"/>
                        <a:pt x="370" y="7"/>
                        <a:pt x="370" y="7"/>
                      </a:cubicBezTo>
                      <a:cubicBezTo>
                        <a:pt x="370" y="7"/>
                        <a:pt x="370" y="7"/>
                        <a:pt x="370" y="7"/>
                      </a:cubicBezTo>
                      <a:cubicBezTo>
                        <a:pt x="371" y="7"/>
                        <a:pt x="371" y="7"/>
                        <a:pt x="371" y="7"/>
                      </a:cubicBezTo>
                      <a:cubicBezTo>
                        <a:pt x="372" y="6"/>
                        <a:pt x="372" y="6"/>
                        <a:pt x="372" y="6"/>
                      </a:cubicBezTo>
                      <a:cubicBezTo>
                        <a:pt x="372" y="7"/>
                        <a:pt x="372" y="7"/>
                        <a:pt x="372" y="7"/>
                      </a:cubicBezTo>
                      <a:cubicBezTo>
                        <a:pt x="372" y="8"/>
                        <a:pt x="372" y="8"/>
                        <a:pt x="372" y="8"/>
                      </a:cubicBezTo>
                      <a:cubicBezTo>
                        <a:pt x="372" y="8"/>
                        <a:pt x="372" y="8"/>
                        <a:pt x="372" y="8"/>
                      </a:cubicBezTo>
                      <a:cubicBezTo>
                        <a:pt x="373" y="8"/>
                        <a:pt x="373" y="8"/>
                        <a:pt x="373" y="8"/>
                      </a:cubicBezTo>
                      <a:cubicBezTo>
                        <a:pt x="373" y="8"/>
                        <a:pt x="373" y="8"/>
                        <a:pt x="373" y="8"/>
                      </a:cubicBezTo>
                      <a:cubicBezTo>
                        <a:pt x="374" y="7"/>
                        <a:pt x="374" y="7"/>
                        <a:pt x="374" y="7"/>
                      </a:cubicBezTo>
                      <a:cubicBezTo>
                        <a:pt x="374" y="7"/>
                        <a:pt x="374" y="7"/>
                        <a:pt x="374" y="7"/>
                      </a:cubicBezTo>
                      <a:cubicBezTo>
                        <a:pt x="374" y="8"/>
                        <a:pt x="374" y="8"/>
                        <a:pt x="374" y="8"/>
                      </a:cubicBezTo>
                      <a:cubicBezTo>
                        <a:pt x="376" y="9"/>
                        <a:pt x="376" y="9"/>
                        <a:pt x="376" y="9"/>
                      </a:cubicBezTo>
                      <a:cubicBezTo>
                        <a:pt x="377" y="9"/>
                        <a:pt x="377" y="9"/>
                        <a:pt x="377" y="9"/>
                      </a:cubicBezTo>
                      <a:cubicBezTo>
                        <a:pt x="377" y="9"/>
                        <a:pt x="377" y="9"/>
                        <a:pt x="377" y="9"/>
                      </a:cubicBezTo>
                      <a:cubicBezTo>
                        <a:pt x="377" y="10"/>
                        <a:pt x="377" y="10"/>
                        <a:pt x="377" y="10"/>
                      </a:cubicBezTo>
                      <a:cubicBezTo>
                        <a:pt x="375" y="10"/>
                        <a:pt x="375" y="10"/>
                        <a:pt x="375" y="10"/>
                      </a:cubicBezTo>
                      <a:cubicBezTo>
                        <a:pt x="374" y="11"/>
                        <a:pt x="374" y="11"/>
                        <a:pt x="374" y="11"/>
                      </a:cubicBezTo>
                      <a:cubicBezTo>
                        <a:pt x="373" y="12"/>
                        <a:pt x="373" y="12"/>
                        <a:pt x="373" y="12"/>
                      </a:cubicBezTo>
                      <a:cubicBezTo>
                        <a:pt x="372" y="12"/>
                        <a:pt x="372" y="12"/>
                        <a:pt x="372" y="12"/>
                      </a:cubicBezTo>
                      <a:cubicBezTo>
                        <a:pt x="371" y="12"/>
                        <a:pt x="371" y="12"/>
                        <a:pt x="371" y="12"/>
                      </a:cubicBezTo>
                      <a:cubicBezTo>
                        <a:pt x="370" y="12"/>
                        <a:pt x="370" y="12"/>
                        <a:pt x="370" y="12"/>
                      </a:cubicBezTo>
                      <a:cubicBezTo>
                        <a:pt x="370" y="12"/>
                        <a:pt x="370" y="12"/>
                        <a:pt x="370" y="12"/>
                      </a:cubicBezTo>
                      <a:cubicBezTo>
                        <a:pt x="369" y="13"/>
                        <a:pt x="369" y="13"/>
                        <a:pt x="369" y="13"/>
                      </a:cubicBezTo>
                      <a:cubicBezTo>
                        <a:pt x="371" y="13"/>
                        <a:pt x="371" y="13"/>
                        <a:pt x="371" y="13"/>
                      </a:cubicBezTo>
                      <a:cubicBezTo>
                        <a:pt x="372" y="13"/>
                        <a:pt x="372" y="13"/>
                        <a:pt x="372" y="13"/>
                      </a:cubicBezTo>
                      <a:cubicBezTo>
                        <a:pt x="373" y="13"/>
                        <a:pt x="373" y="13"/>
                        <a:pt x="373" y="13"/>
                      </a:cubicBezTo>
                      <a:cubicBezTo>
                        <a:pt x="374" y="13"/>
                        <a:pt x="374" y="13"/>
                        <a:pt x="374" y="13"/>
                      </a:cubicBezTo>
                      <a:cubicBezTo>
                        <a:pt x="374" y="12"/>
                        <a:pt x="374" y="12"/>
                        <a:pt x="374" y="12"/>
                      </a:cubicBezTo>
                      <a:cubicBezTo>
                        <a:pt x="375" y="12"/>
                        <a:pt x="375" y="12"/>
                        <a:pt x="375" y="12"/>
                      </a:cubicBezTo>
                      <a:cubicBezTo>
                        <a:pt x="375" y="12"/>
                        <a:pt x="375" y="12"/>
                        <a:pt x="375" y="12"/>
                      </a:cubicBezTo>
                      <a:cubicBezTo>
                        <a:pt x="376" y="11"/>
                        <a:pt x="376" y="11"/>
                        <a:pt x="376" y="11"/>
                      </a:cubicBezTo>
                      <a:cubicBezTo>
                        <a:pt x="377" y="11"/>
                        <a:pt x="377" y="11"/>
                        <a:pt x="377" y="11"/>
                      </a:cubicBezTo>
                      <a:cubicBezTo>
                        <a:pt x="378" y="11"/>
                        <a:pt x="378" y="11"/>
                        <a:pt x="378" y="11"/>
                      </a:cubicBezTo>
                      <a:cubicBezTo>
                        <a:pt x="378" y="11"/>
                        <a:pt x="378" y="11"/>
                        <a:pt x="378" y="11"/>
                      </a:cubicBezTo>
                      <a:cubicBezTo>
                        <a:pt x="378" y="12"/>
                        <a:pt x="378" y="12"/>
                        <a:pt x="378" y="12"/>
                      </a:cubicBezTo>
                      <a:cubicBezTo>
                        <a:pt x="378" y="13"/>
                        <a:pt x="378" y="13"/>
                        <a:pt x="378" y="13"/>
                      </a:cubicBezTo>
                      <a:cubicBezTo>
                        <a:pt x="379" y="12"/>
                        <a:pt x="379" y="12"/>
                        <a:pt x="379" y="12"/>
                      </a:cubicBezTo>
                      <a:cubicBezTo>
                        <a:pt x="379" y="12"/>
                        <a:pt x="379" y="12"/>
                        <a:pt x="379" y="12"/>
                      </a:cubicBezTo>
                      <a:cubicBezTo>
                        <a:pt x="380" y="11"/>
                        <a:pt x="380" y="11"/>
                        <a:pt x="380" y="11"/>
                      </a:cubicBezTo>
                      <a:cubicBezTo>
                        <a:pt x="380" y="11"/>
                        <a:pt x="380" y="11"/>
                        <a:pt x="380" y="11"/>
                      </a:cubicBezTo>
                      <a:cubicBezTo>
                        <a:pt x="380" y="12"/>
                        <a:pt x="380" y="12"/>
                        <a:pt x="380" y="12"/>
                      </a:cubicBezTo>
                      <a:cubicBezTo>
                        <a:pt x="380" y="12"/>
                        <a:pt x="380" y="12"/>
                        <a:pt x="380" y="12"/>
                      </a:cubicBezTo>
                      <a:cubicBezTo>
                        <a:pt x="380" y="13"/>
                        <a:pt x="380" y="13"/>
                        <a:pt x="380" y="13"/>
                      </a:cubicBezTo>
                      <a:cubicBezTo>
                        <a:pt x="380" y="13"/>
                        <a:pt x="380" y="13"/>
                        <a:pt x="380" y="13"/>
                      </a:cubicBezTo>
                      <a:cubicBezTo>
                        <a:pt x="381" y="13"/>
                        <a:pt x="381" y="13"/>
                        <a:pt x="381" y="13"/>
                      </a:cubicBezTo>
                      <a:cubicBezTo>
                        <a:pt x="381" y="13"/>
                        <a:pt x="381" y="13"/>
                        <a:pt x="381" y="13"/>
                      </a:cubicBezTo>
                      <a:cubicBezTo>
                        <a:pt x="381" y="12"/>
                        <a:pt x="381" y="12"/>
                        <a:pt x="381" y="12"/>
                      </a:cubicBezTo>
                      <a:cubicBezTo>
                        <a:pt x="382" y="12"/>
                        <a:pt x="382" y="12"/>
                        <a:pt x="382" y="12"/>
                      </a:cubicBezTo>
                      <a:cubicBezTo>
                        <a:pt x="383" y="12"/>
                        <a:pt x="383" y="12"/>
                        <a:pt x="383" y="12"/>
                      </a:cubicBezTo>
                      <a:cubicBezTo>
                        <a:pt x="382" y="14"/>
                        <a:pt x="382" y="14"/>
                        <a:pt x="382" y="14"/>
                      </a:cubicBezTo>
                      <a:cubicBezTo>
                        <a:pt x="382" y="14"/>
                        <a:pt x="382" y="14"/>
                        <a:pt x="382" y="14"/>
                      </a:cubicBezTo>
                      <a:cubicBezTo>
                        <a:pt x="382" y="14"/>
                        <a:pt x="382" y="14"/>
                        <a:pt x="382" y="14"/>
                      </a:cubicBezTo>
                      <a:cubicBezTo>
                        <a:pt x="382" y="15"/>
                        <a:pt x="382" y="15"/>
                        <a:pt x="382" y="15"/>
                      </a:cubicBezTo>
                      <a:cubicBezTo>
                        <a:pt x="382" y="16"/>
                        <a:pt x="382" y="16"/>
                        <a:pt x="382" y="16"/>
                      </a:cubicBezTo>
                      <a:cubicBezTo>
                        <a:pt x="382" y="17"/>
                        <a:pt x="382" y="17"/>
                        <a:pt x="382" y="17"/>
                      </a:cubicBezTo>
                      <a:cubicBezTo>
                        <a:pt x="381" y="17"/>
                        <a:pt x="381" y="17"/>
                        <a:pt x="381" y="17"/>
                      </a:cubicBezTo>
                      <a:cubicBezTo>
                        <a:pt x="380" y="18"/>
                        <a:pt x="380" y="18"/>
                        <a:pt x="380" y="18"/>
                      </a:cubicBezTo>
                      <a:cubicBezTo>
                        <a:pt x="381" y="19"/>
                        <a:pt x="381" y="19"/>
                        <a:pt x="381" y="19"/>
                      </a:cubicBezTo>
                      <a:cubicBezTo>
                        <a:pt x="381" y="19"/>
                        <a:pt x="381" y="19"/>
                        <a:pt x="381" y="19"/>
                      </a:cubicBezTo>
                      <a:cubicBezTo>
                        <a:pt x="382" y="18"/>
                        <a:pt x="382" y="18"/>
                        <a:pt x="382" y="18"/>
                      </a:cubicBezTo>
                      <a:cubicBezTo>
                        <a:pt x="383" y="18"/>
                        <a:pt x="383" y="18"/>
                        <a:pt x="383" y="18"/>
                      </a:cubicBezTo>
                      <a:cubicBezTo>
                        <a:pt x="383" y="18"/>
                        <a:pt x="383" y="18"/>
                        <a:pt x="383" y="18"/>
                      </a:cubicBezTo>
                      <a:cubicBezTo>
                        <a:pt x="383" y="18"/>
                        <a:pt x="383" y="18"/>
                        <a:pt x="383" y="18"/>
                      </a:cubicBezTo>
                      <a:cubicBezTo>
                        <a:pt x="384" y="18"/>
                        <a:pt x="384" y="18"/>
                        <a:pt x="384" y="18"/>
                      </a:cubicBezTo>
                      <a:cubicBezTo>
                        <a:pt x="385" y="19"/>
                        <a:pt x="385" y="19"/>
                        <a:pt x="385" y="19"/>
                      </a:cubicBezTo>
                      <a:cubicBezTo>
                        <a:pt x="385" y="20"/>
                        <a:pt x="385" y="20"/>
                        <a:pt x="385" y="20"/>
                      </a:cubicBezTo>
                      <a:cubicBezTo>
                        <a:pt x="385" y="22"/>
                        <a:pt x="385" y="22"/>
                        <a:pt x="385" y="22"/>
                      </a:cubicBezTo>
                      <a:cubicBezTo>
                        <a:pt x="384" y="24"/>
                        <a:pt x="384" y="24"/>
                        <a:pt x="384" y="24"/>
                      </a:cubicBezTo>
                      <a:cubicBezTo>
                        <a:pt x="382" y="25"/>
                        <a:pt x="382" y="25"/>
                        <a:pt x="382" y="25"/>
                      </a:cubicBezTo>
                      <a:cubicBezTo>
                        <a:pt x="382" y="25"/>
                        <a:pt x="382" y="25"/>
                        <a:pt x="382" y="25"/>
                      </a:cubicBezTo>
                      <a:cubicBezTo>
                        <a:pt x="381" y="25"/>
                        <a:pt x="381" y="25"/>
                        <a:pt x="381" y="25"/>
                      </a:cubicBezTo>
                      <a:cubicBezTo>
                        <a:pt x="380" y="25"/>
                        <a:pt x="380" y="25"/>
                        <a:pt x="380" y="25"/>
                      </a:cubicBezTo>
                      <a:cubicBezTo>
                        <a:pt x="380" y="26"/>
                        <a:pt x="380" y="26"/>
                        <a:pt x="380" y="26"/>
                      </a:cubicBezTo>
                      <a:cubicBezTo>
                        <a:pt x="379" y="26"/>
                        <a:pt x="379" y="26"/>
                        <a:pt x="379" y="26"/>
                      </a:cubicBezTo>
                      <a:cubicBezTo>
                        <a:pt x="377" y="27"/>
                        <a:pt x="377" y="27"/>
                        <a:pt x="377" y="27"/>
                      </a:cubicBezTo>
                      <a:cubicBezTo>
                        <a:pt x="376" y="28"/>
                        <a:pt x="376" y="28"/>
                        <a:pt x="376" y="28"/>
                      </a:cubicBezTo>
                      <a:cubicBezTo>
                        <a:pt x="375" y="28"/>
                        <a:pt x="375" y="28"/>
                        <a:pt x="375" y="28"/>
                      </a:cubicBezTo>
                      <a:cubicBezTo>
                        <a:pt x="374" y="29"/>
                        <a:pt x="374" y="29"/>
                        <a:pt x="374" y="29"/>
                      </a:cubicBezTo>
                      <a:cubicBezTo>
                        <a:pt x="372" y="29"/>
                        <a:pt x="372" y="29"/>
                        <a:pt x="372" y="29"/>
                      </a:cubicBezTo>
                      <a:cubicBezTo>
                        <a:pt x="372" y="28"/>
                        <a:pt x="372" y="28"/>
                        <a:pt x="372" y="28"/>
                      </a:cubicBezTo>
                      <a:cubicBezTo>
                        <a:pt x="371" y="29"/>
                        <a:pt x="371" y="29"/>
                        <a:pt x="371" y="29"/>
                      </a:cubicBezTo>
                      <a:cubicBezTo>
                        <a:pt x="371" y="29"/>
                        <a:pt x="371" y="29"/>
                        <a:pt x="371" y="29"/>
                      </a:cubicBezTo>
                      <a:cubicBezTo>
                        <a:pt x="370" y="28"/>
                        <a:pt x="370" y="28"/>
                        <a:pt x="370" y="28"/>
                      </a:cubicBezTo>
                      <a:cubicBezTo>
                        <a:pt x="369" y="28"/>
                        <a:pt x="369" y="28"/>
                        <a:pt x="369" y="28"/>
                      </a:cubicBezTo>
                      <a:cubicBezTo>
                        <a:pt x="368" y="28"/>
                        <a:pt x="368" y="28"/>
                        <a:pt x="368" y="28"/>
                      </a:cubicBezTo>
                      <a:cubicBezTo>
                        <a:pt x="368" y="28"/>
                        <a:pt x="368" y="28"/>
                        <a:pt x="368" y="28"/>
                      </a:cubicBezTo>
                      <a:cubicBezTo>
                        <a:pt x="369" y="28"/>
                        <a:pt x="369" y="28"/>
                        <a:pt x="369" y="28"/>
                      </a:cubicBezTo>
                      <a:cubicBezTo>
                        <a:pt x="369" y="29"/>
                        <a:pt x="369" y="29"/>
                        <a:pt x="369" y="29"/>
                      </a:cubicBezTo>
                      <a:cubicBezTo>
                        <a:pt x="368" y="29"/>
                        <a:pt x="368" y="29"/>
                        <a:pt x="368" y="29"/>
                      </a:cubicBezTo>
                      <a:cubicBezTo>
                        <a:pt x="367" y="29"/>
                        <a:pt x="367" y="29"/>
                        <a:pt x="367" y="29"/>
                      </a:cubicBezTo>
                      <a:cubicBezTo>
                        <a:pt x="367" y="29"/>
                        <a:pt x="367" y="29"/>
                        <a:pt x="367" y="29"/>
                      </a:cubicBezTo>
                      <a:cubicBezTo>
                        <a:pt x="366" y="29"/>
                        <a:pt x="366" y="29"/>
                        <a:pt x="366" y="29"/>
                      </a:cubicBezTo>
                      <a:cubicBezTo>
                        <a:pt x="364" y="28"/>
                        <a:pt x="364" y="28"/>
                        <a:pt x="364" y="28"/>
                      </a:cubicBezTo>
                      <a:cubicBezTo>
                        <a:pt x="364" y="28"/>
                        <a:pt x="364" y="28"/>
                        <a:pt x="364" y="28"/>
                      </a:cubicBezTo>
                      <a:cubicBezTo>
                        <a:pt x="363" y="28"/>
                        <a:pt x="363" y="28"/>
                        <a:pt x="363" y="28"/>
                      </a:cubicBezTo>
                      <a:cubicBezTo>
                        <a:pt x="363" y="28"/>
                        <a:pt x="363" y="28"/>
                        <a:pt x="363" y="28"/>
                      </a:cubicBezTo>
                      <a:cubicBezTo>
                        <a:pt x="362" y="27"/>
                        <a:pt x="362" y="27"/>
                        <a:pt x="362" y="27"/>
                      </a:cubicBezTo>
                      <a:cubicBezTo>
                        <a:pt x="361" y="26"/>
                        <a:pt x="361" y="26"/>
                        <a:pt x="361" y="26"/>
                      </a:cubicBezTo>
                      <a:cubicBezTo>
                        <a:pt x="361" y="27"/>
                        <a:pt x="361" y="27"/>
                        <a:pt x="361" y="27"/>
                      </a:cubicBezTo>
                      <a:cubicBezTo>
                        <a:pt x="362" y="28"/>
                        <a:pt x="362" y="28"/>
                        <a:pt x="362" y="28"/>
                      </a:cubicBezTo>
                      <a:cubicBezTo>
                        <a:pt x="362" y="28"/>
                        <a:pt x="362" y="28"/>
                        <a:pt x="362" y="28"/>
                      </a:cubicBezTo>
                      <a:cubicBezTo>
                        <a:pt x="361" y="28"/>
                        <a:pt x="361" y="28"/>
                        <a:pt x="361" y="28"/>
                      </a:cubicBezTo>
                      <a:cubicBezTo>
                        <a:pt x="360" y="28"/>
                        <a:pt x="360" y="28"/>
                        <a:pt x="360" y="28"/>
                      </a:cubicBezTo>
                      <a:cubicBezTo>
                        <a:pt x="361" y="28"/>
                        <a:pt x="361" y="28"/>
                        <a:pt x="361" y="28"/>
                      </a:cubicBezTo>
                      <a:cubicBezTo>
                        <a:pt x="363" y="29"/>
                        <a:pt x="363" y="29"/>
                        <a:pt x="363" y="29"/>
                      </a:cubicBezTo>
                      <a:cubicBezTo>
                        <a:pt x="365" y="29"/>
                        <a:pt x="365" y="29"/>
                        <a:pt x="365" y="29"/>
                      </a:cubicBezTo>
                      <a:cubicBezTo>
                        <a:pt x="366" y="30"/>
                        <a:pt x="366" y="30"/>
                        <a:pt x="366" y="30"/>
                      </a:cubicBezTo>
                      <a:cubicBezTo>
                        <a:pt x="365" y="30"/>
                        <a:pt x="365" y="30"/>
                        <a:pt x="365" y="30"/>
                      </a:cubicBezTo>
                      <a:cubicBezTo>
                        <a:pt x="361" y="32"/>
                        <a:pt x="361" y="32"/>
                        <a:pt x="361" y="32"/>
                      </a:cubicBezTo>
                      <a:cubicBezTo>
                        <a:pt x="359" y="32"/>
                        <a:pt x="359" y="32"/>
                        <a:pt x="359" y="32"/>
                      </a:cubicBezTo>
                      <a:cubicBezTo>
                        <a:pt x="358" y="32"/>
                        <a:pt x="358" y="32"/>
                        <a:pt x="358" y="32"/>
                      </a:cubicBezTo>
                      <a:cubicBezTo>
                        <a:pt x="356" y="32"/>
                        <a:pt x="356" y="32"/>
                        <a:pt x="356" y="32"/>
                      </a:cubicBezTo>
                      <a:cubicBezTo>
                        <a:pt x="355" y="32"/>
                        <a:pt x="355" y="32"/>
                        <a:pt x="355" y="32"/>
                      </a:cubicBezTo>
                      <a:cubicBezTo>
                        <a:pt x="355" y="32"/>
                        <a:pt x="355" y="32"/>
                        <a:pt x="355" y="32"/>
                      </a:cubicBezTo>
                      <a:cubicBezTo>
                        <a:pt x="354" y="32"/>
                        <a:pt x="354" y="32"/>
                        <a:pt x="354" y="32"/>
                      </a:cubicBezTo>
                      <a:cubicBezTo>
                        <a:pt x="354" y="32"/>
                        <a:pt x="354" y="32"/>
                        <a:pt x="354" y="32"/>
                      </a:cubicBezTo>
                      <a:cubicBezTo>
                        <a:pt x="353" y="32"/>
                        <a:pt x="353" y="32"/>
                        <a:pt x="353" y="32"/>
                      </a:cubicBezTo>
                      <a:cubicBezTo>
                        <a:pt x="352" y="33"/>
                        <a:pt x="352" y="33"/>
                        <a:pt x="352" y="33"/>
                      </a:cubicBezTo>
                      <a:cubicBezTo>
                        <a:pt x="353" y="32"/>
                        <a:pt x="353" y="32"/>
                        <a:pt x="353" y="32"/>
                      </a:cubicBezTo>
                      <a:cubicBezTo>
                        <a:pt x="353" y="33"/>
                        <a:pt x="353" y="33"/>
                        <a:pt x="353" y="33"/>
                      </a:cubicBezTo>
                      <a:cubicBezTo>
                        <a:pt x="354" y="33"/>
                        <a:pt x="354" y="33"/>
                        <a:pt x="354" y="33"/>
                      </a:cubicBezTo>
                      <a:cubicBezTo>
                        <a:pt x="357" y="33"/>
                        <a:pt x="357" y="33"/>
                        <a:pt x="357" y="33"/>
                      </a:cubicBezTo>
                      <a:cubicBezTo>
                        <a:pt x="358" y="33"/>
                        <a:pt x="358" y="33"/>
                        <a:pt x="358" y="33"/>
                      </a:cubicBezTo>
                      <a:cubicBezTo>
                        <a:pt x="361" y="33"/>
                        <a:pt x="361" y="33"/>
                        <a:pt x="361" y="33"/>
                      </a:cubicBezTo>
                      <a:cubicBezTo>
                        <a:pt x="364" y="32"/>
                        <a:pt x="364" y="32"/>
                        <a:pt x="364" y="32"/>
                      </a:cubicBezTo>
                      <a:cubicBezTo>
                        <a:pt x="365" y="31"/>
                        <a:pt x="365" y="31"/>
                        <a:pt x="365" y="31"/>
                      </a:cubicBezTo>
                      <a:cubicBezTo>
                        <a:pt x="366" y="31"/>
                        <a:pt x="366" y="31"/>
                        <a:pt x="366" y="31"/>
                      </a:cubicBezTo>
                      <a:cubicBezTo>
                        <a:pt x="367" y="31"/>
                        <a:pt x="367" y="31"/>
                        <a:pt x="367" y="31"/>
                      </a:cubicBezTo>
                      <a:cubicBezTo>
                        <a:pt x="368" y="31"/>
                        <a:pt x="368" y="31"/>
                        <a:pt x="368" y="31"/>
                      </a:cubicBezTo>
                      <a:cubicBezTo>
                        <a:pt x="369" y="31"/>
                        <a:pt x="369" y="31"/>
                        <a:pt x="369" y="31"/>
                      </a:cubicBezTo>
                      <a:cubicBezTo>
                        <a:pt x="369" y="32"/>
                        <a:pt x="369" y="32"/>
                        <a:pt x="369" y="32"/>
                      </a:cubicBezTo>
                      <a:cubicBezTo>
                        <a:pt x="368" y="33"/>
                        <a:pt x="368" y="33"/>
                        <a:pt x="368" y="33"/>
                      </a:cubicBezTo>
                      <a:cubicBezTo>
                        <a:pt x="366" y="34"/>
                        <a:pt x="366" y="34"/>
                        <a:pt x="366" y="34"/>
                      </a:cubicBezTo>
                      <a:cubicBezTo>
                        <a:pt x="366" y="34"/>
                        <a:pt x="366" y="34"/>
                        <a:pt x="366" y="34"/>
                      </a:cubicBezTo>
                      <a:cubicBezTo>
                        <a:pt x="364" y="35"/>
                        <a:pt x="364" y="35"/>
                        <a:pt x="364" y="35"/>
                      </a:cubicBezTo>
                      <a:cubicBezTo>
                        <a:pt x="364" y="35"/>
                        <a:pt x="364" y="35"/>
                        <a:pt x="364" y="35"/>
                      </a:cubicBezTo>
                      <a:cubicBezTo>
                        <a:pt x="363" y="36"/>
                        <a:pt x="363" y="36"/>
                        <a:pt x="363" y="36"/>
                      </a:cubicBezTo>
                      <a:cubicBezTo>
                        <a:pt x="362" y="36"/>
                        <a:pt x="362" y="36"/>
                        <a:pt x="362" y="36"/>
                      </a:cubicBezTo>
                      <a:cubicBezTo>
                        <a:pt x="361" y="37"/>
                        <a:pt x="361" y="37"/>
                        <a:pt x="361" y="37"/>
                      </a:cubicBezTo>
                      <a:cubicBezTo>
                        <a:pt x="360" y="37"/>
                        <a:pt x="360" y="37"/>
                        <a:pt x="360" y="37"/>
                      </a:cubicBezTo>
                      <a:cubicBezTo>
                        <a:pt x="359" y="37"/>
                        <a:pt x="359" y="37"/>
                        <a:pt x="359" y="37"/>
                      </a:cubicBezTo>
                      <a:cubicBezTo>
                        <a:pt x="358" y="37"/>
                        <a:pt x="358" y="37"/>
                        <a:pt x="358" y="37"/>
                      </a:cubicBezTo>
                      <a:cubicBezTo>
                        <a:pt x="357" y="38"/>
                        <a:pt x="357" y="38"/>
                        <a:pt x="357" y="38"/>
                      </a:cubicBezTo>
                      <a:cubicBezTo>
                        <a:pt x="356" y="38"/>
                        <a:pt x="356" y="38"/>
                        <a:pt x="356" y="38"/>
                      </a:cubicBezTo>
                      <a:cubicBezTo>
                        <a:pt x="355" y="39"/>
                        <a:pt x="355" y="39"/>
                        <a:pt x="355" y="39"/>
                      </a:cubicBezTo>
                      <a:cubicBezTo>
                        <a:pt x="353" y="39"/>
                        <a:pt x="353" y="39"/>
                        <a:pt x="353" y="39"/>
                      </a:cubicBezTo>
                      <a:cubicBezTo>
                        <a:pt x="352" y="40"/>
                        <a:pt x="352" y="40"/>
                        <a:pt x="352" y="40"/>
                      </a:cubicBezTo>
                      <a:cubicBezTo>
                        <a:pt x="352" y="39"/>
                        <a:pt x="352" y="39"/>
                        <a:pt x="352" y="39"/>
                      </a:cubicBezTo>
                      <a:cubicBezTo>
                        <a:pt x="351" y="40"/>
                        <a:pt x="351" y="40"/>
                        <a:pt x="351" y="40"/>
                      </a:cubicBezTo>
                      <a:cubicBezTo>
                        <a:pt x="350" y="40"/>
                        <a:pt x="350" y="40"/>
                        <a:pt x="350" y="40"/>
                      </a:cubicBezTo>
                      <a:cubicBezTo>
                        <a:pt x="350" y="40"/>
                        <a:pt x="350" y="40"/>
                        <a:pt x="350" y="40"/>
                      </a:cubicBezTo>
                      <a:cubicBezTo>
                        <a:pt x="350" y="41"/>
                        <a:pt x="350" y="41"/>
                        <a:pt x="350" y="41"/>
                      </a:cubicBezTo>
                      <a:cubicBezTo>
                        <a:pt x="349" y="42"/>
                        <a:pt x="349" y="42"/>
                        <a:pt x="349" y="42"/>
                      </a:cubicBezTo>
                      <a:cubicBezTo>
                        <a:pt x="349" y="43"/>
                        <a:pt x="349" y="43"/>
                        <a:pt x="349" y="43"/>
                      </a:cubicBezTo>
                      <a:cubicBezTo>
                        <a:pt x="347" y="43"/>
                        <a:pt x="347" y="43"/>
                        <a:pt x="347" y="43"/>
                      </a:cubicBezTo>
                      <a:cubicBezTo>
                        <a:pt x="346" y="43"/>
                        <a:pt x="346" y="43"/>
                        <a:pt x="346" y="43"/>
                      </a:cubicBezTo>
                      <a:cubicBezTo>
                        <a:pt x="345" y="43"/>
                        <a:pt x="345" y="43"/>
                        <a:pt x="345" y="43"/>
                      </a:cubicBezTo>
                      <a:cubicBezTo>
                        <a:pt x="345" y="42"/>
                        <a:pt x="345" y="42"/>
                        <a:pt x="345" y="42"/>
                      </a:cubicBezTo>
                      <a:cubicBezTo>
                        <a:pt x="346" y="42"/>
                        <a:pt x="346" y="42"/>
                        <a:pt x="346" y="42"/>
                      </a:cubicBezTo>
                      <a:cubicBezTo>
                        <a:pt x="346" y="41"/>
                        <a:pt x="346" y="41"/>
                        <a:pt x="346" y="41"/>
                      </a:cubicBezTo>
                      <a:cubicBezTo>
                        <a:pt x="345" y="41"/>
                        <a:pt x="345" y="41"/>
                        <a:pt x="345" y="41"/>
                      </a:cubicBezTo>
                      <a:cubicBezTo>
                        <a:pt x="345" y="42"/>
                        <a:pt x="345" y="42"/>
                        <a:pt x="345" y="42"/>
                      </a:cubicBezTo>
                      <a:cubicBezTo>
                        <a:pt x="345" y="42"/>
                        <a:pt x="345" y="42"/>
                        <a:pt x="345" y="42"/>
                      </a:cubicBezTo>
                      <a:cubicBezTo>
                        <a:pt x="344" y="43"/>
                        <a:pt x="344" y="43"/>
                        <a:pt x="344" y="43"/>
                      </a:cubicBezTo>
                      <a:cubicBezTo>
                        <a:pt x="345" y="43"/>
                        <a:pt x="345" y="43"/>
                        <a:pt x="345" y="43"/>
                      </a:cubicBezTo>
                      <a:cubicBezTo>
                        <a:pt x="346" y="44"/>
                        <a:pt x="346" y="44"/>
                        <a:pt x="346" y="44"/>
                      </a:cubicBezTo>
                      <a:cubicBezTo>
                        <a:pt x="345" y="45"/>
                        <a:pt x="345" y="45"/>
                        <a:pt x="345" y="45"/>
                      </a:cubicBezTo>
                      <a:cubicBezTo>
                        <a:pt x="344" y="45"/>
                        <a:pt x="344" y="45"/>
                        <a:pt x="344" y="45"/>
                      </a:cubicBezTo>
                      <a:cubicBezTo>
                        <a:pt x="343" y="44"/>
                        <a:pt x="343" y="44"/>
                        <a:pt x="343" y="44"/>
                      </a:cubicBezTo>
                      <a:cubicBezTo>
                        <a:pt x="343" y="45"/>
                        <a:pt x="343" y="45"/>
                        <a:pt x="343" y="45"/>
                      </a:cubicBezTo>
                      <a:cubicBezTo>
                        <a:pt x="341" y="44"/>
                        <a:pt x="341" y="44"/>
                        <a:pt x="341" y="44"/>
                      </a:cubicBezTo>
                      <a:cubicBezTo>
                        <a:pt x="341" y="44"/>
                        <a:pt x="341" y="44"/>
                        <a:pt x="341" y="44"/>
                      </a:cubicBezTo>
                      <a:cubicBezTo>
                        <a:pt x="340" y="45"/>
                        <a:pt x="340" y="45"/>
                        <a:pt x="340" y="45"/>
                      </a:cubicBezTo>
                      <a:cubicBezTo>
                        <a:pt x="340" y="44"/>
                        <a:pt x="340" y="44"/>
                        <a:pt x="340" y="44"/>
                      </a:cubicBezTo>
                      <a:cubicBezTo>
                        <a:pt x="340" y="44"/>
                        <a:pt x="340" y="44"/>
                        <a:pt x="340" y="44"/>
                      </a:cubicBezTo>
                      <a:cubicBezTo>
                        <a:pt x="339" y="44"/>
                        <a:pt x="339" y="44"/>
                        <a:pt x="339" y="44"/>
                      </a:cubicBezTo>
                      <a:cubicBezTo>
                        <a:pt x="339" y="44"/>
                        <a:pt x="339" y="44"/>
                        <a:pt x="339" y="44"/>
                      </a:cubicBezTo>
                      <a:cubicBezTo>
                        <a:pt x="339" y="45"/>
                        <a:pt x="339" y="45"/>
                        <a:pt x="339" y="45"/>
                      </a:cubicBezTo>
                      <a:cubicBezTo>
                        <a:pt x="340" y="45"/>
                        <a:pt x="340" y="45"/>
                        <a:pt x="340" y="45"/>
                      </a:cubicBezTo>
                      <a:cubicBezTo>
                        <a:pt x="343" y="45"/>
                        <a:pt x="343" y="45"/>
                        <a:pt x="343" y="45"/>
                      </a:cubicBezTo>
                      <a:cubicBezTo>
                        <a:pt x="343" y="46"/>
                        <a:pt x="343" y="46"/>
                        <a:pt x="343" y="46"/>
                      </a:cubicBezTo>
                      <a:cubicBezTo>
                        <a:pt x="343" y="46"/>
                        <a:pt x="343" y="46"/>
                        <a:pt x="343" y="46"/>
                      </a:cubicBezTo>
                      <a:cubicBezTo>
                        <a:pt x="342" y="47"/>
                        <a:pt x="342" y="47"/>
                        <a:pt x="342" y="47"/>
                      </a:cubicBezTo>
                      <a:cubicBezTo>
                        <a:pt x="341" y="47"/>
                        <a:pt x="341" y="47"/>
                        <a:pt x="341" y="47"/>
                      </a:cubicBezTo>
                      <a:cubicBezTo>
                        <a:pt x="340" y="47"/>
                        <a:pt x="340" y="47"/>
                        <a:pt x="340" y="47"/>
                      </a:cubicBezTo>
                      <a:cubicBezTo>
                        <a:pt x="339" y="47"/>
                        <a:pt x="339" y="47"/>
                        <a:pt x="339" y="47"/>
                      </a:cubicBezTo>
                      <a:cubicBezTo>
                        <a:pt x="340" y="48"/>
                        <a:pt x="340" y="48"/>
                        <a:pt x="340" y="48"/>
                      </a:cubicBezTo>
                      <a:cubicBezTo>
                        <a:pt x="340" y="47"/>
                        <a:pt x="340" y="47"/>
                        <a:pt x="340" y="47"/>
                      </a:cubicBezTo>
                      <a:cubicBezTo>
                        <a:pt x="341" y="48"/>
                        <a:pt x="341" y="48"/>
                        <a:pt x="341" y="48"/>
                      </a:cubicBezTo>
                      <a:cubicBezTo>
                        <a:pt x="341" y="48"/>
                        <a:pt x="341" y="48"/>
                        <a:pt x="341" y="48"/>
                      </a:cubicBezTo>
                      <a:cubicBezTo>
                        <a:pt x="339" y="50"/>
                        <a:pt x="339" y="50"/>
                        <a:pt x="339" y="50"/>
                      </a:cubicBezTo>
                      <a:cubicBezTo>
                        <a:pt x="338" y="50"/>
                        <a:pt x="338" y="50"/>
                        <a:pt x="338" y="50"/>
                      </a:cubicBezTo>
                      <a:cubicBezTo>
                        <a:pt x="336" y="49"/>
                        <a:pt x="336" y="49"/>
                        <a:pt x="336" y="49"/>
                      </a:cubicBezTo>
                      <a:cubicBezTo>
                        <a:pt x="336" y="49"/>
                        <a:pt x="336" y="49"/>
                        <a:pt x="336" y="49"/>
                      </a:cubicBezTo>
                      <a:cubicBezTo>
                        <a:pt x="335" y="49"/>
                        <a:pt x="335" y="49"/>
                        <a:pt x="335" y="49"/>
                      </a:cubicBezTo>
                      <a:cubicBezTo>
                        <a:pt x="334" y="49"/>
                        <a:pt x="334" y="49"/>
                        <a:pt x="334" y="49"/>
                      </a:cubicBezTo>
                      <a:cubicBezTo>
                        <a:pt x="334" y="47"/>
                        <a:pt x="334" y="47"/>
                        <a:pt x="334" y="47"/>
                      </a:cubicBezTo>
                      <a:cubicBezTo>
                        <a:pt x="333" y="47"/>
                        <a:pt x="333" y="47"/>
                        <a:pt x="333" y="47"/>
                      </a:cubicBezTo>
                      <a:cubicBezTo>
                        <a:pt x="333" y="47"/>
                        <a:pt x="333" y="47"/>
                        <a:pt x="333" y="47"/>
                      </a:cubicBezTo>
                      <a:cubicBezTo>
                        <a:pt x="333" y="46"/>
                        <a:pt x="333" y="46"/>
                        <a:pt x="333" y="46"/>
                      </a:cubicBezTo>
                      <a:cubicBezTo>
                        <a:pt x="332" y="46"/>
                        <a:pt x="332" y="46"/>
                        <a:pt x="332" y="46"/>
                      </a:cubicBezTo>
                      <a:cubicBezTo>
                        <a:pt x="332" y="46"/>
                        <a:pt x="332" y="46"/>
                        <a:pt x="332" y="46"/>
                      </a:cubicBezTo>
                      <a:cubicBezTo>
                        <a:pt x="331" y="46"/>
                        <a:pt x="331" y="46"/>
                        <a:pt x="331" y="46"/>
                      </a:cubicBezTo>
                      <a:cubicBezTo>
                        <a:pt x="330" y="46"/>
                        <a:pt x="330" y="46"/>
                        <a:pt x="330" y="46"/>
                      </a:cubicBezTo>
                      <a:cubicBezTo>
                        <a:pt x="329" y="46"/>
                        <a:pt x="329" y="46"/>
                        <a:pt x="329" y="46"/>
                      </a:cubicBezTo>
                      <a:cubicBezTo>
                        <a:pt x="330" y="46"/>
                        <a:pt x="330" y="46"/>
                        <a:pt x="330" y="46"/>
                      </a:cubicBezTo>
                      <a:cubicBezTo>
                        <a:pt x="330" y="46"/>
                        <a:pt x="330" y="46"/>
                        <a:pt x="330" y="46"/>
                      </a:cubicBezTo>
                      <a:cubicBezTo>
                        <a:pt x="331" y="46"/>
                        <a:pt x="331" y="46"/>
                        <a:pt x="331" y="46"/>
                      </a:cubicBezTo>
                      <a:cubicBezTo>
                        <a:pt x="333" y="48"/>
                        <a:pt x="333" y="48"/>
                        <a:pt x="333" y="48"/>
                      </a:cubicBezTo>
                      <a:cubicBezTo>
                        <a:pt x="333" y="50"/>
                        <a:pt x="333" y="50"/>
                        <a:pt x="333" y="50"/>
                      </a:cubicBezTo>
                      <a:cubicBezTo>
                        <a:pt x="333" y="51"/>
                        <a:pt x="333" y="51"/>
                        <a:pt x="333" y="51"/>
                      </a:cubicBezTo>
                      <a:cubicBezTo>
                        <a:pt x="332" y="50"/>
                        <a:pt x="332" y="50"/>
                        <a:pt x="332" y="50"/>
                      </a:cubicBezTo>
                      <a:cubicBezTo>
                        <a:pt x="331" y="50"/>
                        <a:pt x="331" y="50"/>
                        <a:pt x="331" y="50"/>
                      </a:cubicBezTo>
                      <a:cubicBezTo>
                        <a:pt x="330" y="50"/>
                        <a:pt x="330" y="50"/>
                        <a:pt x="330" y="50"/>
                      </a:cubicBezTo>
                      <a:cubicBezTo>
                        <a:pt x="330" y="50"/>
                        <a:pt x="330" y="50"/>
                        <a:pt x="330" y="50"/>
                      </a:cubicBezTo>
                      <a:cubicBezTo>
                        <a:pt x="330" y="51"/>
                        <a:pt x="330" y="51"/>
                        <a:pt x="330" y="51"/>
                      </a:cubicBezTo>
                      <a:cubicBezTo>
                        <a:pt x="329" y="50"/>
                        <a:pt x="329" y="50"/>
                        <a:pt x="329" y="50"/>
                      </a:cubicBezTo>
                      <a:cubicBezTo>
                        <a:pt x="328" y="50"/>
                        <a:pt x="328" y="50"/>
                        <a:pt x="328" y="50"/>
                      </a:cubicBezTo>
                      <a:cubicBezTo>
                        <a:pt x="328" y="51"/>
                        <a:pt x="328" y="51"/>
                        <a:pt x="328" y="51"/>
                      </a:cubicBezTo>
                      <a:cubicBezTo>
                        <a:pt x="327" y="51"/>
                        <a:pt x="327" y="51"/>
                        <a:pt x="327" y="51"/>
                      </a:cubicBezTo>
                      <a:cubicBezTo>
                        <a:pt x="327" y="50"/>
                        <a:pt x="327" y="50"/>
                        <a:pt x="327" y="50"/>
                      </a:cubicBezTo>
                      <a:cubicBezTo>
                        <a:pt x="326" y="50"/>
                        <a:pt x="326" y="50"/>
                        <a:pt x="326" y="50"/>
                      </a:cubicBezTo>
                      <a:cubicBezTo>
                        <a:pt x="326" y="49"/>
                        <a:pt x="326" y="49"/>
                        <a:pt x="326" y="49"/>
                      </a:cubicBezTo>
                      <a:cubicBezTo>
                        <a:pt x="325" y="49"/>
                        <a:pt x="325" y="49"/>
                        <a:pt x="325" y="49"/>
                      </a:cubicBezTo>
                      <a:cubicBezTo>
                        <a:pt x="325" y="48"/>
                        <a:pt x="325" y="48"/>
                        <a:pt x="325" y="48"/>
                      </a:cubicBezTo>
                      <a:cubicBezTo>
                        <a:pt x="324" y="48"/>
                        <a:pt x="324" y="48"/>
                        <a:pt x="324" y="48"/>
                      </a:cubicBezTo>
                      <a:cubicBezTo>
                        <a:pt x="323" y="48"/>
                        <a:pt x="323" y="48"/>
                        <a:pt x="323" y="48"/>
                      </a:cubicBezTo>
                      <a:cubicBezTo>
                        <a:pt x="323" y="47"/>
                        <a:pt x="323" y="47"/>
                        <a:pt x="323" y="47"/>
                      </a:cubicBezTo>
                      <a:cubicBezTo>
                        <a:pt x="322" y="48"/>
                        <a:pt x="322" y="48"/>
                        <a:pt x="322" y="48"/>
                      </a:cubicBezTo>
                      <a:cubicBezTo>
                        <a:pt x="322" y="48"/>
                        <a:pt x="322" y="48"/>
                        <a:pt x="322" y="48"/>
                      </a:cubicBezTo>
                      <a:cubicBezTo>
                        <a:pt x="323" y="49"/>
                        <a:pt x="323" y="49"/>
                        <a:pt x="323" y="49"/>
                      </a:cubicBezTo>
                      <a:cubicBezTo>
                        <a:pt x="324" y="49"/>
                        <a:pt x="324" y="49"/>
                        <a:pt x="324" y="49"/>
                      </a:cubicBezTo>
                      <a:cubicBezTo>
                        <a:pt x="325" y="50"/>
                        <a:pt x="325" y="50"/>
                        <a:pt x="325" y="50"/>
                      </a:cubicBezTo>
                      <a:cubicBezTo>
                        <a:pt x="325" y="51"/>
                        <a:pt x="325" y="51"/>
                        <a:pt x="325" y="51"/>
                      </a:cubicBezTo>
                      <a:cubicBezTo>
                        <a:pt x="323" y="50"/>
                        <a:pt x="323" y="50"/>
                        <a:pt x="323" y="50"/>
                      </a:cubicBezTo>
                      <a:cubicBezTo>
                        <a:pt x="322" y="50"/>
                        <a:pt x="322" y="50"/>
                        <a:pt x="322" y="50"/>
                      </a:cubicBezTo>
                      <a:cubicBezTo>
                        <a:pt x="322" y="49"/>
                        <a:pt x="322" y="49"/>
                        <a:pt x="322" y="49"/>
                      </a:cubicBezTo>
                      <a:cubicBezTo>
                        <a:pt x="321" y="49"/>
                        <a:pt x="321" y="49"/>
                        <a:pt x="321" y="49"/>
                      </a:cubicBezTo>
                      <a:cubicBezTo>
                        <a:pt x="321" y="49"/>
                        <a:pt x="321" y="49"/>
                        <a:pt x="321" y="49"/>
                      </a:cubicBezTo>
                      <a:cubicBezTo>
                        <a:pt x="321" y="49"/>
                        <a:pt x="321" y="49"/>
                        <a:pt x="321" y="49"/>
                      </a:cubicBezTo>
                      <a:cubicBezTo>
                        <a:pt x="321" y="50"/>
                        <a:pt x="321" y="50"/>
                        <a:pt x="321" y="50"/>
                      </a:cubicBezTo>
                      <a:cubicBezTo>
                        <a:pt x="320" y="50"/>
                        <a:pt x="320" y="50"/>
                        <a:pt x="320" y="50"/>
                      </a:cubicBezTo>
                      <a:cubicBezTo>
                        <a:pt x="320" y="49"/>
                        <a:pt x="320" y="49"/>
                        <a:pt x="320" y="49"/>
                      </a:cubicBezTo>
                      <a:cubicBezTo>
                        <a:pt x="319" y="49"/>
                        <a:pt x="319" y="49"/>
                        <a:pt x="319" y="49"/>
                      </a:cubicBezTo>
                      <a:cubicBezTo>
                        <a:pt x="319" y="50"/>
                        <a:pt x="319" y="50"/>
                        <a:pt x="319" y="50"/>
                      </a:cubicBezTo>
                      <a:cubicBezTo>
                        <a:pt x="320" y="50"/>
                        <a:pt x="320" y="50"/>
                        <a:pt x="320" y="50"/>
                      </a:cubicBezTo>
                      <a:cubicBezTo>
                        <a:pt x="320" y="51"/>
                        <a:pt x="320" y="51"/>
                        <a:pt x="320" y="51"/>
                      </a:cubicBezTo>
                      <a:cubicBezTo>
                        <a:pt x="321" y="51"/>
                        <a:pt x="321" y="51"/>
                        <a:pt x="321" y="51"/>
                      </a:cubicBezTo>
                      <a:cubicBezTo>
                        <a:pt x="321" y="51"/>
                        <a:pt x="321" y="51"/>
                        <a:pt x="321" y="51"/>
                      </a:cubicBezTo>
                      <a:cubicBezTo>
                        <a:pt x="322" y="51"/>
                        <a:pt x="322" y="51"/>
                        <a:pt x="322" y="51"/>
                      </a:cubicBezTo>
                      <a:cubicBezTo>
                        <a:pt x="322" y="51"/>
                        <a:pt x="322" y="51"/>
                        <a:pt x="322" y="51"/>
                      </a:cubicBezTo>
                      <a:cubicBezTo>
                        <a:pt x="323" y="52"/>
                        <a:pt x="323" y="52"/>
                        <a:pt x="323" y="52"/>
                      </a:cubicBezTo>
                      <a:cubicBezTo>
                        <a:pt x="324" y="52"/>
                        <a:pt x="324" y="52"/>
                        <a:pt x="324" y="52"/>
                      </a:cubicBezTo>
                      <a:cubicBezTo>
                        <a:pt x="324" y="52"/>
                        <a:pt x="324" y="52"/>
                        <a:pt x="324" y="52"/>
                      </a:cubicBezTo>
                      <a:cubicBezTo>
                        <a:pt x="325" y="52"/>
                        <a:pt x="325" y="52"/>
                        <a:pt x="325" y="52"/>
                      </a:cubicBezTo>
                      <a:cubicBezTo>
                        <a:pt x="328" y="53"/>
                        <a:pt x="328" y="53"/>
                        <a:pt x="328" y="53"/>
                      </a:cubicBezTo>
                      <a:cubicBezTo>
                        <a:pt x="328" y="53"/>
                        <a:pt x="328" y="53"/>
                        <a:pt x="328" y="53"/>
                      </a:cubicBezTo>
                      <a:cubicBezTo>
                        <a:pt x="327" y="54"/>
                        <a:pt x="327" y="54"/>
                        <a:pt x="327" y="54"/>
                      </a:cubicBezTo>
                      <a:cubicBezTo>
                        <a:pt x="328" y="54"/>
                        <a:pt x="328" y="54"/>
                        <a:pt x="328" y="54"/>
                      </a:cubicBezTo>
                      <a:cubicBezTo>
                        <a:pt x="327" y="55"/>
                        <a:pt x="327" y="55"/>
                        <a:pt x="327" y="55"/>
                      </a:cubicBezTo>
                      <a:cubicBezTo>
                        <a:pt x="328" y="56"/>
                        <a:pt x="328" y="56"/>
                        <a:pt x="328" y="56"/>
                      </a:cubicBezTo>
                      <a:cubicBezTo>
                        <a:pt x="327" y="56"/>
                        <a:pt x="327" y="56"/>
                        <a:pt x="327" y="56"/>
                      </a:cubicBezTo>
                      <a:cubicBezTo>
                        <a:pt x="327" y="56"/>
                        <a:pt x="327" y="56"/>
                        <a:pt x="327" y="56"/>
                      </a:cubicBezTo>
                      <a:cubicBezTo>
                        <a:pt x="326" y="55"/>
                        <a:pt x="326" y="55"/>
                        <a:pt x="326" y="55"/>
                      </a:cubicBezTo>
                      <a:cubicBezTo>
                        <a:pt x="325" y="55"/>
                        <a:pt x="325" y="55"/>
                        <a:pt x="325" y="55"/>
                      </a:cubicBezTo>
                      <a:cubicBezTo>
                        <a:pt x="324" y="54"/>
                        <a:pt x="324" y="54"/>
                        <a:pt x="324" y="54"/>
                      </a:cubicBezTo>
                      <a:cubicBezTo>
                        <a:pt x="324" y="54"/>
                        <a:pt x="324" y="54"/>
                        <a:pt x="324" y="54"/>
                      </a:cubicBezTo>
                      <a:cubicBezTo>
                        <a:pt x="324" y="53"/>
                        <a:pt x="324" y="53"/>
                        <a:pt x="324" y="53"/>
                      </a:cubicBezTo>
                      <a:cubicBezTo>
                        <a:pt x="323" y="52"/>
                        <a:pt x="323" y="52"/>
                        <a:pt x="323" y="52"/>
                      </a:cubicBezTo>
                      <a:cubicBezTo>
                        <a:pt x="322" y="52"/>
                        <a:pt x="322" y="52"/>
                        <a:pt x="322" y="52"/>
                      </a:cubicBezTo>
                      <a:cubicBezTo>
                        <a:pt x="320" y="52"/>
                        <a:pt x="320" y="52"/>
                        <a:pt x="320" y="52"/>
                      </a:cubicBezTo>
                      <a:cubicBezTo>
                        <a:pt x="319" y="51"/>
                        <a:pt x="319" y="51"/>
                        <a:pt x="319" y="51"/>
                      </a:cubicBezTo>
                      <a:cubicBezTo>
                        <a:pt x="318" y="51"/>
                        <a:pt x="318" y="51"/>
                        <a:pt x="318" y="51"/>
                      </a:cubicBezTo>
                      <a:cubicBezTo>
                        <a:pt x="318" y="52"/>
                        <a:pt x="318" y="52"/>
                        <a:pt x="318" y="52"/>
                      </a:cubicBezTo>
                      <a:cubicBezTo>
                        <a:pt x="319" y="52"/>
                        <a:pt x="319" y="52"/>
                        <a:pt x="319" y="52"/>
                      </a:cubicBezTo>
                      <a:cubicBezTo>
                        <a:pt x="321" y="52"/>
                        <a:pt x="321" y="52"/>
                        <a:pt x="321" y="52"/>
                      </a:cubicBezTo>
                      <a:cubicBezTo>
                        <a:pt x="323" y="53"/>
                        <a:pt x="323" y="53"/>
                        <a:pt x="323" y="53"/>
                      </a:cubicBezTo>
                      <a:cubicBezTo>
                        <a:pt x="323" y="54"/>
                        <a:pt x="323" y="54"/>
                        <a:pt x="323" y="54"/>
                      </a:cubicBezTo>
                      <a:cubicBezTo>
                        <a:pt x="323" y="54"/>
                        <a:pt x="323" y="54"/>
                        <a:pt x="323" y="54"/>
                      </a:cubicBezTo>
                      <a:cubicBezTo>
                        <a:pt x="322" y="53"/>
                        <a:pt x="322" y="53"/>
                        <a:pt x="322" y="53"/>
                      </a:cubicBezTo>
                      <a:cubicBezTo>
                        <a:pt x="320" y="53"/>
                        <a:pt x="320" y="53"/>
                        <a:pt x="320" y="53"/>
                      </a:cubicBezTo>
                      <a:cubicBezTo>
                        <a:pt x="319" y="54"/>
                        <a:pt x="319" y="54"/>
                        <a:pt x="319" y="54"/>
                      </a:cubicBezTo>
                      <a:cubicBezTo>
                        <a:pt x="319" y="53"/>
                        <a:pt x="319" y="53"/>
                        <a:pt x="319" y="53"/>
                      </a:cubicBezTo>
                      <a:cubicBezTo>
                        <a:pt x="318" y="53"/>
                        <a:pt x="318" y="53"/>
                        <a:pt x="318" y="53"/>
                      </a:cubicBezTo>
                      <a:cubicBezTo>
                        <a:pt x="317" y="52"/>
                        <a:pt x="317" y="52"/>
                        <a:pt x="317" y="52"/>
                      </a:cubicBezTo>
                      <a:cubicBezTo>
                        <a:pt x="316" y="52"/>
                        <a:pt x="316" y="52"/>
                        <a:pt x="316" y="52"/>
                      </a:cubicBezTo>
                      <a:cubicBezTo>
                        <a:pt x="316" y="53"/>
                        <a:pt x="316" y="53"/>
                        <a:pt x="316" y="53"/>
                      </a:cubicBezTo>
                      <a:cubicBezTo>
                        <a:pt x="318" y="53"/>
                        <a:pt x="318" y="53"/>
                        <a:pt x="318" y="53"/>
                      </a:cubicBezTo>
                      <a:cubicBezTo>
                        <a:pt x="318" y="54"/>
                        <a:pt x="318" y="54"/>
                        <a:pt x="318" y="54"/>
                      </a:cubicBezTo>
                      <a:cubicBezTo>
                        <a:pt x="318" y="54"/>
                        <a:pt x="318" y="54"/>
                        <a:pt x="318" y="54"/>
                      </a:cubicBezTo>
                      <a:cubicBezTo>
                        <a:pt x="318" y="54"/>
                        <a:pt x="318" y="54"/>
                        <a:pt x="318" y="54"/>
                      </a:cubicBezTo>
                      <a:cubicBezTo>
                        <a:pt x="318" y="54"/>
                        <a:pt x="318" y="54"/>
                        <a:pt x="318" y="54"/>
                      </a:cubicBezTo>
                      <a:cubicBezTo>
                        <a:pt x="319" y="54"/>
                        <a:pt x="319" y="54"/>
                        <a:pt x="319" y="54"/>
                      </a:cubicBezTo>
                      <a:cubicBezTo>
                        <a:pt x="320" y="54"/>
                        <a:pt x="320" y="54"/>
                        <a:pt x="320" y="54"/>
                      </a:cubicBezTo>
                      <a:cubicBezTo>
                        <a:pt x="320" y="54"/>
                        <a:pt x="320" y="54"/>
                        <a:pt x="320" y="54"/>
                      </a:cubicBezTo>
                      <a:cubicBezTo>
                        <a:pt x="320" y="54"/>
                        <a:pt x="320" y="54"/>
                        <a:pt x="320" y="54"/>
                      </a:cubicBezTo>
                      <a:cubicBezTo>
                        <a:pt x="321" y="54"/>
                        <a:pt x="321" y="54"/>
                        <a:pt x="321" y="54"/>
                      </a:cubicBezTo>
                      <a:cubicBezTo>
                        <a:pt x="322" y="54"/>
                        <a:pt x="322" y="54"/>
                        <a:pt x="322" y="54"/>
                      </a:cubicBezTo>
                      <a:cubicBezTo>
                        <a:pt x="323" y="55"/>
                        <a:pt x="323" y="55"/>
                        <a:pt x="323" y="55"/>
                      </a:cubicBezTo>
                      <a:cubicBezTo>
                        <a:pt x="323" y="56"/>
                        <a:pt x="323" y="56"/>
                        <a:pt x="323" y="56"/>
                      </a:cubicBezTo>
                      <a:cubicBezTo>
                        <a:pt x="322" y="56"/>
                        <a:pt x="322" y="56"/>
                        <a:pt x="322" y="56"/>
                      </a:cubicBezTo>
                      <a:cubicBezTo>
                        <a:pt x="321" y="56"/>
                        <a:pt x="321" y="56"/>
                        <a:pt x="321" y="56"/>
                      </a:cubicBezTo>
                      <a:cubicBezTo>
                        <a:pt x="321" y="56"/>
                        <a:pt x="321" y="56"/>
                        <a:pt x="321" y="56"/>
                      </a:cubicBezTo>
                      <a:cubicBezTo>
                        <a:pt x="322" y="56"/>
                        <a:pt x="322" y="56"/>
                        <a:pt x="322" y="56"/>
                      </a:cubicBezTo>
                      <a:cubicBezTo>
                        <a:pt x="322" y="56"/>
                        <a:pt x="322" y="56"/>
                        <a:pt x="322" y="56"/>
                      </a:cubicBezTo>
                      <a:cubicBezTo>
                        <a:pt x="323" y="56"/>
                        <a:pt x="323" y="56"/>
                        <a:pt x="323" y="56"/>
                      </a:cubicBezTo>
                      <a:cubicBezTo>
                        <a:pt x="324" y="57"/>
                        <a:pt x="324" y="57"/>
                        <a:pt x="324" y="57"/>
                      </a:cubicBezTo>
                      <a:cubicBezTo>
                        <a:pt x="325" y="57"/>
                        <a:pt x="325" y="57"/>
                        <a:pt x="325" y="57"/>
                      </a:cubicBezTo>
                      <a:cubicBezTo>
                        <a:pt x="325" y="58"/>
                        <a:pt x="325" y="58"/>
                        <a:pt x="325" y="58"/>
                      </a:cubicBezTo>
                      <a:cubicBezTo>
                        <a:pt x="324" y="59"/>
                        <a:pt x="324" y="59"/>
                        <a:pt x="324" y="59"/>
                      </a:cubicBezTo>
                      <a:cubicBezTo>
                        <a:pt x="323" y="61"/>
                        <a:pt x="323" y="61"/>
                        <a:pt x="323" y="61"/>
                      </a:cubicBezTo>
                      <a:cubicBezTo>
                        <a:pt x="323" y="61"/>
                        <a:pt x="323" y="61"/>
                        <a:pt x="323" y="61"/>
                      </a:cubicBezTo>
                      <a:cubicBezTo>
                        <a:pt x="322" y="62"/>
                        <a:pt x="322" y="62"/>
                        <a:pt x="322" y="62"/>
                      </a:cubicBezTo>
                      <a:cubicBezTo>
                        <a:pt x="321" y="61"/>
                        <a:pt x="321" y="61"/>
                        <a:pt x="321" y="61"/>
                      </a:cubicBezTo>
                      <a:cubicBezTo>
                        <a:pt x="320" y="61"/>
                        <a:pt x="320" y="61"/>
                        <a:pt x="320" y="61"/>
                      </a:cubicBezTo>
                      <a:cubicBezTo>
                        <a:pt x="320" y="61"/>
                        <a:pt x="320" y="61"/>
                        <a:pt x="320" y="61"/>
                      </a:cubicBezTo>
                      <a:cubicBezTo>
                        <a:pt x="320" y="61"/>
                        <a:pt x="320" y="61"/>
                        <a:pt x="320" y="61"/>
                      </a:cubicBezTo>
                      <a:cubicBezTo>
                        <a:pt x="319" y="60"/>
                        <a:pt x="319" y="60"/>
                        <a:pt x="319" y="60"/>
                      </a:cubicBezTo>
                      <a:cubicBezTo>
                        <a:pt x="318" y="60"/>
                        <a:pt x="318" y="60"/>
                        <a:pt x="318" y="60"/>
                      </a:cubicBezTo>
                      <a:cubicBezTo>
                        <a:pt x="318" y="61"/>
                        <a:pt x="318" y="61"/>
                        <a:pt x="318" y="61"/>
                      </a:cubicBezTo>
                      <a:cubicBezTo>
                        <a:pt x="319" y="61"/>
                        <a:pt x="319" y="61"/>
                        <a:pt x="319" y="61"/>
                      </a:cubicBezTo>
                      <a:cubicBezTo>
                        <a:pt x="319" y="61"/>
                        <a:pt x="319" y="61"/>
                        <a:pt x="319" y="61"/>
                      </a:cubicBezTo>
                      <a:cubicBezTo>
                        <a:pt x="320" y="61"/>
                        <a:pt x="320" y="61"/>
                        <a:pt x="320" y="61"/>
                      </a:cubicBezTo>
                      <a:cubicBezTo>
                        <a:pt x="321" y="62"/>
                        <a:pt x="321" y="62"/>
                        <a:pt x="321" y="62"/>
                      </a:cubicBezTo>
                      <a:cubicBezTo>
                        <a:pt x="321" y="63"/>
                        <a:pt x="321" y="63"/>
                        <a:pt x="321" y="63"/>
                      </a:cubicBezTo>
                      <a:cubicBezTo>
                        <a:pt x="321" y="64"/>
                        <a:pt x="321" y="64"/>
                        <a:pt x="321" y="64"/>
                      </a:cubicBezTo>
                      <a:cubicBezTo>
                        <a:pt x="320" y="64"/>
                        <a:pt x="320" y="64"/>
                        <a:pt x="320" y="64"/>
                      </a:cubicBezTo>
                      <a:cubicBezTo>
                        <a:pt x="319" y="64"/>
                        <a:pt x="319" y="64"/>
                        <a:pt x="319" y="64"/>
                      </a:cubicBezTo>
                      <a:cubicBezTo>
                        <a:pt x="318" y="65"/>
                        <a:pt x="318" y="65"/>
                        <a:pt x="318" y="65"/>
                      </a:cubicBezTo>
                      <a:cubicBezTo>
                        <a:pt x="317" y="64"/>
                        <a:pt x="317" y="64"/>
                        <a:pt x="317" y="64"/>
                      </a:cubicBezTo>
                      <a:cubicBezTo>
                        <a:pt x="316" y="64"/>
                        <a:pt x="316" y="64"/>
                        <a:pt x="316" y="64"/>
                      </a:cubicBezTo>
                      <a:cubicBezTo>
                        <a:pt x="316" y="63"/>
                        <a:pt x="316" y="63"/>
                        <a:pt x="316" y="63"/>
                      </a:cubicBezTo>
                      <a:cubicBezTo>
                        <a:pt x="315" y="63"/>
                        <a:pt x="315" y="63"/>
                        <a:pt x="315" y="63"/>
                      </a:cubicBezTo>
                      <a:cubicBezTo>
                        <a:pt x="314" y="64"/>
                        <a:pt x="314" y="64"/>
                        <a:pt x="314" y="64"/>
                      </a:cubicBezTo>
                      <a:cubicBezTo>
                        <a:pt x="315" y="64"/>
                        <a:pt x="315" y="64"/>
                        <a:pt x="315" y="64"/>
                      </a:cubicBezTo>
                      <a:cubicBezTo>
                        <a:pt x="317" y="65"/>
                        <a:pt x="317" y="65"/>
                        <a:pt x="317" y="65"/>
                      </a:cubicBezTo>
                      <a:cubicBezTo>
                        <a:pt x="318" y="65"/>
                        <a:pt x="318" y="65"/>
                        <a:pt x="318" y="65"/>
                      </a:cubicBezTo>
                      <a:cubicBezTo>
                        <a:pt x="318" y="66"/>
                        <a:pt x="318" y="66"/>
                        <a:pt x="318" y="66"/>
                      </a:cubicBezTo>
                      <a:cubicBezTo>
                        <a:pt x="317" y="66"/>
                        <a:pt x="317" y="66"/>
                        <a:pt x="317" y="66"/>
                      </a:cubicBezTo>
                      <a:cubicBezTo>
                        <a:pt x="317" y="67"/>
                        <a:pt x="317" y="67"/>
                        <a:pt x="317" y="67"/>
                      </a:cubicBezTo>
                      <a:cubicBezTo>
                        <a:pt x="316" y="67"/>
                        <a:pt x="316" y="67"/>
                        <a:pt x="316" y="67"/>
                      </a:cubicBezTo>
                      <a:cubicBezTo>
                        <a:pt x="315" y="66"/>
                        <a:pt x="315" y="66"/>
                        <a:pt x="315" y="66"/>
                      </a:cubicBezTo>
                      <a:cubicBezTo>
                        <a:pt x="315" y="67"/>
                        <a:pt x="315" y="67"/>
                        <a:pt x="315" y="67"/>
                      </a:cubicBezTo>
                      <a:cubicBezTo>
                        <a:pt x="314" y="67"/>
                        <a:pt x="314" y="67"/>
                        <a:pt x="314" y="67"/>
                      </a:cubicBezTo>
                      <a:cubicBezTo>
                        <a:pt x="312" y="67"/>
                        <a:pt x="312" y="67"/>
                        <a:pt x="312" y="67"/>
                      </a:cubicBezTo>
                      <a:cubicBezTo>
                        <a:pt x="312" y="66"/>
                        <a:pt x="312" y="66"/>
                        <a:pt x="312" y="66"/>
                      </a:cubicBezTo>
                      <a:cubicBezTo>
                        <a:pt x="310" y="66"/>
                        <a:pt x="310" y="66"/>
                        <a:pt x="310" y="66"/>
                      </a:cubicBezTo>
                      <a:cubicBezTo>
                        <a:pt x="309" y="66"/>
                        <a:pt x="309" y="66"/>
                        <a:pt x="309" y="66"/>
                      </a:cubicBezTo>
                      <a:cubicBezTo>
                        <a:pt x="309" y="68"/>
                        <a:pt x="309" y="68"/>
                        <a:pt x="309" y="68"/>
                      </a:cubicBezTo>
                      <a:cubicBezTo>
                        <a:pt x="308" y="69"/>
                        <a:pt x="308" y="69"/>
                        <a:pt x="308" y="69"/>
                      </a:cubicBezTo>
                      <a:cubicBezTo>
                        <a:pt x="309" y="68"/>
                        <a:pt x="309" y="68"/>
                        <a:pt x="309" y="68"/>
                      </a:cubicBezTo>
                      <a:cubicBezTo>
                        <a:pt x="309" y="69"/>
                        <a:pt x="309" y="69"/>
                        <a:pt x="309" y="69"/>
                      </a:cubicBezTo>
                      <a:cubicBezTo>
                        <a:pt x="309" y="69"/>
                        <a:pt x="309" y="69"/>
                        <a:pt x="309" y="69"/>
                      </a:cubicBezTo>
                      <a:cubicBezTo>
                        <a:pt x="308" y="70"/>
                        <a:pt x="308" y="70"/>
                        <a:pt x="308" y="70"/>
                      </a:cubicBezTo>
                      <a:cubicBezTo>
                        <a:pt x="308" y="71"/>
                        <a:pt x="308" y="71"/>
                        <a:pt x="308" y="71"/>
                      </a:cubicBezTo>
                      <a:cubicBezTo>
                        <a:pt x="307" y="71"/>
                        <a:pt x="307" y="71"/>
                        <a:pt x="307" y="71"/>
                      </a:cubicBezTo>
                      <a:cubicBezTo>
                        <a:pt x="306" y="71"/>
                        <a:pt x="306" y="71"/>
                        <a:pt x="306" y="71"/>
                      </a:cubicBezTo>
                      <a:cubicBezTo>
                        <a:pt x="306" y="71"/>
                        <a:pt x="306" y="71"/>
                        <a:pt x="306" y="71"/>
                      </a:cubicBezTo>
                      <a:cubicBezTo>
                        <a:pt x="306" y="72"/>
                        <a:pt x="306" y="72"/>
                        <a:pt x="306" y="72"/>
                      </a:cubicBezTo>
                      <a:cubicBezTo>
                        <a:pt x="305" y="72"/>
                        <a:pt x="305" y="72"/>
                        <a:pt x="305" y="72"/>
                      </a:cubicBezTo>
                      <a:cubicBezTo>
                        <a:pt x="304" y="72"/>
                        <a:pt x="304" y="72"/>
                        <a:pt x="304" y="72"/>
                      </a:cubicBezTo>
                      <a:cubicBezTo>
                        <a:pt x="305" y="72"/>
                        <a:pt x="305" y="72"/>
                        <a:pt x="305" y="72"/>
                      </a:cubicBezTo>
                      <a:cubicBezTo>
                        <a:pt x="304" y="72"/>
                        <a:pt x="304" y="72"/>
                        <a:pt x="304" y="72"/>
                      </a:cubicBezTo>
                      <a:cubicBezTo>
                        <a:pt x="304" y="72"/>
                        <a:pt x="304" y="72"/>
                        <a:pt x="304" y="72"/>
                      </a:cubicBezTo>
                      <a:cubicBezTo>
                        <a:pt x="303" y="73"/>
                        <a:pt x="303" y="73"/>
                        <a:pt x="303" y="73"/>
                      </a:cubicBezTo>
                      <a:cubicBezTo>
                        <a:pt x="303" y="73"/>
                        <a:pt x="303" y="73"/>
                        <a:pt x="303" y="73"/>
                      </a:cubicBezTo>
                      <a:cubicBezTo>
                        <a:pt x="301" y="72"/>
                        <a:pt x="301" y="72"/>
                        <a:pt x="301" y="72"/>
                      </a:cubicBezTo>
                      <a:cubicBezTo>
                        <a:pt x="300" y="72"/>
                        <a:pt x="300" y="72"/>
                        <a:pt x="300" y="72"/>
                      </a:cubicBezTo>
                      <a:cubicBezTo>
                        <a:pt x="299" y="73"/>
                        <a:pt x="299" y="73"/>
                        <a:pt x="299" y="73"/>
                      </a:cubicBezTo>
                      <a:cubicBezTo>
                        <a:pt x="298" y="73"/>
                        <a:pt x="298" y="73"/>
                        <a:pt x="298" y="73"/>
                      </a:cubicBezTo>
                      <a:cubicBezTo>
                        <a:pt x="296" y="71"/>
                        <a:pt x="296" y="71"/>
                        <a:pt x="296" y="71"/>
                      </a:cubicBezTo>
                      <a:cubicBezTo>
                        <a:pt x="296" y="69"/>
                        <a:pt x="296" y="69"/>
                        <a:pt x="296" y="69"/>
                      </a:cubicBezTo>
                      <a:cubicBezTo>
                        <a:pt x="297" y="68"/>
                        <a:pt x="297" y="68"/>
                        <a:pt x="297" y="68"/>
                      </a:cubicBezTo>
                      <a:cubicBezTo>
                        <a:pt x="297" y="68"/>
                        <a:pt x="297" y="68"/>
                        <a:pt x="297" y="68"/>
                      </a:cubicBezTo>
                      <a:cubicBezTo>
                        <a:pt x="296" y="67"/>
                        <a:pt x="296" y="67"/>
                        <a:pt x="296" y="67"/>
                      </a:cubicBezTo>
                      <a:cubicBezTo>
                        <a:pt x="296" y="67"/>
                        <a:pt x="296" y="67"/>
                        <a:pt x="296" y="67"/>
                      </a:cubicBezTo>
                      <a:cubicBezTo>
                        <a:pt x="296" y="68"/>
                        <a:pt x="296" y="68"/>
                        <a:pt x="296" y="68"/>
                      </a:cubicBezTo>
                      <a:cubicBezTo>
                        <a:pt x="296" y="68"/>
                        <a:pt x="296" y="68"/>
                        <a:pt x="296" y="68"/>
                      </a:cubicBezTo>
                      <a:cubicBezTo>
                        <a:pt x="295" y="69"/>
                        <a:pt x="295" y="69"/>
                        <a:pt x="295" y="69"/>
                      </a:cubicBezTo>
                      <a:cubicBezTo>
                        <a:pt x="295" y="70"/>
                        <a:pt x="295" y="70"/>
                        <a:pt x="295" y="70"/>
                      </a:cubicBezTo>
                      <a:cubicBezTo>
                        <a:pt x="296" y="71"/>
                        <a:pt x="296" y="71"/>
                        <a:pt x="296" y="71"/>
                      </a:cubicBezTo>
                      <a:cubicBezTo>
                        <a:pt x="295" y="71"/>
                        <a:pt x="295" y="71"/>
                        <a:pt x="295" y="71"/>
                      </a:cubicBezTo>
                      <a:cubicBezTo>
                        <a:pt x="295" y="71"/>
                        <a:pt x="295" y="71"/>
                        <a:pt x="295" y="71"/>
                      </a:cubicBezTo>
                      <a:cubicBezTo>
                        <a:pt x="294" y="71"/>
                        <a:pt x="294" y="71"/>
                        <a:pt x="294" y="71"/>
                      </a:cubicBezTo>
                      <a:cubicBezTo>
                        <a:pt x="294" y="71"/>
                        <a:pt x="294" y="71"/>
                        <a:pt x="294" y="71"/>
                      </a:cubicBezTo>
                      <a:cubicBezTo>
                        <a:pt x="293" y="71"/>
                        <a:pt x="293" y="71"/>
                        <a:pt x="293" y="71"/>
                      </a:cubicBezTo>
                      <a:cubicBezTo>
                        <a:pt x="294" y="72"/>
                        <a:pt x="294" y="72"/>
                        <a:pt x="294" y="72"/>
                      </a:cubicBezTo>
                      <a:cubicBezTo>
                        <a:pt x="293" y="73"/>
                        <a:pt x="293" y="73"/>
                        <a:pt x="293" y="73"/>
                      </a:cubicBezTo>
                      <a:cubicBezTo>
                        <a:pt x="294" y="73"/>
                        <a:pt x="294" y="73"/>
                        <a:pt x="294" y="73"/>
                      </a:cubicBezTo>
                      <a:cubicBezTo>
                        <a:pt x="295" y="72"/>
                        <a:pt x="295" y="72"/>
                        <a:pt x="295" y="72"/>
                      </a:cubicBezTo>
                      <a:cubicBezTo>
                        <a:pt x="295" y="72"/>
                        <a:pt x="295" y="72"/>
                        <a:pt x="295" y="72"/>
                      </a:cubicBezTo>
                      <a:cubicBezTo>
                        <a:pt x="296" y="72"/>
                        <a:pt x="296" y="72"/>
                        <a:pt x="296" y="72"/>
                      </a:cubicBezTo>
                      <a:cubicBezTo>
                        <a:pt x="296" y="72"/>
                        <a:pt x="296" y="72"/>
                        <a:pt x="296" y="72"/>
                      </a:cubicBezTo>
                      <a:cubicBezTo>
                        <a:pt x="297" y="72"/>
                        <a:pt x="297" y="72"/>
                        <a:pt x="297" y="72"/>
                      </a:cubicBezTo>
                      <a:cubicBezTo>
                        <a:pt x="298" y="73"/>
                        <a:pt x="298" y="73"/>
                        <a:pt x="298" y="73"/>
                      </a:cubicBezTo>
                      <a:cubicBezTo>
                        <a:pt x="297" y="74"/>
                        <a:pt x="297" y="74"/>
                        <a:pt x="297" y="74"/>
                      </a:cubicBezTo>
                      <a:cubicBezTo>
                        <a:pt x="298" y="73"/>
                        <a:pt x="298" y="73"/>
                        <a:pt x="298" y="73"/>
                      </a:cubicBezTo>
                      <a:cubicBezTo>
                        <a:pt x="300" y="73"/>
                        <a:pt x="300" y="73"/>
                        <a:pt x="300" y="73"/>
                      </a:cubicBezTo>
                      <a:cubicBezTo>
                        <a:pt x="301" y="73"/>
                        <a:pt x="301" y="73"/>
                        <a:pt x="301" y="73"/>
                      </a:cubicBezTo>
                      <a:cubicBezTo>
                        <a:pt x="301" y="74"/>
                        <a:pt x="301" y="74"/>
                        <a:pt x="301" y="74"/>
                      </a:cubicBezTo>
                      <a:cubicBezTo>
                        <a:pt x="301" y="75"/>
                        <a:pt x="301" y="75"/>
                        <a:pt x="301" y="75"/>
                      </a:cubicBezTo>
                      <a:cubicBezTo>
                        <a:pt x="300" y="76"/>
                        <a:pt x="300" y="76"/>
                        <a:pt x="300" y="76"/>
                      </a:cubicBezTo>
                      <a:cubicBezTo>
                        <a:pt x="300" y="76"/>
                        <a:pt x="300" y="76"/>
                        <a:pt x="300" y="76"/>
                      </a:cubicBezTo>
                      <a:cubicBezTo>
                        <a:pt x="300" y="77"/>
                        <a:pt x="300" y="77"/>
                        <a:pt x="300" y="77"/>
                      </a:cubicBezTo>
                      <a:cubicBezTo>
                        <a:pt x="300" y="77"/>
                        <a:pt x="300" y="77"/>
                        <a:pt x="300" y="77"/>
                      </a:cubicBezTo>
                      <a:cubicBezTo>
                        <a:pt x="301" y="77"/>
                        <a:pt x="301" y="77"/>
                        <a:pt x="301" y="77"/>
                      </a:cubicBezTo>
                      <a:cubicBezTo>
                        <a:pt x="301" y="77"/>
                        <a:pt x="301" y="77"/>
                        <a:pt x="301" y="77"/>
                      </a:cubicBezTo>
                      <a:cubicBezTo>
                        <a:pt x="300" y="78"/>
                        <a:pt x="300" y="78"/>
                        <a:pt x="300" y="78"/>
                      </a:cubicBezTo>
                      <a:cubicBezTo>
                        <a:pt x="301" y="78"/>
                        <a:pt x="301" y="78"/>
                        <a:pt x="301" y="78"/>
                      </a:cubicBezTo>
                      <a:cubicBezTo>
                        <a:pt x="301" y="77"/>
                        <a:pt x="301" y="77"/>
                        <a:pt x="301" y="77"/>
                      </a:cubicBezTo>
                      <a:cubicBezTo>
                        <a:pt x="302" y="77"/>
                        <a:pt x="302" y="77"/>
                        <a:pt x="302" y="77"/>
                      </a:cubicBezTo>
                      <a:cubicBezTo>
                        <a:pt x="303" y="77"/>
                        <a:pt x="303" y="77"/>
                        <a:pt x="303" y="77"/>
                      </a:cubicBezTo>
                      <a:cubicBezTo>
                        <a:pt x="303" y="77"/>
                        <a:pt x="303" y="77"/>
                        <a:pt x="303" y="77"/>
                      </a:cubicBezTo>
                      <a:cubicBezTo>
                        <a:pt x="304" y="77"/>
                        <a:pt x="304" y="77"/>
                        <a:pt x="304" y="77"/>
                      </a:cubicBezTo>
                      <a:cubicBezTo>
                        <a:pt x="303" y="78"/>
                        <a:pt x="303" y="78"/>
                        <a:pt x="303" y="78"/>
                      </a:cubicBezTo>
                      <a:cubicBezTo>
                        <a:pt x="304" y="78"/>
                        <a:pt x="304" y="78"/>
                        <a:pt x="304" y="78"/>
                      </a:cubicBezTo>
                      <a:cubicBezTo>
                        <a:pt x="303" y="80"/>
                        <a:pt x="303" y="80"/>
                        <a:pt x="303" y="80"/>
                      </a:cubicBezTo>
                      <a:cubicBezTo>
                        <a:pt x="302" y="81"/>
                        <a:pt x="302" y="81"/>
                        <a:pt x="302" y="81"/>
                      </a:cubicBezTo>
                      <a:cubicBezTo>
                        <a:pt x="302" y="81"/>
                        <a:pt x="302" y="81"/>
                        <a:pt x="302" y="81"/>
                      </a:cubicBezTo>
                      <a:cubicBezTo>
                        <a:pt x="301" y="82"/>
                        <a:pt x="301" y="82"/>
                        <a:pt x="301" y="82"/>
                      </a:cubicBezTo>
                      <a:cubicBezTo>
                        <a:pt x="300" y="82"/>
                        <a:pt x="300" y="82"/>
                        <a:pt x="300" y="82"/>
                      </a:cubicBezTo>
                      <a:cubicBezTo>
                        <a:pt x="299" y="83"/>
                        <a:pt x="299" y="83"/>
                        <a:pt x="299" y="83"/>
                      </a:cubicBezTo>
                      <a:cubicBezTo>
                        <a:pt x="299" y="83"/>
                        <a:pt x="299" y="83"/>
                        <a:pt x="299" y="83"/>
                      </a:cubicBezTo>
                      <a:cubicBezTo>
                        <a:pt x="299" y="82"/>
                        <a:pt x="299" y="82"/>
                        <a:pt x="299" y="82"/>
                      </a:cubicBezTo>
                      <a:cubicBezTo>
                        <a:pt x="299" y="81"/>
                        <a:pt x="299" y="81"/>
                        <a:pt x="299" y="81"/>
                      </a:cubicBezTo>
                      <a:cubicBezTo>
                        <a:pt x="299" y="81"/>
                        <a:pt x="299" y="81"/>
                        <a:pt x="299" y="81"/>
                      </a:cubicBezTo>
                      <a:cubicBezTo>
                        <a:pt x="299" y="81"/>
                        <a:pt x="299" y="81"/>
                        <a:pt x="299" y="81"/>
                      </a:cubicBezTo>
                      <a:cubicBezTo>
                        <a:pt x="298" y="82"/>
                        <a:pt x="298" y="82"/>
                        <a:pt x="298" y="82"/>
                      </a:cubicBezTo>
                      <a:cubicBezTo>
                        <a:pt x="297" y="82"/>
                        <a:pt x="297" y="82"/>
                        <a:pt x="297" y="82"/>
                      </a:cubicBezTo>
                      <a:cubicBezTo>
                        <a:pt x="296" y="83"/>
                        <a:pt x="296" y="83"/>
                        <a:pt x="296" y="83"/>
                      </a:cubicBezTo>
                      <a:cubicBezTo>
                        <a:pt x="296" y="83"/>
                        <a:pt x="296" y="83"/>
                        <a:pt x="296" y="83"/>
                      </a:cubicBezTo>
                      <a:cubicBezTo>
                        <a:pt x="295" y="83"/>
                        <a:pt x="295" y="83"/>
                        <a:pt x="295" y="83"/>
                      </a:cubicBezTo>
                      <a:cubicBezTo>
                        <a:pt x="293" y="84"/>
                        <a:pt x="293" y="84"/>
                        <a:pt x="293" y="84"/>
                      </a:cubicBezTo>
                      <a:cubicBezTo>
                        <a:pt x="293" y="84"/>
                        <a:pt x="293" y="84"/>
                        <a:pt x="293" y="84"/>
                      </a:cubicBezTo>
                      <a:cubicBezTo>
                        <a:pt x="292" y="84"/>
                        <a:pt x="292" y="84"/>
                        <a:pt x="292" y="84"/>
                      </a:cubicBezTo>
                      <a:cubicBezTo>
                        <a:pt x="291" y="84"/>
                        <a:pt x="291" y="84"/>
                        <a:pt x="291" y="84"/>
                      </a:cubicBezTo>
                      <a:cubicBezTo>
                        <a:pt x="291" y="84"/>
                        <a:pt x="291" y="84"/>
                        <a:pt x="291" y="84"/>
                      </a:cubicBezTo>
                      <a:cubicBezTo>
                        <a:pt x="291" y="83"/>
                        <a:pt x="291" y="83"/>
                        <a:pt x="291" y="83"/>
                      </a:cubicBezTo>
                      <a:cubicBezTo>
                        <a:pt x="291" y="83"/>
                        <a:pt x="291" y="83"/>
                        <a:pt x="291" y="83"/>
                      </a:cubicBezTo>
                      <a:cubicBezTo>
                        <a:pt x="292" y="82"/>
                        <a:pt x="292" y="82"/>
                        <a:pt x="292" y="82"/>
                      </a:cubicBezTo>
                      <a:cubicBezTo>
                        <a:pt x="292" y="81"/>
                        <a:pt x="292" y="81"/>
                        <a:pt x="292" y="81"/>
                      </a:cubicBezTo>
                      <a:cubicBezTo>
                        <a:pt x="291" y="80"/>
                        <a:pt x="291" y="80"/>
                        <a:pt x="291" y="80"/>
                      </a:cubicBezTo>
                      <a:cubicBezTo>
                        <a:pt x="291" y="81"/>
                        <a:pt x="291" y="81"/>
                        <a:pt x="291" y="81"/>
                      </a:cubicBezTo>
                      <a:cubicBezTo>
                        <a:pt x="289" y="80"/>
                        <a:pt x="289" y="80"/>
                        <a:pt x="289" y="80"/>
                      </a:cubicBezTo>
                      <a:cubicBezTo>
                        <a:pt x="289" y="80"/>
                        <a:pt x="289" y="80"/>
                        <a:pt x="289" y="80"/>
                      </a:cubicBezTo>
                      <a:cubicBezTo>
                        <a:pt x="290" y="79"/>
                        <a:pt x="290" y="79"/>
                        <a:pt x="290" y="79"/>
                      </a:cubicBezTo>
                      <a:cubicBezTo>
                        <a:pt x="290" y="79"/>
                        <a:pt x="290" y="79"/>
                        <a:pt x="290" y="79"/>
                      </a:cubicBezTo>
                      <a:cubicBezTo>
                        <a:pt x="290" y="79"/>
                        <a:pt x="290" y="79"/>
                        <a:pt x="290" y="79"/>
                      </a:cubicBezTo>
                      <a:cubicBezTo>
                        <a:pt x="289" y="78"/>
                        <a:pt x="289" y="78"/>
                        <a:pt x="289" y="78"/>
                      </a:cubicBezTo>
                      <a:cubicBezTo>
                        <a:pt x="289" y="77"/>
                        <a:pt x="289" y="77"/>
                        <a:pt x="289" y="77"/>
                      </a:cubicBezTo>
                      <a:cubicBezTo>
                        <a:pt x="289" y="77"/>
                        <a:pt x="289" y="77"/>
                        <a:pt x="289" y="77"/>
                      </a:cubicBezTo>
                      <a:cubicBezTo>
                        <a:pt x="289" y="76"/>
                        <a:pt x="289" y="76"/>
                        <a:pt x="289" y="76"/>
                      </a:cubicBezTo>
                      <a:cubicBezTo>
                        <a:pt x="289" y="75"/>
                        <a:pt x="289" y="75"/>
                        <a:pt x="289" y="75"/>
                      </a:cubicBezTo>
                      <a:cubicBezTo>
                        <a:pt x="289" y="76"/>
                        <a:pt x="289" y="76"/>
                        <a:pt x="289" y="76"/>
                      </a:cubicBezTo>
                      <a:cubicBezTo>
                        <a:pt x="288" y="77"/>
                        <a:pt x="288" y="77"/>
                        <a:pt x="288" y="77"/>
                      </a:cubicBezTo>
                      <a:cubicBezTo>
                        <a:pt x="289" y="79"/>
                        <a:pt x="289" y="79"/>
                        <a:pt x="289" y="79"/>
                      </a:cubicBezTo>
                      <a:cubicBezTo>
                        <a:pt x="289" y="79"/>
                        <a:pt x="289" y="79"/>
                        <a:pt x="289" y="79"/>
                      </a:cubicBezTo>
                      <a:cubicBezTo>
                        <a:pt x="288" y="80"/>
                        <a:pt x="288" y="80"/>
                        <a:pt x="288" y="80"/>
                      </a:cubicBezTo>
                      <a:cubicBezTo>
                        <a:pt x="288" y="80"/>
                        <a:pt x="288" y="80"/>
                        <a:pt x="288" y="80"/>
                      </a:cubicBezTo>
                      <a:cubicBezTo>
                        <a:pt x="288" y="81"/>
                        <a:pt x="288" y="81"/>
                        <a:pt x="288" y="81"/>
                      </a:cubicBezTo>
                      <a:cubicBezTo>
                        <a:pt x="287" y="81"/>
                        <a:pt x="287" y="81"/>
                        <a:pt x="287" y="81"/>
                      </a:cubicBezTo>
                      <a:cubicBezTo>
                        <a:pt x="286" y="81"/>
                        <a:pt x="286" y="81"/>
                        <a:pt x="286" y="81"/>
                      </a:cubicBezTo>
                      <a:cubicBezTo>
                        <a:pt x="286" y="80"/>
                        <a:pt x="286" y="80"/>
                        <a:pt x="286" y="80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86" y="78"/>
                        <a:pt x="286" y="78"/>
                        <a:pt x="286" y="78"/>
                      </a:cubicBezTo>
                      <a:cubicBezTo>
                        <a:pt x="286" y="77"/>
                        <a:pt x="286" y="77"/>
                        <a:pt x="286" y="77"/>
                      </a:cubicBezTo>
                      <a:cubicBezTo>
                        <a:pt x="286" y="77"/>
                        <a:pt x="286" y="77"/>
                        <a:pt x="286" y="77"/>
                      </a:cubicBezTo>
                      <a:cubicBezTo>
                        <a:pt x="287" y="76"/>
                        <a:pt x="287" y="76"/>
                        <a:pt x="287" y="76"/>
                      </a:cubicBezTo>
                      <a:cubicBezTo>
                        <a:pt x="286" y="76"/>
                        <a:pt x="286" y="76"/>
                        <a:pt x="286" y="76"/>
                      </a:cubicBezTo>
                      <a:cubicBezTo>
                        <a:pt x="285" y="77"/>
                        <a:pt x="285" y="77"/>
                        <a:pt x="285" y="77"/>
                      </a:cubicBezTo>
                      <a:cubicBezTo>
                        <a:pt x="285" y="78"/>
                        <a:pt x="285" y="78"/>
                        <a:pt x="285" y="78"/>
                      </a:cubicBezTo>
                      <a:cubicBezTo>
                        <a:pt x="285" y="78"/>
                        <a:pt x="285" y="78"/>
                        <a:pt x="285" y="78"/>
                      </a:cubicBezTo>
                      <a:cubicBezTo>
                        <a:pt x="285" y="80"/>
                        <a:pt x="285" y="80"/>
                        <a:pt x="285" y="80"/>
                      </a:cubicBezTo>
                      <a:cubicBezTo>
                        <a:pt x="284" y="80"/>
                        <a:pt x="284" y="80"/>
                        <a:pt x="284" y="80"/>
                      </a:cubicBezTo>
                      <a:cubicBezTo>
                        <a:pt x="283" y="79"/>
                        <a:pt x="283" y="79"/>
                        <a:pt x="283" y="79"/>
                      </a:cubicBezTo>
                      <a:cubicBezTo>
                        <a:pt x="283" y="79"/>
                        <a:pt x="283" y="79"/>
                        <a:pt x="283" y="79"/>
                      </a:cubicBezTo>
                      <a:cubicBezTo>
                        <a:pt x="283" y="78"/>
                        <a:pt x="283" y="78"/>
                        <a:pt x="283" y="78"/>
                      </a:cubicBezTo>
                      <a:cubicBezTo>
                        <a:pt x="283" y="78"/>
                        <a:pt x="283" y="78"/>
                        <a:pt x="283" y="78"/>
                      </a:cubicBezTo>
                      <a:cubicBezTo>
                        <a:pt x="283" y="77"/>
                        <a:pt x="283" y="77"/>
                        <a:pt x="283" y="77"/>
                      </a:cubicBezTo>
                      <a:cubicBezTo>
                        <a:pt x="283" y="77"/>
                        <a:pt x="283" y="77"/>
                        <a:pt x="283" y="77"/>
                      </a:cubicBezTo>
                      <a:cubicBezTo>
                        <a:pt x="283" y="76"/>
                        <a:pt x="283" y="76"/>
                        <a:pt x="283" y="76"/>
                      </a:cubicBezTo>
                      <a:cubicBezTo>
                        <a:pt x="283" y="76"/>
                        <a:pt x="283" y="76"/>
                        <a:pt x="283" y="76"/>
                      </a:cubicBezTo>
                      <a:cubicBezTo>
                        <a:pt x="283" y="76"/>
                        <a:pt x="283" y="76"/>
                        <a:pt x="283" y="76"/>
                      </a:cubicBezTo>
                      <a:cubicBezTo>
                        <a:pt x="283" y="77"/>
                        <a:pt x="283" y="77"/>
                        <a:pt x="283" y="77"/>
                      </a:cubicBezTo>
                      <a:cubicBezTo>
                        <a:pt x="282" y="78"/>
                        <a:pt x="282" y="78"/>
                        <a:pt x="282" y="78"/>
                      </a:cubicBezTo>
                      <a:cubicBezTo>
                        <a:pt x="282" y="78"/>
                        <a:pt x="282" y="78"/>
                        <a:pt x="282" y="78"/>
                      </a:cubicBezTo>
                      <a:cubicBezTo>
                        <a:pt x="282" y="79"/>
                        <a:pt x="282" y="79"/>
                        <a:pt x="282" y="79"/>
                      </a:cubicBezTo>
                      <a:cubicBezTo>
                        <a:pt x="281" y="79"/>
                        <a:pt x="281" y="79"/>
                        <a:pt x="281" y="79"/>
                      </a:cubicBezTo>
                      <a:cubicBezTo>
                        <a:pt x="281" y="79"/>
                        <a:pt x="281" y="79"/>
                        <a:pt x="281" y="79"/>
                      </a:cubicBezTo>
                      <a:cubicBezTo>
                        <a:pt x="280" y="79"/>
                        <a:pt x="280" y="79"/>
                        <a:pt x="280" y="79"/>
                      </a:cubicBezTo>
                      <a:close/>
                      <a:moveTo>
                        <a:pt x="304" y="198"/>
                      </a:moveTo>
                      <a:cubicBezTo>
                        <a:pt x="304" y="199"/>
                        <a:pt x="304" y="199"/>
                        <a:pt x="304" y="199"/>
                      </a:cubicBezTo>
                      <a:cubicBezTo>
                        <a:pt x="304" y="200"/>
                        <a:pt x="304" y="200"/>
                        <a:pt x="304" y="200"/>
                      </a:cubicBezTo>
                      <a:cubicBezTo>
                        <a:pt x="304" y="201"/>
                        <a:pt x="304" y="201"/>
                        <a:pt x="304" y="201"/>
                      </a:cubicBezTo>
                      <a:cubicBezTo>
                        <a:pt x="305" y="200"/>
                        <a:pt x="305" y="200"/>
                        <a:pt x="305" y="200"/>
                      </a:cubicBezTo>
                      <a:cubicBezTo>
                        <a:pt x="304" y="200"/>
                        <a:pt x="304" y="200"/>
                        <a:pt x="304" y="200"/>
                      </a:cubicBezTo>
                      <a:cubicBezTo>
                        <a:pt x="305" y="199"/>
                        <a:pt x="305" y="199"/>
                        <a:pt x="305" y="199"/>
                      </a:cubicBezTo>
                      <a:cubicBezTo>
                        <a:pt x="305" y="198"/>
                        <a:pt x="305" y="198"/>
                        <a:pt x="305" y="198"/>
                      </a:cubicBezTo>
                      <a:cubicBezTo>
                        <a:pt x="304" y="198"/>
                        <a:pt x="304" y="198"/>
                        <a:pt x="304" y="198"/>
                      </a:cubicBezTo>
                      <a:close/>
                      <a:moveTo>
                        <a:pt x="303" y="194"/>
                      </a:moveTo>
                      <a:cubicBezTo>
                        <a:pt x="303" y="193"/>
                        <a:pt x="303" y="193"/>
                        <a:pt x="303" y="193"/>
                      </a:cubicBezTo>
                      <a:cubicBezTo>
                        <a:pt x="304" y="193"/>
                        <a:pt x="304" y="193"/>
                        <a:pt x="304" y="193"/>
                      </a:cubicBezTo>
                      <a:cubicBezTo>
                        <a:pt x="304" y="193"/>
                        <a:pt x="304" y="193"/>
                        <a:pt x="304" y="193"/>
                      </a:cubicBezTo>
                      <a:cubicBezTo>
                        <a:pt x="304" y="194"/>
                        <a:pt x="304" y="194"/>
                        <a:pt x="304" y="194"/>
                      </a:cubicBezTo>
                      <a:cubicBezTo>
                        <a:pt x="303" y="194"/>
                        <a:pt x="303" y="194"/>
                        <a:pt x="303" y="194"/>
                      </a:cubicBezTo>
                      <a:close/>
                      <a:moveTo>
                        <a:pt x="302" y="191"/>
                      </a:moveTo>
                      <a:cubicBezTo>
                        <a:pt x="303" y="190"/>
                        <a:pt x="303" y="190"/>
                        <a:pt x="303" y="190"/>
                      </a:cubicBezTo>
                      <a:cubicBezTo>
                        <a:pt x="303" y="190"/>
                        <a:pt x="303" y="190"/>
                        <a:pt x="303" y="190"/>
                      </a:cubicBezTo>
                      <a:cubicBezTo>
                        <a:pt x="304" y="190"/>
                        <a:pt x="304" y="190"/>
                        <a:pt x="304" y="190"/>
                      </a:cubicBezTo>
                      <a:cubicBezTo>
                        <a:pt x="303" y="191"/>
                        <a:pt x="303" y="191"/>
                        <a:pt x="303" y="191"/>
                      </a:cubicBezTo>
                      <a:cubicBezTo>
                        <a:pt x="303" y="191"/>
                        <a:pt x="303" y="191"/>
                        <a:pt x="303" y="191"/>
                      </a:cubicBezTo>
                      <a:cubicBezTo>
                        <a:pt x="302" y="191"/>
                        <a:pt x="302" y="191"/>
                        <a:pt x="302" y="191"/>
                      </a:cubicBezTo>
                      <a:close/>
                      <a:moveTo>
                        <a:pt x="295" y="131"/>
                      </a:moveTo>
                      <a:cubicBezTo>
                        <a:pt x="295" y="131"/>
                        <a:pt x="295" y="131"/>
                        <a:pt x="295" y="131"/>
                      </a:cubicBezTo>
                      <a:cubicBezTo>
                        <a:pt x="295" y="130"/>
                        <a:pt x="295" y="130"/>
                        <a:pt x="295" y="130"/>
                      </a:cubicBezTo>
                      <a:cubicBezTo>
                        <a:pt x="295" y="131"/>
                        <a:pt x="295" y="131"/>
                        <a:pt x="295" y="131"/>
                      </a:cubicBezTo>
                      <a:cubicBezTo>
                        <a:pt x="295" y="131"/>
                        <a:pt x="295" y="131"/>
                        <a:pt x="295" y="131"/>
                      </a:cubicBezTo>
                      <a:close/>
                      <a:moveTo>
                        <a:pt x="296" y="132"/>
                      </a:moveTo>
                      <a:cubicBezTo>
                        <a:pt x="296" y="131"/>
                        <a:pt x="296" y="131"/>
                        <a:pt x="296" y="131"/>
                      </a:cubicBezTo>
                      <a:cubicBezTo>
                        <a:pt x="296" y="131"/>
                        <a:pt x="296" y="131"/>
                        <a:pt x="296" y="131"/>
                      </a:cubicBezTo>
                      <a:cubicBezTo>
                        <a:pt x="297" y="131"/>
                        <a:pt x="297" y="131"/>
                        <a:pt x="297" y="131"/>
                      </a:cubicBezTo>
                      <a:cubicBezTo>
                        <a:pt x="297" y="131"/>
                        <a:pt x="297" y="131"/>
                        <a:pt x="297" y="131"/>
                      </a:cubicBezTo>
                      <a:cubicBezTo>
                        <a:pt x="297" y="132"/>
                        <a:pt x="297" y="132"/>
                        <a:pt x="297" y="132"/>
                      </a:cubicBezTo>
                      <a:cubicBezTo>
                        <a:pt x="296" y="132"/>
                        <a:pt x="296" y="132"/>
                        <a:pt x="296" y="132"/>
                      </a:cubicBezTo>
                      <a:close/>
                      <a:moveTo>
                        <a:pt x="295" y="134"/>
                      </a:moveTo>
                      <a:cubicBezTo>
                        <a:pt x="295" y="133"/>
                        <a:pt x="295" y="133"/>
                        <a:pt x="295" y="133"/>
                      </a:cubicBezTo>
                      <a:cubicBezTo>
                        <a:pt x="295" y="133"/>
                        <a:pt x="295" y="133"/>
                        <a:pt x="295" y="133"/>
                      </a:cubicBezTo>
                      <a:cubicBezTo>
                        <a:pt x="295" y="132"/>
                        <a:pt x="295" y="132"/>
                        <a:pt x="295" y="132"/>
                      </a:cubicBezTo>
                      <a:cubicBezTo>
                        <a:pt x="295" y="132"/>
                        <a:pt x="295" y="132"/>
                        <a:pt x="295" y="132"/>
                      </a:cubicBezTo>
                      <a:cubicBezTo>
                        <a:pt x="295" y="132"/>
                        <a:pt x="295" y="132"/>
                        <a:pt x="295" y="132"/>
                      </a:cubicBezTo>
                      <a:cubicBezTo>
                        <a:pt x="296" y="132"/>
                        <a:pt x="296" y="132"/>
                        <a:pt x="296" y="132"/>
                      </a:cubicBezTo>
                      <a:cubicBezTo>
                        <a:pt x="296" y="133"/>
                        <a:pt x="296" y="133"/>
                        <a:pt x="296" y="133"/>
                      </a:cubicBezTo>
                      <a:cubicBezTo>
                        <a:pt x="295" y="133"/>
                        <a:pt x="295" y="133"/>
                        <a:pt x="295" y="133"/>
                      </a:cubicBezTo>
                      <a:cubicBezTo>
                        <a:pt x="295" y="134"/>
                        <a:pt x="295" y="134"/>
                        <a:pt x="295" y="134"/>
                      </a:cubicBezTo>
                      <a:cubicBezTo>
                        <a:pt x="295" y="134"/>
                        <a:pt x="295" y="134"/>
                        <a:pt x="295" y="134"/>
                      </a:cubicBezTo>
                      <a:close/>
                      <a:moveTo>
                        <a:pt x="308" y="152"/>
                      </a:moveTo>
                      <a:cubicBezTo>
                        <a:pt x="309" y="151"/>
                        <a:pt x="309" y="151"/>
                        <a:pt x="309" y="151"/>
                      </a:cubicBezTo>
                      <a:cubicBezTo>
                        <a:pt x="309" y="152"/>
                        <a:pt x="309" y="152"/>
                        <a:pt x="309" y="152"/>
                      </a:cubicBezTo>
                      <a:cubicBezTo>
                        <a:pt x="309" y="152"/>
                        <a:pt x="309" y="152"/>
                        <a:pt x="309" y="152"/>
                      </a:cubicBezTo>
                      <a:cubicBezTo>
                        <a:pt x="308" y="152"/>
                        <a:pt x="308" y="152"/>
                        <a:pt x="308" y="152"/>
                      </a:cubicBezTo>
                      <a:cubicBezTo>
                        <a:pt x="308" y="152"/>
                        <a:pt x="308" y="152"/>
                        <a:pt x="308" y="152"/>
                      </a:cubicBezTo>
                      <a:close/>
                      <a:moveTo>
                        <a:pt x="307" y="152"/>
                      </a:moveTo>
                      <a:cubicBezTo>
                        <a:pt x="307" y="151"/>
                        <a:pt x="307" y="151"/>
                        <a:pt x="307" y="151"/>
                      </a:cubicBezTo>
                      <a:cubicBezTo>
                        <a:pt x="308" y="151"/>
                        <a:pt x="308" y="151"/>
                        <a:pt x="308" y="151"/>
                      </a:cubicBezTo>
                      <a:cubicBezTo>
                        <a:pt x="308" y="151"/>
                        <a:pt x="308" y="151"/>
                        <a:pt x="308" y="151"/>
                      </a:cubicBezTo>
                      <a:cubicBezTo>
                        <a:pt x="308" y="151"/>
                        <a:pt x="308" y="151"/>
                        <a:pt x="308" y="151"/>
                      </a:cubicBezTo>
                      <a:cubicBezTo>
                        <a:pt x="307" y="152"/>
                        <a:pt x="307" y="152"/>
                        <a:pt x="307" y="152"/>
                      </a:cubicBezTo>
                      <a:cubicBezTo>
                        <a:pt x="307" y="152"/>
                        <a:pt x="307" y="152"/>
                        <a:pt x="307" y="152"/>
                      </a:cubicBezTo>
                      <a:cubicBezTo>
                        <a:pt x="307" y="152"/>
                        <a:pt x="307" y="152"/>
                        <a:pt x="307" y="152"/>
                      </a:cubicBezTo>
                      <a:close/>
                      <a:moveTo>
                        <a:pt x="304" y="160"/>
                      </a:moveTo>
                      <a:cubicBezTo>
                        <a:pt x="305" y="160"/>
                        <a:pt x="305" y="160"/>
                        <a:pt x="305" y="160"/>
                      </a:cubicBezTo>
                      <a:cubicBezTo>
                        <a:pt x="305" y="160"/>
                        <a:pt x="305" y="160"/>
                        <a:pt x="305" y="160"/>
                      </a:cubicBezTo>
                      <a:cubicBezTo>
                        <a:pt x="305" y="160"/>
                        <a:pt x="305" y="160"/>
                        <a:pt x="305" y="160"/>
                      </a:cubicBezTo>
                      <a:cubicBezTo>
                        <a:pt x="304" y="160"/>
                        <a:pt x="304" y="160"/>
                        <a:pt x="304" y="160"/>
                      </a:cubicBezTo>
                      <a:close/>
                      <a:moveTo>
                        <a:pt x="308" y="163"/>
                      </a:moveTo>
                      <a:cubicBezTo>
                        <a:pt x="308" y="164"/>
                        <a:pt x="308" y="164"/>
                        <a:pt x="308" y="164"/>
                      </a:cubicBezTo>
                      <a:cubicBezTo>
                        <a:pt x="309" y="164"/>
                        <a:pt x="309" y="164"/>
                        <a:pt x="309" y="164"/>
                      </a:cubicBezTo>
                      <a:cubicBezTo>
                        <a:pt x="309" y="163"/>
                        <a:pt x="309" y="163"/>
                        <a:pt x="309" y="163"/>
                      </a:cubicBezTo>
                      <a:cubicBezTo>
                        <a:pt x="308" y="163"/>
                        <a:pt x="308" y="163"/>
                        <a:pt x="308" y="163"/>
                      </a:cubicBezTo>
                      <a:cubicBezTo>
                        <a:pt x="308" y="163"/>
                        <a:pt x="308" y="163"/>
                        <a:pt x="308" y="163"/>
                      </a:cubicBezTo>
                      <a:close/>
                      <a:moveTo>
                        <a:pt x="315" y="170"/>
                      </a:moveTo>
                      <a:cubicBezTo>
                        <a:pt x="314" y="169"/>
                        <a:pt x="314" y="169"/>
                        <a:pt x="314" y="169"/>
                      </a:cubicBezTo>
                      <a:cubicBezTo>
                        <a:pt x="315" y="168"/>
                        <a:pt x="315" y="168"/>
                        <a:pt x="315" y="168"/>
                      </a:cubicBezTo>
                      <a:cubicBezTo>
                        <a:pt x="315" y="169"/>
                        <a:pt x="315" y="169"/>
                        <a:pt x="315" y="169"/>
                      </a:cubicBezTo>
                      <a:cubicBezTo>
                        <a:pt x="315" y="169"/>
                        <a:pt x="315" y="169"/>
                        <a:pt x="315" y="169"/>
                      </a:cubicBezTo>
                      <a:cubicBezTo>
                        <a:pt x="315" y="170"/>
                        <a:pt x="315" y="170"/>
                        <a:pt x="315" y="170"/>
                      </a:cubicBezTo>
                      <a:cubicBezTo>
                        <a:pt x="315" y="170"/>
                        <a:pt x="315" y="170"/>
                        <a:pt x="315" y="170"/>
                      </a:cubicBezTo>
                      <a:close/>
                      <a:moveTo>
                        <a:pt x="318" y="173"/>
                      </a:moveTo>
                      <a:cubicBezTo>
                        <a:pt x="318" y="173"/>
                        <a:pt x="318" y="173"/>
                        <a:pt x="318" y="173"/>
                      </a:cubicBezTo>
                      <a:cubicBezTo>
                        <a:pt x="319" y="172"/>
                        <a:pt x="319" y="172"/>
                        <a:pt x="319" y="172"/>
                      </a:cubicBezTo>
                      <a:cubicBezTo>
                        <a:pt x="319" y="172"/>
                        <a:pt x="319" y="172"/>
                        <a:pt x="319" y="172"/>
                      </a:cubicBezTo>
                      <a:cubicBezTo>
                        <a:pt x="319" y="172"/>
                        <a:pt x="319" y="172"/>
                        <a:pt x="319" y="172"/>
                      </a:cubicBezTo>
                      <a:cubicBezTo>
                        <a:pt x="319" y="173"/>
                        <a:pt x="319" y="173"/>
                        <a:pt x="319" y="173"/>
                      </a:cubicBezTo>
                      <a:cubicBezTo>
                        <a:pt x="318" y="173"/>
                        <a:pt x="318" y="173"/>
                        <a:pt x="318" y="173"/>
                      </a:cubicBezTo>
                      <a:cubicBezTo>
                        <a:pt x="318" y="173"/>
                        <a:pt x="318" y="173"/>
                        <a:pt x="318" y="173"/>
                      </a:cubicBezTo>
                      <a:close/>
                      <a:moveTo>
                        <a:pt x="293" y="88"/>
                      </a:moveTo>
                      <a:cubicBezTo>
                        <a:pt x="293" y="87"/>
                        <a:pt x="293" y="87"/>
                        <a:pt x="293" y="87"/>
                      </a:cubicBezTo>
                      <a:cubicBezTo>
                        <a:pt x="294" y="87"/>
                        <a:pt x="294" y="87"/>
                        <a:pt x="294" y="87"/>
                      </a:cubicBezTo>
                      <a:cubicBezTo>
                        <a:pt x="294" y="86"/>
                        <a:pt x="294" y="86"/>
                        <a:pt x="294" y="86"/>
                      </a:cubicBezTo>
                      <a:cubicBezTo>
                        <a:pt x="296" y="85"/>
                        <a:pt x="296" y="85"/>
                        <a:pt x="296" y="85"/>
                      </a:cubicBezTo>
                      <a:cubicBezTo>
                        <a:pt x="297" y="85"/>
                        <a:pt x="297" y="85"/>
                        <a:pt x="297" y="85"/>
                      </a:cubicBezTo>
                      <a:cubicBezTo>
                        <a:pt x="297" y="85"/>
                        <a:pt x="297" y="85"/>
                        <a:pt x="297" y="85"/>
                      </a:cubicBezTo>
                      <a:cubicBezTo>
                        <a:pt x="295" y="86"/>
                        <a:pt x="295" y="86"/>
                        <a:pt x="295" y="86"/>
                      </a:cubicBezTo>
                      <a:cubicBezTo>
                        <a:pt x="295" y="87"/>
                        <a:pt x="295" y="87"/>
                        <a:pt x="295" y="87"/>
                      </a:cubicBezTo>
                      <a:cubicBezTo>
                        <a:pt x="295" y="87"/>
                        <a:pt x="295" y="87"/>
                        <a:pt x="295" y="87"/>
                      </a:cubicBezTo>
                      <a:cubicBezTo>
                        <a:pt x="295" y="88"/>
                        <a:pt x="295" y="88"/>
                        <a:pt x="295" y="88"/>
                      </a:cubicBezTo>
                      <a:cubicBezTo>
                        <a:pt x="295" y="88"/>
                        <a:pt x="295" y="88"/>
                        <a:pt x="295" y="88"/>
                      </a:cubicBezTo>
                      <a:cubicBezTo>
                        <a:pt x="295" y="87"/>
                        <a:pt x="295" y="87"/>
                        <a:pt x="295" y="87"/>
                      </a:cubicBezTo>
                      <a:cubicBezTo>
                        <a:pt x="294" y="87"/>
                        <a:pt x="294" y="87"/>
                        <a:pt x="294" y="87"/>
                      </a:cubicBezTo>
                      <a:cubicBezTo>
                        <a:pt x="294" y="88"/>
                        <a:pt x="294" y="88"/>
                        <a:pt x="294" y="88"/>
                      </a:cubicBezTo>
                      <a:cubicBezTo>
                        <a:pt x="293" y="88"/>
                        <a:pt x="293" y="88"/>
                        <a:pt x="293" y="88"/>
                      </a:cubicBezTo>
                      <a:close/>
                      <a:moveTo>
                        <a:pt x="289" y="84"/>
                      </a:moveTo>
                      <a:cubicBezTo>
                        <a:pt x="289" y="84"/>
                        <a:pt x="289" y="84"/>
                        <a:pt x="289" y="84"/>
                      </a:cubicBezTo>
                      <a:cubicBezTo>
                        <a:pt x="290" y="84"/>
                        <a:pt x="290" y="84"/>
                        <a:pt x="290" y="84"/>
                      </a:cubicBezTo>
                      <a:cubicBezTo>
                        <a:pt x="290" y="84"/>
                        <a:pt x="290" y="84"/>
                        <a:pt x="290" y="84"/>
                      </a:cubicBezTo>
                      <a:cubicBezTo>
                        <a:pt x="290" y="84"/>
                        <a:pt x="290" y="84"/>
                        <a:pt x="290" y="84"/>
                      </a:cubicBezTo>
                      <a:cubicBezTo>
                        <a:pt x="289" y="84"/>
                        <a:pt x="289" y="84"/>
                        <a:pt x="289" y="84"/>
                      </a:cubicBezTo>
                      <a:close/>
                      <a:moveTo>
                        <a:pt x="265" y="74"/>
                      </a:moveTo>
                      <a:cubicBezTo>
                        <a:pt x="264" y="74"/>
                        <a:pt x="264" y="74"/>
                        <a:pt x="264" y="74"/>
                      </a:cubicBezTo>
                      <a:cubicBezTo>
                        <a:pt x="264" y="73"/>
                        <a:pt x="264" y="73"/>
                        <a:pt x="264" y="73"/>
                      </a:cubicBezTo>
                      <a:cubicBezTo>
                        <a:pt x="264" y="72"/>
                        <a:pt x="264" y="72"/>
                        <a:pt x="264" y="72"/>
                      </a:cubicBezTo>
                      <a:cubicBezTo>
                        <a:pt x="264" y="71"/>
                        <a:pt x="264" y="71"/>
                        <a:pt x="264" y="71"/>
                      </a:cubicBezTo>
                      <a:cubicBezTo>
                        <a:pt x="264" y="70"/>
                        <a:pt x="264" y="70"/>
                        <a:pt x="264" y="70"/>
                      </a:cubicBezTo>
                      <a:cubicBezTo>
                        <a:pt x="264" y="70"/>
                        <a:pt x="264" y="70"/>
                        <a:pt x="264" y="70"/>
                      </a:cubicBezTo>
                      <a:cubicBezTo>
                        <a:pt x="265" y="70"/>
                        <a:pt x="265" y="70"/>
                        <a:pt x="265" y="70"/>
                      </a:cubicBezTo>
                      <a:cubicBezTo>
                        <a:pt x="266" y="70"/>
                        <a:pt x="266" y="70"/>
                        <a:pt x="266" y="70"/>
                      </a:cubicBezTo>
                      <a:cubicBezTo>
                        <a:pt x="266" y="71"/>
                        <a:pt x="266" y="71"/>
                        <a:pt x="266" y="71"/>
                      </a:cubicBezTo>
                      <a:cubicBezTo>
                        <a:pt x="265" y="73"/>
                        <a:pt x="265" y="73"/>
                        <a:pt x="265" y="73"/>
                      </a:cubicBezTo>
                      <a:cubicBezTo>
                        <a:pt x="265" y="73"/>
                        <a:pt x="265" y="73"/>
                        <a:pt x="265" y="73"/>
                      </a:cubicBezTo>
                      <a:cubicBezTo>
                        <a:pt x="265" y="74"/>
                        <a:pt x="265" y="74"/>
                        <a:pt x="265" y="74"/>
                      </a:cubicBezTo>
                      <a:cubicBezTo>
                        <a:pt x="266" y="74"/>
                        <a:pt x="266" y="74"/>
                        <a:pt x="266" y="74"/>
                      </a:cubicBezTo>
                      <a:cubicBezTo>
                        <a:pt x="265" y="74"/>
                        <a:pt x="265" y="74"/>
                        <a:pt x="265" y="74"/>
                      </a:cubicBezTo>
                      <a:close/>
                      <a:moveTo>
                        <a:pt x="265" y="30"/>
                      </a:moveTo>
                      <a:cubicBezTo>
                        <a:pt x="266" y="29"/>
                        <a:pt x="266" y="29"/>
                        <a:pt x="266" y="29"/>
                      </a:cubicBezTo>
                      <a:cubicBezTo>
                        <a:pt x="266" y="28"/>
                        <a:pt x="266" y="28"/>
                        <a:pt x="266" y="28"/>
                      </a:cubicBezTo>
                      <a:cubicBezTo>
                        <a:pt x="266" y="27"/>
                        <a:pt x="266" y="27"/>
                        <a:pt x="266" y="27"/>
                      </a:cubicBezTo>
                      <a:cubicBezTo>
                        <a:pt x="268" y="27"/>
                        <a:pt x="268" y="27"/>
                        <a:pt x="268" y="27"/>
                      </a:cubicBezTo>
                      <a:cubicBezTo>
                        <a:pt x="268" y="26"/>
                        <a:pt x="268" y="26"/>
                        <a:pt x="268" y="26"/>
                      </a:cubicBezTo>
                      <a:cubicBezTo>
                        <a:pt x="268" y="25"/>
                        <a:pt x="268" y="25"/>
                        <a:pt x="268" y="25"/>
                      </a:cubicBezTo>
                      <a:cubicBezTo>
                        <a:pt x="267" y="25"/>
                        <a:pt x="267" y="25"/>
                        <a:pt x="267" y="25"/>
                      </a:cubicBezTo>
                      <a:cubicBezTo>
                        <a:pt x="266" y="25"/>
                        <a:pt x="266" y="25"/>
                        <a:pt x="266" y="25"/>
                      </a:cubicBezTo>
                      <a:cubicBezTo>
                        <a:pt x="267" y="24"/>
                        <a:pt x="267" y="24"/>
                        <a:pt x="267" y="24"/>
                      </a:cubicBezTo>
                      <a:cubicBezTo>
                        <a:pt x="266" y="24"/>
                        <a:pt x="266" y="24"/>
                        <a:pt x="266" y="24"/>
                      </a:cubicBezTo>
                      <a:cubicBezTo>
                        <a:pt x="265" y="25"/>
                        <a:pt x="265" y="25"/>
                        <a:pt x="265" y="25"/>
                      </a:cubicBezTo>
                      <a:cubicBezTo>
                        <a:pt x="264" y="25"/>
                        <a:pt x="264" y="25"/>
                        <a:pt x="264" y="25"/>
                      </a:cubicBezTo>
                      <a:cubicBezTo>
                        <a:pt x="264" y="26"/>
                        <a:pt x="264" y="26"/>
                        <a:pt x="264" y="26"/>
                      </a:cubicBezTo>
                      <a:cubicBezTo>
                        <a:pt x="263" y="26"/>
                        <a:pt x="263" y="26"/>
                        <a:pt x="263" y="26"/>
                      </a:cubicBezTo>
                      <a:cubicBezTo>
                        <a:pt x="263" y="27"/>
                        <a:pt x="263" y="27"/>
                        <a:pt x="263" y="27"/>
                      </a:cubicBezTo>
                      <a:cubicBezTo>
                        <a:pt x="264" y="27"/>
                        <a:pt x="264" y="27"/>
                        <a:pt x="264" y="27"/>
                      </a:cubicBezTo>
                      <a:cubicBezTo>
                        <a:pt x="265" y="27"/>
                        <a:pt x="265" y="27"/>
                        <a:pt x="265" y="27"/>
                      </a:cubicBezTo>
                      <a:cubicBezTo>
                        <a:pt x="265" y="28"/>
                        <a:pt x="265" y="28"/>
                        <a:pt x="265" y="28"/>
                      </a:cubicBezTo>
                      <a:cubicBezTo>
                        <a:pt x="264" y="28"/>
                        <a:pt x="264" y="28"/>
                        <a:pt x="264" y="28"/>
                      </a:cubicBezTo>
                      <a:cubicBezTo>
                        <a:pt x="264" y="29"/>
                        <a:pt x="264" y="29"/>
                        <a:pt x="264" y="29"/>
                      </a:cubicBezTo>
                      <a:cubicBezTo>
                        <a:pt x="265" y="29"/>
                        <a:pt x="265" y="29"/>
                        <a:pt x="265" y="29"/>
                      </a:cubicBezTo>
                      <a:cubicBezTo>
                        <a:pt x="265" y="30"/>
                        <a:pt x="265" y="30"/>
                        <a:pt x="265" y="30"/>
                      </a:cubicBezTo>
                      <a:close/>
                      <a:moveTo>
                        <a:pt x="253" y="54"/>
                      </a:moveTo>
                      <a:cubicBezTo>
                        <a:pt x="253" y="53"/>
                        <a:pt x="253" y="53"/>
                        <a:pt x="253" y="53"/>
                      </a:cubicBezTo>
                      <a:cubicBezTo>
                        <a:pt x="254" y="53"/>
                        <a:pt x="254" y="53"/>
                        <a:pt x="254" y="53"/>
                      </a:cubicBezTo>
                      <a:cubicBezTo>
                        <a:pt x="253" y="52"/>
                        <a:pt x="253" y="52"/>
                        <a:pt x="253" y="52"/>
                      </a:cubicBezTo>
                      <a:cubicBezTo>
                        <a:pt x="253" y="51"/>
                        <a:pt x="253" y="51"/>
                        <a:pt x="253" y="51"/>
                      </a:cubicBezTo>
                      <a:cubicBezTo>
                        <a:pt x="253" y="51"/>
                        <a:pt x="253" y="51"/>
                        <a:pt x="253" y="51"/>
                      </a:cubicBezTo>
                      <a:cubicBezTo>
                        <a:pt x="253" y="50"/>
                        <a:pt x="253" y="50"/>
                        <a:pt x="253" y="50"/>
                      </a:cubicBezTo>
                      <a:cubicBezTo>
                        <a:pt x="253" y="50"/>
                        <a:pt x="253" y="50"/>
                        <a:pt x="253" y="50"/>
                      </a:cubicBezTo>
                      <a:cubicBezTo>
                        <a:pt x="254" y="50"/>
                        <a:pt x="254" y="50"/>
                        <a:pt x="254" y="50"/>
                      </a:cubicBezTo>
                      <a:cubicBezTo>
                        <a:pt x="255" y="50"/>
                        <a:pt x="255" y="50"/>
                        <a:pt x="255" y="50"/>
                      </a:cubicBezTo>
                      <a:cubicBezTo>
                        <a:pt x="255" y="50"/>
                        <a:pt x="255" y="50"/>
                        <a:pt x="255" y="50"/>
                      </a:cubicBezTo>
                      <a:cubicBezTo>
                        <a:pt x="256" y="50"/>
                        <a:pt x="256" y="50"/>
                        <a:pt x="256" y="50"/>
                      </a:cubicBezTo>
                      <a:cubicBezTo>
                        <a:pt x="255" y="49"/>
                        <a:pt x="255" y="49"/>
                        <a:pt x="255" y="49"/>
                      </a:cubicBezTo>
                      <a:cubicBezTo>
                        <a:pt x="254" y="48"/>
                        <a:pt x="254" y="48"/>
                        <a:pt x="254" y="48"/>
                      </a:cubicBezTo>
                      <a:cubicBezTo>
                        <a:pt x="254" y="48"/>
                        <a:pt x="254" y="48"/>
                        <a:pt x="254" y="48"/>
                      </a:cubicBezTo>
                      <a:cubicBezTo>
                        <a:pt x="255" y="48"/>
                        <a:pt x="255" y="48"/>
                        <a:pt x="255" y="48"/>
                      </a:cubicBezTo>
                      <a:cubicBezTo>
                        <a:pt x="254" y="47"/>
                        <a:pt x="254" y="47"/>
                        <a:pt x="254" y="47"/>
                      </a:cubicBezTo>
                      <a:cubicBezTo>
                        <a:pt x="255" y="46"/>
                        <a:pt x="255" y="46"/>
                        <a:pt x="255" y="46"/>
                      </a:cubicBezTo>
                      <a:cubicBezTo>
                        <a:pt x="255" y="45"/>
                        <a:pt x="255" y="45"/>
                        <a:pt x="255" y="45"/>
                      </a:cubicBezTo>
                      <a:cubicBezTo>
                        <a:pt x="255" y="44"/>
                        <a:pt x="255" y="44"/>
                        <a:pt x="255" y="44"/>
                      </a:cubicBezTo>
                      <a:cubicBezTo>
                        <a:pt x="256" y="44"/>
                        <a:pt x="256" y="44"/>
                        <a:pt x="256" y="44"/>
                      </a:cubicBezTo>
                      <a:cubicBezTo>
                        <a:pt x="256" y="44"/>
                        <a:pt x="256" y="44"/>
                        <a:pt x="256" y="44"/>
                      </a:cubicBezTo>
                      <a:cubicBezTo>
                        <a:pt x="256" y="42"/>
                        <a:pt x="256" y="42"/>
                        <a:pt x="256" y="42"/>
                      </a:cubicBezTo>
                      <a:cubicBezTo>
                        <a:pt x="257" y="42"/>
                        <a:pt x="257" y="42"/>
                        <a:pt x="257" y="42"/>
                      </a:cubicBezTo>
                      <a:cubicBezTo>
                        <a:pt x="258" y="41"/>
                        <a:pt x="258" y="41"/>
                        <a:pt x="258" y="41"/>
                      </a:cubicBezTo>
                      <a:cubicBezTo>
                        <a:pt x="259" y="41"/>
                        <a:pt x="259" y="41"/>
                        <a:pt x="259" y="41"/>
                      </a:cubicBezTo>
                      <a:cubicBezTo>
                        <a:pt x="260" y="42"/>
                        <a:pt x="260" y="42"/>
                        <a:pt x="260" y="42"/>
                      </a:cubicBezTo>
                      <a:cubicBezTo>
                        <a:pt x="260" y="43"/>
                        <a:pt x="260" y="43"/>
                        <a:pt x="260" y="43"/>
                      </a:cubicBezTo>
                      <a:cubicBezTo>
                        <a:pt x="260" y="44"/>
                        <a:pt x="260" y="44"/>
                        <a:pt x="260" y="44"/>
                      </a:cubicBezTo>
                      <a:cubicBezTo>
                        <a:pt x="261" y="44"/>
                        <a:pt x="261" y="44"/>
                        <a:pt x="261" y="44"/>
                      </a:cubicBezTo>
                      <a:cubicBezTo>
                        <a:pt x="261" y="44"/>
                        <a:pt x="261" y="44"/>
                        <a:pt x="261" y="44"/>
                      </a:cubicBezTo>
                      <a:cubicBezTo>
                        <a:pt x="261" y="45"/>
                        <a:pt x="261" y="45"/>
                        <a:pt x="261" y="45"/>
                      </a:cubicBezTo>
                      <a:cubicBezTo>
                        <a:pt x="262" y="46"/>
                        <a:pt x="262" y="46"/>
                        <a:pt x="262" y="46"/>
                      </a:cubicBezTo>
                      <a:cubicBezTo>
                        <a:pt x="262" y="46"/>
                        <a:pt x="262" y="46"/>
                        <a:pt x="262" y="46"/>
                      </a:cubicBezTo>
                      <a:cubicBezTo>
                        <a:pt x="262" y="47"/>
                        <a:pt x="262" y="47"/>
                        <a:pt x="262" y="47"/>
                      </a:cubicBezTo>
                      <a:cubicBezTo>
                        <a:pt x="263" y="47"/>
                        <a:pt x="263" y="47"/>
                        <a:pt x="263" y="47"/>
                      </a:cubicBezTo>
                      <a:cubicBezTo>
                        <a:pt x="263" y="47"/>
                        <a:pt x="263" y="47"/>
                        <a:pt x="263" y="47"/>
                      </a:cubicBezTo>
                      <a:cubicBezTo>
                        <a:pt x="263" y="48"/>
                        <a:pt x="263" y="48"/>
                        <a:pt x="263" y="48"/>
                      </a:cubicBezTo>
                      <a:cubicBezTo>
                        <a:pt x="264" y="50"/>
                        <a:pt x="264" y="50"/>
                        <a:pt x="264" y="50"/>
                      </a:cubicBezTo>
                      <a:cubicBezTo>
                        <a:pt x="263" y="50"/>
                        <a:pt x="263" y="50"/>
                        <a:pt x="263" y="50"/>
                      </a:cubicBezTo>
                      <a:cubicBezTo>
                        <a:pt x="262" y="51"/>
                        <a:pt x="262" y="51"/>
                        <a:pt x="262" y="51"/>
                      </a:cubicBezTo>
                      <a:cubicBezTo>
                        <a:pt x="262" y="51"/>
                        <a:pt x="262" y="51"/>
                        <a:pt x="262" y="51"/>
                      </a:cubicBezTo>
                      <a:cubicBezTo>
                        <a:pt x="261" y="51"/>
                        <a:pt x="261" y="51"/>
                        <a:pt x="261" y="51"/>
                      </a:cubicBezTo>
                      <a:cubicBezTo>
                        <a:pt x="261" y="51"/>
                        <a:pt x="261" y="51"/>
                        <a:pt x="261" y="51"/>
                      </a:cubicBezTo>
                      <a:cubicBezTo>
                        <a:pt x="262" y="51"/>
                        <a:pt x="262" y="51"/>
                        <a:pt x="262" y="51"/>
                      </a:cubicBezTo>
                      <a:cubicBezTo>
                        <a:pt x="262" y="52"/>
                        <a:pt x="262" y="52"/>
                        <a:pt x="262" y="52"/>
                      </a:cubicBezTo>
                      <a:cubicBezTo>
                        <a:pt x="262" y="53"/>
                        <a:pt x="262" y="53"/>
                        <a:pt x="262" y="53"/>
                      </a:cubicBezTo>
                      <a:cubicBezTo>
                        <a:pt x="260" y="54"/>
                        <a:pt x="260" y="54"/>
                        <a:pt x="260" y="54"/>
                      </a:cubicBezTo>
                      <a:cubicBezTo>
                        <a:pt x="260" y="55"/>
                        <a:pt x="260" y="55"/>
                        <a:pt x="260" y="55"/>
                      </a:cubicBezTo>
                      <a:cubicBezTo>
                        <a:pt x="259" y="54"/>
                        <a:pt x="259" y="54"/>
                        <a:pt x="259" y="54"/>
                      </a:cubicBezTo>
                      <a:cubicBezTo>
                        <a:pt x="259" y="54"/>
                        <a:pt x="259" y="54"/>
                        <a:pt x="259" y="54"/>
                      </a:cubicBezTo>
                      <a:cubicBezTo>
                        <a:pt x="259" y="53"/>
                        <a:pt x="259" y="53"/>
                        <a:pt x="259" y="53"/>
                      </a:cubicBezTo>
                      <a:cubicBezTo>
                        <a:pt x="258" y="54"/>
                        <a:pt x="258" y="54"/>
                        <a:pt x="258" y="54"/>
                      </a:cubicBezTo>
                      <a:cubicBezTo>
                        <a:pt x="257" y="54"/>
                        <a:pt x="257" y="54"/>
                        <a:pt x="257" y="54"/>
                      </a:cubicBezTo>
                      <a:cubicBezTo>
                        <a:pt x="256" y="54"/>
                        <a:pt x="256" y="54"/>
                        <a:pt x="256" y="54"/>
                      </a:cubicBezTo>
                      <a:cubicBezTo>
                        <a:pt x="255" y="54"/>
                        <a:pt x="255" y="54"/>
                        <a:pt x="255" y="54"/>
                      </a:cubicBezTo>
                      <a:cubicBezTo>
                        <a:pt x="255" y="53"/>
                        <a:pt x="255" y="53"/>
                        <a:pt x="255" y="53"/>
                      </a:cubicBezTo>
                      <a:cubicBezTo>
                        <a:pt x="255" y="53"/>
                        <a:pt x="255" y="53"/>
                        <a:pt x="255" y="53"/>
                      </a:cubicBezTo>
                      <a:cubicBezTo>
                        <a:pt x="254" y="54"/>
                        <a:pt x="254" y="54"/>
                        <a:pt x="254" y="54"/>
                      </a:cubicBezTo>
                      <a:cubicBezTo>
                        <a:pt x="253" y="54"/>
                        <a:pt x="253" y="54"/>
                        <a:pt x="253" y="54"/>
                      </a:cubicBezTo>
                      <a:close/>
                      <a:moveTo>
                        <a:pt x="264" y="53"/>
                      </a:moveTo>
                      <a:cubicBezTo>
                        <a:pt x="264" y="53"/>
                        <a:pt x="264" y="53"/>
                        <a:pt x="264" y="53"/>
                      </a:cubicBezTo>
                      <a:cubicBezTo>
                        <a:pt x="264" y="52"/>
                        <a:pt x="264" y="52"/>
                        <a:pt x="264" y="52"/>
                      </a:cubicBezTo>
                      <a:cubicBezTo>
                        <a:pt x="264" y="51"/>
                        <a:pt x="264" y="51"/>
                        <a:pt x="264" y="51"/>
                      </a:cubicBezTo>
                      <a:cubicBezTo>
                        <a:pt x="264" y="51"/>
                        <a:pt x="264" y="51"/>
                        <a:pt x="264" y="51"/>
                      </a:cubicBezTo>
                      <a:cubicBezTo>
                        <a:pt x="263" y="51"/>
                        <a:pt x="263" y="51"/>
                        <a:pt x="263" y="51"/>
                      </a:cubicBezTo>
                      <a:cubicBezTo>
                        <a:pt x="263" y="52"/>
                        <a:pt x="263" y="52"/>
                        <a:pt x="263" y="52"/>
                      </a:cubicBezTo>
                      <a:cubicBezTo>
                        <a:pt x="264" y="53"/>
                        <a:pt x="264" y="53"/>
                        <a:pt x="264" y="53"/>
                      </a:cubicBezTo>
                      <a:close/>
                      <a:moveTo>
                        <a:pt x="267" y="65"/>
                      </a:moveTo>
                      <a:cubicBezTo>
                        <a:pt x="267" y="66"/>
                        <a:pt x="267" y="66"/>
                        <a:pt x="267" y="66"/>
                      </a:cubicBezTo>
                      <a:cubicBezTo>
                        <a:pt x="268" y="66"/>
                        <a:pt x="268" y="66"/>
                        <a:pt x="268" y="66"/>
                      </a:cubicBezTo>
                      <a:cubicBezTo>
                        <a:pt x="269" y="66"/>
                        <a:pt x="269" y="66"/>
                        <a:pt x="269" y="66"/>
                      </a:cubicBezTo>
                      <a:cubicBezTo>
                        <a:pt x="270" y="66"/>
                        <a:pt x="270" y="66"/>
                        <a:pt x="270" y="66"/>
                      </a:cubicBezTo>
                      <a:cubicBezTo>
                        <a:pt x="270" y="65"/>
                        <a:pt x="270" y="65"/>
                        <a:pt x="270" y="65"/>
                      </a:cubicBezTo>
                      <a:cubicBezTo>
                        <a:pt x="271" y="64"/>
                        <a:pt x="271" y="64"/>
                        <a:pt x="271" y="64"/>
                      </a:cubicBezTo>
                      <a:cubicBezTo>
                        <a:pt x="270" y="64"/>
                        <a:pt x="270" y="64"/>
                        <a:pt x="270" y="64"/>
                      </a:cubicBezTo>
                      <a:cubicBezTo>
                        <a:pt x="270" y="63"/>
                        <a:pt x="270" y="63"/>
                        <a:pt x="270" y="63"/>
                      </a:cubicBezTo>
                      <a:cubicBezTo>
                        <a:pt x="270" y="63"/>
                        <a:pt x="270" y="63"/>
                        <a:pt x="270" y="63"/>
                      </a:cubicBezTo>
                      <a:cubicBezTo>
                        <a:pt x="269" y="63"/>
                        <a:pt x="269" y="63"/>
                        <a:pt x="269" y="63"/>
                      </a:cubicBezTo>
                      <a:cubicBezTo>
                        <a:pt x="269" y="62"/>
                        <a:pt x="269" y="62"/>
                        <a:pt x="269" y="62"/>
                      </a:cubicBezTo>
                      <a:cubicBezTo>
                        <a:pt x="268" y="62"/>
                        <a:pt x="268" y="62"/>
                        <a:pt x="268" y="62"/>
                      </a:cubicBezTo>
                      <a:cubicBezTo>
                        <a:pt x="267" y="63"/>
                        <a:pt x="267" y="63"/>
                        <a:pt x="267" y="63"/>
                      </a:cubicBezTo>
                      <a:cubicBezTo>
                        <a:pt x="267" y="63"/>
                        <a:pt x="267" y="63"/>
                        <a:pt x="267" y="63"/>
                      </a:cubicBezTo>
                      <a:cubicBezTo>
                        <a:pt x="267" y="64"/>
                        <a:pt x="267" y="64"/>
                        <a:pt x="267" y="64"/>
                      </a:cubicBezTo>
                      <a:cubicBezTo>
                        <a:pt x="267" y="65"/>
                        <a:pt x="267" y="65"/>
                        <a:pt x="267" y="65"/>
                      </a:cubicBezTo>
                      <a:close/>
                      <a:moveTo>
                        <a:pt x="266" y="65"/>
                      </a:moveTo>
                      <a:cubicBezTo>
                        <a:pt x="266" y="66"/>
                        <a:pt x="266" y="66"/>
                        <a:pt x="266" y="66"/>
                      </a:cubicBezTo>
                      <a:cubicBezTo>
                        <a:pt x="266" y="66"/>
                        <a:pt x="266" y="66"/>
                        <a:pt x="266" y="66"/>
                      </a:cubicBezTo>
                      <a:cubicBezTo>
                        <a:pt x="266" y="67"/>
                        <a:pt x="266" y="67"/>
                        <a:pt x="266" y="67"/>
                      </a:cubicBezTo>
                      <a:cubicBezTo>
                        <a:pt x="267" y="66"/>
                        <a:pt x="267" y="66"/>
                        <a:pt x="267" y="66"/>
                      </a:cubicBezTo>
                      <a:cubicBezTo>
                        <a:pt x="266" y="66"/>
                        <a:pt x="266" y="66"/>
                        <a:pt x="266" y="66"/>
                      </a:cubicBezTo>
                      <a:cubicBezTo>
                        <a:pt x="266" y="66"/>
                        <a:pt x="266" y="66"/>
                        <a:pt x="266" y="66"/>
                      </a:cubicBezTo>
                      <a:cubicBezTo>
                        <a:pt x="266" y="65"/>
                        <a:pt x="266" y="65"/>
                        <a:pt x="266" y="65"/>
                      </a:cubicBezTo>
                      <a:cubicBezTo>
                        <a:pt x="266" y="65"/>
                        <a:pt x="266" y="65"/>
                        <a:pt x="266" y="65"/>
                      </a:cubicBezTo>
                      <a:close/>
                      <a:moveTo>
                        <a:pt x="253" y="59"/>
                      </a:moveTo>
                      <a:cubicBezTo>
                        <a:pt x="253" y="58"/>
                        <a:pt x="253" y="58"/>
                        <a:pt x="253" y="58"/>
                      </a:cubicBezTo>
                      <a:cubicBezTo>
                        <a:pt x="253" y="57"/>
                        <a:pt x="253" y="57"/>
                        <a:pt x="253" y="57"/>
                      </a:cubicBezTo>
                      <a:cubicBezTo>
                        <a:pt x="254" y="56"/>
                        <a:pt x="254" y="56"/>
                        <a:pt x="254" y="56"/>
                      </a:cubicBezTo>
                      <a:cubicBezTo>
                        <a:pt x="255" y="56"/>
                        <a:pt x="255" y="56"/>
                        <a:pt x="255" y="56"/>
                      </a:cubicBezTo>
                      <a:cubicBezTo>
                        <a:pt x="255" y="56"/>
                        <a:pt x="255" y="56"/>
                        <a:pt x="255" y="56"/>
                      </a:cubicBezTo>
                      <a:cubicBezTo>
                        <a:pt x="256" y="56"/>
                        <a:pt x="256" y="56"/>
                        <a:pt x="256" y="56"/>
                      </a:cubicBezTo>
                      <a:cubicBezTo>
                        <a:pt x="257" y="56"/>
                        <a:pt x="257" y="56"/>
                        <a:pt x="257" y="56"/>
                      </a:cubicBezTo>
                      <a:cubicBezTo>
                        <a:pt x="257" y="56"/>
                        <a:pt x="257" y="56"/>
                        <a:pt x="257" y="56"/>
                      </a:cubicBezTo>
                      <a:cubicBezTo>
                        <a:pt x="257" y="57"/>
                        <a:pt x="257" y="57"/>
                        <a:pt x="257" y="57"/>
                      </a:cubicBezTo>
                      <a:cubicBezTo>
                        <a:pt x="258" y="57"/>
                        <a:pt x="258" y="57"/>
                        <a:pt x="258" y="57"/>
                      </a:cubicBezTo>
                      <a:cubicBezTo>
                        <a:pt x="258" y="56"/>
                        <a:pt x="258" y="56"/>
                        <a:pt x="258" y="56"/>
                      </a:cubicBezTo>
                      <a:cubicBezTo>
                        <a:pt x="259" y="57"/>
                        <a:pt x="259" y="57"/>
                        <a:pt x="259" y="57"/>
                      </a:cubicBezTo>
                      <a:cubicBezTo>
                        <a:pt x="260" y="57"/>
                        <a:pt x="260" y="57"/>
                        <a:pt x="260" y="57"/>
                      </a:cubicBezTo>
                      <a:cubicBezTo>
                        <a:pt x="260" y="58"/>
                        <a:pt x="260" y="58"/>
                        <a:pt x="260" y="58"/>
                      </a:cubicBezTo>
                      <a:cubicBezTo>
                        <a:pt x="261" y="58"/>
                        <a:pt x="261" y="58"/>
                        <a:pt x="261" y="58"/>
                      </a:cubicBezTo>
                      <a:cubicBezTo>
                        <a:pt x="261" y="58"/>
                        <a:pt x="261" y="58"/>
                        <a:pt x="261" y="58"/>
                      </a:cubicBezTo>
                      <a:cubicBezTo>
                        <a:pt x="261" y="59"/>
                        <a:pt x="261" y="59"/>
                        <a:pt x="261" y="59"/>
                      </a:cubicBezTo>
                      <a:cubicBezTo>
                        <a:pt x="262" y="59"/>
                        <a:pt x="262" y="59"/>
                        <a:pt x="262" y="59"/>
                      </a:cubicBezTo>
                      <a:cubicBezTo>
                        <a:pt x="262" y="58"/>
                        <a:pt x="262" y="58"/>
                        <a:pt x="262" y="58"/>
                      </a:cubicBezTo>
                      <a:cubicBezTo>
                        <a:pt x="263" y="59"/>
                        <a:pt x="263" y="59"/>
                        <a:pt x="263" y="59"/>
                      </a:cubicBezTo>
                      <a:cubicBezTo>
                        <a:pt x="263" y="60"/>
                        <a:pt x="263" y="60"/>
                        <a:pt x="263" y="60"/>
                      </a:cubicBezTo>
                      <a:cubicBezTo>
                        <a:pt x="263" y="60"/>
                        <a:pt x="263" y="60"/>
                        <a:pt x="263" y="60"/>
                      </a:cubicBezTo>
                      <a:cubicBezTo>
                        <a:pt x="263" y="60"/>
                        <a:pt x="263" y="60"/>
                        <a:pt x="263" y="60"/>
                      </a:cubicBezTo>
                      <a:cubicBezTo>
                        <a:pt x="263" y="61"/>
                        <a:pt x="263" y="61"/>
                        <a:pt x="263" y="61"/>
                      </a:cubicBezTo>
                      <a:cubicBezTo>
                        <a:pt x="262" y="61"/>
                        <a:pt x="262" y="61"/>
                        <a:pt x="262" y="61"/>
                      </a:cubicBezTo>
                      <a:cubicBezTo>
                        <a:pt x="261" y="61"/>
                        <a:pt x="261" y="61"/>
                        <a:pt x="261" y="61"/>
                      </a:cubicBezTo>
                      <a:cubicBezTo>
                        <a:pt x="260" y="62"/>
                        <a:pt x="260" y="62"/>
                        <a:pt x="260" y="62"/>
                      </a:cubicBezTo>
                      <a:cubicBezTo>
                        <a:pt x="259" y="61"/>
                        <a:pt x="259" y="61"/>
                        <a:pt x="259" y="61"/>
                      </a:cubicBezTo>
                      <a:cubicBezTo>
                        <a:pt x="258" y="61"/>
                        <a:pt x="258" y="61"/>
                        <a:pt x="258" y="61"/>
                      </a:cubicBezTo>
                      <a:cubicBezTo>
                        <a:pt x="257" y="60"/>
                        <a:pt x="257" y="60"/>
                        <a:pt x="257" y="60"/>
                      </a:cubicBezTo>
                      <a:cubicBezTo>
                        <a:pt x="256" y="60"/>
                        <a:pt x="256" y="60"/>
                        <a:pt x="256" y="60"/>
                      </a:cubicBezTo>
                      <a:cubicBezTo>
                        <a:pt x="255" y="60"/>
                        <a:pt x="255" y="60"/>
                        <a:pt x="255" y="60"/>
                      </a:cubicBezTo>
                      <a:cubicBezTo>
                        <a:pt x="254" y="59"/>
                        <a:pt x="254" y="59"/>
                        <a:pt x="254" y="59"/>
                      </a:cubicBezTo>
                      <a:cubicBezTo>
                        <a:pt x="253" y="59"/>
                        <a:pt x="253" y="59"/>
                        <a:pt x="253" y="59"/>
                      </a:cubicBezTo>
                      <a:cubicBezTo>
                        <a:pt x="253" y="59"/>
                        <a:pt x="253" y="59"/>
                        <a:pt x="253" y="59"/>
                      </a:cubicBezTo>
                      <a:close/>
                      <a:moveTo>
                        <a:pt x="242" y="46"/>
                      </a:moveTo>
                      <a:cubicBezTo>
                        <a:pt x="242" y="45"/>
                        <a:pt x="242" y="45"/>
                        <a:pt x="242" y="45"/>
                      </a:cubicBezTo>
                      <a:cubicBezTo>
                        <a:pt x="243" y="45"/>
                        <a:pt x="243" y="45"/>
                        <a:pt x="243" y="45"/>
                      </a:cubicBezTo>
                      <a:cubicBezTo>
                        <a:pt x="243" y="45"/>
                        <a:pt x="243" y="45"/>
                        <a:pt x="243" y="45"/>
                      </a:cubicBezTo>
                      <a:cubicBezTo>
                        <a:pt x="243" y="46"/>
                        <a:pt x="243" y="46"/>
                        <a:pt x="243" y="46"/>
                      </a:cubicBezTo>
                      <a:cubicBezTo>
                        <a:pt x="242" y="46"/>
                        <a:pt x="242" y="46"/>
                        <a:pt x="242" y="46"/>
                      </a:cubicBezTo>
                      <a:cubicBezTo>
                        <a:pt x="242" y="46"/>
                        <a:pt x="242" y="46"/>
                        <a:pt x="242" y="46"/>
                      </a:cubicBezTo>
                      <a:close/>
                      <a:moveTo>
                        <a:pt x="243" y="50"/>
                      </a:moveTo>
                      <a:cubicBezTo>
                        <a:pt x="243" y="52"/>
                        <a:pt x="243" y="52"/>
                        <a:pt x="243" y="52"/>
                      </a:cubicBezTo>
                      <a:cubicBezTo>
                        <a:pt x="244" y="52"/>
                        <a:pt x="244" y="52"/>
                        <a:pt x="244" y="52"/>
                      </a:cubicBezTo>
                      <a:cubicBezTo>
                        <a:pt x="244" y="52"/>
                        <a:pt x="244" y="52"/>
                        <a:pt x="244" y="52"/>
                      </a:cubicBezTo>
                      <a:cubicBezTo>
                        <a:pt x="245" y="52"/>
                        <a:pt x="245" y="52"/>
                        <a:pt x="245" y="52"/>
                      </a:cubicBezTo>
                      <a:cubicBezTo>
                        <a:pt x="245" y="53"/>
                        <a:pt x="245" y="53"/>
                        <a:pt x="245" y="53"/>
                      </a:cubicBezTo>
                      <a:cubicBezTo>
                        <a:pt x="246" y="53"/>
                        <a:pt x="246" y="53"/>
                        <a:pt x="246" y="53"/>
                      </a:cubicBezTo>
                      <a:cubicBezTo>
                        <a:pt x="247" y="52"/>
                        <a:pt x="247" y="52"/>
                        <a:pt x="247" y="52"/>
                      </a:cubicBezTo>
                      <a:cubicBezTo>
                        <a:pt x="247" y="51"/>
                        <a:pt x="247" y="51"/>
                        <a:pt x="247" y="51"/>
                      </a:cubicBezTo>
                      <a:cubicBezTo>
                        <a:pt x="248" y="51"/>
                        <a:pt x="248" y="51"/>
                        <a:pt x="248" y="51"/>
                      </a:cubicBezTo>
                      <a:cubicBezTo>
                        <a:pt x="249" y="50"/>
                        <a:pt x="249" y="50"/>
                        <a:pt x="249" y="50"/>
                      </a:cubicBezTo>
                      <a:cubicBezTo>
                        <a:pt x="249" y="49"/>
                        <a:pt x="249" y="49"/>
                        <a:pt x="249" y="49"/>
                      </a:cubicBezTo>
                      <a:cubicBezTo>
                        <a:pt x="249" y="48"/>
                        <a:pt x="249" y="48"/>
                        <a:pt x="249" y="48"/>
                      </a:cubicBezTo>
                      <a:cubicBezTo>
                        <a:pt x="250" y="47"/>
                        <a:pt x="250" y="47"/>
                        <a:pt x="250" y="47"/>
                      </a:cubicBezTo>
                      <a:cubicBezTo>
                        <a:pt x="249" y="46"/>
                        <a:pt x="249" y="46"/>
                        <a:pt x="249" y="46"/>
                      </a:cubicBezTo>
                      <a:cubicBezTo>
                        <a:pt x="249" y="46"/>
                        <a:pt x="249" y="46"/>
                        <a:pt x="249" y="46"/>
                      </a:cubicBezTo>
                      <a:cubicBezTo>
                        <a:pt x="250" y="46"/>
                        <a:pt x="250" y="46"/>
                        <a:pt x="250" y="46"/>
                      </a:cubicBezTo>
                      <a:cubicBezTo>
                        <a:pt x="250" y="45"/>
                        <a:pt x="250" y="45"/>
                        <a:pt x="250" y="45"/>
                      </a:cubicBezTo>
                      <a:cubicBezTo>
                        <a:pt x="251" y="44"/>
                        <a:pt x="251" y="44"/>
                        <a:pt x="251" y="44"/>
                      </a:cubicBezTo>
                      <a:cubicBezTo>
                        <a:pt x="252" y="44"/>
                        <a:pt x="252" y="44"/>
                        <a:pt x="252" y="44"/>
                      </a:cubicBezTo>
                      <a:cubicBezTo>
                        <a:pt x="253" y="43"/>
                        <a:pt x="253" y="43"/>
                        <a:pt x="253" y="43"/>
                      </a:cubicBezTo>
                      <a:cubicBezTo>
                        <a:pt x="253" y="42"/>
                        <a:pt x="253" y="42"/>
                        <a:pt x="253" y="42"/>
                      </a:cubicBezTo>
                      <a:cubicBezTo>
                        <a:pt x="253" y="41"/>
                        <a:pt x="253" y="41"/>
                        <a:pt x="253" y="41"/>
                      </a:cubicBezTo>
                      <a:cubicBezTo>
                        <a:pt x="253" y="41"/>
                        <a:pt x="253" y="41"/>
                        <a:pt x="253" y="41"/>
                      </a:cubicBezTo>
                      <a:cubicBezTo>
                        <a:pt x="254" y="40"/>
                        <a:pt x="254" y="40"/>
                        <a:pt x="254" y="40"/>
                      </a:cubicBezTo>
                      <a:cubicBezTo>
                        <a:pt x="253" y="40"/>
                        <a:pt x="253" y="40"/>
                        <a:pt x="253" y="40"/>
                      </a:cubicBezTo>
                      <a:cubicBezTo>
                        <a:pt x="253" y="39"/>
                        <a:pt x="253" y="39"/>
                        <a:pt x="253" y="39"/>
                      </a:cubicBezTo>
                      <a:cubicBezTo>
                        <a:pt x="253" y="39"/>
                        <a:pt x="253" y="39"/>
                        <a:pt x="253" y="39"/>
                      </a:cubicBezTo>
                      <a:cubicBezTo>
                        <a:pt x="252" y="38"/>
                        <a:pt x="252" y="38"/>
                        <a:pt x="252" y="38"/>
                      </a:cubicBezTo>
                      <a:cubicBezTo>
                        <a:pt x="251" y="38"/>
                        <a:pt x="251" y="38"/>
                        <a:pt x="251" y="38"/>
                      </a:cubicBezTo>
                      <a:cubicBezTo>
                        <a:pt x="250" y="38"/>
                        <a:pt x="250" y="38"/>
                        <a:pt x="250" y="38"/>
                      </a:cubicBezTo>
                      <a:cubicBezTo>
                        <a:pt x="251" y="37"/>
                        <a:pt x="251" y="37"/>
                        <a:pt x="251" y="37"/>
                      </a:cubicBezTo>
                      <a:cubicBezTo>
                        <a:pt x="252" y="37"/>
                        <a:pt x="252" y="37"/>
                        <a:pt x="252" y="37"/>
                      </a:cubicBezTo>
                      <a:cubicBezTo>
                        <a:pt x="252" y="36"/>
                        <a:pt x="252" y="36"/>
                        <a:pt x="252" y="36"/>
                      </a:cubicBezTo>
                      <a:cubicBezTo>
                        <a:pt x="252" y="36"/>
                        <a:pt x="252" y="36"/>
                        <a:pt x="252" y="36"/>
                      </a:cubicBezTo>
                      <a:cubicBezTo>
                        <a:pt x="252" y="35"/>
                        <a:pt x="252" y="35"/>
                        <a:pt x="252" y="35"/>
                      </a:cubicBezTo>
                      <a:cubicBezTo>
                        <a:pt x="252" y="34"/>
                        <a:pt x="252" y="34"/>
                        <a:pt x="252" y="34"/>
                      </a:cubicBezTo>
                      <a:cubicBezTo>
                        <a:pt x="251" y="33"/>
                        <a:pt x="251" y="33"/>
                        <a:pt x="251" y="33"/>
                      </a:cubicBezTo>
                      <a:cubicBezTo>
                        <a:pt x="251" y="33"/>
                        <a:pt x="251" y="33"/>
                        <a:pt x="251" y="33"/>
                      </a:cubicBezTo>
                      <a:cubicBezTo>
                        <a:pt x="249" y="34"/>
                        <a:pt x="249" y="34"/>
                        <a:pt x="249" y="34"/>
                      </a:cubicBezTo>
                      <a:cubicBezTo>
                        <a:pt x="248" y="34"/>
                        <a:pt x="248" y="34"/>
                        <a:pt x="248" y="34"/>
                      </a:cubicBezTo>
                      <a:cubicBezTo>
                        <a:pt x="248" y="35"/>
                        <a:pt x="248" y="35"/>
                        <a:pt x="248" y="35"/>
                      </a:cubicBezTo>
                      <a:cubicBezTo>
                        <a:pt x="247" y="36"/>
                        <a:pt x="247" y="36"/>
                        <a:pt x="247" y="36"/>
                      </a:cubicBezTo>
                      <a:cubicBezTo>
                        <a:pt x="247" y="35"/>
                        <a:pt x="247" y="35"/>
                        <a:pt x="247" y="35"/>
                      </a:cubicBezTo>
                      <a:cubicBezTo>
                        <a:pt x="247" y="35"/>
                        <a:pt x="247" y="35"/>
                        <a:pt x="247" y="35"/>
                      </a:cubicBezTo>
                      <a:cubicBezTo>
                        <a:pt x="247" y="34"/>
                        <a:pt x="247" y="34"/>
                        <a:pt x="247" y="34"/>
                      </a:cubicBezTo>
                      <a:cubicBezTo>
                        <a:pt x="248" y="34"/>
                        <a:pt x="248" y="34"/>
                        <a:pt x="248" y="34"/>
                      </a:cubicBezTo>
                      <a:cubicBezTo>
                        <a:pt x="248" y="33"/>
                        <a:pt x="248" y="33"/>
                        <a:pt x="248" y="33"/>
                      </a:cubicBezTo>
                      <a:cubicBezTo>
                        <a:pt x="248" y="31"/>
                        <a:pt x="248" y="31"/>
                        <a:pt x="248" y="31"/>
                      </a:cubicBezTo>
                      <a:cubicBezTo>
                        <a:pt x="248" y="30"/>
                        <a:pt x="248" y="30"/>
                        <a:pt x="248" y="30"/>
                      </a:cubicBezTo>
                      <a:cubicBezTo>
                        <a:pt x="247" y="30"/>
                        <a:pt x="247" y="30"/>
                        <a:pt x="247" y="30"/>
                      </a:cubicBezTo>
                      <a:cubicBezTo>
                        <a:pt x="247" y="29"/>
                        <a:pt x="247" y="29"/>
                        <a:pt x="247" y="29"/>
                      </a:cubicBezTo>
                      <a:cubicBezTo>
                        <a:pt x="246" y="29"/>
                        <a:pt x="246" y="29"/>
                        <a:pt x="246" y="29"/>
                      </a:cubicBezTo>
                      <a:cubicBezTo>
                        <a:pt x="245" y="29"/>
                        <a:pt x="245" y="29"/>
                        <a:pt x="245" y="29"/>
                      </a:cubicBezTo>
                      <a:cubicBezTo>
                        <a:pt x="244" y="29"/>
                        <a:pt x="244" y="29"/>
                        <a:pt x="244" y="29"/>
                      </a:cubicBezTo>
                      <a:cubicBezTo>
                        <a:pt x="243" y="30"/>
                        <a:pt x="243" y="30"/>
                        <a:pt x="243" y="30"/>
                      </a:cubicBezTo>
                      <a:cubicBezTo>
                        <a:pt x="243" y="29"/>
                        <a:pt x="243" y="29"/>
                        <a:pt x="243" y="29"/>
                      </a:cubicBezTo>
                      <a:cubicBezTo>
                        <a:pt x="242" y="28"/>
                        <a:pt x="242" y="28"/>
                        <a:pt x="242" y="28"/>
                      </a:cubicBezTo>
                      <a:cubicBezTo>
                        <a:pt x="242" y="28"/>
                        <a:pt x="242" y="28"/>
                        <a:pt x="242" y="28"/>
                      </a:cubicBezTo>
                      <a:cubicBezTo>
                        <a:pt x="242" y="28"/>
                        <a:pt x="242" y="28"/>
                        <a:pt x="242" y="28"/>
                      </a:cubicBezTo>
                      <a:cubicBezTo>
                        <a:pt x="241" y="29"/>
                        <a:pt x="241" y="29"/>
                        <a:pt x="241" y="29"/>
                      </a:cubicBezTo>
                      <a:cubicBezTo>
                        <a:pt x="240" y="30"/>
                        <a:pt x="240" y="30"/>
                        <a:pt x="240" y="30"/>
                      </a:cubicBezTo>
                      <a:cubicBezTo>
                        <a:pt x="240" y="30"/>
                        <a:pt x="240" y="30"/>
                        <a:pt x="240" y="30"/>
                      </a:cubicBezTo>
                      <a:cubicBezTo>
                        <a:pt x="239" y="31"/>
                        <a:pt x="239" y="31"/>
                        <a:pt x="239" y="31"/>
                      </a:cubicBezTo>
                      <a:cubicBezTo>
                        <a:pt x="239" y="32"/>
                        <a:pt x="239" y="32"/>
                        <a:pt x="239" y="32"/>
                      </a:cubicBezTo>
                      <a:cubicBezTo>
                        <a:pt x="240" y="33"/>
                        <a:pt x="240" y="33"/>
                        <a:pt x="240" y="33"/>
                      </a:cubicBezTo>
                      <a:cubicBezTo>
                        <a:pt x="240" y="32"/>
                        <a:pt x="240" y="32"/>
                        <a:pt x="240" y="32"/>
                      </a:cubicBezTo>
                      <a:cubicBezTo>
                        <a:pt x="241" y="32"/>
                        <a:pt x="241" y="32"/>
                        <a:pt x="241" y="32"/>
                      </a:cubicBezTo>
                      <a:cubicBezTo>
                        <a:pt x="242" y="32"/>
                        <a:pt x="242" y="32"/>
                        <a:pt x="242" y="32"/>
                      </a:cubicBezTo>
                      <a:cubicBezTo>
                        <a:pt x="241" y="33"/>
                        <a:pt x="241" y="33"/>
                        <a:pt x="241" y="33"/>
                      </a:cubicBezTo>
                      <a:cubicBezTo>
                        <a:pt x="239" y="34"/>
                        <a:pt x="239" y="34"/>
                        <a:pt x="239" y="34"/>
                      </a:cubicBezTo>
                      <a:cubicBezTo>
                        <a:pt x="239" y="35"/>
                        <a:pt x="239" y="35"/>
                        <a:pt x="239" y="35"/>
                      </a:cubicBezTo>
                      <a:cubicBezTo>
                        <a:pt x="239" y="35"/>
                        <a:pt x="239" y="35"/>
                        <a:pt x="239" y="35"/>
                      </a:cubicBezTo>
                      <a:cubicBezTo>
                        <a:pt x="240" y="35"/>
                        <a:pt x="240" y="35"/>
                        <a:pt x="240" y="35"/>
                      </a:cubicBezTo>
                      <a:cubicBezTo>
                        <a:pt x="241" y="34"/>
                        <a:pt x="241" y="34"/>
                        <a:pt x="241" y="34"/>
                      </a:cubicBezTo>
                      <a:cubicBezTo>
                        <a:pt x="242" y="34"/>
                        <a:pt x="242" y="34"/>
                        <a:pt x="242" y="34"/>
                      </a:cubicBezTo>
                      <a:cubicBezTo>
                        <a:pt x="242" y="33"/>
                        <a:pt x="242" y="33"/>
                        <a:pt x="242" y="33"/>
                      </a:cubicBezTo>
                      <a:cubicBezTo>
                        <a:pt x="243" y="34"/>
                        <a:pt x="243" y="34"/>
                        <a:pt x="243" y="34"/>
                      </a:cubicBezTo>
                      <a:cubicBezTo>
                        <a:pt x="242" y="35"/>
                        <a:pt x="242" y="35"/>
                        <a:pt x="242" y="35"/>
                      </a:cubicBezTo>
                      <a:cubicBezTo>
                        <a:pt x="242" y="35"/>
                        <a:pt x="242" y="35"/>
                        <a:pt x="242" y="35"/>
                      </a:cubicBezTo>
                      <a:cubicBezTo>
                        <a:pt x="241" y="36"/>
                        <a:pt x="241" y="36"/>
                        <a:pt x="241" y="36"/>
                      </a:cubicBezTo>
                      <a:cubicBezTo>
                        <a:pt x="241" y="36"/>
                        <a:pt x="241" y="36"/>
                        <a:pt x="241" y="36"/>
                      </a:cubicBezTo>
                      <a:cubicBezTo>
                        <a:pt x="241" y="37"/>
                        <a:pt x="241" y="37"/>
                        <a:pt x="241" y="37"/>
                      </a:cubicBezTo>
                      <a:cubicBezTo>
                        <a:pt x="242" y="37"/>
                        <a:pt x="242" y="37"/>
                        <a:pt x="242" y="37"/>
                      </a:cubicBezTo>
                      <a:cubicBezTo>
                        <a:pt x="243" y="37"/>
                        <a:pt x="243" y="37"/>
                        <a:pt x="243" y="37"/>
                      </a:cubicBezTo>
                      <a:cubicBezTo>
                        <a:pt x="242" y="38"/>
                        <a:pt x="242" y="38"/>
                        <a:pt x="242" y="38"/>
                      </a:cubicBezTo>
                      <a:cubicBezTo>
                        <a:pt x="241" y="38"/>
                        <a:pt x="241" y="38"/>
                        <a:pt x="241" y="38"/>
                      </a:cubicBezTo>
                      <a:cubicBezTo>
                        <a:pt x="240" y="38"/>
                        <a:pt x="240" y="38"/>
                        <a:pt x="240" y="38"/>
                      </a:cubicBezTo>
                      <a:cubicBezTo>
                        <a:pt x="240" y="38"/>
                        <a:pt x="240" y="38"/>
                        <a:pt x="240" y="38"/>
                      </a:cubicBezTo>
                      <a:cubicBezTo>
                        <a:pt x="241" y="39"/>
                        <a:pt x="241" y="39"/>
                        <a:pt x="241" y="39"/>
                      </a:cubicBezTo>
                      <a:cubicBezTo>
                        <a:pt x="241" y="39"/>
                        <a:pt x="241" y="39"/>
                        <a:pt x="241" y="39"/>
                      </a:cubicBezTo>
                      <a:cubicBezTo>
                        <a:pt x="239" y="40"/>
                        <a:pt x="239" y="40"/>
                        <a:pt x="239" y="40"/>
                      </a:cubicBezTo>
                      <a:cubicBezTo>
                        <a:pt x="239" y="40"/>
                        <a:pt x="239" y="40"/>
                        <a:pt x="239" y="40"/>
                      </a:cubicBezTo>
                      <a:cubicBezTo>
                        <a:pt x="239" y="39"/>
                        <a:pt x="239" y="39"/>
                        <a:pt x="239" y="39"/>
                      </a:cubicBezTo>
                      <a:cubicBezTo>
                        <a:pt x="238" y="39"/>
                        <a:pt x="238" y="39"/>
                        <a:pt x="238" y="39"/>
                      </a:cubicBezTo>
                      <a:cubicBezTo>
                        <a:pt x="237" y="38"/>
                        <a:pt x="237" y="38"/>
                        <a:pt x="237" y="38"/>
                      </a:cubicBezTo>
                      <a:cubicBezTo>
                        <a:pt x="235" y="39"/>
                        <a:pt x="235" y="39"/>
                        <a:pt x="235" y="39"/>
                      </a:cubicBezTo>
                      <a:cubicBezTo>
                        <a:pt x="235" y="39"/>
                        <a:pt x="235" y="39"/>
                        <a:pt x="235" y="39"/>
                      </a:cubicBezTo>
                      <a:cubicBezTo>
                        <a:pt x="235" y="40"/>
                        <a:pt x="235" y="40"/>
                        <a:pt x="235" y="40"/>
                      </a:cubicBezTo>
                      <a:cubicBezTo>
                        <a:pt x="235" y="41"/>
                        <a:pt x="235" y="41"/>
                        <a:pt x="235" y="41"/>
                      </a:cubicBezTo>
                      <a:cubicBezTo>
                        <a:pt x="235" y="42"/>
                        <a:pt x="235" y="42"/>
                        <a:pt x="235" y="42"/>
                      </a:cubicBezTo>
                      <a:cubicBezTo>
                        <a:pt x="236" y="43"/>
                        <a:pt x="236" y="43"/>
                        <a:pt x="236" y="43"/>
                      </a:cubicBezTo>
                      <a:cubicBezTo>
                        <a:pt x="237" y="42"/>
                        <a:pt x="237" y="42"/>
                        <a:pt x="237" y="42"/>
                      </a:cubicBezTo>
                      <a:cubicBezTo>
                        <a:pt x="237" y="42"/>
                        <a:pt x="237" y="42"/>
                        <a:pt x="237" y="42"/>
                      </a:cubicBezTo>
                      <a:cubicBezTo>
                        <a:pt x="239" y="42"/>
                        <a:pt x="239" y="42"/>
                        <a:pt x="239" y="42"/>
                      </a:cubicBezTo>
                      <a:cubicBezTo>
                        <a:pt x="240" y="42"/>
                        <a:pt x="240" y="42"/>
                        <a:pt x="240" y="42"/>
                      </a:cubicBezTo>
                      <a:cubicBezTo>
                        <a:pt x="240" y="43"/>
                        <a:pt x="240" y="43"/>
                        <a:pt x="240" y="43"/>
                      </a:cubicBezTo>
                      <a:cubicBezTo>
                        <a:pt x="242" y="42"/>
                        <a:pt x="242" y="42"/>
                        <a:pt x="242" y="42"/>
                      </a:cubicBezTo>
                      <a:cubicBezTo>
                        <a:pt x="242" y="43"/>
                        <a:pt x="242" y="43"/>
                        <a:pt x="242" y="43"/>
                      </a:cubicBezTo>
                      <a:cubicBezTo>
                        <a:pt x="241" y="43"/>
                        <a:pt x="241" y="43"/>
                        <a:pt x="241" y="43"/>
                      </a:cubicBezTo>
                      <a:cubicBezTo>
                        <a:pt x="241" y="44"/>
                        <a:pt x="241" y="44"/>
                        <a:pt x="241" y="44"/>
                      </a:cubicBezTo>
                      <a:cubicBezTo>
                        <a:pt x="241" y="44"/>
                        <a:pt x="241" y="44"/>
                        <a:pt x="241" y="44"/>
                      </a:cubicBezTo>
                      <a:cubicBezTo>
                        <a:pt x="242" y="44"/>
                        <a:pt x="242" y="44"/>
                        <a:pt x="242" y="44"/>
                      </a:cubicBezTo>
                      <a:cubicBezTo>
                        <a:pt x="243" y="45"/>
                        <a:pt x="243" y="45"/>
                        <a:pt x="243" y="45"/>
                      </a:cubicBezTo>
                      <a:cubicBezTo>
                        <a:pt x="243" y="46"/>
                        <a:pt x="243" y="46"/>
                        <a:pt x="243" y="46"/>
                      </a:cubicBezTo>
                      <a:cubicBezTo>
                        <a:pt x="244" y="46"/>
                        <a:pt x="244" y="46"/>
                        <a:pt x="244" y="46"/>
                      </a:cubicBezTo>
                      <a:cubicBezTo>
                        <a:pt x="244" y="46"/>
                        <a:pt x="244" y="46"/>
                        <a:pt x="244" y="46"/>
                      </a:cubicBezTo>
                      <a:cubicBezTo>
                        <a:pt x="244" y="47"/>
                        <a:pt x="244" y="47"/>
                        <a:pt x="244" y="47"/>
                      </a:cubicBezTo>
                      <a:cubicBezTo>
                        <a:pt x="244" y="48"/>
                        <a:pt x="244" y="48"/>
                        <a:pt x="244" y="48"/>
                      </a:cubicBezTo>
                      <a:cubicBezTo>
                        <a:pt x="243" y="50"/>
                        <a:pt x="243" y="50"/>
                        <a:pt x="243" y="50"/>
                      </a:cubicBezTo>
                      <a:close/>
                      <a:moveTo>
                        <a:pt x="238" y="44"/>
                      </a:moveTo>
                      <a:cubicBezTo>
                        <a:pt x="238" y="44"/>
                        <a:pt x="238" y="44"/>
                        <a:pt x="238" y="44"/>
                      </a:cubicBezTo>
                      <a:cubicBezTo>
                        <a:pt x="239" y="43"/>
                        <a:pt x="239" y="43"/>
                        <a:pt x="239" y="43"/>
                      </a:cubicBezTo>
                      <a:cubicBezTo>
                        <a:pt x="240" y="43"/>
                        <a:pt x="240" y="43"/>
                        <a:pt x="240" y="43"/>
                      </a:cubicBezTo>
                      <a:cubicBezTo>
                        <a:pt x="240" y="44"/>
                        <a:pt x="240" y="44"/>
                        <a:pt x="240" y="44"/>
                      </a:cubicBezTo>
                      <a:cubicBezTo>
                        <a:pt x="239" y="44"/>
                        <a:pt x="239" y="44"/>
                        <a:pt x="239" y="44"/>
                      </a:cubicBezTo>
                      <a:cubicBezTo>
                        <a:pt x="238" y="45"/>
                        <a:pt x="238" y="45"/>
                        <a:pt x="238" y="45"/>
                      </a:cubicBezTo>
                      <a:cubicBezTo>
                        <a:pt x="238" y="44"/>
                        <a:pt x="238" y="44"/>
                        <a:pt x="238" y="44"/>
                      </a:cubicBezTo>
                      <a:close/>
                      <a:moveTo>
                        <a:pt x="236" y="49"/>
                      </a:moveTo>
                      <a:cubicBezTo>
                        <a:pt x="237" y="48"/>
                        <a:pt x="237" y="48"/>
                        <a:pt x="237" y="48"/>
                      </a:cubicBezTo>
                      <a:cubicBezTo>
                        <a:pt x="238" y="48"/>
                        <a:pt x="238" y="48"/>
                        <a:pt x="238" y="48"/>
                      </a:cubicBezTo>
                      <a:cubicBezTo>
                        <a:pt x="239" y="48"/>
                        <a:pt x="239" y="48"/>
                        <a:pt x="239" y="48"/>
                      </a:cubicBezTo>
                      <a:cubicBezTo>
                        <a:pt x="241" y="50"/>
                        <a:pt x="241" y="50"/>
                        <a:pt x="241" y="50"/>
                      </a:cubicBezTo>
                      <a:cubicBezTo>
                        <a:pt x="240" y="50"/>
                        <a:pt x="240" y="50"/>
                        <a:pt x="240" y="50"/>
                      </a:cubicBezTo>
                      <a:cubicBezTo>
                        <a:pt x="241" y="52"/>
                        <a:pt x="241" y="52"/>
                        <a:pt x="241" y="52"/>
                      </a:cubicBezTo>
                      <a:cubicBezTo>
                        <a:pt x="240" y="52"/>
                        <a:pt x="240" y="52"/>
                        <a:pt x="240" y="52"/>
                      </a:cubicBezTo>
                      <a:cubicBezTo>
                        <a:pt x="239" y="51"/>
                        <a:pt x="239" y="51"/>
                        <a:pt x="239" y="51"/>
                      </a:cubicBezTo>
                      <a:cubicBezTo>
                        <a:pt x="238" y="52"/>
                        <a:pt x="238" y="52"/>
                        <a:pt x="238" y="52"/>
                      </a:cubicBezTo>
                      <a:cubicBezTo>
                        <a:pt x="238" y="52"/>
                        <a:pt x="238" y="52"/>
                        <a:pt x="238" y="52"/>
                      </a:cubicBezTo>
                      <a:cubicBezTo>
                        <a:pt x="237" y="51"/>
                        <a:pt x="237" y="51"/>
                        <a:pt x="237" y="51"/>
                      </a:cubicBezTo>
                      <a:cubicBezTo>
                        <a:pt x="236" y="50"/>
                        <a:pt x="236" y="50"/>
                        <a:pt x="236" y="50"/>
                      </a:cubicBezTo>
                      <a:cubicBezTo>
                        <a:pt x="236" y="49"/>
                        <a:pt x="236" y="49"/>
                        <a:pt x="236" y="49"/>
                      </a:cubicBezTo>
                      <a:close/>
                      <a:moveTo>
                        <a:pt x="225" y="56"/>
                      </a:moveTo>
                      <a:cubicBezTo>
                        <a:pt x="226" y="55"/>
                        <a:pt x="226" y="55"/>
                        <a:pt x="226" y="55"/>
                      </a:cubicBezTo>
                      <a:cubicBezTo>
                        <a:pt x="227" y="55"/>
                        <a:pt x="227" y="55"/>
                        <a:pt x="227" y="55"/>
                      </a:cubicBezTo>
                      <a:cubicBezTo>
                        <a:pt x="227" y="56"/>
                        <a:pt x="227" y="56"/>
                        <a:pt x="227" y="56"/>
                      </a:cubicBezTo>
                      <a:cubicBezTo>
                        <a:pt x="226" y="56"/>
                        <a:pt x="226" y="56"/>
                        <a:pt x="226" y="56"/>
                      </a:cubicBezTo>
                      <a:cubicBezTo>
                        <a:pt x="225" y="56"/>
                        <a:pt x="225" y="56"/>
                        <a:pt x="225" y="56"/>
                      </a:cubicBezTo>
                      <a:close/>
                      <a:moveTo>
                        <a:pt x="224" y="55"/>
                      </a:moveTo>
                      <a:cubicBezTo>
                        <a:pt x="224" y="54"/>
                        <a:pt x="224" y="54"/>
                        <a:pt x="224" y="54"/>
                      </a:cubicBezTo>
                      <a:cubicBezTo>
                        <a:pt x="224" y="53"/>
                        <a:pt x="224" y="53"/>
                        <a:pt x="224" y="53"/>
                      </a:cubicBezTo>
                      <a:cubicBezTo>
                        <a:pt x="224" y="52"/>
                        <a:pt x="224" y="52"/>
                        <a:pt x="224" y="52"/>
                      </a:cubicBezTo>
                      <a:cubicBezTo>
                        <a:pt x="224" y="51"/>
                        <a:pt x="224" y="51"/>
                        <a:pt x="224" y="51"/>
                      </a:cubicBezTo>
                      <a:cubicBezTo>
                        <a:pt x="225" y="50"/>
                        <a:pt x="225" y="50"/>
                        <a:pt x="225" y="50"/>
                      </a:cubicBezTo>
                      <a:cubicBezTo>
                        <a:pt x="225" y="50"/>
                        <a:pt x="225" y="50"/>
                        <a:pt x="225" y="50"/>
                      </a:cubicBezTo>
                      <a:cubicBezTo>
                        <a:pt x="226" y="50"/>
                        <a:pt x="226" y="50"/>
                        <a:pt x="226" y="50"/>
                      </a:cubicBezTo>
                      <a:cubicBezTo>
                        <a:pt x="226" y="49"/>
                        <a:pt x="226" y="49"/>
                        <a:pt x="226" y="49"/>
                      </a:cubicBezTo>
                      <a:cubicBezTo>
                        <a:pt x="226" y="48"/>
                        <a:pt x="226" y="48"/>
                        <a:pt x="226" y="48"/>
                      </a:cubicBezTo>
                      <a:cubicBezTo>
                        <a:pt x="226" y="47"/>
                        <a:pt x="226" y="47"/>
                        <a:pt x="226" y="47"/>
                      </a:cubicBezTo>
                      <a:cubicBezTo>
                        <a:pt x="227" y="47"/>
                        <a:pt x="227" y="47"/>
                        <a:pt x="227" y="47"/>
                      </a:cubicBezTo>
                      <a:cubicBezTo>
                        <a:pt x="227" y="47"/>
                        <a:pt x="227" y="47"/>
                        <a:pt x="227" y="47"/>
                      </a:cubicBezTo>
                      <a:cubicBezTo>
                        <a:pt x="228" y="48"/>
                        <a:pt x="228" y="48"/>
                        <a:pt x="228" y="48"/>
                      </a:cubicBezTo>
                      <a:cubicBezTo>
                        <a:pt x="228" y="49"/>
                        <a:pt x="228" y="49"/>
                        <a:pt x="228" y="49"/>
                      </a:cubicBezTo>
                      <a:cubicBezTo>
                        <a:pt x="227" y="50"/>
                        <a:pt x="227" y="50"/>
                        <a:pt x="227" y="50"/>
                      </a:cubicBezTo>
                      <a:cubicBezTo>
                        <a:pt x="227" y="51"/>
                        <a:pt x="227" y="51"/>
                        <a:pt x="227" y="51"/>
                      </a:cubicBezTo>
                      <a:cubicBezTo>
                        <a:pt x="227" y="52"/>
                        <a:pt x="227" y="52"/>
                        <a:pt x="227" y="52"/>
                      </a:cubicBezTo>
                      <a:cubicBezTo>
                        <a:pt x="227" y="52"/>
                        <a:pt x="227" y="52"/>
                        <a:pt x="227" y="52"/>
                      </a:cubicBezTo>
                      <a:cubicBezTo>
                        <a:pt x="227" y="54"/>
                        <a:pt x="227" y="54"/>
                        <a:pt x="227" y="54"/>
                      </a:cubicBezTo>
                      <a:cubicBezTo>
                        <a:pt x="225" y="55"/>
                        <a:pt x="225" y="55"/>
                        <a:pt x="225" y="55"/>
                      </a:cubicBezTo>
                      <a:cubicBezTo>
                        <a:pt x="224" y="55"/>
                        <a:pt x="224" y="55"/>
                        <a:pt x="224" y="55"/>
                      </a:cubicBezTo>
                      <a:close/>
                      <a:moveTo>
                        <a:pt x="214" y="36"/>
                      </a:moveTo>
                      <a:cubicBezTo>
                        <a:pt x="214" y="36"/>
                        <a:pt x="214" y="36"/>
                        <a:pt x="214" y="36"/>
                      </a:cubicBezTo>
                      <a:cubicBezTo>
                        <a:pt x="213" y="35"/>
                        <a:pt x="213" y="35"/>
                        <a:pt x="213" y="35"/>
                      </a:cubicBezTo>
                      <a:cubicBezTo>
                        <a:pt x="214" y="34"/>
                        <a:pt x="214" y="34"/>
                        <a:pt x="214" y="34"/>
                      </a:cubicBezTo>
                      <a:cubicBezTo>
                        <a:pt x="213" y="34"/>
                        <a:pt x="213" y="34"/>
                        <a:pt x="213" y="34"/>
                      </a:cubicBezTo>
                      <a:cubicBezTo>
                        <a:pt x="212" y="34"/>
                        <a:pt x="212" y="34"/>
                        <a:pt x="212" y="34"/>
                      </a:cubicBezTo>
                      <a:cubicBezTo>
                        <a:pt x="212" y="34"/>
                        <a:pt x="212" y="34"/>
                        <a:pt x="212" y="34"/>
                      </a:cubicBezTo>
                      <a:cubicBezTo>
                        <a:pt x="211" y="34"/>
                        <a:pt x="211" y="34"/>
                        <a:pt x="211" y="34"/>
                      </a:cubicBezTo>
                      <a:cubicBezTo>
                        <a:pt x="210" y="34"/>
                        <a:pt x="210" y="34"/>
                        <a:pt x="210" y="34"/>
                      </a:cubicBezTo>
                      <a:cubicBezTo>
                        <a:pt x="210" y="34"/>
                        <a:pt x="210" y="34"/>
                        <a:pt x="210" y="34"/>
                      </a:cubicBezTo>
                      <a:cubicBezTo>
                        <a:pt x="210" y="33"/>
                        <a:pt x="210" y="33"/>
                        <a:pt x="210" y="33"/>
                      </a:cubicBezTo>
                      <a:cubicBezTo>
                        <a:pt x="210" y="33"/>
                        <a:pt x="210" y="33"/>
                        <a:pt x="210" y="33"/>
                      </a:cubicBezTo>
                      <a:cubicBezTo>
                        <a:pt x="211" y="32"/>
                        <a:pt x="211" y="32"/>
                        <a:pt x="211" y="32"/>
                      </a:cubicBezTo>
                      <a:cubicBezTo>
                        <a:pt x="211" y="32"/>
                        <a:pt x="211" y="32"/>
                        <a:pt x="211" y="32"/>
                      </a:cubicBezTo>
                      <a:cubicBezTo>
                        <a:pt x="212" y="32"/>
                        <a:pt x="212" y="32"/>
                        <a:pt x="212" y="32"/>
                      </a:cubicBezTo>
                      <a:cubicBezTo>
                        <a:pt x="215" y="31"/>
                        <a:pt x="215" y="31"/>
                        <a:pt x="215" y="31"/>
                      </a:cubicBezTo>
                      <a:cubicBezTo>
                        <a:pt x="216" y="31"/>
                        <a:pt x="216" y="31"/>
                        <a:pt x="216" y="31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17" y="32"/>
                        <a:pt x="217" y="32"/>
                        <a:pt x="217" y="32"/>
                      </a:cubicBezTo>
                      <a:cubicBezTo>
                        <a:pt x="218" y="32"/>
                        <a:pt x="218" y="32"/>
                        <a:pt x="218" y="32"/>
                      </a:cubicBezTo>
                      <a:cubicBezTo>
                        <a:pt x="219" y="31"/>
                        <a:pt x="219" y="31"/>
                        <a:pt x="219" y="31"/>
                      </a:cubicBezTo>
                      <a:cubicBezTo>
                        <a:pt x="221" y="31"/>
                        <a:pt x="221" y="31"/>
                        <a:pt x="221" y="31"/>
                      </a:cubicBezTo>
                      <a:cubicBezTo>
                        <a:pt x="221" y="31"/>
                        <a:pt x="221" y="31"/>
                        <a:pt x="221" y="31"/>
                      </a:cubicBezTo>
                      <a:cubicBezTo>
                        <a:pt x="221" y="31"/>
                        <a:pt x="221" y="31"/>
                        <a:pt x="221" y="31"/>
                      </a:cubicBezTo>
                      <a:cubicBezTo>
                        <a:pt x="222" y="31"/>
                        <a:pt x="222" y="31"/>
                        <a:pt x="222" y="31"/>
                      </a:cubicBezTo>
                      <a:cubicBezTo>
                        <a:pt x="222" y="32"/>
                        <a:pt x="222" y="32"/>
                        <a:pt x="222" y="32"/>
                      </a:cubicBezTo>
                      <a:cubicBezTo>
                        <a:pt x="223" y="32"/>
                        <a:pt x="223" y="32"/>
                        <a:pt x="223" y="32"/>
                      </a:cubicBezTo>
                      <a:cubicBezTo>
                        <a:pt x="223" y="33"/>
                        <a:pt x="223" y="33"/>
                        <a:pt x="223" y="33"/>
                      </a:cubicBezTo>
                      <a:cubicBezTo>
                        <a:pt x="222" y="34"/>
                        <a:pt x="222" y="34"/>
                        <a:pt x="222" y="34"/>
                      </a:cubicBezTo>
                      <a:cubicBezTo>
                        <a:pt x="222" y="35"/>
                        <a:pt x="222" y="35"/>
                        <a:pt x="222" y="35"/>
                      </a:cubicBezTo>
                      <a:cubicBezTo>
                        <a:pt x="222" y="37"/>
                        <a:pt x="222" y="37"/>
                        <a:pt x="222" y="37"/>
                      </a:cubicBezTo>
                      <a:cubicBezTo>
                        <a:pt x="221" y="37"/>
                        <a:pt x="221" y="37"/>
                        <a:pt x="221" y="37"/>
                      </a:cubicBezTo>
                      <a:cubicBezTo>
                        <a:pt x="220" y="38"/>
                        <a:pt x="220" y="38"/>
                        <a:pt x="220" y="38"/>
                      </a:cubicBezTo>
                      <a:cubicBezTo>
                        <a:pt x="219" y="38"/>
                        <a:pt x="219" y="38"/>
                        <a:pt x="219" y="38"/>
                      </a:cubicBezTo>
                      <a:cubicBezTo>
                        <a:pt x="218" y="38"/>
                        <a:pt x="218" y="38"/>
                        <a:pt x="218" y="38"/>
                      </a:cubicBezTo>
                      <a:cubicBezTo>
                        <a:pt x="218" y="37"/>
                        <a:pt x="218" y="37"/>
                        <a:pt x="218" y="37"/>
                      </a:cubicBezTo>
                      <a:cubicBezTo>
                        <a:pt x="217" y="38"/>
                        <a:pt x="217" y="38"/>
                        <a:pt x="217" y="38"/>
                      </a:cubicBezTo>
                      <a:cubicBezTo>
                        <a:pt x="216" y="36"/>
                        <a:pt x="216" y="36"/>
                        <a:pt x="216" y="36"/>
                      </a:cubicBezTo>
                      <a:cubicBezTo>
                        <a:pt x="216" y="36"/>
                        <a:pt x="216" y="36"/>
                        <a:pt x="216" y="36"/>
                      </a:cubicBezTo>
                      <a:cubicBezTo>
                        <a:pt x="215" y="35"/>
                        <a:pt x="215" y="35"/>
                        <a:pt x="215" y="35"/>
                      </a:cubicBezTo>
                      <a:cubicBezTo>
                        <a:pt x="215" y="35"/>
                        <a:pt x="215" y="35"/>
                        <a:pt x="215" y="35"/>
                      </a:cubicBezTo>
                      <a:cubicBezTo>
                        <a:pt x="215" y="36"/>
                        <a:pt x="215" y="36"/>
                        <a:pt x="215" y="36"/>
                      </a:cubicBezTo>
                      <a:cubicBezTo>
                        <a:pt x="214" y="36"/>
                        <a:pt x="214" y="36"/>
                        <a:pt x="214" y="36"/>
                      </a:cubicBezTo>
                      <a:close/>
                      <a:moveTo>
                        <a:pt x="202" y="42"/>
                      </a:moveTo>
                      <a:cubicBezTo>
                        <a:pt x="203" y="42"/>
                        <a:pt x="203" y="42"/>
                        <a:pt x="203" y="42"/>
                      </a:cubicBezTo>
                      <a:cubicBezTo>
                        <a:pt x="203" y="41"/>
                        <a:pt x="203" y="41"/>
                        <a:pt x="203" y="41"/>
                      </a:cubicBezTo>
                      <a:cubicBezTo>
                        <a:pt x="204" y="40"/>
                        <a:pt x="204" y="40"/>
                        <a:pt x="204" y="40"/>
                      </a:cubicBezTo>
                      <a:cubicBezTo>
                        <a:pt x="204" y="39"/>
                        <a:pt x="204" y="39"/>
                        <a:pt x="204" y="39"/>
                      </a:cubicBezTo>
                      <a:cubicBezTo>
                        <a:pt x="205" y="39"/>
                        <a:pt x="205" y="39"/>
                        <a:pt x="205" y="39"/>
                      </a:cubicBezTo>
                      <a:cubicBezTo>
                        <a:pt x="206" y="39"/>
                        <a:pt x="206" y="39"/>
                        <a:pt x="206" y="39"/>
                      </a:cubicBezTo>
                      <a:cubicBezTo>
                        <a:pt x="206" y="39"/>
                        <a:pt x="206" y="39"/>
                        <a:pt x="206" y="39"/>
                      </a:cubicBezTo>
                      <a:cubicBezTo>
                        <a:pt x="208" y="38"/>
                        <a:pt x="208" y="38"/>
                        <a:pt x="208" y="38"/>
                      </a:cubicBezTo>
                      <a:cubicBezTo>
                        <a:pt x="209" y="38"/>
                        <a:pt x="209" y="38"/>
                        <a:pt x="209" y="38"/>
                      </a:cubicBezTo>
                      <a:cubicBezTo>
                        <a:pt x="210" y="38"/>
                        <a:pt x="210" y="38"/>
                        <a:pt x="210" y="38"/>
                      </a:cubicBezTo>
                      <a:cubicBezTo>
                        <a:pt x="210" y="39"/>
                        <a:pt x="210" y="39"/>
                        <a:pt x="210" y="39"/>
                      </a:cubicBezTo>
                      <a:cubicBezTo>
                        <a:pt x="211" y="39"/>
                        <a:pt x="211" y="39"/>
                        <a:pt x="211" y="39"/>
                      </a:cubicBezTo>
                      <a:cubicBezTo>
                        <a:pt x="212" y="39"/>
                        <a:pt x="212" y="39"/>
                        <a:pt x="212" y="39"/>
                      </a:cubicBezTo>
                      <a:cubicBezTo>
                        <a:pt x="213" y="39"/>
                        <a:pt x="213" y="39"/>
                        <a:pt x="213" y="39"/>
                      </a:cubicBezTo>
                      <a:cubicBezTo>
                        <a:pt x="213" y="39"/>
                        <a:pt x="213" y="39"/>
                        <a:pt x="213" y="39"/>
                      </a:cubicBezTo>
                      <a:cubicBezTo>
                        <a:pt x="214" y="39"/>
                        <a:pt x="214" y="39"/>
                        <a:pt x="214" y="39"/>
                      </a:cubicBezTo>
                      <a:cubicBezTo>
                        <a:pt x="215" y="39"/>
                        <a:pt x="215" y="39"/>
                        <a:pt x="215" y="39"/>
                      </a:cubicBezTo>
                      <a:cubicBezTo>
                        <a:pt x="216" y="40"/>
                        <a:pt x="216" y="40"/>
                        <a:pt x="216" y="40"/>
                      </a:cubicBezTo>
                      <a:cubicBezTo>
                        <a:pt x="217" y="40"/>
                        <a:pt x="217" y="40"/>
                        <a:pt x="217" y="40"/>
                      </a:cubicBezTo>
                      <a:cubicBezTo>
                        <a:pt x="217" y="40"/>
                        <a:pt x="217" y="40"/>
                        <a:pt x="217" y="40"/>
                      </a:cubicBezTo>
                      <a:cubicBezTo>
                        <a:pt x="216" y="41"/>
                        <a:pt x="216" y="41"/>
                        <a:pt x="216" y="41"/>
                      </a:cubicBezTo>
                      <a:cubicBezTo>
                        <a:pt x="215" y="41"/>
                        <a:pt x="215" y="41"/>
                        <a:pt x="215" y="41"/>
                      </a:cubicBezTo>
                      <a:cubicBezTo>
                        <a:pt x="213" y="42"/>
                        <a:pt x="213" y="42"/>
                        <a:pt x="213" y="42"/>
                      </a:cubicBezTo>
                      <a:cubicBezTo>
                        <a:pt x="213" y="42"/>
                        <a:pt x="213" y="42"/>
                        <a:pt x="213" y="42"/>
                      </a:cubicBezTo>
                      <a:cubicBezTo>
                        <a:pt x="211" y="43"/>
                        <a:pt x="211" y="43"/>
                        <a:pt x="211" y="43"/>
                      </a:cubicBezTo>
                      <a:cubicBezTo>
                        <a:pt x="211" y="43"/>
                        <a:pt x="211" y="43"/>
                        <a:pt x="211" y="43"/>
                      </a:cubicBezTo>
                      <a:cubicBezTo>
                        <a:pt x="212" y="43"/>
                        <a:pt x="212" y="43"/>
                        <a:pt x="212" y="43"/>
                      </a:cubicBezTo>
                      <a:cubicBezTo>
                        <a:pt x="213" y="43"/>
                        <a:pt x="213" y="43"/>
                        <a:pt x="213" y="43"/>
                      </a:cubicBezTo>
                      <a:cubicBezTo>
                        <a:pt x="213" y="44"/>
                        <a:pt x="213" y="44"/>
                        <a:pt x="213" y="44"/>
                      </a:cubicBezTo>
                      <a:cubicBezTo>
                        <a:pt x="212" y="45"/>
                        <a:pt x="212" y="45"/>
                        <a:pt x="212" y="45"/>
                      </a:cubicBezTo>
                      <a:cubicBezTo>
                        <a:pt x="212" y="46"/>
                        <a:pt x="212" y="46"/>
                        <a:pt x="212" y="46"/>
                      </a:cubicBezTo>
                      <a:cubicBezTo>
                        <a:pt x="211" y="46"/>
                        <a:pt x="211" y="46"/>
                        <a:pt x="211" y="46"/>
                      </a:cubicBezTo>
                      <a:cubicBezTo>
                        <a:pt x="211" y="46"/>
                        <a:pt x="211" y="46"/>
                        <a:pt x="211" y="46"/>
                      </a:cubicBezTo>
                      <a:cubicBezTo>
                        <a:pt x="210" y="47"/>
                        <a:pt x="210" y="47"/>
                        <a:pt x="210" y="47"/>
                      </a:cubicBezTo>
                      <a:cubicBezTo>
                        <a:pt x="209" y="47"/>
                        <a:pt x="209" y="47"/>
                        <a:pt x="209" y="47"/>
                      </a:cubicBezTo>
                      <a:cubicBezTo>
                        <a:pt x="208" y="47"/>
                        <a:pt x="208" y="47"/>
                        <a:pt x="208" y="47"/>
                      </a:cubicBezTo>
                      <a:cubicBezTo>
                        <a:pt x="207" y="47"/>
                        <a:pt x="207" y="47"/>
                        <a:pt x="207" y="47"/>
                      </a:cubicBezTo>
                      <a:cubicBezTo>
                        <a:pt x="207" y="47"/>
                        <a:pt x="207" y="47"/>
                        <a:pt x="207" y="47"/>
                      </a:cubicBezTo>
                      <a:cubicBezTo>
                        <a:pt x="206" y="47"/>
                        <a:pt x="206" y="47"/>
                        <a:pt x="206" y="47"/>
                      </a:cubicBezTo>
                      <a:cubicBezTo>
                        <a:pt x="205" y="47"/>
                        <a:pt x="205" y="47"/>
                        <a:pt x="205" y="47"/>
                      </a:cubicBezTo>
                      <a:cubicBezTo>
                        <a:pt x="204" y="47"/>
                        <a:pt x="204" y="47"/>
                        <a:pt x="204" y="47"/>
                      </a:cubicBezTo>
                      <a:cubicBezTo>
                        <a:pt x="204" y="46"/>
                        <a:pt x="204" y="46"/>
                        <a:pt x="204" y="46"/>
                      </a:cubicBezTo>
                      <a:cubicBezTo>
                        <a:pt x="204" y="46"/>
                        <a:pt x="204" y="46"/>
                        <a:pt x="204" y="46"/>
                      </a:cubicBezTo>
                      <a:cubicBezTo>
                        <a:pt x="204" y="45"/>
                        <a:pt x="204" y="45"/>
                        <a:pt x="204" y="45"/>
                      </a:cubicBezTo>
                      <a:cubicBezTo>
                        <a:pt x="203" y="44"/>
                        <a:pt x="203" y="44"/>
                        <a:pt x="203" y="44"/>
                      </a:cubicBezTo>
                      <a:cubicBezTo>
                        <a:pt x="202" y="44"/>
                        <a:pt x="202" y="44"/>
                        <a:pt x="202" y="44"/>
                      </a:cubicBezTo>
                      <a:cubicBezTo>
                        <a:pt x="202" y="43"/>
                        <a:pt x="202" y="43"/>
                        <a:pt x="202" y="43"/>
                      </a:cubicBezTo>
                      <a:cubicBezTo>
                        <a:pt x="202" y="42"/>
                        <a:pt x="202" y="42"/>
                        <a:pt x="202" y="42"/>
                      </a:cubicBezTo>
                      <a:close/>
                      <a:moveTo>
                        <a:pt x="201" y="40"/>
                      </a:moveTo>
                      <a:cubicBezTo>
                        <a:pt x="201" y="40"/>
                        <a:pt x="201" y="40"/>
                        <a:pt x="201" y="40"/>
                      </a:cubicBezTo>
                      <a:cubicBezTo>
                        <a:pt x="203" y="40"/>
                        <a:pt x="203" y="40"/>
                        <a:pt x="203" y="40"/>
                      </a:cubicBezTo>
                      <a:cubicBezTo>
                        <a:pt x="203" y="39"/>
                        <a:pt x="203" y="39"/>
                        <a:pt x="203" y="39"/>
                      </a:cubicBezTo>
                      <a:cubicBezTo>
                        <a:pt x="203" y="38"/>
                        <a:pt x="203" y="38"/>
                        <a:pt x="203" y="38"/>
                      </a:cubicBezTo>
                      <a:cubicBezTo>
                        <a:pt x="204" y="37"/>
                        <a:pt x="204" y="37"/>
                        <a:pt x="204" y="37"/>
                      </a:cubicBezTo>
                      <a:cubicBezTo>
                        <a:pt x="203" y="37"/>
                        <a:pt x="203" y="37"/>
                        <a:pt x="203" y="37"/>
                      </a:cubicBezTo>
                      <a:cubicBezTo>
                        <a:pt x="204" y="36"/>
                        <a:pt x="204" y="36"/>
                        <a:pt x="204" y="36"/>
                      </a:cubicBezTo>
                      <a:cubicBezTo>
                        <a:pt x="203" y="36"/>
                        <a:pt x="203" y="36"/>
                        <a:pt x="203" y="36"/>
                      </a:cubicBezTo>
                      <a:cubicBezTo>
                        <a:pt x="203" y="36"/>
                        <a:pt x="203" y="36"/>
                        <a:pt x="203" y="36"/>
                      </a:cubicBezTo>
                      <a:cubicBezTo>
                        <a:pt x="202" y="35"/>
                        <a:pt x="202" y="35"/>
                        <a:pt x="202" y="35"/>
                      </a:cubicBezTo>
                      <a:cubicBezTo>
                        <a:pt x="201" y="36"/>
                        <a:pt x="201" y="36"/>
                        <a:pt x="201" y="36"/>
                      </a:cubicBezTo>
                      <a:cubicBezTo>
                        <a:pt x="201" y="36"/>
                        <a:pt x="201" y="36"/>
                        <a:pt x="201" y="36"/>
                      </a:cubicBezTo>
                      <a:cubicBezTo>
                        <a:pt x="200" y="37"/>
                        <a:pt x="200" y="37"/>
                        <a:pt x="200" y="37"/>
                      </a:cubicBezTo>
                      <a:cubicBezTo>
                        <a:pt x="200" y="38"/>
                        <a:pt x="200" y="38"/>
                        <a:pt x="200" y="38"/>
                      </a:cubicBezTo>
                      <a:cubicBezTo>
                        <a:pt x="200" y="38"/>
                        <a:pt x="200" y="38"/>
                        <a:pt x="200" y="38"/>
                      </a:cubicBezTo>
                      <a:cubicBezTo>
                        <a:pt x="201" y="40"/>
                        <a:pt x="201" y="40"/>
                        <a:pt x="201" y="40"/>
                      </a:cubicBezTo>
                      <a:close/>
                      <a:moveTo>
                        <a:pt x="276" y="99"/>
                      </a:moveTo>
                      <a:cubicBezTo>
                        <a:pt x="277" y="99"/>
                        <a:pt x="277" y="99"/>
                        <a:pt x="277" y="99"/>
                      </a:cubicBezTo>
                      <a:cubicBezTo>
                        <a:pt x="277" y="99"/>
                        <a:pt x="277" y="99"/>
                        <a:pt x="277" y="99"/>
                      </a:cubicBezTo>
                      <a:cubicBezTo>
                        <a:pt x="278" y="99"/>
                        <a:pt x="278" y="99"/>
                        <a:pt x="278" y="99"/>
                      </a:cubicBezTo>
                      <a:cubicBezTo>
                        <a:pt x="278" y="99"/>
                        <a:pt x="278" y="99"/>
                        <a:pt x="278" y="99"/>
                      </a:cubicBezTo>
                      <a:cubicBezTo>
                        <a:pt x="279" y="100"/>
                        <a:pt x="279" y="100"/>
                        <a:pt x="279" y="100"/>
                      </a:cubicBezTo>
                      <a:cubicBezTo>
                        <a:pt x="279" y="100"/>
                        <a:pt x="279" y="100"/>
                        <a:pt x="279" y="100"/>
                      </a:cubicBezTo>
                      <a:cubicBezTo>
                        <a:pt x="281" y="99"/>
                        <a:pt x="281" y="99"/>
                        <a:pt x="281" y="99"/>
                      </a:cubicBezTo>
                      <a:cubicBezTo>
                        <a:pt x="282" y="99"/>
                        <a:pt x="282" y="99"/>
                        <a:pt x="282" y="99"/>
                      </a:cubicBezTo>
                      <a:cubicBezTo>
                        <a:pt x="283" y="99"/>
                        <a:pt x="283" y="99"/>
                        <a:pt x="283" y="99"/>
                      </a:cubicBezTo>
                      <a:cubicBezTo>
                        <a:pt x="284" y="99"/>
                        <a:pt x="284" y="99"/>
                        <a:pt x="284" y="99"/>
                      </a:cubicBezTo>
                      <a:cubicBezTo>
                        <a:pt x="284" y="100"/>
                        <a:pt x="284" y="100"/>
                        <a:pt x="284" y="100"/>
                      </a:cubicBezTo>
                      <a:cubicBezTo>
                        <a:pt x="285" y="99"/>
                        <a:pt x="285" y="99"/>
                        <a:pt x="285" y="99"/>
                      </a:cubicBezTo>
                      <a:cubicBezTo>
                        <a:pt x="285" y="99"/>
                        <a:pt x="285" y="99"/>
                        <a:pt x="285" y="99"/>
                      </a:cubicBezTo>
                      <a:cubicBezTo>
                        <a:pt x="285" y="98"/>
                        <a:pt x="285" y="98"/>
                        <a:pt x="285" y="98"/>
                      </a:cubicBezTo>
                      <a:cubicBezTo>
                        <a:pt x="286" y="98"/>
                        <a:pt x="286" y="98"/>
                        <a:pt x="286" y="98"/>
                      </a:cubicBezTo>
                      <a:cubicBezTo>
                        <a:pt x="286" y="97"/>
                        <a:pt x="286" y="97"/>
                        <a:pt x="286" y="97"/>
                      </a:cubicBezTo>
                      <a:cubicBezTo>
                        <a:pt x="285" y="96"/>
                        <a:pt x="285" y="96"/>
                        <a:pt x="285" y="96"/>
                      </a:cubicBezTo>
                      <a:cubicBezTo>
                        <a:pt x="285" y="95"/>
                        <a:pt x="285" y="95"/>
                        <a:pt x="285" y="95"/>
                      </a:cubicBezTo>
                      <a:cubicBezTo>
                        <a:pt x="286" y="96"/>
                        <a:pt x="286" y="96"/>
                        <a:pt x="286" y="96"/>
                      </a:cubicBezTo>
                      <a:cubicBezTo>
                        <a:pt x="286" y="96"/>
                        <a:pt x="286" y="96"/>
                        <a:pt x="286" y="96"/>
                      </a:cubicBezTo>
                      <a:cubicBezTo>
                        <a:pt x="287" y="97"/>
                        <a:pt x="287" y="97"/>
                        <a:pt x="287" y="97"/>
                      </a:cubicBezTo>
                      <a:cubicBezTo>
                        <a:pt x="287" y="97"/>
                        <a:pt x="287" y="97"/>
                        <a:pt x="287" y="97"/>
                      </a:cubicBezTo>
                      <a:cubicBezTo>
                        <a:pt x="288" y="97"/>
                        <a:pt x="288" y="97"/>
                        <a:pt x="288" y="97"/>
                      </a:cubicBezTo>
                      <a:cubicBezTo>
                        <a:pt x="288" y="97"/>
                        <a:pt x="288" y="97"/>
                        <a:pt x="288" y="97"/>
                      </a:cubicBezTo>
                      <a:cubicBezTo>
                        <a:pt x="289" y="97"/>
                        <a:pt x="289" y="97"/>
                        <a:pt x="289" y="97"/>
                      </a:cubicBezTo>
                      <a:cubicBezTo>
                        <a:pt x="289" y="97"/>
                        <a:pt x="289" y="97"/>
                        <a:pt x="289" y="97"/>
                      </a:cubicBezTo>
                      <a:cubicBezTo>
                        <a:pt x="289" y="96"/>
                        <a:pt x="289" y="96"/>
                        <a:pt x="289" y="96"/>
                      </a:cubicBezTo>
                      <a:cubicBezTo>
                        <a:pt x="289" y="95"/>
                        <a:pt x="289" y="95"/>
                        <a:pt x="289" y="95"/>
                      </a:cubicBezTo>
                      <a:cubicBezTo>
                        <a:pt x="288" y="95"/>
                        <a:pt x="288" y="95"/>
                        <a:pt x="288" y="95"/>
                      </a:cubicBezTo>
                      <a:cubicBezTo>
                        <a:pt x="287" y="95"/>
                        <a:pt x="287" y="95"/>
                        <a:pt x="287" y="95"/>
                      </a:cubicBezTo>
                      <a:cubicBezTo>
                        <a:pt x="286" y="95"/>
                        <a:pt x="286" y="95"/>
                        <a:pt x="286" y="95"/>
                      </a:cubicBezTo>
                      <a:cubicBezTo>
                        <a:pt x="286" y="95"/>
                        <a:pt x="286" y="95"/>
                        <a:pt x="286" y="95"/>
                      </a:cubicBezTo>
                      <a:cubicBezTo>
                        <a:pt x="286" y="94"/>
                        <a:pt x="286" y="94"/>
                        <a:pt x="286" y="9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88" y="94"/>
                        <a:pt x="288" y="94"/>
                        <a:pt x="288" y="94"/>
                      </a:cubicBezTo>
                      <a:cubicBezTo>
                        <a:pt x="288" y="93"/>
                        <a:pt x="288" y="93"/>
                        <a:pt x="288" y="93"/>
                      </a:cubicBezTo>
                      <a:cubicBezTo>
                        <a:pt x="289" y="94"/>
                        <a:pt x="289" y="94"/>
                        <a:pt x="289" y="94"/>
                      </a:cubicBezTo>
                      <a:cubicBezTo>
                        <a:pt x="289" y="94"/>
                        <a:pt x="289" y="94"/>
                        <a:pt x="289" y="94"/>
                      </a:cubicBezTo>
                      <a:cubicBezTo>
                        <a:pt x="290" y="93"/>
                        <a:pt x="290" y="93"/>
                        <a:pt x="290" y="93"/>
                      </a:cubicBezTo>
                      <a:cubicBezTo>
                        <a:pt x="290" y="93"/>
                        <a:pt x="290" y="93"/>
                        <a:pt x="290" y="93"/>
                      </a:cubicBezTo>
                      <a:cubicBezTo>
                        <a:pt x="290" y="92"/>
                        <a:pt x="290" y="92"/>
                        <a:pt x="290" y="92"/>
                      </a:cubicBezTo>
                      <a:cubicBezTo>
                        <a:pt x="290" y="91"/>
                        <a:pt x="290" y="91"/>
                        <a:pt x="290" y="91"/>
                      </a:cubicBezTo>
                      <a:cubicBezTo>
                        <a:pt x="290" y="91"/>
                        <a:pt x="290" y="91"/>
                        <a:pt x="290" y="91"/>
                      </a:cubicBezTo>
                      <a:cubicBezTo>
                        <a:pt x="291" y="91"/>
                        <a:pt x="291" y="91"/>
                        <a:pt x="291" y="91"/>
                      </a:cubicBezTo>
                      <a:cubicBezTo>
                        <a:pt x="289" y="91"/>
                        <a:pt x="289" y="91"/>
                        <a:pt x="289" y="91"/>
                      </a:cubicBezTo>
                      <a:cubicBezTo>
                        <a:pt x="289" y="91"/>
                        <a:pt x="289" y="91"/>
                        <a:pt x="289" y="91"/>
                      </a:cubicBezTo>
                      <a:cubicBezTo>
                        <a:pt x="289" y="90"/>
                        <a:pt x="289" y="90"/>
                        <a:pt x="289" y="90"/>
                      </a:cubicBezTo>
                      <a:cubicBezTo>
                        <a:pt x="289" y="90"/>
                        <a:pt x="289" y="90"/>
                        <a:pt x="289" y="90"/>
                      </a:cubicBezTo>
                      <a:cubicBezTo>
                        <a:pt x="290" y="89"/>
                        <a:pt x="290" y="89"/>
                        <a:pt x="290" y="89"/>
                      </a:cubicBezTo>
                      <a:cubicBezTo>
                        <a:pt x="289" y="89"/>
                        <a:pt x="289" y="89"/>
                        <a:pt x="289" y="89"/>
                      </a:cubicBezTo>
                      <a:cubicBezTo>
                        <a:pt x="287" y="89"/>
                        <a:pt x="287" y="89"/>
                        <a:pt x="287" y="89"/>
                      </a:cubicBezTo>
                      <a:cubicBezTo>
                        <a:pt x="287" y="88"/>
                        <a:pt x="287" y="88"/>
                        <a:pt x="287" y="88"/>
                      </a:cubicBezTo>
                      <a:cubicBezTo>
                        <a:pt x="287" y="88"/>
                        <a:pt x="287" y="88"/>
                        <a:pt x="287" y="88"/>
                      </a:cubicBezTo>
                      <a:cubicBezTo>
                        <a:pt x="287" y="88"/>
                        <a:pt x="287" y="88"/>
                        <a:pt x="287" y="88"/>
                      </a:cubicBezTo>
                      <a:cubicBezTo>
                        <a:pt x="287" y="87"/>
                        <a:pt x="287" y="87"/>
                        <a:pt x="287" y="87"/>
                      </a:cubicBezTo>
                      <a:cubicBezTo>
                        <a:pt x="286" y="86"/>
                        <a:pt x="286" y="86"/>
                        <a:pt x="286" y="86"/>
                      </a:cubicBezTo>
                      <a:cubicBezTo>
                        <a:pt x="285" y="86"/>
                        <a:pt x="285" y="86"/>
                        <a:pt x="285" y="86"/>
                      </a:cubicBezTo>
                      <a:cubicBezTo>
                        <a:pt x="284" y="86"/>
                        <a:pt x="284" y="86"/>
                        <a:pt x="284" y="86"/>
                      </a:cubicBezTo>
                      <a:cubicBezTo>
                        <a:pt x="283" y="86"/>
                        <a:pt x="283" y="86"/>
                        <a:pt x="283" y="86"/>
                      </a:cubicBezTo>
                      <a:cubicBezTo>
                        <a:pt x="282" y="87"/>
                        <a:pt x="282" y="87"/>
                        <a:pt x="282" y="87"/>
                      </a:cubicBezTo>
                      <a:cubicBezTo>
                        <a:pt x="280" y="86"/>
                        <a:pt x="280" y="86"/>
                        <a:pt x="280" y="86"/>
                      </a:cubicBezTo>
                      <a:cubicBezTo>
                        <a:pt x="280" y="85"/>
                        <a:pt x="280" y="85"/>
                        <a:pt x="280" y="85"/>
                      </a:cubicBezTo>
                      <a:cubicBezTo>
                        <a:pt x="279" y="85"/>
                        <a:pt x="279" y="85"/>
                        <a:pt x="279" y="85"/>
                      </a:cubicBezTo>
                      <a:cubicBezTo>
                        <a:pt x="279" y="85"/>
                        <a:pt x="279" y="85"/>
                        <a:pt x="279" y="85"/>
                      </a:cubicBezTo>
                      <a:cubicBezTo>
                        <a:pt x="278" y="85"/>
                        <a:pt x="278" y="85"/>
                        <a:pt x="278" y="85"/>
                      </a:cubicBezTo>
                      <a:cubicBezTo>
                        <a:pt x="278" y="85"/>
                        <a:pt x="278" y="85"/>
                        <a:pt x="278" y="85"/>
                      </a:cubicBezTo>
                      <a:cubicBezTo>
                        <a:pt x="277" y="85"/>
                        <a:pt x="277" y="85"/>
                        <a:pt x="277" y="85"/>
                      </a:cubicBezTo>
                      <a:cubicBezTo>
                        <a:pt x="276" y="86"/>
                        <a:pt x="276" y="86"/>
                        <a:pt x="276" y="86"/>
                      </a:cubicBezTo>
                      <a:cubicBezTo>
                        <a:pt x="276" y="86"/>
                        <a:pt x="276" y="86"/>
                        <a:pt x="276" y="86"/>
                      </a:cubicBezTo>
                      <a:cubicBezTo>
                        <a:pt x="275" y="85"/>
                        <a:pt x="275" y="85"/>
                        <a:pt x="275" y="85"/>
                      </a:cubicBezTo>
                      <a:cubicBezTo>
                        <a:pt x="274" y="86"/>
                        <a:pt x="274" y="86"/>
                        <a:pt x="274" y="86"/>
                      </a:cubicBezTo>
                      <a:cubicBezTo>
                        <a:pt x="273" y="86"/>
                        <a:pt x="273" y="86"/>
                        <a:pt x="273" y="86"/>
                      </a:cubicBezTo>
                      <a:cubicBezTo>
                        <a:pt x="273" y="86"/>
                        <a:pt x="273" y="86"/>
                        <a:pt x="273" y="86"/>
                      </a:cubicBezTo>
                      <a:cubicBezTo>
                        <a:pt x="273" y="87"/>
                        <a:pt x="273" y="87"/>
                        <a:pt x="273" y="87"/>
                      </a:cubicBezTo>
                      <a:cubicBezTo>
                        <a:pt x="273" y="86"/>
                        <a:pt x="273" y="86"/>
                        <a:pt x="273" y="86"/>
                      </a:cubicBezTo>
                      <a:cubicBezTo>
                        <a:pt x="273" y="86"/>
                        <a:pt x="273" y="86"/>
                        <a:pt x="273" y="86"/>
                      </a:cubicBezTo>
                      <a:cubicBezTo>
                        <a:pt x="272" y="86"/>
                        <a:pt x="272" y="86"/>
                        <a:pt x="272" y="86"/>
                      </a:cubicBezTo>
                      <a:cubicBezTo>
                        <a:pt x="270" y="86"/>
                        <a:pt x="270" y="86"/>
                        <a:pt x="270" y="86"/>
                      </a:cubicBezTo>
                      <a:cubicBezTo>
                        <a:pt x="270" y="86"/>
                        <a:pt x="270" y="86"/>
                        <a:pt x="270" y="86"/>
                      </a:cubicBezTo>
                      <a:cubicBezTo>
                        <a:pt x="270" y="86"/>
                        <a:pt x="270" y="86"/>
                        <a:pt x="270" y="86"/>
                      </a:cubicBezTo>
                      <a:cubicBezTo>
                        <a:pt x="270" y="87"/>
                        <a:pt x="270" y="87"/>
                        <a:pt x="270" y="87"/>
                      </a:cubicBezTo>
                      <a:cubicBezTo>
                        <a:pt x="271" y="88"/>
                        <a:pt x="271" y="88"/>
                        <a:pt x="271" y="88"/>
                      </a:cubicBezTo>
                      <a:cubicBezTo>
                        <a:pt x="270" y="87"/>
                        <a:pt x="270" y="87"/>
                        <a:pt x="270" y="87"/>
                      </a:cubicBezTo>
                      <a:cubicBezTo>
                        <a:pt x="270" y="87"/>
                        <a:pt x="270" y="87"/>
                        <a:pt x="270" y="87"/>
                      </a:cubicBezTo>
                      <a:cubicBezTo>
                        <a:pt x="269" y="87"/>
                        <a:pt x="269" y="87"/>
                        <a:pt x="269" y="87"/>
                      </a:cubicBezTo>
                      <a:cubicBezTo>
                        <a:pt x="268" y="87"/>
                        <a:pt x="268" y="87"/>
                        <a:pt x="268" y="87"/>
                      </a:cubicBezTo>
                      <a:cubicBezTo>
                        <a:pt x="267" y="87"/>
                        <a:pt x="267" y="87"/>
                        <a:pt x="267" y="87"/>
                      </a:cubicBezTo>
                      <a:cubicBezTo>
                        <a:pt x="268" y="86"/>
                        <a:pt x="268" y="86"/>
                        <a:pt x="268" y="86"/>
                      </a:cubicBezTo>
                      <a:cubicBezTo>
                        <a:pt x="268" y="86"/>
                        <a:pt x="268" y="86"/>
                        <a:pt x="268" y="86"/>
                      </a:cubicBezTo>
                      <a:cubicBezTo>
                        <a:pt x="267" y="85"/>
                        <a:pt x="267" y="85"/>
                        <a:pt x="267" y="85"/>
                      </a:cubicBezTo>
                      <a:cubicBezTo>
                        <a:pt x="267" y="84"/>
                        <a:pt x="267" y="84"/>
                        <a:pt x="267" y="84"/>
                      </a:cubicBezTo>
                      <a:cubicBezTo>
                        <a:pt x="267" y="84"/>
                        <a:pt x="267" y="84"/>
                        <a:pt x="267" y="84"/>
                      </a:cubicBezTo>
                      <a:cubicBezTo>
                        <a:pt x="266" y="84"/>
                        <a:pt x="266" y="84"/>
                        <a:pt x="266" y="84"/>
                      </a:cubicBezTo>
                      <a:cubicBezTo>
                        <a:pt x="266" y="85"/>
                        <a:pt x="266" y="85"/>
                        <a:pt x="266" y="85"/>
                      </a:cubicBezTo>
                      <a:cubicBezTo>
                        <a:pt x="266" y="85"/>
                        <a:pt x="266" y="85"/>
                        <a:pt x="266" y="85"/>
                      </a:cubicBezTo>
                      <a:cubicBezTo>
                        <a:pt x="265" y="85"/>
                        <a:pt x="265" y="85"/>
                        <a:pt x="265" y="85"/>
                      </a:cubicBezTo>
                      <a:cubicBezTo>
                        <a:pt x="266" y="85"/>
                        <a:pt x="266" y="85"/>
                        <a:pt x="266" y="85"/>
                      </a:cubicBezTo>
                      <a:cubicBezTo>
                        <a:pt x="266" y="84"/>
                        <a:pt x="266" y="84"/>
                        <a:pt x="266" y="84"/>
                      </a:cubicBezTo>
                      <a:cubicBezTo>
                        <a:pt x="265" y="84"/>
                        <a:pt x="265" y="84"/>
                        <a:pt x="265" y="84"/>
                      </a:cubicBezTo>
                      <a:cubicBezTo>
                        <a:pt x="264" y="84"/>
                        <a:pt x="264" y="84"/>
                        <a:pt x="264" y="84"/>
                      </a:cubicBezTo>
                      <a:cubicBezTo>
                        <a:pt x="264" y="84"/>
                        <a:pt x="264" y="84"/>
                        <a:pt x="264" y="84"/>
                      </a:cubicBezTo>
                      <a:cubicBezTo>
                        <a:pt x="264" y="84"/>
                        <a:pt x="264" y="84"/>
                        <a:pt x="264" y="84"/>
                      </a:cubicBezTo>
                      <a:cubicBezTo>
                        <a:pt x="264" y="83"/>
                        <a:pt x="264" y="83"/>
                        <a:pt x="264" y="83"/>
                      </a:cubicBezTo>
                      <a:cubicBezTo>
                        <a:pt x="264" y="82"/>
                        <a:pt x="264" y="82"/>
                        <a:pt x="264" y="82"/>
                      </a:cubicBezTo>
                      <a:cubicBezTo>
                        <a:pt x="263" y="83"/>
                        <a:pt x="263" y="83"/>
                        <a:pt x="263" y="83"/>
                      </a:cubicBezTo>
                      <a:cubicBezTo>
                        <a:pt x="262" y="84"/>
                        <a:pt x="262" y="84"/>
                        <a:pt x="262" y="84"/>
                      </a:cubicBezTo>
                      <a:cubicBezTo>
                        <a:pt x="262" y="85"/>
                        <a:pt x="262" y="85"/>
                        <a:pt x="262" y="85"/>
                      </a:cubicBezTo>
                      <a:cubicBezTo>
                        <a:pt x="261" y="85"/>
                        <a:pt x="261" y="85"/>
                        <a:pt x="261" y="85"/>
                      </a:cubicBezTo>
                      <a:cubicBezTo>
                        <a:pt x="261" y="84"/>
                        <a:pt x="261" y="84"/>
                        <a:pt x="261" y="84"/>
                      </a:cubicBezTo>
                      <a:cubicBezTo>
                        <a:pt x="261" y="83"/>
                        <a:pt x="261" y="83"/>
                        <a:pt x="261" y="83"/>
                      </a:cubicBezTo>
                      <a:cubicBezTo>
                        <a:pt x="261" y="83"/>
                        <a:pt x="261" y="83"/>
                        <a:pt x="261" y="83"/>
                      </a:cubicBezTo>
                      <a:cubicBezTo>
                        <a:pt x="262" y="82"/>
                        <a:pt x="262" y="82"/>
                        <a:pt x="262" y="82"/>
                      </a:cubicBezTo>
                      <a:cubicBezTo>
                        <a:pt x="261" y="81"/>
                        <a:pt x="261" y="81"/>
                        <a:pt x="261" y="81"/>
                      </a:cubicBezTo>
                      <a:cubicBezTo>
                        <a:pt x="260" y="81"/>
                        <a:pt x="260" y="81"/>
                        <a:pt x="260" y="81"/>
                      </a:cubicBezTo>
                      <a:cubicBezTo>
                        <a:pt x="260" y="81"/>
                        <a:pt x="260" y="81"/>
                        <a:pt x="260" y="81"/>
                      </a:cubicBezTo>
                      <a:cubicBezTo>
                        <a:pt x="261" y="81"/>
                        <a:pt x="261" y="81"/>
                        <a:pt x="261" y="81"/>
                      </a:cubicBezTo>
                      <a:cubicBezTo>
                        <a:pt x="261" y="80"/>
                        <a:pt x="261" y="80"/>
                        <a:pt x="261" y="80"/>
                      </a:cubicBezTo>
                      <a:cubicBezTo>
                        <a:pt x="261" y="79"/>
                        <a:pt x="261" y="79"/>
                        <a:pt x="261" y="79"/>
                      </a:cubicBezTo>
                      <a:cubicBezTo>
                        <a:pt x="261" y="79"/>
                        <a:pt x="261" y="79"/>
                        <a:pt x="261" y="79"/>
                      </a:cubicBezTo>
                      <a:cubicBezTo>
                        <a:pt x="260" y="79"/>
                        <a:pt x="260" y="79"/>
                        <a:pt x="260" y="79"/>
                      </a:cubicBezTo>
                      <a:cubicBezTo>
                        <a:pt x="260" y="79"/>
                        <a:pt x="260" y="79"/>
                        <a:pt x="260" y="79"/>
                      </a:cubicBezTo>
                      <a:cubicBezTo>
                        <a:pt x="259" y="79"/>
                        <a:pt x="259" y="79"/>
                        <a:pt x="259" y="79"/>
                      </a:cubicBezTo>
                      <a:cubicBezTo>
                        <a:pt x="259" y="79"/>
                        <a:pt x="259" y="79"/>
                        <a:pt x="259" y="79"/>
                      </a:cubicBezTo>
                      <a:cubicBezTo>
                        <a:pt x="259" y="79"/>
                        <a:pt x="259" y="79"/>
                        <a:pt x="259" y="79"/>
                      </a:cubicBezTo>
                      <a:cubicBezTo>
                        <a:pt x="258" y="79"/>
                        <a:pt x="258" y="79"/>
                        <a:pt x="258" y="79"/>
                      </a:cubicBezTo>
                      <a:cubicBezTo>
                        <a:pt x="258" y="79"/>
                        <a:pt x="258" y="79"/>
                        <a:pt x="258" y="79"/>
                      </a:cubicBezTo>
                      <a:cubicBezTo>
                        <a:pt x="257" y="79"/>
                        <a:pt x="257" y="79"/>
                        <a:pt x="257" y="79"/>
                      </a:cubicBezTo>
                      <a:cubicBezTo>
                        <a:pt x="257" y="79"/>
                        <a:pt x="257" y="79"/>
                        <a:pt x="257" y="79"/>
                      </a:cubicBezTo>
                      <a:cubicBezTo>
                        <a:pt x="257" y="79"/>
                        <a:pt x="257" y="79"/>
                        <a:pt x="257" y="79"/>
                      </a:cubicBezTo>
                      <a:cubicBezTo>
                        <a:pt x="258" y="78"/>
                        <a:pt x="258" y="78"/>
                        <a:pt x="258" y="78"/>
                      </a:cubicBezTo>
                      <a:cubicBezTo>
                        <a:pt x="258" y="77"/>
                        <a:pt x="258" y="77"/>
                        <a:pt x="258" y="77"/>
                      </a:cubicBezTo>
                      <a:cubicBezTo>
                        <a:pt x="259" y="77"/>
                        <a:pt x="259" y="77"/>
                        <a:pt x="259" y="77"/>
                      </a:cubicBezTo>
                      <a:cubicBezTo>
                        <a:pt x="259" y="78"/>
                        <a:pt x="259" y="78"/>
                        <a:pt x="259" y="78"/>
                      </a:cubicBezTo>
                      <a:cubicBezTo>
                        <a:pt x="261" y="78"/>
                        <a:pt x="261" y="78"/>
                        <a:pt x="261" y="78"/>
                      </a:cubicBezTo>
                      <a:cubicBezTo>
                        <a:pt x="260" y="78"/>
                        <a:pt x="260" y="78"/>
                        <a:pt x="260" y="78"/>
                      </a:cubicBezTo>
                      <a:cubicBezTo>
                        <a:pt x="260" y="77"/>
                        <a:pt x="260" y="77"/>
                        <a:pt x="260" y="77"/>
                      </a:cubicBezTo>
                      <a:cubicBezTo>
                        <a:pt x="259" y="77"/>
                        <a:pt x="259" y="77"/>
                        <a:pt x="259" y="77"/>
                      </a:cubicBezTo>
                      <a:cubicBezTo>
                        <a:pt x="259" y="77"/>
                        <a:pt x="259" y="77"/>
                        <a:pt x="259" y="77"/>
                      </a:cubicBezTo>
                      <a:cubicBezTo>
                        <a:pt x="258" y="76"/>
                        <a:pt x="258" y="76"/>
                        <a:pt x="258" y="76"/>
                      </a:cubicBezTo>
                      <a:cubicBezTo>
                        <a:pt x="257" y="75"/>
                        <a:pt x="257" y="75"/>
                        <a:pt x="257" y="75"/>
                      </a:cubicBezTo>
                      <a:cubicBezTo>
                        <a:pt x="258" y="75"/>
                        <a:pt x="258" y="75"/>
                        <a:pt x="258" y="75"/>
                      </a:cubicBezTo>
                      <a:cubicBezTo>
                        <a:pt x="258" y="75"/>
                        <a:pt x="258" y="75"/>
                        <a:pt x="258" y="75"/>
                      </a:cubicBezTo>
                      <a:cubicBezTo>
                        <a:pt x="258" y="75"/>
                        <a:pt x="258" y="75"/>
                        <a:pt x="258" y="75"/>
                      </a:cubicBezTo>
                      <a:cubicBezTo>
                        <a:pt x="259" y="75"/>
                        <a:pt x="259" y="75"/>
                        <a:pt x="259" y="75"/>
                      </a:cubicBezTo>
                      <a:cubicBezTo>
                        <a:pt x="260" y="76"/>
                        <a:pt x="260" y="76"/>
                        <a:pt x="260" y="76"/>
                      </a:cubicBezTo>
                      <a:cubicBezTo>
                        <a:pt x="261" y="76"/>
                        <a:pt x="261" y="76"/>
                        <a:pt x="261" y="76"/>
                      </a:cubicBezTo>
                      <a:cubicBezTo>
                        <a:pt x="261" y="77"/>
                        <a:pt x="261" y="77"/>
                        <a:pt x="261" y="77"/>
                      </a:cubicBezTo>
                      <a:cubicBezTo>
                        <a:pt x="262" y="77"/>
                        <a:pt x="262" y="77"/>
                        <a:pt x="262" y="77"/>
                      </a:cubicBezTo>
                      <a:cubicBezTo>
                        <a:pt x="262" y="77"/>
                        <a:pt x="262" y="77"/>
                        <a:pt x="262" y="77"/>
                      </a:cubicBezTo>
                      <a:cubicBezTo>
                        <a:pt x="264" y="77"/>
                        <a:pt x="264" y="77"/>
                        <a:pt x="264" y="77"/>
                      </a:cubicBezTo>
                      <a:cubicBezTo>
                        <a:pt x="265" y="77"/>
                        <a:pt x="265" y="77"/>
                        <a:pt x="265" y="77"/>
                      </a:cubicBezTo>
                      <a:cubicBezTo>
                        <a:pt x="265" y="77"/>
                        <a:pt x="265" y="77"/>
                        <a:pt x="265" y="77"/>
                      </a:cubicBezTo>
                      <a:cubicBezTo>
                        <a:pt x="265" y="76"/>
                        <a:pt x="265" y="76"/>
                        <a:pt x="265" y="76"/>
                      </a:cubicBezTo>
                      <a:cubicBezTo>
                        <a:pt x="263" y="75"/>
                        <a:pt x="263" y="75"/>
                        <a:pt x="263" y="75"/>
                      </a:cubicBezTo>
                      <a:cubicBezTo>
                        <a:pt x="262" y="74"/>
                        <a:pt x="262" y="74"/>
                        <a:pt x="262" y="74"/>
                      </a:cubicBezTo>
                      <a:cubicBezTo>
                        <a:pt x="262" y="74"/>
                        <a:pt x="262" y="74"/>
                        <a:pt x="262" y="74"/>
                      </a:cubicBezTo>
                      <a:cubicBezTo>
                        <a:pt x="261" y="73"/>
                        <a:pt x="261" y="73"/>
                        <a:pt x="261" y="73"/>
                      </a:cubicBezTo>
                      <a:cubicBezTo>
                        <a:pt x="261" y="73"/>
                        <a:pt x="261" y="73"/>
                        <a:pt x="261" y="73"/>
                      </a:cubicBezTo>
                      <a:cubicBezTo>
                        <a:pt x="260" y="73"/>
                        <a:pt x="260" y="73"/>
                        <a:pt x="260" y="73"/>
                      </a:cubicBezTo>
                      <a:cubicBezTo>
                        <a:pt x="260" y="72"/>
                        <a:pt x="260" y="72"/>
                        <a:pt x="260" y="72"/>
                      </a:cubicBezTo>
                      <a:cubicBezTo>
                        <a:pt x="260" y="72"/>
                        <a:pt x="260" y="72"/>
                        <a:pt x="260" y="72"/>
                      </a:cubicBezTo>
                      <a:cubicBezTo>
                        <a:pt x="261" y="72"/>
                        <a:pt x="261" y="72"/>
                        <a:pt x="261" y="72"/>
                      </a:cubicBezTo>
                      <a:cubicBezTo>
                        <a:pt x="261" y="73"/>
                        <a:pt x="261" y="73"/>
                        <a:pt x="261" y="73"/>
                      </a:cubicBezTo>
                      <a:cubicBezTo>
                        <a:pt x="262" y="73"/>
                        <a:pt x="262" y="73"/>
                        <a:pt x="262" y="73"/>
                      </a:cubicBezTo>
                      <a:cubicBezTo>
                        <a:pt x="262" y="73"/>
                        <a:pt x="262" y="73"/>
                        <a:pt x="262" y="73"/>
                      </a:cubicBezTo>
                      <a:cubicBezTo>
                        <a:pt x="263" y="73"/>
                        <a:pt x="263" y="73"/>
                        <a:pt x="263" y="73"/>
                      </a:cubicBezTo>
                      <a:cubicBezTo>
                        <a:pt x="263" y="73"/>
                        <a:pt x="263" y="73"/>
                        <a:pt x="263" y="73"/>
                      </a:cubicBezTo>
                      <a:cubicBezTo>
                        <a:pt x="263" y="71"/>
                        <a:pt x="263" y="71"/>
                        <a:pt x="263" y="71"/>
                      </a:cubicBezTo>
                      <a:cubicBezTo>
                        <a:pt x="262" y="70"/>
                        <a:pt x="262" y="70"/>
                        <a:pt x="262" y="70"/>
                      </a:cubicBezTo>
                      <a:cubicBezTo>
                        <a:pt x="261" y="70"/>
                        <a:pt x="261" y="70"/>
                        <a:pt x="261" y="70"/>
                      </a:cubicBezTo>
                      <a:cubicBezTo>
                        <a:pt x="261" y="70"/>
                        <a:pt x="261" y="70"/>
                        <a:pt x="261" y="70"/>
                      </a:cubicBezTo>
                      <a:cubicBezTo>
                        <a:pt x="260" y="70"/>
                        <a:pt x="260" y="70"/>
                        <a:pt x="260" y="70"/>
                      </a:cubicBezTo>
                      <a:cubicBezTo>
                        <a:pt x="259" y="71"/>
                        <a:pt x="259" y="71"/>
                        <a:pt x="259" y="71"/>
                      </a:cubicBezTo>
                      <a:cubicBezTo>
                        <a:pt x="258" y="71"/>
                        <a:pt x="258" y="71"/>
                        <a:pt x="258" y="71"/>
                      </a:cubicBezTo>
                      <a:cubicBezTo>
                        <a:pt x="257" y="70"/>
                        <a:pt x="257" y="70"/>
                        <a:pt x="257" y="70"/>
                      </a:cubicBezTo>
                      <a:cubicBezTo>
                        <a:pt x="257" y="70"/>
                        <a:pt x="257" y="70"/>
                        <a:pt x="257" y="70"/>
                      </a:cubicBezTo>
                      <a:cubicBezTo>
                        <a:pt x="256" y="70"/>
                        <a:pt x="256" y="70"/>
                        <a:pt x="256" y="70"/>
                      </a:cubicBezTo>
                      <a:cubicBezTo>
                        <a:pt x="255" y="71"/>
                        <a:pt x="255" y="71"/>
                        <a:pt x="255" y="71"/>
                      </a:cubicBezTo>
                      <a:cubicBezTo>
                        <a:pt x="254" y="71"/>
                        <a:pt x="254" y="71"/>
                        <a:pt x="254" y="71"/>
                      </a:cubicBezTo>
                      <a:cubicBezTo>
                        <a:pt x="254" y="72"/>
                        <a:pt x="254" y="72"/>
                        <a:pt x="254" y="72"/>
                      </a:cubicBezTo>
                      <a:cubicBezTo>
                        <a:pt x="253" y="72"/>
                        <a:pt x="253" y="72"/>
                        <a:pt x="253" y="72"/>
                      </a:cubicBezTo>
                      <a:cubicBezTo>
                        <a:pt x="253" y="72"/>
                        <a:pt x="253" y="72"/>
                        <a:pt x="253" y="72"/>
                      </a:cubicBezTo>
                      <a:cubicBezTo>
                        <a:pt x="254" y="71"/>
                        <a:pt x="254" y="71"/>
                        <a:pt x="254" y="71"/>
                      </a:cubicBezTo>
                      <a:cubicBezTo>
                        <a:pt x="254" y="71"/>
                        <a:pt x="254" y="71"/>
                        <a:pt x="254" y="71"/>
                      </a:cubicBezTo>
                      <a:cubicBezTo>
                        <a:pt x="256" y="69"/>
                        <a:pt x="256" y="69"/>
                        <a:pt x="256" y="69"/>
                      </a:cubicBezTo>
                      <a:cubicBezTo>
                        <a:pt x="256" y="69"/>
                        <a:pt x="256" y="69"/>
                        <a:pt x="256" y="69"/>
                      </a:cubicBezTo>
                      <a:cubicBezTo>
                        <a:pt x="256" y="68"/>
                        <a:pt x="256" y="68"/>
                        <a:pt x="256" y="68"/>
                      </a:cubicBezTo>
                      <a:cubicBezTo>
                        <a:pt x="256" y="66"/>
                        <a:pt x="256" y="66"/>
                        <a:pt x="256" y="66"/>
                      </a:cubicBezTo>
                      <a:cubicBezTo>
                        <a:pt x="256" y="66"/>
                        <a:pt x="256" y="66"/>
                        <a:pt x="256" y="66"/>
                      </a:cubicBezTo>
                      <a:cubicBezTo>
                        <a:pt x="255" y="65"/>
                        <a:pt x="255" y="65"/>
                        <a:pt x="255" y="65"/>
                      </a:cubicBezTo>
                      <a:cubicBezTo>
                        <a:pt x="255" y="66"/>
                        <a:pt x="255" y="66"/>
                        <a:pt x="255" y="66"/>
                      </a:cubicBezTo>
                      <a:cubicBezTo>
                        <a:pt x="254" y="66"/>
                        <a:pt x="254" y="66"/>
                        <a:pt x="254" y="66"/>
                      </a:cubicBezTo>
                      <a:cubicBezTo>
                        <a:pt x="254" y="65"/>
                        <a:pt x="254" y="65"/>
                        <a:pt x="254" y="65"/>
                      </a:cubicBezTo>
                      <a:cubicBezTo>
                        <a:pt x="254" y="65"/>
                        <a:pt x="254" y="65"/>
                        <a:pt x="254" y="65"/>
                      </a:cubicBezTo>
                      <a:cubicBezTo>
                        <a:pt x="253" y="64"/>
                        <a:pt x="253" y="64"/>
                        <a:pt x="253" y="64"/>
                      </a:cubicBezTo>
                      <a:cubicBezTo>
                        <a:pt x="252" y="64"/>
                        <a:pt x="252" y="64"/>
                        <a:pt x="252" y="64"/>
                      </a:cubicBezTo>
                      <a:cubicBezTo>
                        <a:pt x="251" y="63"/>
                        <a:pt x="251" y="63"/>
                        <a:pt x="251" y="63"/>
                      </a:cubicBezTo>
                      <a:cubicBezTo>
                        <a:pt x="250" y="63"/>
                        <a:pt x="250" y="63"/>
                        <a:pt x="250" y="63"/>
                      </a:cubicBezTo>
                      <a:cubicBezTo>
                        <a:pt x="250" y="63"/>
                        <a:pt x="250" y="63"/>
                        <a:pt x="250" y="63"/>
                      </a:cubicBezTo>
                      <a:cubicBezTo>
                        <a:pt x="249" y="63"/>
                        <a:pt x="249" y="63"/>
                        <a:pt x="249" y="63"/>
                      </a:cubicBezTo>
                      <a:cubicBezTo>
                        <a:pt x="248" y="63"/>
                        <a:pt x="248" y="63"/>
                        <a:pt x="248" y="63"/>
                      </a:cubicBezTo>
                      <a:cubicBezTo>
                        <a:pt x="247" y="63"/>
                        <a:pt x="247" y="63"/>
                        <a:pt x="247" y="63"/>
                      </a:cubicBezTo>
                      <a:cubicBezTo>
                        <a:pt x="247" y="63"/>
                        <a:pt x="247" y="63"/>
                        <a:pt x="247" y="63"/>
                      </a:cubicBezTo>
                      <a:cubicBezTo>
                        <a:pt x="247" y="64"/>
                        <a:pt x="247" y="64"/>
                        <a:pt x="247" y="64"/>
                      </a:cubicBezTo>
                      <a:cubicBezTo>
                        <a:pt x="247" y="65"/>
                        <a:pt x="247" y="65"/>
                        <a:pt x="247" y="65"/>
                      </a:cubicBezTo>
                      <a:cubicBezTo>
                        <a:pt x="247" y="66"/>
                        <a:pt x="247" y="66"/>
                        <a:pt x="247" y="66"/>
                      </a:cubicBezTo>
                      <a:cubicBezTo>
                        <a:pt x="247" y="66"/>
                        <a:pt x="247" y="66"/>
                        <a:pt x="247" y="66"/>
                      </a:cubicBezTo>
                      <a:cubicBezTo>
                        <a:pt x="246" y="64"/>
                        <a:pt x="246" y="64"/>
                        <a:pt x="246" y="64"/>
                      </a:cubicBezTo>
                      <a:cubicBezTo>
                        <a:pt x="246" y="65"/>
                        <a:pt x="246" y="65"/>
                        <a:pt x="246" y="65"/>
                      </a:cubicBezTo>
                      <a:cubicBezTo>
                        <a:pt x="246" y="66"/>
                        <a:pt x="246" y="66"/>
                        <a:pt x="246" y="66"/>
                      </a:cubicBezTo>
                      <a:cubicBezTo>
                        <a:pt x="247" y="66"/>
                        <a:pt x="247" y="66"/>
                        <a:pt x="247" y="66"/>
                      </a:cubicBezTo>
                      <a:cubicBezTo>
                        <a:pt x="248" y="68"/>
                        <a:pt x="248" y="68"/>
                        <a:pt x="248" y="68"/>
                      </a:cubicBezTo>
                      <a:cubicBezTo>
                        <a:pt x="249" y="68"/>
                        <a:pt x="249" y="68"/>
                        <a:pt x="249" y="68"/>
                      </a:cubicBezTo>
                      <a:cubicBezTo>
                        <a:pt x="248" y="68"/>
                        <a:pt x="248" y="68"/>
                        <a:pt x="248" y="68"/>
                      </a:cubicBezTo>
                      <a:cubicBezTo>
                        <a:pt x="247" y="68"/>
                        <a:pt x="247" y="68"/>
                        <a:pt x="247" y="68"/>
                      </a:cubicBezTo>
                      <a:cubicBezTo>
                        <a:pt x="247" y="69"/>
                        <a:pt x="247" y="69"/>
                        <a:pt x="247" y="69"/>
                      </a:cubicBezTo>
                      <a:cubicBezTo>
                        <a:pt x="248" y="70"/>
                        <a:pt x="248" y="70"/>
                        <a:pt x="248" y="70"/>
                      </a:cubicBezTo>
                      <a:cubicBezTo>
                        <a:pt x="249" y="70"/>
                        <a:pt x="249" y="70"/>
                        <a:pt x="249" y="70"/>
                      </a:cubicBezTo>
                      <a:cubicBezTo>
                        <a:pt x="249" y="71"/>
                        <a:pt x="249" y="71"/>
                        <a:pt x="249" y="71"/>
                      </a:cubicBezTo>
                      <a:cubicBezTo>
                        <a:pt x="249" y="71"/>
                        <a:pt x="249" y="71"/>
                        <a:pt x="249" y="71"/>
                      </a:cubicBezTo>
                      <a:cubicBezTo>
                        <a:pt x="247" y="71"/>
                        <a:pt x="247" y="71"/>
                        <a:pt x="247" y="71"/>
                      </a:cubicBezTo>
                      <a:cubicBezTo>
                        <a:pt x="247" y="71"/>
                        <a:pt x="247" y="71"/>
                        <a:pt x="247" y="71"/>
                      </a:cubicBezTo>
                      <a:cubicBezTo>
                        <a:pt x="247" y="71"/>
                        <a:pt x="247" y="71"/>
                        <a:pt x="247" y="71"/>
                      </a:cubicBezTo>
                      <a:cubicBezTo>
                        <a:pt x="247" y="72"/>
                        <a:pt x="247" y="72"/>
                        <a:pt x="247" y="72"/>
                      </a:cubicBezTo>
                      <a:cubicBezTo>
                        <a:pt x="248" y="71"/>
                        <a:pt x="248" y="71"/>
                        <a:pt x="248" y="71"/>
                      </a:cubicBezTo>
                      <a:cubicBezTo>
                        <a:pt x="248" y="72"/>
                        <a:pt x="248" y="72"/>
                        <a:pt x="248" y="72"/>
                      </a:cubicBezTo>
                      <a:cubicBezTo>
                        <a:pt x="250" y="71"/>
                        <a:pt x="250" y="71"/>
                        <a:pt x="250" y="71"/>
                      </a:cubicBezTo>
                      <a:cubicBezTo>
                        <a:pt x="250" y="72"/>
                        <a:pt x="250" y="72"/>
                        <a:pt x="250" y="72"/>
                      </a:cubicBezTo>
                      <a:cubicBezTo>
                        <a:pt x="251" y="72"/>
                        <a:pt x="251" y="72"/>
                        <a:pt x="251" y="72"/>
                      </a:cubicBezTo>
                      <a:cubicBezTo>
                        <a:pt x="251" y="73"/>
                        <a:pt x="251" y="73"/>
                        <a:pt x="251" y="73"/>
                      </a:cubicBezTo>
                      <a:cubicBezTo>
                        <a:pt x="252" y="74"/>
                        <a:pt x="252" y="74"/>
                        <a:pt x="252" y="74"/>
                      </a:cubicBezTo>
                      <a:cubicBezTo>
                        <a:pt x="253" y="74"/>
                        <a:pt x="253" y="74"/>
                        <a:pt x="253" y="74"/>
                      </a:cubicBezTo>
                      <a:cubicBezTo>
                        <a:pt x="253" y="73"/>
                        <a:pt x="253" y="73"/>
                        <a:pt x="253" y="73"/>
                      </a:cubicBezTo>
                      <a:cubicBezTo>
                        <a:pt x="253" y="73"/>
                        <a:pt x="253" y="73"/>
                        <a:pt x="253" y="73"/>
                      </a:cubicBezTo>
                      <a:cubicBezTo>
                        <a:pt x="254" y="73"/>
                        <a:pt x="254" y="73"/>
                        <a:pt x="254" y="73"/>
                      </a:cubicBezTo>
                      <a:cubicBezTo>
                        <a:pt x="254" y="73"/>
                        <a:pt x="254" y="73"/>
                        <a:pt x="254" y="73"/>
                      </a:cubicBezTo>
                      <a:cubicBezTo>
                        <a:pt x="255" y="74"/>
                        <a:pt x="255" y="74"/>
                        <a:pt x="255" y="74"/>
                      </a:cubicBezTo>
                      <a:cubicBezTo>
                        <a:pt x="254" y="74"/>
                        <a:pt x="254" y="74"/>
                        <a:pt x="254" y="74"/>
                      </a:cubicBezTo>
                      <a:cubicBezTo>
                        <a:pt x="254" y="76"/>
                        <a:pt x="254" y="76"/>
                        <a:pt x="254" y="76"/>
                      </a:cubicBezTo>
                      <a:cubicBezTo>
                        <a:pt x="254" y="77"/>
                        <a:pt x="254" y="77"/>
                        <a:pt x="254" y="77"/>
                      </a:cubicBezTo>
                      <a:cubicBezTo>
                        <a:pt x="254" y="77"/>
                        <a:pt x="254" y="77"/>
                        <a:pt x="254" y="77"/>
                      </a:cubicBezTo>
                      <a:cubicBezTo>
                        <a:pt x="255" y="78"/>
                        <a:pt x="255" y="78"/>
                        <a:pt x="255" y="78"/>
                      </a:cubicBezTo>
                      <a:cubicBezTo>
                        <a:pt x="254" y="79"/>
                        <a:pt x="254" y="79"/>
                        <a:pt x="254" y="79"/>
                      </a:cubicBezTo>
                      <a:cubicBezTo>
                        <a:pt x="254" y="80"/>
                        <a:pt x="254" y="80"/>
                        <a:pt x="254" y="80"/>
                      </a:cubicBezTo>
                      <a:cubicBezTo>
                        <a:pt x="254" y="81"/>
                        <a:pt x="254" y="81"/>
                        <a:pt x="254" y="81"/>
                      </a:cubicBezTo>
                      <a:cubicBezTo>
                        <a:pt x="253" y="81"/>
                        <a:pt x="253" y="81"/>
                        <a:pt x="253" y="81"/>
                      </a:cubicBezTo>
                      <a:cubicBezTo>
                        <a:pt x="252" y="82"/>
                        <a:pt x="252" y="82"/>
                        <a:pt x="252" y="82"/>
                      </a:cubicBezTo>
                      <a:cubicBezTo>
                        <a:pt x="251" y="82"/>
                        <a:pt x="251" y="82"/>
                        <a:pt x="251" y="82"/>
                      </a:cubicBezTo>
                      <a:cubicBezTo>
                        <a:pt x="250" y="83"/>
                        <a:pt x="250" y="83"/>
                        <a:pt x="250" y="83"/>
                      </a:cubicBezTo>
                      <a:cubicBezTo>
                        <a:pt x="251" y="84"/>
                        <a:pt x="251" y="84"/>
                        <a:pt x="251" y="84"/>
                      </a:cubicBezTo>
                      <a:cubicBezTo>
                        <a:pt x="250" y="84"/>
                        <a:pt x="250" y="84"/>
                        <a:pt x="250" y="84"/>
                      </a:cubicBezTo>
                      <a:cubicBezTo>
                        <a:pt x="249" y="85"/>
                        <a:pt x="249" y="85"/>
                        <a:pt x="249" y="85"/>
                      </a:cubicBezTo>
                      <a:cubicBezTo>
                        <a:pt x="249" y="86"/>
                        <a:pt x="249" y="86"/>
                        <a:pt x="249" y="86"/>
                      </a:cubicBezTo>
                      <a:cubicBezTo>
                        <a:pt x="250" y="86"/>
                        <a:pt x="250" y="86"/>
                        <a:pt x="250" y="86"/>
                      </a:cubicBezTo>
                      <a:cubicBezTo>
                        <a:pt x="250" y="86"/>
                        <a:pt x="250" y="86"/>
                        <a:pt x="250" y="86"/>
                      </a:cubicBezTo>
                      <a:cubicBezTo>
                        <a:pt x="249" y="87"/>
                        <a:pt x="249" y="87"/>
                        <a:pt x="249" y="87"/>
                      </a:cubicBezTo>
                      <a:cubicBezTo>
                        <a:pt x="249" y="87"/>
                        <a:pt x="249" y="87"/>
                        <a:pt x="249" y="87"/>
                      </a:cubicBezTo>
                      <a:cubicBezTo>
                        <a:pt x="249" y="88"/>
                        <a:pt x="249" y="88"/>
                        <a:pt x="249" y="88"/>
                      </a:cubicBezTo>
                      <a:cubicBezTo>
                        <a:pt x="249" y="88"/>
                        <a:pt x="249" y="88"/>
                        <a:pt x="249" y="88"/>
                      </a:cubicBezTo>
                      <a:cubicBezTo>
                        <a:pt x="249" y="89"/>
                        <a:pt x="249" y="89"/>
                        <a:pt x="249" y="89"/>
                      </a:cubicBezTo>
                      <a:cubicBezTo>
                        <a:pt x="249" y="90"/>
                        <a:pt x="249" y="90"/>
                        <a:pt x="249" y="90"/>
                      </a:cubicBezTo>
                      <a:cubicBezTo>
                        <a:pt x="249" y="90"/>
                        <a:pt x="249" y="90"/>
                        <a:pt x="249" y="90"/>
                      </a:cubicBezTo>
                      <a:cubicBezTo>
                        <a:pt x="249" y="91"/>
                        <a:pt x="249" y="91"/>
                        <a:pt x="249" y="91"/>
                      </a:cubicBezTo>
                      <a:cubicBezTo>
                        <a:pt x="250" y="91"/>
                        <a:pt x="250" y="91"/>
                        <a:pt x="250" y="91"/>
                      </a:cubicBezTo>
                      <a:cubicBezTo>
                        <a:pt x="251" y="91"/>
                        <a:pt x="251" y="91"/>
                        <a:pt x="251" y="91"/>
                      </a:cubicBezTo>
                      <a:cubicBezTo>
                        <a:pt x="251" y="90"/>
                        <a:pt x="251" y="90"/>
                        <a:pt x="251" y="90"/>
                      </a:cubicBezTo>
                      <a:cubicBezTo>
                        <a:pt x="251" y="90"/>
                        <a:pt x="251" y="90"/>
                        <a:pt x="251" y="90"/>
                      </a:cubicBezTo>
                      <a:cubicBezTo>
                        <a:pt x="251" y="90"/>
                        <a:pt x="251" y="90"/>
                        <a:pt x="251" y="90"/>
                      </a:cubicBezTo>
                      <a:cubicBezTo>
                        <a:pt x="252" y="90"/>
                        <a:pt x="252" y="90"/>
                        <a:pt x="252" y="90"/>
                      </a:cubicBezTo>
                      <a:cubicBezTo>
                        <a:pt x="253" y="89"/>
                        <a:pt x="253" y="89"/>
                        <a:pt x="253" y="89"/>
                      </a:cubicBezTo>
                      <a:cubicBezTo>
                        <a:pt x="253" y="90"/>
                        <a:pt x="253" y="90"/>
                        <a:pt x="253" y="90"/>
                      </a:cubicBezTo>
                      <a:cubicBezTo>
                        <a:pt x="252" y="91"/>
                        <a:pt x="252" y="91"/>
                        <a:pt x="252" y="91"/>
                      </a:cubicBezTo>
                      <a:cubicBezTo>
                        <a:pt x="252" y="91"/>
                        <a:pt x="252" y="91"/>
                        <a:pt x="252" y="91"/>
                      </a:cubicBezTo>
                      <a:cubicBezTo>
                        <a:pt x="252" y="91"/>
                        <a:pt x="252" y="91"/>
                        <a:pt x="252" y="91"/>
                      </a:cubicBezTo>
                      <a:cubicBezTo>
                        <a:pt x="252" y="92"/>
                        <a:pt x="252" y="92"/>
                        <a:pt x="252" y="92"/>
                      </a:cubicBezTo>
                      <a:cubicBezTo>
                        <a:pt x="252" y="92"/>
                        <a:pt x="252" y="92"/>
                        <a:pt x="252" y="92"/>
                      </a:cubicBezTo>
                      <a:cubicBezTo>
                        <a:pt x="253" y="93"/>
                        <a:pt x="253" y="93"/>
                        <a:pt x="253" y="93"/>
                      </a:cubicBezTo>
                      <a:cubicBezTo>
                        <a:pt x="254" y="93"/>
                        <a:pt x="254" y="93"/>
                        <a:pt x="254" y="93"/>
                      </a:cubicBezTo>
                      <a:cubicBezTo>
                        <a:pt x="254" y="93"/>
                        <a:pt x="254" y="93"/>
                        <a:pt x="254" y="93"/>
                      </a:cubicBezTo>
                      <a:cubicBezTo>
                        <a:pt x="255" y="93"/>
                        <a:pt x="255" y="93"/>
                        <a:pt x="255" y="93"/>
                      </a:cubicBezTo>
                      <a:cubicBezTo>
                        <a:pt x="255" y="93"/>
                        <a:pt x="255" y="93"/>
                        <a:pt x="255" y="93"/>
                      </a:cubicBezTo>
                      <a:cubicBezTo>
                        <a:pt x="256" y="92"/>
                        <a:pt x="256" y="92"/>
                        <a:pt x="256" y="92"/>
                      </a:cubicBezTo>
                      <a:cubicBezTo>
                        <a:pt x="256" y="92"/>
                        <a:pt x="256" y="92"/>
                        <a:pt x="256" y="92"/>
                      </a:cubicBezTo>
                      <a:cubicBezTo>
                        <a:pt x="257" y="91"/>
                        <a:pt x="257" y="91"/>
                        <a:pt x="257" y="91"/>
                      </a:cubicBezTo>
                      <a:cubicBezTo>
                        <a:pt x="257" y="91"/>
                        <a:pt x="257" y="91"/>
                        <a:pt x="257" y="91"/>
                      </a:cubicBezTo>
                      <a:cubicBezTo>
                        <a:pt x="257" y="92"/>
                        <a:pt x="257" y="92"/>
                        <a:pt x="257" y="92"/>
                      </a:cubicBezTo>
                      <a:cubicBezTo>
                        <a:pt x="257" y="92"/>
                        <a:pt x="257" y="92"/>
                        <a:pt x="257" y="92"/>
                      </a:cubicBezTo>
                      <a:cubicBezTo>
                        <a:pt x="257" y="92"/>
                        <a:pt x="257" y="92"/>
                        <a:pt x="257" y="92"/>
                      </a:cubicBezTo>
                      <a:cubicBezTo>
                        <a:pt x="258" y="92"/>
                        <a:pt x="258" y="92"/>
                        <a:pt x="258" y="92"/>
                      </a:cubicBezTo>
                      <a:cubicBezTo>
                        <a:pt x="258" y="91"/>
                        <a:pt x="258" y="91"/>
                        <a:pt x="258" y="91"/>
                      </a:cubicBezTo>
                      <a:cubicBezTo>
                        <a:pt x="259" y="91"/>
                        <a:pt x="259" y="91"/>
                        <a:pt x="259" y="91"/>
                      </a:cubicBezTo>
                      <a:cubicBezTo>
                        <a:pt x="259" y="91"/>
                        <a:pt x="259" y="91"/>
                        <a:pt x="259" y="91"/>
                      </a:cubicBezTo>
                      <a:cubicBezTo>
                        <a:pt x="259" y="92"/>
                        <a:pt x="259" y="92"/>
                        <a:pt x="259" y="92"/>
                      </a:cubicBezTo>
                      <a:cubicBezTo>
                        <a:pt x="258" y="94"/>
                        <a:pt x="258" y="94"/>
                        <a:pt x="258" y="94"/>
                      </a:cubicBezTo>
                      <a:cubicBezTo>
                        <a:pt x="257" y="94"/>
                        <a:pt x="257" y="94"/>
                        <a:pt x="257" y="94"/>
                      </a:cubicBezTo>
                      <a:cubicBezTo>
                        <a:pt x="257" y="95"/>
                        <a:pt x="257" y="95"/>
                        <a:pt x="257" y="95"/>
                      </a:cubicBezTo>
                      <a:cubicBezTo>
                        <a:pt x="258" y="95"/>
                        <a:pt x="258" y="95"/>
                        <a:pt x="258" y="95"/>
                      </a:cubicBezTo>
                      <a:cubicBezTo>
                        <a:pt x="259" y="95"/>
                        <a:pt x="259" y="95"/>
                        <a:pt x="259" y="95"/>
                      </a:cubicBezTo>
                      <a:cubicBezTo>
                        <a:pt x="260" y="95"/>
                        <a:pt x="260" y="95"/>
                        <a:pt x="260" y="95"/>
                      </a:cubicBezTo>
                      <a:cubicBezTo>
                        <a:pt x="260" y="96"/>
                        <a:pt x="260" y="96"/>
                        <a:pt x="260" y="96"/>
                      </a:cubicBezTo>
                      <a:cubicBezTo>
                        <a:pt x="261" y="96"/>
                        <a:pt x="261" y="96"/>
                        <a:pt x="261" y="96"/>
                      </a:cubicBezTo>
                      <a:cubicBezTo>
                        <a:pt x="261" y="95"/>
                        <a:pt x="261" y="95"/>
                        <a:pt x="261" y="95"/>
                      </a:cubicBezTo>
                      <a:cubicBezTo>
                        <a:pt x="262" y="95"/>
                        <a:pt x="262" y="95"/>
                        <a:pt x="262" y="95"/>
                      </a:cubicBezTo>
                      <a:cubicBezTo>
                        <a:pt x="262" y="96"/>
                        <a:pt x="262" y="96"/>
                        <a:pt x="262" y="96"/>
                      </a:cubicBezTo>
                      <a:cubicBezTo>
                        <a:pt x="262" y="96"/>
                        <a:pt x="262" y="96"/>
                        <a:pt x="262" y="96"/>
                      </a:cubicBezTo>
                      <a:cubicBezTo>
                        <a:pt x="262" y="96"/>
                        <a:pt x="262" y="96"/>
                        <a:pt x="262" y="96"/>
                      </a:cubicBezTo>
                      <a:cubicBezTo>
                        <a:pt x="263" y="97"/>
                        <a:pt x="263" y="97"/>
                        <a:pt x="263" y="97"/>
                      </a:cubicBezTo>
                      <a:cubicBezTo>
                        <a:pt x="264" y="96"/>
                        <a:pt x="264" y="96"/>
                        <a:pt x="264" y="96"/>
                      </a:cubicBezTo>
                      <a:cubicBezTo>
                        <a:pt x="263" y="96"/>
                        <a:pt x="263" y="96"/>
                        <a:pt x="263" y="96"/>
                      </a:cubicBezTo>
                      <a:cubicBezTo>
                        <a:pt x="263" y="95"/>
                        <a:pt x="263" y="95"/>
                        <a:pt x="263" y="95"/>
                      </a:cubicBezTo>
                      <a:cubicBezTo>
                        <a:pt x="264" y="95"/>
                        <a:pt x="264" y="95"/>
                        <a:pt x="264" y="95"/>
                      </a:cubicBezTo>
                      <a:cubicBezTo>
                        <a:pt x="264" y="95"/>
                        <a:pt x="264" y="95"/>
                        <a:pt x="264" y="95"/>
                      </a:cubicBezTo>
                      <a:cubicBezTo>
                        <a:pt x="264" y="96"/>
                        <a:pt x="264" y="96"/>
                        <a:pt x="264" y="96"/>
                      </a:cubicBezTo>
                      <a:cubicBezTo>
                        <a:pt x="264" y="97"/>
                        <a:pt x="264" y="97"/>
                        <a:pt x="264" y="97"/>
                      </a:cubicBezTo>
                      <a:cubicBezTo>
                        <a:pt x="265" y="97"/>
                        <a:pt x="265" y="97"/>
                        <a:pt x="265" y="97"/>
                      </a:cubicBezTo>
                      <a:cubicBezTo>
                        <a:pt x="265" y="96"/>
                        <a:pt x="265" y="96"/>
                        <a:pt x="265" y="96"/>
                      </a:cubicBezTo>
                      <a:cubicBezTo>
                        <a:pt x="265" y="95"/>
                        <a:pt x="265" y="95"/>
                        <a:pt x="265" y="95"/>
                      </a:cubicBezTo>
                      <a:cubicBezTo>
                        <a:pt x="266" y="95"/>
                        <a:pt x="266" y="95"/>
                        <a:pt x="266" y="95"/>
                      </a:cubicBezTo>
                      <a:cubicBezTo>
                        <a:pt x="266" y="96"/>
                        <a:pt x="266" y="96"/>
                        <a:pt x="266" y="96"/>
                      </a:cubicBezTo>
                      <a:cubicBezTo>
                        <a:pt x="265" y="96"/>
                        <a:pt x="265" y="96"/>
                        <a:pt x="265" y="96"/>
                      </a:cubicBezTo>
                      <a:cubicBezTo>
                        <a:pt x="265" y="97"/>
                        <a:pt x="265" y="97"/>
                        <a:pt x="265" y="97"/>
                      </a:cubicBezTo>
                      <a:cubicBezTo>
                        <a:pt x="267" y="97"/>
                        <a:pt x="267" y="97"/>
                        <a:pt x="267" y="97"/>
                      </a:cubicBezTo>
                      <a:cubicBezTo>
                        <a:pt x="267" y="96"/>
                        <a:pt x="267" y="96"/>
                        <a:pt x="267" y="96"/>
                      </a:cubicBezTo>
                      <a:cubicBezTo>
                        <a:pt x="268" y="95"/>
                        <a:pt x="268" y="95"/>
                        <a:pt x="268" y="95"/>
                      </a:cubicBezTo>
                      <a:cubicBezTo>
                        <a:pt x="268" y="96"/>
                        <a:pt x="268" y="96"/>
                        <a:pt x="268" y="96"/>
                      </a:cubicBezTo>
                      <a:cubicBezTo>
                        <a:pt x="268" y="96"/>
                        <a:pt x="268" y="96"/>
                        <a:pt x="268" y="96"/>
                      </a:cubicBezTo>
                      <a:cubicBezTo>
                        <a:pt x="268" y="97"/>
                        <a:pt x="268" y="97"/>
                        <a:pt x="268" y="97"/>
                      </a:cubicBezTo>
                      <a:cubicBezTo>
                        <a:pt x="269" y="97"/>
                        <a:pt x="269" y="97"/>
                        <a:pt x="269" y="97"/>
                      </a:cubicBezTo>
                      <a:cubicBezTo>
                        <a:pt x="269" y="96"/>
                        <a:pt x="269" y="96"/>
                        <a:pt x="269" y="96"/>
                      </a:cubicBezTo>
                      <a:cubicBezTo>
                        <a:pt x="269" y="95"/>
                        <a:pt x="269" y="95"/>
                        <a:pt x="269" y="95"/>
                      </a:cubicBezTo>
                      <a:cubicBezTo>
                        <a:pt x="269" y="97"/>
                        <a:pt x="269" y="97"/>
                        <a:pt x="269" y="97"/>
                      </a:cubicBezTo>
                      <a:cubicBezTo>
                        <a:pt x="269" y="97"/>
                        <a:pt x="269" y="97"/>
                        <a:pt x="269" y="97"/>
                      </a:cubicBezTo>
                      <a:cubicBezTo>
                        <a:pt x="270" y="97"/>
                        <a:pt x="270" y="97"/>
                        <a:pt x="270" y="97"/>
                      </a:cubicBezTo>
                      <a:cubicBezTo>
                        <a:pt x="271" y="98"/>
                        <a:pt x="271" y="98"/>
                        <a:pt x="271" y="98"/>
                      </a:cubicBezTo>
                      <a:cubicBezTo>
                        <a:pt x="272" y="98"/>
                        <a:pt x="272" y="98"/>
                        <a:pt x="272" y="98"/>
                      </a:cubicBezTo>
                      <a:cubicBezTo>
                        <a:pt x="273" y="98"/>
                        <a:pt x="273" y="98"/>
                        <a:pt x="273" y="98"/>
                      </a:cubicBezTo>
                      <a:cubicBezTo>
                        <a:pt x="273" y="98"/>
                        <a:pt x="273" y="98"/>
                        <a:pt x="273" y="98"/>
                      </a:cubicBezTo>
                      <a:cubicBezTo>
                        <a:pt x="274" y="98"/>
                        <a:pt x="274" y="98"/>
                        <a:pt x="274" y="98"/>
                      </a:cubicBezTo>
                      <a:cubicBezTo>
                        <a:pt x="274" y="97"/>
                        <a:pt x="274" y="97"/>
                        <a:pt x="274" y="97"/>
                      </a:cubicBezTo>
                      <a:cubicBezTo>
                        <a:pt x="274" y="97"/>
                        <a:pt x="274" y="97"/>
                        <a:pt x="274" y="97"/>
                      </a:cubicBezTo>
                      <a:cubicBezTo>
                        <a:pt x="275" y="96"/>
                        <a:pt x="275" y="96"/>
                        <a:pt x="275" y="96"/>
                      </a:cubicBezTo>
                      <a:cubicBezTo>
                        <a:pt x="276" y="95"/>
                        <a:pt x="276" y="95"/>
                        <a:pt x="276" y="95"/>
                      </a:cubicBezTo>
                      <a:cubicBezTo>
                        <a:pt x="275" y="95"/>
                        <a:pt x="275" y="95"/>
                        <a:pt x="275" y="95"/>
                      </a:cubicBezTo>
                      <a:cubicBezTo>
                        <a:pt x="276" y="94"/>
                        <a:pt x="276" y="94"/>
                        <a:pt x="276" y="94"/>
                      </a:cubicBezTo>
                      <a:cubicBezTo>
                        <a:pt x="276" y="94"/>
                        <a:pt x="276" y="94"/>
                        <a:pt x="276" y="94"/>
                      </a:cubicBezTo>
                      <a:cubicBezTo>
                        <a:pt x="276" y="95"/>
                        <a:pt x="276" y="95"/>
                        <a:pt x="276" y="95"/>
                      </a:cubicBezTo>
                      <a:cubicBezTo>
                        <a:pt x="277" y="95"/>
                        <a:pt x="277" y="95"/>
                        <a:pt x="277" y="95"/>
                      </a:cubicBezTo>
                      <a:cubicBezTo>
                        <a:pt x="277" y="95"/>
                        <a:pt x="277" y="95"/>
                        <a:pt x="277" y="95"/>
                      </a:cubicBezTo>
                      <a:cubicBezTo>
                        <a:pt x="276" y="96"/>
                        <a:pt x="276" y="96"/>
                        <a:pt x="276" y="96"/>
                      </a:cubicBezTo>
                      <a:cubicBezTo>
                        <a:pt x="276" y="97"/>
                        <a:pt x="276" y="97"/>
                        <a:pt x="276" y="97"/>
                      </a:cubicBezTo>
                      <a:cubicBezTo>
                        <a:pt x="276" y="99"/>
                        <a:pt x="276" y="99"/>
                        <a:pt x="276" y="99"/>
                      </a:cubicBezTo>
                      <a:close/>
                      <a:moveTo>
                        <a:pt x="245" y="62"/>
                      </a:moveTo>
                      <a:cubicBezTo>
                        <a:pt x="246" y="62"/>
                        <a:pt x="246" y="62"/>
                        <a:pt x="246" y="62"/>
                      </a:cubicBezTo>
                      <a:cubicBezTo>
                        <a:pt x="246" y="62"/>
                        <a:pt x="246" y="62"/>
                        <a:pt x="246" y="62"/>
                      </a:cubicBezTo>
                      <a:cubicBezTo>
                        <a:pt x="245" y="62"/>
                        <a:pt x="245" y="62"/>
                        <a:pt x="245" y="62"/>
                      </a:cubicBezTo>
                      <a:cubicBezTo>
                        <a:pt x="245" y="62"/>
                        <a:pt x="245" y="62"/>
                        <a:pt x="245" y="62"/>
                      </a:cubicBezTo>
                      <a:cubicBezTo>
                        <a:pt x="245" y="62"/>
                        <a:pt x="245" y="62"/>
                        <a:pt x="245" y="62"/>
                      </a:cubicBezTo>
                      <a:close/>
                      <a:moveTo>
                        <a:pt x="244" y="67"/>
                      </a:moveTo>
                      <a:cubicBezTo>
                        <a:pt x="244" y="67"/>
                        <a:pt x="244" y="67"/>
                        <a:pt x="244" y="67"/>
                      </a:cubicBezTo>
                      <a:cubicBezTo>
                        <a:pt x="244" y="66"/>
                        <a:pt x="244" y="66"/>
                        <a:pt x="244" y="66"/>
                      </a:cubicBezTo>
                      <a:cubicBezTo>
                        <a:pt x="245" y="67"/>
                        <a:pt x="245" y="67"/>
                        <a:pt x="245" y="67"/>
                      </a:cubicBezTo>
                      <a:cubicBezTo>
                        <a:pt x="244" y="67"/>
                        <a:pt x="244" y="67"/>
                        <a:pt x="244" y="67"/>
                      </a:cubicBezTo>
                      <a:cubicBezTo>
                        <a:pt x="244" y="67"/>
                        <a:pt x="244" y="67"/>
                        <a:pt x="244" y="67"/>
                      </a:cubicBezTo>
                      <a:close/>
                      <a:moveTo>
                        <a:pt x="222" y="74"/>
                      </a:moveTo>
                      <a:cubicBezTo>
                        <a:pt x="222" y="75"/>
                        <a:pt x="222" y="75"/>
                        <a:pt x="222" y="75"/>
                      </a:cubicBezTo>
                      <a:cubicBezTo>
                        <a:pt x="223" y="75"/>
                        <a:pt x="223" y="75"/>
                        <a:pt x="223" y="75"/>
                      </a:cubicBezTo>
                      <a:cubicBezTo>
                        <a:pt x="223" y="75"/>
                        <a:pt x="223" y="75"/>
                        <a:pt x="223" y="75"/>
                      </a:cubicBezTo>
                      <a:cubicBezTo>
                        <a:pt x="222" y="74"/>
                        <a:pt x="222" y="74"/>
                        <a:pt x="222" y="74"/>
                      </a:cubicBezTo>
                      <a:close/>
                      <a:moveTo>
                        <a:pt x="236" y="62"/>
                      </a:moveTo>
                      <a:cubicBezTo>
                        <a:pt x="236" y="62"/>
                        <a:pt x="236" y="62"/>
                        <a:pt x="236" y="62"/>
                      </a:cubicBezTo>
                      <a:cubicBezTo>
                        <a:pt x="237" y="63"/>
                        <a:pt x="237" y="63"/>
                        <a:pt x="237" y="63"/>
                      </a:cubicBezTo>
                      <a:cubicBezTo>
                        <a:pt x="237" y="64"/>
                        <a:pt x="237" y="64"/>
                        <a:pt x="237" y="64"/>
                      </a:cubicBezTo>
                      <a:cubicBezTo>
                        <a:pt x="237" y="63"/>
                        <a:pt x="237" y="63"/>
                        <a:pt x="237" y="63"/>
                      </a:cubicBezTo>
                      <a:cubicBezTo>
                        <a:pt x="237" y="63"/>
                        <a:pt x="237" y="63"/>
                        <a:pt x="237" y="63"/>
                      </a:cubicBezTo>
                      <a:cubicBezTo>
                        <a:pt x="237" y="62"/>
                        <a:pt x="237" y="62"/>
                        <a:pt x="237" y="62"/>
                      </a:cubicBezTo>
                      <a:cubicBezTo>
                        <a:pt x="236" y="62"/>
                        <a:pt x="236" y="62"/>
                        <a:pt x="236" y="62"/>
                      </a:cubicBezTo>
                      <a:close/>
                      <a:moveTo>
                        <a:pt x="230" y="62"/>
                      </a:moveTo>
                      <a:cubicBezTo>
                        <a:pt x="230" y="63"/>
                        <a:pt x="230" y="63"/>
                        <a:pt x="230" y="63"/>
                      </a:cubicBezTo>
                      <a:cubicBezTo>
                        <a:pt x="230" y="63"/>
                        <a:pt x="230" y="63"/>
                        <a:pt x="230" y="63"/>
                      </a:cubicBezTo>
                      <a:cubicBezTo>
                        <a:pt x="231" y="63"/>
                        <a:pt x="231" y="63"/>
                        <a:pt x="231" y="63"/>
                      </a:cubicBezTo>
                      <a:cubicBezTo>
                        <a:pt x="231" y="63"/>
                        <a:pt x="231" y="63"/>
                        <a:pt x="231" y="63"/>
                      </a:cubicBezTo>
                      <a:cubicBezTo>
                        <a:pt x="232" y="63"/>
                        <a:pt x="232" y="63"/>
                        <a:pt x="232" y="63"/>
                      </a:cubicBezTo>
                      <a:cubicBezTo>
                        <a:pt x="233" y="62"/>
                        <a:pt x="233" y="62"/>
                        <a:pt x="233" y="62"/>
                      </a:cubicBezTo>
                      <a:cubicBezTo>
                        <a:pt x="234" y="62"/>
                        <a:pt x="234" y="62"/>
                        <a:pt x="234" y="62"/>
                      </a:cubicBezTo>
                      <a:cubicBezTo>
                        <a:pt x="235" y="62"/>
                        <a:pt x="235" y="62"/>
                        <a:pt x="235" y="62"/>
                      </a:cubicBezTo>
                      <a:cubicBezTo>
                        <a:pt x="235" y="62"/>
                        <a:pt x="235" y="62"/>
                        <a:pt x="235" y="62"/>
                      </a:cubicBezTo>
                      <a:cubicBezTo>
                        <a:pt x="233" y="61"/>
                        <a:pt x="233" y="61"/>
                        <a:pt x="233" y="61"/>
                      </a:cubicBezTo>
                      <a:cubicBezTo>
                        <a:pt x="232" y="62"/>
                        <a:pt x="232" y="62"/>
                        <a:pt x="232" y="62"/>
                      </a:cubicBezTo>
                      <a:cubicBezTo>
                        <a:pt x="232" y="62"/>
                        <a:pt x="232" y="62"/>
                        <a:pt x="232" y="62"/>
                      </a:cubicBezTo>
                      <a:cubicBezTo>
                        <a:pt x="231" y="62"/>
                        <a:pt x="231" y="62"/>
                        <a:pt x="231" y="62"/>
                      </a:cubicBezTo>
                      <a:cubicBezTo>
                        <a:pt x="230" y="62"/>
                        <a:pt x="230" y="62"/>
                        <a:pt x="230" y="62"/>
                      </a:cubicBezTo>
                      <a:cubicBezTo>
                        <a:pt x="230" y="62"/>
                        <a:pt x="230" y="62"/>
                        <a:pt x="230" y="62"/>
                      </a:cubicBezTo>
                      <a:close/>
                      <a:moveTo>
                        <a:pt x="223" y="65"/>
                      </a:moveTo>
                      <a:cubicBezTo>
                        <a:pt x="222" y="64"/>
                        <a:pt x="222" y="64"/>
                        <a:pt x="222" y="64"/>
                      </a:cubicBezTo>
                      <a:cubicBezTo>
                        <a:pt x="221" y="64"/>
                        <a:pt x="221" y="64"/>
                        <a:pt x="221" y="64"/>
                      </a:cubicBezTo>
                      <a:cubicBezTo>
                        <a:pt x="220" y="64"/>
                        <a:pt x="220" y="64"/>
                        <a:pt x="220" y="64"/>
                      </a:cubicBezTo>
                      <a:cubicBezTo>
                        <a:pt x="220" y="63"/>
                        <a:pt x="220" y="63"/>
                        <a:pt x="220" y="63"/>
                      </a:cubicBezTo>
                      <a:cubicBezTo>
                        <a:pt x="221" y="62"/>
                        <a:pt x="221" y="62"/>
                        <a:pt x="221" y="62"/>
                      </a:cubicBezTo>
                      <a:cubicBezTo>
                        <a:pt x="221" y="62"/>
                        <a:pt x="221" y="62"/>
                        <a:pt x="221" y="62"/>
                      </a:cubicBezTo>
                      <a:cubicBezTo>
                        <a:pt x="221" y="61"/>
                        <a:pt x="221" y="61"/>
                        <a:pt x="221" y="61"/>
                      </a:cubicBezTo>
                      <a:cubicBezTo>
                        <a:pt x="221" y="60"/>
                        <a:pt x="221" y="60"/>
                        <a:pt x="221" y="60"/>
                      </a:cubicBezTo>
                      <a:cubicBezTo>
                        <a:pt x="221" y="60"/>
                        <a:pt x="221" y="60"/>
                        <a:pt x="221" y="60"/>
                      </a:cubicBezTo>
                      <a:cubicBezTo>
                        <a:pt x="222" y="60"/>
                        <a:pt x="222" y="60"/>
                        <a:pt x="222" y="60"/>
                      </a:cubicBezTo>
                      <a:cubicBezTo>
                        <a:pt x="223" y="60"/>
                        <a:pt x="223" y="60"/>
                        <a:pt x="223" y="60"/>
                      </a:cubicBezTo>
                      <a:cubicBezTo>
                        <a:pt x="223" y="60"/>
                        <a:pt x="223" y="60"/>
                        <a:pt x="223" y="60"/>
                      </a:cubicBezTo>
                      <a:cubicBezTo>
                        <a:pt x="223" y="61"/>
                        <a:pt x="223" y="61"/>
                        <a:pt x="223" y="61"/>
                      </a:cubicBezTo>
                      <a:cubicBezTo>
                        <a:pt x="223" y="61"/>
                        <a:pt x="223" y="61"/>
                        <a:pt x="223" y="61"/>
                      </a:cubicBezTo>
                      <a:cubicBezTo>
                        <a:pt x="222" y="61"/>
                        <a:pt x="222" y="61"/>
                        <a:pt x="222" y="61"/>
                      </a:cubicBezTo>
                      <a:cubicBezTo>
                        <a:pt x="223" y="62"/>
                        <a:pt x="223" y="62"/>
                        <a:pt x="223" y="62"/>
                      </a:cubicBezTo>
                      <a:cubicBezTo>
                        <a:pt x="224" y="62"/>
                        <a:pt x="224" y="62"/>
                        <a:pt x="224" y="62"/>
                      </a:cubicBezTo>
                      <a:cubicBezTo>
                        <a:pt x="224" y="62"/>
                        <a:pt x="224" y="62"/>
                        <a:pt x="224" y="62"/>
                      </a:cubicBezTo>
                      <a:cubicBezTo>
                        <a:pt x="223" y="62"/>
                        <a:pt x="223" y="62"/>
                        <a:pt x="223" y="62"/>
                      </a:cubicBezTo>
                      <a:cubicBezTo>
                        <a:pt x="224" y="63"/>
                        <a:pt x="224" y="63"/>
                        <a:pt x="224" y="63"/>
                      </a:cubicBezTo>
                      <a:cubicBezTo>
                        <a:pt x="224" y="64"/>
                        <a:pt x="224" y="64"/>
                        <a:pt x="224" y="64"/>
                      </a:cubicBezTo>
                      <a:cubicBezTo>
                        <a:pt x="223" y="64"/>
                        <a:pt x="223" y="64"/>
                        <a:pt x="223" y="64"/>
                      </a:cubicBezTo>
                      <a:cubicBezTo>
                        <a:pt x="223" y="65"/>
                        <a:pt x="223" y="65"/>
                        <a:pt x="223" y="65"/>
                      </a:cubicBezTo>
                      <a:close/>
                      <a:moveTo>
                        <a:pt x="222" y="67"/>
                      </a:moveTo>
                      <a:cubicBezTo>
                        <a:pt x="223" y="68"/>
                        <a:pt x="223" y="68"/>
                        <a:pt x="223" y="68"/>
                      </a:cubicBezTo>
                      <a:cubicBezTo>
                        <a:pt x="224" y="67"/>
                        <a:pt x="224" y="67"/>
                        <a:pt x="224" y="67"/>
                      </a:cubicBezTo>
                      <a:cubicBezTo>
                        <a:pt x="225" y="66"/>
                        <a:pt x="225" y="66"/>
                        <a:pt x="225" y="66"/>
                      </a:cubicBezTo>
                      <a:cubicBezTo>
                        <a:pt x="224" y="65"/>
                        <a:pt x="224" y="65"/>
                        <a:pt x="224" y="65"/>
                      </a:cubicBezTo>
                      <a:cubicBezTo>
                        <a:pt x="223" y="65"/>
                        <a:pt x="223" y="65"/>
                        <a:pt x="223" y="65"/>
                      </a:cubicBezTo>
                      <a:cubicBezTo>
                        <a:pt x="222" y="65"/>
                        <a:pt x="222" y="65"/>
                        <a:pt x="222" y="65"/>
                      </a:cubicBezTo>
                      <a:cubicBezTo>
                        <a:pt x="221" y="65"/>
                        <a:pt x="221" y="65"/>
                        <a:pt x="221" y="65"/>
                      </a:cubicBezTo>
                      <a:cubicBezTo>
                        <a:pt x="220" y="65"/>
                        <a:pt x="220" y="65"/>
                        <a:pt x="220" y="65"/>
                      </a:cubicBezTo>
                      <a:cubicBezTo>
                        <a:pt x="220" y="65"/>
                        <a:pt x="220" y="65"/>
                        <a:pt x="220" y="65"/>
                      </a:cubicBezTo>
                      <a:cubicBezTo>
                        <a:pt x="219" y="65"/>
                        <a:pt x="219" y="65"/>
                        <a:pt x="219" y="65"/>
                      </a:cubicBezTo>
                      <a:cubicBezTo>
                        <a:pt x="219" y="65"/>
                        <a:pt x="219" y="65"/>
                        <a:pt x="219" y="65"/>
                      </a:cubicBezTo>
                      <a:cubicBezTo>
                        <a:pt x="218" y="66"/>
                        <a:pt x="218" y="66"/>
                        <a:pt x="218" y="66"/>
                      </a:cubicBezTo>
                      <a:cubicBezTo>
                        <a:pt x="219" y="66"/>
                        <a:pt x="219" y="66"/>
                        <a:pt x="219" y="66"/>
                      </a:cubicBezTo>
                      <a:cubicBezTo>
                        <a:pt x="219" y="66"/>
                        <a:pt x="219" y="66"/>
                        <a:pt x="219" y="66"/>
                      </a:cubicBezTo>
                      <a:cubicBezTo>
                        <a:pt x="219" y="67"/>
                        <a:pt x="219" y="67"/>
                        <a:pt x="219" y="67"/>
                      </a:cubicBezTo>
                      <a:cubicBezTo>
                        <a:pt x="220" y="67"/>
                        <a:pt x="220" y="67"/>
                        <a:pt x="220" y="67"/>
                      </a:cubicBezTo>
                      <a:cubicBezTo>
                        <a:pt x="221" y="67"/>
                        <a:pt x="221" y="67"/>
                        <a:pt x="221" y="67"/>
                      </a:cubicBezTo>
                      <a:cubicBezTo>
                        <a:pt x="222" y="67"/>
                        <a:pt x="222" y="67"/>
                        <a:pt x="222" y="67"/>
                      </a:cubicBezTo>
                      <a:close/>
                      <a:moveTo>
                        <a:pt x="218" y="69"/>
                      </a:moveTo>
                      <a:cubicBezTo>
                        <a:pt x="220" y="69"/>
                        <a:pt x="220" y="69"/>
                        <a:pt x="220" y="69"/>
                      </a:cubicBezTo>
                      <a:cubicBezTo>
                        <a:pt x="221" y="69"/>
                        <a:pt x="221" y="69"/>
                        <a:pt x="221" y="69"/>
                      </a:cubicBezTo>
                      <a:cubicBezTo>
                        <a:pt x="222" y="69"/>
                        <a:pt x="222" y="69"/>
                        <a:pt x="222" y="69"/>
                      </a:cubicBezTo>
                      <a:cubicBezTo>
                        <a:pt x="222" y="69"/>
                        <a:pt x="222" y="69"/>
                        <a:pt x="222" y="69"/>
                      </a:cubicBezTo>
                      <a:cubicBezTo>
                        <a:pt x="223" y="69"/>
                        <a:pt x="223" y="69"/>
                        <a:pt x="223" y="69"/>
                      </a:cubicBezTo>
                      <a:cubicBezTo>
                        <a:pt x="224" y="69"/>
                        <a:pt x="224" y="69"/>
                        <a:pt x="224" y="69"/>
                      </a:cubicBezTo>
                      <a:cubicBezTo>
                        <a:pt x="224" y="68"/>
                        <a:pt x="224" y="68"/>
                        <a:pt x="224" y="68"/>
                      </a:cubicBezTo>
                      <a:cubicBezTo>
                        <a:pt x="223" y="68"/>
                        <a:pt x="223" y="68"/>
                        <a:pt x="223" y="68"/>
                      </a:cubicBezTo>
                      <a:cubicBezTo>
                        <a:pt x="221" y="68"/>
                        <a:pt x="221" y="68"/>
                        <a:pt x="221" y="68"/>
                      </a:cubicBezTo>
                      <a:cubicBezTo>
                        <a:pt x="220" y="68"/>
                        <a:pt x="220" y="68"/>
                        <a:pt x="220" y="68"/>
                      </a:cubicBezTo>
                      <a:cubicBezTo>
                        <a:pt x="220" y="68"/>
                        <a:pt x="220" y="68"/>
                        <a:pt x="220" y="68"/>
                      </a:cubicBezTo>
                      <a:cubicBezTo>
                        <a:pt x="219" y="68"/>
                        <a:pt x="219" y="68"/>
                        <a:pt x="219" y="68"/>
                      </a:cubicBezTo>
                      <a:cubicBezTo>
                        <a:pt x="218" y="68"/>
                        <a:pt x="218" y="68"/>
                        <a:pt x="218" y="68"/>
                      </a:cubicBezTo>
                      <a:cubicBezTo>
                        <a:pt x="218" y="69"/>
                        <a:pt x="218" y="69"/>
                        <a:pt x="218" y="69"/>
                      </a:cubicBezTo>
                      <a:close/>
                      <a:moveTo>
                        <a:pt x="218" y="71"/>
                      </a:moveTo>
                      <a:cubicBezTo>
                        <a:pt x="219" y="70"/>
                        <a:pt x="219" y="70"/>
                        <a:pt x="219" y="70"/>
                      </a:cubicBezTo>
                      <a:cubicBezTo>
                        <a:pt x="219" y="70"/>
                        <a:pt x="219" y="70"/>
                        <a:pt x="219" y="70"/>
                      </a:cubicBezTo>
                      <a:cubicBezTo>
                        <a:pt x="220" y="70"/>
                        <a:pt x="220" y="70"/>
                        <a:pt x="220" y="70"/>
                      </a:cubicBezTo>
                      <a:cubicBezTo>
                        <a:pt x="222" y="69"/>
                        <a:pt x="222" y="69"/>
                        <a:pt x="222" y="69"/>
                      </a:cubicBezTo>
                      <a:cubicBezTo>
                        <a:pt x="223" y="70"/>
                        <a:pt x="223" y="70"/>
                        <a:pt x="223" y="70"/>
                      </a:cubicBezTo>
                      <a:cubicBezTo>
                        <a:pt x="223" y="69"/>
                        <a:pt x="223" y="69"/>
                        <a:pt x="223" y="69"/>
                      </a:cubicBezTo>
                      <a:cubicBezTo>
                        <a:pt x="224" y="69"/>
                        <a:pt x="224" y="69"/>
                        <a:pt x="224" y="69"/>
                      </a:cubicBezTo>
                      <a:cubicBezTo>
                        <a:pt x="224" y="70"/>
                        <a:pt x="224" y="70"/>
                        <a:pt x="224" y="70"/>
                      </a:cubicBezTo>
                      <a:cubicBezTo>
                        <a:pt x="223" y="70"/>
                        <a:pt x="223" y="70"/>
                        <a:pt x="223" y="70"/>
                      </a:cubicBezTo>
                      <a:cubicBezTo>
                        <a:pt x="222" y="70"/>
                        <a:pt x="222" y="70"/>
                        <a:pt x="222" y="70"/>
                      </a:cubicBezTo>
                      <a:cubicBezTo>
                        <a:pt x="221" y="70"/>
                        <a:pt x="221" y="70"/>
                        <a:pt x="221" y="70"/>
                      </a:cubicBezTo>
                      <a:cubicBezTo>
                        <a:pt x="221" y="71"/>
                        <a:pt x="221" y="71"/>
                        <a:pt x="221" y="71"/>
                      </a:cubicBezTo>
                      <a:cubicBezTo>
                        <a:pt x="220" y="71"/>
                        <a:pt x="220" y="71"/>
                        <a:pt x="220" y="71"/>
                      </a:cubicBezTo>
                      <a:cubicBezTo>
                        <a:pt x="219" y="71"/>
                        <a:pt x="219" y="71"/>
                        <a:pt x="219" y="71"/>
                      </a:cubicBezTo>
                      <a:cubicBezTo>
                        <a:pt x="219" y="71"/>
                        <a:pt x="219" y="71"/>
                        <a:pt x="219" y="71"/>
                      </a:cubicBezTo>
                      <a:cubicBezTo>
                        <a:pt x="218" y="71"/>
                        <a:pt x="218" y="71"/>
                        <a:pt x="218" y="71"/>
                      </a:cubicBezTo>
                      <a:cubicBezTo>
                        <a:pt x="218" y="71"/>
                        <a:pt x="218" y="71"/>
                        <a:pt x="218" y="71"/>
                      </a:cubicBezTo>
                      <a:cubicBezTo>
                        <a:pt x="218" y="71"/>
                        <a:pt x="218" y="71"/>
                        <a:pt x="218" y="71"/>
                      </a:cubicBezTo>
                      <a:close/>
                      <a:moveTo>
                        <a:pt x="197" y="47"/>
                      </a:moveTo>
                      <a:cubicBezTo>
                        <a:pt x="197" y="46"/>
                        <a:pt x="197" y="46"/>
                        <a:pt x="197" y="46"/>
                      </a:cubicBezTo>
                      <a:cubicBezTo>
                        <a:pt x="197" y="46"/>
                        <a:pt x="197" y="46"/>
                        <a:pt x="197" y="46"/>
                      </a:cubicBezTo>
                      <a:cubicBezTo>
                        <a:pt x="198" y="46"/>
                        <a:pt x="198" y="46"/>
                        <a:pt x="198" y="46"/>
                      </a:cubicBezTo>
                      <a:cubicBezTo>
                        <a:pt x="198" y="46"/>
                        <a:pt x="198" y="46"/>
                        <a:pt x="198" y="46"/>
                      </a:cubicBezTo>
                      <a:cubicBezTo>
                        <a:pt x="197" y="47"/>
                        <a:pt x="197" y="47"/>
                        <a:pt x="197" y="47"/>
                      </a:cubicBezTo>
                      <a:close/>
                      <a:moveTo>
                        <a:pt x="191" y="49"/>
                      </a:moveTo>
                      <a:cubicBezTo>
                        <a:pt x="192" y="49"/>
                        <a:pt x="192" y="49"/>
                        <a:pt x="192" y="49"/>
                      </a:cubicBezTo>
                      <a:cubicBezTo>
                        <a:pt x="192" y="48"/>
                        <a:pt x="192" y="48"/>
                        <a:pt x="192" y="48"/>
                      </a:cubicBezTo>
                      <a:cubicBezTo>
                        <a:pt x="194" y="49"/>
                        <a:pt x="194" y="49"/>
                        <a:pt x="194" y="49"/>
                      </a:cubicBezTo>
                      <a:cubicBezTo>
                        <a:pt x="194" y="49"/>
                        <a:pt x="194" y="49"/>
                        <a:pt x="194" y="49"/>
                      </a:cubicBezTo>
                      <a:cubicBezTo>
                        <a:pt x="195" y="49"/>
                        <a:pt x="195" y="49"/>
                        <a:pt x="195" y="49"/>
                      </a:cubicBezTo>
                      <a:cubicBezTo>
                        <a:pt x="195" y="50"/>
                        <a:pt x="195" y="50"/>
                        <a:pt x="195" y="50"/>
                      </a:cubicBezTo>
                      <a:cubicBezTo>
                        <a:pt x="195" y="50"/>
                        <a:pt x="195" y="50"/>
                        <a:pt x="195" y="50"/>
                      </a:cubicBezTo>
                      <a:cubicBezTo>
                        <a:pt x="195" y="51"/>
                        <a:pt x="195" y="51"/>
                        <a:pt x="195" y="51"/>
                      </a:cubicBezTo>
                      <a:cubicBezTo>
                        <a:pt x="194" y="51"/>
                        <a:pt x="194" y="51"/>
                        <a:pt x="194" y="51"/>
                      </a:cubicBezTo>
                      <a:cubicBezTo>
                        <a:pt x="193" y="51"/>
                        <a:pt x="193" y="51"/>
                        <a:pt x="193" y="51"/>
                      </a:cubicBezTo>
                      <a:cubicBezTo>
                        <a:pt x="193" y="51"/>
                        <a:pt x="193" y="51"/>
                        <a:pt x="193" y="51"/>
                      </a:cubicBezTo>
                      <a:cubicBezTo>
                        <a:pt x="192" y="50"/>
                        <a:pt x="192" y="50"/>
                        <a:pt x="192" y="50"/>
                      </a:cubicBezTo>
                      <a:cubicBezTo>
                        <a:pt x="192" y="49"/>
                        <a:pt x="192" y="49"/>
                        <a:pt x="192" y="49"/>
                      </a:cubicBezTo>
                      <a:cubicBezTo>
                        <a:pt x="191" y="49"/>
                        <a:pt x="191" y="49"/>
                        <a:pt x="191" y="49"/>
                      </a:cubicBezTo>
                      <a:cubicBezTo>
                        <a:pt x="191" y="49"/>
                        <a:pt x="191" y="49"/>
                        <a:pt x="191" y="49"/>
                      </a:cubicBezTo>
                      <a:close/>
                      <a:moveTo>
                        <a:pt x="160" y="50"/>
                      </a:moveTo>
                      <a:cubicBezTo>
                        <a:pt x="159" y="50"/>
                        <a:pt x="159" y="50"/>
                        <a:pt x="159" y="50"/>
                      </a:cubicBezTo>
                      <a:cubicBezTo>
                        <a:pt x="159" y="50"/>
                        <a:pt x="159" y="50"/>
                        <a:pt x="159" y="50"/>
                      </a:cubicBezTo>
                      <a:cubicBezTo>
                        <a:pt x="159" y="50"/>
                        <a:pt x="159" y="50"/>
                        <a:pt x="159" y="50"/>
                      </a:cubicBezTo>
                      <a:cubicBezTo>
                        <a:pt x="160" y="50"/>
                        <a:pt x="160" y="50"/>
                        <a:pt x="160" y="50"/>
                      </a:cubicBezTo>
                      <a:cubicBezTo>
                        <a:pt x="160" y="50"/>
                        <a:pt x="160" y="50"/>
                        <a:pt x="160" y="50"/>
                      </a:cubicBezTo>
                      <a:cubicBezTo>
                        <a:pt x="160" y="50"/>
                        <a:pt x="160" y="50"/>
                        <a:pt x="160" y="50"/>
                      </a:cubicBezTo>
                      <a:close/>
                      <a:moveTo>
                        <a:pt x="163" y="54"/>
                      </a:moveTo>
                      <a:cubicBezTo>
                        <a:pt x="164" y="54"/>
                        <a:pt x="164" y="54"/>
                        <a:pt x="164" y="54"/>
                      </a:cubicBezTo>
                      <a:cubicBezTo>
                        <a:pt x="164" y="54"/>
                        <a:pt x="164" y="54"/>
                        <a:pt x="164" y="54"/>
                      </a:cubicBezTo>
                      <a:cubicBezTo>
                        <a:pt x="163" y="55"/>
                        <a:pt x="163" y="55"/>
                        <a:pt x="163" y="55"/>
                      </a:cubicBezTo>
                      <a:cubicBezTo>
                        <a:pt x="163" y="55"/>
                        <a:pt x="163" y="54"/>
                        <a:pt x="163" y="54"/>
                      </a:cubicBezTo>
                      <a:close/>
                      <a:moveTo>
                        <a:pt x="165" y="53"/>
                      </a:moveTo>
                      <a:cubicBezTo>
                        <a:pt x="165" y="53"/>
                        <a:pt x="165" y="53"/>
                        <a:pt x="165" y="53"/>
                      </a:cubicBezTo>
                      <a:cubicBezTo>
                        <a:pt x="165" y="52"/>
                        <a:pt x="165" y="52"/>
                        <a:pt x="165" y="52"/>
                      </a:cubicBezTo>
                      <a:cubicBezTo>
                        <a:pt x="166" y="52"/>
                        <a:pt x="166" y="52"/>
                        <a:pt x="166" y="52"/>
                      </a:cubicBezTo>
                      <a:cubicBezTo>
                        <a:pt x="166" y="51"/>
                        <a:pt x="166" y="51"/>
                        <a:pt x="166" y="51"/>
                      </a:cubicBezTo>
                      <a:cubicBezTo>
                        <a:pt x="167" y="51"/>
                        <a:pt x="167" y="51"/>
                        <a:pt x="167" y="51"/>
                      </a:cubicBezTo>
                      <a:cubicBezTo>
                        <a:pt x="168" y="50"/>
                        <a:pt x="168" y="50"/>
                        <a:pt x="168" y="50"/>
                      </a:cubicBezTo>
                      <a:cubicBezTo>
                        <a:pt x="168" y="51"/>
                        <a:pt x="168" y="51"/>
                        <a:pt x="168" y="51"/>
                      </a:cubicBezTo>
                      <a:cubicBezTo>
                        <a:pt x="168" y="51"/>
                        <a:pt x="168" y="51"/>
                        <a:pt x="168" y="51"/>
                      </a:cubicBezTo>
                      <a:cubicBezTo>
                        <a:pt x="167" y="52"/>
                        <a:pt x="167" y="52"/>
                        <a:pt x="167" y="52"/>
                      </a:cubicBezTo>
                      <a:cubicBezTo>
                        <a:pt x="167" y="53"/>
                        <a:pt x="167" y="53"/>
                        <a:pt x="167" y="53"/>
                      </a:cubicBezTo>
                      <a:cubicBezTo>
                        <a:pt x="167" y="53"/>
                        <a:pt x="167" y="53"/>
                        <a:pt x="167" y="53"/>
                      </a:cubicBezTo>
                      <a:cubicBezTo>
                        <a:pt x="166" y="54"/>
                        <a:pt x="166" y="54"/>
                        <a:pt x="166" y="54"/>
                      </a:cubicBezTo>
                      <a:cubicBezTo>
                        <a:pt x="166" y="54"/>
                        <a:pt x="166" y="54"/>
                        <a:pt x="166" y="54"/>
                      </a:cubicBezTo>
                      <a:cubicBezTo>
                        <a:pt x="167" y="55"/>
                        <a:pt x="167" y="55"/>
                        <a:pt x="167" y="55"/>
                      </a:cubicBezTo>
                      <a:cubicBezTo>
                        <a:pt x="167" y="54"/>
                        <a:pt x="167" y="54"/>
                        <a:pt x="167" y="54"/>
                      </a:cubicBezTo>
                      <a:cubicBezTo>
                        <a:pt x="168" y="54"/>
                        <a:pt x="168" y="54"/>
                        <a:pt x="168" y="54"/>
                      </a:cubicBezTo>
                      <a:cubicBezTo>
                        <a:pt x="168" y="55"/>
                        <a:pt x="168" y="55"/>
                        <a:pt x="168" y="55"/>
                      </a:cubicBezTo>
                      <a:cubicBezTo>
                        <a:pt x="168" y="55"/>
                        <a:pt x="168" y="55"/>
                        <a:pt x="168" y="55"/>
                      </a:cubicBezTo>
                      <a:cubicBezTo>
                        <a:pt x="169" y="54"/>
                        <a:pt x="169" y="54"/>
                        <a:pt x="169" y="54"/>
                      </a:cubicBezTo>
                      <a:cubicBezTo>
                        <a:pt x="170" y="54"/>
                        <a:pt x="170" y="54"/>
                        <a:pt x="170" y="54"/>
                      </a:cubicBezTo>
                      <a:cubicBezTo>
                        <a:pt x="170" y="54"/>
                        <a:pt x="170" y="54"/>
                        <a:pt x="170" y="54"/>
                      </a:cubicBezTo>
                      <a:cubicBezTo>
                        <a:pt x="171" y="53"/>
                        <a:pt x="171" y="53"/>
                        <a:pt x="171" y="53"/>
                      </a:cubicBezTo>
                      <a:cubicBezTo>
                        <a:pt x="171" y="52"/>
                        <a:pt x="171" y="52"/>
                        <a:pt x="171" y="52"/>
                      </a:cubicBezTo>
                      <a:cubicBezTo>
                        <a:pt x="171" y="52"/>
                        <a:pt x="171" y="52"/>
                        <a:pt x="171" y="52"/>
                      </a:cubicBezTo>
                      <a:cubicBezTo>
                        <a:pt x="172" y="51"/>
                        <a:pt x="172" y="51"/>
                        <a:pt x="172" y="51"/>
                      </a:cubicBezTo>
                      <a:cubicBezTo>
                        <a:pt x="172" y="50"/>
                        <a:pt x="172" y="50"/>
                        <a:pt x="172" y="50"/>
                      </a:cubicBezTo>
                      <a:cubicBezTo>
                        <a:pt x="172" y="50"/>
                        <a:pt x="172" y="50"/>
                        <a:pt x="172" y="50"/>
                      </a:cubicBezTo>
                      <a:cubicBezTo>
                        <a:pt x="173" y="50"/>
                        <a:pt x="173" y="50"/>
                        <a:pt x="173" y="50"/>
                      </a:cubicBezTo>
                      <a:cubicBezTo>
                        <a:pt x="173" y="51"/>
                        <a:pt x="173" y="51"/>
                        <a:pt x="173" y="51"/>
                      </a:cubicBezTo>
                      <a:cubicBezTo>
                        <a:pt x="173" y="52"/>
                        <a:pt x="173" y="52"/>
                        <a:pt x="173" y="52"/>
                      </a:cubicBezTo>
                      <a:cubicBezTo>
                        <a:pt x="172" y="53"/>
                        <a:pt x="172" y="53"/>
                        <a:pt x="172" y="53"/>
                      </a:cubicBezTo>
                      <a:cubicBezTo>
                        <a:pt x="173" y="53"/>
                        <a:pt x="173" y="53"/>
                        <a:pt x="173" y="53"/>
                      </a:cubicBezTo>
                      <a:cubicBezTo>
                        <a:pt x="173" y="53"/>
                        <a:pt x="173" y="53"/>
                        <a:pt x="173" y="53"/>
                      </a:cubicBezTo>
                      <a:cubicBezTo>
                        <a:pt x="174" y="52"/>
                        <a:pt x="174" y="52"/>
                        <a:pt x="174" y="52"/>
                      </a:cubicBezTo>
                      <a:cubicBezTo>
                        <a:pt x="174" y="52"/>
                        <a:pt x="174" y="52"/>
                        <a:pt x="174" y="52"/>
                      </a:cubicBezTo>
                      <a:cubicBezTo>
                        <a:pt x="174" y="51"/>
                        <a:pt x="174" y="51"/>
                        <a:pt x="174" y="51"/>
                      </a:cubicBezTo>
                      <a:cubicBezTo>
                        <a:pt x="175" y="51"/>
                        <a:pt x="175" y="51"/>
                        <a:pt x="175" y="51"/>
                      </a:cubicBezTo>
                      <a:cubicBezTo>
                        <a:pt x="176" y="50"/>
                        <a:pt x="176" y="50"/>
                        <a:pt x="176" y="50"/>
                      </a:cubicBezTo>
                      <a:cubicBezTo>
                        <a:pt x="176" y="49"/>
                        <a:pt x="176" y="49"/>
                        <a:pt x="176" y="49"/>
                      </a:cubicBezTo>
                      <a:cubicBezTo>
                        <a:pt x="176" y="48"/>
                        <a:pt x="176" y="48"/>
                        <a:pt x="176" y="48"/>
                      </a:cubicBezTo>
                      <a:cubicBezTo>
                        <a:pt x="176" y="48"/>
                        <a:pt x="176" y="48"/>
                        <a:pt x="176" y="48"/>
                      </a:cubicBezTo>
                      <a:cubicBezTo>
                        <a:pt x="177" y="48"/>
                        <a:pt x="177" y="48"/>
                        <a:pt x="177" y="48"/>
                      </a:cubicBezTo>
                      <a:cubicBezTo>
                        <a:pt x="178" y="48"/>
                        <a:pt x="178" y="48"/>
                        <a:pt x="178" y="48"/>
                      </a:cubicBezTo>
                      <a:cubicBezTo>
                        <a:pt x="179" y="47"/>
                        <a:pt x="179" y="47"/>
                        <a:pt x="179" y="47"/>
                      </a:cubicBezTo>
                      <a:cubicBezTo>
                        <a:pt x="179" y="46"/>
                        <a:pt x="179" y="46"/>
                        <a:pt x="179" y="46"/>
                      </a:cubicBezTo>
                      <a:cubicBezTo>
                        <a:pt x="180" y="46"/>
                        <a:pt x="180" y="46"/>
                        <a:pt x="180" y="46"/>
                      </a:cubicBezTo>
                      <a:cubicBezTo>
                        <a:pt x="180" y="45"/>
                        <a:pt x="180" y="45"/>
                        <a:pt x="180" y="45"/>
                      </a:cubicBezTo>
                      <a:cubicBezTo>
                        <a:pt x="181" y="46"/>
                        <a:pt x="181" y="46"/>
                        <a:pt x="181" y="46"/>
                      </a:cubicBezTo>
                      <a:cubicBezTo>
                        <a:pt x="181" y="45"/>
                        <a:pt x="181" y="45"/>
                        <a:pt x="181" y="45"/>
                      </a:cubicBezTo>
                      <a:cubicBezTo>
                        <a:pt x="182" y="45"/>
                        <a:pt x="182" y="45"/>
                        <a:pt x="182" y="45"/>
                      </a:cubicBezTo>
                      <a:cubicBezTo>
                        <a:pt x="181" y="47"/>
                        <a:pt x="181" y="47"/>
                        <a:pt x="181" y="47"/>
                      </a:cubicBezTo>
                      <a:cubicBezTo>
                        <a:pt x="180" y="48"/>
                        <a:pt x="180" y="48"/>
                        <a:pt x="180" y="48"/>
                      </a:cubicBezTo>
                      <a:cubicBezTo>
                        <a:pt x="180" y="49"/>
                        <a:pt x="180" y="49"/>
                        <a:pt x="180" y="49"/>
                      </a:cubicBezTo>
                      <a:cubicBezTo>
                        <a:pt x="180" y="49"/>
                        <a:pt x="180" y="49"/>
                        <a:pt x="180" y="49"/>
                      </a:cubicBezTo>
                      <a:cubicBezTo>
                        <a:pt x="180" y="50"/>
                        <a:pt x="180" y="50"/>
                        <a:pt x="180" y="50"/>
                      </a:cubicBezTo>
                      <a:cubicBezTo>
                        <a:pt x="179" y="50"/>
                        <a:pt x="179" y="50"/>
                        <a:pt x="179" y="50"/>
                      </a:cubicBezTo>
                      <a:cubicBezTo>
                        <a:pt x="178" y="52"/>
                        <a:pt x="178" y="52"/>
                        <a:pt x="178" y="52"/>
                      </a:cubicBezTo>
                      <a:cubicBezTo>
                        <a:pt x="178" y="52"/>
                        <a:pt x="178" y="52"/>
                        <a:pt x="178" y="52"/>
                      </a:cubicBezTo>
                      <a:cubicBezTo>
                        <a:pt x="178" y="53"/>
                        <a:pt x="178" y="53"/>
                        <a:pt x="178" y="53"/>
                      </a:cubicBezTo>
                      <a:cubicBezTo>
                        <a:pt x="178" y="53"/>
                        <a:pt x="178" y="53"/>
                        <a:pt x="178" y="53"/>
                      </a:cubicBezTo>
                      <a:cubicBezTo>
                        <a:pt x="179" y="54"/>
                        <a:pt x="179" y="54"/>
                        <a:pt x="179" y="54"/>
                      </a:cubicBezTo>
                      <a:cubicBezTo>
                        <a:pt x="179" y="54"/>
                        <a:pt x="179" y="54"/>
                        <a:pt x="179" y="54"/>
                      </a:cubicBezTo>
                      <a:cubicBezTo>
                        <a:pt x="180" y="53"/>
                        <a:pt x="180" y="53"/>
                        <a:pt x="180" y="53"/>
                      </a:cubicBezTo>
                      <a:cubicBezTo>
                        <a:pt x="181" y="53"/>
                        <a:pt x="181" y="53"/>
                        <a:pt x="181" y="53"/>
                      </a:cubicBezTo>
                      <a:cubicBezTo>
                        <a:pt x="181" y="52"/>
                        <a:pt x="181" y="52"/>
                        <a:pt x="181" y="52"/>
                      </a:cubicBezTo>
                      <a:cubicBezTo>
                        <a:pt x="181" y="52"/>
                        <a:pt x="181" y="52"/>
                        <a:pt x="181" y="52"/>
                      </a:cubicBezTo>
                      <a:cubicBezTo>
                        <a:pt x="182" y="51"/>
                        <a:pt x="182" y="51"/>
                        <a:pt x="182" y="51"/>
                      </a:cubicBezTo>
                      <a:cubicBezTo>
                        <a:pt x="182" y="50"/>
                        <a:pt x="182" y="50"/>
                        <a:pt x="182" y="50"/>
                      </a:cubicBezTo>
                      <a:cubicBezTo>
                        <a:pt x="183" y="50"/>
                        <a:pt x="183" y="50"/>
                        <a:pt x="183" y="50"/>
                      </a:cubicBezTo>
                      <a:cubicBezTo>
                        <a:pt x="183" y="50"/>
                        <a:pt x="183" y="50"/>
                        <a:pt x="183" y="50"/>
                      </a:cubicBezTo>
                      <a:cubicBezTo>
                        <a:pt x="183" y="51"/>
                        <a:pt x="183" y="51"/>
                        <a:pt x="183" y="51"/>
                      </a:cubicBezTo>
                      <a:cubicBezTo>
                        <a:pt x="184" y="51"/>
                        <a:pt x="184" y="51"/>
                        <a:pt x="184" y="51"/>
                      </a:cubicBezTo>
                      <a:cubicBezTo>
                        <a:pt x="185" y="50"/>
                        <a:pt x="185" y="50"/>
                        <a:pt x="185" y="50"/>
                      </a:cubicBezTo>
                      <a:cubicBezTo>
                        <a:pt x="186" y="50"/>
                        <a:pt x="186" y="50"/>
                        <a:pt x="186" y="50"/>
                      </a:cubicBezTo>
                      <a:cubicBezTo>
                        <a:pt x="187" y="49"/>
                        <a:pt x="187" y="49"/>
                        <a:pt x="187" y="49"/>
                      </a:cubicBezTo>
                      <a:cubicBezTo>
                        <a:pt x="187" y="48"/>
                        <a:pt x="187" y="48"/>
                        <a:pt x="187" y="48"/>
                      </a:cubicBezTo>
                      <a:cubicBezTo>
                        <a:pt x="188" y="47"/>
                        <a:pt x="188" y="47"/>
                        <a:pt x="188" y="47"/>
                      </a:cubicBezTo>
                      <a:cubicBezTo>
                        <a:pt x="188" y="46"/>
                        <a:pt x="188" y="46"/>
                        <a:pt x="188" y="46"/>
                      </a:cubicBezTo>
                      <a:cubicBezTo>
                        <a:pt x="188" y="46"/>
                        <a:pt x="188" y="46"/>
                        <a:pt x="188" y="46"/>
                      </a:cubicBezTo>
                      <a:cubicBezTo>
                        <a:pt x="189" y="47"/>
                        <a:pt x="189" y="47"/>
                        <a:pt x="189" y="47"/>
                      </a:cubicBezTo>
                      <a:cubicBezTo>
                        <a:pt x="190" y="47"/>
                        <a:pt x="190" y="47"/>
                        <a:pt x="190" y="47"/>
                      </a:cubicBezTo>
                      <a:cubicBezTo>
                        <a:pt x="190" y="46"/>
                        <a:pt x="190" y="46"/>
                        <a:pt x="190" y="46"/>
                      </a:cubicBezTo>
                      <a:cubicBezTo>
                        <a:pt x="190" y="46"/>
                        <a:pt x="190" y="46"/>
                        <a:pt x="190" y="46"/>
                      </a:cubicBezTo>
                      <a:cubicBezTo>
                        <a:pt x="189" y="45"/>
                        <a:pt x="189" y="45"/>
                        <a:pt x="189" y="45"/>
                      </a:cubicBezTo>
                      <a:cubicBezTo>
                        <a:pt x="189" y="44"/>
                        <a:pt x="189" y="44"/>
                        <a:pt x="189" y="44"/>
                      </a:cubicBezTo>
                      <a:cubicBezTo>
                        <a:pt x="190" y="44"/>
                        <a:pt x="190" y="44"/>
                        <a:pt x="190" y="44"/>
                      </a:cubicBezTo>
                      <a:cubicBezTo>
                        <a:pt x="191" y="43"/>
                        <a:pt x="191" y="43"/>
                        <a:pt x="191" y="43"/>
                      </a:cubicBezTo>
                      <a:cubicBezTo>
                        <a:pt x="192" y="43"/>
                        <a:pt x="192" y="43"/>
                        <a:pt x="192" y="43"/>
                      </a:cubicBezTo>
                      <a:cubicBezTo>
                        <a:pt x="192" y="43"/>
                        <a:pt x="192" y="43"/>
                        <a:pt x="192" y="43"/>
                      </a:cubicBezTo>
                      <a:cubicBezTo>
                        <a:pt x="193" y="43"/>
                        <a:pt x="193" y="43"/>
                        <a:pt x="193" y="43"/>
                      </a:cubicBezTo>
                      <a:cubicBezTo>
                        <a:pt x="194" y="42"/>
                        <a:pt x="194" y="42"/>
                        <a:pt x="194" y="42"/>
                      </a:cubicBezTo>
                      <a:cubicBezTo>
                        <a:pt x="193" y="42"/>
                        <a:pt x="193" y="42"/>
                        <a:pt x="193" y="42"/>
                      </a:cubicBezTo>
                      <a:cubicBezTo>
                        <a:pt x="193" y="40"/>
                        <a:pt x="193" y="40"/>
                        <a:pt x="193" y="40"/>
                      </a:cubicBezTo>
                      <a:cubicBezTo>
                        <a:pt x="194" y="40"/>
                        <a:pt x="194" y="40"/>
                        <a:pt x="194" y="40"/>
                      </a:cubicBezTo>
                      <a:cubicBezTo>
                        <a:pt x="193" y="39"/>
                        <a:pt x="193" y="39"/>
                        <a:pt x="193" y="39"/>
                      </a:cubicBezTo>
                      <a:cubicBezTo>
                        <a:pt x="193" y="38"/>
                        <a:pt x="193" y="38"/>
                        <a:pt x="193" y="38"/>
                      </a:cubicBezTo>
                      <a:cubicBezTo>
                        <a:pt x="193" y="38"/>
                        <a:pt x="193" y="38"/>
                        <a:pt x="193" y="38"/>
                      </a:cubicBezTo>
                      <a:cubicBezTo>
                        <a:pt x="192" y="38"/>
                        <a:pt x="192" y="38"/>
                        <a:pt x="192" y="38"/>
                      </a:cubicBezTo>
                      <a:cubicBezTo>
                        <a:pt x="191" y="39"/>
                        <a:pt x="191" y="39"/>
                        <a:pt x="191" y="39"/>
                      </a:cubicBezTo>
                      <a:cubicBezTo>
                        <a:pt x="191" y="40"/>
                        <a:pt x="191" y="40"/>
                        <a:pt x="191" y="40"/>
                      </a:cubicBezTo>
                      <a:cubicBezTo>
                        <a:pt x="191" y="40"/>
                        <a:pt x="191" y="40"/>
                        <a:pt x="191" y="40"/>
                      </a:cubicBezTo>
                      <a:cubicBezTo>
                        <a:pt x="191" y="41"/>
                        <a:pt x="191" y="41"/>
                        <a:pt x="191" y="41"/>
                      </a:cubicBezTo>
                      <a:cubicBezTo>
                        <a:pt x="190" y="41"/>
                        <a:pt x="190" y="41"/>
                        <a:pt x="190" y="41"/>
                      </a:cubicBezTo>
                      <a:cubicBezTo>
                        <a:pt x="190" y="40"/>
                        <a:pt x="190" y="40"/>
                        <a:pt x="190" y="40"/>
                      </a:cubicBezTo>
                      <a:cubicBezTo>
                        <a:pt x="190" y="40"/>
                        <a:pt x="190" y="40"/>
                        <a:pt x="190" y="40"/>
                      </a:cubicBezTo>
                      <a:cubicBezTo>
                        <a:pt x="190" y="41"/>
                        <a:pt x="190" y="41"/>
                        <a:pt x="190" y="41"/>
                      </a:cubicBezTo>
                      <a:cubicBezTo>
                        <a:pt x="189" y="41"/>
                        <a:pt x="189" y="41"/>
                        <a:pt x="189" y="41"/>
                      </a:cubicBezTo>
                      <a:cubicBezTo>
                        <a:pt x="189" y="41"/>
                        <a:pt x="189" y="41"/>
                        <a:pt x="189" y="41"/>
                      </a:cubicBezTo>
                      <a:cubicBezTo>
                        <a:pt x="189" y="39"/>
                        <a:pt x="189" y="39"/>
                        <a:pt x="189" y="39"/>
                      </a:cubicBezTo>
                      <a:cubicBezTo>
                        <a:pt x="188" y="39"/>
                        <a:pt x="188" y="39"/>
                        <a:pt x="188" y="39"/>
                      </a:cubicBezTo>
                      <a:cubicBezTo>
                        <a:pt x="187" y="39"/>
                        <a:pt x="187" y="39"/>
                        <a:pt x="187" y="39"/>
                      </a:cubicBezTo>
                      <a:cubicBezTo>
                        <a:pt x="187" y="39"/>
                        <a:pt x="187" y="39"/>
                        <a:pt x="187" y="39"/>
                      </a:cubicBezTo>
                      <a:cubicBezTo>
                        <a:pt x="186" y="39"/>
                        <a:pt x="186" y="39"/>
                        <a:pt x="186" y="39"/>
                      </a:cubicBezTo>
                      <a:cubicBezTo>
                        <a:pt x="185" y="39"/>
                        <a:pt x="185" y="39"/>
                        <a:pt x="185" y="39"/>
                      </a:cubicBezTo>
                      <a:cubicBezTo>
                        <a:pt x="185" y="39"/>
                        <a:pt x="185" y="39"/>
                        <a:pt x="185" y="39"/>
                      </a:cubicBezTo>
                      <a:cubicBezTo>
                        <a:pt x="183" y="39"/>
                        <a:pt x="183" y="39"/>
                        <a:pt x="183" y="39"/>
                      </a:cubicBezTo>
                      <a:cubicBezTo>
                        <a:pt x="182" y="39"/>
                        <a:pt x="182" y="39"/>
                        <a:pt x="182" y="39"/>
                      </a:cubicBezTo>
                      <a:cubicBezTo>
                        <a:pt x="181" y="40"/>
                        <a:pt x="181" y="40"/>
                        <a:pt x="181" y="40"/>
                      </a:cubicBezTo>
                      <a:cubicBezTo>
                        <a:pt x="181" y="40"/>
                        <a:pt x="181" y="40"/>
                        <a:pt x="181" y="40"/>
                      </a:cubicBezTo>
                      <a:cubicBezTo>
                        <a:pt x="181" y="40"/>
                        <a:pt x="181" y="40"/>
                        <a:pt x="181" y="40"/>
                      </a:cubicBezTo>
                      <a:cubicBezTo>
                        <a:pt x="180" y="40"/>
                        <a:pt x="180" y="40"/>
                        <a:pt x="180" y="40"/>
                      </a:cubicBezTo>
                      <a:cubicBezTo>
                        <a:pt x="178" y="42"/>
                        <a:pt x="178" y="42"/>
                        <a:pt x="178" y="42"/>
                      </a:cubicBezTo>
                      <a:cubicBezTo>
                        <a:pt x="177" y="42"/>
                        <a:pt x="177" y="42"/>
                        <a:pt x="177" y="42"/>
                      </a:cubicBezTo>
                      <a:cubicBezTo>
                        <a:pt x="177" y="42"/>
                        <a:pt x="177" y="42"/>
                        <a:pt x="177" y="42"/>
                      </a:cubicBezTo>
                      <a:cubicBezTo>
                        <a:pt x="176" y="43"/>
                        <a:pt x="176" y="43"/>
                        <a:pt x="176" y="43"/>
                      </a:cubicBezTo>
                      <a:cubicBezTo>
                        <a:pt x="175" y="43"/>
                        <a:pt x="175" y="43"/>
                        <a:pt x="175" y="43"/>
                      </a:cubicBezTo>
                      <a:cubicBezTo>
                        <a:pt x="174" y="44"/>
                        <a:pt x="174" y="44"/>
                        <a:pt x="174" y="44"/>
                      </a:cubicBezTo>
                      <a:cubicBezTo>
                        <a:pt x="174" y="44"/>
                        <a:pt x="174" y="44"/>
                        <a:pt x="174" y="44"/>
                      </a:cubicBezTo>
                      <a:cubicBezTo>
                        <a:pt x="172" y="44"/>
                        <a:pt x="172" y="44"/>
                        <a:pt x="172" y="44"/>
                      </a:cubicBezTo>
                      <a:cubicBezTo>
                        <a:pt x="172" y="44"/>
                        <a:pt x="172" y="44"/>
                        <a:pt x="172" y="44"/>
                      </a:cubicBezTo>
                      <a:cubicBezTo>
                        <a:pt x="171" y="44"/>
                        <a:pt x="171" y="44"/>
                        <a:pt x="171" y="44"/>
                      </a:cubicBezTo>
                      <a:cubicBezTo>
                        <a:pt x="171" y="45"/>
                        <a:pt x="171" y="45"/>
                        <a:pt x="171" y="45"/>
                      </a:cubicBezTo>
                      <a:cubicBezTo>
                        <a:pt x="170" y="45"/>
                        <a:pt x="170" y="45"/>
                        <a:pt x="170" y="45"/>
                      </a:cubicBezTo>
                      <a:cubicBezTo>
                        <a:pt x="169" y="46"/>
                        <a:pt x="169" y="46"/>
                        <a:pt x="169" y="46"/>
                      </a:cubicBezTo>
                      <a:cubicBezTo>
                        <a:pt x="168" y="46"/>
                        <a:pt x="168" y="46"/>
                        <a:pt x="168" y="46"/>
                      </a:cubicBezTo>
                      <a:cubicBezTo>
                        <a:pt x="167" y="46"/>
                        <a:pt x="167" y="46"/>
                        <a:pt x="167" y="46"/>
                      </a:cubicBezTo>
                      <a:cubicBezTo>
                        <a:pt x="166" y="46"/>
                        <a:pt x="166" y="46"/>
                        <a:pt x="166" y="46"/>
                      </a:cubicBezTo>
                      <a:cubicBezTo>
                        <a:pt x="164" y="46"/>
                        <a:pt x="164" y="46"/>
                        <a:pt x="164" y="46"/>
                      </a:cubicBezTo>
                      <a:cubicBezTo>
                        <a:pt x="163" y="48"/>
                        <a:pt x="163" y="48"/>
                        <a:pt x="163" y="48"/>
                      </a:cubicBezTo>
                      <a:cubicBezTo>
                        <a:pt x="162" y="48"/>
                        <a:pt x="162" y="48"/>
                        <a:pt x="162" y="48"/>
                      </a:cubicBezTo>
                      <a:cubicBezTo>
                        <a:pt x="161" y="48"/>
                        <a:pt x="161" y="48"/>
                        <a:pt x="161" y="48"/>
                      </a:cubicBezTo>
                      <a:cubicBezTo>
                        <a:pt x="161" y="49"/>
                        <a:pt x="161" y="49"/>
                        <a:pt x="161" y="49"/>
                      </a:cubicBezTo>
                      <a:cubicBezTo>
                        <a:pt x="161" y="49"/>
                        <a:pt x="161" y="49"/>
                        <a:pt x="161" y="49"/>
                      </a:cubicBezTo>
                      <a:cubicBezTo>
                        <a:pt x="162" y="49"/>
                        <a:pt x="162" y="49"/>
                        <a:pt x="162" y="49"/>
                      </a:cubicBezTo>
                      <a:cubicBezTo>
                        <a:pt x="161" y="49"/>
                        <a:pt x="161" y="49"/>
                        <a:pt x="161" y="49"/>
                      </a:cubicBezTo>
                      <a:cubicBezTo>
                        <a:pt x="161" y="50"/>
                        <a:pt x="161" y="50"/>
                        <a:pt x="161" y="50"/>
                      </a:cubicBezTo>
                      <a:cubicBezTo>
                        <a:pt x="161" y="50"/>
                        <a:pt x="161" y="50"/>
                        <a:pt x="161" y="50"/>
                      </a:cubicBezTo>
                      <a:cubicBezTo>
                        <a:pt x="161" y="51"/>
                        <a:pt x="161" y="51"/>
                        <a:pt x="161" y="51"/>
                      </a:cubicBezTo>
                      <a:cubicBezTo>
                        <a:pt x="160" y="51"/>
                        <a:pt x="160" y="51"/>
                        <a:pt x="160" y="51"/>
                      </a:cubicBezTo>
                      <a:cubicBezTo>
                        <a:pt x="160" y="51"/>
                        <a:pt x="160" y="51"/>
                        <a:pt x="160" y="51"/>
                      </a:cubicBezTo>
                      <a:cubicBezTo>
                        <a:pt x="161" y="52"/>
                        <a:pt x="161" y="52"/>
                        <a:pt x="161" y="52"/>
                      </a:cubicBezTo>
                      <a:cubicBezTo>
                        <a:pt x="162" y="51"/>
                        <a:pt x="162" y="51"/>
                        <a:pt x="162" y="51"/>
                      </a:cubicBezTo>
                      <a:cubicBezTo>
                        <a:pt x="162" y="51"/>
                        <a:pt x="162" y="51"/>
                        <a:pt x="162" y="51"/>
                      </a:cubicBezTo>
                      <a:cubicBezTo>
                        <a:pt x="163" y="51"/>
                        <a:pt x="163" y="51"/>
                        <a:pt x="163" y="51"/>
                      </a:cubicBezTo>
                      <a:cubicBezTo>
                        <a:pt x="164" y="51"/>
                        <a:pt x="164" y="51"/>
                        <a:pt x="164" y="51"/>
                      </a:cubicBezTo>
                      <a:cubicBezTo>
                        <a:pt x="164" y="52"/>
                        <a:pt x="164" y="52"/>
                        <a:pt x="164" y="52"/>
                      </a:cubicBezTo>
                      <a:cubicBezTo>
                        <a:pt x="164" y="53"/>
                        <a:pt x="164" y="53"/>
                        <a:pt x="164" y="53"/>
                      </a:cubicBezTo>
                      <a:cubicBezTo>
                        <a:pt x="165" y="53"/>
                        <a:pt x="165" y="53"/>
                        <a:pt x="165" y="53"/>
                      </a:cubicBezTo>
                      <a:close/>
                      <a:moveTo>
                        <a:pt x="250" y="98"/>
                      </a:moveTo>
                      <a:cubicBezTo>
                        <a:pt x="250" y="98"/>
                        <a:pt x="250" y="98"/>
                        <a:pt x="250" y="98"/>
                      </a:cubicBezTo>
                      <a:cubicBezTo>
                        <a:pt x="251" y="98"/>
                        <a:pt x="251" y="98"/>
                        <a:pt x="251" y="98"/>
                      </a:cubicBezTo>
                      <a:cubicBezTo>
                        <a:pt x="251" y="98"/>
                        <a:pt x="251" y="98"/>
                        <a:pt x="251" y="98"/>
                      </a:cubicBezTo>
                      <a:cubicBezTo>
                        <a:pt x="250" y="99"/>
                        <a:pt x="250" y="99"/>
                        <a:pt x="250" y="99"/>
                      </a:cubicBezTo>
                      <a:cubicBezTo>
                        <a:pt x="250" y="99"/>
                        <a:pt x="250" y="99"/>
                        <a:pt x="250" y="99"/>
                      </a:cubicBezTo>
                      <a:cubicBezTo>
                        <a:pt x="250" y="98"/>
                        <a:pt x="250" y="98"/>
                        <a:pt x="250" y="98"/>
                      </a:cubicBezTo>
                      <a:close/>
                      <a:moveTo>
                        <a:pt x="240" y="81"/>
                      </a:moveTo>
                      <a:cubicBezTo>
                        <a:pt x="239" y="80"/>
                        <a:pt x="239" y="80"/>
                        <a:pt x="239" y="80"/>
                      </a:cubicBezTo>
                      <a:cubicBezTo>
                        <a:pt x="238" y="80"/>
                        <a:pt x="238" y="80"/>
                        <a:pt x="238" y="80"/>
                      </a:cubicBezTo>
                      <a:cubicBezTo>
                        <a:pt x="238" y="80"/>
                        <a:pt x="238" y="80"/>
                        <a:pt x="238" y="80"/>
                      </a:cubicBezTo>
                      <a:cubicBezTo>
                        <a:pt x="239" y="80"/>
                        <a:pt x="239" y="80"/>
                        <a:pt x="239" y="80"/>
                      </a:cubicBezTo>
                      <a:cubicBezTo>
                        <a:pt x="239" y="81"/>
                        <a:pt x="239" y="81"/>
                        <a:pt x="239" y="81"/>
                      </a:cubicBezTo>
                      <a:cubicBezTo>
                        <a:pt x="239" y="81"/>
                        <a:pt x="239" y="81"/>
                        <a:pt x="239" y="81"/>
                      </a:cubicBezTo>
                      <a:cubicBezTo>
                        <a:pt x="238" y="81"/>
                        <a:pt x="238" y="81"/>
                        <a:pt x="238" y="81"/>
                      </a:cubicBezTo>
                      <a:cubicBezTo>
                        <a:pt x="237" y="81"/>
                        <a:pt x="237" y="81"/>
                        <a:pt x="237" y="81"/>
                      </a:cubicBezTo>
                      <a:cubicBezTo>
                        <a:pt x="238" y="82"/>
                        <a:pt x="238" y="82"/>
                        <a:pt x="238" y="82"/>
                      </a:cubicBezTo>
                      <a:cubicBezTo>
                        <a:pt x="238" y="82"/>
                        <a:pt x="238" y="82"/>
                        <a:pt x="238" y="82"/>
                      </a:cubicBezTo>
                      <a:cubicBezTo>
                        <a:pt x="238" y="83"/>
                        <a:pt x="238" y="83"/>
                        <a:pt x="238" y="83"/>
                      </a:cubicBezTo>
                      <a:cubicBezTo>
                        <a:pt x="237" y="82"/>
                        <a:pt x="237" y="82"/>
                        <a:pt x="237" y="82"/>
                      </a:cubicBezTo>
                      <a:cubicBezTo>
                        <a:pt x="236" y="83"/>
                        <a:pt x="236" y="83"/>
                        <a:pt x="236" y="83"/>
                      </a:cubicBezTo>
                      <a:cubicBezTo>
                        <a:pt x="235" y="83"/>
                        <a:pt x="235" y="83"/>
                        <a:pt x="235" y="83"/>
                      </a:cubicBezTo>
                      <a:cubicBezTo>
                        <a:pt x="235" y="84"/>
                        <a:pt x="235" y="84"/>
                        <a:pt x="235" y="84"/>
                      </a:cubicBezTo>
                      <a:cubicBezTo>
                        <a:pt x="235" y="84"/>
                        <a:pt x="235" y="84"/>
                        <a:pt x="235" y="84"/>
                      </a:cubicBezTo>
                      <a:cubicBezTo>
                        <a:pt x="235" y="84"/>
                        <a:pt x="235" y="84"/>
                        <a:pt x="235" y="84"/>
                      </a:cubicBezTo>
                      <a:cubicBezTo>
                        <a:pt x="235" y="84"/>
                        <a:pt x="235" y="84"/>
                        <a:pt x="235" y="84"/>
                      </a:cubicBezTo>
                      <a:cubicBezTo>
                        <a:pt x="235" y="85"/>
                        <a:pt x="235" y="85"/>
                        <a:pt x="235" y="85"/>
                      </a:cubicBezTo>
                      <a:cubicBezTo>
                        <a:pt x="235" y="85"/>
                        <a:pt x="235" y="85"/>
                        <a:pt x="235" y="85"/>
                      </a:cubicBezTo>
                      <a:cubicBezTo>
                        <a:pt x="235" y="85"/>
                        <a:pt x="235" y="85"/>
                        <a:pt x="235" y="85"/>
                      </a:cubicBezTo>
                      <a:cubicBezTo>
                        <a:pt x="236" y="85"/>
                        <a:pt x="236" y="85"/>
                        <a:pt x="236" y="85"/>
                      </a:cubicBezTo>
                      <a:cubicBezTo>
                        <a:pt x="236" y="85"/>
                        <a:pt x="236" y="85"/>
                        <a:pt x="236" y="85"/>
                      </a:cubicBezTo>
                      <a:cubicBezTo>
                        <a:pt x="236" y="86"/>
                        <a:pt x="236" y="86"/>
                        <a:pt x="236" y="86"/>
                      </a:cubicBezTo>
                      <a:cubicBezTo>
                        <a:pt x="236" y="86"/>
                        <a:pt x="236" y="86"/>
                        <a:pt x="236" y="86"/>
                      </a:cubicBezTo>
                      <a:cubicBezTo>
                        <a:pt x="236" y="86"/>
                        <a:pt x="236" y="86"/>
                        <a:pt x="236" y="86"/>
                      </a:cubicBezTo>
                      <a:cubicBezTo>
                        <a:pt x="237" y="86"/>
                        <a:pt x="237" y="86"/>
                        <a:pt x="237" y="86"/>
                      </a:cubicBezTo>
                      <a:cubicBezTo>
                        <a:pt x="237" y="86"/>
                        <a:pt x="237" y="86"/>
                        <a:pt x="237" y="86"/>
                      </a:cubicBezTo>
                      <a:cubicBezTo>
                        <a:pt x="237" y="87"/>
                        <a:pt x="237" y="87"/>
                        <a:pt x="237" y="87"/>
                      </a:cubicBezTo>
                      <a:cubicBezTo>
                        <a:pt x="237" y="87"/>
                        <a:pt x="237" y="87"/>
                        <a:pt x="237" y="87"/>
                      </a:cubicBezTo>
                      <a:cubicBezTo>
                        <a:pt x="238" y="87"/>
                        <a:pt x="238" y="87"/>
                        <a:pt x="238" y="87"/>
                      </a:cubicBezTo>
                      <a:cubicBezTo>
                        <a:pt x="238" y="87"/>
                        <a:pt x="238" y="87"/>
                        <a:pt x="238" y="87"/>
                      </a:cubicBezTo>
                      <a:cubicBezTo>
                        <a:pt x="238" y="88"/>
                        <a:pt x="238" y="88"/>
                        <a:pt x="238" y="88"/>
                      </a:cubicBezTo>
                      <a:cubicBezTo>
                        <a:pt x="238" y="88"/>
                        <a:pt x="238" y="88"/>
                        <a:pt x="238" y="88"/>
                      </a:cubicBezTo>
                      <a:cubicBezTo>
                        <a:pt x="239" y="88"/>
                        <a:pt x="239" y="88"/>
                        <a:pt x="239" y="88"/>
                      </a:cubicBezTo>
                      <a:cubicBezTo>
                        <a:pt x="239" y="89"/>
                        <a:pt x="239" y="89"/>
                        <a:pt x="239" y="89"/>
                      </a:cubicBezTo>
                      <a:cubicBezTo>
                        <a:pt x="240" y="89"/>
                        <a:pt x="240" y="89"/>
                        <a:pt x="240" y="89"/>
                      </a:cubicBezTo>
                      <a:cubicBezTo>
                        <a:pt x="241" y="89"/>
                        <a:pt x="241" y="89"/>
                        <a:pt x="241" y="89"/>
                      </a:cubicBezTo>
                      <a:cubicBezTo>
                        <a:pt x="242" y="89"/>
                        <a:pt x="242" y="89"/>
                        <a:pt x="242" y="89"/>
                      </a:cubicBezTo>
                      <a:cubicBezTo>
                        <a:pt x="242" y="90"/>
                        <a:pt x="242" y="90"/>
                        <a:pt x="242" y="90"/>
                      </a:cubicBezTo>
                      <a:cubicBezTo>
                        <a:pt x="243" y="89"/>
                        <a:pt x="243" y="89"/>
                        <a:pt x="243" y="89"/>
                      </a:cubicBezTo>
                      <a:cubicBezTo>
                        <a:pt x="242" y="89"/>
                        <a:pt x="242" y="89"/>
                        <a:pt x="242" y="89"/>
                      </a:cubicBezTo>
                      <a:cubicBezTo>
                        <a:pt x="243" y="89"/>
                        <a:pt x="243" y="89"/>
                        <a:pt x="243" y="89"/>
                      </a:cubicBezTo>
                      <a:cubicBezTo>
                        <a:pt x="244" y="88"/>
                        <a:pt x="244" y="88"/>
                        <a:pt x="244" y="88"/>
                      </a:cubicBezTo>
                      <a:cubicBezTo>
                        <a:pt x="243" y="87"/>
                        <a:pt x="243" y="87"/>
                        <a:pt x="243" y="87"/>
                      </a:cubicBezTo>
                      <a:cubicBezTo>
                        <a:pt x="244" y="86"/>
                        <a:pt x="244" y="86"/>
                        <a:pt x="244" y="86"/>
                      </a:cubicBezTo>
                      <a:cubicBezTo>
                        <a:pt x="244" y="85"/>
                        <a:pt x="244" y="85"/>
                        <a:pt x="244" y="85"/>
                      </a:cubicBezTo>
                      <a:cubicBezTo>
                        <a:pt x="245" y="84"/>
                        <a:pt x="245" y="84"/>
                        <a:pt x="245" y="84"/>
                      </a:cubicBezTo>
                      <a:cubicBezTo>
                        <a:pt x="245" y="83"/>
                        <a:pt x="245" y="83"/>
                        <a:pt x="245" y="83"/>
                      </a:cubicBezTo>
                      <a:cubicBezTo>
                        <a:pt x="245" y="83"/>
                        <a:pt x="245" y="83"/>
                        <a:pt x="245" y="83"/>
                      </a:cubicBezTo>
                      <a:cubicBezTo>
                        <a:pt x="245" y="82"/>
                        <a:pt x="245" y="82"/>
                        <a:pt x="245" y="82"/>
                      </a:cubicBezTo>
                      <a:cubicBezTo>
                        <a:pt x="244" y="81"/>
                        <a:pt x="244" y="81"/>
                        <a:pt x="244" y="81"/>
                      </a:cubicBezTo>
                      <a:cubicBezTo>
                        <a:pt x="244" y="81"/>
                        <a:pt x="244" y="81"/>
                        <a:pt x="244" y="81"/>
                      </a:cubicBezTo>
                      <a:cubicBezTo>
                        <a:pt x="244" y="80"/>
                        <a:pt x="244" y="80"/>
                        <a:pt x="244" y="80"/>
                      </a:cubicBezTo>
                      <a:cubicBezTo>
                        <a:pt x="244" y="80"/>
                        <a:pt x="244" y="80"/>
                        <a:pt x="244" y="80"/>
                      </a:cubicBezTo>
                      <a:cubicBezTo>
                        <a:pt x="243" y="79"/>
                        <a:pt x="243" y="79"/>
                        <a:pt x="243" y="79"/>
                      </a:cubicBezTo>
                      <a:cubicBezTo>
                        <a:pt x="242" y="79"/>
                        <a:pt x="242" y="79"/>
                        <a:pt x="242" y="79"/>
                      </a:cubicBezTo>
                      <a:cubicBezTo>
                        <a:pt x="241" y="79"/>
                        <a:pt x="241" y="79"/>
                        <a:pt x="241" y="79"/>
                      </a:cubicBezTo>
                      <a:cubicBezTo>
                        <a:pt x="240" y="79"/>
                        <a:pt x="240" y="79"/>
                        <a:pt x="240" y="79"/>
                      </a:cubicBezTo>
                      <a:cubicBezTo>
                        <a:pt x="240" y="80"/>
                        <a:pt x="240" y="80"/>
                        <a:pt x="240" y="80"/>
                      </a:cubicBezTo>
                      <a:cubicBezTo>
                        <a:pt x="240" y="80"/>
                        <a:pt x="240" y="80"/>
                        <a:pt x="240" y="80"/>
                      </a:cubicBezTo>
                      <a:cubicBezTo>
                        <a:pt x="240" y="81"/>
                        <a:pt x="240" y="81"/>
                        <a:pt x="240" y="81"/>
                      </a:cubicBezTo>
                      <a:cubicBezTo>
                        <a:pt x="240" y="81"/>
                        <a:pt x="240" y="81"/>
                        <a:pt x="240" y="81"/>
                      </a:cubicBezTo>
                      <a:close/>
                      <a:moveTo>
                        <a:pt x="245" y="74"/>
                      </a:moveTo>
                      <a:cubicBezTo>
                        <a:pt x="245" y="74"/>
                        <a:pt x="245" y="74"/>
                        <a:pt x="245" y="74"/>
                      </a:cubicBezTo>
                      <a:cubicBezTo>
                        <a:pt x="245" y="74"/>
                        <a:pt x="245" y="74"/>
                        <a:pt x="245" y="74"/>
                      </a:cubicBezTo>
                      <a:cubicBezTo>
                        <a:pt x="246" y="74"/>
                        <a:pt x="246" y="74"/>
                        <a:pt x="246" y="74"/>
                      </a:cubicBezTo>
                      <a:cubicBezTo>
                        <a:pt x="246" y="74"/>
                        <a:pt x="246" y="74"/>
                        <a:pt x="245" y="74"/>
                      </a:cubicBezTo>
                      <a:close/>
                      <a:moveTo>
                        <a:pt x="244" y="78"/>
                      </a:moveTo>
                      <a:cubicBezTo>
                        <a:pt x="244" y="78"/>
                        <a:pt x="244" y="78"/>
                        <a:pt x="244" y="78"/>
                      </a:cubicBezTo>
                      <a:cubicBezTo>
                        <a:pt x="244" y="78"/>
                        <a:pt x="244" y="78"/>
                        <a:pt x="244" y="78"/>
                      </a:cubicBezTo>
                      <a:cubicBezTo>
                        <a:pt x="244" y="77"/>
                        <a:pt x="244" y="77"/>
                        <a:pt x="244" y="77"/>
                      </a:cubicBezTo>
                      <a:cubicBezTo>
                        <a:pt x="244" y="77"/>
                        <a:pt x="244" y="77"/>
                        <a:pt x="244" y="77"/>
                      </a:cubicBezTo>
                      <a:cubicBezTo>
                        <a:pt x="244" y="76"/>
                        <a:pt x="244" y="76"/>
                        <a:pt x="244" y="76"/>
                      </a:cubicBezTo>
                      <a:cubicBezTo>
                        <a:pt x="244" y="76"/>
                        <a:pt x="244" y="76"/>
                        <a:pt x="244" y="76"/>
                      </a:cubicBezTo>
                      <a:cubicBezTo>
                        <a:pt x="246" y="76"/>
                        <a:pt x="246" y="76"/>
                        <a:pt x="246" y="76"/>
                      </a:cubicBezTo>
                      <a:cubicBezTo>
                        <a:pt x="245" y="77"/>
                        <a:pt x="245" y="77"/>
                        <a:pt x="245" y="77"/>
                      </a:cubicBezTo>
                      <a:cubicBezTo>
                        <a:pt x="245" y="78"/>
                        <a:pt x="245" y="78"/>
                        <a:pt x="245" y="78"/>
                      </a:cubicBezTo>
                      <a:cubicBezTo>
                        <a:pt x="245" y="78"/>
                        <a:pt x="244" y="78"/>
                        <a:pt x="244" y="78"/>
                      </a:cubicBezTo>
                      <a:close/>
                      <a:moveTo>
                        <a:pt x="238" y="77"/>
                      </a:moveTo>
                      <a:cubicBezTo>
                        <a:pt x="238" y="76"/>
                        <a:pt x="238" y="76"/>
                        <a:pt x="238" y="76"/>
                      </a:cubicBezTo>
                      <a:cubicBezTo>
                        <a:pt x="238" y="76"/>
                        <a:pt x="238" y="76"/>
                        <a:pt x="238" y="76"/>
                      </a:cubicBezTo>
                      <a:cubicBezTo>
                        <a:pt x="239" y="76"/>
                        <a:pt x="239" y="76"/>
                        <a:pt x="239" y="76"/>
                      </a:cubicBezTo>
                      <a:cubicBezTo>
                        <a:pt x="239" y="76"/>
                        <a:pt x="239" y="76"/>
                        <a:pt x="239" y="76"/>
                      </a:cubicBezTo>
                      <a:cubicBezTo>
                        <a:pt x="239" y="76"/>
                        <a:pt x="239" y="76"/>
                        <a:pt x="239" y="76"/>
                      </a:cubicBezTo>
                      <a:cubicBezTo>
                        <a:pt x="239" y="77"/>
                        <a:pt x="239" y="77"/>
                        <a:pt x="239" y="77"/>
                      </a:cubicBezTo>
                      <a:cubicBezTo>
                        <a:pt x="238" y="77"/>
                        <a:pt x="238" y="77"/>
                        <a:pt x="238" y="77"/>
                      </a:cubicBezTo>
                      <a:close/>
                      <a:moveTo>
                        <a:pt x="237" y="78"/>
                      </a:moveTo>
                      <a:cubicBezTo>
                        <a:pt x="237" y="77"/>
                        <a:pt x="237" y="77"/>
                        <a:pt x="237" y="77"/>
                      </a:cubicBezTo>
                      <a:cubicBezTo>
                        <a:pt x="237" y="77"/>
                        <a:pt x="237" y="77"/>
                        <a:pt x="237" y="77"/>
                      </a:cubicBezTo>
                      <a:cubicBezTo>
                        <a:pt x="237" y="77"/>
                        <a:pt x="237" y="77"/>
                        <a:pt x="237" y="77"/>
                      </a:cubicBezTo>
                      <a:cubicBezTo>
                        <a:pt x="237" y="77"/>
                        <a:pt x="237" y="77"/>
                        <a:pt x="237" y="77"/>
                      </a:cubicBezTo>
                      <a:cubicBezTo>
                        <a:pt x="237" y="78"/>
                        <a:pt x="237" y="78"/>
                        <a:pt x="237" y="78"/>
                      </a:cubicBezTo>
                      <a:close/>
                      <a:moveTo>
                        <a:pt x="238" y="79"/>
                      </a:moveTo>
                      <a:cubicBezTo>
                        <a:pt x="238" y="79"/>
                        <a:pt x="238" y="79"/>
                        <a:pt x="238" y="79"/>
                      </a:cubicBezTo>
                      <a:cubicBezTo>
                        <a:pt x="238" y="79"/>
                        <a:pt x="238" y="79"/>
                        <a:pt x="238" y="79"/>
                      </a:cubicBezTo>
                      <a:cubicBezTo>
                        <a:pt x="238" y="78"/>
                        <a:pt x="238" y="78"/>
                        <a:pt x="238" y="78"/>
                      </a:cubicBezTo>
                      <a:cubicBezTo>
                        <a:pt x="238" y="78"/>
                        <a:pt x="238" y="78"/>
                        <a:pt x="238" y="78"/>
                      </a:cubicBezTo>
                      <a:cubicBezTo>
                        <a:pt x="239" y="78"/>
                        <a:pt x="239" y="78"/>
                        <a:pt x="239" y="78"/>
                      </a:cubicBezTo>
                      <a:cubicBezTo>
                        <a:pt x="239" y="79"/>
                        <a:pt x="239" y="79"/>
                        <a:pt x="239" y="79"/>
                      </a:cubicBezTo>
                      <a:cubicBezTo>
                        <a:pt x="238" y="79"/>
                        <a:pt x="238" y="79"/>
                        <a:pt x="238" y="79"/>
                      </a:cubicBezTo>
                      <a:cubicBezTo>
                        <a:pt x="238" y="79"/>
                        <a:pt x="238" y="79"/>
                        <a:pt x="238" y="79"/>
                      </a:cubicBezTo>
                      <a:close/>
                      <a:moveTo>
                        <a:pt x="236" y="80"/>
                      </a:moveTo>
                      <a:cubicBezTo>
                        <a:pt x="236" y="80"/>
                        <a:pt x="236" y="80"/>
                        <a:pt x="236" y="80"/>
                      </a:cubicBezTo>
                      <a:cubicBezTo>
                        <a:pt x="235" y="79"/>
                        <a:pt x="235" y="79"/>
                        <a:pt x="235" y="79"/>
                      </a:cubicBezTo>
                      <a:cubicBezTo>
                        <a:pt x="236" y="79"/>
                        <a:pt x="236" y="79"/>
                        <a:pt x="236" y="79"/>
                      </a:cubicBezTo>
                      <a:cubicBezTo>
                        <a:pt x="236" y="78"/>
                        <a:pt x="236" y="78"/>
                        <a:pt x="236" y="78"/>
                      </a:cubicBezTo>
                      <a:cubicBezTo>
                        <a:pt x="237" y="78"/>
                        <a:pt x="237" y="78"/>
                        <a:pt x="237" y="78"/>
                      </a:cubicBezTo>
                      <a:cubicBezTo>
                        <a:pt x="237" y="78"/>
                        <a:pt x="237" y="78"/>
                        <a:pt x="237" y="78"/>
                      </a:cubicBezTo>
                      <a:cubicBezTo>
                        <a:pt x="237" y="79"/>
                        <a:pt x="237" y="79"/>
                        <a:pt x="237" y="79"/>
                      </a:cubicBezTo>
                      <a:cubicBezTo>
                        <a:pt x="237" y="79"/>
                        <a:pt x="237" y="79"/>
                        <a:pt x="237" y="79"/>
                      </a:cubicBezTo>
                      <a:cubicBezTo>
                        <a:pt x="237" y="80"/>
                        <a:pt x="237" y="80"/>
                        <a:pt x="237" y="80"/>
                      </a:cubicBezTo>
                      <a:cubicBezTo>
                        <a:pt x="237" y="80"/>
                        <a:pt x="237" y="80"/>
                        <a:pt x="237" y="80"/>
                      </a:cubicBezTo>
                      <a:cubicBezTo>
                        <a:pt x="236" y="80"/>
                        <a:pt x="236" y="80"/>
                        <a:pt x="236" y="80"/>
                      </a:cubicBezTo>
                      <a:cubicBezTo>
                        <a:pt x="236" y="80"/>
                        <a:pt x="236" y="80"/>
                        <a:pt x="236" y="80"/>
                      </a:cubicBezTo>
                      <a:close/>
                      <a:moveTo>
                        <a:pt x="234" y="81"/>
                      </a:moveTo>
                      <a:cubicBezTo>
                        <a:pt x="234" y="80"/>
                        <a:pt x="234" y="80"/>
                        <a:pt x="234" y="80"/>
                      </a:cubicBezTo>
                      <a:cubicBezTo>
                        <a:pt x="234" y="80"/>
                        <a:pt x="234" y="80"/>
                        <a:pt x="234" y="80"/>
                      </a:cubicBezTo>
                      <a:cubicBezTo>
                        <a:pt x="234" y="80"/>
                        <a:pt x="234" y="80"/>
                        <a:pt x="234" y="80"/>
                      </a:cubicBezTo>
                      <a:cubicBezTo>
                        <a:pt x="234" y="80"/>
                        <a:pt x="234" y="80"/>
                        <a:pt x="234" y="80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lose/>
                      <a:moveTo>
                        <a:pt x="225" y="82"/>
                      </a:moveTo>
                      <a:cubicBezTo>
                        <a:pt x="224" y="81"/>
                        <a:pt x="224" y="81"/>
                        <a:pt x="224" y="81"/>
                      </a:cubicBezTo>
                      <a:cubicBezTo>
                        <a:pt x="223" y="81"/>
                        <a:pt x="223" y="81"/>
                        <a:pt x="223" y="81"/>
                      </a:cubicBezTo>
                      <a:cubicBezTo>
                        <a:pt x="223" y="81"/>
                        <a:pt x="223" y="81"/>
                        <a:pt x="223" y="81"/>
                      </a:cubicBezTo>
                      <a:cubicBezTo>
                        <a:pt x="223" y="80"/>
                        <a:pt x="223" y="80"/>
                        <a:pt x="223" y="80"/>
                      </a:cubicBezTo>
                      <a:cubicBezTo>
                        <a:pt x="223" y="80"/>
                        <a:pt x="223" y="80"/>
                        <a:pt x="223" y="80"/>
                      </a:cubicBezTo>
                      <a:cubicBezTo>
                        <a:pt x="223" y="79"/>
                        <a:pt x="223" y="79"/>
                        <a:pt x="223" y="79"/>
                      </a:cubicBezTo>
                      <a:cubicBezTo>
                        <a:pt x="224" y="78"/>
                        <a:pt x="224" y="78"/>
                        <a:pt x="224" y="78"/>
                      </a:cubicBezTo>
                      <a:cubicBezTo>
                        <a:pt x="224" y="79"/>
                        <a:pt x="224" y="79"/>
                        <a:pt x="224" y="79"/>
                      </a:cubicBezTo>
                      <a:cubicBezTo>
                        <a:pt x="224" y="79"/>
                        <a:pt x="224" y="79"/>
                        <a:pt x="224" y="79"/>
                      </a:cubicBezTo>
                      <a:cubicBezTo>
                        <a:pt x="225" y="79"/>
                        <a:pt x="225" y="79"/>
                        <a:pt x="225" y="79"/>
                      </a:cubicBezTo>
                      <a:cubicBezTo>
                        <a:pt x="224" y="78"/>
                        <a:pt x="224" y="78"/>
                        <a:pt x="224" y="78"/>
                      </a:cubicBezTo>
                      <a:cubicBezTo>
                        <a:pt x="224" y="78"/>
                        <a:pt x="224" y="78"/>
                        <a:pt x="224" y="78"/>
                      </a:cubicBezTo>
                      <a:cubicBezTo>
                        <a:pt x="224" y="78"/>
                        <a:pt x="224" y="78"/>
                        <a:pt x="224" y="78"/>
                      </a:cubicBezTo>
                      <a:cubicBezTo>
                        <a:pt x="223" y="77"/>
                        <a:pt x="223" y="77"/>
                        <a:pt x="223" y="77"/>
                      </a:cubicBezTo>
                      <a:cubicBezTo>
                        <a:pt x="223" y="77"/>
                        <a:pt x="223" y="77"/>
                        <a:pt x="223" y="77"/>
                      </a:cubicBezTo>
                      <a:cubicBezTo>
                        <a:pt x="223" y="77"/>
                        <a:pt x="223" y="77"/>
                        <a:pt x="223" y="77"/>
                      </a:cubicBezTo>
                      <a:cubicBezTo>
                        <a:pt x="223" y="77"/>
                        <a:pt x="223" y="77"/>
                        <a:pt x="223" y="77"/>
                      </a:cubicBezTo>
                      <a:cubicBezTo>
                        <a:pt x="224" y="77"/>
                        <a:pt x="224" y="77"/>
                        <a:pt x="224" y="77"/>
                      </a:cubicBezTo>
                      <a:cubicBezTo>
                        <a:pt x="224" y="77"/>
                        <a:pt x="224" y="77"/>
                        <a:pt x="224" y="77"/>
                      </a:cubicBezTo>
                      <a:cubicBezTo>
                        <a:pt x="224" y="76"/>
                        <a:pt x="224" y="76"/>
                        <a:pt x="224" y="76"/>
                      </a:cubicBezTo>
                      <a:cubicBezTo>
                        <a:pt x="225" y="76"/>
                        <a:pt x="225" y="76"/>
                        <a:pt x="225" y="76"/>
                      </a:cubicBezTo>
                      <a:cubicBezTo>
                        <a:pt x="225" y="76"/>
                        <a:pt x="225" y="76"/>
                        <a:pt x="225" y="76"/>
                      </a:cubicBezTo>
                      <a:cubicBezTo>
                        <a:pt x="227" y="77"/>
                        <a:pt x="227" y="77"/>
                        <a:pt x="227" y="77"/>
                      </a:cubicBezTo>
                      <a:cubicBezTo>
                        <a:pt x="227" y="76"/>
                        <a:pt x="227" y="76"/>
                        <a:pt x="227" y="76"/>
                      </a:cubicBezTo>
                      <a:cubicBezTo>
                        <a:pt x="227" y="76"/>
                        <a:pt x="227" y="76"/>
                        <a:pt x="227" y="76"/>
                      </a:cubicBezTo>
                      <a:cubicBezTo>
                        <a:pt x="226" y="76"/>
                        <a:pt x="226" y="76"/>
                        <a:pt x="226" y="76"/>
                      </a:cubicBezTo>
                      <a:cubicBezTo>
                        <a:pt x="226" y="76"/>
                        <a:pt x="226" y="76"/>
                        <a:pt x="226" y="76"/>
                      </a:cubicBezTo>
                      <a:cubicBezTo>
                        <a:pt x="228" y="76"/>
                        <a:pt x="228" y="76"/>
                        <a:pt x="228" y="76"/>
                      </a:cubicBezTo>
                      <a:cubicBezTo>
                        <a:pt x="228" y="75"/>
                        <a:pt x="228" y="75"/>
                        <a:pt x="228" y="75"/>
                      </a:cubicBezTo>
                      <a:cubicBezTo>
                        <a:pt x="230" y="75"/>
                        <a:pt x="230" y="75"/>
                        <a:pt x="230" y="75"/>
                      </a:cubicBezTo>
                      <a:cubicBezTo>
                        <a:pt x="230" y="75"/>
                        <a:pt x="230" y="75"/>
                        <a:pt x="230" y="75"/>
                      </a:cubicBezTo>
                      <a:cubicBezTo>
                        <a:pt x="231" y="75"/>
                        <a:pt x="231" y="75"/>
                        <a:pt x="231" y="75"/>
                      </a:cubicBezTo>
                      <a:cubicBezTo>
                        <a:pt x="231" y="75"/>
                        <a:pt x="231" y="75"/>
                        <a:pt x="231" y="75"/>
                      </a:cubicBezTo>
                      <a:cubicBezTo>
                        <a:pt x="227" y="74"/>
                        <a:pt x="227" y="74"/>
                        <a:pt x="227" y="74"/>
                      </a:cubicBezTo>
                      <a:cubicBezTo>
                        <a:pt x="226" y="74"/>
                        <a:pt x="226" y="74"/>
                        <a:pt x="226" y="74"/>
                      </a:cubicBezTo>
                      <a:cubicBezTo>
                        <a:pt x="226" y="74"/>
                        <a:pt x="226" y="74"/>
                        <a:pt x="226" y="74"/>
                      </a:cubicBezTo>
                      <a:cubicBezTo>
                        <a:pt x="224" y="74"/>
                        <a:pt x="224" y="74"/>
                        <a:pt x="224" y="74"/>
                      </a:cubicBezTo>
                      <a:cubicBezTo>
                        <a:pt x="223" y="74"/>
                        <a:pt x="223" y="74"/>
                        <a:pt x="223" y="74"/>
                      </a:cubicBezTo>
                      <a:cubicBezTo>
                        <a:pt x="223" y="74"/>
                        <a:pt x="223" y="74"/>
                        <a:pt x="223" y="74"/>
                      </a:cubicBezTo>
                      <a:cubicBezTo>
                        <a:pt x="222" y="73"/>
                        <a:pt x="222" y="73"/>
                        <a:pt x="222" y="73"/>
                      </a:cubicBezTo>
                      <a:cubicBezTo>
                        <a:pt x="221" y="73"/>
                        <a:pt x="221" y="73"/>
                        <a:pt x="221" y="73"/>
                      </a:cubicBezTo>
                      <a:cubicBezTo>
                        <a:pt x="221" y="74"/>
                        <a:pt x="221" y="74"/>
                        <a:pt x="221" y="74"/>
                      </a:cubicBezTo>
                      <a:cubicBezTo>
                        <a:pt x="221" y="74"/>
                        <a:pt x="221" y="74"/>
                        <a:pt x="221" y="74"/>
                      </a:cubicBezTo>
                      <a:cubicBezTo>
                        <a:pt x="220" y="74"/>
                        <a:pt x="220" y="74"/>
                        <a:pt x="220" y="74"/>
                      </a:cubicBezTo>
                      <a:cubicBezTo>
                        <a:pt x="220" y="73"/>
                        <a:pt x="220" y="73"/>
                        <a:pt x="220" y="73"/>
                      </a:cubicBezTo>
                      <a:cubicBezTo>
                        <a:pt x="220" y="72"/>
                        <a:pt x="220" y="72"/>
                        <a:pt x="220" y="72"/>
                      </a:cubicBezTo>
                      <a:cubicBezTo>
                        <a:pt x="220" y="73"/>
                        <a:pt x="220" y="73"/>
                        <a:pt x="220" y="73"/>
                      </a:cubicBezTo>
                      <a:cubicBezTo>
                        <a:pt x="221" y="72"/>
                        <a:pt x="221" y="72"/>
                        <a:pt x="221" y="72"/>
                      </a:cubicBezTo>
                      <a:cubicBezTo>
                        <a:pt x="221" y="72"/>
                        <a:pt x="221" y="72"/>
                        <a:pt x="221" y="72"/>
                      </a:cubicBezTo>
                      <a:cubicBezTo>
                        <a:pt x="222" y="72"/>
                        <a:pt x="222" y="72"/>
                        <a:pt x="222" y="72"/>
                      </a:cubicBezTo>
                      <a:cubicBezTo>
                        <a:pt x="222" y="72"/>
                        <a:pt x="222" y="72"/>
                        <a:pt x="222" y="72"/>
                      </a:cubicBezTo>
                      <a:cubicBezTo>
                        <a:pt x="222" y="71"/>
                        <a:pt x="222" y="71"/>
                        <a:pt x="222" y="71"/>
                      </a:cubicBezTo>
                      <a:cubicBezTo>
                        <a:pt x="222" y="71"/>
                        <a:pt x="222" y="71"/>
                        <a:pt x="222" y="71"/>
                      </a:cubicBezTo>
                      <a:cubicBezTo>
                        <a:pt x="223" y="71"/>
                        <a:pt x="223" y="71"/>
                        <a:pt x="223" y="71"/>
                      </a:cubicBezTo>
                      <a:cubicBezTo>
                        <a:pt x="224" y="71"/>
                        <a:pt x="224" y="71"/>
                        <a:pt x="224" y="71"/>
                      </a:cubicBezTo>
                      <a:cubicBezTo>
                        <a:pt x="224" y="71"/>
                        <a:pt x="224" y="71"/>
                        <a:pt x="224" y="71"/>
                      </a:cubicBezTo>
                      <a:cubicBezTo>
                        <a:pt x="224" y="72"/>
                        <a:pt x="224" y="72"/>
                        <a:pt x="224" y="72"/>
                      </a:cubicBezTo>
                      <a:cubicBezTo>
                        <a:pt x="224" y="73"/>
                        <a:pt x="224" y="73"/>
                        <a:pt x="224" y="73"/>
                      </a:cubicBezTo>
                      <a:cubicBezTo>
                        <a:pt x="225" y="73"/>
                        <a:pt x="225" y="73"/>
                        <a:pt x="225" y="73"/>
                      </a:cubicBezTo>
                      <a:cubicBezTo>
                        <a:pt x="225" y="72"/>
                        <a:pt x="225" y="72"/>
                        <a:pt x="225" y="72"/>
                      </a:cubicBezTo>
                      <a:cubicBezTo>
                        <a:pt x="225" y="72"/>
                        <a:pt x="225" y="72"/>
                        <a:pt x="225" y="72"/>
                      </a:cubicBezTo>
                      <a:cubicBezTo>
                        <a:pt x="224" y="71"/>
                        <a:pt x="224" y="71"/>
                        <a:pt x="224" y="71"/>
                      </a:cubicBezTo>
                      <a:cubicBezTo>
                        <a:pt x="225" y="70"/>
                        <a:pt x="225" y="70"/>
                        <a:pt x="225" y="70"/>
                      </a:cubicBezTo>
                      <a:cubicBezTo>
                        <a:pt x="226" y="70"/>
                        <a:pt x="226" y="70"/>
                        <a:pt x="226" y="70"/>
                      </a:cubicBezTo>
                      <a:cubicBezTo>
                        <a:pt x="226" y="70"/>
                        <a:pt x="226" y="70"/>
                        <a:pt x="226" y="70"/>
                      </a:cubicBezTo>
                      <a:cubicBezTo>
                        <a:pt x="225" y="69"/>
                        <a:pt x="225" y="69"/>
                        <a:pt x="225" y="69"/>
                      </a:cubicBezTo>
                      <a:cubicBezTo>
                        <a:pt x="225" y="68"/>
                        <a:pt x="225" y="68"/>
                        <a:pt x="225" y="68"/>
                      </a:cubicBezTo>
                      <a:cubicBezTo>
                        <a:pt x="226" y="68"/>
                        <a:pt x="226" y="68"/>
                        <a:pt x="226" y="68"/>
                      </a:cubicBezTo>
                      <a:cubicBezTo>
                        <a:pt x="226" y="68"/>
                        <a:pt x="226" y="68"/>
                        <a:pt x="226" y="68"/>
                      </a:cubicBezTo>
                      <a:cubicBezTo>
                        <a:pt x="227" y="67"/>
                        <a:pt x="227" y="67"/>
                        <a:pt x="227" y="67"/>
                      </a:cubicBezTo>
                      <a:cubicBezTo>
                        <a:pt x="227" y="67"/>
                        <a:pt x="227" y="67"/>
                        <a:pt x="227" y="67"/>
                      </a:cubicBezTo>
                      <a:cubicBezTo>
                        <a:pt x="226" y="67"/>
                        <a:pt x="226" y="67"/>
                        <a:pt x="226" y="67"/>
                      </a:cubicBezTo>
                      <a:cubicBezTo>
                        <a:pt x="226" y="67"/>
                        <a:pt x="226" y="67"/>
                        <a:pt x="226" y="67"/>
                      </a:cubicBezTo>
                      <a:cubicBezTo>
                        <a:pt x="226" y="66"/>
                        <a:pt x="226" y="66"/>
                        <a:pt x="226" y="66"/>
                      </a:cubicBezTo>
                      <a:cubicBezTo>
                        <a:pt x="227" y="66"/>
                        <a:pt x="227" y="66"/>
                        <a:pt x="227" y="66"/>
                      </a:cubicBezTo>
                      <a:cubicBezTo>
                        <a:pt x="227" y="65"/>
                        <a:pt x="227" y="65"/>
                        <a:pt x="227" y="65"/>
                      </a:cubicBezTo>
                      <a:cubicBezTo>
                        <a:pt x="228" y="65"/>
                        <a:pt x="228" y="65"/>
                        <a:pt x="228" y="65"/>
                      </a:cubicBezTo>
                      <a:cubicBezTo>
                        <a:pt x="228" y="65"/>
                        <a:pt x="228" y="65"/>
                        <a:pt x="228" y="65"/>
                      </a:cubicBezTo>
                      <a:cubicBezTo>
                        <a:pt x="228" y="66"/>
                        <a:pt x="228" y="66"/>
                        <a:pt x="228" y="66"/>
                      </a:cubicBezTo>
                      <a:cubicBezTo>
                        <a:pt x="229" y="66"/>
                        <a:pt x="229" y="66"/>
                        <a:pt x="229" y="66"/>
                      </a:cubicBezTo>
                      <a:cubicBezTo>
                        <a:pt x="229" y="67"/>
                        <a:pt x="229" y="67"/>
                        <a:pt x="229" y="67"/>
                      </a:cubicBezTo>
                      <a:cubicBezTo>
                        <a:pt x="229" y="67"/>
                        <a:pt x="229" y="67"/>
                        <a:pt x="229" y="67"/>
                      </a:cubicBezTo>
                      <a:cubicBezTo>
                        <a:pt x="229" y="68"/>
                        <a:pt x="229" y="68"/>
                        <a:pt x="229" y="68"/>
                      </a:cubicBezTo>
                      <a:cubicBezTo>
                        <a:pt x="229" y="68"/>
                        <a:pt x="229" y="68"/>
                        <a:pt x="229" y="68"/>
                      </a:cubicBezTo>
                      <a:cubicBezTo>
                        <a:pt x="230" y="71"/>
                        <a:pt x="230" y="71"/>
                        <a:pt x="230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cubicBezTo>
                        <a:pt x="229" y="72"/>
                        <a:pt x="229" y="72"/>
                        <a:pt x="229" y="72"/>
                      </a:cubicBezTo>
                      <a:cubicBezTo>
                        <a:pt x="230" y="72"/>
                        <a:pt x="230" y="72"/>
                        <a:pt x="230" y="72"/>
                      </a:cubicBezTo>
                      <a:cubicBezTo>
                        <a:pt x="231" y="72"/>
                        <a:pt x="231" y="72"/>
                        <a:pt x="231" y="72"/>
                      </a:cubicBezTo>
                      <a:cubicBezTo>
                        <a:pt x="231" y="71"/>
                        <a:pt x="231" y="71"/>
                        <a:pt x="231" y="71"/>
                      </a:cubicBezTo>
                      <a:cubicBezTo>
                        <a:pt x="231" y="70"/>
                        <a:pt x="231" y="70"/>
                        <a:pt x="231" y="70"/>
                      </a:cubicBezTo>
                      <a:cubicBezTo>
                        <a:pt x="232" y="70"/>
                        <a:pt x="232" y="70"/>
                        <a:pt x="232" y="70"/>
                      </a:cubicBezTo>
                      <a:cubicBezTo>
                        <a:pt x="232" y="69"/>
                        <a:pt x="232" y="69"/>
                        <a:pt x="232" y="69"/>
                      </a:cubicBezTo>
                      <a:cubicBezTo>
                        <a:pt x="230" y="68"/>
                        <a:pt x="230" y="68"/>
                        <a:pt x="230" y="68"/>
                      </a:cubicBezTo>
                      <a:cubicBezTo>
                        <a:pt x="230" y="68"/>
                        <a:pt x="230" y="68"/>
                        <a:pt x="230" y="68"/>
                      </a:cubicBezTo>
                      <a:cubicBezTo>
                        <a:pt x="231" y="68"/>
                        <a:pt x="231" y="68"/>
                        <a:pt x="231" y="68"/>
                      </a:cubicBezTo>
                      <a:cubicBezTo>
                        <a:pt x="232" y="68"/>
                        <a:pt x="232" y="68"/>
                        <a:pt x="232" y="68"/>
                      </a:cubicBezTo>
                      <a:cubicBezTo>
                        <a:pt x="232" y="68"/>
                        <a:pt x="232" y="68"/>
                        <a:pt x="232" y="68"/>
                      </a:cubicBezTo>
                      <a:cubicBezTo>
                        <a:pt x="231" y="67"/>
                        <a:pt x="231" y="67"/>
                        <a:pt x="231" y="67"/>
                      </a:cubicBezTo>
                      <a:cubicBezTo>
                        <a:pt x="231" y="66"/>
                        <a:pt x="231" y="66"/>
                        <a:pt x="231" y="66"/>
                      </a:cubicBezTo>
                      <a:cubicBezTo>
                        <a:pt x="231" y="65"/>
                        <a:pt x="231" y="65"/>
                        <a:pt x="231" y="65"/>
                      </a:cubicBezTo>
                      <a:cubicBezTo>
                        <a:pt x="231" y="64"/>
                        <a:pt x="231" y="64"/>
                        <a:pt x="231" y="64"/>
                      </a:cubicBezTo>
                      <a:cubicBezTo>
                        <a:pt x="232" y="64"/>
                        <a:pt x="232" y="64"/>
                        <a:pt x="232" y="64"/>
                      </a:cubicBezTo>
                      <a:cubicBezTo>
                        <a:pt x="232" y="64"/>
                        <a:pt x="232" y="64"/>
                        <a:pt x="232" y="64"/>
                      </a:cubicBezTo>
                      <a:cubicBezTo>
                        <a:pt x="233" y="64"/>
                        <a:pt x="233" y="64"/>
                        <a:pt x="233" y="64"/>
                      </a:cubicBezTo>
                      <a:cubicBezTo>
                        <a:pt x="233" y="64"/>
                        <a:pt x="233" y="64"/>
                        <a:pt x="233" y="64"/>
                      </a:cubicBezTo>
                      <a:cubicBezTo>
                        <a:pt x="233" y="64"/>
                        <a:pt x="234" y="63"/>
                        <a:pt x="234" y="63"/>
                      </a:cubicBezTo>
                      <a:cubicBezTo>
                        <a:pt x="234" y="63"/>
                        <a:pt x="235" y="63"/>
                        <a:pt x="235" y="63"/>
                      </a:cubicBezTo>
                      <a:cubicBezTo>
                        <a:pt x="235" y="64"/>
                        <a:pt x="235" y="64"/>
                        <a:pt x="235" y="64"/>
                      </a:cubicBezTo>
                      <a:cubicBezTo>
                        <a:pt x="236" y="64"/>
                        <a:pt x="236" y="64"/>
                        <a:pt x="236" y="64"/>
                      </a:cubicBezTo>
                      <a:cubicBezTo>
                        <a:pt x="236" y="64"/>
                        <a:pt x="236" y="64"/>
                        <a:pt x="236" y="64"/>
                      </a:cubicBezTo>
                      <a:cubicBezTo>
                        <a:pt x="237" y="64"/>
                        <a:pt x="237" y="64"/>
                        <a:pt x="237" y="64"/>
                      </a:cubicBezTo>
                      <a:cubicBezTo>
                        <a:pt x="237" y="66"/>
                        <a:pt x="237" y="66"/>
                        <a:pt x="237" y="66"/>
                      </a:cubicBezTo>
                      <a:cubicBezTo>
                        <a:pt x="236" y="67"/>
                        <a:pt x="236" y="67"/>
                        <a:pt x="236" y="67"/>
                      </a:cubicBezTo>
                      <a:cubicBezTo>
                        <a:pt x="236" y="67"/>
                        <a:pt x="236" y="67"/>
                        <a:pt x="236" y="67"/>
                      </a:cubicBezTo>
                      <a:cubicBezTo>
                        <a:pt x="237" y="67"/>
                        <a:pt x="237" y="67"/>
                        <a:pt x="237" y="67"/>
                      </a:cubicBezTo>
                      <a:cubicBezTo>
                        <a:pt x="237" y="67"/>
                        <a:pt x="237" y="67"/>
                        <a:pt x="237" y="67"/>
                      </a:cubicBezTo>
                      <a:cubicBezTo>
                        <a:pt x="237" y="67"/>
                        <a:pt x="237" y="67"/>
                        <a:pt x="237" y="67"/>
                      </a:cubicBezTo>
                      <a:cubicBezTo>
                        <a:pt x="238" y="66"/>
                        <a:pt x="238" y="66"/>
                        <a:pt x="238" y="66"/>
                      </a:cubicBezTo>
                      <a:cubicBezTo>
                        <a:pt x="238" y="65"/>
                        <a:pt x="238" y="65"/>
                        <a:pt x="238" y="65"/>
                      </a:cubicBezTo>
                      <a:cubicBezTo>
                        <a:pt x="238" y="65"/>
                        <a:pt x="238" y="65"/>
                        <a:pt x="238" y="65"/>
                      </a:cubicBezTo>
                      <a:cubicBezTo>
                        <a:pt x="239" y="65"/>
                        <a:pt x="239" y="65"/>
                        <a:pt x="239" y="65"/>
                      </a:cubicBezTo>
                      <a:cubicBezTo>
                        <a:pt x="240" y="65"/>
                        <a:pt x="240" y="65"/>
                        <a:pt x="240" y="65"/>
                      </a:cubicBezTo>
                      <a:cubicBezTo>
                        <a:pt x="240" y="64"/>
                        <a:pt x="240" y="64"/>
                        <a:pt x="240" y="64"/>
                      </a:cubicBezTo>
                      <a:cubicBezTo>
                        <a:pt x="239" y="64"/>
                        <a:pt x="239" y="64"/>
                        <a:pt x="239" y="64"/>
                      </a:cubicBezTo>
                      <a:cubicBezTo>
                        <a:pt x="240" y="64"/>
                        <a:pt x="240" y="64"/>
                        <a:pt x="240" y="64"/>
                      </a:cubicBezTo>
                      <a:cubicBezTo>
                        <a:pt x="240" y="65"/>
                        <a:pt x="240" y="65"/>
                        <a:pt x="240" y="65"/>
                      </a:cubicBezTo>
                      <a:cubicBezTo>
                        <a:pt x="240" y="65"/>
                        <a:pt x="240" y="65"/>
                        <a:pt x="240" y="65"/>
                      </a:cubicBezTo>
                      <a:cubicBezTo>
                        <a:pt x="240" y="65"/>
                        <a:pt x="240" y="65"/>
                        <a:pt x="240" y="65"/>
                      </a:cubicBezTo>
                      <a:cubicBezTo>
                        <a:pt x="240" y="66"/>
                        <a:pt x="240" y="66"/>
                        <a:pt x="240" y="66"/>
                      </a:cubicBezTo>
                      <a:cubicBezTo>
                        <a:pt x="240" y="66"/>
                        <a:pt x="240" y="66"/>
                        <a:pt x="240" y="66"/>
                      </a:cubicBezTo>
                      <a:cubicBezTo>
                        <a:pt x="240" y="66"/>
                        <a:pt x="240" y="66"/>
                        <a:pt x="240" y="66"/>
                      </a:cubicBezTo>
                      <a:cubicBezTo>
                        <a:pt x="241" y="67"/>
                        <a:pt x="241" y="67"/>
                        <a:pt x="241" y="67"/>
                      </a:cubicBezTo>
                      <a:cubicBezTo>
                        <a:pt x="241" y="67"/>
                        <a:pt x="241" y="67"/>
                        <a:pt x="241" y="67"/>
                      </a:cubicBezTo>
                      <a:cubicBezTo>
                        <a:pt x="241" y="68"/>
                        <a:pt x="241" y="68"/>
                        <a:pt x="241" y="68"/>
                      </a:cubicBezTo>
                      <a:cubicBezTo>
                        <a:pt x="240" y="69"/>
                        <a:pt x="240" y="69"/>
                        <a:pt x="240" y="69"/>
                      </a:cubicBezTo>
                      <a:cubicBezTo>
                        <a:pt x="240" y="70"/>
                        <a:pt x="240" y="70"/>
                        <a:pt x="240" y="70"/>
                      </a:cubicBezTo>
                      <a:cubicBezTo>
                        <a:pt x="240" y="71"/>
                        <a:pt x="240" y="71"/>
                        <a:pt x="240" y="71"/>
                      </a:cubicBezTo>
                      <a:cubicBezTo>
                        <a:pt x="239" y="71"/>
                        <a:pt x="239" y="71"/>
                        <a:pt x="239" y="71"/>
                      </a:cubicBezTo>
                      <a:cubicBezTo>
                        <a:pt x="239" y="72"/>
                        <a:pt x="239" y="72"/>
                        <a:pt x="239" y="72"/>
                      </a:cubicBezTo>
                      <a:cubicBezTo>
                        <a:pt x="238" y="73"/>
                        <a:pt x="238" y="73"/>
                        <a:pt x="238" y="73"/>
                      </a:cubicBezTo>
                      <a:cubicBezTo>
                        <a:pt x="237" y="73"/>
                        <a:pt x="237" y="73"/>
                        <a:pt x="237" y="73"/>
                      </a:cubicBezTo>
                      <a:cubicBezTo>
                        <a:pt x="237" y="74"/>
                        <a:pt x="237" y="74"/>
                        <a:pt x="237" y="74"/>
                      </a:cubicBezTo>
                      <a:cubicBezTo>
                        <a:pt x="237" y="74"/>
                        <a:pt x="237" y="74"/>
                        <a:pt x="237" y="74"/>
                      </a:cubicBezTo>
                      <a:cubicBezTo>
                        <a:pt x="236" y="75"/>
                        <a:pt x="236" y="75"/>
                        <a:pt x="236" y="75"/>
                      </a:cubicBezTo>
                      <a:cubicBezTo>
                        <a:pt x="236" y="75"/>
                        <a:pt x="236" y="75"/>
                        <a:pt x="236" y="75"/>
                      </a:cubicBezTo>
                      <a:cubicBezTo>
                        <a:pt x="235" y="75"/>
                        <a:pt x="235" y="75"/>
                        <a:pt x="235" y="75"/>
                      </a:cubicBezTo>
                      <a:cubicBezTo>
                        <a:pt x="235" y="75"/>
                        <a:pt x="235" y="75"/>
                        <a:pt x="235" y="75"/>
                      </a:cubicBezTo>
                      <a:cubicBezTo>
                        <a:pt x="235" y="76"/>
                        <a:pt x="235" y="76"/>
                        <a:pt x="235" y="76"/>
                      </a:cubicBezTo>
                      <a:cubicBezTo>
                        <a:pt x="236" y="76"/>
                        <a:pt x="236" y="76"/>
                        <a:pt x="236" y="76"/>
                      </a:cubicBezTo>
                      <a:cubicBezTo>
                        <a:pt x="236" y="77"/>
                        <a:pt x="236" y="77"/>
                        <a:pt x="236" y="77"/>
                      </a:cubicBezTo>
                      <a:cubicBezTo>
                        <a:pt x="235" y="78"/>
                        <a:pt x="235" y="78"/>
                        <a:pt x="235" y="78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7"/>
                        <a:pt x="234" y="77"/>
                        <a:pt x="234" y="77"/>
                      </a:cubicBezTo>
                      <a:cubicBezTo>
                        <a:pt x="234" y="77"/>
                        <a:pt x="234" y="77"/>
                        <a:pt x="234" y="77"/>
                      </a:cubicBezTo>
                      <a:cubicBezTo>
                        <a:pt x="233" y="77"/>
                        <a:pt x="233" y="77"/>
                        <a:pt x="233" y="77"/>
                      </a:cubicBezTo>
                      <a:cubicBezTo>
                        <a:pt x="233" y="78"/>
                        <a:pt x="233" y="78"/>
                        <a:pt x="233" y="78"/>
                      </a:cubicBezTo>
                      <a:cubicBezTo>
                        <a:pt x="233" y="78"/>
                        <a:pt x="233" y="78"/>
                        <a:pt x="233" y="78"/>
                      </a:cubicBezTo>
                      <a:cubicBezTo>
                        <a:pt x="232" y="79"/>
                        <a:pt x="232" y="79"/>
                        <a:pt x="232" y="79"/>
                      </a:cubicBezTo>
                      <a:cubicBezTo>
                        <a:pt x="231" y="79"/>
                        <a:pt x="231" y="79"/>
                        <a:pt x="231" y="79"/>
                      </a:cubicBezTo>
                      <a:cubicBezTo>
                        <a:pt x="231" y="80"/>
                        <a:pt x="231" y="80"/>
                        <a:pt x="231" y="80"/>
                      </a:cubicBezTo>
                      <a:cubicBezTo>
                        <a:pt x="232" y="80"/>
                        <a:pt x="232" y="80"/>
                        <a:pt x="232" y="80"/>
                      </a:cubicBezTo>
                      <a:cubicBezTo>
                        <a:pt x="232" y="80"/>
                        <a:pt x="232" y="80"/>
                        <a:pt x="232" y="80"/>
                      </a:cubicBezTo>
                      <a:cubicBezTo>
                        <a:pt x="232" y="80"/>
                        <a:pt x="232" y="80"/>
                        <a:pt x="232" y="80"/>
                      </a:cubicBezTo>
                      <a:cubicBezTo>
                        <a:pt x="232" y="81"/>
                        <a:pt x="232" y="81"/>
                        <a:pt x="232" y="81"/>
                      </a:cubicBezTo>
                      <a:cubicBezTo>
                        <a:pt x="232" y="81"/>
                        <a:pt x="232" y="81"/>
                        <a:pt x="232" y="81"/>
                      </a:cubicBezTo>
                      <a:cubicBezTo>
                        <a:pt x="232" y="82"/>
                        <a:pt x="232" y="82"/>
                        <a:pt x="232" y="82"/>
                      </a:cubicBezTo>
                      <a:cubicBezTo>
                        <a:pt x="232" y="82"/>
                        <a:pt x="232" y="82"/>
                        <a:pt x="232" y="82"/>
                      </a:cubicBezTo>
                      <a:cubicBezTo>
                        <a:pt x="231" y="81"/>
                        <a:pt x="231" y="81"/>
                        <a:pt x="231" y="81"/>
                      </a:cubicBezTo>
                      <a:cubicBezTo>
                        <a:pt x="231" y="80"/>
                        <a:pt x="231" y="80"/>
                        <a:pt x="231" y="80"/>
                      </a:cubicBezTo>
                      <a:cubicBezTo>
                        <a:pt x="231" y="80"/>
                        <a:pt x="231" y="80"/>
                        <a:pt x="231" y="80"/>
                      </a:cubicBezTo>
                      <a:cubicBezTo>
                        <a:pt x="230" y="80"/>
                        <a:pt x="230" y="80"/>
                        <a:pt x="230" y="80"/>
                      </a:cubicBezTo>
                      <a:cubicBezTo>
                        <a:pt x="230" y="81"/>
                        <a:pt x="230" y="81"/>
                        <a:pt x="230" y="81"/>
                      </a:cubicBezTo>
                      <a:cubicBezTo>
                        <a:pt x="231" y="82"/>
                        <a:pt x="231" y="82"/>
                        <a:pt x="231" y="82"/>
                      </a:cubicBezTo>
                      <a:cubicBezTo>
                        <a:pt x="230" y="82"/>
                        <a:pt x="230" y="82"/>
                        <a:pt x="230" y="82"/>
                      </a:cubicBezTo>
                      <a:cubicBezTo>
                        <a:pt x="228" y="82"/>
                        <a:pt x="228" y="82"/>
                        <a:pt x="228" y="82"/>
                      </a:cubicBezTo>
                      <a:cubicBezTo>
                        <a:pt x="227" y="82"/>
                        <a:pt x="227" y="82"/>
                        <a:pt x="227" y="82"/>
                      </a:cubicBezTo>
                      <a:cubicBezTo>
                        <a:pt x="227" y="81"/>
                        <a:pt x="227" y="81"/>
                        <a:pt x="227" y="81"/>
                      </a:cubicBezTo>
                      <a:cubicBezTo>
                        <a:pt x="227" y="82"/>
                        <a:pt x="227" y="82"/>
                        <a:pt x="227" y="82"/>
                      </a:cubicBezTo>
                      <a:cubicBezTo>
                        <a:pt x="226" y="82"/>
                        <a:pt x="226" y="82"/>
                        <a:pt x="226" y="82"/>
                      </a:cubicBezTo>
                      <a:cubicBezTo>
                        <a:pt x="226" y="81"/>
                        <a:pt x="226" y="81"/>
                        <a:pt x="226" y="81"/>
                      </a:cubicBezTo>
                      <a:cubicBezTo>
                        <a:pt x="226" y="80"/>
                        <a:pt x="226" y="80"/>
                        <a:pt x="226" y="80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25" y="82"/>
                        <a:pt x="225" y="82"/>
                        <a:pt x="225" y="82"/>
                      </a:cubicBezTo>
                      <a:close/>
                      <a:moveTo>
                        <a:pt x="167" y="60"/>
                      </a:moveTo>
                      <a:cubicBezTo>
                        <a:pt x="167" y="59"/>
                        <a:pt x="167" y="59"/>
                        <a:pt x="167" y="59"/>
                      </a:cubicBezTo>
                      <a:cubicBezTo>
                        <a:pt x="167" y="58"/>
                        <a:pt x="167" y="58"/>
                        <a:pt x="167" y="58"/>
                      </a:cubicBezTo>
                      <a:cubicBezTo>
                        <a:pt x="169" y="57"/>
                        <a:pt x="169" y="57"/>
                        <a:pt x="169" y="57"/>
                      </a:cubicBezTo>
                      <a:cubicBezTo>
                        <a:pt x="170" y="57"/>
                        <a:pt x="170" y="57"/>
                        <a:pt x="170" y="57"/>
                      </a:cubicBezTo>
                      <a:cubicBezTo>
                        <a:pt x="171" y="56"/>
                        <a:pt x="171" y="56"/>
                        <a:pt x="171" y="56"/>
                      </a:cubicBezTo>
                      <a:cubicBezTo>
                        <a:pt x="171" y="56"/>
                        <a:pt x="171" y="56"/>
                        <a:pt x="171" y="56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74" y="55"/>
                        <a:pt x="174" y="55"/>
                        <a:pt x="174" y="55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7" y="55"/>
                        <a:pt x="177" y="55"/>
                        <a:pt x="177" y="55"/>
                      </a:cubicBezTo>
                      <a:cubicBezTo>
                        <a:pt x="177" y="55"/>
                        <a:pt x="177" y="55"/>
                        <a:pt x="177" y="55"/>
                      </a:cubicBezTo>
                      <a:cubicBezTo>
                        <a:pt x="177" y="55"/>
                        <a:pt x="177" y="55"/>
                        <a:pt x="177" y="55"/>
                      </a:cubicBezTo>
                      <a:cubicBezTo>
                        <a:pt x="175" y="56"/>
                        <a:pt x="175" y="56"/>
                        <a:pt x="175" y="56"/>
                      </a:cubicBezTo>
                      <a:cubicBezTo>
                        <a:pt x="174" y="57"/>
                        <a:pt x="174" y="57"/>
                        <a:pt x="174" y="57"/>
                      </a:cubicBezTo>
                      <a:cubicBezTo>
                        <a:pt x="171" y="59"/>
                        <a:pt x="171" y="59"/>
                        <a:pt x="171" y="59"/>
                      </a:cubicBezTo>
                      <a:cubicBezTo>
                        <a:pt x="170" y="60"/>
                        <a:pt x="170" y="60"/>
                        <a:pt x="170" y="60"/>
                      </a:cubicBezTo>
                      <a:cubicBezTo>
                        <a:pt x="170" y="60"/>
                        <a:pt x="170" y="60"/>
                        <a:pt x="170" y="60"/>
                      </a:cubicBezTo>
                      <a:cubicBezTo>
                        <a:pt x="169" y="60"/>
                        <a:pt x="169" y="60"/>
                        <a:pt x="169" y="60"/>
                      </a:cubicBezTo>
                      <a:cubicBezTo>
                        <a:pt x="169" y="60"/>
                        <a:pt x="169" y="60"/>
                        <a:pt x="169" y="60"/>
                      </a:cubicBezTo>
                      <a:cubicBezTo>
                        <a:pt x="168" y="61"/>
                        <a:pt x="168" y="61"/>
                        <a:pt x="168" y="61"/>
                      </a:cubicBezTo>
                      <a:cubicBezTo>
                        <a:pt x="168" y="60"/>
                        <a:pt x="168" y="60"/>
                        <a:pt x="168" y="60"/>
                      </a:cubicBezTo>
                      <a:cubicBezTo>
                        <a:pt x="168" y="60"/>
                        <a:pt x="168" y="60"/>
                        <a:pt x="168" y="60"/>
                      </a:cubicBezTo>
                      <a:cubicBezTo>
                        <a:pt x="167" y="60"/>
                        <a:pt x="167" y="60"/>
                        <a:pt x="167" y="60"/>
                      </a:cubicBezTo>
                      <a:close/>
                      <a:moveTo>
                        <a:pt x="210" y="76"/>
                      </a:moveTo>
                      <a:cubicBezTo>
                        <a:pt x="210" y="76"/>
                        <a:pt x="210" y="76"/>
                        <a:pt x="210" y="76"/>
                      </a:cubicBezTo>
                      <a:cubicBezTo>
                        <a:pt x="210" y="75"/>
                        <a:pt x="210" y="75"/>
                        <a:pt x="210" y="75"/>
                      </a:cubicBezTo>
                      <a:cubicBezTo>
                        <a:pt x="211" y="75"/>
                        <a:pt x="211" y="75"/>
                        <a:pt x="211" y="75"/>
                      </a:cubicBezTo>
                      <a:cubicBezTo>
                        <a:pt x="211" y="75"/>
                        <a:pt x="211" y="75"/>
                        <a:pt x="211" y="75"/>
                      </a:cubicBezTo>
                      <a:cubicBezTo>
                        <a:pt x="211" y="74"/>
                        <a:pt x="211" y="74"/>
                        <a:pt x="211" y="74"/>
                      </a:cubicBezTo>
                      <a:cubicBezTo>
                        <a:pt x="212" y="74"/>
                        <a:pt x="212" y="74"/>
                        <a:pt x="212" y="74"/>
                      </a:cubicBezTo>
                      <a:cubicBezTo>
                        <a:pt x="213" y="73"/>
                        <a:pt x="213" y="73"/>
                        <a:pt x="213" y="73"/>
                      </a:cubicBezTo>
                      <a:cubicBezTo>
                        <a:pt x="213" y="73"/>
                        <a:pt x="213" y="73"/>
                        <a:pt x="213" y="73"/>
                      </a:cubicBezTo>
                      <a:cubicBezTo>
                        <a:pt x="213" y="74"/>
                        <a:pt x="213" y="74"/>
                        <a:pt x="213" y="74"/>
                      </a:cubicBezTo>
                      <a:cubicBezTo>
                        <a:pt x="214" y="74"/>
                        <a:pt x="214" y="74"/>
                        <a:pt x="214" y="74"/>
                      </a:cubicBezTo>
                      <a:cubicBezTo>
                        <a:pt x="214" y="75"/>
                        <a:pt x="214" y="75"/>
                        <a:pt x="214" y="75"/>
                      </a:cubicBezTo>
                      <a:cubicBezTo>
                        <a:pt x="213" y="76"/>
                        <a:pt x="213" y="76"/>
                        <a:pt x="213" y="76"/>
                      </a:cubicBezTo>
                      <a:cubicBezTo>
                        <a:pt x="213" y="77"/>
                        <a:pt x="213" y="77"/>
                        <a:pt x="213" y="77"/>
                      </a:cubicBezTo>
                      <a:cubicBezTo>
                        <a:pt x="212" y="77"/>
                        <a:pt x="212" y="77"/>
                        <a:pt x="212" y="77"/>
                      </a:cubicBezTo>
                      <a:cubicBezTo>
                        <a:pt x="211" y="77"/>
                        <a:pt x="211" y="77"/>
                        <a:pt x="211" y="77"/>
                      </a:cubicBezTo>
                      <a:cubicBezTo>
                        <a:pt x="211" y="77"/>
                        <a:pt x="211" y="77"/>
                        <a:pt x="211" y="77"/>
                      </a:cubicBezTo>
                      <a:cubicBezTo>
                        <a:pt x="210" y="76"/>
                        <a:pt x="210" y="76"/>
                        <a:pt x="210" y="76"/>
                      </a:cubicBezTo>
                      <a:cubicBezTo>
                        <a:pt x="210" y="76"/>
                        <a:pt x="210" y="76"/>
                        <a:pt x="210" y="76"/>
                      </a:cubicBezTo>
                      <a:close/>
                      <a:moveTo>
                        <a:pt x="176" y="75"/>
                      </a:moveTo>
                      <a:cubicBezTo>
                        <a:pt x="176" y="74"/>
                        <a:pt x="176" y="74"/>
                        <a:pt x="176" y="74"/>
                      </a:cubicBezTo>
                      <a:cubicBezTo>
                        <a:pt x="176" y="73"/>
                        <a:pt x="176" y="73"/>
                        <a:pt x="176" y="73"/>
                      </a:cubicBezTo>
                      <a:cubicBezTo>
                        <a:pt x="176" y="72"/>
                        <a:pt x="176" y="72"/>
                        <a:pt x="176" y="72"/>
                      </a:cubicBezTo>
                      <a:cubicBezTo>
                        <a:pt x="177" y="72"/>
                        <a:pt x="177" y="72"/>
                        <a:pt x="177" y="72"/>
                      </a:cubicBezTo>
                      <a:cubicBezTo>
                        <a:pt x="179" y="72"/>
                        <a:pt x="179" y="72"/>
                        <a:pt x="179" y="72"/>
                      </a:cubicBezTo>
                      <a:cubicBezTo>
                        <a:pt x="179" y="72"/>
                        <a:pt x="179" y="72"/>
                        <a:pt x="179" y="72"/>
                      </a:cubicBezTo>
                      <a:cubicBezTo>
                        <a:pt x="180" y="72"/>
                        <a:pt x="180" y="72"/>
                        <a:pt x="180" y="72"/>
                      </a:cubicBezTo>
                      <a:cubicBezTo>
                        <a:pt x="181" y="72"/>
                        <a:pt x="181" y="72"/>
                        <a:pt x="181" y="72"/>
                      </a:cubicBezTo>
                      <a:cubicBezTo>
                        <a:pt x="182" y="71"/>
                        <a:pt x="182" y="71"/>
                        <a:pt x="182" y="71"/>
                      </a:cubicBezTo>
                      <a:cubicBezTo>
                        <a:pt x="184" y="71"/>
                        <a:pt x="184" y="71"/>
                        <a:pt x="184" y="71"/>
                      </a:cubicBezTo>
                      <a:cubicBezTo>
                        <a:pt x="185" y="72"/>
                        <a:pt x="185" y="72"/>
                        <a:pt x="185" y="72"/>
                      </a:cubicBezTo>
                      <a:cubicBezTo>
                        <a:pt x="186" y="72"/>
                        <a:pt x="186" y="72"/>
                        <a:pt x="186" y="72"/>
                      </a:cubicBezTo>
                      <a:cubicBezTo>
                        <a:pt x="187" y="72"/>
                        <a:pt x="187" y="72"/>
                        <a:pt x="187" y="72"/>
                      </a:cubicBezTo>
                      <a:cubicBezTo>
                        <a:pt x="187" y="71"/>
                        <a:pt x="187" y="71"/>
                        <a:pt x="187" y="71"/>
                      </a:cubicBezTo>
                      <a:cubicBezTo>
                        <a:pt x="189" y="71"/>
                        <a:pt x="189" y="71"/>
                        <a:pt x="189" y="71"/>
                      </a:cubicBezTo>
                      <a:cubicBezTo>
                        <a:pt x="190" y="71"/>
                        <a:pt x="190" y="71"/>
                        <a:pt x="190" y="71"/>
                      </a:cubicBezTo>
                      <a:cubicBezTo>
                        <a:pt x="190" y="70"/>
                        <a:pt x="190" y="70"/>
                        <a:pt x="190" y="70"/>
                      </a:cubicBezTo>
                      <a:cubicBezTo>
                        <a:pt x="190" y="70"/>
                        <a:pt x="190" y="70"/>
                        <a:pt x="190" y="70"/>
                      </a:cubicBezTo>
                      <a:cubicBezTo>
                        <a:pt x="189" y="71"/>
                        <a:pt x="189" y="71"/>
                        <a:pt x="189" y="71"/>
                      </a:cubicBezTo>
                      <a:cubicBezTo>
                        <a:pt x="188" y="71"/>
                        <a:pt x="188" y="71"/>
                        <a:pt x="188" y="71"/>
                      </a:cubicBezTo>
                      <a:cubicBezTo>
                        <a:pt x="188" y="70"/>
                        <a:pt x="188" y="70"/>
                        <a:pt x="188" y="70"/>
                      </a:cubicBezTo>
                      <a:cubicBezTo>
                        <a:pt x="187" y="71"/>
                        <a:pt x="187" y="71"/>
                        <a:pt x="187" y="71"/>
                      </a:cubicBezTo>
                      <a:cubicBezTo>
                        <a:pt x="186" y="71"/>
                        <a:pt x="186" y="71"/>
                        <a:pt x="186" y="71"/>
                      </a:cubicBezTo>
                      <a:cubicBezTo>
                        <a:pt x="186" y="70"/>
                        <a:pt x="186" y="70"/>
                        <a:pt x="186" y="70"/>
                      </a:cubicBezTo>
                      <a:cubicBezTo>
                        <a:pt x="185" y="70"/>
                        <a:pt x="185" y="70"/>
                        <a:pt x="185" y="70"/>
                      </a:cubicBezTo>
                      <a:cubicBezTo>
                        <a:pt x="184" y="70"/>
                        <a:pt x="184" y="70"/>
                        <a:pt x="184" y="70"/>
                      </a:cubicBezTo>
                      <a:cubicBezTo>
                        <a:pt x="183" y="70"/>
                        <a:pt x="183" y="70"/>
                        <a:pt x="183" y="70"/>
                      </a:cubicBezTo>
                      <a:cubicBezTo>
                        <a:pt x="183" y="70"/>
                        <a:pt x="183" y="70"/>
                        <a:pt x="183" y="70"/>
                      </a:cubicBezTo>
                      <a:cubicBezTo>
                        <a:pt x="182" y="70"/>
                        <a:pt x="182" y="70"/>
                        <a:pt x="182" y="70"/>
                      </a:cubicBezTo>
                      <a:cubicBezTo>
                        <a:pt x="181" y="70"/>
                        <a:pt x="181" y="70"/>
                        <a:pt x="181" y="70"/>
                      </a:cubicBezTo>
                      <a:cubicBezTo>
                        <a:pt x="180" y="70"/>
                        <a:pt x="180" y="70"/>
                        <a:pt x="180" y="70"/>
                      </a:cubicBezTo>
                      <a:cubicBezTo>
                        <a:pt x="180" y="69"/>
                        <a:pt x="180" y="69"/>
                        <a:pt x="180" y="69"/>
                      </a:cubicBezTo>
                      <a:cubicBezTo>
                        <a:pt x="181" y="69"/>
                        <a:pt x="181" y="69"/>
                        <a:pt x="181" y="69"/>
                      </a:cubicBezTo>
                      <a:cubicBezTo>
                        <a:pt x="182" y="68"/>
                        <a:pt x="182" y="68"/>
                        <a:pt x="182" y="68"/>
                      </a:cubicBezTo>
                      <a:cubicBezTo>
                        <a:pt x="182" y="68"/>
                        <a:pt x="182" y="68"/>
                        <a:pt x="182" y="68"/>
                      </a:cubicBezTo>
                      <a:cubicBezTo>
                        <a:pt x="181" y="68"/>
                        <a:pt x="181" y="68"/>
                        <a:pt x="181" y="68"/>
                      </a:cubicBezTo>
                      <a:cubicBezTo>
                        <a:pt x="180" y="69"/>
                        <a:pt x="180" y="69"/>
                        <a:pt x="180" y="69"/>
                      </a:cubicBezTo>
                      <a:cubicBezTo>
                        <a:pt x="180" y="68"/>
                        <a:pt x="180" y="68"/>
                        <a:pt x="180" y="68"/>
                      </a:cubicBezTo>
                      <a:cubicBezTo>
                        <a:pt x="179" y="68"/>
                        <a:pt x="179" y="68"/>
                        <a:pt x="179" y="68"/>
                      </a:cubicBezTo>
                      <a:cubicBezTo>
                        <a:pt x="179" y="69"/>
                        <a:pt x="179" y="69"/>
                        <a:pt x="179" y="69"/>
                      </a:cubicBezTo>
                      <a:cubicBezTo>
                        <a:pt x="178" y="70"/>
                        <a:pt x="178" y="70"/>
                        <a:pt x="178" y="70"/>
                      </a:cubicBezTo>
                      <a:cubicBezTo>
                        <a:pt x="178" y="70"/>
                        <a:pt x="178" y="70"/>
                        <a:pt x="178" y="70"/>
                      </a:cubicBezTo>
                      <a:cubicBezTo>
                        <a:pt x="177" y="70"/>
                        <a:pt x="177" y="70"/>
                        <a:pt x="177" y="70"/>
                      </a:cubicBezTo>
                      <a:cubicBezTo>
                        <a:pt x="176" y="70"/>
                        <a:pt x="176" y="70"/>
                        <a:pt x="176" y="70"/>
                      </a:cubicBezTo>
                      <a:cubicBezTo>
                        <a:pt x="176" y="69"/>
                        <a:pt x="176" y="69"/>
                        <a:pt x="176" y="69"/>
                      </a:cubicBezTo>
                      <a:cubicBezTo>
                        <a:pt x="176" y="69"/>
                        <a:pt x="176" y="69"/>
                        <a:pt x="176" y="69"/>
                      </a:cubicBezTo>
                      <a:cubicBezTo>
                        <a:pt x="176" y="69"/>
                        <a:pt x="176" y="69"/>
                        <a:pt x="176" y="69"/>
                      </a:cubicBezTo>
                      <a:cubicBezTo>
                        <a:pt x="175" y="68"/>
                        <a:pt x="175" y="68"/>
                        <a:pt x="175" y="68"/>
                      </a:cubicBezTo>
                      <a:cubicBezTo>
                        <a:pt x="175" y="69"/>
                        <a:pt x="175" y="69"/>
                        <a:pt x="175" y="69"/>
                      </a:cubicBezTo>
                      <a:cubicBezTo>
                        <a:pt x="175" y="70"/>
                        <a:pt x="175" y="70"/>
                        <a:pt x="175" y="70"/>
                      </a:cubicBezTo>
                      <a:cubicBezTo>
                        <a:pt x="174" y="69"/>
                        <a:pt x="174" y="69"/>
                        <a:pt x="174" y="69"/>
                      </a:cubicBezTo>
                      <a:cubicBezTo>
                        <a:pt x="174" y="68"/>
                        <a:pt x="174" y="68"/>
                        <a:pt x="174" y="68"/>
                      </a:cubicBezTo>
                      <a:cubicBezTo>
                        <a:pt x="173" y="68"/>
                        <a:pt x="173" y="68"/>
                        <a:pt x="173" y="68"/>
                      </a:cubicBezTo>
                      <a:cubicBezTo>
                        <a:pt x="173" y="67"/>
                        <a:pt x="173" y="67"/>
                        <a:pt x="173" y="67"/>
                      </a:cubicBezTo>
                      <a:cubicBezTo>
                        <a:pt x="173" y="67"/>
                        <a:pt x="173" y="67"/>
                        <a:pt x="173" y="67"/>
                      </a:cubicBezTo>
                      <a:cubicBezTo>
                        <a:pt x="172" y="68"/>
                        <a:pt x="172" y="68"/>
                        <a:pt x="172" y="68"/>
                      </a:cubicBezTo>
                      <a:cubicBezTo>
                        <a:pt x="172" y="68"/>
                        <a:pt x="172" y="68"/>
                        <a:pt x="172" y="68"/>
                      </a:cubicBezTo>
                      <a:cubicBezTo>
                        <a:pt x="171" y="67"/>
                        <a:pt x="171" y="67"/>
                        <a:pt x="171" y="67"/>
                      </a:cubicBezTo>
                      <a:cubicBezTo>
                        <a:pt x="169" y="66"/>
                        <a:pt x="169" y="66"/>
                        <a:pt x="169" y="66"/>
                      </a:cubicBezTo>
                      <a:cubicBezTo>
                        <a:pt x="169" y="65"/>
                        <a:pt x="169" y="65"/>
                        <a:pt x="169" y="65"/>
                      </a:cubicBezTo>
                      <a:cubicBezTo>
                        <a:pt x="170" y="65"/>
                        <a:pt x="170" y="65"/>
                        <a:pt x="170" y="65"/>
                      </a:cubicBezTo>
                      <a:cubicBezTo>
                        <a:pt x="170" y="65"/>
                        <a:pt x="170" y="65"/>
                        <a:pt x="170" y="65"/>
                      </a:cubicBezTo>
                      <a:cubicBezTo>
                        <a:pt x="170" y="64"/>
                        <a:pt x="170" y="64"/>
                        <a:pt x="170" y="64"/>
                      </a:cubicBezTo>
                      <a:cubicBezTo>
                        <a:pt x="172" y="63"/>
                        <a:pt x="172" y="63"/>
                        <a:pt x="172" y="63"/>
                      </a:cubicBezTo>
                      <a:cubicBezTo>
                        <a:pt x="173" y="63"/>
                        <a:pt x="173" y="63"/>
                        <a:pt x="173" y="63"/>
                      </a:cubicBezTo>
                      <a:cubicBezTo>
                        <a:pt x="173" y="63"/>
                        <a:pt x="173" y="63"/>
                        <a:pt x="173" y="63"/>
                      </a:cubicBezTo>
                      <a:cubicBezTo>
                        <a:pt x="175" y="63"/>
                        <a:pt x="175" y="63"/>
                        <a:pt x="175" y="63"/>
                      </a:cubicBezTo>
                      <a:cubicBezTo>
                        <a:pt x="176" y="64"/>
                        <a:pt x="176" y="64"/>
                        <a:pt x="176" y="64"/>
                      </a:cubicBezTo>
                      <a:cubicBezTo>
                        <a:pt x="177" y="64"/>
                        <a:pt x="177" y="64"/>
                        <a:pt x="177" y="64"/>
                      </a:cubicBezTo>
                      <a:cubicBezTo>
                        <a:pt x="178" y="63"/>
                        <a:pt x="178" y="63"/>
                        <a:pt x="178" y="63"/>
                      </a:cubicBezTo>
                      <a:cubicBezTo>
                        <a:pt x="179" y="63"/>
                        <a:pt x="179" y="63"/>
                        <a:pt x="179" y="63"/>
                      </a:cubicBezTo>
                      <a:cubicBezTo>
                        <a:pt x="180" y="63"/>
                        <a:pt x="180" y="63"/>
                        <a:pt x="180" y="63"/>
                      </a:cubicBezTo>
                      <a:cubicBezTo>
                        <a:pt x="179" y="62"/>
                        <a:pt x="179" y="62"/>
                        <a:pt x="179" y="62"/>
                      </a:cubicBezTo>
                      <a:cubicBezTo>
                        <a:pt x="179" y="62"/>
                        <a:pt x="179" y="62"/>
                        <a:pt x="179" y="62"/>
                      </a:cubicBezTo>
                      <a:cubicBezTo>
                        <a:pt x="178" y="62"/>
                        <a:pt x="178" y="62"/>
                        <a:pt x="178" y="62"/>
                      </a:cubicBezTo>
                      <a:cubicBezTo>
                        <a:pt x="177" y="62"/>
                        <a:pt x="177" y="62"/>
                        <a:pt x="177" y="62"/>
                      </a:cubicBezTo>
                      <a:cubicBezTo>
                        <a:pt x="175" y="62"/>
                        <a:pt x="175" y="62"/>
                        <a:pt x="175" y="62"/>
                      </a:cubicBezTo>
                      <a:cubicBezTo>
                        <a:pt x="174" y="62"/>
                        <a:pt x="174" y="62"/>
                        <a:pt x="174" y="62"/>
                      </a:cubicBezTo>
                      <a:cubicBezTo>
                        <a:pt x="174" y="61"/>
                        <a:pt x="174" y="61"/>
                        <a:pt x="174" y="61"/>
                      </a:cubicBezTo>
                      <a:cubicBezTo>
                        <a:pt x="175" y="60"/>
                        <a:pt x="175" y="60"/>
                        <a:pt x="175" y="60"/>
                      </a:cubicBezTo>
                      <a:cubicBezTo>
                        <a:pt x="176" y="59"/>
                        <a:pt x="176" y="59"/>
                        <a:pt x="176" y="59"/>
                      </a:cubicBezTo>
                      <a:cubicBezTo>
                        <a:pt x="177" y="59"/>
                        <a:pt x="177" y="59"/>
                        <a:pt x="177" y="59"/>
                      </a:cubicBezTo>
                      <a:cubicBezTo>
                        <a:pt x="178" y="59"/>
                        <a:pt x="178" y="59"/>
                        <a:pt x="178" y="59"/>
                      </a:cubicBezTo>
                      <a:cubicBezTo>
                        <a:pt x="180" y="59"/>
                        <a:pt x="180" y="59"/>
                        <a:pt x="180" y="59"/>
                      </a:cubicBezTo>
                      <a:cubicBezTo>
                        <a:pt x="181" y="59"/>
                        <a:pt x="181" y="59"/>
                        <a:pt x="181" y="59"/>
                      </a:cubicBezTo>
                      <a:cubicBezTo>
                        <a:pt x="183" y="59"/>
                        <a:pt x="183" y="59"/>
                        <a:pt x="183" y="59"/>
                      </a:cubicBezTo>
                      <a:cubicBezTo>
                        <a:pt x="183" y="59"/>
                        <a:pt x="183" y="59"/>
                        <a:pt x="183" y="59"/>
                      </a:cubicBezTo>
                      <a:cubicBezTo>
                        <a:pt x="183" y="59"/>
                        <a:pt x="183" y="59"/>
                        <a:pt x="183" y="59"/>
                      </a:cubicBezTo>
                      <a:cubicBezTo>
                        <a:pt x="182" y="59"/>
                        <a:pt x="182" y="59"/>
                        <a:pt x="182" y="59"/>
                      </a:cubicBezTo>
                      <a:cubicBezTo>
                        <a:pt x="181" y="58"/>
                        <a:pt x="181" y="58"/>
                        <a:pt x="181" y="58"/>
                      </a:cubicBezTo>
                      <a:cubicBezTo>
                        <a:pt x="180" y="58"/>
                        <a:pt x="180" y="58"/>
                        <a:pt x="180" y="58"/>
                      </a:cubicBezTo>
                      <a:cubicBezTo>
                        <a:pt x="179" y="58"/>
                        <a:pt x="179" y="58"/>
                        <a:pt x="179" y="58"/>
                      </a:cubicBezTo>
                      <a:cubicBezTo>
                        <a:pt x="178" y="57"/>
                        <a:pt x="178" y="57"/>
                        <a:pt x="178" y="57"/>
                      </a:cubicBezTo>
                      <a:cubicBezTo>
                        <a:pt x="179" y="56"/>
                        <a:pt x="179" y="56"/>
                        <a:pt x="179" y="56"/>
                      </a:cubicBezTo>
                      <a:cubicBezTo>
                        <a:pt x="180" y="56"/>
                        <a:pt x="180" y="56"/>
                        <a:pt x="180" y="56"/>
                      </a:cubicBezTo>
                      <a:cubicBezTo>
                        <a:pt x="180" y="55"/>
                        <a:pt x="180" y="55"/>
                        <a:pt x="180" y="55"/>
                      </a:cubicBezTo>
                      <a:cubicBezTo>
                        <a:pt x="181" y="55"/>
                        <a:pt x="181" y="55"/>
                        <a:pt x="181" y="55"/>
                      </a:cubicBezTo>
                      <a:cubicBezTo>
                        <a:pt x="182" y="55"/>
                        <a:pt x="182" y="55"/>
                        <a:pt x="182" y="55"/>
                      </a:cubicBezTo>
                      <a:cubicBezTo>
                        <a:pt x="183" y="55"/>
                        <a:pt x="183" y="55"/>
                        <a:pt x="183" y="55"/>
                      </a:cubicBezTo>
                      <a:cubicBezTo>
                        <a:pt x="183" y="55"/>
                        <a:pt x="183" y="55"/>
                        <a:pt x="183" y="55"/>
                      </a:cubicBezTo>
                      <a:cubicBezTo>
                        <a:pt x="184" y="55"/>
                        <a:pt x="184" y="55"/>
                        <a:pt x="184" y="55"/>
                      </a:cubicBezTo>
                      <a:cubicBezTo>
                        <a:pt x="185" y="56"/>
                        <a:pt x="185" y="56"/>
                        <a:pt x="185" y="56"/>
                      </a:cubicBezTo>
                      <a:cubicBezTo>
                        <a:pt x="185" y="56"/>
                        <a:pt x="185" y="56"/>
                        <a:pt x="185" y="56"/>
                      </a:cubicBezTo>
                      <a:cubicBezTo>
                        <a:pt x="185" y="55"/>
                        <a:pt x="185" y="55"/>
                        <a:pt x="185" y="55"/>
                      </a:cubicBezTo>
                      <a:cubicBezTo>
                        <a:pt x="184" y="55"/>
                        <a:pt x="184" y="55"/>
                        <a:pt x="184" y="55"/>
                      </a:cubicBezTo>
                      <a:cubicBezTo>
                        <a:pt x="184" y="54"/>
                        <a:pt x="184" y="54"/>
                        <a:pt x="184" y="54"/>
                      </a:cubicBezTo>
                      <a:cubicBezTo>
                        <a:pt x="183" y="54"/>
                        <a:pt x="183" y="54"/>
                        <a:pt x="183" y="54"/>
                      </a:cubicBezTo>
                      <a:cubicBezTo>
                        <a:pt x="184" y="53"/>
                        <a:pt x="184" y="53"/>
                        <a:pt x="184" y="53"/>
                      </a:cubicBezTo>
                      <a:cubicBezTo>
                        <a:pt x="186" y="53"/>
                        <a:pt x="186" y="53"/>
                        <a:pt x="186" y="53"/>
                      </a:cubicBezTo>
                      <a:cubicBezTo>
                        <a:pt x="187" y="53"/>
                        <a:pt x="187" y="53"/>
                        <a:pt x="187" y="53"/>
                      </a:cubicBezTo>
                      <a:cubicBezTo>
                        <a:pt x="188" y="53"/>
                        <a:pt x="188" y="53"/>
                        <a:pt x="188" y="53"/>
                      </a:cubicBezTo>
                      <a:cubicBezTo>
                        <a:pt x="189" y="54"/>
                        <a:pt x="189" y="54"/>
                        <a:pt x="189" y="54"/>
                      </a:cubicBezTo>
                      <a:cubicBezTo>
                        <a:pt x="190" y="55"/>
                        <a:pt x="190" y="55"/>
                        <a:pt x="190" y="55"/>
                      </a:cubicBezTo>
                      <a:cubicBezTo>
                        <a:pt x="189" y="55"/>
                        <a:pt x="189" y="55"/>
                        <a:pt x="189" y="55"/>
                      </a:cubicBezTo>
                      <a:cubicBezTo>
                        <a:pt x="188" y="56"/>
                        <a:pt x="188" y="56"/>
                        <a:pt x="188" y="56"/>
                      </a:cubicBezTo>
                      <a:cubicBezTo>
                        <a:pt x="189" y="57"/>
                        <a:pt x="189" y="57"/>
                        <a:pt x="189" y="57"/>
                      </a:cubicBezTo>
                      <a:cubicBezTo>
                        <a:pt x="190" y="57"/>
                        <a:pt x="190" y="57"/>
                        <a:pt x="190" y="57"/>
                      </a:cubicBezTo>
                      <a:cubicBezTo>
                        <a:pt x="191" y="57"/>
                        <a:pt x="191" y="57"/>
                        <a:pt x="191" y="57"/>
                      </a:cubicBezTo>
                      <a:cubicBezTo>
                        <a:pt x="191" y="57"/>
                        <a:pt x="191" y="57"/>
                        <a:pt x="191" y="57"/>
                      </a:cubicBezTo>
                      <a:cubicBezTo>
                        <a:pt x="192" y="57"/>
                        <a:pt x="192" y="57"/>
                        <a:pt x="192" y="57"/>
                      </a:cubicBezTo>
                      <a:cubicBezTo>
                        <a:pt x="192" y="57"/>
                        <a:pt x="192" y="57"/>
                        <a:pt x="192" y="57"/>
                      </a:cubicBezTo>
                      <a:cubicBezTo>
                        <a:pt x="192" y="58"/>
                        <a:pt x="192" y="58"/>
                        <a:pt x="192" y="58"/>
                      </a:cubicBezTo>
                      <a:cubicBezTo>
                        <a:pt x="193" y="58"/>
                        <a:pt x="193" y="58"/>
                        <a:pt x="193" y="58"/>
                      </a:cubicBezTo>
                      <a:cubicBezTo>
                        <a:pt x="193" y="59"/>
                        <a:pt x="193" y="59"/>
                        <a:pt x="193" y="59"/>
                      </a:cubicBezTo>
                      <a:cubicBezTo>
                        <a:pt x="192" y="59"/>
                        <a:pt x="192" y="59"/>
                        <a:pt x="192" y="59"/>
                      </a:cubicBezTo>
                      <a:cubicBezTo>
                        <a:pt x="192" y="60"/>
                        <a:pt x="192" y="60"/>
                        <a:pt x="192" y="60"/>
                      </a:cubicBezTo>
                      <a:cubicBezTo>
                        <a:pt x="193" y="61"/>
                        <a:pt x="193" y="61"/>
                        <a:pt x="193" y="61"/>
                      </a:cubicBezTo>
                      <a:cubicBezTo>
                        <a:pt x="193" y="62"/>
                        <a:pt x="193" y="62"/>
                        <a:pt x="193" y="62"/>
                      </a:cubicBezTo>
                      <a:cubicBezTo>
                        <a:pt x="192" y="63"/>
                        <a:pt x="192" y="63"/>
                        <a:pt x="192" y="63"/>
                      </a:cubicBezTo>
                      <a:cubicBezTo>
                        <a:pt x="192" y="62"/>
                        <a:pt x="192" y="62"/>
                        <a:pt x="192" y="62"/>
                      </a:cubicBezTo>
                      <a:cubicBezTo>
                        <a:pt x="191" y="63"/>
                        <a:pt x="191" y="63"/>
                        <a:pt x="191" y="63"/>
                      </a:cubicBezTo>
                      <a:cubicBezTo>
                        <a:pt x="191" y="63"/>
                        <a:pt x="191" y="63"/>
                        <a:pt x="191" y="63"/>
                      </a:cubicBezTo>
                      <a:cubicBezTo>
                        <a:pt x="192" y="63"/>
                        <a:pt x="192" y="63"/>
                        <a:pt x="192" y="63"/>
                      </a:cubicBezTo>
                      <a:cubicBezTo>
                        <a:pt x="193" y="63"/>
                        <a:pt x="193" y="63"/>
                        <a:pt x="193" y="63"/>
                      </a:cubicBezTo>
                      <a:cubicBezTo>
                        <a:pt x="193" y="63"/>
                        <a:pt x="193" y="63"/>
                        <a:pt x="193" y="63"/>
                      </a:cubicBezTo>
                      <a:cubicBezTo>
                        <a:pt x="193" y="65"/>
                        <a:pt x="193" y="65"/>
                        <a:pt x="193" y="65"/>
                      </a:cubicBezTo>
                      <a:cubicBezTo>
                        <a:pt x="192" y="66"/>
                        <a:pt x="192" y="66"/>
                        <a:pt x="192" y="66"/>
                      </a:cubicBezTo>
                      <a:cubicBezTo>
                        <a:pt x="192" y="67"/>
                        <a:pt x="192" y="67"/>
                        <a:pt x="192" y="67"/>
                      </a:cubicBezTo>
                      <a:cubicBezTo>
                        <a:pt x="192" y="67"/>
                        <a:pt x="192" y="67"/>
                        <a:pt x="192" y="67"/>
                      </a:cubicBezTo>
                      <a:cubicBezTo>
                        <a:pt x="193" y="67"/>
                        <a:pt x="193" y="67"/>
                        <a:pt x="193" y="67"/>
                      </a:cubicBezTo>
                      <a:cubicBezTo>
                        <a:pt x="194" y="67"/>
                        <a:pt x="194" y="67"/>
                        <a:pt x="194" y="67"/>
                      </a:cubicBezTo>
                      <a:cubicBezTo>
                        <a:pt x="194" y="67"/>
                        <a:pt x="194" y="67"/>
                        <a:pt x="194" y="67"/>
                      </a:cubicBezTo>
                      <a:cubicBezTo>
                        <a:pt x="195" y="67"/>
                        <a:pt x="195" y="67"/>
                        <a:pt x="195" y="67"/>
                      </a:cubicBezTo>
                      <a:cubicBezTo>
                        <a:pt x="196" y="68"/>
                        <a:pt x="196" y="68"/>
                        <a:pt x="196" y="68"/>
                      </a:cubicBezTo>
                      <a:cubicBezTo>
                        <a:pt x="196" y="67"/>
                        <a:pt x="196" y="67"/>
                        <a:pt x="196" y="67"/>
                      </a:cubicBezTo>
                      <a:cubicBezTo>
                        <a:pt x="198" y="68"/>
                        <a:pt x="198" y="68"/>
                        <a:pt x="198" y="68"/>
                      </a:cubicBezTo>
                      <a:cubicBezTo>
                        <a:pt x="198" y="69"/>
                        <a:pt x="198" y="69"/>
                        <a:pt x="198" y="69"/>
                      </a:cubicBezTo>
                      <a:cubicBezTo>
                        <a:pt x="199" y="69"/>
                        <a:pt x="199" y="69"/>
                        <a:pt x="199" y="69"/>
                      </a:cubicBezTo>
                      <a:cubicBezTo>
                        <a:pt x="199" y="68"/>
                        <a:pt x="199" y="68"/>
                        <a:pt x="199" y="68"/>
                      </a:cubicBezTo>
                      <a:cubicBezTo>
                        <a:pt x="198" y="68"/>
                        <a:pt x="198" y="68"/>
                        <a:pt x="198" y="68"/>
                      </a:cubicBezTo>
                      <a:cubicBezTo>
                        <a:pt x="200" y="67"/>
                        <a:pt x="200" y="67"/>
                        <a:pt x="200" y="67"/>
                      </a:cubicBezTo>
                      <a:cubicBezTo>
                        <a:pt x="199" y="66"/>
                        <a:pt x="199" y="66"/>
                        <a:pt x="199" y="66"/>
                      </a:cubicBezTo>
                      <a:cubicBezTo>
                        <a:pt x="199" y="65"/>
                        <a:pt x="199" y="65"/>
                        <a:pt x="199" y="65"/>
                      </a:cubicBezTo>
                      <a:cubicBezTo>
                        <a:pt x="199" y="65"/>
                        <a:pt x="199" y="65"/>
                        <a:pt x="199" y="65"/>
                      </a:cubicBezTo>
                      <a:cubicBezTo>
                        <a:pt x="198" y="64"/>
                        <a:pt x="198" y="64"/>
                        <a:pt x="198" y="64"/>
                      </a:cubicBezTo>
                      <a:cubicBezTo>
                        <a:pt x="199" y="63"/>
                        <a:pt x="199" y="63"/>
                        <a:pt x="199" y="63"/>
                      </a:cubicBezTo>
                      <a:cubicBezTo>
                        <a:pt x="199" y="63"/>
                        <a:pt x="199" y="63"/>
                        <a:pt x="199" y="63"/>
                      </a:cubicBezTo>
                      <a:cubicBezTo>
                        <a:pt x="200" y="63"/>
                        <a:pt x="200" y="63"/>
                        <a:pt x="200" y="63"/>
                      </a:cubicBezTo>
                      <a:cubicBezTo>
                        <a:pt x="201" y="63"/>
                        <a:pt x="201" y="63"/>
                        <a:pt x="201" y="63"/>
                      </a:cubicBezTo>
                      <a:cubicBezTo>
                        <a:pt x="202" y="62"/>
                        <a:pt x="202" y="62"/>
                        <a:pt x="202" y="62"/>
                      </a:cubicBezTo>
                      <a:cubicBezTo>
                        <a:pt x="201" y="61"/>
                        <a:pt x="201" y="61"/>
                        <a:pt x="201" y="61"/>
                      </a:cubicBezTo>
                      <a:cubicBezTo>
                        <a:pt x="201" y="60"/>
                        <a:pt x="201" y="60"/>
                        <a:pt x="201" y="60"/>
                      </a:cubicBezTo>
                      <a:cubicBezTo>
                        <a:pt x="201" y="59"/>
                        <a:pt x="201" y="59"/>
                        <a:pt x="201" y="59"/>
                      </a:cubicBezTo>
                      <a:cubicBezTo>
                        <a:pt x="200" y="58"/>
                        <a:pt x="200" y="58"/>
                        <a:pt x="200" y="58"/>
                      </a:cubicBezTo>
                      <a:cubicBezTo>
                        <a:pt x="201" y="57"/>
                        <a:pt x="201" y="57"/>
                        <a:pt x="201" y="57"/>
                      </a:cubicBezTo>
                      <a:cubicBezTo>
                        <a:pt x="202" y="57"/>
                        <a:pt x="202" y="57"/>
                        <a:pt x="202" y="57"/>
                      </a:cubicBezTo>
                      <a:cubicBezTo>
                        <a:pt x="202" y="57"/>
                        <a:pt x="202" y="57"/>
                        <a:pt x="202" y="57"/>
                      </a:cubicBezTo>
                      <a:cubicBezTo>
                        <a:pt x="203" y="57"/>
                        <a:pt x="203" y="57"/>
                        <a:pt x="203" y="57"/>
                      </a:cubicBezTo>
                      <a:cubicBezTo>
                        <a:pt x="203" y="57"/>
                        <a:pt x="203" y="57"/>
                        <a:pt x="203" y="57"/>
                      </a:cubicBezTo>
                      <a:cubicBezTo>
                        <a:pt x="203" y="56"/>
                        <a:pt x="203" y="56"/>
                        <a:pt x="203" y="56"/>
                      </a:cubicBezTo>
                      <a:cubicBezTo>
                        <a:pt x="204" y="56"/>
                        <a:pt x="204" y="56"/>
                        <a:pt x="204" y="56"/>
                      </a:cubicBezTo>
                      <a:cubicBezTo>
                        <a:pt x="206" y="54"/>
                        <a:pt x="206" y="54"/>
                        <a:pt x="206" y="54"/>
                      </a:cubicBezTo>
                      <a:cubicBezTo>
                        <a:pt x="207" y="54"/>
                        <a:pt x="207" y="54"/>
                        <a:pt x="207" y="54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56"/>
                        <a:pt x="208" y="56"/>
                        <a:pt x="208" y="56"/>
                      </a:cubicBezTo>
                      <a:cubicBezTo>
                        <a:pt x="208" y="56"/>
                        <a:pt x="208" y="56"/>
                        <a:pt x="208" y="56"/>
                      </a:cubicBezTo>
                      <a:cubicBezTo>
                        <a:pt x="207" y="56"/>
                        <a:pt x="207" y="56"/>
                        <a:pt x="207" y="56"/>
                      </a:cubicBezTo>
                      <a:cubicBezTo>
                        <a:pt x="207" y="57"/>
                        <a:pt x="207" y="57"/>
                        <a:pt x="207" y="57"/>
                      </a:cubicBezTo>
                      <a:cubicBezTo>
                        <a:pt x="207" y="57"/>
                        <a:pt x="207" y="57"/>
                        <a:pt x="207" y="57"/>
                      </a:cubicBezTo>
                      <a:cubicBezTo>
                        <a:pt x="207" y="58"/>
                        <a:pt x="207" y="58"/>
                        <a:pt x="207" y="58"/>
                      </a:cubicBezTo>
                      <a:cubicBezTo>
                        <a:pt x="207" y="59"/>
                        <a:pt x="207" y="59"/>
                        <a:pt x="207" y="59"/>
                      </a:cubicBezTo>
                      <a:cubicBezTo>
                        <a:pt x="207" y="59"/>
                        <a:pt x="207" y="59"/>
                        <a:pt x="207" y="59"/>
                      </a:cubicBezTo>
                      <a:cubicBezTo>
                        <a:pt x="207" y="61"/>
                        <a:pt x="207" y="61"/>
                        <a:pt x="207" y="61"/>
                      </a:cubicBezTo>
                      <a:cubicBezTo>
                        <a:pt x="206" y="62"/>
                        <a:pt x="206" y="62"/>
                        <a:pt x="206" y="62"/>
                      </a:cubicBezTo>
                      <a:cubicBezTo>
                        <a:pt x="206" y="62"/>
                        <a:pt x="206" y="62"/>
                        <a:pt x="206" y="62"/>
                      </a:cubicBezTo>
                      <a:cubicBezTo>
                        <a:pt x="205" y="63"/>
                        <a:pt x="205" y="63"/>
                        <a:pt x="205" y="63"/>
                      </a:cubicBezTo>
                      <a:cubicBezTo>
                        <a:pt x="204" y="63"/>
                        <a:pt x="204" y="63"/>
                        <a:pt x="204" y="63"/>
                      </a:cubicBezTo>
                      <a:cubicBezTo>
                        <a:pt x="204" y="64"/>
                        <a:pt x="204" y="64"/>
                        <a:pt x="204" y="64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63"/>
                        <a:pt x="205" y="63"/>
                        <a:pt x="205" y="63"/>
                      </a:cubicBezTo>
                      <a:cubicBezTo>
                        <a:pt x="207" y="63"/>
                        <a:pt x="207" y="63"/>
                        <a:pt x="207" y="63"/>
                      </a:cubicBezTo>
                      <a:cubicBezTo>
                        <a:pt x="207" y="64"/>
                        <a:pt x="207" y="64"/>
                        <a:pt x="207" y="64"/>
                      </a:cubicBezTo>
                      <a:cubicBezTo>
                        <a:pt x="206" y="65"/>
                        <a:pt x="206" y="65"/>
                        <a:pt x="206" y="65"/>
                      </a:cubicBezTo>
                      <a:cubicBezTo>
                        <a:pt x="205" y="65"/>
                        <a:pt x="205" y="65"/>
                        <a:pt x="205" y="65"/>
                      </a:cubicBezTo>
                      <a:cubicBezTo>
                        <a:pt x="204" y="66"/>
                        <a:pt x="204" y="66"/>
                        <a:pt x="204" y="66"/>
                      </a:cubicBezTo>
                      <a:cubicBezTo>
                        <a:pt x="203" y="67"/>
                        <a:pt x="203" y="67"/>
                        <a:pt x="203" y="67"/>
                      </a:cubicBezTo>
                      <a:cubicBezTo>
                        <a:pt x="204" y="68"/>
                        <a:pt x="204" y="68"/>
                        <a:pt x="204" y="68"/>
                      </a:cubicBezTo>
                      <a:cubicBezTo>
                        <a:pt x="204" y="67"/>
                        <a:pt x="204" y="67"/>
                        <a:pt x="204" y="67"/>
                      </a:cubicBezTo>
                      <a:cubicBezTo>
                        <a:pt x="206" y="66"/>
                        <a:pt x="206" y="66"/>
                        <a:pt x="206" y="66"/>
                      </a:cubicBezTo>
                      <a:cubicBezTo>
                        <a:pt x="206" y="66"/>
                        <a:pt x="206" y="66"/>
                        <a:pt x="206" y="66"/>
                      </a:cubicBezTo>
                      <a:cubicBezTo>
                        <a:pt x="207" y="65"/>
                        <a:pt x="207" y="65"/>
                        <a:pt x="207" y="65"/>
                      </a:cubicBezTo>
                      <a:cubicBezTo>
                        <a:pt x="208" y="66"/>
                        <a:pt x="208" y="66"/>
                        <a:pt x="208" y="66"/>
                      </a:cubicBezTo>
                      <a:cubicBezTo>
                        <a:pt x="208" y="67"/>
                        <a:pt x="208" y="67"/>
                        <a:pt x="208" y="67"/>
                      </a:cubicBezTo>
                      <a:cubicBezTo>
                        <a:pt x="207" y="68"/>
                        <a:pt x="207" y="68"/>
                        <a:pt x="207" y="68"/>
                      </a:cubicBezTo>
                      <a:cubicBezTo>
                        <a:pt x="207" y="69"/>
                        <a:pt x="207" y="69"/>
                        <a:pt x="207" y="69"/>
                      </a:cubicBezTo>
                      <a:cubicBezTo>
                        <a:pt x="208" y="68"/>
                        <a:pt x="208" y="68"/>
                        <a:pt x="208" y="68"/>
                      </a:cubicBezTo>
                      <a:cubicBezTo>
                        <a:pt x="209" y="68"/>
                        <a:pt x="209" y="68"/>
                        <a:pt x="209" y="68"/>
                      </a:cubicBezTo>
                      <a:cubicBezTo>
                        <a:pt x="209" y="67"/>
                        <a:pt x="209" y="67"/>
                        <a:pt x="209" y="67"/>
                      </a:cubicBezTo>
                      <a:cubicBezTo>
                        <a:pt x="209" y="67"/>
                        <a:pt x="209" y="67"/>
                        <a:pt x="209" y="67"/>
                      </a:cubicBezTo>
                      <a:cubicBezTo>
                        <a:pt x="209" y="66"/>
                        <a:pt x="209" y="66"/>
                        <a:pt x="209" y="66"/>
                      </a:cubicBezTo>
                      <a:cubicBezTo>
                        <a:pt x="209" y="66"/>
                        <a:pt x="209" y="66"/>
                        <a:pt x="209" y="66"/>
                      </a:cubicBezTo>
                      <a:cubicBezTo>
                        <a:pt x="211" y="65"/>
                        <a:pt x="211" y="65"/>
                        <a:pt x="211" y="65"/>
                      </a:cubicBezTo>
                      <a:cubicBezTo>
                        <a:pt x="211" y="65"/>
                        <a:pt x="211" y="65"/>
                        <a:pt x="211" y="65"/>
                      </a:cubicBezTo>
                      <a:cubicBezTo>
                        <a:pt x="212" y="65"/>
                        <a:pt x="212" y="65"/>
                        <a:pt x="212" y="65"/>
                      </a:cubicBezTo>
                      <a:cubicBezTo>
                        <a:pt x="213" y="67"/>
                        <a:pt x="213" y="67"/>
                        <a:pt x="213" y="67"/>
                      </a:cubicBezTo>
                      <a:cubicBezTo>
                        <a:pt x="213" y="67"/>
                        <a:pt x="213" y="67"/>
                        <a:pt x="213" y="67"/>
                      </a:cubicBezTo>
                      <a:cubicBezTo>
                        <a:pt x="213" y="68"/>
                        <a:pt x="213" y="68"/>
                        <a:pt x="213" y="68"/>
                      </a:cubicBezTo>
                      <a:cubicBezTo>
                        <a:pt x="212" y="70"/>
                        <a:pt x="212" y="70"/>
                        <a:pt x="212" y="70"/>
                      </a:cubicBezTo>
                      <a:cubicBezTo>
                        <a:pt x="211" y="71"/>
                        <a:pt x="211" y="71"/>
                        <a:pt x="211" y="71"/>
                      </a:cubicBezTo>
                      <a:cubicBezTo>
                        <a:pt x="210" y="71"/>
                        <a:pt x="210" y="71"/>
                        <a:pt x="210" y="71"/>
                      </a:cubicBezTo>
                      <a:cubicBezTo>
                        <a:pt x="209" y="71"/>
                        <a:pt x="209" y="71"/>
                        <a:pt x="209" y="71"/>
                      </a:cubicBezTo>
                      <a:cubicBezTo>
                        <a:pt x="209" y="72"/>
                        <a:pt x="209" y="72"/>
                        <a:pt x="209" y="72"/>
                      </a:cubicBezTo>
                      <a:cubicBezTo>
                        <a:pt x="209" y="72"/>
                        <a:pt x="209" y="72"/>
                        <a:pt x="209" y="72"/>
                      </a:cubicBezTo>
                      <a:cubicBezTo>
                        <a:pt x="208" y="74"/>
                        <a:pt x="208" y="74"/>
                        <a:pt x="208" y="74"/>
                      </a:cubicBezTo>
                      <a:cubicBezTo>
                        <a:pt x="208" y="74"/>
                        <a:pt x="208" y="74"/>
                        <a:pt x="208" y="74"/>
                      </a:cubicBezTo>
                      <a:cubicBezTo>
                        <a:pt x="207" y="74"/>
                        <a:pt x="207" y="74"/>
                        <a:pt x="207" y="74"/>
                      </a:cubicBezTo>
                      <a:cubicBezTo>
                        <a:pt x="207" y="75"/>
                        <a:pt x="207" y="75"/>
                        <a:pt x="207" y="75"/>
                      </a:cubicBezTo>
                      <a:cubicBezTo>
                        <a:pt x="207" y="75"/>
                        <a:pt x="207" y="75"/>
                        <a:pt x="207" y="75"/>
                      </a:cubicBezTo>
                      <a:cubicBezTo>
                        <a:pt x="206" y="75"/>
                        <a:pt x="206" y="75"/>
                        <a:pt x="206" y="75"/>
                      </a:cubicBezTo>
                      <a:cubicBezTo>
                        <a:pt x="206" y="75"/>
                        <a:pt x="206" y="75"/>
                        <a:pt x="206" y="75"/>
                      </a:cubicBezTo>
                      <a:cubicBezTo>
                        <a:pt x="206" y="76"/>
                        <a:pt x="206" y="76"/>
                        <a:pt x="206" y="76"/>
                      </a:cubicBezTo>
                      <a:cubicBezTo>
                        <a:pt x="205" y="76"/>
                        <a:pt x="205" y="76"/>
                        <a:pt x="205" y="76"/>
                      </a:cubicBezTo>
                      <a:cubicBezTo>
                        <a:pt x="205" y="76"/>
                        <a:pt x="205" y="76"/>
                        <a:pt x="205" y="76"/>
                      </a:cubicBezTo>
                      <a:cubicBezTo>
                        <a:pt x="204" y="76"/>
                        <a:pt x="204" y="76"/>
                        <a:pt x="204" y="76"/>
                      </a:cubicBezTo>
                      <a:cubicBezTo>
                        <a:pt x="203" y="76"/>
                        <a:pt x="203" y="76"/>
                        <a:pt x="203" y="76"/>
                      </a:cubicBezTo>
                      <a:cubicBezTo>
                        <a:pt x="202" y="76"/>
                        <a:pt x="202" y="76"/>
                        <a:pt x="202" y="76"/>
                      </a:cubicBezTo>
                      <a:cubicBezTo>
                        <a:pt x="201" y="77"/>
                        <a:pt x="201" y="77"/>
                        <a:pt x="201" y="77"/>
                      </a:cubicBezTo>
                      <a:cubicBezTo>
                        <a:pt x="199" y="76"/>
                        <a:pt x="199" y="76"/>
                        <a:pt x="199" y="76"/>
                      </a:cubicBezTo>
                      <a:cubicBezTo>
                        <a:pt x="199" y="76"/>
                        <a:pt x="199" y="76"/>
                        <a:pt x="199" y="76"/>
                      </a:cubicBezTo>
                      <a:cubicBezTo>
                        <a:pt x="200" y="75"/>
                        <a:pt x="200" y="75"/>
                        <a:pt x="200" y="75"/>
                      </a:cubicBezTo>
                      <a:cubicBezTo>
                        <a:pt x="200" y="75"/>
                        <a:pt x="200" y="75"/>
                        <a:pt x="200" y="75"/>
                      </a:cubicBezTo>
                      <a:cubicBezTo>
                        <a:pt x="199" y="74"/>
                        <a:pt x="199" y="74"/>
                        <a:pt x="199" y="74"/>
                      </a:cubicBezTo>
                      <a:cubicBezTo>
                        <a:pt x="198" y="75"/>
                        <a:pt x="198" y="75"/>
                        <a:pt x="198" y="75"/>
                      </a:cubicBezTo>
                      <a:cubicBezTo>
                        <a:pt x="198" y="75"/>
                        <a:pt x="198" y="75"/>
                        <a:pt x="198" y="75"/>
                      </a:cubicBezTo>
                      <a:cubicBezTo>
                        <a:pt x="198" y="76"/>
                        <a:pt x="198" y="76"/>
                        <a:pt x="198" y="76"/>
                      </a:cubicBezTo>
                      <a:cubicBezTo>
                        <a:pt x="196" y="75"/>
                        <a:pt x="196" y="75"/>
                        <a:pt x="196" y="75"/>
                      </a:cubicBezTo>
                      <a:cubicBezTo>
                        <a:pt x="196" y="75"/>
                        <a:pt x="196" y="75"/>
                        <a:pt x="196" y="75"/>
                      </a:cubicBezTo>
                      <a:cubicBezTo>
                        <a:pt x="197" y="74"/>
                        <a:pt x="197" y="74"/>
                        <a:pt x="197" y="74"/>
                      </a:cubicBezTo>
                      <a:cubicBezTo>
                        <a:pt x="197" y="74"/>
                        <a:pt x="197" y="74"/>
                        <a:pt x="197" y="74"/>
                      </a:cubicBezTo>
                      <a:cubicBezTo>
                        <a:pt x="196" y="74"/>
                        <a:pt x="196" y="74"/>
                        <a:pt x="196" y="74"/>
                      </a:cubicBezTo>
                      <a:cubicBezTo>
                        <a:pt x="196" y="74"/>
                        <a:pt x="196" y="74"/>
                        <a:pt x="196" y="74"/>
                      </a:cubicBezTo>
                      <a:cubicBezTo>
                        <a:pt x="195" y="74"/>
                        <a:pt x="195" y="74"/>
                        <a:pt x="195" y="74"/>
                      </a:cubicBezTo>
                      <a:cubicBezTo>
                        <a:pt x="195" y="74"/>
                        <a:pt x="195" y="74"/>
                        <a:pt x="195" y="74"/>
                      </a:cubicBezTo>
                      <a:cubicBezTo>
                        <a:pt x="193" y="75"/>
                        <a:pt x="193" y="75"/>
                        <a:pt x="193" y="75"/>
                      </a:cubicBezTo>
                      <a:cubicBezTo>
                        <a:pt x="193" y="75"/>
                        <a:pt x="193" y="75"/>
                        <a:pt x="193" y="75"/>
                      </a:cubicBezTo>
                      <a:cubicBezTo>
                        <a:pt x="192" y="75"/>
                        <a:pt x="192" y="75"/>
                        <a:pt x="192" y="75"/>
                      </a:cubicBezTo>
                      <a:cubicBezTo>
                        <a:pt x="192" y="75"/>
                        <a:pt x="192" y="75"/>
                        <a:pt x="192" y="75"/>
                      </a:cubicBezTo>
                      <a:cubicBezTo>
                        <a:pt x="191" y="75"/>
                        <a:pt x="191" y="75"/>
                        <a:pt x="191" y="75"/>
                      </a:cubicBezTo>
                      <a:cubicBezTo>
                        <a:pt x="190" y="75"/>
                        <a:pt x="190" y="75"/>
                        <a:pt x="190" y="75"/>
                      </a:cubicBezTo>
                      <a:cubicBezTo>
                        <a:pt x="190" y="75"/>
                        <a:pt x="190" y="75"/>
                        <a:pt x="190" y="75"/>
                      </a:cubicBezTo>
                      <a:cubicBezTo>
                        <a:pt x="189" y="75"/>
                        <a:pt x="189" y="75"/>
                        <a:pt x="189" y="75"/>
                      </a:cubicBezTo>
                      <a:cubicBezTo>
                        <a:pt x="188" y="75"/>
                        <a:pt x="188" y="75"/>
                        <a:pt x="188" y="75"/>
                      </a:cubicBezTo>
                      <a:cubicBezTo>
                        <a:pt x="188" y="76"/>
                        <a:pt x="188" y="76"/>
                        <a:pt x="188" y="76"/>
                      </a:cubicBezTo>
                      <a:cubicBezTo>
                        <a:pt x="188" y="76"/>
                        <a:pt x="188" y="76"/>
                        <a:pt x="188" y="76"/>
                      </a:cubicBezTo>
                      <a:cubicBezTo>
                        <a:pt x="187" y="76"/>
                        <a:pt x="187" y="76"/>
                        <a:pt x="187" y="76"/>
                      </a:cubicBezTo>
                      <a:cubicBezTo>
                        <a:pt x="187" y="77"/>
                        <a:pt x="187" y="77"/>
                        <a:pt x="187" y="77"/>
                      </a:cubicBezTo>
                      <a:cubicBezTo>
                        <a:pt x="186" y="77"/>
                        <a:pt x="186" y="77"/>
                        <a:pt x="186" y="77"/>
                      </a:cubicBezTo>
                      <a:cubicBezTo>
                        <a:pt x="185" y="77"/>
                        <a:pt x="185" y="77"/>
                        <a:pt x="185" y="77"/>
                      </a:cubicBezTo>
                      <a:cubicBezTo>
                        <a:pt x="184" y="77"/>
                        <a:pt x="184" y="77"/>
                        <a:pt x="184" y="77"/>
                      </a:cubicBezTo>
                      <a:cubicBezTo>
                        <a:pt x="183" y="77"/>
                        <a:pt x="183" y="77"/>
                        <a:pt x="183" y="77"/>
                      </a:cubicBezTo>
                      <a:cubicBezTo>
                        <a:pt x="183" y="77"/>
                        <a:pt x="183" y="77"/>
                        <a:pt x="183" y="77"/>
                      </a:cubicBezTo>
                      <a:cubicBezTo>
                        <a:pt x="182" y="77"/>
                        <a:pt x="182" y="77"/>
                        <a:pt x="182" y="77"/>
                      </a:cubicBezTo>
                      <a:cubicBezTo>
                        <a:pt x="181" y="77"/>
                        <a:pt x="181" y="77"/>
                        <a:pt x="181" y="77"/>
                      </a:cubicBezTo>
                      <a:cubicBezTo>
                        <a:pt x="179" y="77"/>
                        <a:pt x="179" y="77"/>
                        <a:pt x="179" y="77"/>
                      </a:cubicBezTo>
                      <a:cubicBezTo>
                        <a:pt x="178" y="77"/>
                        <a:pt x="178" y="77"/>
                        <a:pt x="178" y="77"/>
                      </a:cubicBezTo>
                      <a:cubicBezTo>
                        <a:pt x="177" y="76"/>
                        <a:pt x="177" y="76"/>
                        <a:pt x="177" y="76"/>
                      </a:cubicBezTo>
                      <a:cubicBezTo>
                        <a:pt x="176" y="76"/>
                        <a:pt x="176" y="76"/>
                        <a:pt x="176" y="76"/>
                      </a:cubicBezTo>
                      <a:cubicBezTo>
                        <a:pt x="176" y="75"/>
                        <a:pt x="176" y="75"/>
                        <a:pt x="176" y="75"/>
                      </a:cubicBezTo>
                      <a:close/>
                      <a:moveTo>
                        <a:pt x="123" y="100"/>
                      </a:moveTo>
                      <a:cubicBezTo>
                        <a:pt x="123" y="98"/>
                        <a:pt x="123" y="98"/>
                        <a:pt x="123" y="98"/>
                      </a:cubicBezTo>
                      <a:cubicBezTo>
                        <a:pt x="124" y="97"/>
                        <a:pt x="124" y="97"/>
                        <a:pt x="124" y="97"/>
                      </a:cubicBezTo>
                      <a:cubicBezTo>
                        <a:pt x="123" y="96"/>
                        <a:pt x="123" y="96"/>
                        <a:pt x="123" y="96"/>
                      </a:cubicBezTo>
                      <a:cubicBezTo>
                        <a:pt x="124" y="95"/>
                        <a:pt x="124" y="95"/>
                        <a:pt x="124" y="95"/>
                      </a:cubicBezTo>
                      <a:cubicBezTo>
                        <a:pt x="124" y="94"/>
                        <a:pt x="124" y="94"/>
                        <a:pt x="124" y="94"/>
                      </a:cubicBezTo>
                      <a:cubicBezTo>
                        <a:pt x="123" y="94"/>
                        <a:pt x="123" y="94"/>
                        <a:pt x="123" y="94"/>
                      </a:cubicBezTo>
                      <a:cubicBezTo>
                        <a:pt x="122" y="92"/>
                        <a:pt x="122" y="92"/>
                        <a:pt x="122" y="92"/>
                      </a:cubicBezTo>
                      <a:cubicBezTo>
                        <a:pt x="123" y="92"/>
                        <a:pt x="123" y="92"/>
                        <a:pt x="123" y="92"/>
                      </a:cubicBezTo>
                      <a:cubicBezTo>
                        <a:pt x="123" y="91"/>
                        <a:pt x="123" y="91"/>
                        <a:pt x="123" y="91"/>
                      </a:cubicBezTo>
                      <a:cubicBezTo>
                        <a:pt x="122" y="91"/>
                        <a:pt x="122" y="91"/>
                        <a:pt x="122" y="91"/>
                      </a:cubicBezTo>
                      <a:cubicBezTo>
                        <a:pt x="120" y="91"/>
                        <a:pt x="120" y="91"/>
                        <a:pt x="120" y="91"/>
                      </a:cubicBezTo>
                      <a:cubicBezTo>
                        <a:pt x="120" y="90"/>
                        <a:pt x="120" y="90"/>
                        <a:pt x="120" y="90"/>
                      </a:cubicBezTo>
                      <a:cubicBezTo>
                        <a:pt x="121" y="90"/>
                        <a:pt x="121" y="90"/>
                        <a:pt x="121" y="90"/>
                      </a:cubicBezTo>
                      <a:cubicBezTo>
                        <a:pt x="122" y="90"/>
                        <a:pt x="122" y="90"/>
                        <a:pt x="122" y="90"/>
                      </a:cubicBezTo>
                      <a:cubicBezTo>
                        <a:pt x="123" y="89"/>
                        <a:pt x="123" y="89"/>
                        <a:pt x="123" y="89"/>
                      </a:cubicBezTo>
                      <a:cubicBezTo>
                        <a:pt x="123" y="88"/>
                        <a:pt x="123" y="88"/>
                        <a:pt x="123" y="88"/>
                      </a:cubicBezTo>
                      <a:cubicBezTo>
                        <a:pt x="124" y="88"/>
                        <a:pt x="124" y="88"/>
                        <a:pt x="124" y="88"/>
                      </a:cubicBezTo>
                      <a:cubicBezTo>
                        <a:pt x="124" y="88"/>
                        <a:pt x="124" y="88"/>
                        <a:pt x="124" y="88"/>
                      </a:cubicBezTo>
                      <a:cubicBezTo>
                        <a:pt x="125" y="88"/>
                        <a:pt x="125" y="88"/>
                        <a:pt x="125" y="88"/>
                      </a:cubicBezTo>
                      <a:cubicBezTo>
                        <a:pt x="126" y="86"/>
                        <a:pt x="126" y="86"/>
                        <a:pt x="126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8" y="85"/>
                        <a:pt x="128" y="85"/>
                        <a:pt x="128" y="85"/>
                      </a:cubicBezTo>
                      <a:cubicBezTo>
                        <a:pt x="129" y="84"/>
                        <a:pt x="129" y="84"/>
                        <a:pt x="129" y="84"/>
                      </a:cubicBezTo>
                      <a:cubicBezTo>
                        <a:pt x="129" y="83"/>
                        <a:pt x="129" y="83"/>
                        <a:pt x="129" y="83"/>
                      </a:cubicBezTo>
                      <a:cubicBezTo>
                        <a:pt x="129" y="84"/>
                        <a:pt x="129" y="84"/>
                        <a:pt x="129" y="84"/>
                      </a:cubicBezTo>
                      <a:cubicBezTo>
                        <a:pt x="132" y="84"/>
                        <a:pt x="132" y="84"/>
                        <a:pt x="132" y="84"/>
                      </a:cubicBezTo>
                      <a:cubicBezTo>
                        <a:pt x="132" y="83"/>
                        <a:pt x="132" y="83"/>
                        <a:pt x="132" y="83"/>
                      </a:cubicBezTo>
                      <a:cubicBezTo>
                        <a:pt x="131" y="82"/>
                        <a:pt x="131" y="82"/>
                        <a:pt x="131" y="82"/>
                      </a:cubicBezTo>
                      <a:cubicBezTo>
                        <a:pt x="131" y="81"/>
                        <a:pt x="131" y="81"/>
                        <a:pt x="131" y="81"/>
                      </a:cubicBezTo>
                      <a:cubicBezTo>
                        <a:pt x="132" y="81"/>
                        <a:pt x="132" y="81"/>
                        <a:pt x="132" y="81"/>
                      </a:cubicBezTo>
                      <a:cubicBezTo>
                        <a:pt x="134" y="79"/>
                        <a:pt x="134" y="79"/>
                        <a:pt x="134" y="79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37" y="78"/>
                        <a:pt x="137" y="78"/>
                        <a:pt x="137" y="78"/>
                      </a:cubicBezTo>
                      <a:cubicBezTo>
                        <a:pt x="137" y="77"/>
                        <a:pt x="137" y="77"/>
                        <a:pt x="137" y="77"/>
                      </a:cubicBezTo>
                      <a:cubicBezTo>
                        <a:pt x="138" y="76"/>
                        <a:pt x="138" y="76"/>
                        <a:pt x="138" y="76"/>
                      </a:cubicBezTo>
                      <a:cubicBezTo>
                        <a:pt x="139" y="76"/>
                        <a:pt x="139" y="76"/>
                        <a:pt x="139" y="76"/>
                      </a:cubicBezTo>
                      <a:cubicBezTo>
                        <a:pt x="140" y="75"/>
                        <a:pt x="140" y="75"/>
                        <a:pt x="140" y="75"/>
                      </a:cubicBezTo>
                      <a:cubicBezTo>
                        <a:pt x="139" y="75"/>
                        <a:pt x="139" y="75"/>
                        <a:pt x="139" y="75"/>
                      </a:cubicBezTo>
                      <a:cubicBezTo>
                        <a:pt x="139" y="73"/>
                        <a:pt x="139" y="73"/>
                        <a:pt x="139" y="73"/>
                      </a:cubicBezTo>
                      <a:cubicBezTo>
                        <a:pt x="139" y="72"/>
                        <a:pt x="139" y="72"/>
                        <a:pt x="139" y="72"/>
                      </a:cubicBezTo>
                      <a:cubicBezTo>
                        <a:pt x="140" y="71"/>
                        <a:pt x="140" y="71"/>
                        <a:pt x="140" y="71"/>
                      </a:cubicBezTo>
                      <a:cubicBezTo>
                        <a:pt x="140" y="71"/>
                        <a:pt x="140" y="71"/>
                        <a:pt x="140" y="71"/>
                      </a:cubicBezTo>
                      <a:cubicBezTo>
                        <a:pt x="140" y="70"/>
                        <a:pt x="140" y="70"/>
                        <a:pt x="140" y="70"/>
                      </a:cubicBezTo>
                      <a:cubicBezTo>
                        <a:pt x="141" y="70"/>
                        <a:pt x="141" y="70"/>
                        <a:pt x="141" y="70"/>
                      </a:cubicBezTo>
                      <a:cubicBezTo>
                        <a:pt x="142" y="70"/>
                        <a:pt x="142" y="70"/>
                        <a:pt x="142" y="70"/>
                      </a:cubicBezTo>
                      <a:cubicBezTo>
                        <a:pt x="145" y="70"/>
                        <a:pt x="145" y="70"/>
                        <a:pt x="145" y="70"/>
                      </a:cubicBezTo>
                      <a:cubicBezTo>
                        <a:pt x="145" y="70"/>
                        <a:pt x="145" y="70"/>
                        <a:pt x="145" y="70"/>
                      </a:cubicBezTo>
                      <a:cubicBezTo>
                        <a:pt x="148" y="70"/>
                        <a:pt x="148" y="70"/>
                        <a:pt x="148" y="70"/>
                      </a:cubicBezTo>
                      <a:cubicBezTo>
                        <a:pt x="150" y="69"/>
                        <a:pt x="150" y="69"/>
                        <a:pt x="150" y="69"/>
                      </a:cubicBezTo>
                      <a:cubicBezTo>
                        <a:pt x="153" y="70"/>
                        <a:pt x="153" y="70"/>
                        <a:pt x="153" y="70"/>
                      </a:cubicBezTo>
                      <a:cubicBezTo>
                        <a:pt x="152" y="71"/>
                        <a:pt x="152" y="71"/>
                        <a:pt x="152" y="71"/>
                      </a:cubicBezTo>
                      <a:cubicBezTo>
                        <a:pt x="153" y="71"/>
                        <a:pt x="153" y="71"/>
                        <a:pt x="153" y="71"/>
                      </a:cubicBezTo>
                      <a:cubicBezTo>
                        <a:pt x="154" y="72"/>
                        <a:pt x="154" y="72"/>
                        <a:pt x="154" y="72"/>
                      </a:cubicBezTo>
                      <a:cubicBezTo>
                        <a:pt x="156" y="73"/>
                        <a:pt x="156" y="73"/>
                        <a:pt x="156" y="73"/>
                      </a:cubicBezTo>
                      <a:cubicBezTo>
                        <a:pt x="156" y="74"/>
                        <a:pt x="156" y="74"/>
                        <a:pt x="156" y="74"/>
                      </a:cubicBezTo>
                      <a:cubicBezTo>
                        <a:pt x="155" y="74"/>
                        <a:pt x="155" y="74"/>
                        <a:pt x="155" y="74"/>
                      </a:cubicBezTo>
                      <a:cubicBezTo>
                        <a:pt x="156" y="74"/>
                        <a:pt x="156" y="74"/>
                        <a:pt x="156" y="74"/>
                      </a:cubicBezTo>
                      <a:cubicBezTo>
                        <a:pt x="157" y="74"/>
                        <a:pt x="157" y="74"/>
                        <a:pt x="157" y="74"/>
                      </a:cubicBezTo>
                      <a:cubicBezTo>
                        <a:pt x="158" y="74"/>
                        <a:pt x="158" y="74"/>
                        <a:pt x="158" y="74"/>
                      </a:cubicBezTo>
                      <a:cubicBezTo>
                        <a:pt x="157" y="75"/>
                        <a:pt x="157" y="75"/>
                        <a:pt x="157" y="75"/>
                      </a:cubicBezTo>
                      <a:cubicBezTo>
                        <a:pt x="156" y="76"/>
                        <a:pt x="156" y="76"/>
                        <a:pt x="156" y="76"/>
                      </a:cubicBezTo>
                      <a:cubicBezTo>
                        <a:pt x="156" y="77"/>
                        <a:pt x="156" y="77"/>
                        <a:pt x="156" y="77"/>
                      </a:cubicBezTo>
                      <a:cubicBezTo>
                        <a:pt x="158" y="76"/>
                        <a:pt x="158" y="76"/>
                        <a:pt x="158" y="76"/>
                      </a:cubicBezTo>
                      <a:cubicBezTo>
                        <a:pt x="158" y="75"/>
                        <a:pt x="158" y="75"/>
                        <a:pt x="158" y="75"/>
                      </a:cubicBezTo>
                      <a:cubicBezTo>
                        <a:pt x="159" y="74"/>
                        <a:pt x="159" y="74"/>
                        <a:pt x="159" y="74"/>
                      </a:cubicBezTo>
                      <a:cubicBezTo>
                        <a:pt x="160" y="75"/>
                        <a:pt x="160" y="75"/>
                        <a:pt x="160" y="75"/>
                      </a:cubicBezTo>
                      <a:cubicBezTo>
                        <a:pt x="161" y="74"/>
                        <a:pt x="161" y="74"/>
                        <a:pt x="161" y="74"/>
                      </a:cubicBezTo>
                      <a:cubicBezTo>
                        <a:pt x="162" y="74"/>
                        <a:pt x="162" y="74"/>
                        <a:pt x="162" y="74"/>
                      </a:cubicBezTo>
                      <a:cubicBezTo>
                        <a:pt x="162" y="75"/>
                        <a:pt x="162" y="75"/>
                        <a:pt x="162" y="75"/>
                      </a:cubicBezTo>
                      <a:cubicBezTo>
                        <a:pt x="163" y="77"/>
                        <a:pt x="163" y="77"/>
                        <a:pt x="163" y="77"/>
                      </a:cubicBezTo>
                      <a:cubicBezTo>
                        <a:pt x="164" y="79"/>
                        <a:pt x="164" y="79"/>
                        <a:pt x="164" y="79"/>
                      </a:cubicBezTo>
                      <a:cubicBezTo>
                        <a:pt x="163" y="79"/>
                        <a:pt x="163" y="79"/>
                        <a:pt x="163" y="79"/>
                      </a:cubicBezTo>
                      <a:cubicBezTo>
                        <a:pt x="164" y="81"/>
                        <a:pt x="164" y="81"/>
                        <a:pt x="164" y="81"/>
                      </a:cubicBezTo>
                      <a:cubicBezTo>
                        <a:pt x="164" y="82"/>
                        <a:pt x="164" y="82"/>
                        <a:pt x="164" y="82"/>
                      </a:cubicBezTo>
                      <a:cubicBezTo>
                        <a:pt x="164" y="82"/>
                        <a:pt x="164" y="82"/>
                        <a:pt x="164" y="82"/>
                      </a:cubicBezTo>
                      <a:cubicBezTo>
                        <a:pt x="164" y="83"/>
                        <a:pt x="164" y="83"/>
                        <a:pt x="164" y="83"/>
                      </a:cubicBezTo>
                      <a:cubicBezTo>
                        <a:pt x="164" y="84"/>
                        <a:pt x="164" y="84"/>
                        <a:pt x="164" y="84"/>
                      </a:cubicBezTo>
                      <a:cubicBezTo>
                        <a:pt x="164" y="84"/>
                        <a:pt x="164" y="84"/>
                        <a:pt x="164" y="84"/>
                      </a:cubicBezTo>
                      <a:cubicBezTo>
                        <a:pt x="163" y="85"/>
                        <a:pt x="163" y="85"/>
                        <a:pt x="163" y="85"/>
                      </a:cubicBezTo>
                      <a:cubicBezTo>
                        <a:pt x="162" y="86"/>
                        <a:pt x="162" y="86"/>
                        <a:pt x="162" y="86"/>
                      </a:cubicBezTo>
                      <a:cubicBezTo>
                        <a:pt x="161" y="86"/>
                        <a:pt x="161" y="86"/>
                        <a:pt x="161" y="86"/>
                      </a:cubicBezTo>
                      <a:cubicBezTo>
                        <a:pt x="159" y="86"/>
                        <a:pt x="159" y="86"/>
                        <a:pt x="159" y="86"/>
                      </a:cubicBezTo>
                      <a:cubicBezTo>
                        <a:pt x="158" y="86"/>
                        <a:pt x="158" y="86"/>
                        <a:pt x="158" y="86"/>
                      </a:cubicBezTo>
                      <a:cubicBezTo>
                        <a:pt x="155" y="87"/>
                        <a:pt x="155" y="87"/>
                        <a:pt x="155" y="87"/>
                      </a:cubicBezTo>
                      <a:cubicBezTo>
                        <a:pt x="154" y="87"/>
                        <a:pt x="154" y="87"/>
                        <a:pt x="154" y="87"/>
                      </a:cubicBezTo>
                      <a:cubicBezTo>
                        <a:pt x="152" y="88"/>
                        <a:pt x="152" y="88"/>
                        <a:pt x="152" y="88"/>
                      </a:cubicBezTo>
                      <a:cubicBezTo>
                        <a:pt x="151" y="88"/>
                        <a:pt x="151" y="88"/>
                        <a:pt x="151" y="88"/>
                      </a:cubicBezTo>
                      <a:cubicBezTo>
                        <a:pt x="150" y="89"/>
                        <a:pt x="150" y="89"/>
                        <a:pt x="150" y="89"/>
                      </a:cubicBezTo>
                      <a:cubicBezTo>
                        <a:pt x="149" y="89"/>
                        <a:pt x="149" y="89"/>
                        <a:pt x="149" y="89"/>
                      </a:cubicBezTo>
                      <a:cubicBezTo>
                        <a:pt x="148" y="89"/>
                        <a:pt x="148" y="89"/>
                        <a:pt x="148" y="89"/>
                      </a:cubicBezTo>
                      <a:cubicBezTo>
                        <a:pt x="148" y="89"/>
                        <a:pt x="148" y="89"/>
                        <a:pt x="148" y="89"/>
                      </a:cubicBezTo>
                      <a:cubicBezTo>
                        <a:pt x="147" y="89"/>
                        <a:pt x="147" y="89"/>
                        <a:pt x="147" y="89"/>
                      </a:cubicBezTo>
                      <a:cubicBezTo>
                        <a:pt x="146" y="89"/>
                        <a:pt x="146" y="89"/>
                        <a:pt x="146" y="89"/>
                      </a:cubicBezTo>
                      <a:cubicBezTo>
                        <a:pt x="145" y="90"/>
                        <a:pt x="145" y="90"/>
                        <a:pt x="145" y="90"/>
                      </a:cubicBezTo>
                      <a:cubicBezTo>
                        <a:pt x="144" y="91"/>
                        <a:pt x="144" y="91"/>
                        <a:pt x="144" y="91"/>
                      </a:cubicBezTo>
                      <a:cubicBezTo>
                        <a:pt x="144" y="91"/>
                        <a:pt x="144" y="91"/>
                        <a:pt x="144" y="91"/>
                      </a:cubicBezTo>
                      <a:cubicBezTo>
                        <a:pt x="144" y="92"/>
                        <a:pt x="144" y="92"/>
                        <a:pt x="144" y="92"/>
                      </a:cubicBezTo>
                      <a:cubicBezTo>
                        <a:pt x="142" y="92"/>
                        <a:pt x="142" y="92"/>
                        <a:pt x="142" y="92"/>
                      </a:cubicBezTo>
                      <a:cubicBezTo>
                        <a:pt x="141" y="93"/>
                        <a:pt x="141" y="93"/>
                        <a:pt x="141" y="93"/>
                      </a:cubicBezTo>
                      <a:cubicBezTo>
                        <a:pt x="140" y="93"/>
                        <a:pt x="140" y="93"/>
                        <a:pt x="140" y="93"/>
                      </a:cubicBezTo>
                      <a:cubicBezTo>
                        <a:pt x="139" y="92"/>
                        <a:pt x="139" y="92"/>
                        <a:pt x="139" y="92"/>
                      </a:cubicBezTo>
                      <a:cubicBezTo>
                        <a:pt x="139" y="93"/>
                        <a:pt x="139" y="93"/>
                        <a:pt x="139" y="93"/>
                      </a:cubicBezTo>
                      <a:cubicBezTo>
                        <a:pt x="139" y="94"/>
                        <a:pt x="139" y="94"/>
                        <a:pt x="139" y="94"/>
                      </a:cubicBezTo>
                      <a:cubicBezTo>
                        <a:pt x="138" y="94"/>
                        <a:pt x="138" y="94"/>
                        <a:pt x="138" y="94"/>
                      </a:cubicBezTo>
                      <a:cubicBezTo>
                        <a:pt x="137" y="95"/>
                        <a:pt x="137" y="95"/>
                        <a:pt x="137" y="95"/>
                      </a:cubicBezTo>
                      <a:cubicBezTo>
                        <a:pt x="136" y="96"/>
                        <a:pt x="136" y="96"/>
                        <a:pt x="136" y="96"/>
                      </a:cubicBezTo>
                      <a:cubicBezTo>
                        <a:pt x="135" y="97"/>
                        <a:pt x="135" y="97"/>
                        <a:pt x="135" y="97"/>
                      </a:cubicBezTo>
                      <a:cubicBezTo>
                        <a:pt x="136" y="97"/>
                        <a:pt x="136" y="97"/>
                        <a:pt x="136" y="97"/>
                      </a:cubicBezTo>
                      <a:cubicBezTo>
                        <a:pt x="134" y="99"/>
                        <a:pt x="134" y="99"/>
                        <a:pt x="134" y="99"/>
                      </a:cubicBezTo>
                      <a:cubicBezTo>
                        <a:pt x="134" y="99"/>
                        <a:pt x="134" y="99"/>
                        <a:pt x="134" y="99"/>
                      </a:cubicBezTo>
                      <a:cubicBezTo>
                        <a:pt x="132" y="99"/>
                        <a:pt x="132" y="99"/>
                        <a:pt x="132" y="99"/>
                      </a:cubicBezTo>
                      <a:cubicBezTo>
                        <a:pt x="131" y="100"/>
                        <a:pt x="131" y="100"/>
                        <a:pt x="131" y="100"/>
                      </a:cubicBezTo>
                      <a:cubicBezTo>
                        <a:pt x="130" y="100"/>
                        <a:pt x="130" y="100"/>
                        <a:pt x="130" y="100"/>
                      </a:cubicBezTo>
                      <a:cubicBezTo>
                        <a:pt x="130" y="99"/>
                        <a:pt x="130" y="99"/>
                        <a:pt x="130" y="99"/>
                      </a:cubicBezTo>
                      <a:cubicBezTo>
                        <a:pt x="130" y="99"/>
                        <a:pt x="130" y="99"/>
                        <a:pt x="130" y="99"/>
                      </a:cubicBezTo>
                      <a:cubicBezTo>
                        <a:pt x="130" y="98"/>
                        <a:pt x="130" y="98"/>
                        <a:pt x="130" y="98"/>
                      </a:cubicBezTo>
                      <a:cubicBezTo>
                        <a:pt x="130" y="97"/>
                        <a:pt x="130" y="97"/>
                        <a:pt x="130" y="97"/>
                      </a:cubicBezTo>
                      <a:cubicBezTo>
                        <a:pt x="129" y="98"/>
                        <a:pt x="129" y="98"/>
                        <a:pt x="129" y="98"/>
                      </a:cubicBezTo>
                      <a:cubicBezTo>
                        <a:pt x="129" y="98"/>
                        <a:pt x="129" y="98"/>
                        <a:pt x="129" y="98"/>
                      </a:cubicBezTo>
                      <a:cubicBezTo>
                        <a:pt x="129" y="98"/>
                        <a:pt x="129" y="98"/>
                        <a:pt x="129" y="98"/>
                      </a:cubicBezTo>
                      <a:cubicBezTo>
                        <a:pt x="127" y="100"/>
                        <a:pt x="127" y="100"/>
                        <a:pt x="127" y="100"/>
                      </a:cubicBezTo>
                      <a:cubicBezTo>
                        <a:pt x="126" y="100"/>
                        <a:pt x="126" y="100"/>
                        <a:pt x="126" y="100"/>
                      </a:cubicBezTo>
                      <a:cubicBezTo>
                        <a:pt x="125" y="100"/>
                        <a:pt x="125" y="100"/>
                        <a:pt x="125" y="100"/>
                      </a:cubicBezTo>
                      <a:cubicBezTo>
                        <a:pt x="125" y="100"/>
                        <a:pt x="125" y="100"/>
                        <a:pt x="125" y="100"/>
                      </a:cubicBezTo>
                      <a:cubicBezTo>
                        <a:pt x="124" y="100"/>
                        <a:pt x="124" y="100"/>
                        <a:pt x="124" y="100"/>
                      </a:cubicBezTo>
                      <a:cubicBezTo>
                        <a:pt x="123" y="100"/>
                        <a:pt x="123" y="100"/>
                        <a:pt x="123" y="100"/>
                      </a:cubicBezTo>
                      <a:cubicBezTo>
                        <a:pt x="123" y="100"/>
                        <a:pt x="123" y="100"/>
                        <a:pt x="123" y="100"/>
                      </a:cubicBezTo>
                      <a:cubicBezTo>
                        <a:pt x="123" y="100"/>
                        <a:pt x="123" y="100"/>
                        <a:pt x="123" y="100"/>
                      </a:cubicBezTo>
                      <a:close/>
                      <a:moveTo>
                        <a:pt x="236" y="88"/>
                      </a:moveTo>
                      <a:cubicBezTo>
                        <a:pt x="236" y="88"/>
                        <a:pt x="236" y="88"/>
                        <a:pt x="236" y="88"/>
                      </a:cubicBezTo>
                      <a:cubicBezTo>
                        <a:pt x="236" y="89"/>
                        <a:pt x="236" y="89"/>
                        <a:pt x="236" y="89"/>
                      </a:cubicBezTo>
                      <a:cubicBezTo>
                        <a:pt x="236" y="89"/>
                        <a:pt x="236" y="89"/>
                        <a:pt x="236" y="89"/>
                      </a:cubicBezTo>
                      <a:cubicBezTo>
                        <a:pt x="236" y="90"/>
                        <a:pt x="236" y="90"/>
                        <a:pt x="236" y="90"/>
                      </a:cubicBezTo>
                      <a:cubicBezTo>
                        <a:pt x="235" y="89"/>
                        <a:pt x="235" y="89"/>
                        <a:pt x="235" y="89"/>
                      </a:cubicBezTo>
                      <a:cubicBezTo>
                        <a:pt x="235" y="88"/>
                        <a:pt x="235" y="88"/>
                        <a:pt x="235" y="88"/>
                      </a:cubicBezTo>
                      <a:cubicBezTo>
                        <a:pt x="236" y="88"/>
                        <a:pt x="236" y="88"/>
                        <a:pt x="236" y="88"/>
                      </a:cubicBezTo>
                      <a:close/>
                      <a:moveTo>
                        <a:pt x="227" y="88"/>
                      </a:moveTo>
                      <a:cubicBezTo>
                        <a:pt x="227" y="87"/>
                        <a:pt x="227" y="87"/>
                        <a:pt x="227" y="87"/>
                      </a:cubicBezTo>
                      <a:cubicBezTo>
                        <a:pt x="229" y="87"/>
                        <a:pt x="229" y="87"/>
                        <a:pt x="229" y="87"/>
                      </a:cubicBezTo>
                      <a:cubicBezTo>
                        <a:pt x="229" y="87"/>
                        <a:pt x="229" y="87"/>
                        <a:pt x="229" y="87"/>
                      </a:cubicBezTo>
                      <a:cubicBezTo>
                        <a:pt x="229" y="88"/>
                        <a:pt x="229" y="88"/>
                        <a:pt x="229" y="88"/>
                      </a:cubicBezTo>
                      <a:cubicBezTo>
                        <a:pt x="228" y="88"/>
                        <a:pt x="228" y="88"/>
                        <a:pt x="228" y="88"/>
                      </a:cubicBezTo>
                      <a:cubicBezTo>
                        <a:pt x="228" y="88"/>
                        <a:pt x="228" y="88"/>
                        <a:pt x="228" y="88"/>
                      </a:cubicBezTo>
                      <a:cubicBezTo>
                        <a:pt x="227" y="88"/>
                        <a:pt x="227" y="88"/>
                        <a:pt x="227" y="88"/>
                      </a:cubicBezTo>
                      <a:close/>
                      <a:moveTo>
                        <a:pt x="218" y="92"/>
                      </a:moveTo>
                      <a:cubicBezTo>
                        <a:pt x="219" y="93"/>
                        <a:pt x="219" y="93"/>
                        <a:pt x="219" y="93"/>
                      </a:cubicBezTo>
                      <a:cubicBezTo>
                        <a:pt x="220" y="93"/>
                        <a:pt x="220" y="93"/>
                        <a:pt x="220" y="93"/>
                      </a:cubicBezTo>
                      <a:cubicBezTo>
                        <a:pt x="221" y="94"/>
                        <a:pt x="221" y="94"/>
                        <a:pt x="221" y="94"/>
                      </a:cubicBezTo>
                      <a:cubicBezTo>
                        <a:pt x="221" y="94"/>
                        <a:pt x="221" y="94"/>
                        <a:pt x="221" y="94"/>
                      </a:cubicBezTo>
                      <a:cubicBezTo>
                        <a:pt x="222" y="94"/>
                        <a:pt x="222" y="94"/>
                        <a:pt x="222" y="94"/>
                      </a:cubicBezTo>
                      <a:cubicBezTo>
                        <a:pt x="223" y="93"/>
                        <a:pt x="223" y="93"/>
                        <a:pt x="223" y="93"/>
                      </a:cubicBezTo>
                      <a:cubicBezTo>
                        <a:pt x="224" y="94"/>
                        <a:pt x="224" y="94"/>
                        <a:pt x="224" y="94"/>
                      </a:cubicBezTo>
                      <a:cubicBezTo>
                        <a:pt x="225" y="93"/>
                        <a:pt x="225" y="93"/>
                        <a:pt x="225" y="93"/>
                      </a:cubicBezTo>
                      <a:cubicBezTo>
                        <a:pt x="225" y="93"/>
                        <a:pt x="225" y="93"/>
                        <a:pt x="225" y="93"/>
                      </a:cubicBezTo>
                      <a:cubicBezTo>
                        <a:pt x="226" y="93"/>
                        <a:pt x="226" y="93"/>
                        <a:pt x="226" y="93"/>
                      </a:cubicBezTo>
                      <a:cubicBezTo>
                        <a:pt x="226" y="92"/>
                        <a:pt x="226" y="92"/>
                        <a:pt x="226" y="92"/>
                      </a:cubicBezTo>
                      <a:cubicBezTo>
                        <a:pt x="225" y="92"/>
                        <a:pt x="225" y="92"/>
                        <a:pt x="225" y="92"/>
                      </a:cubicBezTo>
                      <a:cubicBezTo>
                        <a:pt x="224" y="92"/>
                        <a:pt x="224" y="92"/>
                        <a:pt x="224" y="92"/>
                      </a:cubicBezTo>
                      <a:cubicBezTo>
                        <a:pt x="223" y="92"/>
                        <a:pt x="223" y="92"/>
                        <a:pt x="223" y="92"/>
                      </a:cubicBezTo>
                      <a:cubicBezTo>
                        <a:pt x="223" y="92"/>
                        <a:pt x="223" y="92"/>
                        <a:pt x="223" y="92"/>
                      </a:cubicBezTo>
                      <a:cubicBezTo>
                        <a:pt x="222" y="92"/>
                        <a:pt x="222" y="92"/>
                        <a:pt x="222" y="92"/>
                      </a:cubicBezTo>
                      <a:cubicBezTo>
                        <a:pt x="221" y="92"/>
                        <a:pt x="221" y="92"/>
                        <a:pt x="221" y="92"/>
                      </a:cubicBezTo>
                      <a:cubicBezTo>
                        <a:pt x="220" y="92"/>
                        <a:pt x="220" y="92"/>
                        <a:pt x="220" y="92"/>
                      </a:cubicBezTo>
                      <a:cubicBezTo>
                        <a:pt x="219" y="92"/>
                        <a:pt x="219" y="92"/>
                        <a:pt x="219" y="92"/>
                      </a:cubicBezTo>
                      <a:cubicBezTo>
                        <a:pt x="218" y="92"/>
                        <a:pt x="218" y="92"/>
                        <a:pt x="218" y="92"/>
                      </a:cubicBezTo>
                      <a:close/>
                      <a:moveTo>
                        <a:pt x="214" y="120"/>
                      </a:moveTo>
                      <a:cubicBezTo>
                        <a:pt x="213" y="120"/>
                        <a:pt x="213" y="120"/>
                        <a:pt x="213" y="120"/>
                      </a:cubicBezTo>
                      <a:cubicBezTo>
                        <a:pt x="213" y="120"/>
                        <a:pt x="213" y="120"/>
                        <a:pt x="213" y="120"/>
                      </a:cubicBezTo>
                      <a:cubicBezTo>
                        <a:pt x="214" y="120"/>
                        <a:pt x="214" y="120"/>
                        <a:pt x="214" y="120"/>
                      </a:cubicBezTo>
                      <a:cubicBezTo>
                        <a:pt x="214" y="120"/>
                        <a:pt x="214" y="120"/>
                        <a:pt x="214" y="120"/>
                      </a:cubicBezTo>
                      <a:cubicBezTo>
                        <a:pt x="214" y="120"/>
                        <a:pt x="214" y="120"/>
                        <a:pt x="214" y="120"/>
                      </a:cubicBezTo>
                      <a:close/>
                      <a:moveTo>
                        <a:pt x="208" y="120"/>
                      </a:moveTo>
                      <a:cubicBezTo>
                        <a:pt x="208" y="119"/>
                        <a:pt x="208" y="119"/>
                        <a:pt x="208" y="119"/>
                      </a:cubicBezTo>
                      <a:cubicBezTo>
                        <a:pt x="208" y="118"/>
                        <a:pt x="208" y="118"/>
                        <a:pt x="208" y="118"/>
                      </a:cubicBezTo>
                      <a:cubicBezTo>
                        <a:pt x="207" y="118"/>
                        <a:pt x="207" y="118"/>
                        <a:pt x="207" y="118"/>
                      </a:cubicBezTo>
                      <a:cubicBezTo>
                        <a:pt x="207" y="118"/>
                        <a:pt x="207" y="118"/>
                        <a:pt x="207" y="118"/>
                      </a:cubicBezTo>
                      <a:cubicBezTo>
                        <a:pt x="207" y="118"/>
                        <a:pt x="207" y="118"/>
                        <a:pt x="207" y="118"/>
                      </a:cubicBezTo>
                      <a:cubicBezTo>
                        <a:pt x="207" y="117"/>
                        <a:pt x="207" y="117"/>
                        <a:pt x="207" y="117"/>
                      </a:cubicBezTo>
                      <a:cubicBezTo>
                        <a:pt x="207" y="116"/>
                        <a:pt x="207" y="116"/>
                        <a:pt x="207" y="116"/>
                      </a:cubicBezTo>
                      <a:cubicBezTo>
                        <a:pt x="206" y="116"/>
                        <a:pt x="206" y="116"/>
                        <a:pt x="206" y="116"/>
                      </a:cubicBezTo>
                      <a:cubicBezTo>
                        <a:pt x="207" y="115"/>
                        <a:pt x="207" y="115"/>
                        <a:pt x="207" y="115"/>
                      </a:cubicBezTo>
                      <a:cubicBezTo>
                        <a:pt x="206" y="114"/>
                        <a:pt x="206" y="114"/>
                        <a:pt x="206" y="114"/>
                      </a:cubicBezTo>
                      <a:cubicBezTo>
                        <a:pt x="207" y="113"/>
                        <a:pt x="207" y="113"/>
                        <a:pt x="207" y="113"/>
                      </a:cubicBezTo>
                      <a:cubicBezTo>
                        <a:pt x="206" y="113"/>
                        <a:pt x="206" y="113"/>
                        <a:pt x="206" y="113"/>
                      </a:cubicBezTo>
                      <a:cubicBezTo>
                        <a:pt x="206" y="112"/>
                        <a:pt x="206" y="112"/>
                        <a:pt x="206" y="112"/>
                      </a:cubicBezTo>
                      <a:cubicBezTo>
                        <a:pt x="206" y="112"/>
                        <a:pt x="206" y="112"/>
                        <a:pt x="206" y="112"/>
                      </a:cubicBezTo>
                      <a:cubicBezTo>
                        <a:pt x="205" y="111"/>
                        <a:pt x="205" y="111"/>
                        <a:pt x="205" y="111"/>
                      </a:cubicBezTo>
                      <a:cubicBezTo>
                        <a:pt x="205" y="110"/>
                        <a:pt x="205" y="110"/>
                        <a:pt x="205" y="110"/>
                      </a:cubicBezTo>
                      <a:cubicBezTo>
                        <a:pt x="204" y="109"/>
                        <a:pt x="204" y="109"/>
                        <a:pt x="204" y="109"/>
                      </a:cubicBezTo>
                      <a:cubicBezTo>
                        <a:pt x="204" y="109"/>
                        <a:pt x="204" y="109"/>
                        <a:pt x="204" y="109"/>
                      </a:cubicBezTo>
                      <a:cubicBezTo>
                        <a:pt x="204" y="108"/>
                        <a:pt x="204" y="108"/>
                        <a:pt x="204" y="108"/>
                      </a:cubicBezTo>
                      <a:cubicBezTo>
                        <a:pt x="204" y="107"/>
                        <a:pt x="204" y="107"/>
                        <a:pt x="204" y="107"/>
                      </a:cubicBezTo>
                      <a:cubicBezTo>
                        <a:pt x="203" y="107"/>
                        <a:pt x="203" y="107"/>
                        <a:pt x="203" y="107"/>
                      </a:cubicBezTo>
                      <a:cubicBezTo>
                        <a:pt x="203" y="107"/>
                        <a:pt x="203" y="107"/>
                        <a:pt x="203" y="107"/>
                      </a:cubicBezTo>
                      <a:cubicBezTo>
                        <a:pt x="202" y="107"/>
                        <a:pt x="202" y="107"/>
                        <a:pt x="202" y="107"/>
                      </a:cubicBezTo>
                      <a:cubicBezTo>
                        <a:pt x="202" y="107"/>
                        <a:pt x="202" y="107"/>
                        <a:pt x="202" y="107"/>
                      </a:cubicBezTo>
                      <a:cubicBezTo>
                        <a:pt x="201" y="107"/>
                        <a:pt x="201" y="107"/>
                        <a:pt x="201" y="107"/>
                      </a:cubicBezTo>
                      <a:cubicBezTo>
                        <a:pt x="201" y="106"/>
                        <a:pt x="201" y="106"/>
                        <a:pt x="201" y="106"/>
                      </a:cubicBezTo>
                      <a:cubicBezTo>
                        <a:pt x="202" y="106"/>
                        <a:pt x="202" y="106"/>
                        <a:pt x="202" y="106"/>
                      </a:cubicBezTo>
                      <a:cubicBezTo>
                        <a:pt x="202" y="104"/>
                        <a:pt x="202" y="104"/>
                        <a:pt x="202" y="104"/>
                      </a:cubicBezTo>
                      <a:cubicBezTo>
                        <a:pt x="202" y="104"/>
                        <a:pt x="202" y="104"/>
                        <a:pt x="202" y="104"/>
                      </a:cubicBezTo>
                      <a:cubicBezTo>
                        <a:pt x="202" y="103"/>
                        <a:pt x="202" y="103"/>
                        <a:pt x="202" y="103"/>
                      </a:cubicBezTo>
                      <a:cubicBezTo>
                        <a:pt x="202" y="102"/>
                        <a:pt x="202" y="102"/>
                        <a:pt x="202" y="102"/>
                      </a:cubicBezTo>
                      <a:cubicBezTo>
                        <a:pt x="202" y="102"/>
                        <a:pt x="202" y="102"/>
                        <a:pt x="202" y="102"/>
                      </a:cubicBezTo>
                      <a:cubicBezTo>
                        <a:pt x="203" y="100"/>
                        <a:pt x="203" y="100"/>
                        <a:pt x="203" y="100"/>
                      </a:cubicBezTo>
                      <a:cubicBezTo>
                        <a:pt x="204" y="100"/>
                        <a:pt x="204" y="100"/>
                        <a:pt x="204" y="100"/>
                      </a:cubicBezTo>
                      <a:cubicBezTo>
                        <a:pt x="204" y="100"/>
                        <a:pt x="204" y="100"/>
                        <a:pt x="204" y="100"/>
                      </a:cubicBezTo>
                      <a:cubicBezTo>
                        <a:pt x="204" y="99"/>
                        <a:pt x="204" y="99"/>
                        <a:pt x="204" y="99"/>
                      </a:cubicBezTo>
                      <a:cubicBezTo>
                        <a:pt x="205" y="100"/>
                        <a:pt x="205" y="100"/>
                        <a:pt x="205" y="100"/>
                      </a:cubicBezTo>
                      <a:cubicBezTo>
                        <a:pt x="206" y="99"/>
                        <a:pt x="206" y="99"/>
                        <a:pt x="206" y="99"/>
                      </a:cubicBezTo>
                      <a:cubicBezTo>
                        <a:pt x="207" y="100"/>
                        <a:pt x="207" y="100"/>
                        <a:pt x="207" y="100"/>
                      </a:cubicBezTo>
                      <a:cubicBezTo>
                        <a:pt x="207" y="100"/>
                        <a:pt x="207" y="100"/>
                        <a:pt x="207" y="100"/>
                      </a:cubicBezTo>
                      <a:cubicBezTo>
                        <a:pt x="207" y="100"/>
                        <a:pt x="207" y="100"/>
                        <a:pt x="207" y="100"/>
                      </a:cubicBezTo>
                      <a:cubicBezTo>
                        <a:pt x="206" y="101"/>
                        <a:pt x="206" y="101"/>
                        <a:pt x="206" y="101"/>
                      </a:cubicBezTo>
                      <a:cubicBezTo>
                        <a:pt x="206" y="101"/>
                        <a:pt x="206" y="101"/>
                        <a:pt x="206" y="101"/>
                      </a:cubicBezTo>
                      <a:cubicBezTo>
                        <a:pt x="207" y="101"/>
                        <a:pt x="207" y="101"/>
                        <a:pt x="207" y="101"/>
                      </a:cubicBezTo>
                      <a:cubicBezTo>
                        <a:pt x="207" y="102"/>
                        <a:pt x="207" y="102"/>
                        <a:pt x="207" y="102"/>
                      </a:cubicBezTo>
                      <a:cubicBezTo>
                        <a:pt x="207" y="102"/>
                        <a:pt x="207" y="102"/>
                        <a:pt x="207" y="102"/>
                      </a:cubicBezTo>
                      <a:cubicBezTo>
                        <a:pt x="208" y="103"/>
                        <a:pt x="208" y="103"/>
                        <a:pt x="208" y="103"/>
                      </a:cubicBezTo>
                      <a:cubicBezTo>
                        <a:pt x="208" y="104"/>
                        <a:pt x="208" y="104"/>
                        <a:pt x="208" y="104"/>
                      </a:cubicBezTo>
                      <a:cubicBezTo>
                        <a:pt x="209" y="105"/>
                        <a:pt x="209" y="105"/>
                        <a:pt x="209" y="105"/>
                      </a:cubicBezTo>
                      <a:cubicBezTo>
                        <a:pt x="210" y="105"/>
                        <a:pt x="210" y="105"/>
                        <a:pt x="210" y="105"/>
                      </a:cubicBezTo>
                      <a:cubicBezTo>
                        <a:pt x="210" y="104"/>
                        <a:pt x="210" y="104"/>
                        <a:pt x="210" y="104"/>
                      </a:cubicBezTo>
                      <a:cubicBezTo>
                        <a:pt x="210" y="104"/>
                        <a:pt x="210" y="104"/>
                        <a:pt x="210" y="104"/>
                      </a:cubicBezTo>
                      <a:cubicBezTo>
                        <a:pt x="210" y="104"/>
                        <a:pt x="210" y="104"/>
                        <a:pt x="210" y="104"/>
                      </a:cubicBezTo>
                      <a:cubicBezTo>
                        <a:pt x="211" y="103"/>
                        <a:pt x="211" y="103"/>
                        <a:pt x="211" y="103"/>
                      </a:cubicBezTo>
                      <a:cubicBezTo>
                        <a:pt x="211" y="102"/>
                        <a:pt x="211" y="102"/>
                        <a:pt x="211" y="102"/>
                      </a:cubicBezTo>
                      <a:cubicBezTo>
                        <a:pt x="211" y="102"/>
                        <a:pt x="211" y="102"/>
                        <a:pt x="211" y="102"/>
                      </a:cubicBezTo>
                      <a:cubicBezTo>
                        <a:pt x="211" y="101"/>
                        <a:pt x="211" y="101"/>
                        <a:pt x="211" y="101"/>
                      </a:cubicBezTo>
                      <a:cubicBezTo>
                        <a:pt x="211" y="100"/>
                        <a:pt x="211" y="100"/>
                        <a:pt x="211" y="100"/>
                      </a:cubicBezTo>
                      <a:cubicBezTo>
                        <a:pt x="211" y="100"/>
                        <a:pt x="211" y="100"/>
                        <a:pt x="211" y="100"/>
                      </a:cubicBezTo>
                      <a:cubicBezTo>
                        <a:pt x="212" y="100"/>
                        <a:pt x="212" y="100"/>
                        <a:pt x="212" y="100"/>
                      </a:cubicBezTo>
                      <a:cubicBezTo>
                        <a:pt x="213" y="100"/>
                        <a:pt x="213" y="100"/>
                        <a:pt x="213" y="100"/>
                      </a:cubicBezTo>
                      <a:cubicBezTo>
                        <a:pt x="213" y="101"/>
                        <a:pt x="213" y="101"/>
                        <a:pt x="213" y="101"/>
                      </a:cubicBezTo>
                      <a:cubicBezTo>
                        <a:pt x="214" y="101"/>
                        <a:pt x="214" y="101"/>
                        <a:pt x="214" y="101"/>
                      </a:cubicBezTo>
                      <a:cubicBezTo>
                        <a:pt x="214" y="100"/>
                        <a:pt x="214" y="100"/>
                        <a:pt x="214" y="100"/>
                      </a:cubicBezTo>
                      <a:cubicBezTo>
                        <a:pt x="213" y="99"/>
                        <a:pt x="213" y="99"/>
                        <a:pt x="213" y="99"/>
                      </a:cubicBezTo>
                      <a:cubicBezTo>
                        <a:pt x="213" y="99"/>
                        <a:pt x="213" y="99"/>
                        <a:pt x="213" y="99"/>
                      </a:cubicBezTo>
                      <a:cubicBezTo>
                        <a:pt x="213" y="99"/>
                        <a:pt x="213" y="99"/>
                        <a:pt x="213" y="99"/>
                      </a:cubicBezTo>
                      <a:cubicBezTo>
                        <a:pt x="212" y="99"/>
                        <a:pt x="212" y="99"/>
                        <a:pt x="212" y="99"/>
                      </a:cubicBezTo>
                      <a:cubicBezTo>
                        <a:pt x="211" y="99"/>
                        <a:pt x="211" y="99"/>
                        <a:pt x="211" y="99"/>
                      </a:cubicBezTo>
                      <a:cubicBezTo>
                        <a:pt x="210" y="98"/>
                        <a:pt x="210" y="98"/>
                        <a:pt x="210" y="98"/>
                      </a:cubicBezTo>
                      <a:cubicBezTo>
                        <a:pt x="210" y="98"/>
                        <a:pt x="210" y="98"/>
                        <a:pt x="210" y="98"/>
                      </a:cubicBezTo>
                      <a:cubicBezTo>
                        <a:pt x="210" y="97"/>
                        <a:pt x="210" y="97"/>
                        <a:pt x="210" y="97"/>
                      </a:cubicBezTo>
                      <a:cubicBezTo>
                        <a:pt x="210" y="96"/>
                        <a:pt x="210" y="96"/>
                        <a:pt x="210" y="96"/>
                      </a:cubicBezTo>
                      <a:cubicBezTo>
                        <a:pt x="210" y="96"/>
                        <a:pt x="210" y="96"/>
                        <a:pt x="210" y="96"/>
                      </a:cubicBezTo>
                      <a:cubicBezTo>
                        <a:pt x="211" y="96"/>
                        <a:pt x="211" y="96"/>
                        <a:pt x="211" y="96"/>
                      </a:cubicBezTo>
                      <a:cubicBezTo>
                        <a:pt x="211" y="95"/>
                        <a:pt x="211" y="95"/>
                        <a:pt x="211" y="95"/>
                      </a:cubicBezTo>
                      <a:cubicBezTo>
                        <a:pt x="212" y="96"/>
                        <a:pt x="212" y="96"/>
                        <a:pt x="212" y="96"/>
                      </a:cubicBezTo>
                      <a:cubicBezTo>
                        <a:pt x="212" y="96"/>
                        <a:pt x="212" y="96"/>
                        <a:pt x="212" y="96"/>
                      </a:cubicBezTo>
                      <a:cubicBezTo>
                        <a:pt x="213" y="98"/>
                        <a:pt x="213" y="98"/>
                        <a:pt x="213" y="98"/>
                      </a:cubicBezTo>
                      <a:cubicBezTo>
                        <a:pt x="213" y="98"/>
                        <a:pt x="213" y="98"/>
                        <a:pt x="213" y="98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213" y="96"/>
                        <a:pt x="213" y="96"/>
                        <a:pt x="213" y="96"/>
                      </a:cubicBezTo>
                      <a:cubicBezTo>
                        <a:pt x="213" y="95"/>
                        <a:pt x="213" y="95"/>
                        <a:pt x="213" y="95"/>
                      </a:cubicBezTo>
                      <a:cubicBezTo>
                        <a:pt x="212" y="95"/>
                        <a:pt x="212" y="95"/>
                        <a:pt x="212" y="95"/>
                      </a:cubicBezTo>
                      <a:cubicBezTo>
                        <a:pt x="212" y="94"/>
                        <a:pt x="212" y="94"/>
                        <a:pt x="212" y="94"/>
                      </a:cubicBezTo>
                      <a:cubicBezTo>
                        <a:pt x="213" y="94"/>
                        <a:pt x="213" y="94"/>
                        <a:pt x="213" y="94"/>
                      </a:cubicBezTo>
                      <a:cubicBezTo>
                        <a:pt x="213" y="93"/>
                        <a:pt x="213" y="93"/>
                        <a:pt x="213" y="93"/>
                      </a:cubicBezTo>
                      <a:cubicBezTo>
                        <a:pt x="214" y="93"/>
                        <a:pt x="214" y="93"/>
                        <a:pt x="214" y="93"/>
                      </a:cubicBezTo>
                      <a:cubicBezTo>
                        <a:pt x="214" y="93"/>
                        <a:pt x="214" y="93"/>
                        <a:pt x="214" y="93"/>
                      </a:cubicBezTo>
                      <a:cubicBezTo>
                        <a:pt x="215" y="93"/>
                        <a:pt x="215" y="93"/>
                        <a:pt x="215" y="93"/>
                      </a:cubicBezTo>
                      <a:cubicBezTo>
                        <a:pt x="215" y="94"/>
                        <a:pt x="215" y="94"/>
                        <a:pt x="215" y="94"/>
                      </a:cubicBezTo>
                      <a:cubicBezTo>
                        <a:pt x="216" y="94"/>
                        <a:pt x="216" y="94"/>
                        <a:pt x="216" y="94"/>
                      </a:cubicBezTo>
                      <a:cubicBezTo>
                        <a:pt x="217" y="93"/>
                        <a:pt x="217" y="93"/>
                        <a:pt x="217" y="93"/>
                      </a:cubicBezTo>
                      <a:cubicBezTo>
                        <a:pt x="216" y="93"/>
                        <a:pt x="216" y="93"/>
                        <a:pt x="216" y="93"/>
                      </a:cubicBezTo>
                      <a:cubicBezTo>
                        <a:pt x="215" y="93"/>
                        <a:pt x="215" y="93"/>
                        <a:pt x="215" y="93"/>
                      </a:cubicBezTo>
                      <a:cubicBezTo>
                        <a:pt x="216" y="92"/>
                        <a:pt x="216" y="92"/>
                        <a:pt x="216" y="92"/>
                      </a:cubicBezTo>
                      <a:cubicBezTo>
                        <a:pt x="217" y="92"/>
                        <a:pt x="217" y="92"/>
                        <a:pt x="217" y="92"/>
                      </a:cubicBezTo>
                      <a:cubicBezTo>
                        <a:pt x="218" y="92"/>
                        <a:pt x="218" y="92"/>
                        <a:pt x="218" y="92"/>
                      </a:cubicBezTo>
                      <a:cubicBezTo>
                        <a:pt x="218" y="93"/>
                        <a:pt x="218" y="93"/>
                        <a:pt x="218" y="93"/>
                      </a:cubicBezTo>
                      <a:cubicBezTo>
                        <a:pt x="218" y="93"/>
                        <a:pt x="218" y="93"/>
                        <a:pt x="218" y="93"/>
                      </a:cubicBezTo>
                      <a:cubicBezTo>
                        <a:pt x="218" y="93"/>
                        <a:pt x="218" y="93"/>
                        <a:pt x="218" y="93"/>
                      </a:cubicBezTo>
                      <a:cubicBezTo>
                        <a:pt x="218" y="94"/>
                        <a:pt x="218" y="94"/>
                        <a:pt x="218" y="94"/>
                      </a:cubicBezTo>
                      <a:cubicBezTo>
                        <a:pt x="219" y="95"/>
                        <a:pt x="219" y="95"/>
                        <a:pt x="219" y="95"/>
                      </a:cubicBezTo>
                      <a:cubicBezTo>
                        <a:pt x="219" y="94"/>
                        <a:pt x="219" y="94"/>
                        <a:pt x="219" y="94"/>
                      </a:cubicBezTo>
                      <a:cubicBezTo>
                        <a:pt x="220" y="95"/>
                        <a:pt x="220" y="95"/>
                        <a:pt x="220" y="95"/>
                      </a:cubicBezTo>
                      <a:cubicBezTo>
                        <a:pt x="221" y="95"/>
                        <a:pt x="221" y="95"/>
                        <a:pt x="221" y="95"/>
                      </a:cubicBezTo>
                      <a:cubicBezTo>
                        <a:pt x="222" y="94"/>
                        <a:pt x="222" y="94"/>
                        <a:pt x="222" y="94"/>
                      </a:cubicBezTo>
                      <a:cubicBezTo>
                        <a:pt x="223" y="94"/>
                        <a:pt x="223" y="94"/>
                        <a:pt x="223" y="94"/>
                      </a:cubicBezTo>
                      <a:cubicBezTo>
                        <a:pt x="225" y="94"/>
                        <a:pt x="225" y="94"/>
                        <a:pt x="225" y="94"/>
                      </a:cubicBezTo>
                      <a:cubicBezTo>
                        <a:pt x="225" y="95"/>
                        <a:pt x="225" y="95"/>
                        <a:pt x="225" y="95"/>
                      </a:cubicBezTo>
                      <a:cubicBezTo>
                        <a:pt x="226" y="95"/>
                        <a:pt x="226" y="95"/>
                        <a:pt x="226" y="95"/>
                      </a:cubicBezTo>
                      <a:cubicBezTo>
                        <a:pt x="226" y="95"/>
                        <a:pt x="226" y="95"/>
                        <a:pt x="226" y="95"/>
                      </a:cubicBezTo>
                      <a:cubicBezTo>
                        <a:pt x="226" y="96"/>
                        <a:pt x="226" y="96"/>
                        <a:pt x="226" y="96"/>
                      </a:cubicBezTo>
                      <a:cubicBezTo>
                        <a:pt x="226" y="96"/>
                        <a:pt x="226" y="96"/>
                        <a:pt x="226" y="96"/>
                      </a:cubicBezTo>
                      <a:cubicBezTo>
                        <a:pt x="226" y="97"/>
                        <a:pt x="226" y="97"/>
                        <a:pt x="226" y="97"/>
                      </a:cubicBezTo>
                      <a:cubicBezTo>
                        <a:pt x="225" y="98"/>
                        <a:pt x="225" y="98"/>
                        <a:pt x="225" y="98"/>
                      </a:cubicBezTo>
                      <a:cubicBezTo>
                        <a:pt x="224" y="97"/>
                        <a:pt x="224" y="97"/>
                        <a:pt x="224" y="97"/>
                      </a:cubicBezTo>
                      <a:cubicBezTo>
                        <a:pt x="224" y="97"/>
                        <a:pt x="224" y="97"/>
                        <a:pt x="224" y="97"/>
                      </a:cubicBezTo>
                      <a:cubicBezTo>
                        <a:pt x="223" y="98"/>
                        <a:pt x="223" y="98"/>
                        <a:pt x="223" y="98"/>
                      </a:cubicBezTo>
                      <a:cubicBezTo>
                        <a:pt x="223" y="98"/>
                        <a:pt x="223" y="98"/>
                        <a:pt x="223" y="98"/>
                      </a:cubicBezTo>
                      <a:cubicBezTo>
                        <a:pt x="223" y="98"/>
                        <a:pt x="223" y="98"/>
                        <a:pt x="223" y="98"/>
                      </a:cubicBezTo>
                      <a:cubicBezTo>
                        <a:pt x="224" y="99"/>
                        <a:pt x="224" y="99"/>
                        <a:pt x="224" y="99"/>
                      </a:cubicBezTo>
                      <a:cubicBezTo>
                        <a:pt x="224" y="99"/>
                        <a:pt x="224" y="99"/>
                        <a:pt x="224" y="99"/>
                      </a:cubicBezTo>
                      <a:cubicBezTo>
                        <a:pt x="223" y="100"/>
                        <a:pt x="223" y="100"/>
                        <a:pt x="223" y="100"/>
                      </a:cubicBezTo>
                      <a:cubicBezTo>
                        <a:pt x="223" y="100"/>
                        <a:pt x="223" y="100"/>
                        <a:pt x="223" y="100"/>
                      </a:cubicBezTo>
                      <a:cubicBezTo>
                        <a:pt x="223" y="100"/>
                        <a:pt x="223" y="100"/>
                        <a:pt x="223" y="100"/>
                      </a:cubicBezTo>
                      <a:cubicBezTo>
                        <a:pt x="222" y="100"/>
                        <a:pt x="222" y="100"/>
                        <a:pt x="222" y="100"/>
                      </a:cubicBezTo>
                      <a:cubicBezTo>
                        <a:pt x="221" y="100"/>
                        <a:pt x="221" y="100"/>
                        <a:pt x="221" y="100"/>
                      </a:cubicBezTo>
                      <a:cubicBezTo>
                        <a:pt x="221" y="101"/>
                        <a:pt x="221" y="101"/>
                        <a:pt x="221" y="101"/>
                      </a:cubicBezTo>
                      <a:cubicBezTo>
                        <a:pt x="219" y="101"/>
                        <a:pt x="219" y="101"/>
                        <a:pt x="219" y="101"/>
                      </a:cubicBezTo>
                      <a:cubicBezTo>
                        <a:pt x="218" y="102"/>
                        <a:pt x="218" y="102"/>
                        <a:pt x="218" y="102"/>
                      </a:cubicBezTo>
                      <a:cubicBezTo>
                        <a:pt x="218" y="102"/>
                        <a:pt x="218" y="102"/>
                        <a:pt x="218" y="102"/>
                      </a:cubicBezTo>
                      <a:cubicBezTo>
                        <a:pt x="217" y="103"/>
                        <a:pt x="217" y="103"/>
                        <a:pt x="217" y="103"/>
                      </a:cubicBezTo>
                      <a:cubicBezTo>
                        <a:pt x="217" y="103"/>
                        <a:pt x="217" y="103"/>
                        <a:pt x="217" y="103"/>
                      </a:cubicBezTo>
                      <a:cubicBezTo>
                        <a:pt x="217" y="103"/>
                        <a:pt x="217" y="103"/>
                        <a:pt x="217" y="103"/>
                      </a:cubicBezTo>
                      <a:cubicBezTo>
                        <a:pt x="218" y="103"/>
                        <a:pt x="218" y="103"/>
                        <a:pt x="218" y="103"/>
                      </a:cubicBezTo>
                      <a:cubicBezTo>
                        <a:pt x="219" y="103"/>
                        <a:pt x="219" y="103"/>
                        <a:pt x="219" y="103"/>
                      </a:cubicBezTo>
                      <a:cubicBezTo>
                        <a:pt x="219" y="103"/>
                        <a:pt x="219" y="103"/>
                        <a:pt x="219" y="103"/>
                      </a:cubicBezTo>
                      <a:cubicBezTo>
                        <a:pt x="221" y="103"/>
                        <a:pt x="221" y="103"/>
                        <a:pt x="221" y="103"/>
                      </a:cubicBezTo>
                      <a:cubicBezTo>
                        <a:pt x="221" y="104"/>
                        <a:pt x="221" y="104"/>
                        <a:pt x="221" y="104"/>
                      </a:cubicBezTo>
                      <a:cubicBezTo>
                        <a:pt x="221" y="104"/>
                        <a:pt x="221" y="104"/>
                        <a:pt x="221" y="104"/>
                      </a:cubicBezTo>
                      <a:cubicBezTo>
                        <a:pt x="220" y="104"/>
                        <a:pt x="220" y="104"/>
                        <a:pt x="220" y="104"/>
                      </a:cubicBezTo>
                      <a:cubicBezTo>
                        <a:pt x="221" y="105"/>
                        <a:pt x="221" y="105"/>
                        <a:pt x="221" y="105"/>
                      </a:cubicBezTo>
                      <a:cubicBezTo>
                        <a:pt x="221" y="105"/>
                        <a:pt x="221" y="105"/>
                        <a:pt x="221" y="105"/>
                      </a:cubicBezTo>
                      <a:cubicBezTo>
                        <a:pt x="221" y="106"/>
                        <a:pt x="221" y="106"/>
                        <a:pt x="221" y="106"/>
                      </a:cubicBezTo>
                      <a:cubicBezTo>
                        <a:pt x="220" y="106"/>
                        <a:pt x="220" y="106"/>
                        <a:pt x="220" y="106"/>
                      </a:cubicBezTo>
                      <a:cubicBezTo>
                        <a:pt x="220" y="107"/>
                        <a:pt x="220" y="107"/>
                        <a:pt x="220" y="107"/>
                      </a:cubicBezTo>
                      <a:cubicBezTo>
                        <a:pt x="220" y="108"/>
                        <a:pt x="220" y="108"/>
                        <a:pt x="220" y="108"/>
                      </a:cubicBezTo>
                      <a:cubicBezTo>
                        <a:pt x="221" y="107"/>
                        <a:pt x="221" y="107"/>
                        <a:pt x="221" y="107"/>
                      </a:cubicBezTo>
                      <a:cubicBezTo>
                        <a:pt x="222" y="106"/>
                        <a:pt x="222" y="106"/>
                        <a:pt x="222" y="106"/>
                      </a:cubicBezTo>
                      <a:cubicBezTo>
                        <a:pt x="222" y="106"/>
                        <a:pt x="222" y="106"/>
                        <a:pt x="222" y="106"/>
                      </a:cubicBezTo>
                      <a:cubicBezTo>
                        <a:pt x="223" y="106"/>
                        <a:pt x="223" y="106"/>
                        <a:pt x="223" y="106"/>
                      </a:cubicBezTo>
                      <a:cubicBezTo>
                        <a:pt x="222" y="107"/>
                        <a:pt x="222" y="107"/>
                        <a:pt x="222" y="107"/>
                      </a:cubicBezTo>
                      <a:cubicBezTo>
                        <a:pt x="222" y="108"/>
                        <a:pt x="222" y="108"/>
                        <a:pt x="222" y="108"/>
                      </a:cubicBezTo>
                      <a:cubicBezTo>
                        <a:pt x="222" y="109"/>
                        <a:pt x="222" y="109"/>
                        <a:pt x="222" y="109"/>
                      </a:cubicBezTo>
                      <a:cubicBezTo>
                        <a:pt x="222" y="110"/>
                        <a:pt x="222" y="110"/>
                        <a:pt x="222" y="110"/>
                      </a:cubicBezTo>
                      <a:cubicBezTo>
                        <a:pt x="220" y="110"/>
                        <a:pt x="220" y="110"/>
                        <a:pt x="220" y="110"/>
                      </a:cubicBezTo>
                      <a:cubicBezTo>
                        <a:pt x="220" y="111"/>
                        <a:pt x="220" y="111"/>
                        <a:pt x="220" y="111"/>
                      </a:cubicBezTo>
                      <a:cubicBezTo>
                        <a:pt x="219" y="111"/>
                        <a:pt x="219" y="111"/>
                        <a:pt x="219" y="111"/>
                      </a:cubicBezTo>
                      <a:cubicBezTo>
                        <a:pt x="220" y="111"/>
                        <a:pt x="220" y="111"/>
                        <a:pt x="220" y="111"/>
                      </a:cubicBezTo>
                      <a:cubicBezTo>
                        <a:pt x="219" y="112"/>
                        <a:pt x="219" y="112"/>
                        <a:pt x="219" y="112"/>
                      </a:cubicBezTo>
                      <a:cubicBezTo>
                        <a:pt x="219" y="112"/>
                        <a:pt x="219" y="112"/>
                        <a:pt x="219" y="112"/>
                      </a:cubicBezTo>
                      <a:cubicBezTo>
                        <a:pt x="219" y="112"/>
                        <a:pt x="219" y="112"/>
                        <a:pt x="219" y="112"/>
                      </a:cubicBezTo>
                      <a:cubicBezTo>
                        <a:pt x="218" y="112"/>
                        <a:pt x="218" y="112"/>
                        <a:pt x="218" y="112"/>
                      </a:cubicBezTo>
                      <a:cubicBezTo>
                        <a:pt x="218" y="113"/>
                        <a:pt x="218" y="113"/>
                        <a:pt x="218" y="113"/>
                      </a:cubicBezTo>
                      <a:cubicBezTo>
                        <a:pt x="219" y="113"/>
                        <a:pt x="219" y="113"/>
                        <a:pt x="219" y="113"/>
                      </a:cubicBezTo>
                      <a:cubicBezTo>
                        <a:pt x="219" y="114"/>
                        <a:pt x="219" y="114"/>
                        <a:pt x="219" y="114"/>
                      </a:cubicBezTo>
                      <a:cubicBezTo>
                        <a:pt x="218" y="114"/>
                        <a:pt x="218" y="114"/>
                        <a:pt x="218" y="114"/>
                      </a:cubicBezTo>
                      <a:cubicBezTo>
                        <a:pt x="219" y="115"/>
                        <a:pt x="219" y="115"/>
                        <a:pt x="219" y="115"/>
                      </a:cubicBezTo>
                      <a:cubicBezTo>
                        <a:pt x="218" y="115"/>
                        <a:pt x="218" y="115"/>
                        <a:pt x="218" y="115"/>
                      </a:cubicBezTo>
                      <a:cubicBezTo>
                        <a:pt x="217" y="115"/>
                        <a:pt x="217" y="115"/>
                        <a:pt x="217" y="115"/>
                      </a:cubicBezTo>
                      <a:cubicBezTo>
                        <a:pt x="217" y="115"/>
                        <a:pt x="217" y="115"/>
                        <a:pt x="217" y="115"/>
                      </a:cubicBezTo>
                      <a:cubicBezTo>
                        <a:pt x="216" y="115"/>
                        <a:pt x="216" y="115"/>
                        <a:pt x="216" y="115"/>
                      </a:cubicBezTo>
                      <a:cubicBezTo>
                        <a:pt x="215" y="116"/>
                        <a:pt x="215" y="116"/>
                        <a:pt x="215" y="116"/>
                      </a:cubicBezTo>
                      <a:cubicBezTo>
                        <a:pt x="215" y="116"/>
                        <a:pt x="215" y="116"/>
                        <a:pt x="215" y="116"/>
                      </a:cubicBezTo>
                      <a:cubicBezTo>
                        <a:pt x="214" y="117"/>
                        <a:pt x="214" y="117"/>
                        <a:pt x="214" y="117"/>
                      </a:cubicBezTo>
                      <a:cubicBezTo>
                        <a:pt x="213" y="116"/>
                        <a:pt x="213" y="116"/>
                        <a:pt x="213" y="116"/>
                      </a:cubicBezTo>
                      <a:cubicBezTo>
                        <a:pt x="212" y="117"/>
                        <a:pt x="212" y="117"/>
                        <a:pt x="212" y="117"/>
                      </a:cubicBezTo>
                      <a:cubicBezTo>
                        <a:pt x="211" y="116"/>
                        <a:pt x="211" y="116"/>
                        <a:pt x="211" y="116"/>
                      </a:cubicBezTo>
                      <a:cubicBezTo>
                        <a:pt x="211" y="115"/>
                        <a:pt x="211" y="115"/>
                        <a:pt x="211" y="115"/>
                      </a:cubicBezTo>
                      <a:cubicBezTo>
                        <a:pt x="212" y="114"/>
                        <a:pt x="212" y="114"/>
                        <a:pt x="212" y="114"/>
                      </a:cubicBezTo>
                      <a:cubicBezTo>
                        <a:pt x="212" y="113"/>
                        <a:pt x="212" y="113"/>
                        <a:pt x="212" y="113"/>
                      </a:cubicBezTo>
                      <a:cubicBezTo>
                        <a:pt x="210" y="114"/>
                        <a:pt x="210" y="114"/>
                        <a:pt x="210" y="114"/>
                      </a:cubicBezTo>
                      <a:cubicBezTo>
                        <a:pt x="210" y="115"/>
                        <a:pt x="210" y="115"/>
                        <a:pt x="210" y="115"/>
                      </a:cubicBezTo>
                      <a:cubicBezTo>
                        <a:pt x="211" y="117"/>
                        <a:pt x="211" y="117"/>
                        <a:pt x="211" y="117"/>
                      </a:cubicBezTo>
                      <a:cubicBezTo>
                        <a:pt x="211" y="117"/>
                        <a:pt x="211" y="117"/>
                        <a:pt x="211" y="117"/>
                      </a:cubicBezTo>
                      <a:cubicBezTo>
                        <a:pt x="211" y="118"/>
                        <a:pt x="211" y="118"/>
                        <a:pt x="211" y="118"/>
                      </a:cubicBezTo>
                      <a:cubicBezTo>
                        <a:pt x="210" y="118"/>
                        <a:pt x="210" y="118"/>
                        <a:pt x="210" y="118"/>
                      </a:cubicBezTo>
                      <a:cubicBezTo>
                        <a:pt x="209" y="119"/>
                        <a:pt x="209" y="119"/>
                        <a:pt x="209" y="119"/>
                      </a:cubicBezTo>
                      <a:cubicBezTo>
                        <a:pt x="209" y="119"/>
                        <a:pt x="208" y="120"/>
                        <a:pt x="208" y="120"/>
                      </a:cubicBezTo>
                      <a:close/>
                      <a:moveTo>
                        <a:pt x="223" y="101"/>
                      </a:moveTo>
                      <a:cubicBezTo>
                        <a:pt x="223" y="101"/>
                        <a:pt x="223" y="101"/>
                        <a:pt x="223" y="101"/>
                      </a:cubicBezTo>
                      <a:cubicBezTo>
                        <a:pt x="223" y="101"/>
                        <a:pt x="223" y="101"/>
                        <a:pt x="223" y="101"/>
                      </a:cubicBezTo>
                      <a:cubicBezTo>
                        <a:pt x="224" y="101"/>
                        <a:pt x="224" y="101"/>
                        <a:pt x="224" y="101"/>
                      </a:cubicBezTo>
                      <a:cubicBezTo>
                        <a:pt x="223" y="101"/>
                        <a:pt x="223" y="101"/>
                        <a:pt x="223" y="101"/>
                      </a:cubicBezTo>
                      <a:close/>
                      <a:moveTo>
                        <a:pt x="222" y="104"/>
                      </a:moveTo>
                      <a:cubicBezTo>
                        <a:pt x="223" y="104"/>
                        <a:pt x="223" y="104"/>
                        <a:pt x="223" y="104"/>
                      </a:cubicBezTo>
                      <a:cubicBezTo>
                        <a:pt x="224" y="103"/>
                        <a:pt x="224" y="103"/>
                        <a:pt x="224" y="103"/>
                      </a:cubicBezTo>
                      <a:cubicBezTo>
                        <a:pt x="224" y="103"/>
                        <a:pt x="224" y="103"/>
                        <a:pt x="224" y="103"/>
                      </a:cubicBezTo>
                      <a:cubicBezTo>
                        <a:pt x="223" y="102"/>
                        <a:pt x="223" y="102"/>
                        <a:pt x="223" y="102"/>
                      </a:cubicBezTo>
                      <a:cubicBezTo>
                        <a:pt x="223" y="102"/>
                        <a:pt x="223" y="102"/>
                        <a:pt x="223" y="102"/>
                      </a:cubicBezTo>
                      <a:cubicBezTo>
                        <a:pt x="223" y="102"/>
                        <a:pt x="223" y="102"/>
                        <a:pt x="223" y="102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3"/>
                        <a:pt x="222" y="103"/>
                        <a:pt x="222" y="103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ubicBezTo>
                        <a:pt x="222" y="104"/>
                        <a:pt x="222" y="104"/>
                        <a:pt x="222" y="104"/>
                      </a:cubicBezTo>
                      <a:close/>
                      <a:moveTo>
                        <a:pt x="222" y="106"/>
                      </a:moveTo>
                      <a:cubicBezTo>
                        <a:pt x="222" y="106"/>
                        <a:pt x="222" y="106"/>
                        <a:pt x="222" y="106"/>
                      </a:cubicBezTo>
                      <a:cubicBezTo>
                        <a:pt x="223" y="105"/>
                        <a:pt x="223" y="105"/>
                        <a:pt x="223" y="105"/>
                      </a:cubicBezTo>
                      <a:cubicBezTo>
                        <a:pt x="222" y="105"/>
                        <a:pt x="222" y="105"/>
                        <a:pt x="222" y="105"/>
                      </a:cubicBezTo>
                      <a:cubicBezTo>
                        <a:pt x="221" y="105"/>
                        <a:pt x="221" y="105"/>
                        <a:pt x="221" y="105"/>
                      </a:cubicBezTo>
                      <a:cubicBezTo>
                        <a:pt x="221" y="106"/>
                        <a:pt x="221" y="106"/>
                        <a:pt x="221" y="106"/>
                      </a:cubicBezTo>
                      <a:cubicBezTo>
                        <a:pt x="222" y="106"/>
                        <a:pt x="222" y="106"/>
                        <a:pt x="222" y="106"/>
                      </a:cubicBezTo>
                      <a:close/>
                      <a:moveTo>
                        <a:pt x="188" y="89"/>
                      </a:moveTo>
                      <a:cubicBezTo>
                        <a:pt x="188" y="89"/>
                        <a:pt x="188" y="89"/>
                        <a:pt x="188" y="89"/>
                      </a:cubicBezTo>
                      <a:cubicBezTo>
                        <a:pt x="188" y="90"/>
                        <a:pt x="188" y="90"/>
                        <a:pt x="188" y="90"/>
                      </a:cubicBezTo>
                      <a:cubicBezTo>
                        <a:pt x="189" y="89"/>
                        <a:pt x="189" y="89"/>
                        <a:pt x="189" y="89"/>
                      </a:cubicBezTo>
                      <a:cubicBezTo>
                        <a:pt x="190" y="90"/>
                        <a:pt x="190" y="90"/>
                        <a:pt x="190" y="90"/>
                      </a:cubicBezTo>
                      <a:cubicBezTo>
                        <a:pt x="190" y="89"/>
                        <a:pt x="190" y="89"/>
                        <a:pt x="190" y="89"/>
                      </a:cubicBezTo>
                      <a:cubicBezTo>
                        <a:pt x="189" y="89"/>
                        <a:pt x="189" y="89"/>
                        <a:pt x="189" y="89"/>
                      </a:cubicBezTo>
                      <a:cubicBezTo>
                        <a:pt x="188" y="89"/>
                        <a:pt x="188" y="89"/>
                        <a:pt x="188" y="89"/>
                      </a:cubicBezTo>
                      <a:cubicBezTo>
                        <a:pt x="188" y="89"/>
                        <a:pt x="188" y="89"/>
                        <a:pt x="188" y="89"/>
                      </a:cubicBezTo>
                      <a:close/>
                      <a:moveTo>
                        <a:pt x="194" y="99"/>
                      </a:moveTo>
                      <a:cubicBezTo>
                        <a:pt x="193" y="98"/>
                        <a:pt x="193" y="98"/>
                        <a:pt x="193" y="98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3" y="96"/>
                        <a:pt x="193" y="96"/>
                        <a:pt x="193" y="96"/>
                      </a:cubicBezTo>
                      <a:cubicBezTo>
                        <a:pt x="193" y="95"/>
                        <a:pt x="193" y="95"/>
                        <a:pt x="193" y="95"/>
                      </a:cubicBezTo>
                      <a:cubicBezTo>
                        <a:pt x="193" y="95"/>
                        <a:pt x="193" y="95"/>
                        <a:pt x="193" y="95"/>
                      </a:cubicBezTo>
                      <a:cubicBezTo>
                        <a:pt x="192" y="94"/>
                        <a:pt x="192" y="94"/>
                        <a:pt x="192" y="94"/>
                      </a:cubicBezTo>
                      <a:cubicBezTo>
                        <a:pt x="192" y="93"/>
                        <a:pt x="192" y="93"/>
                        <a:pt x="192" y="93"/>
                      </a:cubicBezTo>
                      <a:cubicBezTo>
                        <a:pt x="192" y="92"/>
                        <a:pt x="192" y="92"/>
                        <a:pt x="192" y="92"/>
                      </a:cubicBezTo>
                      <a:cubicBezTo>
                        <a:pt x="191" y="91"/>
                        <a:pt x="191" y="91"/>
                        <a:pt x="191" y="91"/>
                      </a:cubicBezTo>
                      <a:cubicBezTo>
                        <a:pt x="191" y="91"/>
                        <a:pt x="191" y="91"/>
                        <a:pt x="191" y="91"/>
                      </a:cubicBezTo>
                      <a:cubicBezTo>
                        <a:pt x="192" y="90"/>
                        <a:pt x="192" y="90"/>
                        <a:pt x="192" y="90"/>
                      </a:cubicBezTo>
                      <a:cubicBezTo>
                        <a:pt x="193" y="90"/>
                        <a:pt x="193" y="90"/>
                        <a:pt x="193" y="90"/>
                      </a:cubicBezTo>
                      <a:cubicBezTo>
                        <a:pt x="194" y="89"/>
                        <a:pt x="194" y="89"/>
                        <a:pt x="194" y="89"/>
                      </a:cubicBezTo>
                      <a:cubicBezTo>
                        <a:pt x="195" y="89"/>
                        <a:pt x="195" y="89"/>
                        <a:pt x="195" y="89"/>
                      </a:cubicBezTo>
                      <a:cubicBezTo>
                        <a:pt x="196" y="89"/>
                        <a:pt x="196" y="89"/>
                        <a:pt x="196" y="89"/>
                      </a:cubicBezTo>
                      <a:cubicBezTo>
                        <a:pt x="196" y="89"/>
                        <a:pt x="196" y="89"/>
                        <a:pt x="196" y="89"/>
                      </a:cubicBezTo>
                      <a:cubicBezTo>
                        <a:pt x="197" y="90"/>
                        <a:pt x="197" y="90"/>
                        <a:pt x="197" y="90"/>
                      </a:cubicBezTo>
                      <a:cubicBezTo>
                        <a:pt x="198" y="90"/>
                        <a:pt x="198" y="90"/>
                        <a:pt x="198" y="90"/>
                      </a:cubicBezTo>
                      <a:cubicBezTo>
                        <a:pt x="198" y="90"/>
                        <a:pt x="198" y="90"/>
                        <a:pt x="198" y="90"/>
                      </a:cubicBezTo>
                      <a:cubicBezTo>
                        <a:pt x="199" y="90"/>
                        <a:pt x="199" y="90"/>
                        <a:pt x="199" y="90"/>
                      </a:cubicBezTo>
                      <a:cubicBezTo>
                        <a:pt x="200" y="90"/>
                        <a:pt x="200" y="90"/>
                        <a:pt x="200" y="90"/>
                      </a:cubicBezTo>
                      <a:cubicBezTo>
                        <a:pt x="200" y="91"/>
                        <a:pt x="200" y="91"/>
                        <a:pt x="200" y="91"/>
                      </a:cubicBezTo>
                      <a:cubicBezTo>
                        <a:pt x="200" y="91"/>
                        <a:pt x="200" y="91"/>
                        <a:pt x="200" y="91"/>
                      </a:cubicBezTo>
                      <a:cubicBezTo>
                        <a:pt x="200" y="92"/>
                        <a:pt x="200" y="92"/>
                        <a:pt x="200" y="92"/>
                      </a:cubicBezTo>
                      <a:cubicBezTo>
                        <a:pt x="201" y="92"/>
                        <a:pt x="201" y="92"/>
                        <a:pt x="201" y="92"/>
                      </a:cubicBezTo>
                      <a:cubicBezTo>
                        <a:pt x="201" y="93"/>
                        <a:pt x="201" y="93"/>
                        <a:pt x="201" y="93"/>
                      </a:cubicBezTo>
                      <a:cubicBezTo>
                        <a:pt x="200" y="93"/>
                        <a:pt x="200" y="93"/>
                        <a:pt x="200" y="93"/>
                      </a:cubicBezTo>
                      <a:cubicBezTo>
                        <a:pt x="200" y="94"/>
                        <a:pt x="200" y="94"/>
                        <a:pt x="200" y="94"/>
                      </a:cubicBezTo>
                      <a:cubicBezTo>
                        <a:pt x="199" y="95"/>
                        <a:pt x="199" y="95"/>
                        <a:pt x="199" y="95"/>
                      </a:cubicBezTo>
                      <a:cubicBezTo>
                        <a:pt x="199" y="95"/>
                        <a:pt x="199" y="95"/>
                        <a:pt x="199" y="95"/>
                      </a:cubicBezTo>
                      <a:cubicBezTo>
                        <a:pt x="198" y="96"/>
                        <a:pt x="198" y="96"/>
                        <a:pt x="198" y="96"/>
                      </a:cubicBezTo>
                      <a:cubicBezTo>
                        <a:pt x="196" y="97"/>
                        <a:pt x="196" y="97"/>
                        <a:pt x="196" y="97"/>
                      </a:cubicBezTo>
                      <a:cubicBezTo>
                        <a:pt x="195" y="98"/>
                        <a:pt x="195" y="98"/>
                        <a:pt x="195" y="98"/>
                      </a:cubicBezTo>
                      <a:cubicBezTo>
                        <a:pt x="195" y="98"/>
                        <a:pt x="195" y="98"/>
                        <a:pt x="195" y="98"/>
                      </a:cubicBezTo>
                      <a:cubicBezTo>
                        <a:pt x="194" y="98"/>
                        <a:pt x="194" y="98"/>
                        <a:pt x="194" y="98"/>
                      </a:cubicBezTo>
                      <a:cubicBezTo>
                        <a:pt x="194" y="99"/>
                        <a:pt x="194" y="99"/>
                        <a:pt x="194" y="99"/>
                      </a:cubicBezTo>
                      <a:cubicBezTo>
                        <a:pt x="194" y="99"/>
                        <a:pt x="194" y="99"/>
                        <a:pt x="194" y="99"/>
                      </a:cubicBezTo>
                      <a:close/>
                      <a:moveTo>
                        <a:pt x="226" y="115"/>
                      </a:moveTo>
                      <a:cubicBezTo>
                        <a:pt x="224" y="114"/>
                        <a:pt x="224" y="114"/>
                        <a:pt x="224" y="114"/>
                      </a:cubicBezTo>
                      <a:cubicBezTo>
                        <a:pt x="224" y="114"/>
                        <a:pt x="224" y="114"/>
                        <a:pt x="224" y="114"/>
                      </a:cubicBezTo>
                      <a:cubicBezTo>
                        <a:pt x="222" y="114"/>
                        <a:pt x="222" y="114"/>
                        <a:pt x="222" y="114"/>
                      </a:cubicBezTo>
                      <a:cubicBezTo>
                        <a:pt x="223" y="113"/>
                        <a:pt x="223" y="113"/>
                        <a:pt x="223" y="113"/>
                      </a:cubicBezTo>
                      <a:cubicBezTo>
                        <a:pt x="223" y="113"/>
                        <a:pt x="223" y="113"/>
                        <a:pt x="223" y="113"/>
                      </a:cubicBezTo>
                      <a:cubicBezTo>
                        <a:pt x="224" y="113"/>
                        <a:pt x="224" y="113"/>
                        <a:pt x="224" y="113"/>
                      </a:cubicBezTo>
                      <a:cubicBezTo>
                        <a:pt x="224" y="113"/>
                        <a:pt x="224" y="113"/>
                        <a:pt x="224" y="113"/>
                      </a:cubicBezTo>
                      <a:cubicBezTo>
                        <a:pt x="224" y="113"/>
                        <a:pt x="224" y="113"/>
                        <a:pt x="224" y="113"/>
                      </a:cubicBezTo>
                      <a:cubicBezTo>
                        <a:pt x="223" y="113"/>
                        <a:pt x="223" y="113"/>
                        <a:pt x="223" y="113"/>
                      </a:cubicBezTo>
                      <a:cubicBezTo>
                        <a:pt x="223" y="112"/>
                        <a:pt x="223" y="112"/>
                        <a:pt x="223" y="112"/>
                      </a:cubicBezTo>
                      <a:cubicBezTo>
                        <a:pt x="224" y="111"/>
                        <a:pt x="224" y="111"/>
                        <a:pt x="224" y="111"/>
                      </a:cubicBezTo>
                      <a:cubicBezTo>
                        <a:pt x="225" y="110"/>
                        <a:pt x="225" y="110"/>
                        <a:pt x="225" y="110"/>
                      </a:cubicBezTo>
                      <a:cubicBezTo>
                        <a:pt x="225" y="109"/>
                        <a:pt x="225" y="109"/>
                        <a:pt x="225" y="109"/>
                      </a:cubicBezTo>
                      <a:cubicBezTo>
                        <a:pt x="225" y="109"/>
                        <a:pt x="225" y="109"/>
                        <a:pt x="225" y="109"/>
                      </a:cubicBezTo>
                      <a:cubicBezTo>
                        <a:pt x="225" y="108"/>
                        <a:pt x="225" y="108"/>
                        <a:pt x="225" y="108"/>
                      </a:cubicBezTo>
                      <a:cubicBezTo>
                        <a:pt x="224" y="108"/>
                        <a:pt x="224" y="108"/>
                        <a:pt x="224" y="108"/>
                      </a:cubicBezTo>
                      <a:cubicBezTo>
                        <a:pt x="225" y="107"/>
                        <a:pt x="225" y="107"/>
                        <a:pt x="225" y="107"/>
                      </a:cubicBezTo>
                      <a:cubicBezTo>
                        <a:pt x="225" y="106"/>
                        <a:pt x="225" y="106"/>
                        <a:pt x="225" y="106"/>
                      </a:cubicBezTo>
                      <a:cubicBezTo>
                        <a:pt x="226" y="105"/>
                        <a:pt x="226" y="105"/>
                        <a:pt x="226" y="105"/>
                      </a:cubicBezTo>
                      <a:cubicBezTo>
                        <a:pt x="226" y="104"/>
                        <a:pt x="226" y="104"/>
                        <a:pt x="226" y="104"/>
                      </a:cubicBezTo>
                      <a:cubicBezTo>
                        <a:pt x="226" y="104"/>
                        <a:pt x="226" y="104"/>
                        <a:pt x="226" y="104"/>
                      </a:cubicBezTo>
                      <a:cubicBezTo>
                        <a:pt x="227" y="103"/>
                        <a:pt x="227" y="103"/>
                        <a:pt x="227" y="103"/>
                      </a:cubicBezTo>
                      <a:cubicBezTo>
                        <a:pt x="227" y="102"/>
                        <a:pt x="227" y="102"/>
                        <a:pt x="227" y="102"/>
                      </a:cubicBezTo>
                      <a:cubicBezTo>
                        <a:pt x="228" y="102"/>
                        <a:pt x="228" y="102"/>
                        <a:pt x="228" y="102"/>
                      </a:cubicBezTo>
                      <a:cubicBezTo>
                        <a:pt x="228" y="101"/>
                        <a:pt x="228" y="101"/>
                        <a:pt x="228" y="101"/>
                      </a:cubicBezTo>
                      <a:cubicBezTo>
                        <a:pt x="229" y="100"/>
                        <a:pt x="229" y="100"/>
                        <a:pt x="229" y="100"/>
                      </a:cubicBezTo>
                      <a:cubicBezTo>
                        <a:pt x="229" y="99"/>
                        <a:pt x="229" y="99"/>
                        <a:pt x="229" y="99"/>
                      </a:cubicBezTo>
                      <a:cubicBezTo>
                        <a:pt x="230" y="99"/>
                        <a:pt x="230" y="99"/>
                        <a:pt x="230" y="99"/>
                      </a:cubicBezTo>
                      <a:cubicBezTo>
                        <a:pt x="230" y="98"/>
                        <a:pt x="230" y="98"/>
                        <a:pt x="230" y="98"/>
                      </a:cubicBezTo>
                      <a:cubicBezTo>
                        <a:pt x="230" y="98"/>
                        <a:pt x="230" y="98"/>
                        <a:pt x="230" y="98"/>
                      </a:cubicBezTo>
                      <a:cubicBezTo>
                        <a:pt x="230" y="97"/>
                        <a:pt x="230" y="97"/>
                        <a:pt x="230" y="97"/>
                      </a:cubicBezTo>
                      <a:cubicBezTo>
                        <a:pt x="231" y="97"/>
                        <a:pt x="231" y="97"/>
                        <a:pt x="231" y="97"/>
                      </a:cubicBezTo>
                      <a:cubicBezTo>
                        <a:pt x="232" y="98"/>
                        <a:pt x="232" y="98"/>
                        <a:pt x="232" y="98"/>
                      </a:cubicBezTo>
                      <a:cubicBezTo>
                        <a:pt x="232" y="99"/>
                        <a:pt x="232" y="99"/>
                        <a:pt x="232" y="99"/>
                      </a:cubicBezTo>
                      <a:cubicBezTo>
                        <a:pt x="233" y="99"/>
                        <a:pt x="233" y="99"/>
                        <a:pt x="233" y="99"/>
                      </a:cubicBezTo>
                      <a:cubicBezTo>
                        <a:pt x="233" y="98"/>
                        <a:pt x="233" y="98"/>
                        <a:pt x="233" y="98"/>
                      </a:cubicBezTo>
                      <a:cubicBezTo>
                        <a:pt x="232" y="97"/>
                        <a:pt x="232" y="97"/>
                        <a:pt x="232" y="97"/>
                      </a:cubicBezTo>
                      <a:cubicBezTo>
                        <a:pt x="232" y="97"/>
                        <a:pt x="232" y="97"/>
                        <a:pt x="232" y="97"/>
                      </a:cubicBezTo>
                      <a:cubicBezTo>
                        <a:pt x="233" y="97"/>
                        <a:pt x="233" y="97"/>
                        <a:pt x="233" y="97"/>
                      </a:cubicBezTo>
                      <a:cubicBezTo>
                        <a:pt x="232" y="96"/>
                        <a:pt x="232" y="96"/>
                        <a:pt x="232" y="96"/>
                      </a:cubicBezTo>
                      <a:cubicBezTo>
                        <a:pt x="233" y="95"/>
                        <a:pt x="233" y="95"/>
                        <a:pt x="233" y="95"/>
                      </a:cubicBezTo>
                      <a:cubicBezTo>
                        <a:pt x="235" y="94"/>
                        <a:pt x="235" y="94"/>
                        <a:pt x="235" y="94"/>
                      </a:cubicBezTo>
                      <a:cubicBezTo>
                        <a:pt x="236" y="94"/>
                        <a:pt x="236" y="94"/>
                        <a:pt x="236" y="94"/>
                      </a:cubicBezTo>
                      <a:cubicBezTo>
                        <a:pt x="237" y="94"/>
                        <a:pt x="237" y="94"/>
                        <a:pt x="237" y="94"/>
                      </a:cubicBezTo>
                      <a:cubicBezTo>
                        <a:pt x="237" y="95"/>
                        <a:pt x="237" y="95"/>
                        <a:pt x="237" y="95"/>
                      </a:cubicBezTo>
                      <a:cubicBezTo>
                        <a:pt x="238" y="94"/>
                        <a:pt x="238" y="94"/>
                        <a:pt x="238" y="94"/>
                      </a:cubicBezTo>
                      <a:cubicBezTo>
                        <a:pt x="238" y="95"/>
                        <a:pt x="238" y="95"/>
                        <a:pt x="238" y="95"/>
                      </a:cubicBezTo>
                      <a:cubicBezTo>
                        <a:pt x="239" y="95"/>
                        <a:pt x="239" y="95"/>
                        <a:pt x="239" y="95"/>
                      </a:cubicBezTo>
                      <a:cubicBezTo>
                        <a:pt x="240" y="95"/>
                        <a:pt x="240" y="95"/>
                        <a:pt x="240" y="95"/>
                      </a:cubicBezTo>
                      <a:cubicBezTo>
                        <a:pt x="241" y="95"/>
                        <a:pt x="241" y="95"/>
                        <a:pt x="241" y="95"/>
                      </a:cubicBezTo>
                      <a:cubicBezTo>
                        <a:pt x="241" y="96"/>
                        <a:pt x="241" y="96"/>
                        <a:pt x="241" y="96"/>
                      </a:cubicBezTo>
                      <a:cubicBezTo>
                        <a:pt x="242" y="96"/>
                        <a:pt x="242" y="96"/>
                        <a:pt x="242" y="96"/>
                      </a:cubicBezTo>
                      <a:cubicBezTo>
                        <a:pt x="242" y="96"/>
                        <a:pt x="242" y="96"/>
                        <a:pt x="242" y="96"/>
                      </a:cubicBezTo>
                      <a:cubicBezTo>
                        <a:pt x="243" y="97"/>
                        <a:pt x="243" y="97"/>
                        <a:pt x="243" y="97"/>
                      </a:cubicBezTo>
                      <a:cubicBezTo>
                        <a:pt x="242" y="97"/>
                        <a:pt x="242" y="97"/>
                        <a:pt x="242" y="97"/>
                      </a:cubicBezTo>
                      <a:cubicBezTo>
                        <a:pt x="243" y="98"/>
                        <a:pt x="243" y="98"/>
                        <a:pt x="243" y="98"/>
                      </a:cubicBezTo>
                      <a:cubicBezTo>
                        <a:pt x="243" y="97"/>
                        <a:pt x="243" y="97"/>
                        <a:pt x="243" y="97"/>
                      </a:cubicBezTo>
                      <a:cubicBezTo>
                        <a:pt x="245" y="97"/>
                        <a:pt x="245" y="97"/>
                        <a:pt x="245" y="97"/>
                      </a:cubicBezTo>
                      <a:cubicBezTo>
                        <a:pt x="247" y="98"/>
                        <a:pt x="247" y="98"/>
                        <a:pt x="247" y="98"/>
                      </a:cubicBezTo>
                      <a:cubicBezTo>
                        <a:pt x="248" y="98"/>
                        <a:pt x="248" y="98"/>
                        <a:pt x="248" y="98"/>
                      </a:cubicBezTo>
                      <a:cubicBezTo>
                        <a:pt x="248" y="99"/>
                        <a:pt x="248" y="99"/>
                        <a:pt x="248" y="99"/>
                      </a:cubicBezTo>
                      <a:cubicBezTo>
                        <a:pt x="248" y="99"/>
                        <a:pt x="248" y="99"/>
                        <a:pt x="248" y="99"/>
                      </a:cubicBezTo>
                      <a:cubicBezTo>
                        <a:pt x="249" y="100"/>
                        <a:pt x="249" y="100"/>
                        <a:pt x="249" y="100"/>
                      </a:cubicBezTo>
                      <a:cubicBezTo>
                        <a:pt x="248" y="100"/>
                        <a:pt x="248" y="100"/>
                        <a:pt x="248" y="100"/>
                      </a:cubicBezTo>
                      <a:cubicBezTo>
                        <a:pt x="248" y="100"/>
                        <a:pt x="248" y="100"/>
                        <a:pt x="248" y="100"/>
                      </a:cubicBezTo>
                      <a:cubicBezTo>
                        <a:pt x="247" y="101"/>
                        <a:pt x="247" y="101"/>
                        <a:pt x="247" y="101"/>
                      </a:cubicBezTo>
                      <a:cubicBezTo>
                        <a:pt x="246" y="102"/>
                        <a:pt x="246" y="102"/>
                        <a:pt x="246" y="102"/>
                      </a:cubicBezTo>
                      <a:cubicBezTo>
                        <a:pt x="246" y="103"/>
                        <a:pt x="246" y="103"/>
                        <a:pt x="246" y="103"/>
                      </a:cubicBezTo>
                      <a:cubicBezTo>
                        <a:pt x="245" y="103"/>
                        <a:pt x="245" y="103"/>
                        <a:pt x="245" y="103"/>
                      </a:cubicBezTo>
                      <a:cubicBezTo>
                        <a:pt x="245" y="103"/>
                        <a:pt x="245" y="103"/>
                        <a:pt x="245" y="103"/>
                      </a:cubicBezTo>
                      <a:cubicBezTo>
                        <a:pt x="243" y="104"/>
                        <a:pt x="243" y="104"/>
                        <a:pt x="243" y="104"/>
                      </a:cubicBezTo>
                      <a:cubicBezTo>
                        <a:pt x="242" y="106"/>
                        <a:pt x="242" y="106"/>
                        <a:pt x="242" y="106"/>
                      </a:cubicBezTo>
                      <a:cubicBezTo>
                        <a:pt x="241" y="106"/>
                        <a:pt x="241" y="106"/>
                        <a:pt x="241" y="106"/>
                      </a:cubicBezTo>
                      <a:cubicBezTo>
                        <a:pt x="241" y="106"/>
                        <a:pt x="241" y="106"/>
                        <a:pt x="241" y="106"/>
                      </a:cubicBezTo>
                      <a:cubicBezTo>
                        <a:pt x="241" y="106"/>
                        <a:pt x="241" y="106"/>
                        <a:pt x="241" y="106"/>
                      </a:cubicBezTo>
                      <a:cubicBezTo>
                        <a:pt x="241" y="107"/>
                        <a:pt x="241" y="107"/>
                        <a:pt x="241" y="107"/>
                      </a:cubicBezTo>
                      <a:cubicBezTo>
                        <a:pt x="239" y="108"/>
                        <a:pt x="239" y="108"/>
                        <a:pt x="239" y="108"/>
                      </a:cubicBezTo>
                      <a:cubicBezTo>
                        <a:pt x="238" y="109"/>
                        <a:pt x="238" y="109"/>
                        <a:pt x="238" y="109"/>
                      </a:cubicBezTo>
                      <a:cubicBezTo>
                        <a:pt x="237" y="110"/>
                        <a:pt x="237" y="110"/>
                        <a:pt x="237" y="110"/>
                      </a:cubicBezTo>
                      <a:cubicBezTo>
                        <a:pt x="236" y="110"/>
                        <a:pt x="236" y="110"/>
                        <a:pt x="236" y="110"/>
                      </a:cubicBezTo>
                      <a:cubicBezTo>
                        <a:pt x="235" y="110"/>
                        <a:pt x="235" y="110"/>
                        <a:pt x="235" y="110"/>
                      </a:cubicBezTo>
                      <a:cubicBezTo>
                        <a:pt x="235" y="109"/>
                        <a:pt x="235" y="109"/>
                        <a:pt x="235" y="109"/>
                      </a:cubicBezTo>
                      <a:cubicBezTo>
                        <a:pt x="234" y="110"/>
                        <a:pt x="234" y="110"/>
                        <a:pt x="234" y="110"/>
                      </a:cubicBezTo>
                      <a:cubicBezTo>
                        <a:pt x="233" y="109"/>
                        <a:pt x="233" y="109"/>
                        <a:pt x="233" y="109"/>
                      </a:cubicBezTo>
                      <a:cubicBezTo>
                        <a:pt x="233" y="108"/>
                        <a:pt x="233" y="108"/>
                        <a:pt x="233" y="108"/>
                      </a:cubicBezTo>
                      <a:cubicBezTo>
                        <a:pt x="233" y="108"/>
                        <a:pt x="233" y="108"/>
                        <a:pt x="233" y="108"/>
                      </a:cubicBezTo>
                      <a:cubicBezTo>
                        <a:pt x="232" y="108"/>
                        <a:pt x="232" y="108"/>
                        <a:pt x="232" y="108"/>
                      </a:cubicBezTo>
                      <a:cubicBezTo>
                        <a:pt x="231" y="108"/>
                        <a:pt x="231" y="108"/>
                        <a:pt x="231" y="108"/>
                      </a:cubicBezTo>
                      <a:cubicBezTo>
                        <a:pt x="230" y="108"/>
                        <a:pt x="230" y="108"/>
                        <a:pt x="230" y="108"/>
                      </a:cubicBezTo>
                      <a:cubicBezTo>
                        <a:pt x="230" y="108"/>
                        <a:pt x="230" y="108"/>
                        <a:pt x="230" y="108"/>
                      </a:cubicBezTo>
                      <a:cubicBezTo>
                        <a:pt x="229" y="108"/>
                        <a:pt x="229" y="108"/>
                        <a:pt x="229" y="108"/>
                      </a:cubicBezTo>
                      <a:cubicBezTo>
                        <a:pt x="229" y="108"/>
                        <a:pt x="229" y="108"/>
                        <a:pt x="229" y="108"/>
                      </a:cubicBezTo>
                      <a:cubicBezTo>
                        <a:pt x="229" y="108"/>
                        <a:pt x="229" y="108"/>
                        <a:pt x="229" y="108"/>
                      </a:cubicBezTo>
                      <a:cubicBezTo>
                        <a:pt x="231" y="108"/>
                        <a:pt x="231" y="108"/>
                        <a:pt x="231" y="108"/>
                      </a:cubicBezTo>
                      <a:cubicBezTo>
                        <a:pt x="231" y="109"/>
                        <a:pt x="231" y="109"/>
                        <a:pt x="231" y="109"/>
                      </a:cubicBezTo>
                      <a:cubicBezTo>
                        <a:pt x="230" y="110"/>
                        <a:pt x="230" y="110"/>
                        <a:pt x="230" y="110"/>
                      </a:cubicBezTo>
                      <a:cubicBezTo>
                        <a:pt x="231" y="110"/>
                        <a:pt x="231" y="110"/>
                        <a:pt x="231" y="110"/>
                      </a:cubicBezTo>
                      <a:cubicBezTo>
                        <a:pt x="231" y="111"/>
                        <a:pt x="231" y="111"/>
                        <a:pt x="231" y="111"/>
                      </a:cubicBezTo>
                      <a:cubicBezTo>
                        <a:pt x="230" y="112"/>
                        <a:pt x="230" y="112"/>
                        <a:pt x="230" y="112"/>
                      </a:cubicBezTo>
                      <a:cubicBezTo>
                        <a:pt x="230" y="112"/>
                        <a:pt x="230" y="112"/>
                        <a:pt x="230" y="112"/>
                      </a:cubicBezTo>
                      <a:cubicBezTo>
                        <a:pt x="229" y="113"/>
                        <a:pt x="229" y="113"/>
                        <a:pt x="229" y="113"/>
                      </a:cubicBezTo>
                      <a:cubicBezTo>
                        <a:pt x="228" y="113"/>
                        <a:pt x="228" y="113"/>
                        <a:pt x="228" y="113"/>
                      </a:cubicBezTo>
                      <a:cubicBezTo>
                        <a:pt x="228" y="113"/>
                        <a:pt x="228" y="113"/>
                        <a:pt x="228" y="113"/>
                      </a:cubicBezTo>
                      <a:cubicBezTo>
                        <a:pt x="227" y="114"/>
                        <a:pt x="227" y="114"/>
                        <a:pt x="227" y="114"/>
                      </a:cubicBezTo>
                      <a:cubicBezTo>
                        <a:pt x="227" y="114"/>
                        <a:pt x="227" y="114"/>
                        <a:pt x="227" y="114"/>
                      </a:cubicBezTo>
                      <a:cubicBezTo>
                        <a:pt x="226" y="114"/>
                        <a:pt x="226" y="114"/>
                        <a:pt x="226" y="114"/>
                      </a:cubicBezTo>
                      <a:cubicBezTo>
                        <a:pt x="226" y="115"/>
                        <a:pt x="226" y="115"/>
                        <a:pt x="226" y="115"/>
                      </a:cubicBezTo>
                      <a:cubicBezTo>
                        <a:pt x="226" y="115"/>
                        <a:pt x="226" y="115"/>
                        <a:pt x="226" y="115"/>
                      </a:cubicBezTo>
                      <a:close/>
                      <a:moveTo>
                        <a:pt x="280" y="119"/>
                      </a:moveTo>
                      <a:cubicBezTo>
                        <a:pt x="279" y="118"/>
                        <a:pt x="279" y="118"/>
                        <a:pt x="279" y="118"/>
                      </a:cubicBezTo>
                      <a:cubicBezTo>
                        <a:pt x="278" y="118"/>
                        <a:pt x="278" y="118"/>
                        <a:pt x="278" y="118"/>
                      </a:cubicBezTo>
                      <a:cubicBezTo>
                        <a:pt x="278" y="117"/>
                        <a:pt x="278" y="117"/>
                        <a:pt x="278" y="117"/>
                      </a:cubicBezTo>
                      <a:cubicBezTo>
                        <a:pt x="277" y="117"/>
                        <a:pt x="277" y="117"/>
                        <a:pt x="277" y="117"/>
                      </a:cubicBezTo>
                      <a:cubicBezTo>
                        <a:pt x="277" y="116"/>
                        <a:pt x="277" y="116"/>
                        <a:pt x="277" y="116"/>
                      </a:cubicBezTo>
                      <a:cubicBezTo>
                        <a:pt x="277" y="115"/>
                        <a:pt x="277" y="115"/>
                        <a:pt x="277" y="115"/>
                      </a:cubicBezTo>
                      <a:cubicBezTo>
                        <a:pt x="278" y="114"/>
                        <a:pt x="278" y="114"/>
                        <a:pt x="278" y="114"/>
                      </a:cubicBezTo>
                      <a:cubicBezTo>
                        <a:pt x="278" y="114"/>
                        <a:pt x="278" y="114"/>
                        <a:pt x="278" y="114"/>
                      </a:cubicBezTo>
                      <a:cubicBezTo>
                        <a:pt x="278" y="113"/>
                        <a:pt x="278" y="113"/>
                        <a:pt x="278" y="113"/>
                      </a:cubicBezTo>
                      <a:cubicBezTo>
                        <a:pt x="278" y="113"/>
                        <a:pt x="278" y="113"/>
                        <a:pt x="278" y="113"/>
                      </a:cubicBezTo>
                      <a:cubicBezTo>
                        <a:pt x="277" y="112"/>
                        <a:pt x="277" y="112"/>
                        <a:pt x="277" y="112"/>
                      </a:cubicBezTo>
                      <a:cubicBezTo>
                        <a:pt x="277" y="112"/>
                        <a:pt x="277" y="112"/>
                        <a:pt x="277" y="112"/>
                      </a:cubicBezTo>
                      <a:cubicBezTo>
                        <a:pt x="277" y="110"/>
                        <a:pt x="277" y="110"/>
                        <a:pt x="277" y="110"/>
                      </a:cubicBezTo>
                      <a:cubicBezTo>
                        <a:pt x="278" y="110"/>
                        <a:pt x="278" y="110"/>
                        <a:pt x="278" y="110"/>
                      </a:cubicBezTo>
                      <a:cubicBezTo>
                        <a:pt x="278" y="110"/>
                        <a:pt x="278" y="110"/>
                        <a:pt x="278" y="110"/>
                      </a:cubicBezTo>
                      <a:cubicBezTo>
                        <a:pt x="278" y="109"/>
                        <a:pt x="278" y="109"/>
                        <a:pt x="278" y="109"/>
                      </a:cubicBezTo>
                      <a:cubicBezTo>
                        <a:pt x="279" y="108"/>
                        <a:pt x="279" y="108"/>
                        <a:pt x="279" y="108"/>
                      </a:cubicBezTo>
                      <a:cubicBezTo>
                        <a:pt x="279" y="107"/>
                        <a:pt x="279" y="107"/>
                        <a:pt x="279" y="107"/>
                      </a:cubicBezTo>
                      <a:cubicBezTo>
                        <a:pt x="280" y="107"/>
                        <a:pt x="280" y="107"/>
                        <a:pt x="280" y="107"/>
                      </a:cubicBezTo>
                      <a:cubicBezTo>
                        <a:pt x="280" y="108"/>
                        <a:pt x="280" y="108"/>
                        <a:pt x="280" y="108"/>
                      </a:cubicBezTo>
                      <a:cubicBezTo>
                        <a:pt x="280" y="108"/>
                        <a:pt x="280" y="108"/>
                        <a:pt x="280" y="108"/>
                      </a:cubicBezTo>
                      <a:cubicBezTo>
                        <a:pt x="282" y="109"/>
                        <a:pt x="282" y="109"/>
                        <a:pt x="282" y="109"/>
                      </a:cubicBezTo>
                      <a:cubicBezTo>
                        <a:pt x="283" y="109"/>
                        <a:pt x="283" y="109"/>
                        <a:pt x="283" y="109"/>
                      </a:cubicBezTo>
                      <a:cubicBezTo>
                        <a:pt x="284" y="110"/>
                        <a:pt x="284" y="110"/>
                        <a:pt x="284" y="110"/>
                      </a:cubicBezTo>
                      <a:cubicBezTo>
                        <a:pt x="284" y="109"/>
                        <a:pt x="284" y="109"/>
                        <a:pt x="284" y="109"/>
                      </a:cubicBezTo>
                      <a:cubicBezTo>
                        <a:pt x="286" y="110"/>
                        <a:pt x="286" y="110"/>
                        <a:pt x="286" y="110"/>
                      </a:cubicBezTo>
                      <a:cubicBezTo>
                        <a:pt x="287" y="110"/>
                        <a:pt x="287" y="110"/>
                        <a:pt x="287" y="110"/>
                      </a:cubicBezTo>
                      <a:cubicBezTo>
                        <a:pt x="287" y="110"/>
                        <a:pt x="287" y="110"/>
                        <a:pt x="287" y="110"/>
                      </a:cubicBezTo>
                      <a:cubicBezTo>
                        <a:pt x="288" y="111"/>
                        <a:pt x="288" y="111"/>
                        <a:pt x="288" y="111"/>
                      </a:cubicBezTo>
                      <a:cubicBezTo>
                        <a:pt x="289" y="112"/>
                        <a:pt x="289" y="112"/>
                        <a:pt x="289" y="112"/>
                      </a:cubicBezTo>
                      <a:cubicBezTo>
                        <a:pt x="289" y="112"/>
                        <a:pt x="289" y="112"/>
                        <a:pt x="289" y="112"/>
                      </a:cubicBezTo>
                      <a:cubicBezTo>
                        <a:pt x="289" y="113"/>
                        <a:pt x="289" y="113"/>
                        <a:pt x="289" y="113"/>
                      </a:cubicBezTo>
                      <a:cubicBezTo>
                        <a:pt x="289" y="114"/>
                        <a:pt x="289" y="114"/>
                        <a:pt x="289" y="114"/>
                      </a:cubicBezTo>
                      <a:cubicBezTo>
                        <a:pt x="290" y="114"/>
                        <a:pt x="290" y="114"/>
                        <a:pt x="290" y="114"/>
                      </a:cubicBezTo>
                      <a:cubicBezTo>
                        <a:pt x="290" y="115"/>
                        <a:pt x="290" y="115"/>
                        <a:pt x="290" y="115"/>
                      </a:cubicBezTo>
                      <a:cubicBezTo>
                        <a:pt x="290" y="115"/>
                        <a:pt x="290" y="115"/>
                        <a:pt x="290" y="115"/>
                      </a:cubicBezTo>
                      <a:cubicBezTo>
                        <a:pt x="290" y="116"/>
                        <a:pt x="290" y="116"/>
                        <a:pt x="290" y="116"/>
                      </a:cubicBezTo>
                      <a:cubicBezTo>
                        <a:pt x="290" y="117"/>
                        <a:pt x="290" y="117"/>
                        <a:pt x="290" y="117"/>
                      </a:cubicBezTo>
                      <a:cubicBezTo>
                        <a:pt x="290" y="117"/>
                        <a:pt x="290" y="117"/>
                        <a:pt x="290" y="117"/>
                      </a:cubicBezTo>
                      <a:cubicBezTo>
                        <a:pt x="290" y="118"/>
                        <a:pt x="290" y="118"/>
                        <a:pt x="290" y="118"/>
                      </a:cubicBezTo>
                      <a:cubicBezTo>
                        <a:pt x="291" y="118"/>
                        <a:pt x="291" y="118"/>
                        <a:pt x="291" y="118"/>
                      </a:cubicBezTo>
                      <a:cubicBezTo>
                        <a:pt x="291" y="119"/>
                        <a:pt x="291" y="119"/>
                        <a:pt x="291" y="119"/>
                      </a:cubicBezTo>
                      <a:cubicBezTo>
                        <a:pt x="290" y="119"/>
                        <a:pt x="290" y="119"/>
                        <a:pt x="290" y="119"/>
                      </a:cubicBezTo>
                      <a:cubicBezTo>
                        <a:pt x="290" y="119"/>
                        <a:pt x="290" y="119"/>
                        <a:pt x="290" y="119"/>
                      </a:cubicBezTo>
                      <a:cubicBezTo>
                        <a:pt x="288" y="119"/>
                        <a:pt x="288" y="119"/>
                        <a:pt x="288" y="119"/>
                      </a:cubicBezTo>
                      <a:cubicBezTo>
                        <a:pt x="288" y="119"/>
                        <a:pt x="288" y="119"/>
                        <a:pt x="288" y="119"/>
                      </a:cubicBezTo>
                      <a:cubicBezTo>
                        <a:pt x="286" y="118"/>
                        <a:pt x="286" y="118"/>
                        <a:pt x="286" y="118"/>
                      </a:cubicBezTo>
                      <a:cubicBezTo>
                        <a:pt x="286" y="118"/>
                        <a:pt x="286" y="118"/>
                        <a:pt x="286" y="118"/>
                      </a:cubicBezTo>
                      <a:cubicBezTo>
                        <a:pt x="285" y="118"/>
                        <a:pt x="285" y="118"/>
                        <a:pt x="285" y="118"/>
                      </a:cubicBezTo>
                      <a:cubicBezTo>
                        <a:pt x="284" y="118"/>
                        <a:pt x="284" y="118"/>
                        <a:pt x="284" y="118"/>
                      </a:cubicBezTo>
                      <a:cubicBezTo>
                        <a:pt x="284" y="117"/>
                        <a:pt x="284" y="117"/>
                        <a:pt x="284" y="117"/>
                      </a:cubicBezTo>
                      <a:cubicBezTo>
                        <a:pt x="282" y="118"/>
                        <a:pt x="282" y="118"/>
                        <a:pt x="282" y="118"/>
                      </a:cubicBezTo>
                      <a:cubicBezTo>
                        <a:pt x="282" y="118"/>
                        <a:pt x="282" y="118"/>
                        <a:pt x="282" y="118"/>
                      </a:cubicBezTo>
                      <a:cubicBezTo>
                        <a:pt x="281" y="119"/>
                        <a:pt x="281" y="119"/>
                        <a:pt x="281" y="119"/>
                      </a:cubicBezTo>
                      <a:cubicBezTo>
                        <a:pt x="280" y="119"/>
                        <a:pt x="280" y="119"/>
                        <a:pt x="280" y="119"/>
                      </a:cubicBezTo>
                      <a:close/>
                      <a:moveTo>
                        <a:pt x="275" y="120"/>
                      </a:moveTo>
                      <a:cubicBezTo>
                        <a:pt x="275" y="119"/>
                        <a:pt x="275" y="119"/>
                        <a:pt x="275" y="119"/>
                      </a:cubicBezTo>
                      <a:cubicBezTo>
                        <a:pt x="275" y="119"/>
                        <a:pt x="275" y="119"/>
                        <a:pt x="275" y="119"/>
                      </a:cubicBezTo>
                      <a:cubicBezTo>
                        <a:pt x="276" y="119"/>
                        <a:pt x="276" y="119"/>
                        <a:pt x="276" y="119"/>
                      </a:cubicBezTo>
                      <a:cubicBezTo>
                        <a:pt x="276" y="119"/>
                        <a:pt x="276" y="119"/>
                        <a:pt x="276" y="119"/>
                      </a:cubicBezTo>
                      <a:cubicBezTo>
                        <a:pt x="275" y="120"/>
                        <a:pt x="275" y="120"/>
                        <a:pt x="275" y="120"/>
                      </a:cubicBezTo>
                      <a:close/>
                      <a:moveTo>
                        <a:pt x="276" y="121"/>
                      </a:moveTo>
                      <a:cubicBezTo>
                        <a:pt x="276" y="120"/>
                        <a:pt x="276" y="120"/>
                        <a:pt x="276" y="120"/>
                      </a:cubicBezTo>
                      <a:cubicBezTo>
                        <a:pt x="276" y="120"/>
                        <a:pt x="276" y="120"/>
                        <a:pt x="276" y="120"/>
                      </a:cubicBezTo>
                      <a:cubicBezTo>
                        <a:pt x="277" y="120"/>
                        <a:pt x="277" y="120"/>
                        <a:pt x="277" y="120"/>
                      </a:cubicBezTo>
                      <a:cubicBezTo>
                        <a:pt x="277" y="120"/>
                        <a:pt x="277" y="120"/>
                        <a:pt x="277" y="120"/>
                      </a:cubicBezTo>
                      <a:cubicBezTo>
                        <a:pt x="276" y="121"/>
                        <a:pt x="276" y="121"/>
                        <a:pt x="276" y="121"/>
                      </a:cubicBezTo>
                      <a:close/>
                      <a:moveTo>
                        <a:pt x="279" y="121"/>
                      </a:moveTo>
                      <a:cubicBezTo>
                        <a:pt x="278" y="120"/>
                        <a:pt x="278" y="120"/>
                        <a:pt x="278" y="120"/>
                      </a:cubicBezTo>
                      <a:cubicBezTo>
                        <a:pt x="278" y="120"/>
                        <a:pt x="278" y="120"/>
                        <a:pt x="278" y="120"/>
                      </a:cubicBezTo>
                      <a:cubicBezTo>
                        <a:pt x="278" y="120"/>
                        <a:pt x="278" y="120"/>
                        <a:pt x="278" y="120"/>
                      </a:cubicBezTo>
                      <a:cubicBezTo>
                        <a:pt x="279" y="120"/>
                        <a:pt x="279" y="120"/>
                        <a:pt x="279" y="120"/>
                      </a:cubicBezTo>
                      <a:cubicBezTo>
                        <a:pt x="279" y="121"/>
                        <a:pt x="279" y="121"/>
                        <a:pt x="279" y="121"/>
                      </a:cubicBezTo>
                      <a:close/>
                      <a:moveTo>
                        <a:pt x="224" y="138"/>
                      </a:moveTo>
                      <a:cubicBezTo>
                        <a:pt x="224" y="137"/>
                        <a:pt x="224" y="137"/>
                        <a:pt x="224" y="137"/>
                      </a:cubicBezTo>
                      <a:cubicBezTo>
                        <a:pt x="224" y="137"/>
                        <a:pt x="224" y="137"/>
                        <a:pt x="224" y="137"/>
                      </a:cubicBezTo>
                      <a:cubicBezTo>
                        <a:pt x="224" y="137"/>
                        <a:pt x="224" y="137"/>
                        <a:pt x="224" y="137"/>
                      </a:cubicBezTo>
                      <a:cubicBezTo>
                        <a:pt x="225" y="137"/>
                        <a:pt x="225" y="137"/>
                        <a:pt x="225" y="137"/>
                      </a:cubicBezTo>
                      <a:cubicBezTo>
                        <a:pt x="225" y="137"/>
                        <a:pt x="225" y="137"/>
                        <a:pt x="225" y="137"/>
                      </a:cubicBezTo>
                      <a:cubicBezTo>
                        <a:pt x="224" y="137"/>
                        <a:pt x="224" y="137"/>
                        <a:pt x="224" y="137"/>
                      </a:cubicBezTo>
                      <a:cubicBezTo>
                        <a:pt x="224" y="138"/>
                        <a:pt x="224" y="138"/>
                        <a:pt x="224" y="138"/>
                      </a:cubicBezTo>
                      <a:close/>
                      <a:moveTo>
                        <a:pt x="226" y="142"/>
                      </a:moveTo>
                      <a:cubicBezTo>
                        <a:pt x="226" y="143"/>
                        <a:pt x="226" y="143"/>
                        <a:pt x="226" y="143"/>
                      </a:cubicBezTo>
                      <a:cubicBezTo>
                        <a:pt x="227" y="142"/>
                        <a:pt x="227" y="142"/>
                        <a:pt x="227" y="142"/>
                      </a:cubicBezTo>
                      <a:cubicBezTo>
                        <a:pt x="227" y="142"/>
                        <a:pt x="227" y="142"/>
                        <a:pt x="227" y="142"/>
                      </a:cubicBezTo>
                      <a:cubicBezTo>
                        <a:pt x="227" y="141"/>
                        <a:pt x="227" y="141"/>
                        <a:pt x="227" y="141"/>
                      </a:cubicBezTo>
                      <a:cubicBezTo>
                        <a:pt x="227" y="141"/>
                        <a:pt x="227" y="141"/>
                        <a:pt x="227" y="141"/>
                      </a:cubicBezTo>
                      <a:cubicBezTo>
                        <a:pt x="226" y="142"/>
                        <a:pt x="226" y="142"/>
                        <a:pt x="226" y="142"/>
                      </a:cubicBezTo>
                      <a:close/>
                      <a:moveTo>
                        <a:pt x="226" y="142"/>
                      </a:moveTo>
                      <a:cubicBezTo>
                        <a:pt x="225" y="142"/>
                        <a:pt x="225" y="142"/>
                        <a:pt x="225" y="142"/>
                      </a:cubicBezTo>
                      <a:cubicBezTo>
                        <a:pt x="226" y="143"/>
                        <a:pt x="226" y="143"/>
                        <a:pt x="226" y="143"/>
                      </a:cubicBezTo>
                      <a:cubicBezTo>
                        <a:pt x="226" y="143"/>
                        <a:pt x="226" y="143"/>
                        <a:pt x="226" y="143"/>
                      </a:cubicBezTo>
                      <a:cubicBezTo>
                        <a:pt x="226" y="143"/>
                        <a:pt x="226" y="143"/>
                        <a:pt x="226" y="143"/>
                      </a:cubicBezTo>
                      <a:cubicBezTo>
                        <a:pt x="226" y="143"/>
                        <a:pt x="226" y="143"/>
                        <a:pt x="226" y="143"/>
                      </a:cubicBezTo>
                      <a:cubicBezTo>
                        <a:pt x="226" y="142"/>
                        <a:pt x="226" y="142"/>
                        <a:pt x="226" y="142"/>
                      </a:cubicBezTo>
                      <a:cubicBezTo>
                        <a:pt x="226" y="141"/>
                        <a:pt x="226" y="141"/>
                        <a:pt x="226" y="141"/>
                      </a:cubicBezTo>
                      <a:cubicBezTo>
                        <a:pt x="226" y="142"/>
                        <a:pt x="226" y="142"/>
                        <a:pt x="226" y="142"/>
                      </a:cubicBezTo>
                      <a:close/>
                      <a:moveTo>
                        <a:pt x="243" y="139"/>
                      </a:moveTo>
                      <a:cubicBezTo>
                        <a:pt x="242" y="139"/>
                        <a:pt x="242" y="139"/>
                        <a:pt x="242" y="139"/>
                      </a:cubicBezTo>
                      <a:cubicBezTo>
                        <a:pt x="242" y="138"/>
                        <a:pt x="242" y="138"/>
                        <a:pt x="242" y="138"/>
                      </a:cubicBezTo>
                      <a:cubicBezTo>
                        <a:pt x="241" y="138"/>
                        <a:pt x="241" y="138"/>
                        <a:pt x="241" y="138"/>
                      </a:cubicBezTo>
                      <a:cubicBezTo>
                        <a:pt x="241" y="138"/>
                        <a:pt x="241" y="138"/>
                        <a:pt x="241" y="138"/>
                      </a:cubicBezTo>
                      <a:cubicBezTo>
                        <a:pt x="241" y="138"/>
                        <a:pt x="241" y="138"/>
                        <a:pt x="241" y="138"/>
                      </a:cubicBezTo>
                      <a:cubicBezTo>
                        <a:pt x="240" y="138"/>
                        <a:pt x="240" y="138"/>
                        <a:pt x="240" y="138"/>
                      </a:cubicBezTo>
                      <a:cubicBezTo>
                        <a:pt x="240" y="137"/>
                        <a:pt x="240" y="137"/>
                        <a:pt x="240" y="137"/>
                      </a:cubicBezTo>
                      <a:cubicBezTo>
                        <a:pt x="241" y="137"/>
                        <a:pt x="241" y="137"/>
                        <a:pt x="241" y="137"/>
                      </a:cubicBezTo>
                      <a:cubicBezTo>
                        <a:pt x="241" y="137"/>
                        <a:pt x="241" y="137"/>
                        <a:pt x="241" y="137"/>
                      </a:cubicBezTo>
                      <a:cubicBezTo>
                        <a:pt x="242" y="137"/>
                        <a:pt x="242" y="137"/>
                        <a:pt x="242" y="137"/>
                      </a:cubicBezTo>
                      <a:cubicBezTo>
                        <a:pt x="242" y="137"/>
                        <a:pt x="242" y="137"/>
                        <a:pt x="242" y="137"/>
                      </a:cubicBezTo>
                      <a:cubicBezTo>
                        <a:pt x="243" y="138"/>
                        <a:pt x="243" y="138"/>
                        <a:pt x="243" y="138"/>
                      </a:cubicBezTo>
                      <a:cubicBezTo>
                        <a:pt x="243" y="138"/>
                        <a:pt x="243" y="138"/>
                        <a:pt x="243" y="138"/>
                      </a:cubicBezTo>
                      <a:cubicBezTo>
                        <a:pt x="243" y="139"/>
                        <a:pt x="243" y="139"/>
                        <a:pt x="243" y="139"/>
                      </a:cubicBezTo>
                      <a:cubicBezTo>
                        <a:pt x="243" y="139"/>
                        <a:pt x="243" y="139"/>
                        <a:pt x="243" y="139"/>
                      </a:cubicBezTo>
                      <a:close/>
                      <a:moveTo>
                        <a:pt x="252" y="142"/>
                      </a:moveTo>
                      <a:cubicBezTo>
                        <a:pt x="252" y="142"/>
                        <a:pt x="252" y="142"/>
                        <a:pt x="252" y="142"/>
                      </a:cubicBezTo>
                      <a:cubicBezTo>
                        <a:pt x="251" y="142"/>
                        <a:pt x="251" y="142"/>
                        <a:pt x="251" y="142"/>
                      </a:cubicBezTo>
                      <a:cubicBezTo>
                        <a:pt x="252" y="142"/>
                        <a:pt x="252" y="142"/>
                        <a:pt x="252" y="142"/>
                      </a:cubicBezTo>
                      <a:cubicBezTo>
                        <a:pt x="252" y="142"/>
                        <a:pt x="252" y="142"/>
                        <a:pt x="252" y="142"/>
                      </a:cubicBezTo>
                      <a:cubicBezTo>
                        <a:pt x="253" y="142"/>
                        <a:pt x="253" y="142"/>
                        <a:pt x="253" y="142"/>
                      </a:cubicBezTo>
                      <a:cubicBezTo>
                        <a:pt x="252" y="142"/>
                        <a:pt x="252" y="142"/>
                        <a:pt x="252" y="142"/>
                      </a:cubicBezTo>
                      <a:close/>
                      <a:moveTo>
                        <a:pt x="253" y="142"/>
                      </a:moveTo>
                      <a:cubicBezTo>
                        <a:pt x="254" y="143"/>
                        <a:pt x="254" y="143"/>
                        <a:pt x="254" y="143"/>
                      </a:cubicBezTo>
                      <a:cubicBezTo>
                        <a:pt x="254" y="142"/>
                        <a:pt x="254" y="142"/>
                        <a:pt x="254" y="142"/>
                      </a:cubicBezTo>
                      <a:cubicBezTo>
                        <a:pt x="253" y="142"/>
                        <a:pt x="253" y="142"/>
                        <a:pt x="253" y="142"/>
                      </a:cubicBezTo>
                      <a:close/>
                      <a:moveTo>
                        <a:pt x="255" y="143"/>
                      </a:moveTo>
                      <a:cubicBezTo>
                        <a:pt x="255" y="143"/>
                        <a:pt x="255" y="143"/>
                        <a:pt x="255" y="143"/>
                      </a:cubicBezTo>
                      <a:cubicBezTo>
                        <a:pt x="256" y="143"/>
                        <a:pt x="256" y="143"/>
                        <a:pt x="256" y="143"/>
                      </a:cubicBezTo>
                      <a:cubicBezTo>
                        <a:pt x="256" y="143"/>
                        <a:pt x="256" y="143"/>
                        <a:pt x="256" y="143"/>
                      </a:cubicBezTo>
                      <a:cubicBezTo>
                        <a:pt x="256" y="143"/>
                        <a:pt x="256" y="143"/>
                        <a:pt x="256" y="143"/>
                      </a:cubicBezTo>
                      <a:cubicBezTo>
                        <a:pt x="255" y="143"/>
                        <a:pt x="255" y="143"/>
                        <a:pt x="255" y="143"/>
                      </a:cubicBezTo>
                      <a:cubicBezTo>
                        <a:pt x="255" y="142"/>
                        <a:pt x="255" y="142"/>
                        <a:pt x="255" y="142"/>
                      </a:cubicBezTo>
                      <a:cubicBezTo>
                        <a:pt x="255" y="142"/>
                        <a:pt x="255" y="142"/>
                        <a:pt x="255" y="142"/>
                      </a:cubicBezTo>
                      <a:cubicBezTo>
                        <a:pt x="254" y="143"/>
                        <a:pt x="254" y="143"/>
                        <a:pt x="254" y="143"/>
                      </a:cubicBezTo>
                      <a:cubicBezTo>
                        <a:pt x="255" y="143"/>
                        <a:pt x="255" y="143"/>
                        <a:pt x="255" y="143"/>
                      </a:cubicBezTo>
                      <a:close/>
                      <a:moveTo>
                        <a:pt x="265" y="155"/>
                      </a:moveTo>
                      <a:cubicBezTo>
                        <a:pt x="265" y="155"/>
                        <a:pt x="265" y="155"/>
                        <a:pt x="265" y="155"/>
                      </a:cubicBezTo>
                      <a:cubicBezTo>
                        <a:pt x="265" y="155"/>
                        <a:pt x="265" y="155"/>
                        <a:pt x="265" y="155"/>
                      </a:cubicBezTo>
                      <a:cubicBezTo>
                        <a:pt x="265" y="154"/>
                        <a:pt x="265" y="154"/>
                        <a:pt x="265" y="154"/>
                      </a:cubicBezTo>
                      <a:cubicBezTo>
                        <a:pt x="265" y="154"/>
                        <a:pt x="265" y="154"/>
                        <a:pt x="265" y="154"/>
                      </a:cubicBezTo>
                      <a:cubicBezTo>
                        <a:pt x="266" y="154"/>
                        <a:pt x="266" y="154"/>
                        <a:pt x="266" y="154"/>
                      </a:cubicBezTo>
                      <a:cubicBezTo>
                        <a:pt x="266" y="155"/>
                        <a:pt x="266" y="155"/>
                        <a:pt x="266" y="155"/>
                      </a:cubicBezTo>
                      <a:cubicBezTo>
                        <a:pt x="266" y="155"/>
                        <a:pt x="266" y="155"/>
                        <a:pt x="266" y="155"/>
                      </a:cubicBezTo>
                      <a:cubicBezTo>
                        <a:pt x="265" y="155"/>
                        <a:pt x="265" y="155"/>
                        <a:pt x="265" y="155"/>
                      </a:cubicBezTo>
                      <a:close/>
                      <a:moveTo>
                        <a:pt x="264" y="158"/>
                      </a:moveTo>
                      <a:cubicBezTo>
                        <a:pt x="264" y="157"/>
                        <a:pt x="264" y="157"/>
                        <a:pt x="264" y="157"/>
                      </a:cubicBezTo>
                      <a:cubicBezTo>
                        <a:pt x="264" y="156"/>
                        <a:pt x="264" y="156"/>
                        <a:pt x="264" y="156"/>
                      </a:cubicBezTo>
                      <a:cubicBezTo>
                        <a:pt x="264" y="156"/>
                        <a:pt x="264" y="156"/>
                        <a:pt x="264" y="156"/>
                      </a:cubicBezTo>
                      <a:cubicBezTo>
                        <a:pt x="265" y="156"/>
                        <a:pt x="265" y="156"/>
                        <a:pt x="265" y="156"/>
                      </a:cubicBezTo>
                      <a:cubicBezTo>
                        <a:pt x="265" y="157"/>
                        <a:pt x="265" y="157"/>
                        <a:pt x="265" y="157"/>
                      </a:cubicBezTo>
                      <a:cubicBezTo>
                        <a:pt x="265" y="157"/>
                        <a:pt x="265" y="157"/>
                        <a:pt x="265" y="157"/>
                      </a:cubicBezTo>
                      <a:cubicBezTo>
                        <a:pt x="264" y="158"/>
                        <a:pt x="264" y="158"/>
                        <a:pt x="264" y="158"/>
                      </a:cubicBezTo>
                      <a:cubicBezTo>
                        <a:pt x="264" y="158"/>
                        <a:pt x="264" y="158"/>
                        <a:pt x="264" y="158"/>
                      </a:cubicBezTo>
                      <a:close/>
                      <a:moveTo>
                        <a:pt x="258" y="146"/>
                      </a:moveTo>
                      <a:cubicBezTo>
                        <a:pt x="258" y="145"/>
                        <a:pt x="258" y="145"/>
                        <a:pt x="258" y="145"/>
                      </a:cubicBezTo>
                      <a:cubicBezTo>
                        <a:pt x="258" y="145"/>
                        <a:pt x="258" y="145"/>
                        <a:pt x="258" y="145"/>
                      </a:cubicBezTo>
                      <a:cubicBezTo>
                        <a:pt x="258" y="146"/>
                        <a:pt x="258" y="146"/>
                        <a:pt x="258" y="146"/>
                      </a:cubicBezTo>
                      <a:close/>
                      <a:moveTo>
                        <a:pt x="257" y="146"/>
                      </a:moveTo>
                      <a:cubicBezTo>
                        <a:pt x="256" y="145"/>
                        <a:pt x="256" y="145"/>
                        <a:pt x="256" y="145"/>
                      </a:cubicBezTo>
                      <a:cubicBezTo>
                        <a:pt x="257" y="145"/>
                        <a:pt x="257" y="145"/>
                        <a:pt x="257" y="145"/>
                      </a:cubicBezTo>
                      <a:cubicBezTo>
                        <a:pt x="257" y="146"/>
                        <a:pt x="257" y="146"/>
                        <a:pt x="257" y="146"/>
                      </a:cubicBezTo>
                      <a:cubicBezTo>
                        <a:pt x="257" y="146"/>
                        <a:pt x="257" y="146"/>
                        <a:pt x="257" y="146"/>
                      </a:cubicBezTo>
                      <a:close/>
                      <a:moveTo>
                        <a:pt x="257" y="146"/>
                      </a:moveTo>
                      <a:cubicBezTo>
                        <a:pt x="257" y="147"/>
                        <a:pt x="257" y="147"/>
                        <a:pt x="257" y="147"/>
                      </a:cubicBezTo>
                      <a:cubicBezTo>
                        <a:pt x="258" y="147"/>
                        <a:pt x="258" y="147"/>
                        <a:pt x="258" y="147"/>
                      </a:cubicBezTo>
                      <a:cubicBezTo>
                        <a:pt x="258" y="147"/>
                        <a:pt x="258" y="147"/>
                        <a:pt x="258" y="147"/>
                      </a:cubicBezTo>
                      <a:cubicBezTo>
                        <a:pt x="258" y="146"/>
                        <a:pt x="258" y="146"/>
                        <a:pt x="258" y="146"/>
                      </a:cubicBezTo>
                      <a:cubicBezTo>
                        <a:pt x="258" y="146"/>
                        <a:pt x="258" y="146"/>
                        <a:pt x="258" y="146"/>
                      </a:cubicBezTo>
                      <a:cubicBezTo>
                        <a:pt x="257" y="146"/>
                        <a:pt x="257" y="146"/>
                        <a:pt x="257" y="146"/>
                      </a:cubicBezTo>
                      <a:cubicBezTo>
                        <a:pt x="257" y="146"/>
                        <a:pt x="257" y="146"/>
                        <a:pt x="257" y="146"/>
                      </a:cubicBezTo>
                      <a:close/>
                      <a:moveTo>
                        <a:pt x="263" y="144"/>
                      </a:moveTo>
                      <a:cubicBezTo>
                        <a:pt x="263" y="144"/>
                        <a:pt x="263" y="144"/>
                        <a:pt x="263" y="144"/>
                      </a:cubicBezTo>
                      <a:cubicBezTo>
                        <a:pt x="264" y="145"/>
                        <a:pt x="264" y="145"/>
                        <a:pt x="264" y="145"/>
                      </a:cubicBezTo>
                      <a:cubicBezTo>
                        <a:pt x="264" y="145"/>
                        <a:pt x="264" y="145"/>
                        <a:pt x="264" y="145"/>
                      </a:cubicBezTo>
                      <a:cubicBezTo>
                        <a:pt x="264" y="145"/>
                        <a:pt x="264" y="145"/>
                        <a:pt x="264" y="145"/>
                      </a:cubicBezTo>
                      <a:cubicBezTo>
                        <a:pt x="264" y="146"/>
                        <a:pt x="264" y="146"/>
                        <a:pt x="264" y="146"/>
                      </a:cubicBezTo>
                      <a:cubicBezTo>
                        <a:pt x="264" y="146"/>
                        <a:pt x="264" y="146"/>
                        <a:pt x="264" y="146"/>
                      </a:cubicBezTo>
                      <a:cubicBezTo>
                        <a:pt x="264" y="145"/>
                        <a:pt x="264" y="145"/>
                        <a:pt x="264" y="145"/>
                      </a:cubicBezTo>
                      <a:cubicBezTo>
                        <a:pt x="265" y="145"/>
                        <a:pt x="265" y="145"/>
                        <a:pt x="265" y="145"/>
                      </a:cubicBezTo>
                      <a:cubicBezTo>
                        <a:pt x="266" y="145"/>
                        <a:pt x="266" y="145"/>
                        <a:pt x="266" y="145"/>
                      </a:cubicBezTo>
                      <a:cubicBezTo>
                        <a:pt x="266" y="145"/>
                        <a:pt x="266" y="145"/>
                        <a:pt x="266" y="145"/>
                      </a:cubicBezTo>
                      <a:cubicBezTo>
                        <a:pt x="266" y="145"/>
                        <a:pt x="266" y="145"/>
                        <a:pt x="266" y="145"/>
                      </a:cubicBezTo>
                      <a:cubicBezTo>
                        <a:pt x="266" y="144"/>
                        <a:pt x="266" y="144"/>
                        <a:pt x="266" y="144"/>
                      </a:cubicBezTo>
                      <a:cubicBezTo>
                        <a:pt x="265" y="144"/>
                        <a:pt x="265" y="144"/>
                        <a:pt x="265" y="144"/>
                      </a:cubicBezTo>
                      <a:cubicBezTo>
                        <a:pt x="264" y="144"/>
                        <a:pt x="264" y="144"/>
                        <a:pt x="264" y="144"/>
                      </a:cubicBezTo>
                      <a:cubicBezTo>
                        <a:pt x="264" y="143"/>
                        <a:pt x="264" y="143"/>
                        <a:pt x="264" y="143"/>
                      </a:cubicBezTo>
                      <a:cubicBezTo>
                        <a:pt x="263" y="144"/>
                        <a:pt x="263" y="144"/>
                        <a:pt x="263" y="144"/>
                      </a:cubicBezTo>
                      <a:cubicBezTo>
                        <a:pt x="263" y="144"/>
                        <a:pt x="263" y="144"/>
                        <a:pt x="263" y="144"/>
                      </a:cubicBezTo>
                      <a:close/>
                      <a:moveTo>
                        <a:pt x="273" y="144"/>
                      </a:moveTo>
                      <a:cubicBezTo>
                        <a:pt x="273" y="143"/>
                        <a:pt x="273" y="143"/>
                        <a:pt x="273" y="143"/>
                      </a:cubicBezTo>
                      <a:cubicBezTo>
                        <a:pt x="273" y="143"/>
                        <a:pt x="273" y="143"/>
                        <a:pt x="273" y="143"/>
                      </a:cubicBezTo>
                      <a:cubicBezTo>
                        <a:pt x="273" y="144"/>
                        <a:pt x="273" y="144"/>
                        <a:pt x="273" y="144"/>
                      </a:cubicBezTo>
                      <a:cubicBezTo>
                        <a:pt x="273" y="144"/>
                        <a:pt x="273" y="144"/>
                        <a:pt x="273" y="144"/>
                      </a:cubicBezTo>
                      <a:close/>
                      <a:moveTo>
                        <a:pt x="269" y="147"/>
                      </a:moveTo>
                      <a:cubicBezTo>
                        <a:pt x="270" y="147"/>
                        <a:pt x="270" y="147"/>
                        <a:pt x="270" y="147"/>
                      </a:cubicBezTo>
                      <a:cubicBezTo>
                        <a:pt x="270" y="146"/>
                        <a:pt x="270" y="146"/>
                        <a:pt x="270" y="146"/>
                      </a:cubicBezTo>
                      <a:cubicBezTo>
                        <a:pt x="271" y="146"/>
                        <a:pt x="271" y="146"/>
                        <a:pt x="271" y="146"/>
                      </a:cubicBezTo>
                      <a:cubicBezTo>
                        <a:pt x="271" y="146"/>
                        <a:pt x="271" y="146"/>
                        <a:pt x="271" y="146"/>
                      </a:cubicBezTo>
                      <a:cubicBezTo>
                        <a:pt x="272" y="146"/>
                        <a:pt x="272" y="146"/>
                        <a:pt x="272" y="146"/>
                      </a:cubicBezTo>
                      <a:cubicBezTo>
                        <a:pt x="272" y="146"/>
                        <a:pt x="272" y="146"/>
                        <a:pt x="272" y="146"/>
                      </a:cubicBezTo>
                      <a:cubicBezTo>
                        <a:pt x="272" y="146"/>
                        <a:pt x="272" y="146"/>
                        <a:pt x="272" y="146"/>
                      </a:cubicBezTo>
                      <a:cubicBezTo>
                        <a:pt x="271" y="147"/>
                        <a:pt x="271" y="147"/>
                        <a:pt x="271" y="147"/>
                      </a:cubicBezTo>
                      <a:cubicBezTo>
                        <a:pt x="270" y="147"/>
                        <a:pt x="270" y="147"/>
                        <a:pt x="270" y="147"/>
                      </a:cubicBezTo>
                      <a:cubicBezTo>
                        <a:pt x="270" y="147"/>
                        <a:pt x="270" y="147"/>
                        <a:pt x="270" y="147"/>
                      </a:cubicBezTo>
                      <a:cubicBezTo>
                        <a:pt x="269" y="147"/>
                        <a:pt x="269" y="147"/>
                        <a:pt x="269" y="147"/>
                      </a:cubicBezTo>
                      <a:close/>
                      <a:moveTo>
                        <a:pt x="266" y="152"/>
                      </a:moveTo>
                      <a:cubicBezTo>
                        <a:pt x="268" y="151"/>
                        <a:pt x="268" y="151"/>
                        <a:pt x="268" y="151"/>
                      </a:cubicBezTo>
                      <a:cubicBezTo>
                        <a:pt x="268" y="150"/>
                        <a:pt x="268" y="150"/>
                        <a:pt x="268" y="150"/>
                      </a:cubicBezTo>
                      <a:cubicBezTo>
                        <a:pt x="268" y="150"/>
                        <a:pt x="268" y="150"/>
                        <a:pt x="268" y="150"/>
                      </a:cubicBezTo>
                      <a:cubicBezTo>
                        <a:pt x="269" y="150"/>
                        <a:pt x="269" y="150"/>
                        <a:pt x="269" y="150"/>
                      </a:cubicBezTo>
                      <a:cubicBezTo>
                        <a:pt x="270" y="149"/>
                        <a:pt x="270" y="149"/>
                        <a:pt x="270" y="149"/>
                      </a:cubicBezTo>
                      <a:cubicBezTo>
                        <a:pt x="270" y="148"/>
                        <a:pt x="270" y="148"/>
                        <a:pt x="270" y="148"/>
                      </a:cubicBezTo>
                      <a:cubicBezTo>
                        <a:pt x="269" y="148"/>
                        <a:pt x="269" y="148"/>
                        <a:pt x="269" y="148"/>
                      </a:cubicBezTo>
                      <a:cubicBezTo>
                        <a:pt x="269" y="148"/>
                        <a:pt x="269" y="148"/>
                        <a:pt x="269" y="148"/>
                      </a:cubicBezTo>
                      <a:cubicBezTo>
                        <a:pt x="269" y="149"/>
                        <a:pt x="269" y="149"/>
                        <a:pt x="269" y="149"/>
                      </a:cubicBezTo>
                      <a:cubicBezTo>
                        <a:pt x="268" y="149"/>
                        <a:pt x="268" y="149"/>
                        <a:pt x="268" y="149"/>
                      </a:cubicBezTo>
                      <a:cubicBezTo>
                        <a:pt x="267" y="150"/>
                        <a:pt x="267" y="150"/>
                        <a:pt x="267" y="150"/>
                      </a:cubicBezTo>
                      <a:cubicBezTo>
                        <a:pt x="267" y="150"/>
                        <a:pt x="267" y="150"/>
                        <a:pt x="267" y="150"/>
                      </a:cubicBezTo>
                      <a:cubicBezTo>
                        <a:pt x="266" y="150"/>
                        <a:pt x="266" y="150"/>
                        <a:pt x="266" y="150"/>
                      </a:cubicBezTo>
                      <a:cubicBezTo>
                        <a:pt x="265" y="150"/>
                        <a:pt x="265" y="150"/>
                        <a:pt x="265" y="150"/>
                      </a:cubicBezTo>
                      <a:cubicBezTo>
                        <a:pt x="265" y="151"/>
                        <a:pt x="265" y="151"/>
                        <a:pt x="265" y="151"/>
                      </a:cubicBezTo>
                      <a:cubicBezTo>
                        <a:pt x="264" y="151"/>
                        <a:pt x="264" y="151"/>
                        <a:pt x="264" y="151"/>
                      </a:cubicBezTo>
                      <a:cubicBezTo>
                        <a:pt x="264" y="152"/>
                        <a:pt x="264" y="152"/>
                        <a:pt x="264" y="152"/>
                      </a:cubicBezTo>
                      <a:cubicBezTo>
                        <a:pt x="265" y="152"/>
                        <a:pt x="265" y="152"/>
                        <a:pt x="265" y="152"/>
                      </a:cubicBezTo>
                      <a:cubicBezTo>
                        <a:pt x="265" y="152"/>
                        <a:pt x="265" y="152"/>
                        <a:pt x="265" y="152"/>
                      </a:cubicBezTo>
                      <a:cubicBezTo>
                        <a:pt x="266" y="152"/>
                        <a:pt x="266" y="152"/>
                        <a:pt x="266" y="152"/>
                      </a:cubicBezTo>
                      <a:close/>
                      <a:moveTo>
                        <a:pt x="273" y="152"/>
                      </a:moveTo>
                      <a:cubicBezTo>
                        <a:pt x="273" y="150"/>
                        <a:pt x="273" y="150"/>
                        <a:pt x="273" y="150"/>
                      </a:cubicBezTo>
                      <a:cubicBezTo>
                        <a:pt x="273" y="150"/>
                        <a:pt x="273" y="150"/>
                        <a:pt x="273" y="150"/>
                      </a:cubicBezTo>
                      <a:cubicBezTo>
                        <a:pt x="274" y="149"/>
                        <a:pt x="274" y="149"/>
                        <a:pt x="274" y="149"/>
                      </a:cubicBezTo>
                      <a:cubicBezTo>
                        <a:pt x="274" y="149"/>
                        <a:pt x="274" y="149"/>
                        <a:pt x="274" y="149"/>
                      </a:cubicBezTo>
                      <a:cubicBezTo>
                        <a:pt x="275" y="149"/>
                        <a:pt x="275" y="149"/>
                        <a:pt x="275" y="149"/>
                      </a:cubicBezTo>
                      <a:cubicBezTo>
                        <a:pt x="275" y="150"/>
                        <a:pt x="275" y="150"/>
                        <a:pt x="275" y="150"/>
                      </a:cubicBezTo>
                      <a:cubicBezTo>
                        <a:pt x="275" y="151"/>
                        <a:pt x="275" y="151"/>
                        <a:pt x="275" y="151"/>
                      </a:cubicBezTo>
                      <a:cubicBezTo>
                        <a:pt x="274" y="151"/>
                        <a:pt x="274" y="151"/>
                        <a:pt x="274" y="151"/>
                      </a:cubicBezTo>
                      <a:cubicBezTo>
                        <a:pt x="274" y="152"/>
                        <a:pt x="274" y="152"/>
                        <a:pt x="274" y="152"/>
                      </a:cubicBezTo>
                      <a:cubicBezTo>
                        <a:pt x="273" y="152"/>
                        <a:pt x="273" y="152"/>
                        <a:pt x="273" y="152"/>
                      </a:cubicBezTo>
                      <a:close/>
                      <a:moveTo>
                        <a:pt x="279" y="158"/>
                      </a:moveTo>
                      <a:cubicBezTo>
                        <a:pt x="279" y="157"/>
                        <a:pt x="279" y="157"/>
                        <a:pt x="279" y="157"/>
                      </a:cubicBezTo>
                      <a:cubicBezTo>
                        <a:pt x="279" y="156"/>
                        <a:pt x="279" y="156"/>
                        <a:pt x="279" y="156"/>
                      </a:cubicBezTo>
                      <a:cubicBezTo>
                        <a:pt x="278" y="155"/>
                        <a:pt x="278" y="155"/>
                        <a:pt x="278" y="155"/>
                      </a:cubicBezTo>
                      <a:cubicBezTo>
                        <a:pt x="278" y="155"/>
                        <a:pt x="278" y="155"/>
                        <a:pt x="278" y="155"/>
                      </a:cubicBezTo>
                      <a:cubicBezTo>
                        <a:pt x="278" y="156"/>
                        <a:pt x="278" y="156"/>
                        <a:pt x="278" y="156"/>
                      </a:cubicBezTo>
                      <a:cubicBezTo>
                        <a:pt x="278" y="157"/>
                        <a:pt x="278" y="157"/>
                        <a:pt x="278" y="157"/>
                      </a:cubicBezTo>
                      <a:cubicBezTo>
                        <a:pt x="278" y="158"/>
                        <a:pt x="278" y="158"/>
                        <a:pt x="278" y="158"/>
                      </a:cubicBezTo>
                      <a:cubicBezTo>
                        <a:pt x="278" y="158"/>
                        <a:pt x="278" y="158"/>
                        <a:pt x="278" y="158"/>
                      </a:cubicBezTo>
                      <a:cubicBezTo>
                        <a:pt x="278" y="158"/>
                        <a:pt x="278" y="158"/>
                        <a:pt x="278" y="158"/>
                      </a:cubicBezTo>
                      <a:cubicBezTo>
                        <a:pt x="279" y="158"/>
                        <a:pt x="279" y="158"/>
                        <a:pt x="279" y="158"/>
                      </a:cubicBezTo>
                      <a:cubicBezTo>
                        <a:pt x="279" y="158"/>
                        <a:pt x="279" y="158"/>
                        <a:pt x="279" y="158"/>
                      </a:cubicBezTo>
                      <a:close/>
                      <a:moveTo>
                        <a:pt x="280" y="157"/>
                      </a:moveTo>
                      <a:cubicBezTo>
                        <a:pt x="279" y="157"/>
                        <a:pt x="279" y="157"/>
                        <a:pt x="279" y="157"/>
                      </a:cubicBezTo>
                      <a:cubicBezTo>
                        <a:pt x="280" y="156"/>
                        <a:pt x="280" y="156"/>
                        <a:pt x="280" y="156"/>
                      </a:cubicBezTo>
                      <a:cubicBezTo>
                        <a:pt x="280" y="157"/>
                        <a:pt x="280" y="157"/>
                        <a:pt x="280" y="157"/>
                      </a:cubicBezTo>
                      <a:cubicBezTo>
                        <a:pt x="280" y="157"/>
                        <a:pt x="280" y="157"/>
                        <a:pt x="280" y="157"/>
                      </a:cubicBezTo>
                      <a:cubicBezTo>
                        <a:pt x="280" y="158"/>
                        <a:pt x="280" y="158"/>
                        <a:pt x="280" y="158"/>
                      </a:cubicBezTo>
                      <a:cubicBezTo>
                        <a:pt x="280" y="157"/>
                        <a:pt x="280" y="157"/>
                        <a:pt x="280" y="157"/>
                      </a:cubicBezTo>
                      <a:close/>
                      <a:moveTo>
                        <a:pt x="281" y="159"/>
                      </a:moveTo>
                      <a:cubicBezTo>
                        <a:pt x="280" y="159"/>
                        <a:pt x="280" y="159"/>
                        <a:pt x="280" y="159"/>
                      </a:cubicBezTo>
                      <a:cubicBezTo>
                        <a:pt x="281" y="158"/>
                        <a:pt x="281" y="158"/>
                        <a:pt x="281" y="158"/>
                      </a:cubicBezTo>
                      <a:cubicBezTo>
                        <a:pt x="281" y="158"/>
                        <a:pt x="281" y="158"/>
                        <a:pt x="281" y="158"/>
                      </a:cubicBezTo>
                      <a:cubicBezTo>
                        <a:pt x="281" y="159"/>
                        <a:pt x="281" y="159"/>
                        <a:pt x="281" y="159"/>
                      </a:cubicBezTo>
                      <a:cubicBezTo>
                        <a:pt x="281" y="159"/>
                        <a:pt x="281" y="159"/>
                        <a:pt x="281" y="159"/>
                      </a:cubicBezTo>
                      <a:close/>
                      <a:moveTo>
                        <a:pt x="278" y="161"/>
                      </a:moveTo>
                      <a:cubicBezTo>
                        <a:pt x="278" y="161"/>
                        <a:pt x="278" y="161"/>
                        <a:pt x="278" y="161"/>
                      </a:cubicBezTo>
                      <a:cubicBezTo>
                        <a:pt x="278" y="162"/>
                        <a:pt x="278" y="162"/>
                        <a:pt x="278" y="162"/>
                      </a:cubicBezTo>
                      <a:cubicBezTo>
                        <a:pt x="278" y="163"/>
                        <a:pt x="278" y="163"/>
                        <a:pt x="278" y="163"/>
                      </a:cubicBezTo>
                      <a:cubicBezTo>
                        <a:pt x="278" y="163"/>
                        <a:pt x="278" y="163"/>
                        <a:pt x="278" y="163"/>
                      </a:cubicBezTo>
                      <a:cubicBezTo>
                        <a:pt x="279" y="163"/>
                        <a:pt x="279" y="163"/>
                        <a:pt x="279" y="163"/>
                      </a:cubicBezTo>
                      <a:cubicBezTo>
                        <a:pt x="280" y="163"/>
                        <a:pt x="280" y="163"/>
                        <a:pt x="280" y="163"/>
                      </a:cubicBezTo>
                      <a:cubicBezTo>
                        <a:pt x="280" y="163"/>
                        <a:pt x="280" y="163"/>
                        <a:pt x="280" y="163"/>
                      </a:cubicBezTo>
                      <a:cubicBezTo>
                        <a:pt x="281" y="163"/>
                        <a:pt x="281" y="163"/>
                        <a:pt x="281" y="163"/>
                      </a:cubicBezTo>
                      <a:cubicBezTo>
                        <a:pt x="282" y="163"/>
                        <a:pt x="282" y="163"/>
                        <a:pt x="282" y="163"/>
                      </a:cubicBezTo>
                      <a:cubicBezTo>
                        <a:pt x="282" y="163"/>
                        <a:pt x="282" y="163"/>
                        <a:pt x="282" y="163"/>
                      </a:cubicBezTo>
                      <a:cubicBezTo>
                        <a:pt x="282" y="162"/>
                        <a:pt x="282" y="162"/>
                        <a:pt x="282" y="162"/>
                      </a:cubicBezTo>
                      <a:cubicBezTo>
                        <a:pt x="282" y="162"/>
                        <a:pt x="282" y="162"/>
                        <a:pt x="282" y="162"/>
                      </a:cubicBezTo>
                      <a:cubicBezTo>
                        <a:pt x="281" y="161"/>
                        <a:pt x="281" y="161"/>
                        <a:pt x="281" y="161"/>
                      </a:cubicBezTo>
                      <a:cubicBezTo>
                        <a:pt x="281" y="161"/>
                        <a:pt x="281" y="161"/>
                        <a:pt x="281" y="161"/>
                      </a:cubicBezTo>
                      <a:cubicBezTo>
                        <a:pt x="280" y="161"/>
                        <a:pt x="280" y="161"/>
                        <a:pt x="280" y="161"/>
                      </a:cubicBezTo>
                      <a:cubicBezTo>
                        <a:pt x="280" y="161"/>
                        <a:pt x="280" y="161"/>
                        <a:pt x="280" y="161"/>
                      </a:cubicBezTo>
                      <a:cubicBezTo>
                        <a:pt x="280" y="161"/>
                        <a:pt x="280" y="161"/>
                        <a:pt x="280" y="161"/>
                      </a:cubicBezTo>
                      <a:cubicBezTo>
                        <a:pt x="280" y="160"/>
                        <a:pt x="280" y="160"/>
                        <a:pt x="280" y="160"/>
                      </a:cubicBezTo>
                      <a:cubicBezTo>
                        <a:pt x="279" y="160"/>
                        <a:pt x="279" y="160"/>
                        <a:pt x="279" y="160"/>
                      </a:cubicBezTo>
                      <a:cubicBezTo>
                        <a:pt x="279" y="161"/>
                        <a:pt x="279" y="161"/>
                        <a:pt x="279" y="161"/>
                      </a:cubicBezTo>
                      <a:cubicBezTo>
                        <a:pt x="278" y="161"/>
                        <a:pt x="278" y="161"/>
                        <a:pt x="278" y="161"/>
                      </a:cubicBezTo>
                      <a:cubicBezTo>
                        <a:pt x="278" y="161"/>
                        <a:pt x="278" y="161"/>
                        <a:pt x="278" y="161"/>
                      </a:cubicBezTo>
                      <a:close/>
                      <a:moveTo>
                        <a:pt x="255" y="190"/>
                      </a:moveTo>
                      <a:cubicBezTo>
                        <a:pt x="256" y="190"/>
                        <a:pt x="256" y="190"/>
                        <a:pt x="256" y="190"/>
                      </a:cubicBezTo>
                      <a:cubicBezTo>
                        <a:pt x="256" y="190"/>
                        <a:pt x="256" y="190"/>
                        <a:pt x="256" y="190"/>
                      </a:cubicBezTo>
                      <a:cubicBezTo>
                        <a:pt x="256" y="190"/>
                        <a:pt x="256" y="190"/>
                        <a:pt x="256" y="190"/>
                      </a:cubicBezTo>
                      <a:cubicBezTo>
                        <a:pt x="255" y="190"/>
                        <a:pt x="255" y="190"/>
                        <a:pt x="255" y="190"/>
                      </a:cubicBezTo>
                      <a:cubicBezTo>
                        <a:pt x="255" y="190"/>
                        <a:pt x="255" y="190"/>
                        <a:pt x="255" y="190"/>
                      </a:cubicBezTo>
                      <a:close/>
                      <a:moveTo>
                        <a:pt x="242" y="171"/>
                      </a:moveTo>
                      <a:cubicBezTo>
                        <a:pt x="242" y="171"/>
                        <a:pt x="242" y="171"/>
                        <a:pt x="242" y="171"/>
                      </a:cubicBezTo>
                      <a:cubicBezTo>
                        <a:pt x="243" y="171"/>
                        <a:pt x="243" y="171"/>
                        <a:pt x="243" y="171"/>
                      </a:cubicBezTo>
                      <a:cubicBezTo>
                        <a:pt x="243" y="171"/>
                        <a:pt x="243" y="171"/>
                        <a:pt x="243" y="171"/>
                      </a:cubicBezTo>
                      <a:cubicBezTo>
                        <a:pt x="242" y="171"/>
                        <a:pt x="242" y="171"/>
                        <a:pt x="242" y="171"/>
                      </a:cubicBezTo>
                      <a:cubicBezTo>
                        <a:pt x="242" y="171"/>
                        <a:pt x="242" y="171"/>
                        <a:pt x="242" y="171"/>
                      </a:cubicBezTo>
                      <a:cubicBezTo>
                        <a:pt x="242" y="171"/>
                        <a:pt x="242" y="171"/>
                        <a:pt x="242" y="171"/>
                      </a:cubicBezTo>
                      <a:close/>
                      <a:moveTo>
                        <a:pt x="239" y="175"/>
                      </a:moveTo>
                      <a:cubicBezTo>
                        <a:pt x="239" y="175"/>
                        <a:pt x="239" y="175"/>
                        <a:pt x="239" y="175"/>
                      </a:cubicBezTo>
                      <a:cubicBezTo>
                        <a:pt x="238" y="174"/>
                        <a:pt x="238" y="174"/>
                        <a:pt x="238" y="174"/>
                      </a:cubicBezTo>
                      <a:cubicBezTo>
                        <a:pt x="237" y="174"/>
                        <a:pt x="237" y="174"/>
                        <a:pt x="237" y="174"/>
                      </a:cubicBezTo>
                      <a:cubicBezTo>
                        <a:pt x="238" y="173"/>
                        <a:pt x="238" y="173"/>
                        <a:pt x="238" y="173"/>
                      </a:cubicBezTo>
                      <a:cubicBezTo>
                        <a:pt x="237" y="173"/>
                        <a:pt x="237" y="173"/>
                        <a:pt x="237" y="173"/>
                      </a:cubicBezTo>
                      <a:cubicBezTo>
                        <a:pt x="237" y="172"/>
                        <a:pt x="237" y="172"/>
                        <a:pt x="237" y="172"/>
                      </a:cubicBezTo>
                      <a:cubicBezTo>
                        <a:pt x="237" y="171"/>
                        <a:pt x="237" y="171"/>
                        <a:pt x="237" y="171"/>
                      </a:cubicBezTo>
                      <a:cubicBezTo>
                        <a:pt x="237" y="171"/>
                        <a:pt x="237" y="171"/>
                        <a:pt x="237" y="171"/>
                      </a:cubicBezTo>
                      <a:cubicBezTo>
                        <a:pt x="237" y="172"/>
                        <a:pt x="237" y="172"/>
                        <a:pt x="237" y="172"/>
                      </a:cubicBezTo>
                      <a:cubicBezTo>
                        <a:pt x="238" y="172"/>
                        <a:pt x="238" y="172"/>
                        <a:pt x="238" y="172"/>
                      </a:cubicBezTo>
                      <a:cubicBezTo>
                        <a:pt x="238" y="172"/>
                        <a:pt x="238" y="172"/>
                        <a:pt x="238" y="172"/>
                      </a:cubicBezTo>
                      <a:cubicBezTo>
                        <a:pt x="239" y="173"/>
                        <a:pt x="239" y="173"/>
                        <a:pt x="239" y="173"/>
                      </a:cubicBezTo>
                      <a:cubicBezTo>
                        <a:pt x="239" y="174"/>
                        <a:pt x="239" y="174"/>
                        <a:pt x="239" y="174"/>
                      </a:cubicBezTo>
                      <a:cubicBezTo>
                        <a:pt x="240" y="174"/>
                        <a:pt x="240" y="174"/>
                        <a:pt x="240" y="174"/>
                      </a:cubicBezTo>
                      <a:cubicBezTo>
                        <a:pt x="240" y="174"/>
                        <a:pt x="240" y="174"/>
                        <a:pt x="240" y="174"/>
                      </a:cubicBezTo>
                      <a:cubicBezTo>
                        <a:pt x="240" y="175"/>
                        <a:pt x="240" y="175"/>
                        <a:pt x="240" y="175"/>
                      </a:cubicBezTo>
                      <a:cubicBezTo>
                        <a:pt x="239" y="175"/>
                        <a:pt x="239" y="175"/>
                        <a:pt x="239" y="175"/>
                      </a:cubicBezTo>
                      <a:cubicBezTo>
                        <a:pt x="239" y="175"/>
                        <a:pt x="239" y="175"/>
                        <a:pt x="239" y="175"/>
                      </a:cubicBezTo>
                      <a:close/>
                      <a:moveTo>
                        <a:pt x="234" y="175"/>
                      </a:moveTo>
                      <a:cubicBezTo>
                        <a:pt x="234" y="174"/>
                        <a:pt x="234" y="174"/>
                        <a:pt x="234" y="174"/>
                      </a:cubicBezTo>
                      <a:cubicBezTo>
                        <a:pt x="234" y="174"/>
                        <a:pt x="234" y="174"/>
                        <a:pt x="234" y="174"/>
                      </a:cubicBezTo>
                      <a:cubicBezTo>
                        <a:pt x="234" y="173"/>
                        <a:pt x="234" y="173"/>
                        <a:pt x="234" y="173"/>
                      </a:cubicBezTo>
                      <a:cubicBezTo>
                        <a:pt x="234" y="172"/>
                        <a:pt x="234" y="172"/>
                        <a:pt x="234" y="172"/>
                      </a:cubicBezTo>
                      <a:cubicBezTo>
                        <a:pt x="234" y="171"/>
                        <a:pt x="234" y="171"/>
                        <a:pt x="234" y="171"/>
                      </a:cubicBezTo>
                      <a:cubicBezTo>
                        <a:pt x="234" y="171"/>
                        <a:pt x="234" y="171"/>
                        <a:pt x="234" y="171"/>
                      </a:cubicBezTo>
                      <a:cubicBezTo>
                        <a:pt x="235" y="172"/>
                        <a:pt x="235" y="172"/>
                        <a:pt x="235" y="172"/>
                      </a:cubicBezTo>
                      <a:cubicBezTo>
                        <a:pt x="234" y="172"/>
                        <a:pt x="234" y="172"/>
                        <a:pt x="234" y="172"/>
                      </a:cubicBezTo>
                      <a:cubicBezTo>
                        <a:pt x="234" y="173"/>
                        <a:pt x="234" y="173"/>
                        <a:pt x="234" y="173"/>
                      </a:cubicBezTo>
                      <a:cubicBezTo>
                        <a:pt x="235" y="173"/>
                        <a:pt x="235" y="173"/>
                        <a:pt x="235" y="173"/>
                      </a:cubicBezTo>
                      <a:cubicBezTo>
                        <a:pt x="234" y="175"/>
                        <a:pt x="234" y="175"/>
                        <a:pt x="234" y="175"/>
                      </a:cubicBezTo>
                      <a:cubicBezTo>
                        <a:pt x="234" y="175"/>
                        <a:pt x="234" y="175"/>
                        <a:pt x="234" y="175"/>
                      </a:cubicBezTo>
                      <a:close/>
                      <a:moveTo>
                        <a:pt x="233" y="156"/>
                      </a:moveTo>
                      <a:cubicBezTo>
                        <a:pt x="233" y="157"/>
                        <a:pt x="233" y="157"/>
                        <a:pt x="233" y="157"/>
                      </a:cubicBezTo>
                      <a:cubicBezTo>
                        <a:pt x="233" y="157"/>
                        <a:pt x="233" y="157"/>
                        <a:pt x="233" y="157"/>
                      </a:cubicBezTo>
                      <a:cubicBezTo>
                        <a:pt x="234" y="157"/>
                        <a:pt x="234" y="157"/>
                        <a:pt x="234" y="157"/>
                      </a:cubicBezTo>
                      <a:cubicBezTo>
                        <a:pt x="235" y="156"/>
                        <a:pt x="235" y="156"/>
                        <a:pt x="235" y="156"/>
                      </a:cubicBezTo>
                      <a:cubicBezTo>
                        <a:pt x="235" y="156"/>
                        <a:pt x="235" y="156"/>
                        <a:pt x="235" y="156"/>
                      </a:cubicBezTo>
                      <a:cubicBezTo>
                        <a:pt x="234" y="156"/>
                        <a:pt x="234" y="156"/>
                        <a:pt x="234" y="156"/>
                      </a:cubicBezTo>
                      <a:cubicBezTo>
                        <a:pt x="233" y="156"/>
                        <a:pt x="233" y="156"/>
                        <a:pt x="233" y="156"/>
                      </a:cubicBezTo>
                      <a:close/>
                      <a:moveTo>
                        <a:pt x="233" y="156"/>
                      </a:moveTo>
                      <a:cubicBezTo>
                        <a:pt x="234" y="155"/>
                        <a:pt x="234" y="155"/>
                        <a:pt x="234" y="155"/>
                      </a:cubicBezTo>
                      <a:cubicBezTo>
                        <a:pt x="234" y="154"/>
                        <a:pt x="234" y="154"/>
                        <a:pt x="234" y="154"/>
                      </a:cubicBezTo>
                      <a:cubicBezTo>
                        <a:pt x="235" y="153"/>
                        <a:pt x="235" y="153"/>
                        <a:pt x="235" y="153"/>
                      </a:cubicBezTo>
                      <a:cubicBezTo>
                        <a:pt x="235" y="153"/>
                        <a:pt x="235" y="153"/>
                        <a:pt x="235" y="153"/>
                      </a:cubicBezTo>
                      <a:cubicBezTo>
                        <a:pt x="236" y="153"/>
                        <a:pt x="236" y="153"/>
                        <a:pt x="236" y="153"/>
                      </a:cubicBezTo>
                      <a:cubicBezTo>
                        <a:pt x="236" y="154"/>
                        <a:pt x="236" y="154"/>
                        <a:pt x="236" y="154"/>
                      </a:cubicBezTo>
                      <a:cubicBezTo>
                        <a:pt x="235" y="155"/>
                        <a:pt x="235" y="155"/>
                        <a:pt x="235" y="155"/>
                      </a:cubicBezTo>
                      <a:cubicBezTo>
                        <a:pt x="235" y="155"/>
                        <a:pt x="235" y="155"/>
                        <a:pt x="235" y="155"/>
                      </a:cubicBezTo>
                      <a:cubicBezTo>
                        <a:pt x="235" y="156"/>
                        <a:pt x="235" y="156"/>
                        <a:pt x="235" y="156"/>
                      </a:cubicBezTo>
                      <a:cubicBezTo>
                        <a:pt x="233" y="156"/>
                        <a:pt x="233" y="156"/>
                        <a:pt x="233" y="156"/>
                      </a:cubicBezTo>
                      <a:close/>
                      <a:moveTo>
                        <a:pt x="191" y="148"/>
                      </a:moveTo>
                      <a:cubicBezTo>
                        <a:pt x="191" y="147"/>
                        <a:pt x="191" y="147"/>
                        <a:pt x="191" y="147"/>
                      </a:cubicBezTo>
                      <a:cubicBezTo>
                        <a:pt x="191" y="147"/>
                        <a:pt x="191" y="147"/>
                        <a:pt x="191" y="147"/>
                      </a:cubicBezTo>
                      <a:cubicBezTo>
                        <a:pt x="191" y="147"/>
                        <a:pt x="191" y="147"/>
                        <a:pt x="191" y="147"/>
                      </a:cubicBezTo>
                      <a:cubicBezTo>
                        <a:pt x="191" y="147"/>
                        <a:pt x="191" y="147"/>
                        <a:pt x="191" y="147"/>
                      </a:cubicBezTo>
                      <a:cubicBezTo>
                        <a:pt x="191" y="148"/>
                        <a:pt x="191" y="148"/>
                        <a:pt x="191" y="148"/>
                      </a:cubicBezTo>
                      <a:close/>
                      <a:moveTo>
                        <a:pt x="155" y="138"/>
                      </a:moveTo>
                      <a:cubicBezTo>
                        <a:pt x="155" y="138"/>
                        <a:pt x="155" y="138"/>
                        <a:pt x="155" y="138"/>
                      </a:cubicBezTo>
                      <a:cubicBezTo>
                        <a:pt x="156" y="138"/>
                        <a:pt x="156" y="138"/>
                        <a:pt x="156" y="138"/>
                      </a:cubicBezTo>
                      <a:cubicBezTo>
                        <a:pt x="155" y="138"/>
                        <a:pt x="155" y="138"/>
                        <a:pt x="155" y="138"/>
                      </a:cubicBezTo>
                      <a:cubicBezTo>
                        <a:pt x="155" y="138"/>
                        <a:pt x="155" y="138"/>
                        <a:pt x="155" y="138"/>
                      </a:cubicBezTo>
                      <a:close/>
                      <a:moveTo>
                        <a:pt x="152" y="140"/>
                      </a:moveTo>
                      <a:cubicBezTo>
                        <a:pt x="153" y="140"/>
                        <a:pt x="153" y="140"/>
                        <a:pt x="153" y="140"/>
                      </a:cubicBezTo>
                      <a:cubicBezTo>
                        <a:pt x="152" y="139"/>
                        <a:pt x="152" y="139"/>
                        <a:pt x="152" y="139"/>
                      </a:cubicBezTo>
                      <a:cubicBezTo>
                        <a:pt x="152" y="139"/>
                        <a:pt x="152" y="139"/>
                        <a:pt x="152" y="139"/>
                      </a:cubicBezTo>
                      <a:cubicBezTo>
                        <a:pt x="152" y="140"/>
                        <a:pt x="152" y="140"/>
                        <a:pt x="152" y="140"/>
                      </a:cubicBezTo>
                      <a:close/>
                      <a:moveTo>
                        <a:pt x="153" y="142"/>
                      </a:moveTo>
                      <a:cubicBezTo>
                        <a:pt x="153" y="142"/>
                        <a:pt x="153" y="142"/>
                        <a:pt x="153" y="142"/>
                      </a:cubicBezTo>
                      <a:cubicBezTo>
                        <a:pt x="153" y="142"/>
                        <a:pt x="153" y="142"/>
                        <a:pt x="153" y="142"/>
                      </a:cubicBezTo>
                      <a:cubicBezTo>
                        <a:pt x="153" y="142"/>
                        <a:pt x="153" y="142"/>
                        <a:pt x="153" y="142"/>
                      </a:cubicBezTo>
                      <a:cubicBezTo>
                        <a:pt x="153" y="142"/>
                        <a:pt x="153" y="142"/>
                        <a:pt x="153" y="142"/>
                      </a:cubicBezTo>
                      <a:close/>
                      <a:moveTo>
                        <a:pt x="153" y="143"/>
                      </a:moveTo>
                      <a:cubicBezTo>
                        <a:pt x="152" y="142"/>
                        <a:pt x="152" y="142"/>
                        <a:pt x="152" y="142"/>
                      </a:cubicBezTo>
                      <a:cubicBezTo>
                        <a:pt x="152" y="142"/>
                        <a:pt x="152" y="142"/>
                        <a:pt x="152" y="142"/>
                      </a:cubicBezTo>
                      <a:cubicBezTo>
                        <a:pt x="152" y="143"/>
                        <a:pt x="152" y="143"/>
                        <a:pt x="152" y="143"/>
                      </a:cubicBezTo>
                      <a:cubicBezTo>
                        <a:pt x="153" y="143"/>
                        <a:pt x="153" y="143"/>
                        <a:pt x="153" y="143"/>
                      </a:cubicBezTo>
                      <a:close/>
                      <a:moveTo>
                        <a:pt x="154" y="145"/>
                      </a:moveTo>
                      <a:cubicBezTo>
                        <a:pt x="155" y="146"/>
                        <a:pt x="155" y="146"/>
                        <a:pt x="155" y="146"/>
                      </a:cubicBezTo>
                      <a:cubicBezTo>
                        <a:pt x="155" y="146"/>
                        <a:pt x="155" y="146"/>
                        <a:pt x="155" y="146"/>
                      </a:cubicBezTo>
                      <a:cubicBezTo>
                        <a:pt x="156" y="145"/>
                        <a:pt x="156" y="145"/>
                        <a:pt x="156" y="145"/>
                      </a:cubicBezTo>
                      <a:cubicBezTo>
                        <a:pt x="155" y="145"/>
                        <a:pt x="155" y="145"/>
                        <a:pt x="155" y="145"/>
                      </a:cubicBezTo>
                      <a:cubicBezTo>
                        <a:pt x="156" y="144"/>
                        <a:pt x="156" y="144"/>
                        <a:pt x="156" y="144"/>
                      </a:cubicBezTo>
                      <a:cubicBezTo>
                        <a:pt x="155" y="144"/>
                        <a:pt x="155" y="144"/>
                        <a:pt x="155" y="144"/>
                      </a:cubicBezTo>
                      <a:cubicBezTo>
                        <a:pt x="155" y="145"/>
                        <a:pt x="155" y="145"/>
                        <a:pt x="155" y="145"/>
                      </a:cubicBezTo>
                      <a:cubicBezTo>
                        <a:pt x="155" y="145"/>
                        <a:pt x="155" y="145"/>
                        <a:pt x="155" y="145"/>
                      </a:cubicBezTo>
                      <a:cubicBezTo>
                        <a:pt x="154" y="145"/>
                        <a:pt x="154" y="145"/>
                        <a:pt x="154" y="145"/>
                      </a:cubicBezTo>
                      <a:close/>
                      <a:moveTo>
                        <a:pt x="153" y="149"/>
                      </a:moveTo>
                      <a:cubicBezTo>
                        <a:pt x="153" y="148"/>
                        <a:pt x="153" y="148"/>
                        <a:pt x="153" y="148"/>
                      </a:cubicBezTo>
                      <a:cubicBezTo>
                        <a:pt x="153" y="148"/>
                        <a:pt x="153" y="148"/>
                        <a:pt x="153" y="148"/>
                      </a:cubicBezTo>
                      <a:cubicBezTo>
                        <a:pt x="153" y="147"/>
                        <a:pt x="153" y="147"/>
                        <a:pt x="153" y="147"/>
                      </a:cubicBezTo>
                      <a:cubicBezTo>
                        <a:pt x="154" y="146"/>
                        <a:pt x="154" y="146"/>
                        <a:pt x="154" y="146"/>
                      </a:cubicBezTo>
                      <a:cubicBezTo>
                        <a:pt x="154" y="147"/>
                        <a:pt x="154" y="147"/>
                        <a:pt x="154" y="147"/>
                      </a:cubicBezTo>
                      <a:cubicBezTo>
                        <a:pt x="154" y="147"/>
                        <a:pt x="154" y="147"/>
                        <a:pt x="154" y="147"/>
                      </a:cubicBezTo>
                      <a:cubicBezTo>
                        <a:pt x="154" y="148"/>
                        <a:pt x="154" y="148"/>
                        <a:pt x="154" y="148"/>
                      </a:cubicBezTo>
                      <a:cubicBezTo>
                        <a:pt x="154" y="148"/>
                        <a:pt x="154" y="148"/>
                        <a:pt x="154" y="148"/>
                      </a:cubicBezTo>
                      <a:cubicBezTo>
                        <a:pt x="154" y="149"/>
                        <a:pt x="154" y="149"/>
                        <a:pt x="154" y="149"/>
                      </a:cubicBezTo>
                      <a:cubicBezTo>
                        <a:pt x="154" y="149"/>
                        <a:pt x="154" y="149"/>
                        <a:pt x="154" y="149"/>
                      </a:cubicBezTo>
                      <a:cubicBezTo>
                        <a:pt x="154" y="149"/>
                        <a:pt x="154" y="149"/>
                        <a:pt x="154" y="149"/>
                      </a:cubicBezTo>
                      <a:cubicBezTo>
                        <a:pt x="153" y="149"/>
                        <a:pt x="153" y="149"/>
                        <a:pt x="153" y="149"/>
                      </a:cubicBezTo>
                      <a:close/>
                      <a:moveTo>
                        <a:pt x="186" y="131"/>
                      </a:moveTo>
                      <a:cubicBezTo>
                        <a:pt x="186" y="131"/>
                        <a:pt x="186" y="131"/>
                        <a:pt x="186" y="131"/>
                      </a:cubicBezTo>
                      <a:cubicBezTo>
                        <a:pt x="186" y="131"/>
                        <a:pt x="186" y="131"/>
                        <a:pt x="186" y="131"/>
                      </a:cubicBezTo>
                      <a:cubicBezTo>
                        <a:pt x="187" y="131"/>
                        <a:pt x="187" y="131"/>
                        <a:pt x="187" y="131"/>
                      </a:cubicBezTo>
                      <a:cubicBezTo>
                        <a:pt x="186" y="131"/>
                        <a:pt x="186" y="131"/>
                        <a:pt x="186" y="131"/>
                      </a:cubicBezTo>
                      <a:cubicBezTo>
                        <a:pt x="186" y="131"/>
                        <a:pt x="186" y="131"/>
                        <a:pt x="186" y="131"/>
                      </a:cubicBezTo>
                      <a:close/>
                      <a:moveTo>
                        <a:pt x="197" y="125"/>
                      </a:moveTo>
                      <a:cubicBezTo>
                        <a:pt x="197" y="124"/>
                        <a:pt x="197" y="124"/>
                        <a:pt x="197" y="124"/>
                      </a:cubicBezTo>
                      <a:cubicBezTo>
                        <a:pt x="197" y="124"/>
                        <a:pt x="197" y="124"/>
                        <a:pt x="197" y="124"/>
                      </a:cubicBezTo>
                      <a:cubicBezTo>
                        <a:pt x="197" y="123"/>
                        <a:pt x="197" y="123"/>
                        <a:pt x="197" y="123"/>
                      </a:cubicBezTo>
                      <a:cubicBezTo>
                        <a:pt x="197" y="123"/>
                        <a:pt x="197" y="123"/>
                        <a:pt x="197" y="123"/>
                      </a:cubicBezTo>
                      <a:cubicBezTo>
                        <a:pt x="198" y="123"/>
                        <a:pt x="198" y="123"/>
                        <a:pt x="198" y="123"/>
                      </a:cubicBezTo>
                      <a:cubicBezTo>
                        <a:pt x="198" y="123"/>
                        <a:pt x="198" y="123"/>
                        <a:pt x="198" y="123"/>
                      </a:cubicBezTo>
                      <a:cubicBezTo>
                        <a:pt x="198" y="124"/>
                        <a:pt x="198" y="124"/>
                        <a:pt x="198" y="124"/>
                      </a:cubicBezTo>
                      <a:cubicBezTo>
                        <a:pt x="198" y="124"/>
                        <a:pt x="198" y="124"/>
                        <a:pt x="198" y="124"/>
                      </a:cubicBezTo>
                      <a:cubicBezTo>
                        <a:pt x="197" y="125"/>
                        <a:pt x="197" y="125"/>
                        <a:pt x="197" y="125"/>
                      </a:cubicBezTo>
                      <a:cubicBezTo>
                        <a:pt x="197" y="125"/>
                        <a:pt x="197" y="125"/>
                        <a:pt x="197" y="125"/>
                      </a:cubicBezTo>
                      <a:close/>
                      <a:moveTo>
                        <a:pt x="185" y="137"/>
                      </a:moveTo>
                      <a:cubicBezTo>
                        <a:pt x="185" y="137"/>
                        <a:pt x="185" y="137"/>
                        <a:pt x="185" y="137"/>
                      </a:cubicBezTo>
                      <a:cubicBezTo>
                        <a:pt x="185" y="136"/>
                        <a:pt x="185" y="136"/>
                        <a:pt x="185" y="136"/>
                      </a:cubicBezTo>
                      <a:cubicBezTo>
                        <a:pt x="185" y="136"/>
                        <a:pt x="185" y="136"/>
                        <a:pt x="185" y="136"/>
                      </a:cubicBezTo>
                      <a:cubicBezTo>
                        <a:pt x="185" y="136"/>
                        <a:pt x="185" y="136"/>
                        <a:pt x="185" y="136"/>
                      </a:cubicBezTo>
                      <a:cubicBezTo>
                        <a:pt x="186" y="135"/>
                        <a:pt x="186" y="135"/>
                        <a:pt x="186" y="135"/>
                      </a:cubicBezTo>
                      <a:cubicBezTo>
                        <a:pt x="186" y="135"/>
                        <a:pt x="186" y="135"/>
                        <a:pt x="186" y="135"/>
                      </a:cubicBezTo>
                      <a:cubicBezTo>
                        <a:pt x="185" y="135"/>
                        <a:pt x="185" y="135"/>
                        <a:pt x="185" y="135"/>
                      </a:cubicBezTo>
                      <a:cubicBezTo>
                        <a:pt x="185" y="134"/>
                        <a:pt x="185" y="134"/>
                        <a:pt x="185" y="134"/>
                      </a:cubicBezTo>
                      <a:cubicBezTo>
                        <a:pt x="185" y="133"/>
                        <a:pt x="185" y="133"/>
                        <a:pt x="185" y="133"/>
                      </a:cubicBezTo>
                      <a:cubicBezTo>
                        <a:pt x="186" y="133"/>
                        <a:pt x="186" y="133"/>
                        <a:pt x="186" y="133"/>
                      </a:cubicBezTo>
                      <a:cubicBezTo>
                        <a:pt x="186" y="133"/>
                        <a:pt x="186" y="133"/>
                        <a:pt x="186" y="133"/>
                      </a:cubicBezTo>
                      <a:cubicBezTo>
                        <a:pt x="185" y="132"/>
                        <a:pt x="185" y="132"/>
                        <a:pt x="185" y="132"/>
                      </a:cubicBezTo>
                      <a:cubicBezTo>
                        <a:pt x="184" y="132"/>
                        <a:pt x="184" y="132"/>
                        <a:pt x="184" y="132"/>
                      </a:cubicBezTo>
                      <a:cubicBezTo>
                        <a:pt x="184" y="133"/>
                        <a:pt x="184" y="133"/>
                        <a:pt x="184" y="133"/>
                      </a:cubicBezTo>
                      <a:cubicBezTo>
                        <a:pt x="184" y="133"/>
                        <a:pt x="184" y="133"/>
                        <a:pt x="184" y="133"/>
                      </a:cubicBezTo>
                      <a:cubicBezTo>
                        <a:pt x="183" y="133"/>
                        <a:pt x="183" y="133"/>
                        <a:pt x="183" y="133"/>
                      </a:cubicBezTo>
                      <a:cubicBezTo>
                        <a:pt x="182" y="133"/>
                        <a:pt x="182" y="133"/>
                        <a:pt x="182" y="133"/>
                      </a:cubicBezTo>
                      <a:cubicBezTo>
                        <a:pt x="181" y="134"/>
                        <a:pt x="181" y="134"/>
                        <a:pt x="181" y="134"/>
                      </a:cubicBezTo>
                      <a:cubicBezTo>
                        <a:pt x="180" y="134"/>
                        <a:pt x="180" y="134"/>
                        <a:pt x="180" y="134"/>
                      </a:cubicBezTo>
                      <a:cubicBezTo>
                        <a:pt x="180" y="134"/>
                        <a:pt x="180" y="134"/>
                        <a:pt x="180" y="134"/>
                      </a:cubicBezTo>
                      <a:cubicBezTo>
                        <a:pt x="181" y="133"/>
                        <a:pt x="181" y="133"/>
                        <a:pt x="181" y="133"/>
                      </a:cubicBezTo>
                      <a:cubicBezTo>
                        <a:pt x="182" y="133"/>
                        <a:pt x="182" y="133"/>
                        <a:pt x="182" y="133"/>
                      </a:cubicBezTo>
                      <a:cubicBezTo>
                        <a:pt x="182" y="132"/>
                        <a:pt x="182" y="132"/>
                        <a:pt x="182" y="132"/>
                      </a:cubicBezTo>
                      <a:cubicBezTo>
                        <a:pt x="182" y="132"/>
                        <a:pt x="182" y="132"/>
                        <a:pt x="182" y="132"/>
                      </a:cubicBezTo>
                      <a:cubicBezTo>
                        <a:pt x="181" y="132"/>
                        <a:pt x="181" y="132"/>
                        <a:pt x="181" y="132"/>
                      </a:cubicBezTo>
                      <a:cubicBezTo>
                        <a:pt x="181" y="132"/>
                        <a:pt x="181" y="132"/>
                        <a:pt x="181" y="132"/>
                      </a:cubicBezTo>
                      <a:cubicBezTo>
                        <a:pt x="182" y="131"/>
                        <a:pt x="182" y="131"/>
                        <a:pt x="182" y="131"/>
                      </a:cubicBezTo>
                      <a:cubicBezTo>
                        <a:pt x="181" y="130"/>
                        <a:pt x="181" y="130"/>
                        <a:pt x="181" y="130"/>
                      </a:cubicBezTo>
                      <a:cubicBezTo>
                        <a:pt x="182" y="130"/>
                        <a:pt x="182" y="130"/>
                        <a:pt x="182" y="130"/>
                      </a:cubicBezTo>
                      <a:cubicBezTo>
                        <a:pt x="182" y="130"/>
                        <a:pt x="182" y="130"/>
                        <a:pt x="182" y="130"/>
                      </a:cubicBezTo>
                      <a:cubicBezTo>
                        <a:pt x="182" y="130"/>
                        <a:pt x="182" y="130"/>
                        <a:pt x="182" y="130"/>
                      </a:cubicBezTo>
                      <a:cubicBezTo>
                        <a:pt x="183" y="131"/>
                        <a:pt x="183" y="131"/>
                        <a:pt x="183" y="131"/>
                      </a:cubicBezTo>
                      <a:cubicBezTo>
                        <a:pt x="183" y="132"/>
                        <a:pt x="183" y="132"/>
                        <a:pt x="183" y="132"/>
                      </a:cubicBezTo>
                      <a:cubicBezTo>
                        <a:pt x="184" y="131"/>
                        <a:pt x="184" y="131"/>
                        <a:pt x="184" y="131"/>
                      </a:cubicBezTo>
                      <a:cubicBezTo>
                        <a:pt x="185" y="131"/>
                        <a:pt x="185" y="131"/>
                        <a:pt x="185" y="131"/>
                      </a:cubicBezTo>
                      <a:cubicBezTo>
                        <a:pt x="185" y="131"/>
                        <a:pt x="185" y="131"/>
                        <a:pt x="185" y="131"/>
                      </a:cubicBezTo>
                      <a:cubicBezTo>
                        <a:pt x="184" y="130"/>
                        <a:pt x="184" y="130"/>
                        <a:pt x="184" y="130"/>
                      </a:cubicBezTo>
                      <a:cubicBezTo>
                        <a:pt x="185" y="130"/>
                        <a:pt x="185" y="130"/>
                        <a:pt x="185" y="130"/>
                      </a:cubicBezTo>
                      <a:cubicBezTo>
                        <a:pt x="185" y="130"/>
                        <a:pt x="185" y="130"/>
                        <a:pt x="185" y="130"/>
                      </a:cubicBezTo>
                      <a:cubicBezTo>
                        <a:pt x="185" y="130"/>
                        <a:pt x="185" y="130"/>
                        <a:pt x="185" y="130"/>
                      </a:cubicBezTo>
                      <a:cubicBezTo>
                        <a:pt x="186" y="130"/>
                        <a:pt x="186" y="130"/>
                        <a:pt x="186" y="130"/>
                      </a:cubicBezTo>
                      <a:cubicBezTo>
                        <a:pt x="187" y="129"/>
                        <a:pt x="187" y="129"/>
                        <a:pt x="187" y="129"/>
                      </a:cubicBezTo>
                      <a:cubicBezTo>
                        <a:pt x="187" y="129"/>
                        <a:pt x="187" y="129"/>
                        <a:pt x="187" y="129"/>
                      </a:cubicBezTo>
                      <a:cubicBezTo>
                        <a:pt x="187" y="129"/>
                        <a:pt x="187" y="129"/>
                        <a:pt x="187" y="129"/>
                      </a:cubicBezTo>
                      <a:cubicBezTo>
                        <a:pt x="187" y="129"/>
                        <a:pt x="187" y="129"/>
                        <a:pt x="187" y="129"/>
                      </a:cubicBezTo>
                      <a:cubicBezTo>
                        <a:pt x="188" y="129"/>
                        <a:pt x="188" y="129"/>
                        <a:pt x="188" y="129"/>
                      </a:cubicBezTo>
                      <a:cubicBezTo>
                        <a:pt x="187" y="130"/>
                        <a:pt x="187" y="130"/>
                        <a:pt x="187" y="130"/>
                      </a:cubicBezTo>
                      <a:cubicBezTo>
                        <a:pt x="187" y="131"/>
                        <a:pt x="187" y="131"/>
                        <a:pt x="187" y="131"/>
                      </a:cubicBezTo>
                      <a:cubicBezTo>
                        <a:pt x="188" y="131"/>
                        <a:pt x="188" y="131"/>
                        <a:pt x="188" y="131"/>
                      </a:cubicBezTo>
                      <a:cubicBezTo>
                        <a:pt x="188" y="131"/>
                        <a:pt x="188" y="131"/>
                        <a:pt x="188" y="131"/>
                      </a:cubicBezTo>
                      <a:cubicBezTo>
                        <a:pt x="188" y="132"/>
                        <a:pt x="188" y="132"/>
                        <a:pt x="188" y="132"/>
                      </a:cubicBezTo>
                      <a:cubicBezTo>
                        <a:pt x="188" y="132"/>
                        <a:pt x="188" y="132"/>
                        <a:pt x="188" y="132"/>
                      </a:cubicBezTo>
                      <a:cubicBezTo>
                        <a:pt x="189" y="131"/>
                        <a:pt x="189" y="131"/>
                        <a:pt x="189" y="131"/>
                      </a:cubicBezTo>
                      <a:cubicBezTo>
                        <a:pt x="189" y="130"/>
                        <a:pt x="189" y="130"/>
                        <a:pt x="189" y="130"/>
                      </a:cubicBezTo>
                      <a:cubicBezTo>
                        <a:pt x="190" y="129"/>
                        <a:pt x="190" y="129"/>
                        <a:pt x="190" y="129"/>
                      </a:cubicBezTo>
                      <a:cubicBezTo>
                        <a:pt x="190" y="129"/>
                        <a:pt x="190" y="129"/>
                        <a:pt x="190" y="129"/>
                      </a:cubicBezTo>
                      <a:cubicBezTo>
                        <a:pt x="190" y="130"/>
                        <a:pt x="190" y="130"/>
                        <a:pt x="190" y="130"/>
                      </a:cubicBezTo>
                      <a:cubicBezTo>
                        <a:pt x="190" y="131"/>
                        <a:pt x="190" y="131"/>
                        <a:pt x="190" y="131"/>
                      </a:cubicBezTo>
                      <a:cubicBezTo>
                        <a:pt x="190" y="132"/>
                        <a:pt x="190" y="132"/>
                        <a:pt x="190" y="132"/>
                      </a:cubicBezTo>
                      <a:cubicBezTo>
                        <a:pt x="190" y="132"/>
                        <a:pt x="190" y="132"/>
                        <a:pt x="190" y="132"/>
                      </a:cubicBezTo>
                      <a:cubicBezTo>
                        <a:pt x="191" y="132"/>
                        <a:pt x="191" y="132"/>
                        <a:pt x="191" y="132"/>
                      </a:cubicBezTo>
                      <a:cubicBezTo>
                        <a:pt x="191" y="132"/>
                        <a:pt x="191" y="132"/>
                        <a:pt x="191" y="132"/>
                      </a:cubicBezTo>
                      <a:cubicBezTo>
                        <a:pt x="192" y="131"/>
                        <a:pt x="192" y="131"/>
                        <a:pt x="192" y="131"/>
                      </a:cubicBezTo>
                      <a:cubicBezTo>
                        <a:pt x="193" y="130"/>
                        <a:pt x="193" y="130"/>
                        <a:pt x="193" y="130"/>
                      </a:cubicBezTo>
                      <a:cubicBezTo>
                        <a:pt x="193" y="129"/>
                        <a:pt x="193" y="129"/>
                        <a:pt x="193" y="129"/>
                      </a:cubicBezTo>
                      <a:cubicBezTo>
                        <a:pt x="193" y="128"/>
                        <a:pt x="193" y="128"/>
                        <a:pt x="193" y="128"/>
                      </a:cubicBezTo>
                      <a:cubicBezTo>
                        <a:pt x="193" y="128"/>
                        <a:pt x="193" y="128"/>
                        <a:pt x="193" y="128"/>
                      </a:cubicBezTo>
                      <a:cubicBezTo>
                        <a:pt x="193" y="127"/>
                        <a:pt x="193" y="127"/>
                        <a:pt x="193" y="127"/>
                      </a:cubicBezTo>
                      <a:cubicBezTo>
                        <a:pt x="192" y="127"/>
                        <a:pt x="192" y="127"/>
                        <a:pt x="192" y="127"/>
                      </a:cubicBezTo>
                      <a:cubicBezTo>
                        <a:pt x="192" y="127"/>
                        <a:pt x="192" y="127"/>
                        <a:pt x="192" y="127"/>
                      </a:cubicBezTo>
                      <a:cubicBezTo>
                        <a:pt x="191" y="127"/>
                        <a:pt x="191" y="127"/>
                        <a:pt x="191" y="127"/>
                      </a:cubicBezTo>
                      <a:cubicBezTo>
                        <a:pt x="191" y="127"/>
                        <a:pt x="191" y="127"/>
                        <a:pt x="191" y="127"/>
                      </a:cubicBezTo>
                      <a:cubicBezTo>
                        <a:pt x="192" y="126"/>
                        <a:pt x="192" y="126"/>
                        <a:pt x="192" y="126"/>
                      </a:cubicBezTo>
                      <a:cubicBezTo>
                        <a:pt x="192" y="126"/>
                        <a:pt x="192" y="126"/>
                        <a:pt x="192" y="126"/>
                      </a:cubicBezTo>
                      <a:cubicBezTo>
                        <a:pt x="191" y="126"/>
                        <a:pt x="191" y="126"/>
                        <a:pt x="191" y="126"/>
                      </a:cubicBezTo>
                      <a:cubicBezTo>
                        <a:pt x="191" y="126"/>
                        <a:pt x="191" y="126"/>
                        <a:pt x="191" y="126"/>
                      </a:cubicBezTo>
                      <a:cubicBezTo>
                        <a:pt x="190" y="125"/>
                        <a:pt x="190" y="125"/>
                        <a:pt x="190" y="125"/>
                      </a:cubicBezTo>
                      <a:cubicBezTo>
                        <a:pt x="190" y="125"/>
                        <a:pt x="190" y="125"/>
                        <a:pt x="190" y="125"/>
                      </a:cubicBezTo>
                      <a:cubicBezTo>
                        <a:pt x="189" y="123"/>
                        <a:pt x="189" y="123"/>
                        <a:pt x="189" y="123"/>
                      </a:cubicBezTo>
                      <a:cubicBezTo>
                        <a:pt x="189" y="122"/>
                        <a:pt x="189" y="122"/>
                        <a:pt x="189" y="122"/>
                      </a:cubicBezTo>
                      <a:cubicBezTo>
                        <a:pt x="190" y="121"/>
                        <a:pt x="190" y="121"/>
                        <a:pt x="190" y="121"/>
                      </a:cubicBezTo>
                      <a:cubicBezTo>
                        <a:pt x="189" y="120"/>
                        <a:pt x="189" y="120"/>
                        <a:pt x="189" y="120"/>
                      </a:cubicBezTo>
                      <a:cubicBezTo>
                        <a:pt x="189" y="121"/>
                        <a:pt x="189" y="121"/>
                        <a:pt x="189" y="121"/>
                      </a:cubicBezTo>
                      <a:cubicBezTo>
                        <a:pt x="189" y="122"/>
                        <a:pt x="189" y="122"/>
                        <a:pt x="189" y="122"/>
                      </a:cubicBezTo>
                      <a:cubicBezTo>
                        <a:pt x="188" y="121"/>
                        <a:pt x="188" y="121"/>
                        <a:pt x="188" y="121"/>
                      </a:cubicBezTo>
                      <a:cubicBezTo>
                        <a:pt x="187" y="121"/>
                        <a:pt x="187" y="121"/>
                        <a:pt x="187" y="121"/>
                      </a:cubicBezTo>
                      <a:cubicBezTo>
                        <a:pt x="187" y="119"/>
                        <a:pt x="187" y="119"/>
                        <a:pt x="187" y="119"/>
                      </a:cubicBezTo>
                      <a:cubicBezTo>
                        <a:pt x="186" y="119"/>
                        <a:pt x="186" y="119"/>
                        <a:pt x="186" y="119"/>
                      </a:cubicBezTo>
                      <a:cubicBezTo>
                        <a:pt x="186" y="117"/>
                        <a:pt x="186" y="117"/>
                        <a:pt x="186" y="117"/>
                      </a:cubicBezTo>
                      <a:cubicBezTo>
                        <a:pt x="185" y="117"/>
                        <a:pt x="185" y="117"/>
                        <a:pt x="185" y="117"/>
                      </a:cubicBezTo>
                      <a:cubicBezTo>
                        <a:pt x="185" y="116"/>
                        <a:pt x="185" y="116"/>
                        <a:pt x="185" y="116"/>
                      </a:cubicBezTo>
                      <a:cubicBezTo>
                        <a:pt x="185" y="115"/>
                        <a:pt x="185" y="115"/>
                        <a:pt x="185" y="115"/>
                      </a:cubicBezTo>
                      <a:cubicBezTo>
                        <a:pt x="185" y="115"/>
                        <a:pt x="185" y="115"/>
                        <a:pt x="185" y="115"/>
                      </a:cubicBezTo>
                      <a:cubicBezTo>
                        <a:pt x="186" y="115"/>
                        <a:pt x="186" y="115"/>
                        <a:pt x="186" y="115"/>
                      </a:cubicBezTo>
                      <a:cubicBezTo>
                        <a:pt x="186" y="114"/>
                        <a:pt x="186" y="114"/>
                        <a:pt x="186" y="114"/>
                      </a:cubicBezTo>
                      <a:cubicBezTo>
                        <a:pt x="187" y="114"/>
                        <a:pt x="187" y="114"/>
                        <a:pt x="187" y="114"/>
                      </a:cubicBezTo>
                      <a:cubicBezTo>
                        <a:pt x="187" y="114"/>
                        <a:pt x="187" y="114"/>
                        <a:pt x="187" y="114"/>
                      </a:cubicBezTo>
                      <a:cubicBezTo>
                        <a:pt x="188" y="114"/>
                        <a:pt x="188" y="114"/>
                        <a:pt x="188" y="114"/>
                      </a:cubicBezTo>
                      <a:cubicBezTo>
                        <a:pt x="188" y="113"/>
                        <a:pt x="188" y="113"/>
                        <a:pt x="188" y="113"/>
                      </a:cubicBezTo>
                      <a:cubicBezTo>
                        <a:pt x="188" y="112"/>
                        <a:pt x="188" y="112"/>
                        <a:pt x="188" y="112"/>
                      </a:cubicBezTo>
                      <a:cubicBezTo>
                        <a:pt x="188" y="111"/>
                        <a:pt x="188" y="111"/>
                        <a:pt x="188" y="111"/>
                      </a:cubicBezTo>
                      <a:cubicBezTo>
                        <a:pt x="189" y="110"/>
                        <a:pt x="189" y="110"/>
                        <a:pt x="189" y="110"/>
                      </a:cubicBezTo>
                      <a:cubicBezTo>
                        <a:pt x="188" y="109"/>
                        <a:pt x="188" y="109"/>
                        <a:pt x="188" y="109"/>
                      </a:cubicBezTo>
                      <a:cubicBezTo>
                        <a:pt x="188" y="108"/>
                        <a:pt x="188" y="108"/>
                        <a:pt x="188" y="108"/>
                      </a:cubicBezTo>
                      <a:cubicBezTo>
                        <a:pt x="189" y="108"/>
                        <a:pt x="189" y="108"/>
                        <a:pt x="189" y="108"/>
                      </a:cubicBezTo>
                      <a:cubicBezTo>
                        <a:pt x="189" y="107"/>
                        <a:pt x="189" y="107"/>
                        <a:pt x="189" y="107"/>
                      </a:cubicBezTo>
                      <a:cubicBezTo>
                        <a:pt x="190" y="106"/>
                        <a:pt x="190" y="106"/>
                        <a:pt x="190" y="106"/>
                      </a:cubicBezTo>
                      <a:cubicBezTo>
                        <a:pt x="190" y="105"/>
                        <a:pt x="190" y="105"/>
                        <a:pt x="190" y="105"/>
                      </a:cubicBezTo>
                      <a:cubicBezTo>
                        <a:pt x="190" y="104"/>
                        <a:pt x="190" y="104"/>
                        <a:pt x="190" y="104"/>
                      </a:cubicBezTo>
                      <a:cubicBezTo>
                        <a:pt x="190" y="103"/>
                        <a:pt x="190" y="103"/>
                        <a:pt x="190" y="103"/>
                      </a:cubicBezTo>
                      <a:cubicBezTo>
                        <a:pt x="191" y="103"/>
                        <a:pt x="191" y="103"/>
                        <a:pt x="191" y="103"/>
                      </a:cubicBezTo>
                      <a:cubicBezTo>
                        <a:pt x="191" y="102"/>
                        <a:pt x="191" y="102"/>
                        <a:pt x="191" y="102"/>
                      </a:cubicBezTo>
                      <a:cubicBezTo>
                        <a:pt x="192" y="101"/>
                        <a:pt x="192" y="101"/>
                        <a:pt x="192" y="101"/>
                      </a:cubicBezTo>
                      <a:cubicBezTo>
                        <a:pt x="192" y="100"/>
                        <a:pt x="192" y="100"/>
                        <a:pt x="192" y="100"/>
                      </a:cubicBezTo>
                      <a:cubicBezTo>
                        <a:pt x="192" y="100"/>
                        <a:pt x="192" y="100"/>
                        <a:pt x="192" y="100"/>
                      </a:cubicBezTo>
                      <a:cubicBezTo>
                        <a:pt x="192" y="99"/>
                        <a:pt x="192" y="99"/>
                        <a:pt x="192" y="99"/>
                      </a:cubicBezTo>
                      <a:cubicBezTo>
                        <a:pt x="193" y="99"/>
                        <a:pt x="193" y="99"/>
                        <a:pt x="193" y="99"/>
                      </a:cubicBezTo>
                      <a:cubicBezTo>
                        <a:pt x="192" y="98"/>
                        <a:pt x="192" y="98"/>
                        <a:pt x="192" y="98"/>
                      </a:cubicBezTo>
                      <a:cubicBezTo>
                        <a:pt x="192" y="97"/>
                        <a:pt x="192" y="97"/>
                        <a:pt x="192" y="97"/>
                      </a:cubicBezTo>
                      <a:cubicBezTo>
                        <a:pt x="192" y="97"/>
                        <a:pt x="192" y="97"/>
                        <a:pt x="192" y="97"/>
                      </a:cubicBezTo>
                      <a:cubicBezTo>
                        <a:pt x="191" y="96"/>
                        <a:pt x="191" y="96"/>
                        <a:pt x="191" y="96"/>
                      </a:cubicBezTo>
                      <a:cubicBezTo>
                        <a:pt x="191" y="95"/>
                        <a:pt x="191" y="95"/>
                        <a:pt x="191" y="95"/>
                      </a:cubicBezTo>
                      <a:cubicBezTo>
                        <a:pt x="191" y="95"/>
                        <a:pt x="191" y="95"/>
                        <a:pt x="191" y="95"/>
                      </a:cubicBezTo>
                      <a:cubicBezTo>
                        <a:pt x="191" y="93"/>
                        <a:pt x="191" y="93"/>
                        <a:pt x="191" y="93"/>
                      </a:cubicBezTo>
                      <a:cubicBezTo>
                        <a:pt x="190" y="93"/>
                        <a:pt x="190" y="93"/>
                        <a:pt x="190" y="93"/>
                      </a:cubicBezTo>
                      <a:cubicBezTo>
                        <a:pt x="190" y="93"/>
                        <a:pt x="190" y="93"/>
                        <a:pt x="190" y="93"/>
                      </a:cubicBezTo>
                      <a:cubicBezTo>
                        <a:pt x="189" y="93"/>
                        <a:pt x="189" y="93"/>
                        <a:pt x="189" y="93"/>
                      </a:cubicBezTo>
                      <a:cubicBezTo>
                        <a:pt x="189" y="94"/>
                        <a:pt x="189" y="94"/>
                        <a:pt x="189" y="94"/>
                      </a:cubicBezTo>
                      <a:cubicBezTo>
                        <a:pt x="189" y="94"/>
                        <a:pt x="189" y="94"/>
                        <a:pt x="189" y="94"/>
                      </a:cubicBezTo>
                      <a:cubicBezTo>
                        <a:pt x="188" y="92"/>
                        <a:pt x="188" y="92"/>
                        <a:pt x="188" y="92"/>
                      </a:cubicBezTo>
                      <a:cubicBezTo>
                        <a:pt x="187" y="92"/>
                        <a:pt x="187" y="92"/>
                        <a:pt x="187" y="92"/>
                      </a:cubicBezTo>
                      <a:cubicBezTo>
                        <a:pt x="187" y="92"/>
                        <a:pt x="187" y="92"/>
                        <a:pt x="187" y="92"/>
                      </a:cubicBezTo>
                      <a:cubicBezTo>
                        <a:pt x="186" y="92"/>
                        <a:pt x="186" y="92"/>
                        <a:pt x="186" y="92"/>
                      </a:cubicBezTo>
                      <a:cubicBezTo>
                        <a:pt x="186" y="93"/>
                        <a:pt x="186" y="93"/>
                        <a:pt x="186" y="93"/>
                      </a:cubicBezTo>
                      <a:cubicBezTo>
                        <a:pt x="186" y="93"/>
                        <a:pt x="186" y="93"/>
                        <a:pt x="186" y="93"/>
                      </a:cubicBezTo>
                      <a:cubicBezTo>
                        <a:pt x="185" y="93"/>
                        <a:pt x="185" y="93"/>
                        <a:pt x="185" y="93"/>
                      </a:cubicBezTo>
                      <a:cubicBezTo>
                        <a:pt x="185" y="94"/>
                        <a:pt x="185" y="94"/>
                        <a:pt x="185" y="94"/>
                      </a:cubicBezTo>
                      <a:cubicBezTo>
                        <a:pt x="185" y="95"/>
                        <a:pt x="185" y="95"/>
                        <a:pt x="185" y="95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97"/>
                        <a:pt x="184" y="97"/>
                        <a:pt x="184" y="97"/>
                      </a:cubicBezTo>
                      <a:cubicBezTo>
                        <a:pt x="184" y="98"/>
                        <a:pt x="184" y="98"/>
                        <a:pt x="184" y="98"/>
                      </a:cubicBezTo>
                      <a:cubicBezTo>
                        <a:pt x="183" y="98"/>
                        <a:pt x="183" y="98"/>
                        <a:pt x="183" y="98"/>
                      </a:cubicBezTo>
                      <a:cubicBezTo>
                        <a:pt x="183" y="99"/>
                        <a:pt x="183" y="99"/>
                        <a:pt x="183" y="99"/>
                      </a:cubicBezTo>
                      <a:cubicBezTo>
                        <a:pt x="183" y="99"/>
                        <a:pt x="183" y="99"/>
                        <a:pt x="183" y="99"/>
                      </a:cubicBezTo>
                      <a:cubicBezTo>
                        <a:pt x="183" y="100"/>
                        <a:pt x="183" y="100"/>
                        <a:pt x="183" y="100"/>
                      </a:cubicBezTo>
                      <a:cubicBezTo>
                        <a:pt x="182" y="100"/>
                        <a:pt x="182" y="100"/>
                        <a:pt x="182" y="100"/>
                      </a:cubicBezTo>
                      <a:cubicBezTo>
                        <a:pt x="182" y="102"/>
                        <a:pt x="182" y="102"/>
                        <a:pt x="182" y="102"/>
                      </a:cubicBezTo>
                      <a:cubicBezTo>
                        <a:pt x="181" y="102"/>
                        <a:pt x="181" y="102"/>
                        <a:pt x="181" y="102"/>
                      </a:cubicBezTo>
                      <a:cubicBezTo>
                        <a:pt x="181" y="102"/>
                        <a:pt x="181" y="102"/>
                        <a:pt x="181" y="102"/>
                      </a:cubicBezTo>
                      <a:cubicBezTo>
                        <a:pt x="180" y="104"/>
                        <a:pt x="180" y="104"/>
                        <a:pt x="180" y="104"/>
                      </a:cubicBezTo>
                      <a:cubicBezTo>
                        <a:pt x="181" y="104"/>
                        <a:pt x="181" y="104"/>
                        <a:pt x="181" y="104"/>
                      </a:cubicBezTo>
                      <a:cubicBezTo>
                        <a:pt x="180" y="105"/>
                        <a:pt x="180" y="105"/>
                        <a:pt x="180" y="105"/>
                      </a:cubicBezTo>
                      <a:cubicBezTo>
                        <a:pt x="180" y="106"/>
                        <a:pt x="180" y="106"/>
                        <a:pt x="180" y="106"/>
                      </a:cubicBezTo>
                      <a:cubicBezTo>
                        <a:pt x="180" y="106"/>
                        <a:pt x="180" y="106"/>
                        <a:pt x="180" y="106"/>
                      </a:cubicBezTo>
                      <a:cubicBezTo>
                        <a:pt x="180" y="107"/>
                        <a:pt x="180" y="107"/>
                        <a:pt x="180" y="107"/>
                      </a:cubicBezTo>
                      <a:cubicBezTo>
                        <a:pt x="180" y="108"/>
                        <a:pt x="180" y="108"/>
                        <a:pt x="180" y="108"/>
                      </a:cubicBezTo>
                      <a:cubicBezTo>
                        <a:pt x="179" y="108"/>
                        <a:pt x="179" y="108"/>
                        <a:pt x="179" y="108"/>
                      </a:cubicBezTo>
                      <a:cubicBezTo>
                        <a:pt x="179" y="108"/>
                        <a:pt x="179" y="108"/>
                        <a:pt x="179" y="108"/>
                      </a:cubicBezTo>
                      <a:cubicBezTo>
                        <a:pt x="180" y="108"/>
                        <a:pt x="180" y="108"/>
                        <a:pt x="180" y="108"/>
                      </a:cubicBezTo>
                      <a:cubicBezTo>
                        <a:pt x="180" y="109"/>
                        <a:pt x="180" y="109"/>
                        <a:pt x="180" y="109"/>
                      </a:cubicBezTo>
                      <a:cubicBezTo>
                        <a:pt x="180" y="109"/>
                        <a:pt x="180" y="109"/>
                        <a:pt x="180" y="109"/>
                      </a:cubicBezTo>
                      <a:cubicBezTo>
                        <a:pt x="179" y="109"/>
                        <a:pt x="179" y="109"/>
                        <a:pt x="179" y="109"/>
                      </a:cubicBezTo>
                      <a:cubicBezTo>
                        <a:pt x="178" y="109"/>
                        <a:pt x="178" y="109"/>
                        <a:pt x="178" y="109"/>
                      </a:cubicBezTo>
                      <a:cubicBezTo>
                        <a:pt x="178" y="109"/>
                        <a:pt x="178" y="109"/>
                        <a:pt x="178" y="109"/>
                      </a:cubicBezTo>
                      <a:cubicBezTo>
                        <a:pt x="177" y="109"/>
                        <a:pt x="177" y="109"/>
                        <a:pt x="177" y="109"/>
                      </a:cubicBezTo>
                      <a:cubicBezTo>
                        <a:pt x="177" y="110"/>
                        <a:pt x="177" y="110"/>
                        <a:pt x="177" y="110"/>
                      </a:cubicBezTo>
                      <a:cubicBezTo>
                        <a:pt x="177" y="111"/>
                        <a:pt x="177" y="111"/>
                        <a:pt x="177" y="111"/>
                      </a:cubicBezTo>
                      <a:cubicBezTo>
                        <a:pt x="176" y="110"/>
                        <a:pt x="176" y="110"/>
                        <a:pt x="176" y="110"/>
                      </a:cubicBezTo>
                      <a:cubicBezTo>
                        <a:pt x="176" y="109"/>
                        <a:pt x="176" y="109"/>
                        <a:pt x="176" y="109"/>
                      </a:cubicBezTo>
                      <a:cubicBezTo>
                        <a:pt x="177" y="109"/>
                        <a:pt x="177" y="109"/>
                        <a:pt x="177" y="109"/>
                      </a:cubicBezTo>
                      <a:cubicBezTo>
                        <a:pt x="176" y="108"/>
                        <a:pt x="176" y="108"/>
                        <a:pt x="176" y="108"/>
                      </a:cubicBezTo>
                      <a:cubicBezTo>
                        <a:pt x="176" y="107"/>
                        <a:pt x="176" y="107"/>
                        <a:pt x="176" y="107"/>
                      </a:cubicBezTo>
                      <a:cubicBezTo>
                        <a:pt x="177" y="106"/>
                        <a:pt x="177" y="106"/>
                        <a:pt x="177" y="106"/>
                      </a:cubicBezTo>
                      <a:cubicBezTo>
                        <a:pt x="177" y="105"/>
                        <a:pt x="177" y="105"/>
                        <a:pt x="177" y="105"/>
                      </a:cubicBezTo>
                      <a:cubicBezTo>
                        <a:pt x="177" y="105"/>
                        <a:pt x="177" y="105"/>
                        <a:pt x="177" y="105"/>
                      </a:cubicBezTo>
                      <a:cubicBezTo>
                        <a:pt x="178" y="104"/>
                        <a:pt x="178" y="104"/>
                        <a:pt x="178" y="104"/>
                      </a:cubicBezTo>
                      <a:cubicBezTo>
                        <a:pt x="178" y="103"/>
                        <a:pt x="178" y="103"/>
                        <a:pt x="178" y="103"/>
                      </a:cubicBezTo>
                      <a:cubicBezTo>
                        <a:pt x="178" y="102"/>
                        <a:pt x="178" y="102"/>
                        <a:pt x="178" y="102"/>
                      </a:cubicBezTo>
                      <a:cubicBezTo>
                        <a:pt x="179" y="101"/>
                        <a:pt x="179" y="101"/>
                        <a:pt x="179" y="101"/>
                      </a:cubicBezTo>
                      <a:cubicBezTo>
                        <a:pt x="179" y="100"/>
                        <a:pt x="179" y="100"/>
                        <a:pt x="179" y="100"/>
                      </a:cubicBezTo>
                      <a:cubicBezTo>
                        <a:pt x="179" y="100"/>
                        <a:pt x="179" y="100"/>
                        <a:pt x="179" y="100"/>
                      </a:cubicBezTo>
                      <a:cubicBezTo>
                        <a:pt x="178" y="100"/>
                        <a:pt x="178" y="100"/>
                        <a:pt x="178" y="100"/>
                      </a:cubicBezTo>
                      <a:cubicBezTo>
                        <a:pt x="178" y="100"/>
                        <a:pt x="178" y="100"/>
                        <a:pt x="178" y="100"/>
                      </a:cubicBezTo>
                      <a:cubicBezTo>
                        <a:pt x="179" y="99"/>
                        <a:pt x="179" y="99"/>
                        <a:pt x="179" y="99"/>
                      </a:cubicBezTo>
                      <a:cubicBezTo>
                        <a:pt x="179" y="97"/>
                        <a:pt x="179" y="97"/>
                        <a:pt x="179" y="97"/>
                      </a:cubicBezTo>
                      <a:cubicBezTo>
                        <a:pt x="179" y="97"/>
                        <a:pt x="179" y="97"/>
                        <a:pt x="179" y="97"/>
                      </a:cubicBezTo>
                      <a:cubicBezTo>
                        <a:pt x="178" y="96"/>
                        <a:pt x="178" y="96"/>
                        <a:pt x="178" y="96"/>
                      </a:cubicBezTo>
                      <a:cubicBezTo>
                        <a:pt x="179" y="96"/>
                        <a:pt x="179" y="96"/>
                        <a:pt x="179" y="96"/>
                      </a:cubicBezTo>
                      <a:cubicBezTo>
                        <a:pt x="179" y="95"/>
                        <a:pt x="179" y="95"/>
                        <a:pt x="179" y="95"/>
                      </a:cubicBezTo>
                      <a:cubicBezTo>
                        <a:pt x="178" y="95"/>
                        <a:pt x="178" y="95"/>
                        <a:pt x="178" y="95"/>
                      </a:cubicBezTo>
                      <a:cubicBezTo>
                        <a:pt x="177" y="94"/>
                        <a:pt x="177" y="94"/>
                        <a:pt x="177" y="94"/>
                      </a:cubicBezTo>
                      <a:cubicBezTo>
                        <a:pt x="176" y="94"/>
                        <a:pt x="176" y="94"/>
                        <a:pt x="176" y="94"/>
                      </a:cubicBezTo>
                      <a:cubicBezTo>
                        <a:pt x="176" y="95"/>
                        <a:pt x="176" y="95"/>
                        <a:pt x="176" y="95"/>
                      </a:cubicBezTo>
                      <a:cubicBezTo>
                        <a:pt x="177" y="96"/>
                        <a:pt x="177" y="96"/>
                        <a:pt x="177" y="96"/>
                      </a:cubicBezTo>
                      <a:cubicBezTo>
                        <a:pt x="177" y="96"/>
                        <a:pt x="177" y="96"/>
                        <a:pt x="177" y="96"/>
                      </a:cubicBezTo>
                      <a:cubicBezTo>
                        <a:pt x="177" y="97"/>
                        <a:pt x="177" y="97"/>
                        <a:pt x="177" y="97"/>
                      </a:cubicBezTo>
                      <a:cubicBezTo>
                        <a:pt x="177" y="97"/>
                        <a:pt x="177" y="97"/>
                        <a:pt x="177" y="97"/>
                      </a:cubicBezTo>
                      <a:cubicBezTo>
                        <a:pt x="176" y="97"/>
                        <a:pt x="176" y="97"/>
                        <a:pt x="176" y="97"/>
                      </a:cubicBezTo>
                      <a:cubicBezTo>
                        <a:pt x="176" y="97"/>
                        <a:pt x="176" y="97"/>
                        <a:pt x="176" y="97"/>
                      </a:cubicBezTo>
                      <a:cubicBezTo>
                        <a:pt x="175" y="97"/>
                        <a:pt x="175" y="97"/>
                        <a:pt x="175" y="97"/>
                      </a:cubicBezTo>
                      <a:cubicBezTo>
                        <a:pt x="175" y="98"/>
                        <a:pt x="175" y="98"/>
                        <a:pt x="175" y="98"/>
                      </a:cubicBezTo>
                      <a:cubicBezTo>
                        <a:pt x="176" y="98"/>
                        <a:pt x="176" y="98"/>
                        <a:pt x="176" y="98"/>
                      </a:cubicBezTo>
                      <a:cubicBezTo>
                        <a:pt x="176" y="98"/>
                        <a:pt x="176" y="98"/>
                        <a:pt x="176" y="98"/>
                      </a:cubicBezTo>
                      <a:cubicBezTo>
                        <a:pt x="176" y="99"/>
                        <a:pt x="176" y="99"/>
                        <a:pt x="176" y="99"/>
                      </a:cubicBezTo>
                      <a:cubicBezTo>
                        <a:pt x="176" y="100"/>
                        <a:pt x="176" y="100"/>
                        <a:pt x="176" y="100"/>
                      </a:cubicBezTo>
                      <a:cubicBezTo>
                        <a:pt x="176" y="99"/>
                        <a:pt x="176" y="99"/>
                        <a:pt x="176" y="99"/>
                      </a:cubicBezTo>
                      <a:cubicBezTo>
                        <a:pt x="175" y="99"/>
                        <a:pt x="175" y="99"/>
                        <a:pt x="175" y="99"/>
                      </a:cubicBezTo>
                      <a:cubicBezTo>
                        <a:pt x="175" y="100"/>
                        <a:pt x="175" y="100"/>
                        <a:pt x="175" y="100"/>
                      </a:cubicBezTo>
                      <a:cubicBezTo>
                        <a:pt x="174" y="99"/>
                        <a:pt x="174" y="99"/>
                        <a:pt x="174" y="99"/>
                      </a:cubicBezTo>
                      <a:cubicBezTo>
                        <a:pt x="174" y="99"/>
                        <a:pt x="174" y="99"/>
                        <a:pt x="174" y="99"/>
                      </a:cubicBezTo>
                      <a:cubicBezTo>
                        <a:pt x="174" y="99"/>
                        <a:pt x="174" y="99"/>
                        <a:pt x="174" y="99"/>
                      </a:cubicBezTo>
                      <a:cubicBezTo>
                        <a:pt x="173" y="100"/>
                        <a:pt x="173" y="100"/>
                        <a:pt x="173" y="100"/>
                      </a:cubicBezTo>
                      <a:cubicBezTo>
                        <a:pt x="173" y="99"/>
                        <a:pt x="173" y="99"/>
                        <a:pt x="173" y="99"/>
                      </a:cubicBezTo>
                      <a:cubicBezTo>
                        <a:pt x="173" y="99"/>
                        <a:pt x="173" y="99"/>
                        <a:pt x="173" y="99"/>
                      </a:cubicBezTo>
                      <a:cubicBezTo>
                        <a:pt x="173" y="98"/>
                        <a:pt x="173" y="98"/>
                        <a:pt x="173" y="98"/>
                      </a:cubicBezTo>
                      <a:cubicBezTo>
                        <a:pt x="173" y="98"/>
                        <a:pt x="173" y="98"/>
                        <a:pt x="173" y="98"/>
                      </a:cubicBezTo>
                      <a:cubicBezTo>
                        <a:pt x="172" y="98"/>
                        <a:pt x="172" y="98"/>
                        <a:pt x="172" y="98"/>
                      </a:cubicBezTo>
                      <a:cubicBezTo>
                        <a:pt x="171" y="99"/>
                        <a:pt x="171" y="99"/>
                        <a:pt x="171" y="99"/>
                      </a:cubicBezTo>
                      <a:cubicBezTo>
                        <a:pt x="170" y="98"/>
                        <a:pt x="170" y="98"/>
                        <a:pt x="170" y="98"/>
                      </a:cubicBezTo>
                      <a:cubicBezTo>
                        <a:pt x="170" y="98"/>
                        <a:pt x="170" y="98"/>
                        <a:pt x="170" y="98"/>
                      </a:cubicBezTo>
                      <a:cubicBezTo>
                        <a:pt x="169" y="99"/>
                        <a:pt x="169" y="99"/>
                        <a:pt x="169" y="99"/>
                      </a:cubicBezTo>
                      <a:cubicBezTo>
                        <a:pt x="168" y="99"/>
                        <a:pt x="168" y="99"/>
                        <a:pt x="168" y="99"/>
                      </a:cubicBezTo>
                      <a:cubicBezTo>
                        <a:pt x="168" y="98"/>
                        <a:pt x="168" y="98"/>
                        <a:pt x="168" y="98"/>
                      </a:cubicBezTo>
                      <a:cubicBezTo>
                        <a:pt x="167" y="99"/>
                        <a:pt x="167" y="99"/>
                        <a:pt x="167" y="99"/>
                      </a:cubicBezTo>
                      <a:cubicBezTo>
                        <a:pt x="167" y="98"/>
                        <a:pt x="167" y="98"/>
                        <a:pt x="167" y="98"/>
                      </a:cubicBezTo>
                      <a:cubicBezTo>
                        <a:pt x="167" y="98"/>
                        <a:pt x="167" y="98"/>
                        <a:pt x="167" y="98"/>
                      </a:cubicBezTo>
                      <a:cubicBezTo>
                        <a:pt x="168" y="98"/>
                        <a:pt x="168" y="98"/>
                        <a:pt x="168" y="98"/>
                      </a:cubicBezTo>
                      <a:cubicBezTo>
                        <a:pt x="169" y="98"/>
                        <a:pt x="169" y="98"/>
                        <a:pt x="169" y="98"/>
                      </a:cubicBezTo>
                      <a:cubicBezTo>
                        <a:pt x="170" y="97"/>
                        <a:pt x="170" y="97"/>
                        <a:pt x="170" y="97"/>
                      </a:cubicBezTo>
                      <a:cubicBezTo>
                        <a:pt x="170" y="97"/>
                        <a:pt x="170" y="97"/>
                        <a:pt x="170" y="97"/>
                      </a:cubicBezTo>
                      <a:cubicBezTo>
                        <a:pt x="171" y="97"/>
                        <a:pt x="171" y="97"/>
                        <a:pt x="171" y="97"/>
                      </a:cubicBezTo>
                      <a:cubicBezTo>
                        <a:pt x="171" y="97"/>
                        <a:pt x="171" y="97"/>
                        <a:pt x="171" y="97"/>
                      </a:cubicBezTo>
                      <a:cubicBezTo>
                        <a:pt x="172" y="96"/>
                        <a:pt x="172" y="96"/>
                        <a:pt x="172" y="96"/>
                      </a:cubicBezTo>
                      <a:cubicBezTo>
                        <a:pt x="172" y="96"/>
                        <a:pt x="172" y="96"/>
                        <a:pt x="172" y="96"/>
                      </a:cubicBezTo>
                      <a:cubicBezTo>
                        <a:pt x="172" y="95"/>
                        <a:pt x="172" y="95"/>
                        <a:pt x="172" y="95"/>
                      </a:cubicBezTo>
                      <a:cubicBezTo>
                        <a:pt x="172" y="95"/>
                        <a:pt x="172" y="95"/>
                        <a:pt x="172" y="95"/>
                      </a:cubicBezTo>
                      <a:cubicBezTo>
                        <a:pt x="171" y="93"/>
                        <a:pt x="171" y="93"/>
                        <a:pt x="171" y="93"/>
                      </a:cubicBezTo>
                      <a:cubicBezTo>
                        <a:pt x="170" y="93"/>
                        <a:pt x="170" y="93"/>
                        <a:pt x="170" y="93"/>
                      </a:cubicBezTo>
                      <a:cubicBezTo>
                        <a:pt x="170" y="93"/>
                        <a:pt x="170" y="93"/>
                        <a:pt x="170" y="93"/>
                      </a:cubicBezTo>
                      <a:cubicBezTo>
                        <a:pt x="169" y="91"/>
                        <a:pt x="169" y="91"/>
                        <a:pt x="169" y="91"/>
                      </a:cubicBezTo>
                      <a:cubicBezTo>
                        <a:pt x="168" y="91"/>
                        <a:pt x="168" y="91"/>
                        <a:pt x="168" y="91"/>
                      </a:cubicBezTo>
                      <a:cubicBezTo>
                        <a:pt x="168" y="91"/>
                        <a:pt x="168" y="91"/>
                        <a:pt x="168" y="91"/>
                      </a:cubicBezTo>
                      <a:cubicBezTo>
                        <a:pt x="167" y="92"/>
                        <a:pt x="167" y="92"/>
                        <a:pt x="167" y="92"/>
                      </a:cubicBezTo>
                      <a:cubicBezTo>
                        <a:pt x="166" y="92"/>
                        <a:pt x="166" y="92"/>
                        <a:pt x="166" y="92"/>
                      </a:cubicBezTo>
                      <a:cubicBezTo>
                        <a:pt x="165" y="93"/>
                        <a:pt x="165" y="93"/>
                        <a:pt x="165" y="93"/>
                      </a:cubicBezTo>
                      <a:cubicBezTo>
                        <a:pt x="165" y="93"/>
                        <a:pt x="165" y="93"/>
                        <a:pt x="165" y="93"/>
                      </a:cubicBezTo>
                      <a:cubicBezTo>
                        <a:pt x="165" y="94"/>
                        <a:pt x="165" y="94"/>
                        <a:pt x="165" y="94"/>
                      </a:cubicBezTo>
                      <a:cubicBezTo>
                        <a:pt x="164" y="94"/>
                        <a:pt x="164" y="94"/>
                        <a:pt x="164" y="94"/>
                      </a:cubicBezTo>
                      <a:cubicBezTo>
                        <a:pt x="164" y="94"/>
                        <a:pt x="164" y="94"/>
                        <a:pt x="164" y="94"/>
                      </a:cubicBezTo>
                      <a:cubicBezTo>
                        <a:pt x="164" y="94"/>
                        <a:pt x="164" y="94"/>
                        <a:pt x="164" y="94"/>
                      </a:cubicBezTo>
                      <a:cubicBezTo>
                        <a:pt x="163" y="94"/>
                        <a:pt x="163" y="94"/>
                        <a:pt x="163" y="94"/>
                      </a:cubicBezTo>
                      <a:cubicBezTo>
                        <a:pt x="162" y="94"/>
                        <a:pt x="162" y="94"/>
                        <a:pt x="162" y="94"/>
                      </a:cubicBezTo>
                      <a:cubicBezTo>
                        <a:pt x="162" y="94"/>
                        <a:pt x="162" y="94"/>
                        <a:pt x="162" y="94"/>
                      </a:cubicBezTo>
                      <a:cubicBezTo>
                        <a:pt x="161" y="94"/>
                        <a:pt x="161" y="94"/>
                        <a:pt x="161" y="94"/>
                      </a:cubicBezTo>
                      <a:cubicBezTo>
                        <a:pt x="160" y="94"/>
                        <a:pt x="160" y="94"/>
                        <a:pt x="160" y="94"/>
                      </a:cubicBezTo>
                      <a:cubicBezTo>
                        <a:pt x="160" y="94"/>
                        <a:pt x="160" y="94"/>
                        <a:pt x="160" y="94"/>
                      </a:cubicBezTo>
                      <a:cubicBezTo>
                        <a:pt x="160" y="93"/>
                        <a:pt x="160" y="93"/>
                        <a:pt x="160" y="93"/>
                      </a:cubicBezTo>
                      <a:cubicBezTo>
                        <a:pt x="162" y="93"/>
                        <a:pt x="162" y="93"/>
                        <a:pt x="162" y="93"/>
                      </a:cubicBezTo>
                      <a:cubicBezTo>
                        <a:pt x="162" y="92"/>
                        <a:pt x="162" y="92"/>
                        <a:pt x="162" y="92"/>
                      </a:cubicBezTo>
                      <a:cubicBezTo>
                        <a:pt x="163" y="92"/>
                        <a:pt x="163" y="92"/>
                        <a:pt x="163" y="92"/>
                      </a:cubicBezTo>
                      <a:cubicBezTo>
                        <a:pt x="163" y="92"/>
                        <a:pt x="163" y="92"/>
                        <a:pt x="163" y="92"/>
                      </a:cubicBezTo>
                      <a:cubicBezTo>
                        <a:pt x="164" y="91"/>
                        <a:pt x="164" y="91"/>
                        <a:pt x="164" y="91"/>
                      </a:cubicBezTo>
                      <a:cubicBezTo>
                        <a:pt x="164" y="91"/>
                        <a:pt x="164" y="91"/>
                        <a:pt x="164" y="91"/>
                      </a:cubicBezTo>
                      <a:cubicBezTo>
                        <a:pt x="164" y="90"/>
                        <a:pt x="164" y="90"/>
                        <a:pt x="164" y="90"/>
                      </a:cubicBezTo>
                      <a:cubicBezTo>
                        <a:pt x="165" y="90"/>
                        <a:pt x="165" y="90"/>
                        <a:pt x="165" y="90"/>
                      </a:cubicBezTo>
                      <a:cubicBezTo>
                        <a:pt x="166" y="89"/>
                        <a:pt x="166" y="89"/>
                        <a:pt x="166" y="89"/>
                      </a:cubicBezTo>
                      <a:cubicBezTo>
                        <a:pt x="166" y="88"/>
                        <a:pt x="166" y="88"/>
                        <a:pt x="166" y="88"/>
                      </a:cubicBezTo>
                      <a:cubicBezTo>
                        <a:pt x="166" y="87"/>
                        <a:pt x="166" y="87"/>
                        <a:pt x="166" y="87"/>
                      </a:cubicBezTo>
                      <a:cubicBezTo>
                        <a:pt x="165" y="86"/>
                        <a:pt x="165" y="86"/>
                        <a:pt x="165" y="86"/>
                      </a:cubicBezTo>
                      <a:cubicBezTo>
                        <a:pt x="165" y="86"/>
                        <a:pt x="165" y="86"/>
                        <a:pt x="165" y="86"/>
                      </a:cubicBezTo>
                      <a:cubicBezTo>
                        <a:pt x="163" y="87"/>
                        <a:pt x="163" y="87"/>
                        <a:pt x="163" y="87"/>
                      </a:cubicBezTo>
                      <a:cubicBezTo>
                        <a:pt x="162" y="87"/>
                        <a:pt x="162" y="87"/>
                        <a:pt x="162" y="87"/>
                      </a:cubicBezTo>
                      <a:cubicBezTo>
                        <a:pt x="160" y="88"/>
                        <a:pt x="160" y="88"/>
                        <a:pt x="160" y="88"/>
                      </a:cubicBezTo>
                      <a:cubicBezTo>
                        <a:pt x="157" y="88"/>
                        <a:pt x="157" y="88"/>
                        <a:pt x="157" y="88"/>
                      </a:cubicBezTo>
                      <a:cubicBezTo>
                        <a:pt x="153" y="90"/>
                        <a:pt x="153" y="90"/>
                        <a:pt x="153" y="90"/>
                      </a:cubicBezTo>
                      <a:cubicBezTo>
                        <a:pt x="152" y="90"/>
                        <a:pt x="152" y="90"/>
                        <a:pt x="152" y="90"/>
                      </a:cubicBezTo>
                      <a:cubicBezTo>
                        <a:pt x="149" y="91"/>
                        <a:pt x="149" y="91"/>
                        <a:pt x="149" y="91"/>
                      </a:cubicBezTo>
                      <a:cubicBezTo>
                        <a:pt x="146" y="92"/>
                        <a:pt x="146" y="92"/>
                        <a:pt x="146" y="92"/>
                      </a:cubicBezTo>
                      <a:cubicBezTo>
                        <a:pt x="145" y="93"/>
                        <a:pt x="145" y="93"/>
                        <a:pt x="145" y="93"/>
                      </a:cubicBezTo>
                      <a:cubicBezTo>
                        <a:pt x="145" y="94"/>
                        <a:pt x="145" y="94"/>
                        <a:pt x="145" y="94"/>
                      </a:cubicBezTo>
                      <a:cubicBezTo>
                        <a:pt x="146" y="94"/>
                        <a:pt x="146" y="94"/>
                        <a:pt x="146" y="94"/>
                      </a:cubicBezTo>
                      <a:cubicBezTo>
                        <a:pt x="146" y="94"/>
                        <a:pt x="146" y="94"/>
                        <a:pt x="146" y="94"/>
                      </a:cubicBezTo>
                      <a:cubicBezTo>
                        <a:pt x="145" y="95"/>
                        <a:pt x="145" y="95"/>
                        <a:pt x="145" y="95"/>
                      </a:cubicBezTo>
                      <a:cubicBezTo>
                        <a:pt x="144" y="95"/>
                        <a:pt x="144" y="95"/>
                        <a:pt x="144" y="95"/>
                      </a:cubicBezTo>
                      <a:cubicBezTo>
                        <a:pt x="143" y="96"/>
                        <a:pt x="143" y="96"/>
                        <a:pt x="143" y="96"/>
                      </a:cubicBezTo>
                      <a:cubicBezTo>
                        <a:pt x="142" y="96"/>
                        <a:pt x="142" y="96"/>
                        <a:pt x="142" y="96"/>
                      </a:cubicBezTo>
                      <a:cubicBezTo>
                        <a:pt x="141" y="96"/>
                        <a:pt x="141" y="96"/>
                        <a:pt x="141" y="96"/>
                      </a:cubicBezTo>
                      <a:cubicBezTo>
                        <a:pt x="141" y="97"/>
                        <a:pt x="141" y="97"/>
                        <a:pt x="141" y="97"/>
                      </a:cubicBezTo>
                      <a:cubicBezTo>
                        <a:pt x="140" y="98"/>
                        <a:pt x="140" y="98"/>
                        <a:pt x="140" y="98"/>
                      </a:cubicBezTo>
                      <a:cubicBezTo>
                        <a:pt x="139" y="99"/>
                        <a:pt x="139" y="99"/>
                        <a:pt x="139" y="99"/>
                      </a:cubicBezTo>
                      <a:cubicBezTo>
                        <a:pt x="139" y="100"/>
                        <a:pt x="139" y="100"/>
                        <a:pt x="139" y="100"/>
                      </a:cubicBezTo>
                      <a:cubicBezTo>
                        <a:pt x="140" y="99"/>
                        <a:pt x="140" y="99"/>
                        <a:pt x="140" y="99"/>
                      </a:cubicBezTo>
                      <a:cubicBezTo>
                        <a:pt x="140" y="100"/>
                        <a:pt x="140" y="100"/>
                        <a:pt x="140" y="100"/>
                      </a:cubicBezTo>
                      <a:cubicBezTo>
                        <a:pt x="140" y="100"/>
                        <a:pt x="140" y="100"/>
                        <a:pt x="140" y="100"/>
                      </a:cubicBezTo>
                      <a:cubicBezTo>
                        <a:pt x="140" y="100"/>
                        <a:pt x="140" y="100"/>
                        <a:pt x="140" y="100"/>
                      </a:cubicBezTo>
                      <a:cubicBezTo>
                        <a:pt x="141" y="100"/>
                        <a:pt x="141" y="100"/>
                        <a:pt x="141" y="100"/>
                      </a:cubicBezTo>
                      <a:cubicBezTo>
                        <a:pt x="142" y="100"/>
                        <a:pt x="142" y="100"/>
                        <a:pt x="142" y="100"/>
                      </a:cubicBezTo>
                      <a:cubicBezTo>
                        <a:pt x="143" y="100"/>
                        <a:pt x="143" y="100"/>
                        <a:pt x="143" y="100"/>
                      </a:cubicBezTo>
                      <a:cubicBezTo>
                        <a:pt x="143" y="100"/>
                        <a:pt x="143" y="100"/>
                        <a:pt x="143" y="100"/>
                      </a:cubicBezTo>
                      <a:cubicBezTo>
                        <a:pt x="143" y="101"/>
                        <a:pt x="143" y="101"/>
                        <a:pt x="143" y="101"/>
                      </a:cubicBezTo>
                      <a:cubicBezTo>
                        <a:pt x="142" y="101"/>
                        <a:pt x="142" y="101"/>
                        <a:pt x="142" y="101"/>
                      </a:cubicBezTo>
                      <a:cubicBezTo>
                        <a:pt x="141" y="101"/>
                        <a:pt x="141" y="101"/>
                        <a:pt x="141" y="101"/>
                      </a:cubicBezTo>
                      <a:cubicBezTo>
                        <a:pt x="140" y="101"/>
                        <a:pt x="140" y="101"/>
                        <a:pt x="140" y="101"/>
                      </a:cubicBezTo>
                      <a:cubicBezTo>
                        <a:pt x="140" y="102"/>
                        <a:pt x="140" y="102"/>
                        <a:pt x="140" y="102"/>
                      </a:cubicBezTo>
                      <a:cubicBezTo>
                        <a:pt x="142" y="103"/>
                        <a:pt x="142" y="103"/>
                        <a:pt x="142" y="103"/>
                      </a:cubicBezTo>
                      <a:cubicBezTo>
                        <a:pt x="143" y="102"/>
                        <a:pt x="143" y="102"/>
                        <a:pt x="143" y="102"/>
                      </a:cubicBezTo>
                      <a:cubicBezTo>
                        <a:pt x="143" y="102"/>
                        <a:pt x="143" y="102"/>
                        <a:pt x="143" y="102"/>
                      </a:cubicBezTo>
                      <a:cubicBezTo>
                        <a:pt x="143" y="102"/>
                        <a:pt x="143" y="102"/>
                        <a:pt x="143" y="102"/>
                      </a:cubicBezTo>
                      <a:cubicBezTo>
                        <a:pt x="143" y="102"/>
                        <a:pt x="143" y="102"/>
                        <a:pt x="143" y="102"/>
                      </a:cubicBezTo>
                      <a:cubicBezTo>
                        <a:pt x="143" y="103"/>
                        <a:pt x="143" y="103"/>
                        <a:pt x="143" y="103"/>
                      </a:cubicBezTo>
                      <a:cubicBezTo>
                        <a:pt x="144" y="103"/>
                        <a:pt x="144" y="103"/>
                        <a:pt x="144" y="103"/>
                      </a:cubicBezTo>
                      <a:cubicBezTo>
                        <a:pt x="145" y="103"/>
                        <a:pt x="145" y="103"/>
                        <a:pt x="145" y="103"/>
                      </a:cubicBezTo>
                      <a:cubicBezTo>
                        <a:pt x="147" y="102"/>
                        <a:pt x="147" y="102"/>
                        <a:pt x="147" y="102"/>
                      </a:cubicBezTo>
                      <a:cubicBezTo>
                        <a:pt x="148" y="102"/>
                        <a:pt x="148" y="102"/>
                        <a:pt x="148" y="102"/>
                      </a:cubicBezTo>
                      <a:cubicBezTo>
                        <a:pt x="149" y="103"/>
                        <a:pt x="149" y="103"/>
                        <a:pt x="149" y="103"/>
                      </a:cubicBezTo>
                      <a:cubicBezTo>
                        <a:pt x="150" y="103"/>
                        <a:pt x="150" y="103"/>
                        <a:pt x="150" y="103"/>
                      </a:cubicBezTo>
                      <a:cubicBezTo>
                        <a:pt x="151" y="103"/>
                        <a:pt x="151" y="103"/>
                        <a:pt x="151" y="103"/>
                      </a:cubicBezTo>
                      <a:cubicBezTo>
                        <a:pt x="151" y="104"/>
                        <a:pt x="151" y="104"/>
                        <a:pt x="151" y="104"/>
                      </a:cubicBezTo>
                      <a:cubicBezTo>
                        <a:pt x="152" y="104"/>
                        <a:pt x="152" y="104"/>
                        <a:pt x="152" y="104"/>
                      </a:cubicBezTo>
                      <a:cubicBezTo>
                        <a:pt x="151" y="104"/>
                        <a:pt x="151" y="104"/>
                        <a:pt x="151" y="104"/>
                      </a:cubicBezTo>
                      <a:cubicBezTo>
                        <a:pt x="151" y="104"/>
                        <a:pt x="151" y="104"/>
                        <a:pt x="151" y="104"/>
                      </a:cubicBezTo>
                      <a:cubicBezTo>
                        <a:pt x="150" y="104"/>
                        <a:pt x="150" y="104"/>
                        <a:pt x="150" y="104"/>
                      </a:cubicBezTo>
                      <a:cubicBezTo>
                        <a:pt x="148" y="104"/>
                        <a:pt x="148" y="104"/>
                        <a:pt x="148" y="104"/>
                      </a:cubicBezTo>
                      <a:cubicBezTo>
                        <a:pt x="148" y="104"/>
                        <a:pt x="148" y="104"/>
                        <a:pt x="148" y="104"/>
                      </a:cubicBezTo>
                      <a:cubicBezTo>
                        <a:pt x="149" y="104"/>
                        <a:pt x="149" y="104"/>
                        <a:pt x="149" y="104"/>
                      </a:cubicBezTo>
                      <a:cubicBezTo>
                        <a:pt x="149" y="105"/>
                        <a:pt x="149" y="105"/>
                        <a:pt x="149" y="105"/>
                      </a:cubicBezTo>
                      <a:cubicBezTo>
                        <a:pt x="148" y="105"/>
                        <a:pt x="148" y="105"/>
                        <a:pt x="148" y="105"/>
                      </a:cubicBezTo>
                      <a:cubicBezTo>
                        <a:pt x="147" y="104"/>
                        <a:pt x="147" y="104"/>
                        <a:pt x="147" y="104"/>
                      </a:cubicBezTo>
                      <a:cubicBezTo>
                        <a:pt x="145" y="104"/>
                        <a:pt x="145" y="104"/>
                        <a:pt x="145" y="104"/>
                      </a:cubicBezTo>
                      <a:cubicBezTo>
                        <a:pt x="144" y="105"/>
                        <a:pt x="144" y="105"/>
                        <a:pt x="144" y="105"/>
                      </a:cubicBezTo>
                      <a:cubicBezTo>
                        <a:pt x="144" y="104"/>
                        <a:pt x="144" y="104"/>
                        <a:pt x="144" y="104"/>
                      </a:cubicBezTo>
                      <a:cubicBezTo>
                        <a:pt x="143" y="104"/>
                        <a:pt x="143" y="104"/>
                        <a:pt x="143" y="104"/>
                      </a:cubicBezTo>
                      <a:cubicBezTo>
                        <a:pt x="143" y="105"/>
                        <a:pt x="143" y="105"/>
                        <a:pt x="143" y="105"/>
                      </a:cubicBezTo>
                      <a:cubicBezTo>
                        <a:pt x="142" y="105"/>
                        <a:pt x="142" y="105"/>
                        <a:pt x="142" y="105"/>
                      </a:cubicBezTo>
                      <a:cubicBezTo>
                        <a:pt x="140" y="105"/>
                        <a:pt x="140" y="105"/>
                        <a:pt x="140" y="105"/>
                      </a:cubicBezTo>
                      <a:cubicBezTo>
                        <a:pt x="140" y="105"/>
                        <a:pt x="140" y="105"/>
                        <a:pt x="140" y="105"/>
                      </a:cubicBezTo>
                      <a:cubicBezTo>
                        <a:pt x="138" y="105"/>
                        <a:pt x="138" y="105"/>
                        <a:pt x="138" y="105"/>
                      </a:cubicBezTo>
                      <a:cubicBezTo>
                        <a:pt x="138" y="106"/>
                        <a:pt x="138" y="106"/>
                        <a:pt x="138" y="106"/>
                      </a:cubicBezTo>
                      <a:cubicBezTo>
                        <a:pt x="138" y="108"/>
                        <a:pt x="138" y="108"/>
                        <a:pt x="138" y="108"/>
                      </a:cubicBezTo>
                      <a:cubicBezTo>
                        <a:pt x="138" y="109"/>
                        <a:pt x="138" y="109"/>
                        <a:pt x="138" y="109"/>
                      </a:cubicBezTo>
                      <a:cubicBezTo>
                        <a:pt x="138" y="110"/>
                        <a:pt x="138" y="110"/>
                        <a:pt x="138" y="110"/>
                      </a:cubicBezTo>
                      <a:cubicBezTo>
                        <a:pt x="138" y="110"/>
                        <a:pt x="138" y="110"/>
                        <a:pt x="138" y="110"/>
                      </a:cubicBezTo>
                      <a:cubicBezTo>
                        <a:pt x="138" y="110"/>
                        <a:pt x="138" y="110"/>
                        <a:pt x="138" y="110"/>
                      </a:cubicBezTo>
                      <a:cubicBezTo>
                        <a:pt x="138" y="111"/>
                        <a:pt x="138" y="111"/>
                        <a:pt x="138" y="111"/>
                      </a:cubicBezTo>
                      <a:cubicBezTo>
                        <a:pt x="139" y="111"/>
                        <a:pt x="139" y="111"/>
                        <a:pt x="139" y="111"/>
                      </a:cubicBezTo>
                      <a:cubicBezTo>
                        <a:pt x="139" y="111"/>
                        <a:pt x="139" y="111"/>
                        <a:pt x="139" y="111"/>
                      </a:cubicBezTo>
                      <a:cubicBezTo>
                        <a:pt x="140" y="111"/>
                        <a:pt x="140" y="111"/>
                        <a:pt x="140" y="111"/>
                      </a:cubicBezTo>
                      <a:cubicBezTo>
                        <a:pt x="141" y="111"/>
                        <a:pt x="141" y="111"/>
                        <a:pt x="141" y="111"/>
                      </a:cubicBezTo>
                      <a:cubicBezTo>
                        <a:pt x="141" y="111"/>
                        <a:pt x="141" y="111"/>
                        <a:pt x="141" y="111"/>
                      </a:cubicBezTo>
                      <a:cubicBezTo>
                        <a:pt x="141" y="110"/>
                        <a:pt x="141" y="110"/>
                        <a:pt x="141" y="110"/>
                      </a:cubicBezTo>
                      <a:cubicBezTo>
                        <a:pt x="142" y="111"/>
                        <a:pt x="142" y="111"/>
                        <a:pt x="142" y="111"/>
                      </a:cubicBezTo>
                      <a:cubicBezTo>
                        <a:pt x="142" y="111"/>
                        <a:pt x="142" y="111"/>
                        <a:pt x="142" y="111"/>
                      </a:cubicBezTo>
                      <a:cubicBezTo>
                        <a:pt x="142" y="111"/>
                        <a:pt x="142" y="111"/>
                        <a:pt x="142" y="111"/>
                      </a:cubicBezTo>
                      <a:cubicBezTo>
                        <a:pt x="143" y="111"/>
                        <a:pt x="143" y="111"/>
                        <a:pt x="143" y="111"/>
                      </a:cubicBezTo>
                      <a:cubicBezTo>
                        <a:pt x="143" y="112"/>
                        <a:pt x="143" y="112"/>
                        <a:pt x="143" y="112"/>
                      </a:cubicBezTo>
                      <a:cubicBezTo>
                        <a:pt x="144" y="112"/>
                        <a:pt x="144" y="112"/>
                        <a:pt x="144" y="112"/>
                      </a:cubicBezTo>
                      <a:cubicBezTo>
                        <a:pt x="144" y="112"/>
                        <a:pt x="144" y="112"/>
                        <a:pt x="144" y="112"/>
                      </a:cubicBezTo>
                      <a:cubicBezTo>
                        <a:pt x="145" y="112"/>
                        <a:pt x="145" y="112"/>
                        <a:pt x="145" y="112"/>
                      </a:cubicBezTo>
                      <a:cubicBezTo>
                        <a:pt x="145" y="112"/>
                        <a:pt x="145" y="112"/>
                        <a:pt x="145" y="112"/>
                      </a:cubicBezTo>
                      <a:cubicBezTo>
                        <a:pt x="146" y="112"/>
                        <a:pt x="146" y="112"/>
                        <a:pt x="146" y="112"/>
                      </a:cubicBezTo>
                      <a:cubicBezTo>
                        <a:pt x="147" y="112"/>
                        <a:pt x="147" y="112"/>
                        <a:pt x="147" y="112"/>
                      </a:cubicBezTo>
                      <a:cubicBezTo>
                        <a:pt x="148" y="112"/>
                        <a:pt x="148" y="112"/>
                        <a:pt x="148" y="112"/>
                      </a:cubicBezTo>
                      <a:cubicBezTo>
                        <a:pt x="148" y="112"/>
                        <a:pt x="148" y="112"/>
                        <a:pt x="148" y="112"/>
                      </a:cubicBezTo>
                      <a:cubicBezTo>
                        <a:pt x="149" y="112"/>
                        <a:pt x="149" y="112"/>
                        <a:pt x="149" y="112"/>
                      </a:cubicBezTo>
                      <a:cubicBezTo>
                        <a:pt x="150" y="112"/>
                        <a:pt x="150" y="112"/>
                        <a:pt x="150" y="112"/>
                      </a:cubicBezTo>
                      <a:cubicBezTo>
                        <a:pt x="151" y="112"/>
                        <a:pt x="151" y="112"/>
                        <a:pt x="151" y="112"/>
                      </a:cubicBezTo>
                      <a:cubicBezTo>
                        <a:pt x="151" y="112"/>
                        <a:pt x="151" y="112"/>
                        <a:pt x="151" y="112"/>
                      </a:cubicBezTo>
                      <a:cubicBezTo>
                        <a:pt x="152" y="113"/>
                        <a:pt x="152" y="113"/>
                        <a:pt x="152" y="113"/>
                      </a:cubicBezTo>
                      <a:cubicBezTo>
                        <a:pt x="152" y="113"/>
                        <a:pt x="152" y="113"/>
                        <a:pt x="152" y="113"/>
                      </a:cubicBezTo>
                      <a:cubicBezTo>
                        <a:pt x="152" y="113"/>
                        <a:pt x="152" y="113"/>
                        <a:pt x="152" y="113"/>
                      </a:cubicBezTo>
                      <a:cubicBezTo>
                        <a:pt x="153" y="114"/>
                        <a:pt x="153" y="114"/>
                        <a:pt x="153" y="114"/>
                      </a:cubicBezTo>
                      <a:cubicBezTo>
                        <a:pt x="153" y="114"/>
                        <a:pt x="153" y="114"/>
                        <a:pt x="153" y="114"/>
                      </a:cubicBezTo>
                      <a:cubicBezTo>
                        <a:pt x="153" y="114"/>
                        <a:pt x="153" y="114"/>
                        <a:pt x="153" y="114"/>
                      </a:cubicBezTo>
                      <a:cubicBezTo>
                        <a:pt x="154" y="114"/>
                        <a:pt x="154" y="114"/>
                        <a:pt x="154" y="114"/>
                      </a:cubicBezTo>
                      <a:cubicBezTo>
                        <a:pt x="155" y="115"/>
                        <a:pt x="155" y="115"/>
                        <a:pt x="155" y="115"/>
                      </a:cubicBezTo>
                      <a:cubicBezTo>
                        <a:pt x="155" y="115"/>
                        <a:pt x="155" y="115"/>
                        <a:pt x="155" y="115"/>
                      </a:cubicBezTo>
                      <a:cubicBezTo>
                        <a:pt x="155" y="115"/>
                        <a:pt x="155" y="115"/>
                        <a:pt x="155" y="115"/>
                      </a:cubicBezTo>
                      <a:cubicBezTo>
                        <a:pt x="156" y="116"/>
                        <a:pt x="156" y="116"/>
                        <a:pt x="156" y="116"/>
                      </a:cubicBezTo>
                      <a:cubicBezTo>
                        <a:pt x="156" y="116"/>
                        <a:pt x="156" y="116"/>
                        <a:pt x="156" y="116"/>
                      </a:cubicBezTo>
                      <a:cubicBezTo>
                        <a:pt x="156" y="117"/>
                        <a:pt x="156" y="117"/>
                        <a:pt x="156" y="117"/>
                      </a:cubicBezTo>
                      <a:cubicBezTo>
                        <a:pt x="157" y="117"/>
                        <a:pt x="157" y="117"/>
                        <a:pt x="157" y="117"/>
                      </a:cubicBezTo>
                      <a:cubicBezTo>
                        <a:pt x="158" y="118"/>
                        <a:pt x="158" y="118"/>
                        <a:pt x="158" y="118"/>
                      </a:cubicBezTo>
                      <a:cubicBezTo>
                        <a:pt x="158" y="119"/>
                        <a:pt x="158" y="119"/>
                        <a:pt x="158" y="119"/>
                      </a:cubicBezTo>
                      <a:cubicBezTo>
                        <a:pt x="158" y="119"/>
                        <a:pt x="158" y="119"/>
                        <a:pt x="158" y="119"/>
                      </a:cubicBezTo>
                      <a:cubicBezTo>
                        <a:pt x="158" y="119"/>
                        <a:pt x="158" y="119"/>
                        <a:pt x="158" y="119"/>
                      </a:cubicBezTo>
                      <a:cubicBezTo>
                        <a:pt x="157" y="119"/>
                        <a:pt x="157" y="119"/>
                        <a:pt x="157" y="119"/>
                      </a:cubicBezTo>
                      <a:cubicBezTo>
                        <a:pt x="156" y="119"/>
                        <a:pt x="156" y="119"/>
                        <a:pt x="156" y="119"/>
                      </a:cubicBezTo>
                      <a:cubicBezTo>
                        <a:pt x="154" y="118"/>
                        <a:pt x="154" y="118"/>
                        <a:pt x="154" y="118"/>
                      </a:cubicBezTo>
                      <a:cubicBezTo>
                        <a:pt x="154" y="119"/>
                        <a:pt x="154" y="119"/>
                        <a:pt x="154" y="119"/>
                      </a:cubicBezTo>
                      <a:cubicBezTo>
                        <a:pt x="153" y="118"/>
                        <a:pt x="153" y="118"/>
                        <a:pt x="153" y="118"/>
                      </a:cubicBezTo>
                      <a:cubicBezTo>
                        <a:pt x="153" y="119"/>
                        <a:pt x="153" y="119"/>
                        <a:pt x="153" y="119"/>
                      </a:cubicBezTo>
                      <a:cubicBezTo>
                        <a:pt x="152" y="119"/>
                        <a:pt x="152" y="119"/>
                        <a:pt x="152" y="119"/>
                      </a:cubicBezTo>
                      <a:cubicBezTo>
                        <a:pt x="152" y="118"/>
                        <a:pt x="152" y="118"/>
                        <a:pt x="152" y="118"/>
                      </a:cubicBezTo>
                      <a:cubicBezTo>
                        <a:pt x="151" y="118"/>
                        <a:pt x="151" y="118"/>
                        <a:pt x="151" y="118"/>
                      </a:cubicBezTo>
                      <a:cubicBezTo>
                        <a:pt x="151" y="117"/>
                        <a:pt x="151" y="117"/>
                        <a:pt x="151" y="117"/>
                      </a:cubicBezTo>
                      <a:cubicBezTo>
                        <a:pt x="150" y="117"/>
                        <a:pt x="150" y="117"/>
                        <a:pt x="150" y="117"/>
                      </a:cubicBezTo>
                      <a:cubicBezTo>
                        <a:pt x="149" y="117"/>
                        <a:pt x="149" y="117"/>
                        <a:pt x="149" y="117"/>
                      </a:cubicBezTo>
                      <a:cubicBezTo>
                        <a:pt x="149" y="117"/>
                        <a:pt x="149" y="117"/>
                        <a:pt x="149" y="117"/>
                      </a:cubicBezTo>
                      <a:cubicBezTo>
                        <a:pt x="148" y="117"/>
                        <a:pt x="148" y="117"/>
                        <a:pt x="148" y="117"/>
                      </a:cubicBezTo>
                      <a:cubicBezTo>
                        <a:pt x="147" y="116"/>
                        <a:pt x="147" y="116"/>
                        <a:pt x="147" y="116"/>
                      </a:cubicBezTo>
                      <a:cubicBezTo>
                        <a:pt x="147" y="116"/>
                        <a:pt x="147" y="116"/>
                        <a:pt x="147" y="116"/>
                      </a:cubicBezTo>
                      <a:cubicBezTo>
                        <a:pt x="147" y="116"/>
                        <a:pt x="147" y="116"/>
                        <a:pt x="147" y="116"/>
                      </a:cubicBezTo>
                      <a:cubicBezTo>
                        <a:pt x="146" y="116"/>
                        <a:pt x="146" y="116"/>
                        <a:pt x="146" y="116"/>
                      </a:cubicBezTo>
                      <a:cubicBezTo>
                        <a:pt x="146" y="116"/>
                        <a:pt x="146" y="116"/>
                        <a:pt x="146" y="116"/>
                      </a:cubicBezTo>
                      <a:cubicBezTo>
                        <a:pt x="145" y="115"/>
                        <a:pt x="145" y="115"/>
                        <a:pt x="145" y="115"/>
                      </a:cubicBezTo>
                      <a:cubicBezTo>
                        <a:pt x="143" y="115"/>
                        <a:pt x="143" y="115"/>
                        <a:pt x="143" y="115"/>
                      </a:cubicBezTo>
                      <a:cubicBezTo>
                        <a:pt x="142" y="115"/>
                        <a:pt x="142" y="115"/>
                        <a:pt x="142" y="115"/>
                      </a:cubicBezTo>
                      <a:cubicBezTo>
                        <a:pt x="141" y="115"/>
                        <a:pt x="141" y="115"/>
                        <a:pt x="141" y="115"/>
                      </a:cubicBezTo>
                      <a:cubicBezTo>
                        <a:pt x="138" y="115"/>
                        <a:pt x="138" y="115"/>
                        <a:pt x="138" y="115"/>
                      </a:cubicBezTo>
                      <a:cubicBezTo>
                        <a:pt x="137" y="115"/>
                        <a:pt x="137" y="115"/>
                        <a:pt x="137" y="115"/>
                      </a:cubicBez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35" y="117"/>
                        <a:pt x="135" y="117"/>
                        <a:pt x="135" y="117"/>
                      </a:cubicBezTo>
                      <a:cubicBezTo>
                        <a:pt x="135" y="118"/>
                        <a:pt x="135" y="118"/>
                        <a:pt x="135" y="118"/>
                      </a:cubicBezTo>
                      <a:cubicBezTo>
                        <a:pt x="135" y="120"/>
                        <a:pt x="135" y="120"/>
                        <a:pt x="135" y="120"/>
                      </a:cubicBezTo>
                      <a:cubicBezTo>
                        <a:pt x="135" y="120"/>
                        <a:pt x="135" y="120"/>
                        <a:pt x="135" y="120"/>
                      </a:cubicBezTo>
                      <a:cubicBezTo>
                        <a:pt x="135" y="121"/>
                        <a:pt x="135" y="121"/>
                        <a:pt x="135" y="121"/>
                      </a:cubicBezTo>
                      <a:cubicBezTo>
                        <a:pt x="135" y="121"/>
                        <a:pt x="135" y="121"/>
                        <a:pt x="135" y="121"/>
                      </a:cubicBezTo>
                      <a:cubicBezTo>
                        <a:pt x="135" y="121"/>
                        <a:pt x="135" y="121"/>
                        <a:pt x="135" y="121"/>
                      </a:cubicBezTo>
                      <a:cubicBezTo>
                        <a:pt x="135" y="121"/>
                        <a:pt x="135" y="121"/>
                        <a:pt x="135" y="121"/>
                      </a:cubicBezTo>
                      <a:cubicBezTo>
                        <a:pt x="136" y="123"/>
                        <a:pt x="136" y="123"/>
                        <a:pt x="136" y="123"/>
                      </a:cubicBezTo>
                      <a:cubicBezTo>
                        <a:pt x="136" y="124"/>
                        <a:pt x="136" y="124"/>
                        <a:pt x="136" y="124"/>
                      </a:cubicBezTo>
                      <a:cubicBezTo>
                        <a:pt x="136" y="124"/>
                        <a:pt x="136" y="124"/>
                        <a:pt x="136" y="124"/>
                      </a:cubicBezTo>
                      <a:cubicBezTo>
                        <a:pt x="138" y="125"/>
                        <a:pt x="138" y="125"/>
                        <a:pt x="138" y="125"/>
                      </a:cubicBezTo>
                      <a:cubicBezTo>
                        <a:pt x="138" y="125"/>
                        <a:pt x="138" y="125"/>
                        <a:pt x="138" y="125"/>
                      </a:cubicBezTo>
                      <a:cubicBezTo>
                        <a:pt x="139" y="125"/>
                        <a:pt x="139" y="125"/>
                        <a:pt x="139" y="125"/>
                      </a:cubicBezTo>
                      <a:cubicBezTo>
                        <a:pt x="139" y="125"/>
                        <a:pt x="139" y="125"/>
                        <a:pt x="139" y="125"/>
                      </a:cubicBezTo>
                      <a:cubicBezTo>
                        <a:pt x="140" y="125"/>
                        <a:pt x="140" y="125"/>
                        <a:pt x="140" y="125"/>
                      </a:cubicBezTo>
                      <a:cubicBezTo>
                        <a:pt x="141" y="125"/>
                        <a:pt x="141" y="125"/>
                        <a:pt x="141" y="125"/>
                      </a:cubicBezTo>
                      <a:cubicBezTo>
                        <a:pt x="141" y="125"/>
                        <a:pt x="141" y="125"/>
                        <a:pt x="141" y="125"/>
                      </a:cubicBezTo>
                      <a:cubicBezTo>
                        <a:pt x="142" y="126"/>
                        <a:pt x="142" y="126"/>
                        <a:pt x="142" y="126"/>
                      </a:cubicBezTo>
                      <a:cubicBezTo>
                        <a:pt x="143" y="126"/>
                        <a:pt x="143" y="126"/>
                        <a:pt x="143" y="126"/>
                      </a:cubicBezTo>
                      <a:cubicBezTo>
                        <a:pt x="143" y="127"/>
                        <a:pt x="143" y="127"/>
                        <a:pt x="143" y="127"/>
                      </a:cubicBezTo>
                      <a:cubicBezTo>
                        <a:pt x="144" y="127"/>
                        <a:pt x="144" y="127"/>
                        <a:pt x="144" y="127"/>
                      </a:cubicBezTo>
                      <a:cubicBezTo>
                        <a:pt x="144" y="127"/>
                        <a:pt x="144" y="127"/>
                        <a:pt x="144" y="127"/>
                      </a:cubicBezTo>
                      <a:cubicBezTo>
                        <a:pt x="143" y="127"/>
                        <a:pt x="143" y="127"/>
                        <a:pt x="143" y="127"/>
                      </a:cubicBezTo>
                      <a:cubicBezTo>
                        <a:pt x="143" y="128"/>
                        <a:pt x="143" y="128"/>
                        <a:pt x="143" y="128"/>
                      </a:cubicBezTo>
                      <a:cubicBezTo>
                        <a:pt x="143" y="128"/>
                        <a:pt x="143" y="128"/>
                        <a:pt x="143" y="128"/>
                      </a:cubicBezTo>
                      <a:cubicBezTo>
                        <a:pt x="143" y="129"/>
                        <a:pt x="143" y="129"/>
                        <a:pt x="143" y="129"/>
                      </a:cubicBezTo>
                      <a:cubicBezTo>
                        <a:pt x="143" y="129"/>
                        <a:pt x="143" y="129"/>
                        <a:pt x="143" y="129"/>
                      </a:cubicBezTo>
                      <a:cubicBezTo>
                        <a:pt x="142" y="130"/>
                        <a:pt x="142" y="130"/>
                        <a:pt x="142" y="130"/>
                      </a:cubicBezTo>
                      <a:cubicBezTo>
                        <a:pt x="142" y="130"/>
                        <a:pt x="142" y="130"/>
                        <a:pt x="142" y="130"/>
                      </a:cubicBezTo>
                      <a:cubicBezTo>
                        <a:pt x="141" y="131"/>
                        <a:pt x="141" y="131"/>
                        <a:pt x="141" y="131"/>
                      </a:cubicBezTo>
                      <a:cubicBezTo>
                        <a:pt x="142" y="131"/>
                        <a:pt x="142" y="131"/>
                        <a:pt x="142" y="131"/>
                      </a:cubicBezTo>
                      <a:cubicBezTo>
                        <a:pt x="142" y="132"/>
                        <a:pt x="142" y="132"/>
                        <a:pt x="142" y="132"/>
                      </a:cubicBezTo>
                      <a:cubicBezTo>
                        <a:pt x="142" y="133"/>
                        <a:pt x="142" y="133"/>
                        <a:pt x="142" y="133"/>
                      </a:cubicBezTo>
                      <a:cubicBezTo>
                        <a:pt x="142" y="133"/>
                        <a:pt x="142" y="133"/>
                        <a:pt x="142" y="133"/>
                      </a:cubicBezTo>
                      <a:cubicBezTo>
                        <a:pt x="141" y="134"/>
                        <a:pt x="141" y="134"/>
                        <a:pt x="141" y="134"/>
                      </a:cubicBezTo>
                      <a:cubicBezTo>
                        <a:pt x="142" y="134"/>
                        <a:pt x="142" y="134"/>
                        <a:pt x="142" y="134"/>
                      </a:cubicBezTo>
                      <a:cubicBezTo>
                        <a:pt x="143" y="134"/>
                        <a:pt x="143" y="134"/>
                        <a:pt x="143" y="134"/>
                      </a:cubicBezTo>
                      <a:cubicBezTo>
                        <a:pt x="144" y="134"/>
                        <a:pt x="144" y="134"/>
                        <a:pt x="144" y="134"/>
                      </a:cubicBezTo>
                      <a:cubicBezTo>
                        <a:pt x="144" y="134"/>
                        <a:pt x="144" y="134"/>
                        <a:pt x="144" y="134"/>
                      </a:cubicBezTo>
                      <a:cubicBezTo>
                        <a:pt x="144" y="134"/>
                        <a:pt x="144" y="134"/>
                        <a:pt x="144" y="134"/>
                      </a:cubicBezTo>
                      <a:cubicBezTo>
                        <a:pt x="145" y="134"/>
                        <a:pt x="145" y="134"/>
                        <a:pt x="145" y="134"/>
                      </a:cubicBezTo>
                      <a:cubicBezTo>
                        <a:pt x="145" y="134"/>
                        <a:pt x="145" y="134"/>
                        <a:pt x="145" y="134"/>
                      </a:cubicBezTo>
                      <a:cubicBezTo>
                        <a:pt x="146" y="134"/>
                        <a:pt x="146" y="134"/>
                        <a:pt x="146" y="134"/>
                      </a:cubicBezTo>
                      <a:cubicBezTo>
                        <a:pt x="147" y="134"/>
                        <a:pt x="147" y="134"/>
                        <a:pt x="147" y="134"/>
                      </a:cubicBezTo>
                      <a:cubicBezTo>
                        <a:pt x="148" y="135"/>
                        <a:pt x="148" y="135"/>
                        <a:pt x="148" y="135"/>
                      </a:cubicBezTo>
                      <a:cubicBezTo>
                        <a:pt x="149" y="134"/>
                        <a:pt x="149" y="134"/>
                        <a:pt x="149" y="134"/>
                      </a:cubicBezTo>
                      <a:cubicBezTo>
                        <a:pt x="150" y="134"/>
                        <a:pt x="150" y="134"/>
                        <a:pt x="150" y="134"/>
                      </a:cubicBezTo>
                      <a:cubicBezTo>
                        <a:pt x="150" y="135"/>
                        <a:pt x="150" y="135"/>
                        <a:pt x="150" y="135"/>
                      </a:cubicBezTo>
                      <a:cubicBezTo>
                        <a:pt x="150" y="135"/>
                        <a:pt x="150" y="135"/>
                        <a:pt x="150" y="135"/>
                      </a:cubicBezTo>
                      <a:cubicBezTo>
                        <a:pt x="151" y="134"/>
                        <a:pt x="151" y="134"/>
                        <a:pt x="151" y="134"/>
                      </a:cubicBezTo>
                      <a:cubicBezTo>
                        <a:pt x="151" y="134"/>
                        <a:pt x="151" y="134"/>
                        <a:pt x="151" y="134"/>
                      </a:cubicBezTo>
                      <a:cubicBezTo>
                        <a:pt x="152" y="134"/>
                        <a:pt x="152" y="134"/>
                        <a:pt x="152" y="134"/>
                      </a:cubicBezTo>
                      <a:cubicBezTo>
                        <a:pt x="152" y="135"/>
                        <a:pt x="152" y="135"/>
                        <a:pt x="152" y="135"/>
                      </a:cubicBezTo>
                      <a:cubicBezTo>
                        <a:pt x="152" y="135"/>
                        <a:pt x="152" y="135"/>
                        <a:pt x="152" y="135"/>
                      </a:cubicBezTo>
                      <a:cubicBezTo>
                        <a:pt x="152" y="135"/>
                        <a:pt x="152" y="135"/>
                        <a:pt x="152" y="135"/>
                      </a:cubicBezTo>
                      <a:cubicBezTo>
                        <a:pt x="153" y="135"/>
                        <a:pt x="153" y="135"/>
                        <a:pt x="153" y="135"/>
                      </a:cubicBezTo>
                      <a:cubicBezTo>
                        <a:pt x="153" y="135"/>
                        <a:pt x="153" y="135"/>
                        <a:pt x="153" y="135"/>
                      </a:cubicBezTo>
                      <a:cubicBezTo>
                        <a:pt x="154" y="135"/>
                        <a:pt x="154" y="135"/>
                        <a:pt x="154" y="135"/>
                      </a:cubicBezTo>
                      <a:cubicBezTo>
                        <a:pt x="154" y="135"/>
                        <a:pt x="154" y="135"/>
                        <a:pt x="154" y="135"/>
                      </a:cubicBezTo>
                      <a:cubicBezTo>
                        <a:pt x="155" y="135"/>
                        <a:pt x="155" y="135"/>
                        <a:pt x="155" y="135"/>
                      </a:cubicBezTo>
                      <a:cubicBezTo>
                        <a:pt x="155" y="134"/>
                        <a:pt x="155" y="134"/>
                        <a:pt x="155" y="134"/>
                      </a:cubicBezTo>
                      <a:cubicBezTo>
                        <a:pt x="156" y="134"/>
                        <a:pt x="156" y="134"/>
                        <a:pt x="156" y="134"/>
                      </a:cubicBezTo>
                      <a:cubicBezTo>
                        <a:pt x="157" y="134"/>
                        <a:pt x="157" y="134"/>
                        <a:pt x="157" y="134"/>
                      </a:cubicBezTo>
                      <a:cubicBezTo>
                        <a:pt x="158" y="133"/>
                        <a:pt x="158" y="133"/>
                        <a:pt x="158" y="133"/>
                      </a:cubicBezTo>
                      <a:cubicBezTo>
                        <a:pt x="159" y="133"/>
                        <a:pt x="159" y="133"/>
                        <a:pt x="159" y="133"/>
                      </a:cubicBezTo>
                      <a:cubicBezTo>
                        <a:pt x="160" y="133"/>
                        <a:pt x="160" y="133"/>
                        <a:pt x="160" y="133"/>
                      </a:cubicBezTo>
                      <a:cubicBezTo>
                        <a:pt x="160" y="133"/>
                        <a:pt x="160" y="133"/>
                        <a:pt x="160" y="133"/>
                      </a:cubicBezTo>
                      <a:cubicBezTo>
                        <a:pt x="160" y="133"/>
                        <a:pt x="160" y="133"/>
                        <a:pt x="160" y="133"/>
                      </a:cubicBezTo>
                      <a:cubicBezTo>
                        <a:pt x="161" y="133"/>
                        <a:pt x="161" y="133"/>
                        <a:pt x="161" y="133"/>
                      </a:cubicBezTo>
                      <a:cubicBezTo>
                        <a:pt x="162" y="133"/>
                        <a:pt x="162" y="133"/>
                        <a:pt x="162" y="133"/>
                      </a:cubicBezTo>
                      <a:cubicBezTo>
                        <a:pt x="162" y="133"/>
                        <a:pt x="162" y="133"/>
                        <a:pt x="162" y="133"/>
                      </a:cubicBezTo>
                      <a:cubicBezTo>
                        <a:pt x="164" y="133"/>
                        <a:pt x="164" y="133"/>
                        <a:pt x="164" y="133"/>
                      </a:cubicBezTo>
                      <a:cubicBezTo>
                        <a:pt x="166" y="132"/>
                        <a:pt x="166" y="132"/>
                        <a:pt x="166" y="132"/>
                      </a:cubicBezTo>
                      <a:cubicBezTo>
                        <a:pt x="166" y="131"/>
                        <a:pt x="166" y="131"/>
                        <a:pt x="166" y="131"/>
                      </a:cubicBezTo>
                      <a:cubicBezTo>
                        <a:pt x="166" y="131"/>
                        <a:pt x="166" y="131"/>
                        <a:pt x="166" y="131"/>
                      </a:cubicBezTo>
                      <a:cubicBezTo>
                        <a:pt x="167" y="132"/>
                        <a:pt x="167" y="132"/>
                        <a:pt x="167" y="132"/>
                      </a:cubicBezTo>
                      <a:cubicBezTo>
                        <a:pt x="167" y="131"/>
                        <a:pt x="167" y="131"/>
                        <a:pt x="167" y="131"/>
                      </a:cubicBezTo>
                      <a:cubicBezTo>
                        <a:pt x="168" y="131"/>
                        <a:pt x="168" y="131"/>
                        <a:pt x="168" y="131"/>
                      </a:cubicBezTo>
                      <a:cubicBezTo>
                        <a:pt x="168" y="130"/>
                        <a:pt x="168" y="130"/>
                        <a:pt x="168" y="130"/>
                      </a:cubicBezTo>
                      <a:cubicBezTo>
                        <a:pt x="168" y="130"/>
                        <a:pt x="168" y="130"/>
                        <a:pt x="168" y="130"/>
                      </a:cubicBezTo>
                      <a:cubicBezTo>
                        <a:pt x="168" y="130"/>
                        <a:pt x="168" y="130"/>
                        <a:pt x="168" y="130"/>
                      </a:cubicBezTo>
                      <a:cubicBezTo>
                        <a:pt x="169" y="130"/>
                        <a:pt x="169" y="130"/>
                        <a:pt x="169" y="130"/>
                      </a:cubicBezTo>
                      <a:cubicBezTo>
                        <a:pt x="169" y="130"/>
                        <a:pt x="169" y="130"/>
                        <a:pt x="169" y="130"/>
                      </a:cubicBezTo>
                      <a:cubicBezTo>
                        <a:pt x="169" y="129"/>
                        <a:pt x="169" y="129"/>
                        <a:pt x="169" y="129"/>
                      </a:cubicBezTo>
                      <a:cubicBezTo>
                        <a:pt x="169" y="129"/>
                        <a:pt x="169" y="129"/>
                        <a:pt x="169" y="129"/>
                      </a:cubicBezTo>
                      <a:cubicBezTo>
                        <a:pt x="170" y="129"/>
                        <a:pt x="170" y="129"/>
                        <a:pt x="170" y="129"/>
                      </a:cubicBezTo>
                      <a:cubicBezTo>
                        <a:pt x="170" y="130"/>
                        <a:pt x="170" y="130"/>
                        <a:pt x="170" y="130"/>
                      </a:cubicBezTo>
                      <a:cubicBezTo>
                        <a:pt x="170" y="130"/>
                        <a:pt x="170" y="130"/>
                        <a:pt x="170" y="130"/>
                      </a:cubicBezTo>
                      <a:cubicBezTo>
                        <a:pt x="170" y="131"/>
                        <a:pt x="170" y="131"/>
                        <a:pt x="170" y="131"/>
                      </a:cubicBezTo>
                      <a:cubicBezTo>
                        <a:pt x="170" y="131"/>
                        <a:pt x="170" y="131"/>
                        <a:pt x="170" y="131"/>
                      </a:cubicBezTo>
                      <a:cubicBezTo>
                        <a:pt x="170" y="131"/>
                        <a:pt x="170" y="131"/>
                        <a:pt x="170" y="131"/>
                      </a:cubicBezTo>
                      <a:cubicBezTo>
                        <a:pt x="169" y="132"/>
                        <a:pt x="169" y="132"/>
                        <a:pt x="169" y="132"/>
                      </a:cubicBezTo>
                      <a:cubicBezTo>
                        <a:pt x="169" y="132"/>
                        <a:pt x="169" y="132"/>
                        <a:pt x="169" y="132"/>
                      </a:cubicBezTo>
                      <a:cubicBezTo>
                        <a:pt x="169" y="132"/>
                        <a:pt x="169" y="132"/>
                        <a:pt x="169" y="132"/>
                      </a:cubicBezTo>
                      <a:cubicBezTo>
                        <a:pt x="170" y="133"/>
                        <a:pt x="170" y="133"/>
                        <a:pt x="170" y="133"/>
                      </a:cubicBezTo>
                      <a:cubicBezTo>
                        <a:pt x="170" y="133"/>
                        <a:pt x="170" y="133"/>
                        <a:pt x="170" y="133"/>
                      </a:cubicBezTo>
                      <a:cubicBezTo>
                        <a:pt x="171" y="133"/>
                        <a:pt x="171" y="133"/>
                        <a:pt x="171" y="133"/>
                      </a:cubicBezTo>
                      <a:cubicBezTo>
                        <a:pt x="171" y="133"/>
                        <a:pt x="171" y="133"/>
                        <a:pt x="171" y="133"/>
                      </a:cubicBezTo>
                      <a:cubicBezTo>
                        <a:pt x="172" y="133"/>
                        <a:pt x="172" y="133"/>
                        <a:pt x="172" y="133"/>
                      </a:cubicBezTo>
                      <a:cubicBezTo>
                        <a:pt x="172" y="134"/>
                        <a:pt x="172" y="134"/>
                        <a:pt x="172" y="134"/>
                      </a:cubicBezTo>
                      <a:cubicBezTo>
                        <a:pt x="172" y="134"/>
                        <a:pt x="172" y="134"/>
                        <a:pt x="172" y="134"/>
                      </a:cubicBezTo>
                      <a:cubicBezTo>
                        <a:pt x="172" y="134"/>
                        <a:pt x="172" y="134"/>
                        <a:pt x="172" y="134"/>
                      </a:cubicBezTo>
                      <a:cubicBezTo>
                        <a:pt x="173" y="134"/>
                        <a:pt x="173" y="134"/>
                        <a:pt x="173" y="134"/>
                      </a:cubicBezTo>
                      <a:cubicBezTo>
                        <a:pt x="173" y="134"/>
                        <a:pt x="173" y="134"/>
                        <a:pt x="173" y="134"/>
                      </a:cubicBezTo>
                      <a:cubicBezTo>
                        <a:pt x="173" y="134"/>
                        <a:pt x="173" y="134"/>
                        <a:pt x="173" y="134"/>
                      </a:cubicBezTo>
                      <a:cubicBezTo>
                        <a:pt x="173" y="135"/>
                        <a:pt x="173" y="135"/>
                        <a:pt x="173" y="135"/>
                      </a:cubicBezTo>
                      <a:cubicBezTo>
                        <a:pt x="172" y="135"/>
                        <a:pt x="172" y="135"/>
                        <a:pt x="172" y="135"/>
                      </a:cubicBezTo>
                      <a:cubicBezTo>
                        <a:pt x="172" y="135"/>
                        <a:pt x="172" y="135"/>
                        <a:pt x="172" y="135"/>
                      </a:cubicBezTo>
                      <a:cubicBezTo>
                        <a:pt x="172" y="136"/>
                        <a:pt x="172" y="136"/>
                        <a:pt x="172" y="136"/>
                      </a:cubicBezTo>
                      <a:cubicBezTo>
                        <a:pt x="172" y="136"/>
                        <a:pt x="172" y="136"/>
                        <a:pt x="172" y="136"/>
                      </a:cubicBezTo>
                      <a:cubicBezTo>
                        <a:pt x="173" y="136"/>
                        <a:pt x="173" y="136"/>
                        <a:pt x="173" y="136"/>
                      </a:cubicBezTo>
                      <a:cubicBezTo>
                        <a:pt x="173" y="136"/>
                        <a:pt x="173" y="136"/>
                        <a:pt x="173" y="136"/>
                      </a:cubicBezTo>
                      <a:cubicBezTo>
                        <a:pt x="174" y="136"/>
                        <a:pt x="174" y="136"/>
                        <a:pt x="174" y="136"/>
                      </a:cubicBezTo>
                      <a:cubicBezTo>
                        <a:pt x="175" y="135"/>
                        <a:pt x="175" y="135"/>
                        <a:pt x="175" y="135"/>
                      </a:cubicBezTo>
                      <a:cubicBezTo>
                        <a:pt x="175" y="135"/>
                        <a:pt x="175" y="135"/>
                        <a:pt x="175" y="135"/>
                      </a:cubicBezTo>
                      <a:cubicBezTo>
                        <a:pt x="175" y="136"/>
                        <a:pt x="175" y="136"/>
                        <a:pt x="175" y="136"/>
                      </a:cubicBezTo>
                      <a:cubicBezTo>
                        <a:pt x="175" y="137"/>
                        <a:pt x="175" y="137"/>
                        <a:pt x="175" y="137"/>
                      </a:cubicBezTo>
                      <a:cubicBezTo>
                        <a:pt x="176" y="137"/>
                        <a:pt x="176" y="137"/>
                        <a:pt x="176" y="137"/>
                      </a:cubicBezTo>
                      <a:cubicBezTo>
                        <a:pt x="176" y="137"/>
                        <a:pt x="176" y="137"/>
                        <a:pt x="176" y="137"/>
                      </a:cubicBezTo>
                      <a:cubicBezTo>
                        <a:pt x="177" y="137"/>
                        <a:pt x="177" y="137"/>
                        <a:pt x="177" y="137"/>
                      </a:cubicBezTo>
                      <a:cubicBezTo>
                        <a:pt x="177" y="137"/>
                        <a:pt x="177" y="137"/>
                        <a:pt x="177" y="137"/>
                      </a:cubicBezTo>
                      <a:cubicBezTo>
                        <a:pt x="178" y="137"/>
                        <a:pt x="178" y="137"/>
                        <a:pt x="178" y="137"/>
                      </a:cubicBezTo>
                      <a:cubicBezTo>
                        <a:pt x="178" y="138"/>
                        <a:pt x="178" y="138"/>
                        <a:pt x="178" y="138"/>
                      </a:cubicBezTo>
                      <a:cubicBezTo>
                        <a:pt x="179" y="138"/>
                        <a:pt x="179" y="138"/>
                        <a:pt x="179" y="138"/>
                      </a:cubicBezTo>
                      <a:cubicBezTo>
                        <a:pt x="179" y="137"/>
                        <a:pt x="179" y="137"/>
                        <a:pt x="179" y="137"/>
                      </a:cubicBezTo>
                      <a:cubicBezTo>
                        <a:pt x="179" y="137"/>
                        <a:pt x="179" y="137"/>
                        <a:pt x="179" y="137"/>
                      </a:cubicBezTo>
                      <a:cubicBezTo>
                        <a:pt x="180" y="137"/>
                        <a:pt x="180" y="137"/>
                        <a:pt x="180" y="137"/>
                      </a:cubicBezTo>
                      <a:cubicBezTo>
                        <a:pt x="180" y="137"/>
                        <a:pt x="180" y="137"/>
                        <a:pt x="180" y="137"/>
                      </a:cubicBezTo>
                      <a:cubicBezTo>
                        <a:pt x="180" y="138"/>
                        <a:pt x="180" y="138"/>
                        <a:pt x="180" y="138"/>
                      </a:cubicBezTo>
                      <a:cubicBezTo>
                        <a:pt x="180" y="138"/>
                        <a:pt x="180" y="138"/>
                        <a:pt x="180" y="138"/>
                      </a:cubicBezTo>
                      <a:cubicBezTo>
                        <a:pt x="181" y="138"/>
                        <a:pt x="181" y="138"/>
                        <a:pt x="181" y="138"/>
                      </a:cubicBezTo>
                      <a:cubicBezTo>
                        <a:pt x="181" y="137"/>
                        <a:pt x="181" y="137"/>
                        <a:pt x="181" y="137"/>
                      </a:cubicBezTo>
                      <a:cubicBezTo>
                        <a:pt x="182" y="137"/>
                        <a:pt x="182" y="137"/>
                        <a:pt x="182" y="137"/>
                      </a:cubicBezTo>
                      <a:cubicBezTo>
                        <a:pt x="182" y="138"/>
                        <a:pt x="182" y="138"/>
                        <a:pt x="182" y="138"/>
                      </a:cubicBezTo>
                      <a:cubicBezTo>
                        <a:pt x="182" y="138"/>
                        <a:pt x="182" y="138"/>
                        <a:pt x="182" y="138"/>
                      </a:cubicBezTo>
                      <a:cubicBezTo>
                        <a:pt x="183" y="137"/>
                        <a:pt x="183" y="137"/>
                        <a:pt x="183" y="137"/>
                      </a:cubicBezTo>
                      <a:cubicBezTo>
                        <a:pt x="183" y="137"/>
                        <a:pt x="183" y="137"/>
                        <a:pt x="183" y="137"/>
                      </a:cubicBezTo>
                      <a:cubicBezTo>
                        <a:pt x="183" y="137"/>
                        <a:pt x="183" y="137"/>
                        <a:pt x="183" y="137"/>
                      </a:cubicBezTo>
                      <a:cubicBezTo>
                        <a:pt x="184" y="137"/>
                        <a:pt x="184" y="137"/>
                        <a:pt x="184" y="137"/>
                      </a:cubicBezTo>
                      <a:cubicBezTo>
                        <a:pt x="184" y="137"/>
                        <a:pt x="184" y="137"/>
                        <a:pt x="184" y="137"/>
                      </a:cubicBezTo>
                      <a:cubicBezTo>
                        <a:pt x="184" y="137"/>
                        <a:pt x="184" y="137"/>
                        <a:pt x="184" y="137"/>
                      </a:cubicBezTo>
                      <a:cubicBezTo>
                        <a:pt x="185" y="137"/>
                        <a:pt x="185" y="137"/>
                        <a:pt x="185" y="137"/>
                      </a:cubicBezTo>
                      <a:close/>
                      <a:moveTo>
                        <a:pt x="267" y="165"/>
                      </a:moveTo>
                      <a:cubicBezTo>
                        <a:pt x="268" y="165"/>
                        <a:pt x="268" y="165"/>
                        <a:pt x="268" y="165"/>
                      </a:cubicBezTo>
                      <a:cubicBezTo>
                        <a:pt x="268" y="164"/>
                        <a:pt x="268" y="164"/>
                        <a:pt x="268" y="164"/>
                      </a:cubicBezTo>
                      <a:cubicBezTo>
                        <a:pt x="268" y="163"/>
                        <a:pt x="268" y="163"/>
                        <a:pt x="268" y="163"/>
                      </a:cubicBezTo>
                      <a:cubicBezTo>
                        <a:pt x="268" y="162"/>
                        <a:pt x="268" y="162"/>
                        <a:pt x="268" y="162"/>
                      </a:cubicBezTo>
                      <a:cubicBezTo>
                        <a:pt x="269" y="161"/>
                        <a:pt x="269" y="161"/>
                        <a:pt x="269" y="161"/>
                      </a:cubicBezTo>
                      <a:cubicBezTo>
                        <a:pt x="269" y="161"/>
                        <a:pt x="269" y="161"/>
                        <a:pt x="269" y="161"/>
                      </a:cubicBezTo>
                      <a:cubicBezTo>
                        <a:pt x="270" y="160"/>
                        <a:pt x="270" y="160"/>
                        <a:pt x="270" y="160"/>
                      </a:cubicBezTo>
                      <a:cubicBezTo>
                        <a:pt x="271" y="158"/>
                        <a:pt x="271" y="158"/>
                        <a:pt x="271" y="158"/>
                      </a:cubicBezTo>
                      <a:cubicBezTo>
                        <a:pt x="272" y="158"/>
                        <a:pt x="272" y="158"/>
                        <a:pt x="272" y="158"/>
                      </a:cubicBezTo>
                      <a:cubicBezTo>
                        <a:pt x="273" y="158"/>
                        <a:pt x="273" y="158"/>
                        <a:pt x="273" y="158"/>
                      </a:cubicBezTo>
                      <a:cubicBezTo>
                        <a:pt x="273" y="158"/>
                        <a:pt x="273" y="158"/>
                        <a:pt x="273" y="158"/>
                      </a:cubicBezTo>
                      <a:cubicBezTo>
                        <a:pt x="273" y="158"/>
                        <a:pt x="273" y="158"/>
                        <a:pt x="273" y="158"/>
                      </a:cubicBezTo>
                      <a:cubicBezTo>
                        <a:pt x="274" y="157"/>
                        <a:pt x="274" y="157"/>
                        <a:pt x="274" y="157"/>
                      </a:cubicBezTo>
                      <a:cubicBezTo>
                        <a:pt x="275" y="158"/>
                        <a:pt x="275" y="158"/>
                        <a:pt x="275" y="158"/>
                      </a:cubicBezTo>
                      <a:cubicBezTo>
                        <a:pt x="276" y="158"/>
                        <a:pt x="276" y="158"/>
                        <a:pt x="276" y="158"/>
                      </a:cubicBezTo>
                      <a:cubicBezTo>
                        <a:pt x="276" y="158"/>
                        <a:pt x="276" y="158"/>
                        <a:pt x="276" y="158"/>
                      </a:cubicBezTo>
                      <a:cubicBezTo>
                        <a:pt x="277" y="159"/>
                        <a:pt x="277" y="159"/>
                        <a:pt x="277" y="159"/>
                      </a:cubicBezTo>
                      <a:cubicBezTo>
                        <a:pt x="277" y="160"/>
                        <a:pt x="277" y="160"/>
                        <a:pt x="277" y="160"/>
                      </a:cubicBezTo>
                      <a:cubicBezTo>
                        <a:pt x="277" y="160"/>
                        <a:pt x="277" y="160"/>
                        <a:pt x="277" y="160"/>
                      </a:cubicBezTo>
                      <a:cubicBezTo>
                        <a:pt x="276" y="161"/>
                        <a:pt x="276" y="161"/>
                        <a:pt x="276" y="161"/>
                      </a:cubicBezTo>
                      <a:cubicBezTo>
                        <a:pt x="276" y="162"/>
                        <a:pt x="276" y="162"/>
                        <a:pt x="276" y="162"/>
                      </a:cubicBezTo>
                      <a:cubicBezTo>
                        <a:pt x="276" y="162"/>
                        <a:pt x="276" y="162"/>
                        <a:pt x="276" y="162"/>
                      </a:cubicBezTo>
                      <a:cubicBezTo>
                        <a:pt x="275" y="164"/>
                        <a:pt x="275" y="164"/>
                        <a:pt x="275" y="164"/>
                      </a:cubicBezTo>
                      <a:cubicBezTo>
                        <a:pt x="274" y="165"/>
                        <a:pt x="274" y="165"/>
                        <a:pt x="274" y="165"/>
                      </a:cubicBezTo>
                      <a:cubicBezTo>
                        <a:pt x="274" y="165"/>
                        <a:pt x="274" y="165"/>
                        <a:pt x="274" y="165"/>
                      </a:cubicBezTo>
                      <a:cubicBezTo>
                        <a:pt x="272" y="165"/>
                        <a:pt x="272" y="165"/>
                        <a:pt x="272" y="165"/>
                      </a:cubicBezTo>
                      <a:cubicBezTo>
                        <a:pt x="272" y="166"/>
                        <a:pt x="272" y="166"/>
                        <a:pt x="272" y="166"/>
                      </a:cubicBezTo>
                      <a:cubicBezTo>
                        <a:pt x="272" y="166"/>
                        <a:pt x="272" y="166"/>
                        <a:pt x="272" y="166"/>
                      </a:cubicBezTo>
                      <a:cubicBezTo>
                        <a:pt x="271" y="166"/>
                        <a:pt x="271" y="166"/>
                        <a:pt x="271" y="166"/>
                      </a:cubicBezTo>
                      <a:cubicBezTo>
                        <a:pt x="270" y="166"/>
                        <a:pt x="270" y="166"/>
                        <a:pt x="270" y="166"/>
                      </a:cubicBezTo>
                      <a:cubicBezTo>
                        <a:pt x="269" y="166"/>
                        <a:pt x="269" y="166"/>
                        <a:pt x="269" y="166"/>
                      </a:cubicBezTo>
                      <a:cubicBezTo>
                        <a:pt x="268" y="166"/>
                        <a:pt x="268" y="166"/>
                        <a:pt x="268" y="166"/>
                      </a:cubicBezTo>
                      <a:cubicBezTo>
                        <a:pt x="268" y="166"/>
                        <a:pt x="268" y="166"/>
                        <a:pt x="268" y="166"/>
                      </a:cubicBezTo>
                      <a:cubicBezTo>
                        <a:pt x="267" y="165"/>
                        <a:pt x="267" y="165"/>
                        <a:pt x="267" y="165"/>
                      </a:cubicBezTo>
                      <a:close/>
                      <a:moveTo>
                        <a:pt x="189" y="135"/>
                      </a:moveTo>
                      <a:cubicBezTo>
                        <a:pt x="189" y="134"/>
                        <a:pt x="189" y="134"/>
                        <a:pt x="189" y="134"/>
                      </a:cubicBezTo>
                      <a:cubicBezTo>
                        <a:pt x="189" y="134"/>
                        <a:pt x="189" y="134"/>
                        <a:pt x="189" y="134"/>
                      </a:cubicBezTo>
                      <a:cubicBezTo>
                        <a:pt x="189" y="134"/>
                        <a:pt x="189" y="134"/>
                        <a:pt x="189" y="134"/>
                      </a:cubicBezTo>
                      <a:cubicBezTo>
                        <a:pt x="189" y="133"/>
                        <a:pt x="189" y="133"/>
                        <a:pt x="189" y="133"/>
                      </a:cubicBezTo>
                      <a:cubicBezTo>
                        <a:pt x="189" y="133"/>
                        <a:pt x="189" y="133"/>
                        <a:pt x="189" y="133"/>
                      </a:cubicBezTo>
                      <a:cubicBezTo>
                        <a:pt x="190" y="133"/>
                        <a:pt x="190" y="133"/>
                        <a:pt x="190" y="133"/>
                      </a:cubicBezTo>
                      <a:cubicBezTo>
                        <a:pt x="190" y="133"/>
                        <a:pt x="190" y="133"/>
                        <a:pt x="190" y="133"/>
                      </a:cubicBezTo>
                      <a:cubicBezTo>
                        <a:pt x="190" y="133"/>
                        <a:pt x="190" y="133"/>
                        <a:pt x="190" y="133"/>
                      </a:cubicBezTo>
                      <a:cubicBezTo>
                        <a:pt x="190" y="134"/>
                        <a:pt x="190" y="134"/>
                        <a:pt x="190" y="134"/>
                      </a:cubicBezTo>
                      <a:cubicBezTo>
                        <a:pt x="190" y="134"/>
                        <a:pt x="190" y="134"/>
                        <a:pt x="190" y="134"/>
                      </a:cubicBezTo>
                      <a:cubicBezTo>
                        <a:pt x="189" y="134"/>
                        <a:pt x="189" y="134"/>
                        <a:pt x="189" y="134"/>
                      </a:cubicBezTo>
                      <a:cubicBezTo>
                        <a:pt x="189" y="135"/>
                        <a:pt x="189" y="135"/>
                        <a:pt x="189" y="135"/>
                      </a:cubicBezTo>
                      <a:cubicBezTo>
                        <a:pt x="189" y="135"/>
                        <a:pt x="189" y="135"/>
                        <a:pt x="189" y="135"/>
                      </a:cubicBezTo>
                      <a:close/>
                      <a:moveTo>
                        <a:pt x="181" y="141"/>
                      </a:moveTo>
                      <a:cubicBezTo>
                        <a:pt x="182" y="141"/>
                        <a:pt x="182" y="141"/>
                        <a:pt x="182" y="141"/>
                      </a:cubicBezTo>
                      <a:cubicBezTo>
                        <a:pt x="182" y="140"/>
                        <a:pt x="182" y="140"/>
                        <a:pt x="182" y="140"/>
                      </a:cubicBezTo>
                      <a:cubicBezTo>
                        <a:pt x="182" y="140"/>
                        <a:pt x="182" y="140"/>
                        <a:pt x="182" y="140"/>
                      </a:cubicBezTo>
                      <a:cubicBezTo>
                        <a:pt x="182" y="139"/>
                        <a:pt x="182" y="139"/>
                        <a:pt x="182" y="139"/>
                      </a:cubicBezTo>
                      <a:cubicBezTo>
                        <a:pt x="182" y="139"/>
                        <a:pt x="182" y="139"/>
                        <a:pt x="182" y="139"/>
                      </a:cubicBezTo>
                      <a:cubicBezTo>
                        <a:pt x="182" y="139"/>
                        <a:pt x="182" y="139"/>
                        <a:pt x="182" y="139"/>
                      </a:cubicBezTo>
                      <a:cubicBezTo>
                        <a:pt x="181" y="140"/>
                        <a:pt x="181" y="140"/>
                        <a:pt x="181" y="140"/>
                      </a:cubicBezTo>
                      <a:cubicBezTo>
                        <a:pt x="181" y="140"/>
                        <a:pt x="181" y="140"/>
                        <a:pt x="181" y="140"/>
                      </a:cubicBezTo>
                      <a:cubicBezTo>
                        <a:pt x="180" y="140"/>
                        <a:pt x="180" y="140"/>
                        <a:pt x="180" y="140"/>
                      </a:cubicBezTo>
                      <a:cubicBezTo>
                        <a:pt x="181" y="141"/>
                        <a:pt x="181" y="141"/>
                        <a:pt x="181" y="141"/>
                      </a:cubicBezTo>
                      <a:cubicBezTo>
                        <a:pt x="181" y="141"/>
                        <a:pt x="181" y="141"/>
                        <a:pt x="181" y="141"/>
                      </a:cubicBezTo>
                      <a:close/>
                      <a:moveTo>
                        <a:pt x="190" y="140"/>
                      </a:moveTo>
                      <a:cubicBezTo>
                        <a:pt x="189" y="140"/>
                        <a:pt x="189" y="140"/>
                        <a:pt x="189" y="140"/>
                      </a:cubicBezTo>
                      <a:cubicBezTo>
                        <a:pt x="189" y="140"/>
                        <a:pt x="189" y="140"/>
                        <a:pt x="189" y="140"/>
                      </a:cubicBezTo>
                      <a:cubicBezTo>
                        <a:pt x="189" y="141"/>
                        <a:pt x="189" y="141"/>
                        <a:pt x="189" y="141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9" y="139"/>
                        <a:pt x="189" y="139"/>
                        <a:pt x="189" y="139"/>
                      </a:cubicBezTo>
                      <a:cubicBezTo>
                        <a:pt x="189" y="138"/>
                        <a:pt x="189" y="138"/>
                        <a:pt x="189" y="138"/>
                      </a:cubicBezTo>
                      <a:cubicBezTo>
                        <a:pt x="190" y="138"/>
                        <a:pt x="190" y="138"/>
                        <a:pt x="190" y="138"/>
                      </a:cubicBezTo>
                      <a:cubicBezTo>
                        <a:pt x="190" y="138"/>
                        <a:pt x="190" y="138"/>
                        <a:pt x="190" y="138"/>
                      </a:cubicBezTo>
                      <a:cubicBezTo>
                        <a:pt x="190" y="138"/>
                        <a:pt x="190" y="138"/>
                        <a:pt x="190" y="138"/>
                      </a:cubicBezTo>
                      <a:cubicBezTo>
                        <a:pt x="191" y="139"/>
                        <a:pt x="191" y="139"/>
                        <a:pt x="191" y="139"/>
                      </a:cubicBezTo>
                      <a:cubicBezTo>
                        <a:pt x="190" y="140"/>
                        <a:pt x="190" y="140"/>
                        <a:pt x="190" y="140"/>
                      </a:cubicBezTo>
                      <a:close/>
                      <a:moveTo>
                        <a:pt x="191" y="139"/>
                      </a:moveTo>
                      <a:cubicBezTo>
                        <a:pt x="191" y="138"/>
                        <a:pt x="191" y="138"/>
                        <a:pt x="191" y="138"/>
                      </a:cubicBezTo>
                      <a:cubicBezTo>
                        <a:pt x="191" y="138"/>
                        <a:pt x="191" y="138"/>
                        <a:pt x="191" y="138"/>
                      </a:cubicBezTo>
                      <a:cubicBezTo>
                        <a:pt x="191" y="137"/>
                        <a:pt x="191" y="137"/>
                        <a:pt x="191" y="137"/>
                      </a:cubicBezTo>
                      <a:cubicBezTo>
                        <a:pt x="192" y="137"/>
                        <a:pt x="192" y="137"/>
                        <a:pt x="192" y="137"/>
                      </a:cubicBezTo>
                      <a:cubicBezTo>
                        <a:pt x="192" y="137"/>
                        <a:pt x="192" y="137"/>
                        <a:pt x="192" y="137"/>
                      </a:cubicBezTo>
                      <a:cubicBezTo>
                        <a:pt x="192" y="138"/>
                        <a:pt x="192" y="138"/>
                        <a:pt x="192" y="138"/>
                      </a:cubicBezTo>
                      <a:cubicBezTo>
                        <a:pt x="192" y="138"/>
                        <a:pt x="192" y="138"/>
                        <a:pt x="192" y="138"/>
                      </a:cubicBezTo>
                      <a:cubicBezTo>
                        <a:pt x="192" y="138"/>
                        <a:pt x="191" y="139"/>
                        <a:pt x="191" y="139"/>
                      </a:cubicBezTo>
                      <a:close/>
                      <a:moveTo>
                        <a:pt x="208" y="139"/>
                      </a:moveTo>
                      <a:cubicBezTo>
                        <a:pt x="208" y="137"/>
                        <a:pt x="208" y="137"/>
                        <a:pt x="208" y="137"/>
                      </a:cubicBezTo>
                      <a:cubicBezTo>
                        <a:pt x="209" y="137"/>
                        <a:pt x="209" y="137"/>
                        <a:pt x="209" y="137"/>
                      </a:cubicBezTo>
                      <a:cubicBezTo>
                        <a:pt x="210" y="137"/>
                        <a:pt x="210" y="137"/>
                        <a:pt x="210" y="137"/>
                      </a:cubicBezTo>
                      <a:cubicBezTo>
                        <a:pt x="210" y="138"/>
                        <a:pt x="210" y="138"/>
                        <a:pt x="210" y="138"/>
                      </a:cubicBezTo>
                      <a:cubicBezTo>
                        <a:pt x="209" y="139"/>
                        <a:pt x="209" y="139"/>
                        <a:pt x="209" y="139"/>
                      </a:cubicBezTo>
                      <a:cubicBezTo>
                        <a:pt x="209" y="139"/>
                        <a:pt x="209" y="139"/>
                        <a:pt x="209" y="139"/>
                      </a:cubicBezTo>
                      <a:cubicBezTo>
                        <a:pt x="209" y="139"/>
                        <a:pt x="209" y="139"/>
                        <a:pt x="209" y="139"/>
                      </a:cubicBezTo>
                      <a:cubicBezTo>
                        <a:pt x="209" y="138"/>
                        <a:pt x="209" y="138"/>
                        <a:pt x="209" y="138"/>
                      </a:cubicBezTo>
                      <a:cubicBezTo>
                        <a:pt x="208" y="138"/>
                        <a:pt x="208" y="138"/>
                        <a:pt x="208" y="138"/>
                      </a:cubicBezTo>
                      <a:cubicBezTo>
                        <a:pt x="208" y="139"/>
                        <a:pt x="208" y="139"/>
                        <a:pt x="208" y="139"/>
                      </a:cubicBezTo>
                      <a:cubicBezTo>
                        <a:pt x="208" y="139"/>
                        <a:pt x="208" y="139"/>
                        <a:pt x="208" y="139"/>
                      </a:cubicBezTo>
                      <a:close/>
                      <a:moveTo>
                        <a:pt x="207" y="138"/>
                      </a:moveTo>
                      <a:cubicBezTo>
                        <a:pt x="207" y="138"/>
                        <a:pt x="207" y="138"/>
                        <a:pt x="207" y="138"/>
                      </a:cubicBezTo>
                      <a:cubicBezTo>
                        <a:pt x="208" y="137"/>
                        <a:pt x="208" y="137"/>
                        <a:pt x="208" y="137"/>
                      </a:cubicBezTo>
                      <a:cubicBezTo>
                        <a:pt x="207" y="136"/>
                        <a:pt x="207" y="136"/>
                        <a:pt x="207" y="136"/>
                      </a:cubicBezTo>
                      <a:cubicBezTo>
                        <a:pt x="207" y="137"/>
                        <a:pt x="207" y="137"/>
                        <a:pt x="207" y="137"/>
                      </a:cubicBezTo>
                      <a:cubicBezTo>
                        <a:pt x="207" y="138"/>
                        <a:pt x="207" y="138"/>
                        <a:pt x="207" y="138"/>
                      </a:cubicBezTo>
                      <a:close/>
                      <a:moveTo>
                        <a:pt x="206" y="145"/>
                      </a:moveTo>
                      <a:cubicBezTo>
                        <a:pt x="207" y="144"/>
                        <a:pt x="207" y="144"/>
                        <a:pt x="207" y="144"/>
                      </a:cubicBezTo>
                      <a:cubicBezTo>
                        <a:pt x="208" y="144"/>
                        <a:pt x="208" y="144"/>
                        <a:pt x="208" y="144"/>
                      </a:cubicBezTo>
                      <a:cubicBezTo>
                        <a:pt x="208" y="143"/>
                        <a:pt x="208" y="143"/>
                        <a:pt x="208" y="143"/>
                      </a:cubicBezTo>
                      <a:cubicBezTo>
                        <a:pt x="207" y="143"/>
                        <a:pt x="207" y="143"/>
                        <a:pt x="207" y="143"/>
                      </a:cubicBezTo>
                      <a:cubicBezTo>
                        <a:pt x="207" y="143"/>
                        <a:pt x="207" y="143"/>
                        <a:pt x="207" y="143"/>
                      </a:cubicBezTo>
                      <a:cubicBezTo>
                        <a:pt x="207" y="141"/>
                        <a:pt x="207" y="141"/>
                        <a:pt x="207" y="141"/>
                      </a:cubicBezTo>
                      <a:cubicBezTo>
                        <a:pt x="208" y="140"/>
                        <a:pt x="208" y="140"/>
                        <a:pt x="208" y="140"/>
                      </a:cubicBezTo>
                      <a:cubicBezTo>
                        <a:pt x="207" y="141"/>
                        <a:pt x="207" y="141"/>
                        <a:pt x="207" y="141"/>
                      </a:cubicBezTo>
                      <a:cubicBezTo>
                        <a:pt x="206" y="142"/>
                        <a:pt x="206" y="142"/>
                        <a:pt x="206" y="142"/>
                      </a:cubicBezTo>
                      <a:cubicBezTo>
                        <a:pt x="206" y="141"/>
                        <a:pt x="206" y="141"/>
                        <a:pt x="206" y="141"/>
                      </a:cubicBezTo>
                      <a:cubicBezTo>
                        <a:pt x="207" y="139"/>
                        <a:pt x="207" y="139"/>
                        <a:pt x="207" y="139"/>
                      </a:cubicBezTo>
                      <a:cubicBezTo>
                        <a:pt x="206" y="137"/>
                        <a:pt x="206" y="137"/>
                        <a:pt x="206" y="137"/>
                      </a:cubicBezTo>
                      <a:cubicBezTo>
                        <a:pt x="205" y="136"/>
                        <a:pt x="205" y="136"/>
                        <a:pt x="205" y="136"/>
                      </a:cubicBezTo>
                      <a:cubicBezTo>
                        <a:pt x="205" y="135"/>
                        <a:pt x="205" y="135"/>
                        <a:pt x="205" y="135"/>
                      </a:cubicBezTo>
                      <a:cubicBezTo>
                        <a:pt x="204" y="135"/>
                        <a:pt x="204" y="135"/>
                        <a:pt x="204" y="135"/>
                      </a:cubicBezTo>
                      <a:cubicBezTo>
                        <a:pt x="204" y="136"/>
                        <a:pt x="204" y="136"/>
                        <a:pt x="204" y="136"/>
                      </a:cubicBezTo>
                      <a:cubicBezTo>
                        <a:pt x="204" y="135"/>
                        <a:pt x="204" y="135"/>
                        <a:pt x="204" y="135"/>
                      </a:cubicBezTo>
                      <a:cubicBezTo>
                        <a:pt x="204" y="134"/>
                        <a:pt x="204" y="134"/>
                        <a:pt x="204" y="134"/>
                      </a:cubicBezTo>
                      <a:cubicBezTo>
                        <a:pt x="204" y="134"/>
                        <a:pt x="204" y="134"/>
                        <a:pt x="204" y="134"/>
                      </a:cubicBezTo>
                      <a:cubicBezTo>
                        <a:pt x="204" y="133"/>
                        <a:pt x="204" y="133"/>
                        <a:pt x="204" y="133"/>
                      </a:cubicBezTo>
                      <a:cubicBezTo>
                        <a:pt x="204" y="132"/>
                        <a:pt x="204" y="132"/>
                        <a:pt x="204" y="132"/>
                      </a:cubicBezTo>
                      <a:cubicBezTo>
                        <a:pt x="203" y="132"/>
                        <a:pt x="203" y="132"/>
                        <a:pt x="203" y="132"/>
                      </a:cubicBezTo>
                      <a:cubicBezTo>
                        <a:pt x="202" y="133"/>
                        <a:pt x="202" y="133"/>
                        <a:pt x="202" y="133"/>
                      </a:cubicBezTo>
                      <a:cubicBezTo>
                        <a:pt x="201" y="135"/>
                        <a:pt x="201" y="135"/>
                        <a:pt x="201" y="135"/>
                      </a:cubicBezTo>
                      <a:cubicBezTo>
                        <a:pt x="201" y="136"/>
                        <a:pt x="201" y="136"/>
                        <a:pt x="201" y="136"/>
                      </a:cubicBezTo>
                      <a:cubicBezTo>
                        <a:pt x="201" y="136"/>
                        <a:pt x="201" y="136"/>
                        <a:pt x="201" y="136"/>
                      </a:cubicBezTo>
                      <a:cubicBezTo>
                        <a:pt x="200" y="135"/>
                        <a:pt x="200" y="135"/>
                        <a:pt x="200" y="135"/>
                      </a:cubicBezTo>
                      <a:cubicBezTo>
                        <a:pt x="200" y="135"/>
                        <a:pt x="200" y="135"/>
                        <a:pt x="200" y="135"/>
                      </a:cubicBezTo>
                      <a:cubicBezTo>
                        <a:pt x="200" y="136"/>
                        <a:pt x="200" y="136"/>
                        <a:pt x="200" y="136"/>
                      </a:cubicBezTo>
                      <a:cubicBezTo>
                        <a:pt x="199" y="136"/>
                        <a:pt x="199" y="136"/>
                        <a:pt x="199" y="136"/>
                      </a:cubicBezTo>
                      <a:cubicBezTo>
                        <a:pt x="200" y="136"/>
                        <a:pt x="200" y="136"/>
                        <a:pt x="200" y="136"/>
                      </a:cubicBezTo>
                      <a:cubicBezTo>
                        <a:pt x="199" y="137"/>
                        <a:pt x="199" y="137"/>
                        <a:pt x="199" y="137"/>
                      </a:cubicBezTo>
                      <a:cubicBezTo>
                        <a:pt x="198" y="137"/>
                        <a:pt x="198" y="137"/>
                        <a:pt x="198" y="137"/>
                      </a:cubicBezTo>
                      <a:cubicBezTo>
                        <a:pt x="198" y="138"/>
                        <a:pt x="198" y="138"/>
                        <a:pt x="198" y="138"/>
                      </a:cubicBezTo>
                      <a:cubicBezTo>
                        <a:pt x="196" y="138"/>
                        <a:pt x="196" y="138"/>
                        <a:pt x="196" y="138"/>
                      </a:cubicBezTo>
                      <a:cubicBezTo>
                        <a:pt x="196" y="138"/>
                        <a:pt x="196" y="138"/>
                        <a:pt x="196" y="138"/>
                      </a:cubicBezTo>
                      <a:cubicBezTo>
                        <a:pt x="195" y="138"/>
                        <a:pt x="195" y="138"/>
                        <a:pt x="195" y="138"/>
                      </a:cubicBezTo>
                      <a:cubicBezTo>
                        <a:pt x="193" y="139"/>
                        <a:pt x="193" y="139"/>
                        <a:pt x="193" y="139"/>
                      </a:cubicBezTo>
                      <a:cubicBezTo>
                        <a:pt x="193" y="140"/>
                        <a:pt x="193" y="140"/>
                        <a:pt x="193" y="140"/>
                      </a:cubicBezTo>
                      <a:cubicBezTo>
                        <a:pt x="194" y="141"/>
                        <a:pt x="194" y="141"/>
                        <a:pt x="194" y="141"/>
                      </a:cubicBezTo>
                      <a:cubicBezTo>
                        <a:pt x="195" y="140"/>
                        <a:pt x="195" y="140"/>
                        <a:pt x="195" y="140"/>
                      </a:cubicBezTo>
                      <a:cubicBezTo>
                        <a:pt x="195" y="140"/>
                        <a:pt x="195" y="140"/>
                        <a:pt x="195" y="140"/>
                      </a:cubicBezTo>
                      <a:cubicBezTo>
                        <a:pt x="195" y="139"/>
                        <a:pt x="195" y="139"/>
                        <a:pt x="195" y="139"/>
                      </a:cubicBezTo>
                      <a:cubicBezTo>
                        <a:pt x="196" y="140"/>
                        <a:pt x="196" y="140"/>
                        <a:pt x="196" y="140"/>
                      </a:cubicBezTo>
                      <a:cubicBezTo>
                        <a:pt x="196" y="141"/>
                        <a:pt x="196" y="141"/>
                        <a:pt x="196" y="141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ubicBezTo>
                        <a:pt x="197" y="141"/>
                        <a:pt x="197" y="141"/>
                        <a:pt x="197" y="141"/>
                      </a:cubicBezTo>
                      <a:cubicBezTo>
                        <a:pt x="197" y="141"/>
                        <a:pt x="197" y="141"/>
                        <a:pt x="197" y="141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ubicBezTo>
                        <a:pt x="198" y="143"/>
                        <a:pt x="198" y="143"/>
                        <a:pt x="198" y="143"/>
                      </a:cubicBezTo>
                      <a:cubicBezTo>
                        <a:pt x="199" y="143"/>
                        <a:pt x="199" y="143"/>
                        <a:pt x="199" y="143"/>
                      </a:cubicBezTo>
                      <a:cubicBezTo>
                        <a:pt x="199" y="145"/>
                        <a:pt x="199" y="145"/>
                        <a:pt x="199" y="145"/>
                      </a:cubicBezTo>
                      <a:cubicBezTo>
                        <a:pt x="200" y="145"/>
                        <a:pt x="200" y="145"/>
                        <a:pt x="200" y="145"/>
                      </a:cubicBezTo>
                      <a:cubicBezTo>
                        <a:pt x="201" y="144"/>
                        <a:pt x="201" y="144"/>
                        <a:pt x="201" y="144"/>
                      </a:cubicBezTo>
                      <a:cubicBezTo>
                        <a:pt x="201" y="145"/>
                        <a:pt x="201" y="145"/>
                        <a:pt x="201" y="145"/>
                      </a:cubicBezTo>
                      <a:cubicBezTo>
                        <a:pt x="202" y="146"/>
                        <a:pt x="202" y="146"/>
                        <a:pt x="202" y="146"/>
                      </a:cubicBezTo>
                      <a:cubicBezTo>
                        <a:pt x="203" y="146"/>
                        <a:pt x="203" y="146"/>
                        <a:pt x="203" y="146"/>
                      </a:cubicBezTo>
                      <a:cubicBezTo>
                        <a:pt x="203" y="146"/>
                        <a:pt x="203" y="146"/>
                        <a:pt x="203" y="146"/>
                      </a:cubicBezTo>
                      <a:cubicBezTo>
                        <a:pt x="204" y="145"/>
                        <a:pt x="204" y="145"/>
                        <a:pt x="204" y="145"/>
                      </a:cubicBezTo>
                      <a:cubicBezTo>
                        <a:pt x="205" y="145"/>
                        <a:pt x="205" y="145"/>
                        <a:pt x="205" y="145"/>
                      </a:cubicBezTo>
                      <a:cubicBezTo>
                        <a:pt x="206" y="144"/>
                        <a:pt x="206" y="144"/>
                        <a:pt x="206" y="144"/>
                      </a:cubicBezTo>
                      <a:cubicBezTo>
                        <a:pt x="206" y="145"/>
                        <a:pt x="206" y="145"/>
                        <a:pt x="206" y="145"/>
                      </a:cubicBezTo>
                      <a:close/>
                      <a:moveTo>
                        <a:pt x="297" y="139"/>
                      </a:moveTo>
                      <a:cubicBezTo>
                        <a:pt x="297" y="139"/>
                        <a:pt x="297" y="139"/>
                        <a:pt x="297" y="139"/>
                      </a:cubicBezTo>
                      <a:cubicBezTo>
                        <a:pt x="297" y="138"/>
                        <a:pt x="297" y="138"/>
                        <a:pt x="297" y="138"/>
                      </a:cubicBezTo>
                      <a:cubicBezTo>
                        <a:pt x="297" y="137"/>
                        <a:pt x="297" y="137"/>
                        <a:pt x="297" y="137"/>
                      </a:cubicBezTo>
                      <a:cubicBezTo>
                        <a:pt x="298" y="137"/>
                        <a:pt x="298" y="137"/>
                        <a:pt x="298" y="137"/>
                      </a:cubicBezTo>
                      <a:cubicBezTo>
                        <a:pt x="299" y="137"/>
                        <a:pt x="299" y="137"/>
                        <a:pt x="299" y="137"/>
                      </a:cubicBezTo>
                      <a:cubicBezTo>
                        <a:pt x="299" y="138"/>
                        <a:pt x="299" y="138"/>
                        <a:pt x="299" y="138"/>
                      </a:cubicBezTo>
                      <a:cubicBezTo>
                        <a:pt x="299" y="138"/>
                        <a:pt x="299" y="138"/>
                        <a:pt x="299" y="138"/>
                      </a:cubicBezTo>
                      <a:cubicBezTo>
                        <a:pt x="300" y="138"/>
                        <a:pt x="300" y="138"/>
                        <a:pt x="300" y="138"/>
                      </a:cubicBezTo>
                      <a:cubicBezTo>
                        <a:pt x="299" y="139"/>
                        <a:pt x="299" y="139"/>
                        <a:pt x="299" y="139"/>
                      </a:cubicBezTo>
                      <a:cubicBezTo>
                        <a:pt x="298" y="139"/>
                        <a:pt x="298" y="139"/>
                        <a:pt x="298" y="139"/>
                      </a:cubicBezTo>
                      <a:cubicBezTo>
                        <a:pt x="298" y="139"/>
                        <a:pt x="298" y="139"/>
                        <a:pt x="298" y="139"/>
                      </a:cubicBezTo>
                      <a:cubicBezTo>
                        <a:pt x="298" y="139"/>
                        <a:pt x="298" y="139"/>
                        <a:pt x="298" y="139"/>
                      </a:cubicBezTo>
                      <a:cubicBezTo>
                        <a:pt x="297" y="139"/>
                        <a:pt x="297" y="139"/>
                        <a:pt x="297" y="139"/>
                      </a:cubicBezTo>
                      <a:cubicBezTo>
                        <a:pt x="297" y="139"/>
                        <a:pt x="297" y="139"/>
                        <a:pt x="297" y="139"/>
                      </a:cubicBezTo>
                      <a:close/>
                      <a:moveTo>
                        <a:pt x="295" y="209"/>
                      </a:moveTo>
                      <a:cubicBezTo>
                        <a:pt x="294" y="209"/>
                        <a:pt x="294" y="209"/>
                        <a:pt x="294" y="209"/>
                      </a:cubicBezTo>
                      <a:cubicBezTo>
                        <a:pt x="293" y="209"/>
                        <a:pt x="293" y="209"/>
                        <a:pt x="293" y="209"/>
                      </a:cubicBezTo>
                      <a:cubicBezTo>
                        <a:pt x="292" y="209"/>
                        <a:pt x="292" y="209"/>
                        <a:pt x="292" y="209"/>
                      </a:cubicBezTo>
                      <a:cubicBezTo>
                        <a:pt x="291" y="208"/>
                        <a:pt x="291" y="208"/>
                        <a:pt x="291" y="208"/>
                      </a:cubicBezTo>
                      <a:cubicBezTo>
                        <a:pt x="291" y="208"/>
                        <a:pt x="291" y="208"/>
                        <a:pt x="291" y="208"/>
                      </a:cubicBezTo>
                      <a:cubicBezTo>
                        <a:pt x="290" y="207"/>
                        <a:pt x="290" y="207"/>
                        <a:pt x="290" y="207"/>
                      </a:cubicBezTo>
                      <a:cubicBezTo>
                        <a:pt x="289" y="207"/>
                        <a:pt x="289" y="207"/>
                        <a:pt x="289" y="207"/>
                      </a:cubicBezTo>
                      <a:cubicBezTo>
                        <a:pt x="289" y="206"/>
                        <a:pt x="289" y="206"/>
                        <a:pt x="289" y="206"/>
                      </a:cubicBezTo>
                      <a:cubicBezTo>
                        <a:pt x="288" y="206"/>
                        <a:pt x="288" y="206"/>
                        <a:pt x="288" y="206"/>
                      </a:cubicBezTo>
                      <a:cubicBezTo>
                        <a:pt x="288" y="206"/>
                        <a:pt x="288" y="206"/>
                        <a:pt x="288" y="206"/>
                      </a:cubicBezTo>
                      <a:cubicBezTo>
                        <a:pt x="287" y="206"/>
                        <a:pt x="287" y="206"/>
                        <a:pt x="287" y="206"/>
                      </a:cubicBezTo>
                      <a:cubicBezTo>
                        <a:pt x="286" y="206"/>
                        <a:pt x="286" y="206"/>
                        <a:pt x="286" y="206"/>
                      </a:cubicBezTo>
                      <a:cubicBezTo>
                        <a:pt x="286" y="205"/>
                        <a:pt x="286" y="205"/>
                        <a:pt x="286" y="205"/>
                      </a:cubicBezTo>
                      <a:cubicBezTo>
                        <a:pt x="285" y="205"/>
                        <a:pt x="285" y="205"/>
                        <a:pt x="285" y="205"/>
                      </a:cubicBezTo>
                      <a:cubicBezTo>
                        <a:pt x="285" y="205"/>
                        <a:pt x="285" y="205"/>
                        <a:pt x="285" y="205"/>
                      </a:cubicBezTo>
                      <a:cubicBezTo>
                        <a:pt x="284" y="204"/>
                        <a:pt x="284" y="204"/>
                        <a:pt x="284" y="204"/>
                      </a:cubicBezTo>
                      <a:cubicBezTo>
                        <a:pt x="284" y="204"/>
                        <a:pt x="284" y="204"/>
                        <a:pt x="284" y="204"/>
                      </a:cubicBezTo>
                      <a:cubicBezTo>
                        <a:pt x="284" y="204"/>
                        <a:pt x="284" y="204"/>
                        <a:pt x="284" y="204"/>
                      </a:cubicBezTo>
                      <a:cubicBezTo>
                        <a:pt x="283" y="203"/>
                        <a:pt x="283" y="203"/>
                        <a:pt x="283" y="203"/>
                      </a:cubicBezTo>
                      <a:cubicBezTo>
                        <a:pt x="283" y="203"/>
                        <a:pt x="283" y="203"/>
                        <a:pt x="283" y="203"/>
                      </a:cubicBezTo>
                      <a:cubicBezTo>
                        <a:pt x="283" y="202"/>
                        <a:pt x="283" y="202"/>
                        <a:pt x="283" y="202"/>
                      </a:cubicBezTo>
                      <a:cubicBezTo>
                        <a:pt x="283" y="202"/>
                        <a:pt x="283" y="202"/>
                        <a:pt x="283" y="202"/>
                      </a:cubicBezTo>
                      <a:cubicBezTo>
                        <a:pt x="283" y="202"/>
                        <a:pt x="283" y="202"/>
                        <a:pt x="283" y="202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2" y="202"/>
                        <a:pt x="282" y="202"/>
                        <a:pt x="282" y="202"/>
                      </a:cubicBezTo>
                      <a:cubicBezTo>
                        <a:pt x="281" y="202"/>
                        <a:pt x="281" y="202"/>
                        <a:pt x="281" y="202"/>
                      </a:cubicBezTo>
                      <a:cubicBezTo>
                        <a:pt x="280" y="201"/>
                        <a:pt x="280" y="201"/>
                        <a:pt x="280" y="201"/>
                      </a:cubicBezTo>
                      <a:cubicBezTo>
                        <a:pt x="279" y="201"/>
                        <a:pt x="279" y="201"/>
                        <a:pt x="279" y="201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cubicBezTo>
                        <a:pt x="278" y="200"/>
                        <a:pt x="278" y="200"/>
                        <a:pt x="278" y="200"/>
                      </a:cubicBezTo>
                      <a:cubicBezTo>
                        <a:pt x="278" y="199"/>
                        <a:pt x="278" y="199"/>
                        <a:pt x="278" y="199"/>
                      </a:cubicBezTo>
                      <a:cubicBezTo>
                        <a:pt x="277" y="199"/>
                        <a:pt x="277" y="199"/>
                        <a:pt x="277" y="199"/>
                      </a:cubicBezTo>
                      <a:cubicBezTo>
                        <a:pt x="277" y="199"/>
                        <a:pt x="277" y="199"/>
                        <a:pt x="277" y="199"/>
                      </a:cubicBezTo>
                      <a:cubicBezTo>
                        <a:pt x="276" y="198"/>
                        <a:pt x="276" y="198"/>
                        <a:pt x="276" y="198"/>
                      </a:cubicBezTo>
                      <a:cubicBezTo>
                        <a:pt x="276" y="197"/>
                        <a:pt x="276" y="197"/>
                        <a:pt x="276" y="197"/>
                      </a:cubicBezTo>
                      <a:cubicBezTo>
                        <a:pt x="275" y="197"/>
                        <a:pt x="275" y="197"/>
                        <a:pt x="275" y="197"/>
                      </a:cubicBezTo>
                      <a:cubicBezTo>
                        <a:pt x="276" y="196"/>
                        <a:pt x="276" y="196"/>
                        <a:pt x="276" y="196"/>
                      </a:cubicBezTo>
                      <a:cubicBezTo>
                        <a:pt x="277" y="197"/>
                        <a:pt x="277" y="197"/>
                        <a:pt x="277" y="197"/>
                      </a:cubicBezTo>
                      <a:cubicBezTo>
                        <a:pt x="278" y="196"/>
                        <a:pt x="278" y="196"/>
                        <a:pt x="278" y="196"/>
                      </a:cubicBezTo>
                      <a:cubicBezTo>
                        <a:pt x="279" y="195"/>
                        <a:pt x="279" y="195"/>
                        <a:pt x="279" y="195"/>
                      </a:cubicBezTo>
                      <a:cubicBezTo>
                        <a:pt x="277" y="195"/>
                        <a:pt x="277" y="195"/>
                        <a:pt x="277" y="195"/>
                      </a:cubicBezTo>
                      <a:cubicBezTo>
                        <a:pt x="277" y="194"/>
                        <a:pt x="277" y="194"/>
                        <a:pt x="277" y="194"/>
                      </a:cubicBezTo>
                      <a:cubicBezTo>
                        <a:pt x="277" y="194"/>
                        <a:pt x="277" y="194"/>
                        <a:pt x="277" y="194"/>
                      </a:cubicBezTo>
                      <a:cubicBezTo>
                        <a:pt x="277" y="193"/>
                        <a:pt x="277" y="193"/>
                        <a:pt x="277" y="193"/>
                      </a:cubicBezTo>
                      <a:cubicBezTo>
                        <a:pt x="276" y="193"/>
                        <a:pt x="276" y="193"/>
                        <a:pt x="276" y="193"/>
                      </a:cubicBezTo>
                      <a:cubicBezTo>
                        <a:pt x="276" y="194"/>
                        <a:pt x="276" y="194"/>
                        <a:pt x="276" y="194"/>
                      </a:cubicBezTo>
                      <a:cubicBezTo>
                        <a:pt x="276" y="195"/>
                        <a:pt x="276" y="195"/>
                        <a:pt x="276" y="195"/>
                      </a:cubicBezTo>
                      <a:cubicBezTo>
                        <a:pt x="275" y="194"/>
                        <a:pt x="275" y="194"/>
                        <a:pt x="275" y="194"/>
                      </a:cubicBezTo>
                      <a:cubicBezTo>
                        <a:pt x="276" y="193"/>
                        <a:pt x="276" y="193"/>
                        <a:pt x="276" y="193"/>
                      </a:cubicBezTo>
                      <a:cubicBezTo>
                        <a:pt x="276" y="192"/>
                        <a:pt x="276" y="192"/>
                        <a:pt x="276" y="192"/>
                      </a:cubicBezTo>
                      <a:cubicBezTo>
                        <a:pt x="275" y="193"/>
                        <a:pt x="275" y="193"/>
                        <a:pt x="275" y="193"/>
                      </a:cubicBezTo>
                      <a:cubicBezTo>
                        <a:pt x="275" y="193"/>
                        <a:pt x="275" y="193"/>
                        <a:pt x="275" y="193"/>
                      </a:cubicBezTo>
                      <a:cubicBezTo>
                        <a:pt x="275" y="192"/>
                        <a:pt x="275" y="192"/>
                        <a:pt x="275" y="192"/>
                      </a:cubicBezTo>
                      <a:cubicBezTo>
                        <a:pt x="274" y="192"/>
                        <a:pt x="274" y="192"/>
                        <a:pt x="274" y="192"/>
                      </a:cubicBezTo>
                      <a:cubicBezTo>
                        <a:pt x="274" y="191"/>
                        <a:pt x="274" y="191"/>
                        <a:pt x="274" y="191"/>
                      </a:cubicBezTo>
                      <a:cubicBezTo>
                        <a:pt x="274" y="191"/>
                        <a:pt x="274" y="191"/>
                        <a:pt x="274" y="191"/>
                      </a:cubicBezTo>
                      <a:cubicBezTo>
                        <a:pt x="274" y="190"/>
                        <a:pt x="274" y="190"/>
                        <a:pt x="274" y="190"/>
                      </a:cubicBezTo>
                      <a:cubicBezTo>
                        <a:pt x="273" y="189"/>
                        <a:pt x="273" y="189"/>
                        <a:pt x="273" y="189"/>
                      </a:cubicBezTo>
                      <a:cubicBezTo>
                        <a:pt x="273" y="189"/>
                        <a:pt x="273" y="189"/>
                        <a:pt x="273" y="189"/>
                      </a:cubicBezTo>
                      <a:cubicBezTo>
                        <a:pt x="274" y="188"/>
                        <a:pt x="274" y="188"/>
                        <a:pt x="274" y="188"/>
                      </a:cubicBezTo>
                      <a:cubicBezTo>
                        <a:pt x="274" y="187"/>
                        <a:pt x="274" y="187"/>
                        <a:pt x="274" y="187"/>
                      </a:cubicBezTo>
                      <a:cubicBezTo>
                        <a:pt x="272" y="189"/>
                        <a:pt x="272" y="189"/>
                        <a:pt x="272" y="189"/>
                      </a:cubicBezTo>
                      <a:cubicBezTo>
                        <a:pt x="272" y="189"/>
                        <a:pt x="272" y="189"/>
                        <a:pt x="272" y="189"/>
                      </a:cubicBezTo>
                      <a:cubicBezTo>
                        <a:pt x="272" y="189"/>
                        <a:pt x="272" y="189"/>
                        <a:pt x="272" y="189"/>
                      </a:cubicBezTo>
                      <a:cubicBezTo>
                        <a:pt x="272" y="188"/>
                        <a:pt x="272" y="188"/>
                        <a:pt x="272" y="188"/>
                      </a:cubicBezTo>
                      <a:cubicBezTo>
                        <a:pt x="272" y="188"/>
                        <a:pt x="272" y="188"/>
                        <a:pt x="272" y="188"/>
                      </a:cubicBezTo>
                      <a:cubicBezTo>
                        <a:pt x="271" y="188"/>
                        <a:pt x="271" y="188"/>
                        <a:pt x="271" y="188"/>
                      </a:cubicBezTo>
                      <a:cubicBezTo>
                        <a:pt x="271" y="188"/>
                        <a:pt x="271" y="188"/>
                        <a:pt x="271" y="188"/>
                      </a:cubicBezTo>
                      <a:cubicBezTo>
                        <a:pt x="270" y="189"/>
                        <a:pt x="270" y="189"/>
                        <a:pt x="270" y="189"/>
                      </a:cubicBezTo>
                      <a:cubicBezTo>
                        <a:pt x="270" y="189"/>
                        <a:pt x="270" y="189"/>
                        <a:pt x="270" y="189"/>
                      </a:cubicBezTo>
                      <a:cubicBezTo>
                        <a:pt x="270" y="189"/>
                        <a:pt x="270" y="189"/>
                        <a:pt x="270" y="189"/>
                      </a:cubicBezTo>
                      <a:cubicBezTo>
                        <a:pt x="270" y="188"/>
                        <a:pt x="270" y="188"/>
                        <a:pt x="270" y="188"/>
                      </a:cubicBezTo>
                      <a:cubicBezTo>
                        <a:pt x="270" y="187"/>
                        <a:pt x="270" y="187"/>
                        <a:pt x="270" y="187"/>
                      </a:cubicBezTo>
                      <a:cubicBezTo>
                        <a:pt x="270" y="187"/>
                        <a:pt x="270" y="187"/>
                        <a:pt x="270" y="187"/>
                      </a:cubicBezTo>
                      <a:cubicBezTo>
                        <a:pt x="270" y="187"/>
                        <a:pt x="270" y="187"/>
                        <a:pt x="270" y="187"/>
                      </a:cubicBezTo>
                      <a:cubicBezTo>
                        <a:pt x="269" y="187"/>
                        <a:pt x="269" y="187"/>
                        <a:pt x="269" y="187"/>
                      </a:cubicBezTo>
                      <a:cubicBezTo>
                        <a:pt x="269" y="187"/>
                        <a:pt x="269" y="187"/>
                        <a:pt x="269" y="187"/>
                      </a:cubicBezTo>
                      <a:cubicBezTo>
                        <a:pt x="268" y="188"/>
                        <a:pt x="268" y="188"/>
                        <a:pt x="268" y="188"/>
                      </a:cubicBezTo>
                      <a:cubicBezTo>
                        <a:pt x="268" y="189"/>
                        <a:pt x="268" y="189"/>
                        <a:pt x="268" y="189"/>
                      </a:cubicBezTo>
                      <a:cubicBezTo>
                        <a:pt x="267" y="188"/>
                        <a:pt x="267" y="188"/>
                        <a:pt x="267" y="188"/>
                      </a:cubicBezTo>
                      <a:cubicBezTo>
                        <a:pt x="266" y="188"/>
                        <a:pt x="266" y="188"/>
                        <a:pt x="266" y="188"/>
                      </a:cubicBezTo>
                      <a:cubicBezTo>
                        <a:pt x="266" y="188"/>
                        <a:pt x="266" y="188"/>
                        <a:pt x="266" y="188"/>
                      </a:cubicBezTo>
                      <a:cubicBezTo>
                        <a:pt x="265" y="187"/>
                        <a:pt x="265" y="187"/>
                        <a:pt x="265" y="187"/>
                      </a:cubicBezTo>
                      <a:cubicBezTo>
                        <a:pt x="264" y="186"/>
                        <a:pt x="264" y="186"/>
                        <a:pt x="264" y="186"/>
                      </a:cubicBezTo>
                      <a:cubicBezTo>
                        <a:pt x="264" y="187"/>
                        <a:pt x="264" y="187"/>
                        <a:pt x="264" y="187"/>
                      </a:cubicBezTo>
                      <a:cubicBezTo>
                        <a:pt x="264" y="188"/>
                        <a:pt x="264" y="188"/>
                        <a:pt x="264" y="188"/>
                      </a:cubicBezTo>
                      <a:cubicBezTo>
                        <a:pt x="264" y="188"/>
                        <a:pt x="264" y="188"/>
                        <a:pt x="264" y="188"/>
                      </a:cubicBezTo>
                      <a:cubicBezTo>
                        <a:pt x="263" y="188"/>
                        <a:pt x="263" y="188"/>
                        <a:pt x="263" y="188"/>
                      </a:cubicBezTo>
                      <a:cubicBezTo>
                        <a:pt x="262" y="188"/>
                        <a:pt x="262" y="188"/>
                        <a:pt x="262" y="188"/>
                      </a:cubicBezTo>
                      <a:cubicBezTo>
                        <a:pt x="261" y="188"/>
                        <a:pt x="261" y="188"/>
                        <a:pt x="261" y="188"/>
                      </a:cubicBezTo>
                      <a:cubicBezTo>
                        <a:pt x="261" y="189"/>
                        <a:pt x="261" y="189"/>
                        <a:pt x="261" y="189"/>
                      </a:cubicBezTo>
                      <a:cubicBezTo>
                        <a:pt x="260" y="189"/>
                        <a:pt x="260" y="189"/>
                        <a:pt x="260" y="189"/>
                      </a:cubicBezTo>
                      <a:cubicBezTo>
                        <a:pt x="260" y="189"/>
                        <a:pt x="260" y="189"/>
                        <a:pt x="260" y="189"/>
                      </a:cubicBezTo>
                      <a:cubicBezTo>
                        <a:pt x="259" y="189"/>
                        <a:pt x="259" y="189"/>
                        <a:pt x="259" y="189"/>
                      </a:cubicBezTo>
                      <a:cubicBezTo>
                        <a:pt x="258" y="189"/>
                        <a:pt x="258" y="189"/>
                        <a:pt x="258" y="189"/>
                      </a:cubicBezTo>
                      <a:cubicBezTo>
                        <a:pt x="258" y="188"/>
                        <a:pt x="258" y="188"/>
                        <a:pt x="258" y="188"/>
                      </a:cubicBezTo>
                      <a:cubicBezTo>
                        <a:pt x="257" y="187"/>
                        <a:pt x="257" y="187"/>
                        <a:pt x="257" y="187"/>
                      </a:cubicBezTo>
                      <a:cubicBezTo>
                        <a:pt x="257" y="187"/>
                        <a:pt x="257" y="187"/>
                        <a:pt x="257" y="187"/>
                      </a:cubicBezTo>
                      <a:cubicBezTo>
                        <a:pt x="256" y="187"/>
                        <a:pt x="256" y="187"/>
                        <a:pt x="256" y="187"/>
                      </a:cubicBezTo>
                      <a:cubicBezTo>
                        <a:pt x="255" y="185"/>
                        <a:pt x="255" y="185"/>
                        <a:pt x="255" y="185"/>
                      </a:cubicBezTo>
                      <a:cubicBezTo>
                        <a:pt x="256" y="184"/>
                        <a:pt x="256" y="184"/>
                        <a:pt x="256" y="184"/>
                      </a:cubicBezTo>
                      <a:cubicBezTo>
                        <a:pt x="256" y="184"/>
                        <a:pt x="256" y="184"/>
                        <a:pt x="256" y="184"/>
                      </a:cubicBezTo>
                      <a:cubicBezTo>
                        <a:pt x="256" y="183"/>
                        <a:pt x="256" y="183"/>
                        <a:pt x="256" y="183"/>
                      </a:cubicBezTo>
                      <a:cubicBezTo>
                        <a:pt x="257" y="183"/>
                        <a:pt x="257" y="183"/>
                        <a:pt x="257" y="183"/>
                      </a:cubicBezTo>
                      <a:cubicBezTo>
                        <a:pt x="258" y="182"/>
                        <a:pt x="258" y="182"/>
                        <a:pt x="258" y="182"/>
                      </a:cubicBezTo>
                      <a:cubicBezTo>
                        <a:pt x="258" y="182"/>
                        <a:pt x="258" y="182"/>
                        <a:pt x="258" y="182"/>
                      </a:cubicBezTo>
                      <a:cubicBezTo>
                        <a:pt x="259" y="182"/>
                        <a:pt x="259" y="182"/>
                        <a:pt x="259" y="182"/>
                      </a:cubicBezTo>
                      <a:cubicBezTo>
                        <a:pt x="260" y="182"/>
                        <a:pt x="260" y="182"/>
                        <a:pt x="260" y="182"/>
                      </a:cubicBezTo>
                      <a:cubicBezTo>
                        <a:pt x="260" y="181"/>
                        <a:pt x="260" y="181"/>
                        <a:pt x="260" y="181"/>
                      </a:cubicBezTo>
                      <a:cubicBezTo>
                        <a:pt x="259" y="181"/>
                        <a:pt x="259" y="181"/>
                        <a:pt x="259" y="181"/>
                      </a:cubicBezTo>
                      <a:cubicBezTo>
                        <a:pt x="259" y="180"/>
                        <a:pt x="259" y="180"/>
                        <a:pt x="259" y="180"/>
                      </a:cubicBezTo>
                      <a:cubicBezTo>
                        <a:pt x="260" y="180"/>
                        <a:pt x="260" y="180"/>
                        <a:pt x="260" y="180"/>
                      </a:cubicBezTo>
                      <a:cubicBezTo>
                        <a:pt x="260" y="180"/>
                        <a:pt x="260" y="180"/>
                        <a:pt x="260" y="180"/>
                      </a:cubicBezTo>
                      <a:cubicBezTo>
                        <a:pt x="260" y="180"/>
                        <a:pt x="260" y="180"/>
                        <a:pt x="260" y="180"/>
                      </a:cubicBezTo>
                      <a:cubicBezTo>
                        <a:pt x="260" y="179"/>
                        <a:pt x="260" y="179"/>
                        <a:pt x="260" y="179"/>
                      </a:cubicBezTo>
                      <a:cubicBezTo>
                        <a:pt x="260" y="179"/>
                        <a:pt x="260" y="179"/>
                        <a:pt x="260" y="179"/>
                      </a:cubicBezTo>
                      <a:cubicBezTo>
                        <a:pt x="261" y="180"/>
                        <a:pt x="261" y="180"/>
                        <a:pt x="261" y="180"/>
                      </a:cubicBezTo>
                      <a:cubicBezTo>
                        <a:pt x="262" y="180"/>
                        <a:pt x="262" y="180"/>
                        <a:pt x="262" y="180"/>
                      </a:cubicBezTo>
                      <a:cubicBezTo>
                        <a:pt x="263" y="181"/>
                        <a:pt x="263" y="181"/>
                        <a:pt x="263" y="181"/>
                      </a:cubicBezTo>
                      <a:cubicBezTo>
                        <a:pt x="264" y="182"/>
                        <a:pt x="264" y="182"/>
                        <a:pt x="264" y="182"/>
                      </a:cubicBezTo>
                      <a:cubicBezTo>
                        <a:pt x="264" y="182"/>
                        <a:pt x="264" y="182"/>
                        <a:pt x="264" y="182"/>
                      </a:cubicBezTo>
                      <a:cubicBezTo>
                        <a:pt x="265" y="182"/>
                        <a:pt x="265" y="182"/>
                        <a:pt x="265" y="182"/>
                      </a:cubicBezTo>
                      <a:cubicBezTo>
                        <a:pt x="266" y="182"/>
                        <a:pt x="266" y="182"/>
                        <a:pt x="266" y="182"/>
                      </a:cubicBezTo>
                      <a:cubicBezTo>
                        <a:pt x="266" y="182"/>
                        <a:pt x="266" y="182"/>
                        <a:pt x="266" y="182"/>
                      </a:cubicBezTo>
                      <a:cubicBezTo>
                        <a:pt x="267" y="182"/>
                        <a:pt x="267" y="182"/>
                        <a:pt x="267" y="182"/>
                      </a:cubicBezTo>
                      <a:cubicBezTo>
                        <a:pt x="267" y="182"/>
                        <a:pt x="267" y="182"/>
                        <a:pt x="267" y="182"/>
                      </a:cubicBezTo>
                      <a:cubicBezTo>
                        <a:pt x="268" y="182"/>
                        <a:pt x="268" y="182"/>
                        <a:pt x="268" y="182"/>
                      </a:cubicBezTo>
                      <a:cubicBezTo>
                        <a:pt x="269" y="182"/>
                        <a:pt x="269" y="182"/>
                        <a:pt x="269" y="182"/>
                      </a:cubicBezTo>
                      <a:cubicBezTo>
                        <a:pt x="269" y="181"/>
                        <a:pt x="269" y="181"/>
                        <a:pt x="269" y="181"/>
                      </a:cubicBezTo>
                      <a:cubicBezTo>
                        <a:pt x="270" y="181"/>
                        <a:pt x="270" y="181"/>
                        <a:pt x="270" y="181"/>
                      </a:cubicBezTo>
                      <a:cubicBezTo>
                        <a:pt x="270" y="181"/>
                        <a:pt x="270" y="181"/>
                        <a:pt x="270" y="181"/>
                      </a:cubicBezTo>
                      <a:cubicBezTo>
                        <a:pt x="270" y="182"/>
                        <a:pt x="270" y="182"/>
                        <a:pt x="270" y="182"/>
                      </a:cubicBezTo>
                      <a:cubicBezTo>
                        <a:pt x="271" y="182"/>
                        <a:pt x="271" y="182"/>
                        <a:pt x="271" y="182"/>
                      </a:cubicBezTo>
                      <a:cubicBezTo>
                        <a:pt x="272" y="181"/>
                        <a:pt x="272" y="181"/>
                        <a:pt x="272" y="181"/>
                      </a:cubicBezTo>
                      <a:cubicBezTo>
                        <a:pt x="272" y="181"/>
                        <a:pt x="272" y="181"/>
                        <a:pt x="272" y="181"/>
                      </a:cubicBezTo>
                      <a:cubicBezTo>
                        <a:pt x="273" y="180"/>
                        <a:pt x="273" y="180"/>
                        <a:pt x="273" y="180"/>
                      </a:cubicBezTo>
                      <a:cubicBezTo>
                        <a:pt x="273" y="181"/>
                        <a:pt x="273" y="181"/>
                        <a:pt x="273" y="181"/>
                      </a:cubicBezTo>
                      <a:cubicBezTo>
                        <a:pt x="273" y="182"/>
                        <a:pt x="273" y="182"/>
                        <a:pt x="273" y="182"/>
                      </a:cubicBezTo>
                      <a:cubicBezTo>
                        <a:pt x="273" y="182"/>
                        <a:pt x="273" y="182"/>
                        <a:pt x="273" y="182"/>
                      </a:cubicBezTo>
                      <a:cubicBezTo>
                        <a:pt x="274" y="182"/>
                        <a:pt x="274" y="182"/>
                        <a:pt x="274" y="182"/>
                      </a:cubicBezTo>
                      <a:cubicBezTo>
                        <a:pt x="274" y="181"/>
                        <a:pt x="274" y="181"/>
                        <a:pt x="274" y="181"/>
                      </a:cubicBezTo>
                      <a:cubicBezTo>
                        <a:pt x="275" y="182"/>
                        <a:pt x="275" y="182"/>
                        <a:pt x="275" y="182"/>
                      </a:cubicBezTo>
                      <a:cubicBezTo>
                        <a:pt x="275" y="181"/>
                        <a:pt x="275" y="181"/>
                        <a:pt x="275" y="181"/>
                      </a:cubicBezTo>
                      <a:cubicBezTo>
                        <a:pt x="275" y="179"/>
                        <a:pt x="275" y="179"/>
                        <a:pt x="275" y="179"/>
                      </a:cubicBezTo>
                      <a:cubicBezTo>
                        <a:pt x="274" y="178"/>
                        <a:pt x="274" y="178"/>
                        <a:pt x="274" y="178"/>
                      </a:cubicBezTo>
                      <a:cubicBezTo>
                        <a:pt x="274" y="177"/>
                        <a:pt x="274" y="177"/>
                        <a:pt x="274" y="177"/>
                      </a:cubicBezTo>
                      <a:cubicBezTo>
                        <a:pt x="273" y="177"/>
                        <a:pt x="273" y="177"/>
                        <a:pt x="273" y="177"/>
                      </a:cubicBezTo>
                      <a:cubicBezTo>
                        <a:pt x="274" y="176"/>
                        <a:pt x="274" y="176"/>
                        <a:pt x="274" y="176"/>
                      </a:cubicBezTo>
                      <a:cubicBezTo>
                        <a:pt x="274" y="175"/>
                        <a:pt x="274" y="175"/>
                        <a:pt x="274" y="175"/>
                      </a:cubicBezTo>
                      <a:cubicBezTo>
                        <a:pt x="274" y="175"/>
                        <a:pt x="274" y="175"/>
                        <a:pt x="274" y="175"/>
                      </a:cubicBezTo>
                      <a:cubicBezTo>
                        <a:pt x="276" y="175"/>
                        <a:pt x="276" y="175"/>
                        <a:pt x="276" y="175"/>
                      </a:cubicBezTo>
                      <a:cubicBezTo>
                        <a:pt x="277" y="174"/>
                        <a:pt x="277" y="174"/>
                        <a:pt x="277" y="174"/>
                      </a:cubicBezTo>
                      <a:cubicBezTo>
                        <a:pt x="278" y="173"/>
                        <a:pt x="278" y="173"/>
                        <a:pt x="278" y="173"/>
                      </a:cubicBezTo>
                      <a:cubicBezTo>
                        <a:pt x="279" y="172"/>
                        <a:pt x="279" y="172"/>
                        <a:pt x="279" y="172"/>
                      </a:cubicBezTo>
                      <a:cubicBezTo>
                        <a:pt x="279" y="172"/>
                        <a:pt x="279" y="172"/>
                        <a:pt x="279" y="172"/>
                      </a:cubicBezTo>
                      <a:cubicBezTo>
                        <a:pt x="280" y="173"/>
                        <a:pt x="280" y="173"/>
                        <a:pt x="280" y="173"/>
                      </a:cubicBezTo>
                      <a:cubicBezTo>
                        <a:pt x="281" y="173"/>
                        <a:pt x="281" y="173"/>
                        <a:pt x="281" y="173"/>
                      </a:cubicBezTo>
                      <a:cubicBezTo>
                        <a:pt x="281" y="173"/>
                        <a:pt x="281" y="173"/>
                        <a:pt x="281" y="173"/>
                      </a:cubicBezTo>
                      <a:cubicBezTo>
                        <a:pt x="280" y="172"/>
                        <a:pt x="280" y="172"/>
                        <a:pt x="280" y="172"/>
                      </a:cubicBezTo>
                      <a:cubicBezTo>
                        <a:pt x="280" y="171"/>
                        <a:pt x="280" y="171"/>
                        <a:pt x="280" y="171"/>
                      </a:cubicBezTo>
                      <a:cubicBezTo>
                        <a:pt x="281" y="170"/>
                        <a:pt x="281" y="170"/>
                        <a:pt x="281" y="170"/>
                      </a:cubicBezTo>
                      <a:cubicBezTo>
                        <a:pt x="282" y="170"/>
                        <a:pt x="282" y="170"/>
                        <a:pt x="282" y="170"/>
                      </a:cubicBezTo>
                      <a:cubicBezTo>
                        <a:pt x="282" y="169"/>
                        <a:pt x="282" y="169"/>
                        <a:pt x="282" y="169"/>
                      </a:cubicBezTo>
                      <a:cubicBezTo>
                        <a:pt x="283" y="170"/>
                        <a:pt x="283" y="170"/>
                        <a:pt x="283" y="170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5" y="169"/>
                        <a:pt x="285" y="169"/>
                        <a:pt x="285" y="169"/>
                      </a:cubicBezTo>
                      <a:cubicBezTo>
                        <a:pt x="284" y="168"/>
                        <a:pt x="284" y="168"/>
                        <a:pt x="284" y="168"/>
                      </a:cubicBezTo>
                      <a:cubicBezTo>
                        <a:pt x="285" y="167"/>
                        <a:pt x="285" y="167"/>
                        <a:pt x="285" y="167"/>
                      </a:cubicBezTo>
                      <a:cubicBezTo>
                        <a:pt x="285" y="166"/>
                        <a:pt x="285" y="166"/>
                        <a:pt x="285" y="166"/>
                      </a:cubicBezTo>
                      <a:cubicBezTo>
                        <a:pt x="285" y="166"/>
                        <a:pt x="285" y="166"/>
                        <a:pt x="285" y="166"/>
                      </a:cubicBezTo>
                      <a:cubicBezTo>
                        <a:pt x="285" y="165"/>
                        <a:pt x="285" y="165"/>
                        <a:pt x="285" y="165"/>
                      </a:cubicBezTo>
                      <a:cubicBezTo>
                        <a:pt x="285" y="165"/>
                        <a:pt x="285" y="165"/>
                        <a:pt x="285" y="165"/>
                      </a:cubicBezTo>
                      <a:cubicBezTo>
                        <a:pt x="285" y="164"/>
                        <a:pt x="285" y="164"/>
                        <a:pt x="285" y="164"/>
                      </a:cubicBezTo>
                      <a:cubicBezTo>
                        <a:pt x="285" y="163"/>
                        <a:pt x="285" y="163"/>
                        <a:pt x="285" y="163"/>
                      </a:cubicBezTo>
                      <a:cubicBezTo>
                        <a:pt x="285" y="163"/>
                        <a:pt x="285" y="163"/>
                        <a:pt x="285" y="163"/>
                      </a:cubicBezTo>
                      <a:cubicBezTo>
                        <a:pt x="285" y="163"/>
                        <a:pt x="285" y="163"/>
                        <a:pt x="285" y="163"/>
                      </a:cubicBezTo>
                      <a:cubicBezTo>
                        <a:pt x="285" y="162"/>
                        <a:pt x="285" y="162"/>
                        <a:pt x="285" y="162"/>
                      </a:cubicBezTo>
                      <a:cubicBezTo>
                        <a:pt x="286" y="162"/>
                        <a:pt x="286" y="162"/>
                        <a:pt x="286" y="162"/>
                      </a:cubicBezTo>
                      <a:cubicBezTo>
                        <a:pt x="286" y="161"/>
                        <a:pt x="286" y="161"/>
                        <a:pt x="286" y="161"/>
                      </a:cubicBezTo>
                      <a:cubicBezTo>
                        <a:pt x="286" y="160"/>
                        <a:pt x="286" y="160"/>
                        <a:pt x="286" y="160"/>
                      </a:cubicBezTo>
                      <a:cubicBezTo>
                        <a:pt x="286" y="160"/>
                        <a:pt x="286" y="160"/>
                        <a:pt x="286" y="160"/>
                      </a:cubicBezTo>
                      <a:cubicBezTo>
                        <a:pt x="286" y="160"/>
                        <a:pt x="286" y="160"/>
                        <a:pt x="286" y="160"/>
                      </a:cubicBezTo>
                      <a:cubicBezTo>
                        <a:pt x="285" y="160"/>
                        <a:pt x="285" y="160"/>
                        <a:pt x="285" y="160"/>
                      </a:cubicBezTo>
                      <a:cubicBezTo>
                        <a:pt x="285" y="161"/>
                        <a:pt x="285" y="161"/>
                        <a:pt x="285" y="161"/>
                      </a:cubicBezTo>
                      <a:cubicBezTo>
                        <a:pt x="285" y="161"/>
                        <a:pt x="285" y="161"/>
                        <a:pt x="285" y="161"/>
                      </a:cubicBezTo>
                      <a:cubicBezTo>
                        <a:pt x="285" y="161"/>
                        <a:pt x="285" y="161"/>
                        <a:pt x="285" y="161"/>
                      </a:cubicBezTo>
                      <a:cubicBezTo>
                        <a:pt x="285" y="160"/>
                        <a:pt x="285" y="160"/>
                        <a:pt x="285" y="160"/>
                      </a:cubicBezTo>
                      <a:cubicBezTo>
                        <a:pt x="284" y="160"/>
                        <a:pt x="284" y="160"/>
                        <a:pt x="284" y="160"/>
                      </a:cubicBezTo>
                      <a:cubicBezTo>
                        <a:pt x="283" y="160"/>
                        <a:pt x="283" y="160"/>
                        <a:pt x="283" y="160"/>
                      </a:cubicBezTo>
                      <a:cubicBezTo>
                        <a:pt x="282" y="159"/>
                        <a:pt x="282" y="159"/>
                        <a:pt x="282" y="159"/>
                      </a:cubicBezTo>
                      <a:cubicBezTo>
                        <a:pt x="282" y="159"/>
                        <a:pt x="282" y="159"/>
                        <a:pt x="282" y="159"/>
                      </a:cubicBezTo>
                      <a:cubicBezTo>
                        <a:pt x="284" y="158"/>
                        <a:pt x="284" y="158"/>
                        <a:pt x="284" y="158"/>
                      </a:cubicBezTo>
                      <a:cubicBezTo>
                        <a:pt x="283" y="158"/>
                        <a:pt x="283" y="158"/>
                        <a:pt x="283" y="158"/>
                      </a:cubicBezTo>
                      <a:cubicBezTo>
                        <a:pt x="283" y="158"/>
                        <a:pt x="283" y="158"/>
                        <a:pt x="283" y="158"/>
                      </a:cubicBezTo>
                      <a:cubicBezTo>
                        <a:pt x="283" y="157"/>
                        <a:pt x="283" y="157"/>
                        <a:pt x="283" y="157"/>
                      </a:cubicBezTo>
                      <a:cubicBezTo>
                        <a:pt x="283" y="156"/>
                        <a:pt x="283" y="156"/>
                        <a:pt x="283" y="156"/>
                      </a:cubicBezTo>
                      <a:cubicBezTo>
                        <a:pt x="282" y="156"/>
                        <a:pt x="282" y="156"/>
                        <a:pt x="282" y="156"/>
                      </a:cubicBezTo>
                      <a:cubicBezTo>
                        <a:pt x="282" y="156"/>
                        <a:pt x="282" y="156"/>
                        <a:pt x="282" y="156"/>
                      </a:cubicBezTo>
                      <a:cubicBezTo>
                        <a:pt x="282" y="156"/>
                        <a:pt x="282" y="156"/>
                        <a:pt x="282" y="156"/>
                      </a:cubicBezTo>
                      <a:cubicBezTo>
                        <a:pt x="282" y="157"/>
                        <a:pt x="282" y="157"/>
                        <a:pt x="282" y="157"/>
                      </a:cubicBezTo>
                      <a:cubicBezTo>
                        <a:pt x="282" y="157"/>
                        <a:pt x="282" y="157"/>
                        <a:pt x="282" y="157"/>
                      </a:cubicBezTo>
                      <a:cubicBezTo>
                        <a:pt x="281" y="157"/>
                        <a:pt x="281" y="157"/>
                        <a:pt x="281" y="157"/>
                      </a:cubicBezTo>
                      <a:cubicBezTo>
                        <a:pt x="281" y="157"/>
                        <a:pt x="281" y="157"/>
                        <a:pt x="281" y="157"/>
                      </a:cubicBezTo>
                      <a:cubicBezTo>
                        <a:pt x="280" y="157"/>
                        <a:pt x="280" y="157"/>
                        <a:pt x="280" y="157"/>
                      </a:cubicBezTo>
                      <a:cubicBezTo>
                        <a:pt x="280" y="156"/>
                        <a:pt x="280" y="156"/>
                        <a:pt x="280" y="156"/>
                      </a:cubicBezTo>
                      <a:cubicBezTo>
                        <a:pt x="281" y="155"/>
                        <a:pt x="281" y="155"/>
                        <a:pt x="281" y="155"/>
                      </a:cubicBezTo>
                      <a:cubicBezTo>
                        <a:pt x="281" y="155"/>
                        <a:pt x="281" y="155"/>
                        <a:pt x="281" y="155"/>
                      </a:cubicBezTo>
                      <a:cubicBezTo>
                        <a:pt x="279" y="155"/>
                        <a:pt x="279" y="155"/>
                        <a:pt x="279" y="155"/>
                      </a:cubicBezTo>
                      <a:cubicBezTo>
                        <a:pt x="279" y="154"/>
                        <a:pt x="279" y="154"/>
                        <a:pt x="279" y="154"/>
                      </a:cubicBezTo>
                      <a:cubicBezTo>
                        <a:pt x="280" y="154"/>
                        <a:pt x="280" y="154"/>
                        <a:pt x="280" y="154"/>
                      </a:cubicBezTo>
                      <a:cubicBezTo>
                        <a:pt x="280" y="154"/>
                        <a:pt x="280" y="154"/>
                        <a:pt x="280" y="154"/>
                      </a:cubicBezTo>
                      <a:cubicBezTo>
                        <a:pt x="280" y="154"/>
                        <a:pt x="280" y="154"/>
                        <a:pt x="280" y="154"/>
                      </a:cubicBezTo>
                      <a:cubicBezTo>
                        <a:pt x="280" y="153"/>
                        <a:pt x="280" y="153"/>
                        <a:pt x="280" y="153"/>
                      </a:cubicBezTo>
                      <a:cubicBezTo>
                        <a:pt x="281" y="153"/>
                        <a:pt x="281" y="153"/>
                        <a:pt x="281" y="153"/>
                      </a:cubicBezTo>
                      <a:cubicBezTo>
                        <a:pt x="281" y="153"/>
                        <a:pt x="281" y="153"/>
                        <a:pt x="281" y="153"/>
                      </a:cubicBezTo>
                      <a:cubicBezTo>
                        <a:pt x="281" y="152"/>
                        <a:pt x="281" y="152"/>
                        <a:pt x="281" y="152"/>
                      </a:cubicBezTo>
                      <a:cubicBezTo>
                        <a:pt x="280" y="153"/>
                        <a:pt x="280" y="153"/>
                        <a:pt x="280" y="153"/>
                      </a:cubicBezTo>
                      <a:cubicBezTo>
                        <a:pt x="279" y="154"/>
                        <a:pt x="279" y="154"/>
                        <a:pt x="279" y="154"/>
                      </a:cubicBezTo>
                      <a:cubicBezTo>
                        <a:pt x="279" y="154"/>
                        <a:pt x="279" y="154"/>
                        <a:pt x="279" y="154"/>
                      </a:cubicBezTo>
                      <a:cubicBezTo>
                        <a:pt x="278" y="154"/>
                        <a:pt x="278" y="154"/>
                        <a:pt x="278" y="154"/>
                      </a:cubicBezTo>
                      <a:cubicBezTo>
                        <a:pt x="278" y="153"/>
                        <a:pt x="278" y="153"/>
                        <a:pt x="278" y="153"/>
                      </a:cubicBezTo>
                      <a:cubicBezTo>
                        <a:pt x="278" y="153"/>
                        <a:pt x="278" y="153"/>
                        <a:pt x="278" y="153"/>
                      </a:cubicBezTo>
                      <a:cubicBezTo>
                        <a:pt x="277" y="154"/>
                        <a:pt x="277" y="154"/>
                        <a:pt x="277" y="154"/>
                      </a:cubicBezTo>
                      <a:cubicBezTo>
                        <a:pt x="277" y="154"/>
                        <a:pt x="277" y="154"/>
                        <a:pt x="277" y="154"/>
                      </a:cubicBezTo>
                      <a:cubicBezTo>
                        <a:pt x="276" y="154"/>
                        <a:pt x="276" y="154"/>
                        <a:pt x="276" y="154"/>
                      </a:cubicBezTo>
                      <a:cubicBezTo>
                        <a:pt x="275" y="154"/>
                        <a:pt x="275" y="154"/>
                        <a:pt x="275" y="154"/>
                      </a:cubicBezTo>
                      <a:cubicBezTo>
                        <a:pt x="275" y="154"/>
                        <a:pt x="275" y="154"/>
                        <a:pt x="275" y="154"/>
                      </a:cubicBezTo>
                      <a:cubicBezTo>
                        <a:pt x="275" y="155"/>
                        <a:pt x="275" y="155"/>
                        <a:pt x="275" y="155"/>
                      </a:cubicBezTo>
                      <a:cubicBezTo>
                        <a:pt x="274" y="155"/>
                        <a:pt x="274" y="155"/>
                        <a:pt x="274" y="155"/>
                      </a:cubicBezTo>
                      <a:cubicBezTo>
                        <a:pt x="274" y="154"/>
                        <a:pt x="274" y="154"/>
                        <a:pt x="274" y="154"/>
                      </a:cubicBezTo>
                      <a:cubicBezTo>
                        <a:pt x="275" y="154"/>
                        <a:pt x="275" y="154"/>
                        <a:pt x="275" y="154"/>
                      </a:cubicBezTo>
                      <a:cubicBezTo>
                        <a:pt x="275" y="153"/>
                        <a:pt x="275" y="153"/>
                        <a:pt x="275" y="153"/>
                      </a:cubicBezTo>
                      <a:cubicBezTo>
                        <a:pt x="274" y="153"/>
                        <a:pt x="274" y="153"/>
                        <a:pt x="274" y="153"/>
                      </a:cubicBezTo>
                      <a:cubicBezTo>
                        <a:pt x="275" y="152"/>
                        <a:pt x="275" y="152"/>
                        <a:pt x="275" y="152"/>
                      </a:cubicBezTo>
                      <a:cubicBezTo>
                        <a:pt x="275" y="152"/>
                        <a:pt x="275" y="152"/>
                        <a:pt x="275" y="152"/>
                      </a:cubicBezTo>
                      <a:cubicBezTo>
                        <a:pt x="276" y="152"/>
                        <a:pt x="276" y="152"/>
                        <a:pt x="276" y="152"/>
                      </a:cubicBezTo>
                      <a:cubicBezTo>
                        <a:pt x="276" y="153"/>
                        <a:pt x="276" y="153"/>
                        <a:pt x="276" y="153"/>
                      </a:cubicBezTo>
                      <a:cubicBezTo>
                        <a:pt x="277" y="153"/>
                        <a:pt x="277" y="153"/>
                        <a:pt x="277" y="153"/>
                      </a:cubicBezTo>
                      <a:cubicBezTo>
                        <a:pt x="277" y="152"/>
                        <a:pt x="277" y="152"/>
                        <a:pt x="277" y="152"/>
                      </a:cubicBezTo>
                      <a:cubicBezTo>
                        <a:pt x="278" y="152"/>
                        <a:pt x="278" y="152"/>
                        <a:pt x="278" y="152"/>
                      </a:cubicBezTo>
                      <a:cubicBezTo>
                        <a:pt x="278" y="151"/>
                        <a:pt x="278" y="151"/>
                        <a:pt x="278" y="151"/>
                      </a:cubicBezTo>
                      <a:cubicBezTo>
                        <a:pt x="278" y="151"/>
                        <a:pt x="278" y="151"/>
                        <a:pt x="278" y="151"/>
                      </a:cubicBezTo>
                      <a:cubicBezTo>
                        <a:pt x="277" y="150"/>
                        <a:pt x="277" y="150"/>
                        <a:pt x="277" y="150"/>
                      </a:cubicBezTo>
                      <a:cubicBezTo>
                        <a:pt x="277" y="150"/>
                        <a:pt x="277" y="150"/>
                        <a:pt x="277" y="150"/>
                      </a:cubicBezTo>
                      <a:cubicBezTo>
                        <a:pt x="276" y="149"/>
                        <a:pt x="276" y="149"/>
                        <a:pt x="276" y="149"/>
                      </a:cubicBezTo>
                      <a:cubicBezTo>
                        <a:pt x="276" y="149"/>
                        <a:pt x="276" y="149"/>
                        <a:pt x="276" y="149"/>
                      </a:cubicBezTo>
                      <a:cubicBezTo>
                        <a:pt x="276" y="149"/>
                        <a:pt x="276" y="149"/>
                        <a:pt x="276" y="149"/>
                      </a:cubicBezTo>
                      <a:cubicBezTo>
                        <a:pt x="276" y="148"/>
                        <a:pt x="276" y="148"/>
                        <a:pt x="276" y="148"/>
                      </a:cubicBezTo>
                      <a:cubicBezTo>
                        <a:pt x="275" y="148"/>
                        <a:pt x="275" y="148"/>
                        <a:pt x="275" y="148"/>
                      </a:cubicBezTo>
                      <a:cubicBezTo>
                        <a:pt x="275" y="148"/>
                        <a:pt x="275" y="148"/>
                        <a:pt x="275" y="148"/>
                      </a:cubicBezTo>
                      <a:cubicBezTo>
                        <a:pt x="274" y="148"/>
                        <a:pt x="274" y="148"/>
                        <a:pt x="274" y="148"/>
                      </a:cubicBezTo>
                      <a:cubicBezTo>
                        <a:pt x="274" y="147"/>
                        <a:pt x="274" y="147"/>
                        <a:pt x="274" y="147"/>
                      </a:cubicBezTo>
                      <a:cubicBezTo>
                        <a:pt x="275" y="147"/>
                        <a:pt x="275" y="147"/>
                        <a:pt x="275" y="147"/>
                      </a:cubicBezTo>
                      <a:cubicBezTo>
                        <a:pt x="275" y="147"/>
                        <a:pt x="275" y="147"/>
                        <a:pt x="275" y="147"/>
                      </a:cubicBezTo>
                      <a:cubicBezTo>
                        <a:pt x="276" y="147"/>
                        <a:pt x="276" y="147"/>
                        <a:pt x="276" y="147"/>
                      </a:cubicBezTo>
                      <a:cubicBezTo>
                        <a:pt x="276" y="147"/>
                        <a:pt x="276" y="147"/>
                        <a:pt x="276" y="147"/>
                      </a:cubicBezTo>
                      <a:cubicBezTo>
                        <a:pt x="276" y="146"/>
                        <a:pt x="276" y="146"/>
                        <a:pt x="276" y="146"/>
                      </a:cubicBezTo>
                      <a:cubicBezTo>
                        <a:pt x="275" y="146"/>
                        <a:pt x="275" y="146"/>
                        <a:pt x="275" y="146"/>
                      </a:cubicBezTo>
                      <a:cubicBezTo>
                        <a:pt x="275" y="145"/>
                        <a:pt x="275" y="145"/>
                        <a:pt x="275" y="145"/>
                      </a:cubicBezTo>
                      <a:cubicBezTo>
                        <a:pt x="274" y="145"/>
                        <a:pt x="274" y="145"/>
                        <a:pt x="274" y="145"/>
                      </a:cubicBezTo>
                      <a:cubicBezTo>
                        <a:pt x="274" y="145"/>
                        <a:pt x="274" y="145"/>
                        <a:pt x="274" y="145"/>
                      </a:cubicBezTo>
                      <a:cubicBezTo>
                        <a:pt x="274" y="145"/>
                        <a:pt x="274" y="145"/>
                        <a:pt x="274" y="145"/>
                      </a:cubicBezTo>
                      <a:cubicBezTo>
                        <a:pt x="273" y="146"/>
                        <a:pt x="273" y="146"/>
                        <a:pt x="273" y="146"/>
                      </a:cubicBezTo>
                      <a:cubicBezTo>
                        <a:pt x="273" y="146"/>
                        <a:pt x="273" y="146"/>
                        <a:pt x="273" y="146"/>
                      </a:cubicBezTo>
                      <a:cubicBezTo>
                        <a:pt x="273" y="145"/>
                        <a:pt x="273" y="145"/>
                        <a:pt x="273" y="145"/>
                      </a:cubicBezTo>
                      <a:cubicBezTo>
                        <a:pt x="274" y="144"/>
                        <a:pt x="274" y="144"/>
                        <a:pt x="274" y="144"/>
                      </a:cubicBezTo>
                      <a:cubicBezTo>
                        <a:pt x="274" y="143"/>
                        <a:pt x="274" y="143"/>
                        <a:pt x="274" y="143"/>
                      </a:cubicBezTo>
                      <a:cubicBezTo>
                        <a:pt x="274" y="143"/>
                        <a:pt x="274" y="143"/>
                        <a:pt x="274" y="143"/>
                      </a:cubicBezTo>
                      <a:cubicBezTo>
                        <a:pt x="275" y="142"/>
                        <a:pt x="275" y="142"/>
                        <a:pt x="275" y="142"/>
                      </a:cubicBezTo>
                      <a:cubicBezTo>
                        <a:pt x="275" y="141"/>
                        <a:pt x="275" y="141"/>
                        <a:pt x="275" y="141"/>
                      </a:cubicBezTo>
                      <a:cubicBezTo>
                        <a:pt x="275" y="140"/>
                        <a:pt x="275" y="140"/>
                        <a:pt x="275" y="140"/>
                      </a:cubicBezTo>
                      <a:cubicBezTo>
                        <a:pt x="275" y="140"/>
                        <a:pt x="275" y="140"/>
                        <a:pt x="275" y="140"/>
                      </a:cubicBezTo>
                      <a:cubicBezTo>
                        <a:pt x="274" y="140"/>
                        <a:pt x="274" y="140"/>
                        <a:pt x="274" y="140"/>
                      </a:cubicBezTo>
                      <a:cubicBezTo>
                        <a:pt x="274" y="140"/>
                        <a:pt x="274" y="140"/>
                        <a:pt x="274" y="140"/>
                      </a:cubicBezTo>
                      <a:cubicBezTo>
                        <a:pt x="273" y="140"/>
                        <a:pt x="273" y="140"/>
                        <a:pt x="273" y="140"/>
                      </a:cubicBezTo>
                      <a:cubicBezTo>
                        <a:pt x="273" y="141"/>
                        <a:pt x="273" y="141"/>
                        <a:pt x="273" y="141"/>
                      </a:cubicBezTo>
                      <a:cubicBezTo>
                        <a:pt x="273" y="141"/>
                        <a:pt x="273" y="141"/>
                        <a:pt x="273" y="141"/>
                      </a:cubicBezTo>
                      <a:cubicBezTo>
                        <a:pt x="272" y="140"/>
                        <a:pt x="272" y="140"/>
                        <a:pt x="272" y="140"/>
                      </a:cubicBezTo>
                      <a:cubicBezTo>
                        <a:pt x="272" y="139"/>
                        <a:pt x="272" y="139"/>
                        <a:pt x="272" y="139"/>
                      </a:cubicBezTo>
                      <a:cubicBezTo>
                        <a:pt x="271" y="139"/>
                        <a:pt x="271" y="139"/>
                        <a:pt x="271" y="139"/>
                      </a:cubicBezTo>
                      <a:cubicBezTo>
                        <a:pt x="271" y="138"/>
                        <a:pt x="271" y="138"/>
                        <a:pt x="271" y="138"/>
                      </a:cubicBezTo>
                      <a:cubicBezTo>
                        <a:pt x="271" y="137"/>
                        <a:pt x="271" y="137"/>
                        <a:pt x="271" y="137"/>
                      </a:cubicBezTo>
                      <a:cubicBezTo>
                        <a:pt x="272" y="137"/>
                        <a:pt x="272" y="137"/>
                        <a:pt x="272" y="137"/>
                      </a:cubicBezTo>
                      <a:cubicBezTo>
                        <a:pt x="272" y="137"/>
                        <a:pt x="272" y="137"/>
                        <a:pt x="272" y="137"/>
                      </a:cubicBezTo>
                      <a:cubicBezTo>
                        <a:pt x="272" y="136"/>
                        <a:pt x="272" y="136"/>
                        <a:pt x="272" y="136"/>
                      </a:cubicBezTo>
                      <a:cubicBezTo>
                        <a:pt x="272" y="136"/>
                        <a:pt x="272" y="136"/>
                        <a:pt x="272" y="136"/>
                      </a:cubicBezTo>
                      <a:cubicBezTo>
                        <a:pt x="271" y="136"/>
                        <a:pt x="271" y="136"/>
                        <a:pt x="271" y="136"/>
                      </a:cubicBezTo>
                      <a:cubicBezTo>
                        <a:pt x="271" y="136"/>
                        <a:pt x="271" y="136"/>
                        <a:pt x="271" y="136"/>
                      </a:cubicBezTo>
                      <a:cubicBezTo>
                        <a:pt x="271" y="137"/>
                        <a:pt x="271" y="137"/>
                        <a:pt x="271" y="137"/>
                      </a:cubicBezTo>
                      <a:cubicBezTo>
                        <a:pt x="270" y="138"/>
                        <a:pt x="270" y="138"/>
                        <a:pt x="270" y="138"/>
                      </a:cubicBezTo>
                      <a:cubicBezTo>
                        <a:pt x="270" y="137"/>
                        <a:pt x="270" y="137"/>
                        <a:pt x="270" y="137"/>
                      </a:cubicBezTo>
                      <a:cubicBezTo>
                        <a:pt x="269" y="137"/>
                        <a:pt x="269" y="137"/>
                        <a:pt x="269" y="137"/>
                      </a:cubicBezTo>
                      <a:cubicBezTo>
                        <a:pt x="269" y="137"/>
                        <a:pt x="269" y="137"/>
                        <a:pt x="269" y="137"/>
                      </a:cubicBezTo>
                      <a:cubicBezTo>
                        <a:pt x="269" y="138"/>
                        <a:pt x="269" y="138"/>
                        <a:pt x="269" y="138"/>
                      </a:cubicBezTo>
                      <a:cubicBezTo>
                        <a:pt x="269" y="138"/>
                        <a:pt x="269" y="138"/>
                        <a:pt x="269" y="138"/>
                      </a:cubicBezTo>
                      <a:cubicBezTo>
                        <a:pt x="269" y="139"/>
                        <a:pt x="269" y="139"/>
                        <a:pt x="269" y="139"/>
                      </a:cubicBezTo>
                      <a:cubicBezTo>
                        <a:pt x="269" y="139"/>
                        <a:pt x="269" y="139"/>
                        <a:pt x="269" y="139"/>
                      </a:cubicBezTo>
                      <a:cubicBezTo>
                        <a:pt x="270" y="139"/>
                        <a:pt x="270" y="139"/>
                        <a:pt x="270" y="139"/>
                      </a:cubicBezTo>
                      <a:cubicBezTo>
                        <a:pt x="270" y="141"/>
                        <a:pt x="270" y="141"/>
                        <a:pt x="270" y="141"/>
                      </a:cubicBezTo>
                      <a:cubicBezTo>
                        <a:pt x="271" y="141"/>
                        <a:pt x="271" y="141"/>
                        <a:pt x="271" y="141"/>
                      </a:cubicBezTo>
                      <a:cubicBezTo>
                        <a:pt x="271" y="142"/>
                        <a:pt x="271" y="142"/>
                        <a:pt x="271" y="142"/>
                      </a:cubicBezTo>
                      <a:cubicBezTo>
                        <a:pt x="271" y="143"/>
                        <a:pt x="271" y="143"/>
                        <a:pt x="271" y="143"/>
                      </a:cubicBezTo>
                      <a:cubicBezTo>
                        <a:pt x="270" y="143"/>
                        <a:pt x="270" y="143"/>
                        <a:pt x="270" y="143"/>
                      </a:cubicBezTo>
                      <a:cubicBezTo>
                        <a:pt x="269" y="144"/>
                        <a:pt x="269" y="144"/>
                        <a:pt x="269" y="144"/>
                      </a:cubicBezTo>
                      <a:cubicBezTo>
                        <a:pt x="267" y="144"/>
                        <a:pt x="267" y="144"/>
                        <a:pt x="267" y="144"/>
                      </a:cubicBezTo>
                      <a:cubicBezTo>
                        <a:pt x="267" y="144"/>
                        <a:pt x="267" y="144"/>
                        <a:pt x="267" y="144"/>
                      </a:cubicBezTo>
                      <a:cubicBezTo>
                        <a:pt x="266" y="144"/>
                        <a:pt x="266" y="144"/>
                        <a:pt x="266" y="144"/>
                      </a:cubicBezTo>
                      <a:cubicBezTo>
                        <a:pt x="266" y="143"/>
                        <a:pt x="266" y="143"/>
                        <a:pt x="266" y="143"/>
                      </a:cubicBezTo>
                      <a:cubicBezTo>
                        <a:pt x="266" y="143"/>
                        <a:pt x="266" y="143"/>
                        <a:pt x="266" y="143"/>
                      </a:cubicBezTo>
                      <a:cubicBezTo>
                        <a:pt x="266" y="142"/>
                        <a:pt x="266" y="142"/>
                        <a:pt x="266" y="142"/>
                      </a:cubicBezTo>
                      <a:cubicBezTo>
                        <a:pt x="264" y="142"/>
                        <a:pt x="264" y="142"/>
                        <a:pt x="264" y="142"/>
                      </a:cubicBezTo>
                      <a:cubicBezTo>
                        <a:pt x="263" y="141"/>
                        <a:pt x="263" y="141"/>
                        <a:pt x="263" y="141"/>
                      </a:cubicBezTo>
                      <a:cubicBezTo>
                        <a:pt x="262" y="141"/>
                        <a:pt x="262" y="141"/>
                        <a:pt x="262" y="141"/>
                      </a:cubicBezTo>
                      <a:cubicBezTo>
                        <a:pt x="262" y="143"/>
                        <a:pt x="262" y="143"/>
                        <a:pt x="262" y="143"/>
                      </a:cubicBezTo>
                      <a:cubicBezTo>
                        <a:pt x="263" y="144"/>
                        <a:pt x="263" y="144"/>
                        <a:pt x="263" y="144"/>
                      </a:cubicBezTo>
                      <a:cubicBezTo>
                        <a:pt x="262" y="144"/>
                        <a:pt x="262" y="144"/>
                        <a:pt x="262" y="144"/>
                      </a:cubicBezTo>
                      <a:cubicBezTo>
                        <a:pt x="262" y="144"/>
                        <a:pt x="262" y="144"/>
                        <a:pt x="262" y="144"/>
                      </a:cubicBezTo>
                      <a:cubicBezTo>
                        <a:pt x="261" y="143"/>
                        <a:pt x="261" y="143"/>
                        <a:pt x="261" y="143"/>
                      </a:cubicBezTo>
                      <a:cubicBezTo>
                        <a:pt x="261" y="142"/>
                        <a:pt x="261" y="142"/>
                        <a:pt x="261" y="142"/>
                      </a:cubicBezTo>
                      <a:cubicBezTo>
                        <a:pt x="260" y="142"/>
                        <a:pt x="260" y="142"/>
                        <a:pt x="260" y="142"/>
                      </a:cubicBezTo>
                      <a:cubicBezTo>
                        <a:pt x="260" y="142"/>
                        <a:pt x="260" y="142"/>
                        <a:pt x="260" y="142"/>
                      </a:cubicBezTo>
                      <a:cubicBezTo>
                        <a:pt x="259" y="141"/>
                        <a:pt x="259" y="141"/>
                        <a:pt x="259" y="141"/>
                      </a:cubicBezTo>
                      <a:cubicBezTo>
                        <a:pt x="259" y="140"/>
                        <a:pt x="259" y="140"/>
                        <a:pt x="259" y="140"/>
                      </a:cubicBezTo>
                      <a:cubicBezTo>
                        <a:pt x="259" y="140"/>
                        <a:pt x="259" y="140"/>
                        <a:pt x="259" y="140"/>
                      </a:cubicBezTo>
                      <a:cubicBezTo>
                        <a:pt x="258" y="140"/>
                        <a:pt x="258" y="140"/>
                        <a:pt x="258" y="140"/>
                      </a:cubicBezTo>
                      <a:cubicBezTo>
                        <a:pt x="257" y="139"/>
                        <a:pt x="257" y="139"/>
                        <a:pt x="257" y="139"/>
                      </a:cubicBezTo>
                      <a:cubicBezTo>
                        <a:pt x="257" y="139"/>
                        <a:pt x="257" y="139"/>
                        <a:pt x="257" y="139"/>
                      </a:cubicBezTo>
                      <a:cubicBezTo>
                        <a:pt x="256" y="138"/>
                        <a:pt x="256" y="138"/>
                        <a:pt x="256" y="138"/>
                      </a:cubicBezTo>
                      <a:cubicBezTo>
                        <a:pt x="256" y="138"/>
                        <a:pt x="256" y="138"/>
                        <a:pt x="256" y="138"/>
                      </a:cubicBezTo>
                      <a:cubicBezTo>
                        <a:pt x="256" y="138"/>
                        <a:pt x="256" y="138"/>
                        <a:pt x="256" y="138"/>
                      </a:cubicBezTo>
                      <a:cubicBezTo>
                        <a:pt x="258" y="140"/>
                        <a:pt x="258" y="140"/>
                        <a:pt x="258" y="140"/>
                      </a:cubicBezTo>
                      <a:cubicBezTo>
                        <a:pt x="258" y="140"/>
                        <a:pt x="258" y="140"/>
                        <a:pt x="258" y="140"/>
                      </a:cubicBezTo>
                      <a:cubicBezTo>
                        <a:pt x="259" y="141"/>
                        <a:pt x="259" y="141"/>
                        <a:pt x="259" y="141"/>
                      </a:cubicBezTo>
                      <a:cubicBezTo>
                        <a:pt x="259" y="141"/>
                        <a:pt x="259" y="141"/>
                        <a:pt x="259" y="141"/>
                      </a:cubicBezTo>
                      <a:cubicBezTo>
                        <a:pt x="259" y="142"/>
                        <a:pt x="259" y="142"/>
                        <a:pt x="259" y="142"/>
                      </a:cubicBezTo>
                      <a:cubicBezTo>
                        <a:pt x="259" y="142"/>
                        <a:pt x="259" y="142"/>
                        <a:pt x="259" y="142"/>
                      </a:cubicBezTo>
                      <a:cubicBezTo>
                        <a:pt x="259" y="142"/>
                        <a:pt x="259" y="142"/>
                        <a:pt x="259" y="142"/>
                      </a:cubicBezTo>
                      <a:cubicBezTo>
                        <a:pt x="258" y="143"/>
                        <a:pt x="258" y="143"/>
                        <a:pt x="258" y="143"/>
                      </a:cubicBezTo>
                      <a:cubicBezTo>
                        <a:pt x="257" y="142"/>
                        <a:pt x="257" y="142"/>
                        <a:pt x="257" y="142"/>
                      </a:cubicBezTo>
                      <a:cubicBezTo>
                        <a:pt x="256" y="142"/>
                        <a:pt x="256" y="142"/>
                        <a:pt x="256" y="142"/>
                      </a:cubicBezTo>
                      <a:cubicBezTo>
                        <a:pt x="256" y="141"/>
                        <a:pt x="256" y="141"/>
                        <a:pt x="256" y="141"/>
                      </a:cubicBezTo>
                      <a:cubicBezTo>
                        <a:pt x="255" y="141"/>
                        <a:pt x="255" y="141"/>
                        <a:pt x="255" y="141"/>
                      </a:cubicBezTo>
                      <a:cubicBezTo>
                        <a:pt x="255" y="140"/>
                        <a:pt x="255" y="140"/>
                        <a:pt x="255" y="140"/>
                      </a:cubicBezTo>
                      <a:cubicBezTo>
                        <a:pt x="254" y="141"/>
                        <a:pt x="254" y="141"/>
                        <a:pt x="254" y="141"/>
                      </a:cubicBezTo>
                      <a:cubicBezTo>
                        <a:pt x="253" y="141"/>
                        <a:pt x="253" y="141"/>
                        <a:pt x="253" y="141"/>
                      </a:cubicBezTo>
                      <a:cubicBezTo>
                        <a:pt x="252" y="141"/>
                        <a:pt x="252" y="141"/>
                        <a:pt x="252" y="141"/>
                      </a:cubicBezTo>
                      <a:cubicBezTo>
                        <a:pt x="251" y="140"/>
                        <a:pt x="251" y="140"/>
                        <a:pt x="251" y="140"/>
                      </a:cubicBezTo>
                      <a:cubicBezTo>
                        <a:pt x="250" y="140"/>
                        <a:pt x="250" y="140"/>
                        <a:pt x="250" y="140"/>
                      </a:cubicBezTo>
                      <a:cubicBezTo>
                        <a:pt x="250" y="140"/>
                        <a:pt x="250" y="140"/>
                        <a:pt x="250" y="140"/>
                      </a:cubicBezTo>
                      <a:cubicBezTo>
                        <a:pt x="249" y="139"/>
                        <a:pt x="249" y="139"/>
                        <a:pt x="249" y="139"/>
                      </a:cubicBezTo>
                      <a:cubicBezTo>
                        <a:pt x="249" y="139"/>
                        <a:pt x="249" y="139"/>
                        <a:pt x="249" y="139"/>
                      </a:cubicBezTo>
                      <a:cubicBezTo>
                        <a:pt x="250" y="138"/>
                        <a:pt x="250" y="138"/>
                        <a:pt x="250" y="138"/>
                      </a:cubicBezTo>
                      <a:cubicBezTo>
                        <a:pt x="251" y="137"/>
                        <a:pt x="251" y="137"/>
                        <a:pt x="251" y="137"/>
                      </a:cubicBezTo>
                      <a:cubicBezTo>
                        <a:pt x="251" y="137"/>
                        <a:pt x="251" y="137"/>
                        <a:pt x="251" y="137"/>
                      </a:cubicBezTo>
                      <a:cubicBezTo>
                        <a:pt x="250" y="137"/>
                        <a:pt x="250" y="137"/>
                        <a:pt x="250" y="137"/>
                      </a:cubicBezTo>
                      <a:cubicBezTo>
                        <a:pt x="249" y="138"/>
                        <a:pt x="249" y="138"/>
                        <a:pt x="249" y="138"/>
                      </a:cubicBezTo>
                      <a:cubicBezTo>
                        <a:pt x="249" y="139"/>
                        <a:pt x="249" y="139"/>
                        <a:pt x="249" y="139"/>
                      </a:cubicBezTo>
                      <a:cubicBezTo>
                        <a:pt x="248" y="139"/>
                        <a:pt x="248" y="139"/>
                        <a:pt x="248" y="139"/>
                      </a:cubicBezTo>
                      <a:cubicBezTo>
                        <a:pt x="248" y="138"/>
                        <a:pt x="248" y="138"/>
                        <a:pt x="248" y="138"/>
                      </a:cubicBezTo>
                      <a:cubicBezTo>
                        <a:pt x="247" y="138"/>
                        <a:pt x="247" y="138"/>
                        <a:pt x="247" y="138"/>
                      </a:cubicBezTo>
                      <a:cubicBezTo>
                        <a:pt x="246" y="138"/>
                        <a:pt x="246" y="138"/>
                        <a:pt x="246" y="138"/>
                      </a:cubicBezTo>
                      <a:cubicBezTo>
                        <a:pt x="247" y="139"/>
                        <a:pt x="247" y="139"/>
                        <a:pt x="247" y="139"/>
                      </a:cubicBezTo>
                      <a:cubicBezTo>
                        <a:pt x="247" y="139"/>
                        <a:pt x="247" y="139"/>
                        <a:pt x="247" y="139"/>
                      </a:cubicBezTo>
                      <a:cubicBezTo>
                        <a:pt x="246" y="139"/>
                        <a:pt x="246" y="139"/>
                        <a:pt x="246" y="139"/>
                      </a:cubicBezTo>
                      <a:cubicBezTo>
                        <a:pt x="244" y="138"/>
                        <a:pt x="244" y="138"/>
                        <a:pt x="244" y="138"/>
                      </a:cubicBezTo>
                      <a:cubicBezTo>
                        <a:pt x="244" y="137"/>
                        <a:pt x="244" y="137"/>
                        <a:pt x="244" y="137"/>
                      </a:cubicBezTo>
                      <a:cubicBezTo>
                        <a:pt x="243" y="136"/>
                        <a:pt x="243" y="136"/>
                        <a:pt x="243" y="136"/>
                      </a:cubicBezTo>
                      <a:cubicBezTo>
                        <a:pt x="244" y="136"/>
                        <a:pt x="244" y="136"/>
                        <a:pt x="244" y="136"/>
                      </a:cubicBezTo>
                      <a:cubicBezTo>
                        <a:pt x="245" y="135"/>
                        <a:pt x="245" y="135"/>
                        <a:pt x="245" y="135"/>
                      </a:cubicBezTo>
                      <a:cubicBezTo>
                        <a:pt x="245" y="135"/>
                        <a:pt x="245" y="135"/>
                        <a:pt x="245" y="135"/>
                      </a:cubicBezTo>
                      <a:cubicBezTo>
                        <a:pt x="245" y="134"/>
                        <a:pt x="245" y="134"/>
                        <a:pt x="245" y="134"/>
                      </a:cubicBezTo>
                      <a:cubicBezTo>
                        <a:pt x="245" y="135"/>
                        <a:pt x="245" y="135"/>
                        <a:pt x="245" y="135"/>
                      </a:cubicBezTo>
                      <a:cubicBezTo>
                        <a:pt x="243" y="135"/>
                        <a:pt x="243" y="135"/>
                        <a:pt x="243" y="135"/>
                      </a:cubicBezTo>
                      <a:cubicBezTo>
                        <a:pt x="243" y="136"/>
                        <a:pt x="243" y="136"/>
                        <a:pt x="243" y="136"/>
                      </a:cubicBezTo>
                      <a:cubicBezTo>
                        <a:pt x="243" y="136"/>
                        <a:pt x="243" y="136"/>
                        <a:pt x="243" y="136"/>
                      </a:cubicBezTo>
                      <a:cubicBezTo>
                        <a:pt x="242" y="135"/>
                        <a:pt x="242" y="135"/>
                        <a:pt x="242" y="135"/>
                      </a:cubicBezTo>
                      <a:cubicBezTo>
                        <a:pt x="243" y="135"/>
                        <a:pt x="243" y="135"/>
                        <a:pt x="243" y="135"/>
                      </a:cubicBezTo>
                      <a:cubicBezTo>
                        <a:pt x="242" y="134"/>
                        <a:pt x="242" y="134"/>
                        <a:pt x="242" y="134"/>
                      </a:cubicBezTo>
                      <a:cubicBezTo>
                        <a:pt x="242" y="134"/>
                        <a:pt x="242" y="134"/>
                        <a:pt x="242" y="134"/>
                      </a:cubicBezTo>
                      <a:cubicBezTo>
                        <a:pt x="242" y="135"/>
                        <a:pt x="242" y="135"/>
                        <a:pt x="242" y="135"/>
                      </a:cubicBezTo>
                      <a:cubicBezTo>
                        <a:pt x="242" y="135"/>
                        <a:pt x="242" y="135"/>
                        <a:pt x="242" y="135"/>
                      </a:cubicBezTo>
                      <a:cubicBezTo>
                        <a:pt x="242" y="136"/>
                        <a:pt x="242" y="136"/>
                        <a:pt x="242" y="136"/>
                      </a:cubicBezTo>
                      <a:cubicBezTo>
                        <a:pt x="241" y="136"/>
                        <a:pt x="241" y="136"/>
                        <a:pt x="241" y="136"/>
                      </a:cubicBezTo>
                      <a:cubicBezTo>
                        <a:pt x="240" y="135"/>
                        <a:pt x="240" y="135"/>
                        <a:pt x="240" y="135"/>
                      </a:cubicBezTo>
                      <a:cubicBezTo>
                        <a:pt x="240" y="135"/>
                        <a:pt x="240" y="135"/>
                        <a:pt x="240" y="135"/>
                      </a:cubicBezTo>
                      <a:cubicBezTo>
                        <a:pt x="239" y="135"/>
                        <a:pt x="239" y="135"/>
                        <a:pt x="239" y="135"/>
                      </a:cubicBezTo>
                      <a:cubicBezTo>
                        <a:pt x="239" y="136"/>
                        <a:pt x="239" y="136"/>
                        <a:pt x="239" y="136"/>
                      </a:cubicBezTo>
                      <a:cubicBezTo>
                        <a:pt x="239" y="136"/>
                        <a:pt x="239" y="136"/>
                        <a:pt x="239" y="136"/>
                      </a:cubicBezTo>
                      <a:cubicBezTo>
                        <a:pt x="238" y="135"/>
                        <a:pt x="238" y="135"/>
                        <a:pt x="238" y="135"/>
                      </a:cubicBezTo>
                      <a:cubicBezTo>
                        <a:pt x="238" y="134"/>
                        <a:pt x="238" y="134"/>
                        <a:pt x="238" y="134"/>
                      </a:cubicBezTo>
                      <a:cubicBezTo>
                        <a:pt x="238" y="134"/>
                        <a:pt x="238" y="134"/>
                        <a:pt x="238" y="134"/>
                      </a:cubicBezTo>
                      <a:cubicBezTo>
                        <a:pt x="239" y="135"/>
                        <a:pt x="239" y="135"/>
                        <a:pt x="239" y="135"/>
                      </a:cubicBezTo>
                      <a:cubicBezTo>
                        <a:pt x="238" y="134"/>
                        <a:pt x="238" y="134"/>
                        <a:pt x="238" y="134"/>
                      </a:cubicBezTo>
                      <a:cubicBezTo>
                        <a:pt x="238" y="134"/>
                        <a:pt x="238" y="134"/>
                        <a:pt x="238" y="134"/>
                      </a:cubicBezTo>
                      <a:cubicBezTo>
                        <a:pt x="237" y="133"/>
                        <a:pt x="237" y="133"/>
                        <a:pt x="237" y="133"/>
                      </a:cubicBezTo>
                      <a:cubicBezTo>
                        <a:pt x="236" y="132"/>
                        <a:pt x="236" y="132"/>
                        <a:pt x="236" y="132"/>
                      </a:cubicBezTo>
                      <a:cubicBezTo>
                        <a:pt x="237" y="132"/>
                        <a:pt x="237" y="132"/>
                        <a:pt x="237" y="132"/>
                      </a:cubicBezTo>
                      <a:cubicBezTo>
                        <a:pt x="237" y="131"/>
                        <a:pt x="237" y="131"/>
                        <a:pt x="237" y="131"/>
                      </a:cubicBezTo>
                      <a:cubicBezTo>
                        <a:pt x="236" y="129"/>
                        <a:pt x="236" y="129"/>
                        <a:pt x="236" y="129"/>
                      </a:cubicBezTo>
                      <a:cubicBezTo>
                        <a:pt x="236" y="129"/>
                        <a:pt x="236" y="129"/>
                        <a:pt x="236" y="129"/>
                      </a:cubicBezTo>
                      <a:cubicBezTo>
                        <a:pt x="237" y="129"/>
                        <a:pt x="237" y="129"/>
                        <a:pt x="237" y="129"/>
                      </a:cubicBezTo>
                      <a:cubicBezTo>
                        <a:pt x="237" y="128"/>
                        <a:pt x="237" y="128"/>
                        <a:pt x="237" y="128"/>
                      </a:cubicBezTo>
                      <a:cubicBezTo>
                        <a:pt x="237" y="127"/>
                        <a:pt x="237" y="127"/>
                        <a:pt x="237" y="127"/>
                      </a:cubicBezTo>
                      <a:cubicBezTo>
                        <a:pt x="237" y="127"/>
                        <a:pt x="237" y="127"/>
                        <a:pt x="237" y="127"/>
                      </a:cubicBezTo>
                      <a:cubicBezTo>
                        <a:pt x="238" y="127"/>
                        <a:pt x="238" y="127"/>
                        <a:pt x="238" y="127"/>
                      </a:cubicBezTo>
                      <a:cubicBezTo>
                        <a:pt x="238" y="128"/>
                        <a:pt x="238" y="128"/>
                        <a:pt x="238" y="128"/>
                      </a:cubicBezTo>
                      <a:cubicBezTo>
                        <a:pt x="239" y="128"/>
                        <a:pt x="239" y="128"/>
                        <a:pt x="239" y="128"/>
                      </a:cubicBezTo>
                      <a:cubicBezTo>
                        <a:pt x="240" y="128"/>
                        <a:pt x="240" y="128"/>
                        <a:pt x="240" y="128"/>
                      </a:cubicBezTo>
                      <a:cubicBezTo>
                        <a:pt x="240" y="129"/>
                        <a:pt x="240" y="129"/>
                        <a:pt x="240" y="129"/>
                      </a:cubicBezTo>
                      <a:cubicBezTo>
                        <a:pt x="242" y="130"/>
                        <a:pt x="242" y="130"/>
                        <a:pt x="242" y="130"/>
                      </a:cubicBezTo>
                      <a:cubicBezTo>
                        <a:pt x="243" y="130"/>
                        <a:pt x="243" y="130"/>
                        <a:pt x="243" y="130"/>
                      </a:cubicBezTo>
                      <a:cubicBezTo>
                        <a:pt x="244" y="129"/>
                        <a:pt x="244" y="129"/>
                        <a:pt x="244" y="129"/>
                      </a:cubicBezTo>
                      <a:cubicBezTo>
                        <a:pt x="245" y="129"/>
                        <a:pt x="245" y="129"/>
                        <a:pt x="245" y="129"/>
                      </a:cubicBezTo>
                      <a:cubicBezTo>
                        <a:pt x="244" y="129"/>
                        <a:pt x="244" y="129"/>
                        <a:pt x="244" y="129"/>
                      </a:cubicBezTo>
                      <a:cubicBezTo>
                        <a:pt x="244" y="128"/>
                        <a:pt x="244" y="128"/>
                        <a:pt x="244" y="128"/>
                      </a:cubicBezTo>
                      <a:cubicBezTo>
                        <a:pt x="243" y="128"/>
                        <a:pt x="243" y="128"/>
                        <a:pt x="243" y="128"/>
                      </a:cubicBezTo>
                      <a:cubicBezTo>
                        <a:pt x="243" y="127"/>
                        <a:pt x="243" y="127"/>
                        <a:pt x="243" y="127"/>
                      </a:cubicBezTo>
                      <a:cubicBezTo>
                        <a:pt x="242" y="127"/>
                        <a:pt x="242" y="127"/>
                        <a:pt x="242" y="127"/>
                      </a:cubicBezTo>
                      <a:cubicBezTo>
                        <a:pt x="241" y="126"/>
                        <a:pt x="241" y="126"/>
                        <a:pt x="241" y="126"/>
                      </a:cubicBezTo>
                      <a:cubicBezTo>
                        <a:pt x="240" y="126"/>
                        <a:pt x="240" y="126"/>
                        <a:pt x="240" y="126"/>
                      </a:cubicBezTo>
                      <a:cubicBezTo>
                        <a:pt x="239" y="126"/>
                        <a:pt x="239" y="126"/>
                        <a:pt x="239" y="126"/>
                      </a:cubicBezTo>
                      <a:cubicBezTo>
                        <a:pt x="238" y="126"/>
                        <a:pt x="238" y="126"/>
                        <a:pt x="238" y="126"/>
                      </a:cubicBezTo>
                      <a:cubicBezTo>
                        <a:pt x="237" y="125"/>
                        <a:pt x="237" y="125"/>
                        <a:pt x="237" y="125"/>
                      </a:cubicBezTo>
                      <a:cubicBezTo>
                        <a:pt x="236" y="124"/>
                        <a:pt x="236" y="124"/>
                        <a:pt x="236" y="124"/>
                      </a:cubicBezTo>
                      <a:cubicBezTo>
                        <a:pt x="237" y="123"/>
                        <a:pt x="237" y="123"/>
                        <a:pt x="237" y="123"/>
                      </a:cubicBezTo>
                      <a:cubicBezTo>
                        <a:pt x="237" y="122"/>
                        <a:pt x="237" y="122"/>
                        <a:pt x="237" y="122"/>
                      </a:cubicBezTo>
                      <a:cubicBezTo>
                        <a:pt x="237" y="122"/>
                        <a:pt x="237" y="122"/>
                        <a:pt x="237" y="122"/>
                      </a:cubicBezTo>
                      <a:cubicBezTo>
                        <a:pt x="238" y="121"/>
                        <a:pt x="238" y="121"/>
                        <a:pt x="238" y="121"/>
                      </a:cubicBezTo>
                      <a:cubicBezTo>
                        <a:pt x="238" y="121"/>
                        <a:pt x="238" y="121"/>
                        <a:pt x="238" y="121"/>
                      </a:cubicBezTo>
                      <a:cubicBezTo>
                        <a:pt x="239" y="120"/>
                        <a:pt x="239" y="120"/>
                        <a:pt x="239" y="120"/>
                      </a:cubicBezTo>
                      <a:cubicBezTo>
                        <a:pt x="239" y="119"/>
                        <a:pt x="239" y="119"/>
                        <a:pt x="239" y="119"/>
                      </a:cubicBezTo>
                      <a:cubicBezTo>
                        <a:pt x="239" y="118"/>
                        <a:pt x="239" y="118"/>
                        <a:pt x="239" y="118"/>
                      </a:cubicBezTo>
                      <a:cubicBezTo>
                        <a:pt x="240" y="118"/>
                        <a:pt x="240" y="118"/>
                        <a:pt x="240" y="118"/>
                      </a:cubicBezTo>
                      <a:cubicBezTo>
                        <a:pt x="240" y="117"/>
                        <a:pt x="240" y="117"/>
                        <a:pt x="240" y="117"/>
                      </a:cubicBezTo>
                      <a:cubicBezTo>
                        <a:pt x="241" y="117"/>
                        <a:pt x="241" y="117"/>
                        <a:pt x="241" y="117"/>
                      </a:cubicBezTo>
                      <a:cubicBezTo>
                        <a:pt x="242" y="117"/>
                        <a:pt x="242" y="117"/>
                        <a:pt x="242" y="117"/>
                      </a:cubicBezTo>
                      <a:cubicBezTo>
                        <a:pt x="242" y="116"/>
                        <a:pt x="242" y="116"/>
                        <a:pt x="242" y="116"/>
                      </a:cubicBezTo>
                      <a:cubicBezTo>
                        <a:pt x="242" y="116"/>
                        <a:pt x="242" y="116"/>
                        <a:pt x="242" y="116"/>
                      </a:cubicBezTo>
                      <a:cubicBezTo>
                        <a:pt x="241" y="116"/>
                        <a:pt x="241" y="116"/>
                        <a:pt x="241" y="116"/>
                      </a:cubicBezTo>
                      <a:cubicBezTo>
                        <a:pt x="241" y="116"/>
                        <a:pt x="241" y="116"/>
                        <a:pt x="241" y="116"/>
                      </a:cubicBezTo>
                      <a:cubicBezTo>
                        <a:pt x="242" y="114"/>
                        <a:pt x="242" y="114"/>
                        <a:pt x="242" y="114"/>
                      </a:cubicBezTo>
                      <a:cubicBezTo>
                        <a:pt x="243" y="113"/>
                        <a:pt x="243" y="113"/>
                        <a:pt x="243" y="113"/>
                      </a:cubicBezTo>
                      <a:cubicBezTo>
                        <a:pt x="243" y="113"/>
                        <a:pt x="243" y="113"/>
                        <a:pt x="243" y="113"/>
                      </a:cubicBezTo>
                      <a:cubicBezTo>
                        <a:pt x="244" y="112"/>
                        <a:pt x="244" y="112"/>
                        <a:pt x="244" y="112"/>
                      </a:cubicBezTo>
                      <a:cubicBezTo>
                        <a:pt x="244" y="112"/>
                        <a:pt x="244" y="112"/>
                        <a:pt x="244" y="112"/>
                      </a:cubicBezTo>
                      <a:cubicBezTo>
                        <a:pt x="245" y="112"/>
                        <a:pt x="245" y="112"/>
                        <a:pt x="245" y="112"/>
                      </a:cubicBezTo>
                      <a:cubicBezTo>
                        <a:pt x="245" y="111"/>
                        <a:pt x="245" y="111"/>
                        <a:pt x="245" y="111"/>
                      </a:cubicBezTo>
                      <a:cubicBezTo>
                        <a:pt x="246" y="111"/>
                        <a:pt x="246" y="111"/>
                        <a:pt x="246" y="111"/>
                      </a:cubicBezTo>
                      <a:cubicBezTo>
                        <a:pt x="246" y="112"/>
                        <a:pt x="246" y="112"/>
                        <a:pt x="246" y="112"/>
                      </a:cubicBezTo>
                      <a:cubicBezTo>
                        <a:pt x="246" y="111"/>
                        <a:pt x="246" y="111"/>
                        <a:pt x="246" y="111"/>
                      </a:cubicBezTo>
                      <a:cubicBezTo>
                        <a:pt x="246" y="111"/>
                        <a:pt x="246" y="111"/>
                        <a:pt x="246" y="111"/>
                      </a:cubicBezTo>
                      <a:cubicBezTo>
                        <a:pt x="247" y="109"/>
                        <a:pt x="247" y="109"/>
                        <a:pt x="247" y="109"/>
                      </a:cubicBezTo>
                      <a:cubicBezTo>
                        <a:pt x="248" y="109"/>
                        <a:pt x="248" y="109"/>
                        <a:pt x="248" y="109"/>
                      </a:cubicBezTo>
                      <a:cubicBezTo>
                        <a:pt x="248" y="109"/>
                        <a:pt x="248" y="109"/>
                        <a:pt x="248" y="109"/>
                      </a:cubicBezTo>
                      <a:cubicBezTo>
                        <a:pt x="248" y="108"/>
                        <a:pt x="248" y="108"/>
                        <a:pt x="248" y="108"/>
                      </a:cubicBezTo>
                      <a:cubicBezTo>
                        <a:pt x="249" y="108"/>
                        <a:pt x="249" y="108"/>
                        <a:pt x="249" y="108"/>
                      </a:cubicBezTo>
                      <a:cubicBezTo>
                        <a:pt x="250" y="107"/>
                        <a:pt x="250" y="107"/>
                        <a:pt x="250" y="107"/>
                      </a:cubicBezTo>
                      <a:cubicBezTo>
                        <a:pt x="250" y="107"/>
                        <a:pt x="250" y="107"/>
                        <a:pt x="250" y="107"/>
                      </a:cubicBezTo>
                      <a:cubicBezTo>
                        <a:pt x="251" y="107"/>
                        <a:pt x="251" y="107"/>
                        <a:pt x="251" y="107"/>
                      </a:cubicBezTo>
                      <a:cubicBezTo>
                        <a:pt x="251" y="106"/>
                        <a:pt x="251" y="106"/>
                        <a:pt x="251" y="106"/>
                      </a:cubicBezTo>
                      <a:cubicBezTo>
                        <a:pt x="251" y="106"/>
                        <a:pt x="251" y="106"/>
                        <a:pt x="251" y="106"/>
                      </a:cubicBezTo>
                      <a:cubicBezTo>
                        <a:pt x="253" y="105"/>
                        <a:pt x="253" y="105"/>
                        <a:pt x="253" y="105"/>
                      </a:cubicBezTo>
                      <a:cubicBezTo>
                        <a:pt x="254" y="104"/>
                        <a:pt x="254" y="104"/>
                        <a:pt x="254" y="104"/>
                      </a:cubicBezTo>
                      <a:cubicBezTo>
                        <a:pt x="256" y="103"/>
                        <a:pt x="256" y="103"/>
                        <a:pt x="256" y="103"/>
                      </a:cubicBezTo>
                      <a:cubicBezTo>
                        <a:pt x="258" y="103"/>
                        <a:pt x="258" y="103"/>
                        <a:pt x="258" y="103"/>
                      </a:cubicBezTo>
                      <a:cubicBezTo>
                        <a:pt x="259" y="103"/>
                        <a:pt x="259" y="103"/>
                        <a:pt x="259" y="103"/>
                      </a:cubicBezTo>
                      <a:cubicBezTo>
                        <a:pt x="260" y="103"/>
                        <a:pt x="260" y="103"/>
                        <a:pt x="260" y="103"/>
                      </a:cubicBezTo>
                      <a:cubicBezTo>
                        <a:pt x="261" y="103"/>
                        <a:pt x="261" y="103"/>
                        <a:pt x="261" y="103"/>
                      </a:cubicBezTo>
                      <a:cubicBezTo>
                        <a:pt x="261" y="103"/>
                        <a:pt x="261" y="103"/>
                        <a:pt x="261" y="103"/>
                      </a:cubicBezTo>
                      <a:cubicBezTo>
                        <a:pt x="262" y="103"/>
                        <a:pt x="262" y="103"/>
                        <a:pt x="262" y="103"/>
                      </a:cubicBezTo>
                      <a:cubicBezTo>
                        <a:pt x="263" y="104"/>
                        <a:pt x="263" y="104"/>
                        <a:pt x="263" y="104"/>
                      </a:cubicBezTo>
                      <a:cubicBezTo>
                        <a:pt x="265" y="104"/>
                        <a:pt x="265" y="104"/>
                        <a:pt x="265" y="104"/>
                      </a:cubicBezTo>
                      <a:cubicBezTo>
                        <a:pt x="265" y="105"/>
                        <a:pt x="265" y="105"/>
                        <a:pt x="265" y="105"/>
                      </a:cubicBezTo>
                      <a:cubicBezTo>
                        <a:pt x="265" y="106"/>
                        <a:pt x="265" y="106"/>
                        <a:pt x="265" y="106"/>
                      </a:cubicBezTo>
                      <a:cubicBezTo>
                        <a:pt x="264" y="106"/>
                        <a:pt x="264" y="106"/>
                        <a:pt x="264" y="106"/>
                      </a:cubicBezTo>
                      <a:cubicBezTo>
                        <a:pt x="263" y="106"/>
                        <a:pt x="263" y="106"/>
                        <a:pt x="263" y="106"/>
                      </a:cubicBezTo>
                      <a:cubicBezTo>
                        <a:pt x="262" y="106"/>
                        <a:pt x="262" y="106"/>
                        <a:pt x="262" y="106"/>
                      </a:cubicBezTo>
                      <a:cubicBezTo>
                        <a:pt x="261" y="107"/>
                        <a:pt x="261" y="107"/>
                        <a:pt x="261" y="107"/>
                      </a:cubicBezTo>
                      <a:cubicBezTo>
                        <a:pt x="261" y="108"/>
                        <a:pt x="261" y="108"/>
                        <a:pt x="261" y="108"/>
                      </a:cubicBezTo>
                      <a:cubicBezTo>
                        <a:pt x="260" y="108"/>
                        <a:pt x="260" y="108"/>
                        <a:pt x="260" y="108"/>
                      </a:cubicBezTo>
                      <a:cubicBezTo>
                        <a:pt x="258" y="110"/>
                        <a:pt x="258" y="110"/>
                        <a:pt x="258" y="110"/>
                      </a:cubicBezTo>
                      <a:cubicBezTo>
                        <a:pt x="256" y="111"/>
                        <a:pt x="256" y="111"/>
                        <a:pt x="256" y="111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55" y="112"/>
                        <a:pt x="255" y="112"/>
                        <a:pt x="255" y="112"/>
                      </a:cubicBezTo>
                      <a:cubicBezTo>
                        <a:pt x="254" y="114"/>
                        <a:pt x="254" y="114"/>
                        <a:pt x="254" y="114"/>
                      </a:cubicBezTo>
                      <a:cubicBezTo>
                        <a:pt x="254" y="115"/>
                        <a:pt x="254" y="115"/>
                        <a:pt x="254" y="115"/>
                      </a:cubicBezTo>
                      <a:cubicBezTo>
                        <a:pt x="254" y="116"/>
                        <a:pt x="254" y="116"/>
                        <a:pt x="254" y="116"/>
                      </a:cubicBezTo>
                      <a:cubicBezTo>
                        <a:pt x="254" y="116"/>
                        <a:pt x="254" y="116"/>
                        <a:pt x="254" y="116"/>
                      </a:cubicBezTo>
                      <a:cubicBezTo>
                        <a:pt x="254" y="117"/>
                        <a:pt x="254" y="117"/>
                        <a:pt x="254" y="117"/>
                      </a:cubicBezTo>
                      <a:cubicBezTo>
                        <a:pt x="254" y="117"/>
                        <a:pt x="254" y="117"/>
                        <a:pt x="254" y="117"/>
                      </a:cubicBezTo>
                      <a:cubicBezTo>
                        <a:pt x="253" y="118"/>
                        <a:pt x="253" y="118"/>
                        <a:pt x="253" y="118"/>
                      </a:cubicBezTo>
                      <a:cubicBezTo>
                        <a:pt x="252" y="119"/>
                        <a:pt x="252" y="119"/>
                        <a:pt x="252" y="119"/>
                      </a:cubicBezTo>
                      <a:cubicBezTo>
                        <a:pt x="252" y="120"/>
                        <a:pt x="252" y="120"/>
                        <a:pt x="252" y="120"/>
                      </a:cubicBezTo>
                      <a:cubicBezTo>
                        <a:pt x="252" y="121"/>
                        <a:pt x="252" y="121"/>
                        <a:pt x="252" y="121"/>
                      </a:cubicBezTo>
                      <a:cubicBezTo>
                        <a:pt x="251" y="121"/>
                        <a:pt x="251" y="121"/>
                        <a:pt x="251" y="121"/>
                      </a:cubicBezTo>
                      <a:cubicBezTo>
                        <a:pt x="251" y="121"/>
                        <a:pt x="251" y="121"/>
                        <a:pt x="251" y="121"/>
                      </a:cubicBezTo>
                      <a:cubicBezTo>
                        <a:pt x="252" y="122"/>
                        <a:pt x="252" y="122"/>
                        <a:pt x="252" y="122"/>
                      </a:cubicBezTo>
                      <a:cubicBezTo>
                        <a:pt x="252" y="123"/>
                        <a:pt x="252" y="123"/>
                        <a:pt x="252" y="123"/>
                      </a:cubicBez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52" y="125"/>
                        <a:pt x="252" y="125"/>
                        <a:pt x="252" y="125"/>
                      </a:cubicBezTo>
                      <a:cubicBezTo>
                        <a:pt x="253" y="126"/>
                        <a:pt x="253" y="126"/>
                        <a:pt x="253" y="126"/>
                      </a:cubicBezTo>
                      <a:cubicBezTo>
                        <a:pt x="253" y="126"/>
                        <a:pt x="253" y="126"/>
                        <a:pt x="253" y="126"/>
                      </a:cubicBezTo>
                      <a:cubicBezTo>
                        <a:pt x="254" y="127"/>
                        <a:pt x="254" y="127"/>
                        <a:pt x="254" y="127"/>
                      </a:cubicBezTo>
                      <a:cubicBezTo>
                        <a:pt x="254" y="127"/>
                        <a:pt x="254" y="127"/>
                        <a:pt x="254" y="127"/>
                      </a:cubicBezTo>
                      <a:cubicBezTo>
                        <a:pt x="253" y="128"/>
                        <a:pt x="253" y="128"/>
                        <a:pt x="253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8"/>
                        <a:pt x="253" y="128"/>
                        <a:pt x="253" y="128"/>
                      </a:cubicBezTo>
                      <a:cubicBezTo>
                        <a:pt x="252" y="128"/>
                        <a:pt x="252" y="128"/>
                        <a:pt x="252" y="128"/>
                      </a:cubicBezTo>
                      <a:cubicBezTo>
                        <a:pt x="252" y="128"/>
                        <a:pt x="252" y="128"/>
                        <a:pt x="252" y="128"/>
                      </a:cubicBezTo>
                      <a:cubicBezTo>
                        <a:pt x="251" y="128"/>
                        <a:pt x="251" y="128"/>
                        <a:pt x="251" y="128"/>
                      </a:cubicBezTo>
                      <a:cubicBezTo>
                        <a:pt x="251" y="128"/>
                        <a:pt x="251" y="128"/>
                        <a:pt x="251" y="128"/>
                      </a:cubicBezTo>
                      <a:cubicBezTo>
                        <a:pt x="252" y="129"/>
                        <a:pt x="252" y="129"/>
                        <a:pt x="252" y="129"/>
                      </a:cubicBezTo>
                      <a:cubicBezTo>
                        <a:pt x="253" y="129"/>
                        <a:pt x="253" y="129"/>
                        <a:pt x="253" y="129"/>
                      </a:cubicBezTo>
                      <a:cubicBezTo>
                        <a:pt x="253" y="129"/>
                        <a:pt x="253" y="129"/>
                        <a:pt x="253" y="129"/>
                      </a:cubicBezTo>
                      <a:cubicBezTo>
                        <a:pt x="253" y="129"/>
                        <a:pt x="253" y="129"/>
                        <a:pt x="253" y="129"/>
                      </a:cubicBezTo>
                      <a:cubicBezTo>
                        <a:pt x="252" y="130"/>
                        <a:pt x="252" y="130"/>
                        <a:pt x="252" y="130"/>
                      </a:cubicBezTo>
                      <a:cubicBezTo>
                        <a:pt x="252" y="131"/>
                        <a:pt x="252" y="131"/>
                        <a:pt x="252" y="131"/>
                      </a:cubicBezTo>
                      <a:cubicBezTo>
                        <a:pt x="252" y="132"/>
                        <a:pt x="252" y="132"/>
                        <a:pt x="252" y="132"/>
                      </a:cubicBezTo>
                      <a:cubicBezTo>
                        <a:pt x="252" y="132"/>
                        <a:pt x="252" y="132"/>
                        <a:pt x="252" y="132"/>
                      </a:cubicBezTo>
                      <a:cubicBezTo>
                        <a:pt x="253" y="131"/>
                        <a:pt x="253" y="131"/>
                        <a:pt x="253" y="131"/>
                      </a:cubicBezTo>
                      <a:cubicBezTo>
                        <a:pt x="253" y="131"/>
                        <a:pt x="253" y="131"/>
                        <a:pt x="253" y="131"/>
                      </a:cubicBezTo>
                      <a:cubicBezTo>
                        <a:pt x="254" y="129"/>
                        <a:pt x="254" y="129"/>
                        <a:pt x="254" y="129"/>
                      </a:cubicBezTo>
                      <a:cubicBezTo>
                        <a:pt x="254" y="129"/>
                        <a:pt x="254" y="129"/>
                        <a:pt x="254" y="129"/>
                      </a:cubicBezTo>
                      <a:cubicBezTo>
                        <a:pt x="255" y="127"/>
                        <a:pt x="255" y="127"/>
                        <a:pt x="255" y="127"/>
                      </a:cubicBezTo>
                      <a:cubicBezTo>
                        <a:pt x="255" y="127"/>
                        <a:pt x="255" y="127"/>
                        <a:pt x="255" y="127"/>
                      </a:cubicBezTo>
                      <a:cubicBezTo>
                        <a:pt x="256" y="126"/>
                        <a:pt x="256" y="126"/>
                        <a:pt x="256" y="126"/>
                      </a:cubicBezTo>
                      <a:cubicBezTo>
                        <a:pt x="256" y="126"/>
                        <a:pt x="256" y="126"/>
                        <a:pt x="256" y="126"/>
                      </a:cubicBezTo>
                      <a:cubicBezTo>
                        <a:pt x="255" y="125"/>
                        <a:pt x="255" y="125"/>
                        <a:pt x="255" y="125"/>
                      </a:cubicBezTo>
                      <a:cubicBezTo>
                        <a:pt x="256" y="125"/>
                        <a:pt x="256" y="125"/>
                        <a:pt x="256" y="125"/>
                      </a:cubicBezTo>
                      <a:cubicBezTo>
                        <a:pt x="255" y="124"/>
                        <a:pt x="255" y="124"/>
                        <a:pt x="255" y="124"/>
                      </a:cubicBezTo>
                      <a:cubicBezTo>
                        <a:pt x="254" y="124"/>
                        <a:pt x="254" y="124"/>
                        <a:pt x="254" y="124"/>
                      </a:cubicBezTo>
                      <a:cubicBezTo>
                        <a:pt x="254" y="123"/>
                        <a:pt x="254" y="123"/>
                        <a:pt x="254" y="123"/>
                      </a:cubicBezTo>
                      <a:cubicBezTo>
                        <a:pt x="254" y="123"/>
                        <a:pt x="254" y="123"/>
                        <a:pt x="254" y="123"/>
                      </a:cubicBezTo>
                      <a:cubicBezTo>
                        <a:pt x="254" y="122"/>
                        <a:pt x="254" y="122"/>
                        <a:pt x="254" y="122"/>
                      </a:cubicBezTo>
                      <a:cubicBezTo>
                        <a:pt x="254" y="121"/>
                        <a:pt x="254" y="121"/>
                        <a:pt x="254" y="121"/>
                      </a:cubicBezTo>
                      <a:cubicBezTo>
                        <a:pt x="254" y="120"/>
                        <a:pt x="254" y="120"/>
                        <a:pt x="254" y="120"/>
                      </a:cubicBezTo>
                      <a:cubicBezTo>
                        <a:pt x="254" y="120"/>
                        <a:pt x="254" y="120"/>
                        <a:pt x="254" y="120"/>
                      </a:cubicBezTo>
                      <a:cubicBezTo>
                        <a:pt x="254" y="121"/>
                        <a:pt x="254" y="121"/>
                        <a:pt x="254" y="121"/>
                      </a:cubicBezTo>
                      <a:cubicBezTo>
                        <a:pt x="255" y="120"/>
                        <a:pt x="255" y="120"/>
                        <a:pt x="255" y="120"/>
                      </a:cubicBezTo>
                      <a:cubicBezTo>
                        <a:pt x="256" y="120"/>
                        <a:pt x="256" y="120"/>
                        <a:pt x="256" y="120"/>
                      </a:cubicBezTo>
                      <a:cubicBezTo>
                        <a:pt x="256" y="119"/>
                        <a:pt x="256" y="119"/>
                        <a:pt x="256" y="119"/>
                      </a:cubicBezTo>
                      <a:cubicBezTo>
                        <a:pt x="256" y="119"/>
                        <a:pt x="256" y="119"/>
                        <a:pt x="256" y="119"/>
                      </a:cubicBezTo>
                      <a:cubicBezTo>
                        <a:pt x="256" y="118"/>
                        <a:pt x="256" y="118"/>
                        <a:pt x="256" y="118"/>
                      </a:cubicBezTo>
                      <a:cubicBezTo>
                        <a:pt x="257" y="119"/>
                        <a:pt x="257" y="119"/>
                        <a:pt x="257" y="119"/>
                      </a:cubicBezTo>
                      <a:cubicBezTo>
                        <a:pt x="258" y="120"/>
                        <a:pt x="258" y="120"/>
                        <a:pt x="258" y="120"/>
                      </a:cubicBezTo>
                      <a:cubicBezTo>
                        <a:pt x="257" y="120"/>
                        <a:pt x="257" y="120"/>
                        <a:pt x="257" y="120"/>
                      </a:cubicBezTo>
                      <a:cubicBezTo>
                        <a:pt x="258" y="120"/>
                        <a:pt x="258" y="120"/>
                        <a:pt x="258" y="120"/>
                      </a:cubicBezTo>
                      <a:cubicBezTo>
                        <a:pt x="258" y="120"/>
                        <a:pt x="258" y="120"/>
                        <a:pt x="258" y="120"/>
                      </a:cubicBezTo>
                      <a:cubicBezTo>
                        <a:pt x="258" y="119"/>
                        <a:pt x="258" y="119"/>
                        <a:pt x="258" y="119"/>
                      </a:cubicBezTo>
                      <a:cubicBezTo>
                        <a:pt x="259" y="118"/>
                        <a:pt x="259" y="118"/>
                        <a:pt x="259" y="118"/>
                      </a:cubicBezTo>
                      <a:cubicBezTo>
                        <a:pt x="259" y="118"/>
                        <a:pt x="259" y="118"/>
                        <a:pt x="259" y="118"/>
                      </a:cubicBezTo>
                      <a:cubicBezTo>
                        <a:pt x="259" y="118"/>
                        <a:pt x="259" y="118"/>
                        <a:pt x="259" y="118"/>
                      </a:cubicBezTo>
                      <a:cubicBezTo>
                        <a:pt x="260" y="118"/>
                        <a:pt x="260" y="118"/>
                        <a:pt x="260" y="118"/>
                      </a:cubicBezTo>
                      <a:cubicBezTo>
                        <a:pt x="261" y="117"/>
                        <a:pt x="261" y="117"/>
                        <a:pt x="261" y="117"/>
                      </a:cubicBezTo>
                      <a:cubicBezTo>
                        <a:pt x="260" y="117"/>
                        <a:pt x="260" y="117"/>
                        <a:pt x="260" y="117"/>
                      </a:cubicBezTo>
                      <a:cubicBezTo>
                        <a:pt x="260" y="117"/>
                        <a:pt x="260" y="117"/>
                        <a:pt x="260" y="117"/>
                      </a:cubicBezTo>
                      <a:cubicBezTo>
                        <a:pt x="258" y="118"/>
                        <a:pt x="258" y="118"/>
                        <a:pt x="258" y="118"/>
                      </a:cubicBezTo>
                      <a:cubicBezTo>
                        <a:pt x="258" y="118"/>
                        <a:pt x="258" y="118"/>
                        <a:pt x="258" y="118"/>
                      </a:cubicBezTo>
                      <a:cubicBezTo>
                        <a:pt x="257" y="117"/>
                        <a:pt x="257" y="117"/>
                        <a:pt x="257" y="117"/>
                      </a:cubicBezTo>
                      <a:cubicBezTo>
                        <a:pt x="257" y="117"/>
                        <a:pt x="257" y="117"/>
                        <a:pt x="257" y="117"/>
                      </a:cubicBezTo>
                      <a:cubicBezTo>
                        <a:pt x="257" y="116"/>
                        <a:pt x="257" y="116"/>
                        <a:pt x="257" y="116"/>
                      </a:cubicBezTo>
                      <a:cubicBezTo>
                        <a:pt x="258" y="116"/>
                        <a:pt x="258" y="116"/>
                        <a:pt x="258" y="116"/>
                      </a:cubicBezTo>
                      <a:cubicBezTo>
                        <a:pt x="257" y="115"/>
                        <a:pt x="257" y="115"/>
                        <a:pt x="257" y="115"/>
                      </a:cubicBezTo>
                      <a:cubicBezTo>
                        <a:pt x="258" y="114"/>
                        <a:pt x="258" y="114"/>
                        <a:pt x="258" y="114"/>
                      </a:cubicBezTo>
                      <a:cubicBezTo>
                        <a:pt x="258" y="113"/>
                        <a:pt x="258" y="113"/>
                        <a:pt x="258" y="113"/>
                      </a:cubicBezTo>
                      <a:cubicBezTo>
                        <a:pt x="258" y="112"/>
                        <a:pt x="258" y="112"/>
                        <a:pt x="258" y="112"/>
                      </a:cubicBezTo>
                      <a:cubicBezTo>
                        <a:pt x="259" y="112"/>
                        <a:pt x="259" y="112"/>
                        <a:pt x="259" y="112"/>
                      </a:cubicBezTo>
                      <a:cubicBezTo>
                        <a:pt x="260" y="112"/>
                        <a:pt x="260" y="112"/>
                        <a:pt x="260" y="112"/>
                      </a:cubicBezTo>
                      <a:cubicBezTo>
                        <a:pt x="261" y="113"/>
                        <a:pt x="261" y="113"/>
                        <a:pt x="261" y="113"/>
                      </a:cubicBezTo>
                      <a:cubicBezTo>
                        <a:pt x="261" y="113"/>
                        <a:pt x="261" y="113"/>
                        <a:pt x="261" y="113"/>
                      </a:cubicBezTo>
                      <a:cubicBezTo>
                        <a:pt x="262" y="114"/>
                        <a:pt x="262" y="114"/>
                        <a:pt x="262" y="114"/>
                      </a:cubicBezTo>
                      <a:cubicBezTo>
                        <a:pt x="263" y="114"/>
                        <a:pt x="263" y="114"/>
                        <a:pt x="263" y="114"/>
                      </a:cubicBezTo>
                      <a:cubicBezTo>
                        <a:pt x="263" y="114"/>
                        <a:pt x="263" y="114"/>
                        <a:pt x="263" y="114"/>
                      </a:cubicBezTo>
                      <a:cubicBezTo>
                        <a:pt x="263" y="114"/>
                        <a:pt x="263" y="114"/>
                        <a:pt x="263" y="114"/>
                      </a:cubicBezTo>
                      <a:cubicBezTo>
                        <a:pt x="263" y="113"/>
                        <a:pt x="263" y="113"/>
                        <a:pt x="263" y="113"/>
                      </a:cubicBezTo>
                      <a:cubicBezTo>
                        <a:pt x="261" y="113"/>
                        <a:pt x="261" y="113"/>
                        <a:pt x="261" y="113"/>
                      </a:cubicBezTo>
                      <a:cubicBezTo>
                        <a:pt x="261" y="112"/>
                        <a:pt x="261" y="112"/>
                        <a:pt x="261" y="112"/>
                      </a:cubicBezTo>
                      <a:cubicBezTo>
                        <a:pt x="261" y="111"/>
                        <a:pt x="261" y="111"/>
                        <a:pt x="261" y="111"/>
                      </a:cubicBezTo>
                      <a:cubicBezTo>
                        <a:pt x="260" y="111"/>
                        <a:pt x="260" y="111"/>
                        <a:pt x="260" y="111"/>
                      </a:cubicBezTo>
                      <a:cubicBezTo>
                        <a:pt x="260" y="111"/>
                        <a:pt x="260" y="111"/>
                        <a:pt x="260" y="111"/>
                      </a:cubicBezTo>
                      <a:cubicBezTo>
                        <a:pt x="260" y="111"/>
                        <a:pt x="260" y="111"/>
                        <a:pt x="260" y="111"/>
                      </a:cubicBezTo>
                      <a:cubicBezTo>
                        <a:pt x="261" y="111"/>
                        <a:pt x="261" y="111"/>
                        <a:pt x="261" y="111"/>
                      </a:cubicBezTo>
                      <a:cubicBezTo>
                        <a:pt x="262" y="110"/>
                        <a:pt x="262" y="110"/>
                        <a:pt x="262" y="110"/>
                      </a:cubicBezTo>
                      <a:cubicBezTo>
                        <a:pt x="262" y="110"/>
                        <a:pt x="262" y="110"/>
                        <a:pt x="262" y="110"/>
                      </a:cubicBezTo>
                      <a:cubicBezTo>
                        <a:pt x="263" y="112"/>
                        <a:pt x="263" y="112"/>
                        <a:pt x="263" y="112"/>
                      </a:cubicBezTo>
                      <a:cubicBezTo>
                        <a:pt x="265" y="112"/>
                        <a:pt x="265" y="112"/>
                        <a:pt x="265" y="112"/>
                      </a:cubicBezTo>
                      <a:cubicBezTo>
                        <a:pt x="265" y="112"/>
                        <a:pt x="265" y="112"/>
                        <a:pt x="265" y="112"/>
                      </a:cubicBezTo>
                      <a:cubicBezTo>
                        <a:pt x="264" y="112"/>
                        <a:pt x="264" y="112"/>
                        <a:pt x="264" y="112"/>
                      </a:cubicBezTo>
                      <a:cubicBezTo>
                        <a:pt x="263" y="111"/>
                        <a:pt x="263" y="111"/>
                        <a:pt x="263" y="111"/>
                      </a:cubicBezTo>
                      <a:cubicBezTo>
                        <a:pt x="262" y="110"/>
                        <a:pt x="262" y="110"/>
                        <a:pt x="262" y="110"/>
                      </a:cubicBezTo>
                      <a:cubicBezTo>
                        <a:pt x="262" y="109"/>
                        <a:pt x="262" y="109"/>
                        <a:pt x="262" y="109"/>
                      </a:cubicBezTo>
                      <a:cubicBezTo>
                        <a:pt x="263" y="109"/>
                        <a:pt x="263" y="109"/>
                        <a:pt x="263" y="109"/>
                      </a:cubicBezTo>
                      <a:cubicBezTo>
                        <a:pt x="264" y="109"/>
                        <a:pt x="264" y="109"/>
                        <a:pt x="264" y="109"/>
                      </a:cubicBezTo>
                      <a:cubicBezTo>
                        <a:pt x="264" y="109"/>
                        <a:pt x="264" y="109"/>
                        <a:pt x="264" y="109"/>
                      </a:cubicBezTo>
                      <a:cubicBezTo>
                        <a:pt x="264" y="109"/>
                        <a:pt x="264" y="109"/>
                        <a:pt x="264" y="109"/>
                      </a:cubicBezTo>
                      <a:cubicBezTo>
                        <a:pt x="264" y="110"/>
                        <a:pt x="264" y="110"/>
                        <a:pt x="264" y="110"/>
                      </a:cubicBezTo>
                      <a:cubicBezTo>
                        <a:pt x="265" y="110"/>
                        <a:pt x="265" y="110"/>
                        <a:pt x="265" y="110"/>
                      </a:cubicBezTo>
                      <a:cubicBezTo>
                        <a:pt x="265" y="109"/>
                        <a:pt x="265" y="109"/>
                        <a:pt x="265" y="109"/>
                      </a:cubicBezTo>
                      <a:cubicBezTo>
                        <a:pt x="265" y="108"/>
                        <a:pt x="265" y="108"/>
                        <a:pt x="265" y="108"/>
                      </a:cubicBezTo>
                      <a:cubicBezTo>
                        <a:pt x="266" y="108"/>
                        <a:pt x="266" y="108"/>
                        <a:pt x="266" y="108"/>
                      </a:cubicBezTo>
                      <a:cubicBezTo>
                        <a:pt x="267" y="109"/>
                        <a:pt x="267" y="109"/>
                        <a:pt x="267" y="109"/>
                      </a:cubicBezTo>
                      <a:cubicBezTo>
                        <a:pt x="267" y="110"/>
                        <a:pt x="267" y="110"/>
                        <a:pt x="267" y="110"/>
                      </a:cubicBezTo>
                      <a:cubicBezTo>
                        <a:pt x="267" y="111"/>
                        <a:pt x="267" y="111"/>
                        <a:pt x="267" y="111"/>
                      </a:cubicBezTo>
                      <a:cubicBezTo>
                        <a:pt x="268" y="110"/>
                        <a:pt x="268" y="110"/>
                        <a:pt x="268" y="110"/>
                      </a:cubicBezTo>
                      <a:cubicBezTo>
                        <a:pt x="268" y="110"/>
                        <a:pt x="268" y="110"/>
                        <a:pt x="268" y="110"/>
                      </a:cubicBezTo>
                      <a:cubicBezTo>
                        <a:pt x="267" y="109"/>
                        <a:pt x="267" y="109"/>
                        <a:pt x="267" y="109"/>
                      </a:cubicBezTo>
                      <a:cubicBezTo>
                        <a:pt x="267" y="108"/>
                        <a:pt x="267" y="108"/>
                        <a:pt x="267" y="108"/>
                      </a:cubicBezTo>
                      <a:cubicBezTo>
                        <a:pt x="269" y="108"/>
                        <a:pt x="269" y="108"/>
                        <a:pt x="269" y="108"/>
                      </a:cubicBezTo>
                      <a:cubicBezTo>
                        <a:pt x="271" y="107"/>
                        <a:pt x="271" y="107"/>
                        <a:pt x="271" y="107"/>
                      </a:cubicBezTo>
                      <a:cubicBezTo>
                        <a:pt x="272" y="107"/>
                        <a:pt x="272" y="107"/>
                        <a:pt x="272" y="107"/>
                      </a:cubicBezTo>
                      <a:cubicBezTo>
                        <a:pt x="273" y="107"/>
                        <a:pt x="273" y="107"/>
                        <a:pt x="273" y="107"/>
                      </a:cubicBezTo>
                      <a:cubicBezTo>
                        <a:pt x="274" y="107"/>
                        <a:pt x="274" y="107"/>
                        <a:pt x="274" y="107"/>
                      </a:cubicBezTo>
                      <a:cubicBezTo>
                        <a:pt x="275" y="107"/>
                        <a:pt x="275" y="107"/>
                        <a:pt x="275" y="107"/>
                      </a:cubicBezTo>
                      <a:cubicBezTo>
                        <a:pt x="277" y="107"/>
                        <a:pt x="277" y="107"/>
                        <a:pt x="277" y="107"/>
                      </a:cubicBezTo>
                      <a:cubicBezTo>
                        <a:pt x="277" y="108"/>
                        <a:pt x="277" y="108"/>
                        <a:pt x="277" y="108"/>
                      </a:cubicBezTo>
                      <a:cubicBezTo>
                        <a:pt x="277" y="108"/>
                        <a:pt x="277" y="108"/>
                        <a:pt x="277" y="108"/>
                      </a:cubicBezTo>
                      <a:cubicBezTo>
                        <a:pt x="276" y="110"/>
                        <a:pt x="276" y="110"/>
                        <a:pt x="276" y="110"/>
                      </a:cubicBezTo>
                      <a:cubicBezTo>
                        <a:pt x="276" y="110"/>
                        <a:pt x="276" y="110"/>
                        <a:pt x="276" y="110"/>
                      </a:cubicBezTo>
                      <a:cubicBezTo>
                        <a:pt x="276" y="111"/>
                        <a:pt x="276" y="111"/>
                        <a:pt x="276" y="111"/>
                      </a:cubicBezTo>
                      <a:cubicBezTo>
                        <a:pt x="275" y="112"/>
                        <a:pt x="275" y="112"/>
                        <a:pt x="275" y="112"/>
                      </a:cubicBezTo>
                      <a:cubicBezTo>
                        <a:pt x="275" y="112"/>
                        <a:pt x="275" y="112"/>
                        <a:pt x="275" y="112"/>
                      </a:cubicBezTo>
                      <a:cubicBezTo>
                        <a:pt x="276" y="113"/>
                        <a:pt x="276" y="113"/>
                        <a:pt x="276" y="113"/>
                      </a:cubicBezTo>
                      <a:cubicBezTo>
                        <a:pt x="276" y="113"/>
                        <a:pt x="276" y="113"/>
                        <a:pt x="276" y="113"/>
                      </a:cubicBezTo>
                      <a:cubicBezTo>
                        <a:pt x="276" y="114"/>
                        <a:pt x="276" y="114"/>
                        <a:pt x="276" y="114"/>
                      </a:cubicBezTo>
                      <a:cubicBezTo>
                        <a:pt x="275" y="115"/>
                        <a:pt x="275" y="115"/>
                        <a:pt x="275" y="115"/>
                      </a:cubicBezTo>
                      <a:cubicBezTo>
                        <a:pt x="275" y="115"/>
                        <a:pt x="275" y="115"/>
                        <a:pt x="275" y="115"/>
                      </a:cubicBezTo>
                      <a:cubicBezTo>
                        <a:pt x="275" y="116"/>
                        <a:pt x="275" y="116"/>
                        <a:pt x="275" y="116"/>
                      </a:cubicBezTo>
                      <a:cubicBezTo>
                        <a:pt x="275" y="117"/>
                        <a:pt x="275" y="117"/>
                        <a:pt x="275" y="117"/>
                      </a:cubicBezTo>
                      <a:cubicBezTo>
                        <a:pt x="275" y="117"/>
                        <a:pt x="275" y="117"/>
                        <a:pt x="275" y="117"/>
                      </a:cubicBezTo>
                      <a:cubicBezTo>
                        <a:pt x="275" y="118"/>
                        <a:pt x="275" y="118"/>
                        <a:pt x="275" y="118"/>
                      </a:cubicBezTo>
                      <a:cubicBezTo>
                        <a:pt x="274" y="118"/>
                        <a:pt x="274" y="118"/>
                        <a:pt x="274" y="118"/>
                      </a:cubicBezTo>
                      <a:cubicBezTo>
                        <a:pt x="273" y="119"/>
                        <a:pt x="273" y="119"/>
                        <a:pt x="273" y="119"/>
                      </a:cubicBezTo>
                      <a:cubicBezTo>
                        <a:pt x="273" y="119"/>
                        <a:pt x="273" y="119"/>
                        <a:pt x="273" y="119"/>
                      </a:cubicBezTo>
                      <a:cubicBezTo>
                        <a:pt x="272" y="119"/>
                        <a:pt x="272" y="119"/>
                        <a:pt x="272" y="119"/>
                      </a:cubicBezTo>
                      <a:cubicBezTo>
                        <a:pt x="272" y="120"/>
                        <a:pt x="272" y="120"/>
                        <a:pt x="272" y="120"/>
                      </a:cubicBezTo>
                      <a:cubicBezTo>
                        <a:pt x="271" y="121"/>
                        <a:pt x="271" y="121"/>
                        <a:pt x="271" y="121"/>
                      </a:cubicBezTo>
                      <a:cubicBezTo>
                        <a:pt x="272" y="121"/>
                        <a:pt x="272" y="121"/>
                        <a:pt x="272" y="121"/>
                      </a:cubicBezTo>
                      <a:cubicBezTo>
                        <a:pt x="273" y="120"/>
                        <a:pt x="273" y="120"/>
                        <a:pt x="273" y="120"/>
                      </a:cubicBezTo>
                      <a:cubicBezTo>
                        <a:pt x="274" y="119"/>
                        <a:pt x="274" y="119"/>
                        <a:pt x="274" y="119"/>
                      </a:cubicBezTo>
                      <a:cubicBezTo>
                        <a:pt x="274" y="119"/>
                        <a:pt x="274" y="119"/>
                        <a:pt x="274" y="119"/>
                      </a:cubicBezTo>
                      <a:cubicBezTo>
                        <a:pt x="274" y="119"/>
                        <a:pt x="274" y="119"/>
                        <a:pt x="274" y="119"/>
                      </a:cubicBezTo>
                      <a:cubicBezTo>
                        <a:pt x="274" y="120"/>
                        <a:pt x="274" y="120"/>
                        <a:pt x="274" y="120"/>
                      </a:cubicBezTo>
                      <a:cubicBezTo>
                        <a:pt x="274" y="120"/>
                        <a:pt x="274" y="120"/>
                        <a:pt x="274" y="120"/>
                      </a:cubicBezTo>
                      <a:cubicBezTo>
                        <a:pt x="272" y="121"/>
                        <a:pt x="272" y="121"/>
                        <a:pt x="272" y="121"/>
                      </a:cubicBezTo>
                      <a:cubicBezTo>
                        <a:pt x="272" y="122"/>
                        <a:pt x="272" y="122"/>
                        <a:pt x="272" y="122"/>
                      </a:cubicBezTo>
                      <a:cubicBezTo>
                        <a:pt x="272" y="122"/>
                        <a:pt x="272" y="122"/>
                        <a:pt x="272" y="122"/>
                      </a:cubicBezTo>
                      <a:cubicBezTo>
                        <a:pt x="272" y="122"/>
                        <a:pt x="272" y="122"/>
                        <a:pt x="272" y="122"/>
                      </a:cubicBezTo>
                      <a:cubicBezTo>
                        <a:pt x="271" y="123"/>
                        <a:pt x="271" y="123"/>
                        <a:pt x="271" y="123"/>
                      </a:cubicBezTo>
                      <a:cubicBezTo>
                        <a:pt x="271" y="122"/>
                        <a:pt x="271" y="122"/>
                        <a:pt x="271" y="122"/>
                      </a:cubicBezTo>
                      <a:cubicBezTo>
                        <a:pt x="270" y="122"/>
                        <a:pt x="270" y="122"/>
                        <a:pt x="270" y="122"/>
                      </a:cubicBezTo>
                      <a:cubicBezTo>
                        <a:pt x="270" y="123"/>
                        <a:pt x="270" y="123"/>
                        <a:pt x="270" y="123"/>
                      </a:cubicBezTo>
                      <a:cubicBezTo>
                        <a:pt x="271" y="123"/>
                        <a:pt x="271" y="123"/>
                        <a:pt x="271" y="123"/>
                      </a:cubicBezTo>
                      <a:cubicBezTo>
                        <a:pt x="271" y="123"/>
                        <a:pt x="271" y="123"/>
                        <a:pt x="271" y="123"/>
                      </a:cubicBezTo>
                      <a:cubicBezTo>
                        <a:pt x="271" y="124"/>
                        <a:pt x="271" y="124"/>
                        <a:pt x="271" y="124"/>
                      </a:cubicBezTo>
                      <a:cubicBezTo>
                        <a:pt x="270" y="124"/>
                        <a:pt x="270" y="124"/>
                        <a:pt x="270" y="124"/>
                      </a:cubicBezTo>
                      <a:cubicBezTo>
                        <a:pt x="271" y="124"/>
                        <a:pt x="271" y="124"/>
                        <a:pt x="271" y="124"/>
                      </a:cubicBezTo>
                      <a:cubicBezTo>
                        <a:pt x="272" y="124"/>
                        <a:pt x="272" y="124"/>
                        <a:pt x="272" y="124"/>
                      </a:cubicBezTo>
                      <a:cubicBezTo>
                        <a:pt x="272" y="124"/>
                        <a:pt x="272" y="124"/>
                        <a:pt x="272" y="124"/>
                      </a:cubicBezTo>
                      <a:cubicBezTo>
                        <a:pt x="273" y="123"/>
                        <a:pt x="273" y="123"/>
                        <a:pt x="273" y="123"/>
                      </a:cubicBezTo>
                      <a:cubicBezTo>
                        <a:pt x="273" y="122"/>
                        <a:pt x="273" y="122"/>
                        <a:pt x="273" y="122"/>
                      </a:cubicBezTo>
                      <a:cubicBezTo>
                        <a:pt x="274" y="122"/>
                        <a:pt x="274" y="122"/>
                        <a:pt x="274" y="122"/>
                      </a:cubicBezTo>
                      <a:cubicBezTo>
                        <a:pt x="274" y="121"/>
                        <a:pt x="274" y="121"/>
                        <a:pt x="274" y="121"/>
                      </a:cubicBezTo>
                      <a:cubicBezTo>
                        <a:pt x="274" y="122"/>
                        <a:pt x="274" y="122"/>
                        <a:pt x="274" y="122"/>
                      </a:cubicBezTo>
                      <a:cubicBezTo>
                        <a:pt x="274" y="123"/>
                        <a:pt x="274" y="123"/>
                        <a:pt x="274" y="123"/>
                      </a:cubicBezTo>
                      <a:cubicBezTo>
                        <a:pt x="275" y="123"/>
                        <a:pt x="275" y="123"/>
                        <a:pt x="275" y="123"/>
                      </a:cubicBezTo>
                      <a:cubicBezTo>
                        <a:pt x="275" y="122"/>
                        <a:pt x="275" y="122"/>
                        <a:pt x="275" y="122"/>
                      </a:cubicBezTo>
                      <a:cubicBezTo>
                        <a:pt x="274" y="121"/>
                        <a:pt x="274" y="121"/>
                        <a:pt x="274" y="121"/>
                      </a:cubicBezTo>
                      <a:cubicBezTo>
                        <a:pt x="275" y="121"/>
                        <a:pt x="275" y="121"/>
                        <a:pt x="275" y="121"/>
                      </a:cubicBezTo>
                      <a:cubicBezTo>
                        <a:pt x="275" y="120"/>
                        <a:pt x="275" y="120"/>
                        <a:pt x="275" y="120"/>
                      </a:cubicBezTo>
                      <a:cubicBezTo>
                        <a:pt x="276" y="121"/>
                        <a:pt x="276" y="121"/>
                        <a:pt x="276" y="121"/>
                      </a:cubicBezTo>
                      <a:cubicBezTo>
                        <a:pt x="276" y="121"/>
                        <a:pt x="276" y="121"/>
                        <a:pt x="276" y="121"/>
                      </a:cubicBezTo>
                      <a:cubicBezTo>
                        <a:pt x="276" y="122"/>
                        <a:pt x="276" y="122"/>
                        <a:pt x="276" y="122"/>
                      </a:cubicBezTo>
                      <a:cubicBezTo>
                        <a:pt x="276" y="121"/>
                        <a:pt x="276" y="121"/>
                        <a:pt x="276" y="121"/>
                      </a:cubicBezTo>
                      <a:cubicBezTo>
                        <a:pt x="277" y="121"/>
                        <a:pt x="277" y="121"/>
                        <a:pt x="277" y="121"/>
                      </a:cubicBezTo>
                      <a:cubicBezTo>
                        <a:pt x="278" y="121"/>
                        <a:pt x="278" y="121"/>
                        <a:pt x="278" y="121"/>
                      </a:cubicBezTo>
                      <a:cubicBezTo>
                        <a:pt x="278" y="122"/>
                        <a:pt x="278" y="122"/>
                        <a:pt x="278" y="122"/>
                      </a:cubicBezTo>
                      <a:cubicBezTo>
                        <a:pt x="278" y="123"/>
                        <a:pt x="278" y="123"/>
                        <a:pt x="278" y="123"/>
                      </a:cubicBezTo>
                      <a:cubicBezTo>
                        <a:pt x="277" y="124"/>
                        <a:pt x="277" y="124"/>
                        <a:pt x="277" y="124"/>
                      </a:cubicBezTo>
                      <a:cubicBezTo>
                        <a:pt x="276" y="125"/>
                        <a:pt x="276" y="125"/>
                        <a:pt x="276" y="125"/>
                      </a:cubicBezTo>
                      <a:cubicBezTo>
                        <a:pt x="276" y="125"/>
                        <a:pt x="276" y="125"/>
                        <a:pt x="276" y="125"/>
                      </a:cubicBezTo>
                      <a:cubicBezTo>
                        <a:pt x="276" y="125"/>
                        <a:pt x="276" y="125"/>
                        <a:pt x="276" y="125"/>
                      </a:cubicBezTo>
                      <a:cubicBezTo>
                        <a:pt x="277" y="126"/>
                        <a:pt x="277" y="126"/>
                        <a:pt x="277" y="126"/>
                      </a:cubicBezTo>
                      <a:cubicBezTo>
                        <a:pt x="278" y="125"/>
                        <a:pt x="278" y="125"/>
                        <a:pt x="278" y="125"/>
                      </a:cubicBezTo>
                      <a:cubicBezTo>
                        <a:pt x="277" y="125"/>
                        <a:pt x="277" y="125"/>
                        <a:pt x="277" y="125"/>
                      </a:cubicBezTo>
                      <a:cubicBezTo>
                        <a:pt x="278" y="124"/>
                        <a:pt x="278" y="124"/>
                        <a:pt x="278" y="124"/>
                      </a:cubicBezTo>
                      <a:cubicBezTo>
                        <a:pt x="278" y="123"/>
                        <a:pt x="278" y="123"/>
                        <a:pt x="278" y="123"/>
                      </a:cubicBezTo>
                      <a:cubicBezTo>
                        <a:pt x="279" y="124"/>
                        <a:pt x="279" y="124"/>
                        <a:pt x="279" y="124"/>
                      </a:cubicBezTo>
                      <a:cubicBezTo>
                        <a:pt x="279" y="125"/>
                        <a:pt x="279" y="125"/>
                        <a:pt x="279" y="125"/>
                      </a:cubicBezTo>
                      <a:cubicBezTo>
                        <a:pt x="279" y="124"/>
                        <a:pt x="279" y="124"/>
                        <a:pt x="279" y="124"/>
                      </a:cubicBezTo>
                      <a:cubicBezTo>
                        <a:pt x="279" y="123"/>
                        <a:pt x="279" y="123"/>
                        <a:pt x="279" y="123"/>
                      </a:cubicBezTo>
                      <a:cubicBezTo>
                        <a:pt x="279" y="123"/>
                        <a:pt x="279" y="123"/>
                        <a:pt x="279" y="123"/>
                      </a:cubicBezTo>
                      <a:cubicBezTo>
                        <a:pt x="279" y="121"/>
                        <a:pt x="279" y="121"/>
                        <a:pt x="279" y="121"/>
                      </a:cubicBezTo>
                      <a:cubicBezTo>
                        <a:pt x="279" y="121"/>
                        <a:pt x="279" y="121"/>
                        <a:pt x="279" y="121"/>
                      </a:cubicBezTo>
                      <a:cubicBezTo>
                        <a:pt x="280" y="121"/>
                        <a:pt x="280" y="121"/>
                        <a:pt x="280" y="121"/>
                      </a:cubicBezTo>
                      <a:cubicBezTo>
                        <a:pt x="280" y="122"/>
                        <a:pt x="280" y="122"/>
                        <a:pt x="280" y="122"/>
                      </a:cubicBezTo>
                      <a:cubicBezTo>
                        <a:pt x="279" y="123"/>
                        <a:pt x="279" y="123"/>
                        <a:pt x="279" y="123"/>
                      </a:cubicBezTo>
                      <a:cubicBezTo>
                        <a:pt x="280" y="123"/>
                        <a:pt x="280" y="123"/>
                        <a:pt x="280" y="123"/>
                      </a:cubicBezTo>
                      <a:cubicBezTo>
                        <a:pt x="281" y="122"/>
                        <a:pt x="281" y="122"/>
                        <a:pt x="281" y="122"/>
                      </a:cubicBezTo>
                      <a:cubicBezTo>
                        <a:pt x="282" y="124"/>
                        <a:pt x="282" y="124"/>
                        <a:pt x="282" y="124"/>
                      </a:cubicBezTo>
                      <a:cubicBezTo>
                        <a:pt x="282" y="124"/>
                        <a:pt x="282" y="124"/>
                        <a:pt x="282" y="124"/>
                      </a:cubicBezTo>
                      <a:cubicBezTo>
                        <a:pt x="283" y="124"/>
                        <a:pt x="283" y="124"/>
                        <a:pt x="283" y="124"/>
                      </a:cubicBezTo>
                      <a:cubicBezTo>
                        <a:pt x="284" y="125"/>
                        <a:pt x="284" y="125"/>
                        <a:pt x="284" y="125"/>
                      </a:cubicBezTo>
                      <a:cubicBezTo>
                        <a:pt x="284" y="125"/>
                        <a:pt x="284" y="125"/>
                        <a:pt x="284" y="125"/>
                      </a:cubicBezTo>
                      <a:cubicBezTo>
                        <a:pt x="284" y="124"/>
                        <a:pt x="284" y="124"/>
                        <a:pt x="284" y="124"/>
                      </a:cubicBezTo>
                      <a:cubicBezTo>
                        <a:pt x="283" y="124"/>
                        <a:pt x="283" y="124"/>
                        <a:pt x="283" y="124"/>
                      </a:cubicBezTo>
                      <a:cubicBezTo>
                        <a:pt x="283" y="123"/>
                        <a:pt x="283" y="123"/>
                        <a:pt x="283" y="123"/>
                      </a:cubicBezTo>
                      <a:cubicBezTo>
                        <a:pt x="281" y="122"/>
                        <a:pt x="281" y="122"/>
                        <a:pt x="281" y="122"/>
                      </a:cubicBezTo>
                      <a:cubicBezTo>
                        <a:pt x="281" y="122"/>
                        <a:pt x="281" y="122"/>
                        <a:pt x="281" y="122"/>
                      </a:cubicBezTo>
                      <a:cubicBezTo>
                        <a:pt x="280" y="121"/>
                        <a:pt x="280" y="121"/>
                        <a:pt x="280" y="121"/>
                      </a:cubicBezTo>
                      <a:cubicBezTo>
                        <a:pt x="281" y="120"/>
                        <a:pt x="281" y="120"/>
                        <a:pt x="281" y="120"/>
                      </a:cubicBezTo>
                      <a:cubicBezTo>
                        <a:pt x="282" y="120"/>
                        <a:pt x="282" y="120"/>
                        <a:pt x="282" y="120"/>
                      </a:cubicBezTo>
                      <a:cubicBezTo>
                        <a:pt x="283" y="119"/>
                        <a:pt x="283" y="119"/>
                        <a:pt x="283" y="119"/>
                      </a:cubicBezTo>
                      <a:cubicBezTo>
                        <a:pt x="284" y="119"/>
                        <a:pt x="284" y="119"/>
                        <a:pt x="284" y="119"/>
                      </a:cubicBezTo>
                      <a:cubicBezTo>
                        <a:pt x="285" y="119"/>
                        <a:pt x="285" y="119"/>
                        <a:pt x="285" y="119"/>
                      </a:cubicBezTo>
                      <a:cubicBezTo>
                        <a:pt x="286" y="120"/>
                        <a:pt x="286" y="120"/>
                        <a:pt x="286" y="120"/>
                      </a:cubicBezTo>
                      <a:cubicBezTo>
                        <a:pt x="286" y="120"/>
                        <a:pt x="286" y="120"/>
                        <a:pt x="286" y="120"/>
                      </a:cubicBezTo>
                      <a:cubicBezTo>
                        <a:pt x="287" y="120"/>
                        <a:pt x="287" y="120"/>
                        <a:pt x="287" y="120"/>
                      </a:cubicBezTo>
                      <a:cubicBezTo>
                        <a:pt x="287" y="121"/>
                        <a:pt x="287" y="121"/>
                        <a:pt x="287" y="121"/>
                      </a:cubicBezTo>
                      <a:cubicBezTo>
                        <a:pt x="288" y="121"/>
                        <a:pt x="288" y="121"/>
                        <a:pt x="288" y="121"/>
                      </a:cubicBezTo>
                      <a:cubicBezTo>
                        <a:pt x="289" y="121"/>
                        <a:pt x="289" y="121"/>
                        <a:pt x="289" y="121"/>
                      </a:cubicBezTo>
                      <a:cubicBezTo>
                        <a:pt x="289" y="122"/>
                        <a:pt x="289" y="122"/>
                        <a:pt x="289" y="122"/>
                      </a:cubicBezTo>
                      <a:cubicBezTo>
                        <a:pt x="289" y="122"/>
                        <a:pt x="289" y="122"/>
                        <a:pt x="289" y="122"/>
                      </a:cubicBezTo>
                      <a:cubicBezTo>
                        <a:pt x="289" y="122"/>
                        <a:pt x="289" y="122"/>
                        <a:pt x="289" y="122"/>
                      </a:cubicBezTo>
                      <a:cubicBezTo>
                        <a:pt x="290" y="122"/>
                        <a:pt x="290" y="122"/>
                        <a:pt x="290" y="122"/>
                      </a:cubicBezTo>
                      <a:cubicBezTo>
                        <a:pt x="290" y="122"/>
                        <a:pt x="290" y="122"/>
                        <a:pt x="290" y="122"/>
                      </a:cubicBezTo>
                      <a:cubicBezTo>
                        <a:pt x="291" y="123"/>
                        <a:pt x="291" y="123"/>
                        <a:pt x="291" y="123"/>
                      </a:cubicBezTo>
                      <a:cubicBezTo>
                        <a:pt x="291" y="123"/>
                        <a:pt x="291" y="123"/>
                        <a:pt x="291" y="123"/>
                      </a:cubicBezTo>
                      <a:cubicBezTo>
                        <a:pt x="291" y="124"/>
                        <a:pt x="291" y="124"/>
                        <a:pt x="291" y="124"/>
                      </a:cubicBezTo>
                      <a:cubicBezTo>
                        <a:pt x="292" y="124"/>
                        <a:pt x="292" y="124"/>
                        <a:pt x="292" y="124"/>
                      </a:cubicBezTo>
                      <a:cubicBezTo>
                        <a:pt x="292" y="125"/>
                        <a:pt x="292" y="125"/>
                        <a:pt x="292" y="125"/>
                      </a:cubicBezTo>
                      <a:cubicBezTo>
                        <a:pt x="291" y="126"/>
                        <a:pt x="291" y="126"/>
                        <a:pt x="291" y="126"/>
                      </a:cubicBezTo>
                      <a:cubicBezTo>
                        <a:pt x="290" y="126"/>
                        <a:pt x="290" y="126"/>
                        <a:pt x="290" y="126"/>
                      </a:cubicBezTo>
                      <a:cubicBezTo>
                        <a:pt x="289" y="125"/>
                        <a:pt x="289" y="125"/>
                        <a:pt x="289" y="125"/>
                      </a:cubicBezTo>
                      <a:cubicBezTo>
                        <a:pt x="288" y="126"/>
                        <a:pt x="288" y="126"/>
                        <a:pt x="288" y="126"/>
                      </a:cubicBezTo>
                      <a:cubicBezTo>
                        <a:pt x="287" y="127"/>
                        <a:pt x="287" y="127"/>
                        <a:pt x="287" y="127"/>
                      </a:cubicBezTo>
                      <a:cubicBezTo>
                        <a:pt x="288" y="126"/>
                        <a:pt x="288" y="126"/>
                        <a:pt x="288" y="126"/>
                      </a:cubicBezTo>
                      <a:cubicBezTo>
                        <a:pt x="290" y="126"/>
                        <a:pt x="290" y="126"/>
                        <a:pt x="290" y="126"/>
                      </a:cubicBezTo>
                      <a:cubicBezTo>
                        <a:pt x="290" y="126"/>
                        <a:pt x="290" y="126"/>
                        <a:pt x="290" y="126"/>
                      </a:cubicBezTo>
                      <a:cubicBezTo>
                        <a:pt x="289" y="127"/>
                        <a:pt x="289" y="127"/>
                        <a:pt x="289" y="127"/>
                      </a:cubicBezTo>
                      <a:cubicBezTo>
                        <a:pt x="289" y="127"/>
                        <a:pt x="289" y="127"/>
                        <a:pt x="289" y="127"/>
                      </a:cubicBezTo>
                      <a:cubicBezTo>
                        <a:pt x="288" y="129"/>
                        <a:pt x="288" y="129"/>
                        <a:pt x="288" y="129"/>
                      </a:cubicBezTo>
                      <a:cubicBezTo>
                        <a:pt x="287" y="129"/>
                        <a:pt x="287" y="129"/>
                        <a:pt x="287" y="129"/>
                      </a:cubicBezTo>
                      <a:cubicBezTo>
                        <a:pt x="286" y="129"/>
                        <a:pt x="286" y="129"/>
                        <a:pt x="286" y="129"/>
                      </a:cubicBezTo>
                      <a:cubicBezTo>
                        <a:pt x="286" y="130"/>
                        <a:pt x="286" y="130"/>
                        <a:pt x="286" y="130"/>
                      </a:cubicBezTo>
                      <a:cubicBezTo>
                        <a:pt x="287" y="130"/>
                        <a:pt x="287" y="130"/>
                        <a:pt x="287" y="130"/>
                      </a:cubicBezTo>
                      <a:cubicBezTo>
                        <a:pt x="288" y="128"/>
                        <a:pt x="288" y="128"/>
                        <a:pt x="288" y="128"/>
                      </a:cubicBezTo>
                      <a:cubicBezTo>
                        <a:pt x="289" y="127"/>
                        <a:pt x="289" y="127"/>
                        <a:pt x="289" y="127"/>
                      </a:cubicBezTo>
                      <a:cubicBezTo>
                        <a:pt x="290" y="127"/>
                        <a:pt x="290" y="127"/>
                        <a:pt x="290" y="127"/>
                      </a:cubicBezTo>
                      <a:cubicBezTo>
                        <a:pt x="291" y="126"/>
                        <a:pt x="291" y="126"/>
                        <a:pt x="291" y="126"/>
                      </a:cubicBezTo>
                      <a:cubicBezTo>
                        <a:pt x="292" y="127"/>
                        <a:pt x="292" y="127"/>
                        <a:pt x="292" y="127"/>
                      </a:cubicBezTo>
                      <a:cubicBezTo>
                        <a:pt x="292" y="127"/>
                        <a:pt x="292" y="127"/>
                        <a:pt x="292" y="127"/>
                      </a:cubicBezTo>
                      <a:cubicBezTo>
                        <a:pt x="293" y="127"/>
                        <a:pt x="293" y="127"/>
                        <a:pt x="293" y="127"/>
                      </a:cubicBezTo>
                      <a:cubicBezTo>
                        <a:pt x="293" y="128"/>
                        <a:pt x="293" y="128"/>
                        <a:pt x="293" y="128"/>
                      </a:cubicBezTo>
                      <a:cubicBezTo>
                        <a:pt x="293" y="128"/>
                        <a:pt x="293" y="128"/>
                        <a:pt x="293" y="128"/>
                      </a:cubicBezTo>
                      <a:cubicBezTo>
                        <a:pt x="293" y="129"/>
                        <a:pt x="293" y="129"/>
                        <a:pt x="293" y="129"/>
                      </a:cubicBezTo>
                      <a:cubicBezTo>
                        <a:pt x="292" y="129"/>
                        <a:pt x="292" y="129"/>
                        <a:pt x="292" y="129"/>
                      </a:cubicBezTo>
                      <a:cubicBezTo>
                        <a:pt x="291" y="130"/>
                        <a:pt x="291" y="130"/>
                        <a:pt x="291" y="130"/>
                      </a:cubicBezTo>
                      <a:cubicBezTo>
                        <a:pt x="290" y="130"/>
                        <a:pt x="290" y="130"/>
                        <a:pt x="290" y="130"/>
                      </a:cubicBezTo>
                      <a:cubicBezTo>
                        <a:pt x="290" y="130"/>
                        <a:pt x="290" y="130"/>
                        <a:pt x="290" y="130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89" y="130"/>
                        <a:pt x="289" y="130"/>
                        <a:pt x="289" y="130"/>
                      </a:cubicBezTo>
                      <a:cubicBezTo>
                        <a:pt x="290" y="130"/>
                        <a:pt x="290" y="130"/>
                        <a:pt x="290" y="130"/>
                      </a:cubicBezTo>
                      <a:cubicBezTo>
                        <a:pt x="290" y="131"/>
                        <a:pt x="290" y="131"/>
                        <a:pt x="290" y="131"/>
                      </a:cubicBezTo>
                      <a:cubicBezTo>
                        <a:pt x="288" y="131"/>
                        <a:pt x="288" y="131"/>
                        <a:pt x="288" y="131"/>
                      </a:cubicBezTo>
                      <a:cubicBezTo>
                        <a:pt x="289" y="131"/>
                        <a:pt x="289" y="131"/>
                        <a:pt x="289" y="131"/>
                      </a:cubicBezTo>
                      <a:cubicBezTo>
                        <a:pt x="289" y="131"/>
                        <a:pt x="289" y="131"/>
                        <a:pt x="289" y="131"/>
                      </a:cubicBezTo>
                      <a:cubicBezTo>
                        <a:pt x="290" y="131"/>
                        <a:pt x="290" y="131"/>
                        <a:pt x="290" y="131"/>
                      </a:cubicBezTo>
                      <a:cubicBezTo>
                        <a:pt x="291" y="130"/>
                        <a:pt x="291" y="130"/>
                        <a:pt x="291" y="130"/>
                      </a:cubicBezTo>
                      <a:cubicBezTo>
                        <a:pt x="291" y="131"/>
                        <a:pt x="291" y="131"/>
                        <a:pt x="291" y="131"/>
                      </a:cubicBezTo>
                      <a:cubicBezTo>
                        <a:pt x="291" y="131"/>
                        <a:pt x="291" y="131"/>
                        <a:pt x="291" y="131"/>
                      </a:cubicBezTo>
                      <a:cubicBezTo>
                        <a:pt x="290" y="131"/>
                        <a:pt x="290" y="131"/>
                        <a:pt x="290" y="131"/>
                      </a:cubicBezTo>
                      <a:cubicBezTo>
                        <a:pt x="289" y="132"/>
                        <a:pt x="289" y="132"/>
                        <a:pt x="289" y="132"/>
                      </a:cubicBezTo>
                      <a:cubicBezTo>
                        <a:pt x="289" y="132"/>
                        <a:pt x="289" y="132"/>
                        <a:pt x="289" y="132"/>
                      </a:cubicBezTo>
                      <a:cubicBezTo>
                        <a:pt x="290" y="132"/>
                        <a:pt x="290" y="132"/>
                        <a:pt x="290" y="132"/>
                      </a:cubicBezTo>
                      <a:cubicBezTo>
                        <a:pt x="289" y="133"/>
                        <a:pt x="289" y="133"/>
                        <a:pt x="289" y="133"/>
                      </a:cubicBezTo>
                      <a:cubicBezTo>
                        <a:pt x="288" y="134"/>
                        <a:pt x="288" y="134"/>
                        <a:pt x="288" y="134"/>
                      </a:cubicBezTo>
                      <a:cubicBezTo>
                        <a:pt x="288" y="134"/>
                        <a:pt x="288" y="134"/>
                        <a:pt x="288" y="134"/>
                      </a:cubicBezTo>
                      <a:cubicBezTo>
                        <a:pt x="288" y="134"/>
                        <a:pt x="288" y="134"/>
                        <a:pt x="288" y="134"/>
                      </a:cubicBezTo>
                      <a:cubicBezTo>
                        <a:pt x="289" y="133"/>
                        <a:pt x="289" y="133"/>
                        <a:pt x="289" y="133"/>
                      </a:cubicBezTo>
                      <a:cubicBezTo>
                        <a:pt x="290" y="132"/>
                        <a:pt x="290" y="132"/>
                        <a:pt x="290" y="132"/>
                      </a:cubicBezTo>
                      <a:cubicBezTo>
                        <a:pt x="290" y="132"/>
                        <a:pt x="290" y="132"/>
                        <a:pt x="290" y="132"/>
                      </a:cubicBezTo>
                      <a:cubicBezTo>
                        <a:pt x="292" y="131"/>
                        <a:pt x="292" y="131"/>
                        <a:pt x="292" y="131"/>
                      </a:cubicBezTo>
                      <a:cubicBezTo>
                        <a:pt x="292" y="131"/>
                        <a:pt x="292" y="131"/>
                        <a:pt x="292" y="131"/>
                      </a:cubicBezTo>
                      <a:cubicBezTo>
                        <a:pt x="292" y="131"/>
                        <a:pt x="292" y="131"/>
                        <a:pt x="292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3" y="131"/>
                        <a:pt x="293" y="131"/>
                        <a:pt x="293" y="131"/>
                      </a:cubicBezTo>
                      <a:cubicBezTo>
                        <a:pt x="294" y="130"/>
                        <a:pt x="294" y="130"/>
                        <a:pt x="294" y="130"/>
                      </a:cubicBezTo>
                      <a:cubicBezTo>
                        <a:pt x="295" y="130"/>
                        <a:pt x="295" y="130"/>
                        <a:pt x="295" y="130"/>
                      </a:cubicBezTo>
                      <a:cubicBezTo>
                        <a:pt x="295" y="130"/>
                        <a:pt x="295" y="130"/>
                        <a:pt x="295" y="130"/>
                      </a:cubicBezTo>
                      <a:cubicBezTo>
                        <a:pt x="293" y="132"/>
                        <a:pt x="293" y="132"/>
                        <a:pt x="293" y="132"/>
                      </a:cubicBezTo>
                      <a:cubicBezTo>
                        <a:pt x="292" y="132"/>
                        <a:pt x="292" y="132"/>
                        <a:pt x="292" y="132"/>
                      </a:cubicBezTo>
                      <a:cubicBezTo>
                        <a:pt x="291" y="133"/>
                        <a:pt x="291" y="133"/>
                        <a:pt x="291" y="133"/>
                      </a:cubicBezTo>
                      <a:cubicBezTo>
                        <a:pt x="291" y="133"/>
                        <a:pt x="291" y="133"/>
                        <a:pt x="291" y="133"/>
                      </a:cubicBezTo>
                      <a:cubicBezTo>
                        <a:pt x="291" y="133"/>
                        <a:pt x="291" y="133"/>
                        <a:pt x="291" y="133"/>
                      </a:cubicBezTo>
                      <a:cubicBezTo>
                        <a:pt x="291" y="134"/>
                        <a:pt x="291" y="134"/>
                        <a:pt x="291" y="134"/>
                      </a:cubicBezTo>
                      <a:cubicBezTo>
                        <a:pt x="291" y="134"/>
                        <a:pt x="291" y="134"/>
                        <a:pt x="291" y="134"/>
                      </a:cubicBezTo>
                      <a:cubicBezTo>
                        <a:pt x="291" y="135"/>
                        <a:pt x="291" y="135"/>
                        <a:pt x="291" y="135"/>
                      </a:cubicBezTo>
                      <a:cubicBezTo>
                        <a:pt x="292" y="134"/>
                        <a:pt x="292" y="134"/>
                        <a:pt x="292" y="134"/>
                      </a:cubicBezTo>
                      <a:cubicBezTo>
                        <a:pt x="292" y="133"/>
                        <a:pt x="292" y="133"/>
                        <a:pt x="292" y="133"/>
                      </a:cubicBezTo>
                      <a:cubicBezTo>
                        <a:pt x="293" y="132"/>
                        <a:pt x="293" y="132"/>
                        <a:pt x="293" y="132"/>
                      </a:cubicBezTo>
                      <a:cubicBezTo>
                        <a:pt x="294" y="132"/>
                        <a:pt x="294" y="132"/>
                        <a:pt x="294" y="132"/>
                      </a:cubicBezTo>
                      <a:cubicBezTo>
                        <a:pt x="294" y="132"/>
                        <a:pt x="294" y="132"/>
                        <a:pt x="294" y="132"/>
                      </a:cubicBezTo>
                      <a:cubicBezTo>
                        <a:pt x="294" y="133"/>
                        <a:pt x="294" y="133"/>
                        <a:pt x="294" y="133"/>
                      </a:cubicBezTo>
                      <a:cubicBezTo>
                        <a:pt x="294" y="133"/>
                        <a:pt x="294" y="133"/>
                        <a:pt x="294" y="133"/>
                      </a:cubicBezTo>
                      <a:cubicBezTo>
                        <a:pt x="292" y="134"/>
                        <a:pt x="292" y="134"/>
                        <a:pt x="292" y="134"/>
                      </a:cubicBezTo>
                      <a:cubicBezTo>
                        <a:pt x="292" y="135"/>
                        <a:pt x="292" y="135"/>
                        <a:pt x="292" y="135"/>
                      </a:cubicBezTo>
                      <a:cubicBezTo>
                        <a:pt x="292" y="136"/>
                        <a:pt x="292" y="136"/>
                        <a:pt x="292" y="136"/>
                      </a:cubicBezTo>
                      <a:cubicBezTo>
                        <a:pt x="291" y="136"/>
                        <a:pt x="291" y="136"/>
                        <a:pt x="291" y="136"/>
                      </a:cubicBezTo>
                      <a:cubicBezTo>
                        <a:pt x="291" y="136"/>
                        <a:pt x="291" y="136"/>
                        <a:pt x="291" y="136"/>
                      </a:cubicBezTo>
                      <a:cubicBezTo>
                        <a:pt x="292" y="136"/>
                        <a:pt x="292" y="136"/>
                        <a:pt x="292" y="136"/>
                      </a:cubicBezTo>
                      <a:cubicBezTo>
                        <a:pt x="292" y="136"/>
                        <a:pt x="292" y="136"/>
                        <a:pt x="292" y="136"/>
                      </a:cubicBezTo>
                      <a:cubicBezTo>
                        <a:pt x="293" y="134"/>
                        <a:pt x="293" y="134"/>
                        <a:pt x="293" y="134"/>
                      </a:cubicBezTo>
                      <a:cubicBezTo>
                        <a:pt x="294" y="134"/>
                        <a:pt x="294" y="134"/>
                        <a:pt x="294" y="134"/>
                      </a:cubicBezTo>
                      <a:cubicBezTo>
                        <a:pt x="295" y="134"/>
                        <a:pt x="295" y="134"/>
                        <a:pt x="295" y="134"/>
                      </a:cubicBezTo>
                      <a:cubicBezTo>
                        <a:pt x="295" y="135"/>
                        <a:pt x="295" y="135"/>
                        <a:pt x="295" y="135"/>
                      </a:cubicBezTo>
                      <a:cubicBezTo>
                        <a:pt x="295" y="135"/>
                        <a:pt x="295" y="135"/>
                        <a:pt x="295" y="135"/>
                      </a:cubicBezTo>
                      <a:cubicBezTo>
                        <a:pt x="294" y="135"/>
                        <a:pt x="294" y="135"/>
                        <a:pt x="294" y="135"/>
                      </a:cubicBezTo>
                      <a:cubicBezTo>
                        <a:pt x="293" y="136"/>
                        <a:pt x="293" y="136"/>
                        <a:pt x="293" y="136"/>
                      </a:cubicBezTo>
                      <a:cubicBezTo>
                        <a:pt x="293" y="137"/>
                        <a:pt x="293" y="137"/>
                        <a:pt x="293" y="137"/>
                      </a:cubicBezTo>
                      <a:cubicBezTo>
                        <a:pt x="293" y="137"/>
                        <a:pt x="293" y="137"/>
                        <a:pt x="293" y="137"/>
                      </a:cubicBezTo>
                      <a:cubicBezTo>
                        <a:pt x="294" y="137"/>
                        <a:pt x="294" y="137"/>
                        <a:pt x="294" y="137"/>
                      </a:cubicBezTo>
                      <a:cubicBezTo>
                        <a:pt x="294" y="136"/>
                        <a:pt x="294" y="136"/>
                        <a:pt x="294" y="136"/>
                      </a:cubicBezTo>
                      <a:cubicBezTo>
                        <a:pt x="295" y="135"/>
                        <a:pt x="295" y="135"/>
                        <a:pt x="295" y="135"/>
                      </a:cubicBezTo>
                      <a:cubicBezTo>
                        <a:pt x="295" y="135"/>
                        <a:pt x="295" y="135"/>
                        <a:pt x="295" y="135"/>
                      </a:cubicBezTo>
                      <a:cubicBezTo>
                        <a:pt x="295" y="134"/>
                        <a:pt x="295" y="134"/>
                        <a:pt x="295" y="134"/>
                      </a:cubicBezTo>
                      <a:cubicBezTo>
                        <a:pt x="296" y="134"/>
                        <a:pt x="296" y="134"/>
                        <a:pt x="296" y="134"/>
                      </a:cubicBezTo>
                      <a:cubicBezTo>
                        <a:pt x="296" y="133"/>
                        <a:pt x="296" y="133"/>
                        <a:pt x="296" y="133"/>
                      </a:cubicBezTo>
                      <a:cubicBezTo>
                        <a:pt x="297" y="133"/>
                        <a:pt x="297" y="133"/>
                        <a:pt x="297" y="133"/>
                      </a:cubicBezTo>
                      <a:cubicBezTo>
                        <a:pt x="297" y="132"/>
                        <a:pt x="297" y="132"/>
                        <a:pt x="297" y="132"/>
                      </a:cubicBezTo>
                      <a:cubicBezTo>
                        <a:pt x="297" y="132"/>
                        <a:pt x="297" y="132"/>
                        <a:pt x="297" y="132"/>
                      </a:cubicBezTo>
                      <a:cubicBezTo>
                        <a:pt x="298" y="132"/>
                        <a:pt x="298" y="132"/>
                        <a:pt x="298" y="132"/>
                      </a:cubicBezTo>
                      <a:cubicBezTo>
                        <a:pt x="298" y="131"/>
                        <a:pt x="298" y="131"/>
                        <a:pt x="298" y="131"/>
                      </a:cubicBezTo>
                      <a:cubicBezTo>
                        <a:pt x="298" y="131"/>
                        <a:pt x="298" y="131"/>
                        <a:pt x="298" y="131"/>
                      </a:cubicBezTo>
                      <a:cubicBezTo>
                        <a:pt x="299" y="132"/>
                        <a:pt x="299" y="132"/>
                        <a:pt x="299" y="132"/>
                      </a:cubicBezTo>
                      <a:cubicBezTo>
                        <a:pt x="299" y="133"/>
                        <a:pt x="299" y="133"/>
                        <a:pt x="299" y="133"/>
                      </a:cubicBezTo>
                      <a:cubicBezTo>
                        <a:pt x="300" y="133"/>
                        <a:pt x="300" y="133"/>
                        <a:pt x="300" y="133"/>
                      </a:cubicBezTo>
                      <a:cubicBezTo>
                        <a:pt x="300" y="134"/>
                        <a:pt x="300" y="134"/>
                        <a:pt x="300" y="134"/>
                      </a:cubicBezTo>
                      <a:cubicBezTo>
                        <a:pt x="300" y="135"/>
                        <a:pt x="300" y="135"/>
                        <a:pt x="300" y="135"/>
                      </a:cubicBezTo>
                      <a:cubicBezTo>
                        <a:pt x="301" y="136"/>
                        <a:pt x="301" y="136"/>
                        <a:pt x="301" y="136"/>
                      </a:cubicBezTo>
                      <a:cubicBezTo>
                        <a:pt x="301" y="136"/>
                        <a:pt x="301" y="136"/>
                        <a:pt x="301" y="136"/>
                      </a:cubicBezTo>
                      <a:cubicBezTo>
                        <a:pt x="301" y="136"/>
                        <a:pt x="301" y="136"/>
                        <a:pt x="301" y="136"/>
                      </a:cubicBezTo>
                      <a:cubicBezTo>
                        <a:pt x="300" y="137"/>
                        <a:pt x="300" y="137"/>
                        <a:pt x="300" y="137"/>
                      </a:cubicBezTo>
                      <a:cubicBezTo>
                        <a:pt x="299" y="137"/>
                        <a:pt x="299" y="137"/>
                        <a:pt x="299" y="137"/>
                      </a:cubicBezTo>
                      <a:cubicBezTo>
                        <a:pt x="299" y="137"/>
                        <a:pt x="299" y="137"/>
                        <a:pt x="299" y="137"/>
                      </a:cubicBezTo>
                      <a:cubicBezTo>
                        <a:pt x="298" y="136"/>
                        <a:pt x="298" y="136"/>
                        <a:pt x="298" y="136"/>
                      </a:cubicBezTo>
                      <a:cubicBezTo>
                        <a:pt x="298" y="136"/>
                        <a:pt x="298" y="136"/>
                        <a:pt x="298" y="136"/>
                      </a:cubicBezTo>
                      <a:cubicBezTo>
                        <a:pt x="297" y="137"/>
                        <a:pt x="297" y="137"/>
                        <a:pt x="297" y="137"/>
                      </a:cubicBezTo>
                      <a:cubicBezTo>
                        <a:pt x="297" y="137"/>
                        <a:pt x="297" y="137"/>
                        <a:pt x="297" y="137"/>
                      </a:cubicBezTo>
                      <a:cubicBezTo>
                        <a:pt x="296" y="138"/>
                        <a:pt x="296" y="138"/>
                        <a:pt x="296" y="138"/>
                      </a:cubicBezTo>
                      <a:cubicBezTo>
                        <a:pt x="296" y="138"/>
                        <a:pt x="296" y="138"/>
                        <a:pt x="296" y="138"/>
                      </a:cubicBezTo>
                      <a:cubicBezTo>
                        <a:pt x="295" y="138"/>
                        <a:pt x="295" y="138"/>
                        <a:pt x="295" y="138"/>
                      </a:cubicBezTo>
                      <a:cubicBezTo>
                        <a:pt x="295" y="138"/>
                        <a:pt x="295" y="138"/>
                        <a:pt x="295" y="138"/>
                      </a:cubicBezTo>
                      <a:cubicBezTo>
                        <a:pt x="296" y="138"/>
                        <a:pt x="296" y="138"/>
                        <a:pt x="296" y="138"/>
                      </a:cubicBezTo>
                      <a:cubicBezTo>
                        <a:pt x="296" y="138"/>
                        <a:pt x="296" y="138"/>
                        <a:pt x="296" y="138"/>
                      </a:cubicBezTo>
                      <a:cubicBezTo>
                        <a:pt x="296" y="139"/>
                        <a:pt x="296" y="139"/>
                        <a:pt x="296" y="139"/>
                      </a:cubicBezTo>
                      <a:cubicBezTo>
                        <a:pt x="296" y="139"/>
                        <a:pt x="296" y="139"/>
                        <a:pt x="296" y="139"/>
                      </a:cubicBezTo>
                      <a:cubicBezTo>
                        <a:pt x="295" y="140"/>
                        <a:pt x="295" y="140"/>
                        <a:pt x="295" y="140"/>
                      </a:cubicBezTo>
                      <a:cubicBezTo>
                        <a:pt x="294" y="140"/>
                        <a:pt x="294" y="140"/>
                        <a:pt x="294" y="140"/>
                      </a:cubicBezTo>
                      <a:cubicBezTo>
                        <a:pt x="295" y="140"/>
                        <a:pt x="295" y="140"/>
                        <a:pt x="295" y="140"/>
                      </a:cubicBezTo>
                      <a:cubicBezTo>
                        <a:pt x="296" y="140"/>
                        <a:pt x="296" y="140"/>
                        <a:pt x="296" y="140"/>
                      </a:cubicBezTo>
                      <a:cubicBezTo>
                        <a:pt x="297" y="140"/>
                        <a:pt x="297" y="140"/>
                        <a:pt x="297" y="140"/>
                      </a:cubicBezTo>
                      <a:cubicBezTo>
                        <a:pt x="298" y="140"/>
                        <a:pt x="298" y="140"/>
                        <a:pt x="298" y="140"/>
                      </a:cubicBezTo>
                      <a:cubicBezTo>
                        <a:pt x="298" y="139"/>
                        <a:pt x="298" y="139"/>
                        <a:pt x="298" y="139"/>
                      </a:cubicBezTo>
                      <a:cubicBezTo>
                        <a:pt x="299" y="139"/>
                        <a:pt x="299" y="139"/>
                        <a:pt x="299" y="139"/>
                      </a:cubicBezTo>
                      <a:cubicBezTo>
                        <a:pt x="300" y="140"/>
                        <a:pt x="300" y="140"/>
                        <a:pt x="300" y="140"/>
                      </a:cubicBezTo>
                      <a:cubicBezTo>
                        <a:pt x="300" y="140"/>
                        <a:pt x="300" y="140"/>
                        <a:pt x="300" y="140"/>
                      </a:cubicBezTo>
                      <a:cubicBezTo>
                        <a:pt x="300" y="140"/>
                        <a:pt x="300" y="140"/>
                        <a:pt x="300" y="140"/>
                      </a:cubicBezTo>
                      <a:cubicBezTo>
                        <a:pt x="300" y="140"/>
                        <a:pt x="300" y="140"/>
                        <a:pt x="300" y="140"/>
                      </a:cubicBezTo>
                      <a:cubicBezTo>
                        <a:pt x="300" y="139"/>
                        <a:pt x="300" y="139"/>
                        <a:pt x="300" y="139"/>
                      </a:cubicBezTo>
                      <a:cubicBezTo>
                        <a:pt x="300" y="138"/>
                        <a:pt x="300" y="138"/>
                        <a:pt x="300" y="138"/>
                      </a:cubicBezTo>
                      <a:cubicBezTo>
                        <a:pt x="301" y="138"/>
                        <a:pt x="301" y="138"/>
                        <a:pt x="301" y="138"/>
                      </a:cubicBezTo>
                      <a:cubicBezTo>
                        <a:pt x="302" y="137"/>
                        <a:pt x="302" y="137"/>
                        <a:pt x="302" y="137"/>
                      </a:cubicBezTo>
                      <a:cubicBezTo>
                        <a:pt x="302" y="138"/>
                        <a:pt x="302" y="138"/>
                        <a:pt x="302" y="138"/>
                      </a:cubicBezTo>
                      <a:cubicBezTo>
                        <a:pt x="302" y="138"/>
                        <a:pt x="302" y="138"/>
                        <a:pt x="302" y="138"/>
                      </a:cubicBezTo>
                      <a:cubicBezTo>
                        <a:pt x="302" y="139"/>
                        <a:pt x="302" y="139"/>
                        <a:pt x="302" y="139"/>
                      </a:cubicBezTo>
                      <a:cubicBezTo>
                        <a:pt x="302" y="139"/>
                        <a:pt x="302" y="139"/>
                        <a:pt x="302" y="139"/>
                      </a:cubicBezTo>
                      <a:cubicBezTo>
                        <a:pt x="301" y="140"/>
                        <a:pt x="301" y="140"/>
                        <a:pt x="301" y="140"/>
                      </a:cubicBezTo>
                      <a:cubicBezTo>
                        <a:pt x="300" y="141"/>
                        <a:pt x="300" y="141"/>
                        <a:pt x="300" y="141"/>
                      </a:cubicBezTo>
                      <a:cubicBezTo>
                        <a:pt x="300" y="141"/>
                        <a:pt x="300" y="141"/>
                        <a:pt x="300" y="141"/>
                      </a:cubicBezTo>
                      <a:cubicBezTo>
                        <a:pt x="299" y="141"/>
                        <a:pt x="299" y="141"/>
                        <a:pt x="299" y="141"/>
                      </a:cubicBezTo>
                      <a:cubicBezTo>
                        <a:pt x="299" y="141"/>
                        <a:pt x="299" y="141"/>
                        <a:pt x="299" y="141"/>
                      </a:cubicBezTo>
                      <a:cubicBezTo>
                        <a:pt x="298" y="141"/>
                        <a:pt x="298" y="141"/>
                        <a:pt x="298" y="141"/>
                      </a:cubicBezTo>
                      <a:cubicBezTo>
                        <a:pt x="298" y="141"/>
                        <a:pt x="298" y="141"/>
                        <a:pt x="298" y="141"/>
                      </a:cubicBezTo>
                      <a:cubicBezTo>
                        <a:pt x="297" y="142"/>
                        <a:pt x="297" y="142"/>
                        <a:pt x="297" y="142"/>
                      </a:cubicBezTo>
                      <a:cubicBezTo>
                        <a:pt x="297" y="142"/>
                        <a:pt x="297" y="142"/>
                        <a:pt x="297" y="142"/>
                      </a:cubicBezTo>
                      <a:cubicBezTo>
                        <a:pt x="296" y="143"/>
                        <a:pt x="296" y="143"/>
                        <a:pt x="296" y="143"/>
                      </a:cubicBezTo>
                      <a:cubicBezTo>
                        <a:pt x="296" y="144"/>
                        <a:pt x="296" y="144"/>
                        <a:pt x="296" y="144"/>
                      </a:cubicBezTo>
                      <a:cubicBezTo>
                        <a:pt x="296" y="144"/>
                        <a:pt x="296" y="144"/>
                        <a:pt x="296" y="144"/>
                      </a:cubicBezTo>
                      <a:cubicBezTo>
                        <a:pt x="296" y="144"/>
                        <a:pt x="296" y="144"/>
                        <a:pt x="296" y="144"/>
                      </a:cubicBezTo>
                      <a:cubicBezTo>
                        <a:pt x="297" y="143"/>
                        <a:pt x="297" y="143"/>
                        <a:pt x="297" y="143"/>
                      </a:cubicBezTo>
                      <a:cubicBezTo>
                        <a:pt x="298" y="142"/>
                        <a:pt x="298" y="142"/>
                        <a:pt x="298" y="142"/>
                      </a:cubicBezTo>
                      <a:cubicBezTo>
                        <a:pt x="298" y="142"/>
                        <a:pt x="298" y="142"/>
                        <a:pt x="298" y="142"/>
                      </a:cubicBezTo>
                      <a:cubicBezTo>
                        <a:pt x="299" y="142"/>
                        <a:pt x="299" y="142"/>
                        <a:pt x="299" y="142"/>
                      </a:cubicBezTo>
                      <a:cubicBezTo>
                        <a:pt x="299" y="142"/>
                        <a:pt x="299" y="142"/>
                        <a:pt x="299" y="142"/>
                      </a:cubicBezTo>
                      <a:cubicBezTo>
                        <a:pt x="299" y="142"/>
                        <a:pt x="299" y="142"/>
                        <a:pt x="299" y="142"/>
                      </a:cubicBezTo>
                      <a:cubicBezTo>
                        <a:pt x="299" y="143"/>
                        <a:pt x="299" y="143"/>
                        <a:pt x="299" y="143"/>
                      </a:cubicBezTo>
                      <a:cubicBezTo>
                        <a:pt x="298" y="144"/>
                        <a:pt x="298" y="144"/>
                        <a:pt x="298" y="144"/>
                      </a:cubicBezTo>
                      <a:cubicBezTo>
                        <a:pt x="297" y="145"/>
                        <a:pt x="297" y="145"/>
                        <a:pt x="297" y="145"/>
                      </a:cubicBezTo>
                      <a:cubicBezTo>
                        <a:pt x="296" y="145"/>
                        <a:pt x="296" y="145"/>
                        <a:pt x="296" y="145"/>
                      </a:cubicBezTo>
                      <a:cubicBezTo>
                        <a:pt x="296" y="145"/>
                        <a:pt x="296" y="145"/>
                        <a:pt x="296" y="145"/>
                      </a:cubicBezTo>
                      <a:cubicBezTo>
                        <a:pt x="298" y="145"/>
                        <a:pt x="298" y="145"/>
                        <a:pt x="298" y="145"/>
                      </a:cubicBezTo>
                      <a:cubicBezTo>
                        <a:pt x="299" y="143"/>
                        <a:pt x="299" y="143"/>
                        <a:pt x="299" y="143"/>
                      </a:cubicBezTo>
                      <a:cubicBezTo>
                        <a:pt x="300" y="142"/>
                        <a:pt x="300" y="142"/>
                        <a:pt x="300" y="142"/>
                      </a:cubicBezTo>
                      <a:cubicBezTo>
                        <a:pt x="300" y="141"/>
                        <a:pt x="300" y="141"/>
                        <a:pt x="300" y="141"/>
                      </a:cubicBezTo>
                      <a:cubicBezTo>
                        <a:pt x="300" y="141"/>
                        <a:pt x="300" y="141"/>
                        <a:pt x="300" y="141"/>
                      </a:cubicBezTo>
                      <a:cubicBezTo>
                        <a:pt x="301" y="141"/>
                        <a:pt x="301" y="141"/>
                        <a:pt x="301" y="141"/>
                      </a:cubicBezTo>
                      <a:cubicBezTo>
                        <a:pt x="302" y="140"/>
                        <a:pt x="302" y="140"/>
                        <a:pt x="302" y="140"/>
                      </a:cubicBezTo>
                      <a:cubicBezTo>
                        <a:pt x="303" y="140"/>
                        <a:pt x="303" y="140"/>
                        <a:pt x="303" y="140"/>
                      </a:cubicBezTo>
                      <a:cubicBezTo>
                        <a:pt x="304" y="140"/>
                        <a:pt x="304" y="140"/>
                        <a:pt x="304" y="140"/>
                      </a:cubicBezTo>
                      <a:cubicBezTo>
                        <a:pt x="304" y="140"/>
                        <a:pt x="304" y="140"/>
                        <a:pt x="304" y="140"/>
                      </a:cubicBezTo>
                      <a:cubicBezTo>
                        <a:pt x="304" y="140"/>
                        <a:pt x="304" y="140"/>
                        <a:pt x="304" y="140"/>
                      </a:cubicBezTo>
                      <a:cubicBezTo>
                        <a:pt x="303" y="141"/>
                        <a:pt x="303" y="141"/>
                        <a:pt x="303" y="141"/>
                      </a:cubicBezTo>
                      <a:cubicBezTo>
                        <a:pt x="302" y="141"/>
                        <a:pt x="302" y="141"/>
                        <a:pt x="302" y="141"/>
                      </a:cubicBezTo>
                      <a:cubicBezTo>
                        <a:pt x="301" y="142"/>
                        <a:pt x="301" y="142"/>
                        <a:pt x="301" y="142"/>
                      </a:cubicBezTo>
                      <a:cubicBezTo>
                        <a:pt x="301" y="142"/>
                        <a:pt x="301" y="142"/>
                        <a:pt x="301" y="142"/>
                      </a:cubicBezTo>
                      <a:cubicBezTo>
                        <a:pt x="301" y="142"/>
                        <a:pt x="301" y="142"/>
                        <a:pt x="301" y="142"/>
                      </a:cubicBezTo>
                      <a:cubicBezTo>
                        <a:pt x="302" y="142"/>
                        <a:pt x="302" y="142"/>
                        <a:pt x="302" y="142"/>
                      </a:cubicBezTo>
                      <a:cubicBezTo>
                        <a:pt x="303" y="142"/>
                        <a:pt x="303" y="142"/>
                        <a:pt x="303" y="142"/>
                      </a:cubicBezTo>
                      <a:cubicBezTo>
                        <a:pt x="304" y="141"/>
                        <a:pt x="304" y="141"/>
                        <a:pt x="304" y="141"/>
                      </a:cubicBezTo>
                      <a:cubicBezTo>
                        <a:pt x="304" y="141"/>
                        <a:pt x="304" y="141"/>
                        <a:pt x="304" y="141"/>
                      </a:cubicBezTo>
                      <a:cubicBezTo>
                        <a:pt x="305" y="141"/>
                        <a:pt x="305" y="141"/>
                        <a:pt x="305" y="141"/>
                      </a:cubicBezTo>
                      <a:cubicBezTo>
                        <a:pt x="305" y="140"/>
                        <a:pt x="305" y="140"/>
                        <a:pt x="305" y="140"/>
                      </a:cubicBezTo>
                      <a:cubicBezTo>
                        <a:pt x="306" y="140"/>
                        <a:pt x="306" y="140"/>
                        <a:pt x="306" y="140"/>
                      </a:cubicBezTo>
                      <a:cubicBezTo>
                        <a:pt x="306" y="141"/>
                        <a:pt x="306" y="141"/>
                        <a:pt x="306" y="141"/>
                      </a:cubicBezTo>
                      <a:cubicBezTo>
                        <a:pt x="307" y="142"/>
                        <a:pt x="307" y="142"/>
                        <a:pt x="307" y="142"/>
                      </a:cubicBezTo>
                      <a:cubicBezTo>
                        <a:pt x="308" y="143"/>
                        <a:pt x="308" y="143"/>
                        <a:pt x="308" y="143"/>
                      </a:cubicBezTo>
                      <a:cubicBezTo>
                        <a:pt x="308" y="143"/>
                        <a:pt x="308" y="143"/>
                        <a:pt x="308" y="143"/>
                      </a:cubicBezTo>
                      <a:cubicBezTo>
                        <a:pt x="309" y="144"/>
                        <a:pt x="309" y="144"/>
                        <a:pt x="309" y="144"/>
                      </a:cubicBezTo>
                      <a:cubicBezTo>
                        <a:pt x="308" y="144"/>
                        <a:pt x="308" y="144"/>
                        <a:pt x="308" y="144"/>
                      </a:cubicBezTo>
                      <a:cubicBezTo>
                        <a:pt x="308" y="145"/>
                        <a:pt x="308" y="145"/>
                        <a:pt x="308" y="145"/>
                      </a:cubicBezTo>
                      <a:cubicBezTo>
                        <a:pt x="307" y="145"/>
                        <a:pt x="307" y="145"/>
                        <a:pt x="307" y="145"/>
                      </a:cubicBezTo>
                      <a:cubicBezTo>
                        <a:pt x="307" y="144"/>
                        <a:pt x="307" y="144"/>
                        <a:pt x="307" y="144"/>
                      </a:cubicBezTo>
                      <a:cubicBezTo>
                        <a:pt x="307" y="144"/>
                        <a:pt x="307" y="144"/>
                        <a:pt x="307" y="144"/>
                      </a:cubicBezTo>
                      <a:cubicBezTo>
                        <a:pt x="307" y="144"/>
                        <a:pt x="307" y="144"/>
                        <a:pt x="307" y="144"/>
                      </a:cubicBezTo>
                      <a:cubicBezTo>
                        <a:pt x="306" y="145"/>
                        <a:pt x="306" y="145"/>
                        <a:pt x="306" y="145"/>
                      </a:cubicBezTo>
                      <a:cubicBezTo>
                        <a:pt x="306" y="145"/>
                        <a:pt x="306" y="145"/>
                        <a:pt x="306" y="145"/>
                      </a:cubicBezTo>
                      <a:cubicBezTo>
                        <a:pt x="304" y="145"/>
                        <a:pt x="304" y="145"/>
                        <a:pt x="304" y="145"/>
                      </a:cubicBezTo>
                      <a:cubicBezTo>
                        <a:pt x="304" y="146"/>
                        <a:pt x="304" y="146"/>
                        <a:pt x="304" y="146"/>
                      </a:cubicBezTo>
                      <a:cubicBezTo>
                        <a:pt x="303" y="146"/>
                        <a:pt x="303" y="146"/>
                        <a:pt x="303" y="146"/>
                      </a:cubicBezTo>
                      <a:cubicBezTo>
                        <a:pt x="302" y="146"/>
                        <a:pt x="302" y="146"/>
                        <a:pt x="302" y="146"/>
                      </a:cubicBezTo>
                      <a:cubicBezTo>
                        <a:pt x="301" y="146"/>
                        <a:pt x="301" y="146"/>
                        <a:pt x="301" y="146"/>
                      </a:cubicBezTo>
                      <a:cubicBezTo>
                        <a:pt x="300" y="147"/>
                        <a:pt x="300" y="147"/>
                        <a:pt x="300" y="147"/>
                      </a:cubicBezTo>
                      <a:cubicBezTo>
                        <a:pt x="300" y="147"/>
                        <a:pt x="300" y="147"/>
                        <a:pt x="300" y="147"/>
                      </a:cubicBezTo>
                      <a:cubicBezTo>
                        <a:pt x="301" y="147"/>
                        <a:pt x="301" y="147"/>
                        <a:pt x="301" y="147"/>
                      </a:cubicBezTo>
                      <a:cubicBezTo>
                        <a:pt x="301" y="148"/>
                        <a:pt x="301" y="148"/>
                        <a:pt x="301" y="148"/>
                      </a:cubicBezTo>
                      <a:cubicBezTo>
                        <a:pt x="299" y="148"/>
                        <a:pt x="299" y="148"/>
                        <a:pt x="299" y="148"/>
                      </a:cubicBezTo>
                      <a:cubicBezTo>
                        <a:pt x="299" y="148"/>
                        <a:pt x="299" y="148"/>
                        <a:pt x="299" y="148"/>
                      </a:cubicBezTo>
                      <a:cubicBezTo>
                        <a:pt x="301" y="148"/>
                        <a:pt x="301" y="148"/>
                        <a:pt x="301" y="148"/>
                      </a:cubicBezTo>
                      <a:cubicBezTo>
                        <a:pt x="301" y="147"/>
                        <a:pt x="301" y="147"/>
                        <a:pt x="301" y="147"/>
                      </a:cubicBezTo>
                      <a:cubicBezTo>
                        <a:pt x="303" y="146"/>
                        <a:pt x="303" y="146"/>
                        <a:pt x="303" y="146"/>
                      </a:cubicBezTo>
                      <a:cubicBezTo>
                        <a:pt x="304" y="146"/>
                        <a:pt x="304" y="146"/>
                        <a:pt x="304" y="146"/>
                      </a:cubicBezTo>
                      <a:cubicBezTo>
                        <a:pt x="304" y="146"/>
                        <a:pt x="304" y="146"/>
                        <a:pt x="304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6" y="146"/>
                        <a:pt x="306" y="146"/>
                        <a:pt x="306" y="146"/>
                      </a:cubicBezTo>
                      <a:cubicBezTo>
                        <a:pt x="306" y="146"/>
                        <a:pt x="306" y="146"/>
                        <a:pt x="306" y="146"/>
                      </a:cubicBezTo>
                      <a:cubicBezTo>
                        <a:pt x="305" y="147"/>
                        <a:pt x="305" y="147"/>
                        <a:pt x="305" y="147"/>
                      </a:cubicBezTo>
                      <a:cubicBezTo>
                        <a:pt x="305" y="148"/>
                        <a:pt x="305" y="148"/>
                        <a:pt x="305" y="148"/>
                      </a:cubicBezTo>
                      <a:cubicBezTo>
                        <a:pt x="304" y="148"/>
                        <a:pt x="304" y="148"/>
                        <a:pt x="304" y="148"/>
                      </a:cubicBezTo>
                      <a:cubicBezTo>
                        <a:pt x="304" y="148"/>
                        <a:pt x="304" y="148"/>
                        <a:pt x="304" y="148"/>
                      </a:cubicBezTo>
                      <a:cubicBezTo>
                        <a:pt x="303" y="148"/>
                        <a:pt x="303" y="148"/>
                        <a:pt x="303" y="148"/>
                      </a:cubicBezTo>
                      <a:cubicBezTo>
                        <a:pt x="302" y="149"/>
                        <a:pt x="302" y="149"/>
                        <a:pt x="302" y="149"/>
                      </a:cubicBezTo>
                      <a:cubicBezTo>
                        <a:pt x="302" y="149"/>
                        <a:pt x="302" y="149"/>
                        <a:pt x="302" y="149"/>
                      </a:cubicBezTo>
                      <a:cubicBezTo>
                        <a:pt x="301" y="149"/>
                        <a:pt x="301" y="149"/>
                        <a:pt x="301" y="149"/>
                      </a:cubicBezTo>
                      <a:cubicBezTo>
                        <a:pt x="301" y="149"/>
                        <a:pt x="301" y="149"/>
                        <a:pt x="301" y="149"/>
                      </a:cubicBezTo>
                      <a:cubicBezTo>
                        <a:pt x="300" y="150"/>
                        <a:pt x="300" y="150"/>
                        <a:pt x="300" y="150"/>
                      </a:cubicBezTo>
                      <a:cubicBezTo>
                        <a:pt x="300" y="150"/>
                        <a:pt x="300" y="150"/>
                        <a:pt x="300" y="150"/>
                      </a:cubicBezTo>
                      <a:cubicBezTo>
                        <a:pt x="301" y="149"/>
                        <a:pt x="301" y="149"/>
                        <a:pt x="301" y="149"/>
                      </a:cubicBezTo>
                      <a:cubicBezTo>
                        <a:pt x="302" y="150"/>
                        <a:pt x="302" y="150"/>
                        <a:pt x="302" y="150"/>
                      </a:cubicBezTo>
                      <a:cubicBezTo>
                        <a:pt x="302" y="150"/>
                        <a:pt x="302" y="150"/>
                        <a:pt x="302" y="150"/>
                      </a:cubicBezTo>
                      <a:cubicBezTo>
                        <a:pt x="303" y="149"/>
                        <a:pt x="303" y="149"/>
                        <a:pt x="303" y="149"/>
                      </a:cubicBezTo>
                      <a:cubicBezTo>
                        <a:pt x="304" y="148"/>
                        <a:pt x="304" y="148"/>
                        <a:pt x="304" y="148"/>
                      </a:cubicBezTo>
                      <a:cubicBezTo>
                        <a:pt x="304" y="148"/>
                        <a:pt x="304" y="148"/>
                        <a:pt x="304" y="148"/>
                      </a:cubicBezTo>
                      <a:cubicBezTo>
                        <a:pt x="305" y="148"/>
                        <a:pt x="305" y="148"/>
                        <a:pt x="305" y="148"/>
                      </a:cubicBezTo>
                      <a:cubicBezTo>
                        <a:pt x="306" y="149"/>
                        <a:pt x="306" y="149"/>
                        <a:pt x="306" y="149"/>
                      </a:cubicBezTo>
                      <a:cubicBezTo>
                        <a:pt x="306" y="148"/>
                        <a:pt x="306" y="148"/>
                        <a:pt x="306" y="148"/>
                      </a:cubicBezTo>
                      <a:cubicBezTo>
                        <a:pt x="307" y="148"/>
                        <a:pt x="307" y="148"/>
                        <a:pt x="307" y="148"/>
                      </a:cubicBezTo>
                      <a:cubicBezTo>
                        <a:pt x="307" y="147"/>
                        <a:pt x="307" y="147"/>
                        <a:pt x="307" y="147"/>
                      </a:cubicBezTo>
                      <a:cubicBezTo>
                        <a:pt x="307" y="147"/>
                        <a:pt x="307" y="147"/>
                        <a:pt x="307" y="147"/>
                      </a:cubicBezTo>
                      <a:cubicBezTo>
                        <a:pt x="307" y="147"/>
                        <a:pt x="307" y="147"/>
                        <a:pt x="307" y="147"/>
                      </a:cubicBezTo>
                      <a:cubicBezTo>
                        <a:pt x="308" y="146"/>
                        <a:pt x="308" y="146"/>
                        <a:pt x="308" y="146"/>
                      </a:cubicBezTo>
                      <a:cubicBezTo>
                        <a:pt x="308" y="146"/>
                        <a:pt x="308" y="146"/>
                        <a:pt x="308" y="146"/>
                      </a:cubicBezTo>
                      <a:cubicBezTo>
                        <a:pt x="308" y="145"/>
                        <a:pt x="308" y="145"/>
                        <a:pt x="308" y="145"/>
                      </a:cubicBezTo>
                      <a:cubicBezTo>
                        <a:pt x="308" y="146"/>
                        <a:pt x="308" y="146"/>
                        <a:pt x="308" y="146"/>
                      </a:cubicBezTo>
                      <a:cubicBezTo>
                        <a:pt x="309" y="146"/>
                        <a:pt x="309" y="146"/>
                        <a:pt x="309" y="146"/>
                      </a:cubicBezTo>
                      <a:cubicBezTo>
                        <a:pt x="309" y="146"/>
                        <a:pt x="309" y="146"/>
                        <a:pt x="309" y="146"/>
                      </a:cubicBezTo>
                      <a:cubicBezTo>
                        <a:pt x="310" y="148"/>
                        <a:pt x="310" y="148"/>
                        <a:pt x="310" y="148"/>
                      </a:cubicBezTo>
                      <a:cubicBezTo>
                        <a:pt x="310" y="149"/>
                        <a:pt x="310" y="149"/>
                        <a:pt x="310" y="149"/>
                      </a:cubicBezTo>
                      <a:cubicBezTo>
                        <a:pt x="310" y="150"/>
                        <a:pt x="310" y="150"/>
                        <a:pt x="310" y="150"/>
                      </a:cubicBezTo>
                      <a:cubicBezTo>
                        <a:pt x="310" y="150"/>
                        <a:pt x="310" y="150"/>
                        <a:pt x="310" y="150"/>
                      </a:cubicBezTo>
                      <a:cubicBezTo>
                        <a:pt x="310" y="151"/>
                        <a:pt x="310" y="151"/>
                        <a:pt x="310" y="151"/>
                      </a:cubicBezTo>
                      <a:cubicBezTo>
                        <a:pt x="309" y="151"/>
                        <a:pt x="309" y="151"/>
                        <a:pt x="309" y="151"/>
                      </a:cubicBezTo>
                      <a:cubicBezTo>
                        <a:pt x="308" y="150"/>
                        <a:pt x="308" y="150"/>
                        <a:pt x="308" y="150"/>
                      </a:cubicBezTo>
                      <a:cubicBezTo>
                        <a:pt x="307" y="150"/>
                        <a:pt x="307" y="150"/>
                        <a:pt x="307" y="150"/>
                      </a:cubicBezTo>
                      <a:cubicBezTo>
                        <a:pt x="307" y="150"/>
                        <a:pt x="307" y="150"/>
                        <a:pt x="307" y="150"/>
                      </a:cubicBezTo>
                      <a:cubicBezTo>
                        <a:pt x="306" y="151"/>
                        <a:pt x="306" y="151"/>
                        <a:pt x="306" y="151"/>
                      </a:cubicBezTo>
                      <a:cubicBezTo>
                        <a:pt x="305" y="151"/>
                        <a:pt x="305" y="151"/>
                        <a:pt x="305" y="151"/>
                      </a:cubicBezTo>
                      <a:cubicBezTo>
                        <a:pt x="305" y="151"/>
                        <a:pt x="305" y="151"/>
                        <a:pt x="305" y="151"/>
                      </a:cubicBezTo>
                      <a:cubicBezTo>
                        <a:pt x="304" y="151"/>
                        <a:pt x="304" y="151"/>
                        <a:pt x="304" y="151"/>
                      </a:cubicBezTo>
                      <a:cubicBezTo>
                        <a:pt x="304" y="151"/>
                        <a:pt x="304" y="151"/>
                        <a:pt x="304" y="151"/>
                      </a:cubicBezTo>
                      <a:cubicBezTo>
                        <a:pt x="303" y="151"/>
                        <a:pt x="303" y="151"/>
                        <a:pt x="303" y="151"/>
                      </a:cubicBezTo>
                      <a:cubicBezTo>
                        <a:pt x="303" y="152"/>
                        <a:pt x="303" y="152"/>
                        <a:pt x="303" y="152"/>
                      </a:cubicBezTo>
                      <a:cubicBezTo>
                        <a:pt x="305" y="151"/>
                        <a:pt x="305" y="151"/>
                        <a:pt x="305" y="151"/>
                      </a:cubicBezTo>
                      <a:cubicBezTo>
                        <a:pt x="305" y="152"/>
                        <a:pt x="305" y="152"/>
                        <a:pt x="305" y="152"/>
                      </a:cubicBezTo>
                      <a:cubicBezTo>
                        <a:pt x="307" y="153"/>
                        <a:pt x="307" y="153"/>
                        <a:pt x="307" y="153"/>
                      </a:cubicBezTo>
                      <a:cubicBezTo>
                        <a:pt x="307" y="153"/>
                        <a:pt x="307" y="153"/>
                        <a:pt x="307" y="153"/>
                      </a:cubicBezTo>
                      <a:cubicBezTo>
                        <a:pt x="308" y="153"/>
                        <a:pt x="308" y="153"/>
                        <a:pt x="308" y="153"/>
                      </a:cubicBezTo>
                      <a:cubicBezTo>
                        <a:pt x="308" y="153"/>
                        <a:pt x="308" y="153"/>
                        <a:pt x="308" y="153"/>
                      </a:cubicBezTo>
                      <a:cubicBezTo>
                        <a:pt x="309" y="153"/>
                        <a:pt x="309" y="153"/>
                        <a:pt x="309" y="153"/>
                      </a:cubicBezTo>
                      <a:cubicBezTo>
                        <a:pt x="309" y="153"/>
                        <a:pt x="309" y="153"/>
                        <a:pt x="309" y="153"/>
                      </a:cubicBezTo>
                      <a:cubicBezTo>
                        <a:pt x="310" y="154"/>
                        <a:pt x="310" y="154"/>
                        <a:pt x="310" y="154"/>
                      </a:cubicBezTo>
                      <a:cubicBezTo>
                        <a:pt x="310" y="154"/>
                        <a:pt x="310" y="154"/>
                        <a:pt x="310" y="154"/>
                      </a:cubicBezTo>
                      <a:cubicBezTo>
                        <a:pt x="311" y="155"/>
                        <a:pt x="311" y="155"/>
                        <a:pt x="311" y="155"/>
                      </a:cubicBezTo>
                      <a:cubicBezTo>
                        <a:pt x="311" y="156"/>
                        <a:pt x="311" y="156"/>
                        <a:pt x="311" y="156"/>
                      </a:cubicBezTo>
                      <a:cubicBezTo>
                        <a:pt x="310" y="156"/>
                        <a:pt x="310" y="156"/>
                        <a:pt x="310" y="156"/>
                      </a:cubicBezTo>
                      <a:cubicBezTo>
                        <a:pt x="310" y="156"/>
                        <a:pt x="310" y="156"/>
                        <a:pt x="310" y="156"/>
                      </a:cubicBezTo>
                      <a:cubicBezTo>
                        <a:pt x="309" y="155"/>
                        <a:pt x="309" y="155"/>
                        <a:pt x="309" y="155"/>
                      </a:cubicBezTo>
                      <a:cubicBezTo>
                        <a:pt x="309" y="155"/>
                        <a:pt x="309" y="155"/>
                        <a:pt x="309" y="155"/>
                      </a:cubicBezTo>
                      <a:cubicBezTo>
                        <a:pt x="309" y="156"/>
                        <a:pt x="309" y="156"/>
                        <a:pt x="309" y="156"/>
                      </a:cubicBezTo>
                      <a:cubicBezTo>
                        <a:pt x="308" y="156"/>
                        <a:pt x="308" y="156"/>
                        <a:pt x="308" y="156"/>
                      </a:cubicBezTo>
                      <a:cubicBezTo>
                        <a:pt x="308" y="155"/>
                        <a:pt x="308" y="155"/>
                        <a:pt x="308" y="155"/>
                      </a:cubicBezTo>
                      <a:cubicBezTo>
                        <a:pt x="308" y="155"/>
                        <a:pt x="308" y="155"/>
                        <a:pt x="308" y="155"/>
                      </a:cubicBezTo>
                      <a:cubicBezTo>
                        <a:pt x="307" y="155"/>
                        <a:pt x="307" y="155"/>
                        <a:pt x="307" y="155"/>
                      </a:cubicBezTo>
                      <a:cubicBezTo>
                        <a:pt x="306" y="154"/>
                        <a:pt x="306" y="154"/>
                        <a:pt x="306" y="154"/>
                      </a:cubicBezTo>
                      <a:cubicBezTo>
                        <a:pt x="306" y="154"/>
                        <a:pt x="306" y="154"/>
                        <a:pt x="306" y="154"/>
                      </a:cubicBezTo>
                      <a:cubicBezTo>
                        <a:pt x="305" y="154"/>
                        <a:pt x="305" y="154"/>
                        <a:pt x="305" y="154"/>
                      </a:cubicBezTo>
                      <a:cubicBezTo>
                        <a:pt x="304" y="154"/>
                        <a:pt x="304" y="154"/>
                        <a:pt x="304" y="154"/>
                      </a:cubicBezTo>
                      <a:cubicBezTo>
                        <a:pt x="304" y="154"/>
                        <a:pt x="304" y="154"/>
                        <a:pt x="304" y="154"/>
                      </a:cubicBezTo>
                      <a:cubicBezTo>
                        <a:pt x="304" y="154"/>
                        <a:pt x="304" y="154"/>
                        <a:pt x="304" y="154"/>
                      </a:cubicBezTo>
                      <a:cubicBezTo>
                        <a:pt x="305" y="154"/>
                        <a:pt x="305" y="154"/>
                        <a:pt x="305" y="154"/>
                      </a:cubicBezTo>
                      <a:cubicBezTo>
                        <a:pt x="305" y="155"/>
                        <a:pt x="305" y="155"/>
                        <a:pt x="305" y="155"/>
                      </a:cubicBezTo>
                      <a:cubicBezTo>
                        <a:pt x="305" y="155"/>
                        <a:pt x="305" y="155"/>
                        <a:pt x="305" y="155"/>
                      </a:cubicBezTo>
                      <a:cubicBezTo>
                        <a:pt x="304" y="155"/>
                        <a:pt x="304" y="155"/>
                        <a:pt x="304" y="155"/>
                      </a:cubicBezTo>
                      <a:cubicBezTo>
                        <a:pt x="304" y="155"/>
                        <a:pt x="304" y="155"/>
                        <a:pt x="304" y="155"/>
                      </a:cubicBezTo>
                      <a:cubicBezTo>
                        <a:pt x="303" y="155"/>
                        <a:pt x="303" y="155"/>
                        <a:pt x="303" y="155"/>
                      </a:cubicBezTo>
                      <a:cubicBezTo>
                        <a:pt x="302" y="156"/>
                        <a:pt x="302" y="156"/>
                        <a:pt x="302" y="156"/>
                      </a:cubicBezTo>
                      <a:cubicBezTo>
                        <a:pt x="302" y="156"/>
                        <a:pt x="302" y="156"/>
                        <a:pt x="302" y="156"/>
                      </a:cubicBezTo>
                      <a:cubicBezTo>
                        <a:pt x="303" y="156"/>
                        <a:pt x="303" y="156"/>
                        <a:pt x="303" y="156"/>
                      </a:cubicBezTo>
                      <a:cubicBezTo>
                        <a:pt x="303" y="156"/>
                        <a:pt x="303" y="156"/>
                        <a:pt x="303" y="156"/>
                      </a:cubicBezTo>
                      <a:cubicBezTo>
                        <a:pt x="304" y="156"/>
                        <a:pt x="304" y="156"/>
                        <a:pt x="304" y="156"/>
                      </a:cubicBezTo>
                      <a:cubicBezTo>
                        <a:pt x="304" y="155"/>
                        <a:pt x="304" y="155"/>
                        <a:pt x="304" y="155"/>
                      </a:cubicBezTo>
                      <a:cubicBezTo>
                        <a:pt x="305" y="155"/>
                        <a:pt x="305" y="155"/>
                        <a:pt x="305" y="155"/>
                      </a:cubicBezTo>
                      <a:cubicBezTo>
                        <a:pt x="306" y="156"/>
                        <a:pt x="306" y="156"/>
                        <a:pt x="306" y="156"/>
                      </a:cubicBezTo>
                      <a:cubicBezTo>
                        <a:pt x="306" y="156"/>
                        <a:pt x="306" y="156"/>
                        <a:pt x="306" y="156"/>
                      </a:cubicBezTo>
                      <a:cubicBezTo>
                        <a:pt x="306" y="156"/>
                        <a:pt x="306" y="156"/>
                        <a:pt x="306" y="156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5" y="157"/>
                        <a:pt x="305" y="157"/>
                        <a:pt x="305" y="157"/>
                      </a:cubicBezTo>
                      <a:cubicBezTo>
                        <a:pt x="305" y="157"/>
                        <a:pt x="305" y="157"/>
                        <a:pt x="305" y="157"/>
                      </a:cubicBezTo>
                      <a:cubicBezTo>
                        <a:pt x="304" y="157"/>
                        <a:pt x="304" y="157"/>
                        <a:pt x="304" y="157"/>
                      </a:cubicBezTo>
                      <a:cubicBezTo>
                        <a:pt x="304" y="156"/>
                        <a:pt x="304" y="156"/>
                        <a:pt x="304" y="156"/>
                      </a:cubicBezTo>
                      <a:cubicBezTo>
                        <a:pt x="304" y="157"/>
                        <a:pt x="304" y="157"/>
                        <a:pt x="304" y="157"/>
                      </a:cubicBezTo>
                      <a:cubicBezTo>
                        <a:pt x="304" y="157"/>
                        <a:pt x="304" y="157"/>
                        <a:pt x="304" y="157"/>
                      </a:cubicBezTo>
                      <a:cubicBezTo>
                        <a:pt x="304" y="157"/>
                        <a:pt x="304" y="157"/>
                        <a:pt x="304" y="157"/>
                      </a:cubicBezTo>
                      <a:cubicBezTo>
                        <a:pt x="305" y="157"/>
                        <a:pt x="305" y="157"/>
                        <a:pt x="305" y="157"/>
                      </a:cubicBezTo>
                      <a:cubicBezTo>
                        <a:pt x="305" y="158"/>
                        <a:pt x="305" y="158"/>
                        <a:pt x="305" y="158"/>
                      </a:cubicBezTo>
                      <a:cubicBezTo>
                        <a:pt x="305" y="158"/>
                        <a:pt x="305" y="158"/>
                        <a:pt x="305" y="158"/>
                      </a:cubicBezTo>
                      <a:cubicBezTo>
                        <a:pt x="305" y="159"/>
                        <a:pt x="305" y="159"/>
                        <a:pt x="305" y="159"/>
                      </a:cubicBezTo>
                      <a:cubicBezTo>
                        <a:pt x="305" y="159"/>
                        <a:pt x="305" y="159"/>
                        <a:pt x="305" y="159"/>
                      </a:cubicBezTo>
                      <a:cubicBezTo>
                        <a:pt x="303" y="158"/>
                        <a:pt x="303" y="158"/>
                        <a:pt x="303" y="158"/>
                      </a:cubicBezTo>
                      <a:cubicBezTo>
                        <a:pt x="302" y="158"/>
                        <a:pt x="302" y="158"/>
                        <a:pt x="302" y="158"/>
                      </a:cubicBezTo>
                      <a:cubicBezTo>
                        <a:pt x="301" y="158"/>
                        <a:pt x="301" y="158"/>
                        <a:pt x="301" y="158"/>
                      </a:cubicBezTo>
                      <a:cubicBezTo>
                        <a:pt x="300" y="158"/>
                        <a:pt x="300" y="158"/>
                        <a:pt x="300" y="158"/>
                      </a:cubicBezTo>
                      <a:cubicBezTo>
                        <a:pt x="300" y="158"/>
                        <a:pt x="300" y="158"/>
                        <a:pt x="300" y="158"/>
                      </a:cubicBezTo>
                      <a:cubicBezTo>
                        <a:pt x="301" y="158"/>
                        <a:pt x="301" y="158"/>
                        <a:pt x="301" y="158"/>
                      </a:cubicBezTo>
                      <a:cubicBezTo>
                        <a:pt x="303" y="159"/>
                        <a:pt x="303" y="159"/>
                        <a:pt x="303" y="159"/>
                      </a:cubicBezTo>
                      <a:cubicBezTo>
                        <a:pt x="303" y="160"/>
                        <a:pt x="303" y="160"/>
                        <a:pt x="303" y="160"/>
                      </a:cubicBezTo>
                      <a:cubicBezTo>
                        <a:pt x="303" y="160"/>
                        <a:pt x="303" y="160"/>
                        <a:pt x="303" y="160"/>
                      </a:cubicBezTo>
                      <a:cubicBezTo>
                        <a:pt x="302" y="159"/>
                        <a:pt x="302" y="159"/>
                        <a:pt x="302" y="159"/>
                      </a:cubicBezTo>
                      <a:cubicBezTo>
                        <a:pt x="301" y="159"/>
                        <a:pt x="301" y="159"/>
                        <a:pt x="301" y="159"/>
                      </a:cubicBezTo>
                      <a:cubicBezTo>
                        <a:pt x="301" y="160"/>
                        <a:pt x="301" y="160"/>
                        <a:pt x="301" y="160"/>
                      </a:cubicBezTo>
                      <a:cubicBezTo>
                        <a:pt x="301" y="160"/>
                        <a:pt x="301" y="160"/>
                        <a:pt x="301" y="160"/>
                      </a:cubicBezTo>
                      <a:cubicBezTo>
                        <a:pt x="302" y="160"/>
                        <a:pt x="302" y="160"/>
                        <a:pt x="302" y="160"/>
                      </a:cubicBezTo>
                      <a:cubicBezTo>
                        <a:pt x="302" y="160"/>
                        <a:pt x="302" y="160"/>
                        <a:pt x="302" y="160"/>
                      </a:cubicBezTo>
                      <a:cubicBezTo>
                        <a:pt x="303" y="160"/>
                        <a:pt x="303" y="160"/>
                        <a:pt x="303" y="160"/>
                      </a:cubicBezTo>
                      <a:cubicBezTo>
                        <a:pt x="303" y="160"/>
                        <a:pt x="303" y="160"/>
                        <a:pt x="303" y="160"/>
                      </a:cubicBezTo>
                      <a:cubicBezTo>
                        <a:pt x="303" y="161"/>
                        <a:pt x="303" y="161"/>
                        <a:pt x="303" y="161"/>
                      </a:cubicBezTo>
                      <a:cubicBezTo>
                        <a:pt x="303" y="161"/>
                        <a:pt x="303" y="161"/>
                        <a:pt x="303" y="161"/>
                      </a:cubicBezTo>
                      <a:cubicBezTo>
                        <a:pt x="304" y="161"/>
                        <a:pt x="304" y="161"/>
                        <a:pt x="304" y="161"/>
                      </a:cubicBezTo>
                      <a:cubicBezTo>
                        <a:pt x="304" y="161"/>
                        <a:pt x="304" y="161"/>
                        <a:pt x="304" y="161"/>
                      </a:cubicBezTo>
                      <a:cubicBezTo>
                        <a:pt x="304" y="161"/>
                        <a:pt x="304" y="161"/>
                        <a:pt x="304" y="161"/>
                      </a:cubicBezTo>
                      <a:cubicBezTo>
                        <a:pt x="304" y="161"/>
                        <a:pt x="304" y="161"/>
                        <a:pt x="304" y="161"/>
                      </a:cubicBezTo>
                      <a:cubicBezTo>
                        <a:pt x="304" y="161"/>
                        <a:pt x="304" y="161"/>
                        <a:pt x="304" y="161"/>
                      </a:cubicBezTo>
                      <a:cubicBezTo>
                        <a:pt x="304" y="162"/>
                        <a:pt x="304" y="162"/>
                        <a:pt x="304" y="162"/>
                      </a:cubicBezTo>
                      <a:cubicBezTo>
                        <a:pt x="305" y="162"/>
                        <a:pt x="305" y="162"/>
                        <a:pt x="305" y="162"/>
                      </a:cubicBezTo>
                      <a:cubicBezTo>
                        <a:pt x="305" y="161"/>
                        <a:pt x="305" y="161"/>
                        <a:pt x="305" y="161"/>
                      </a:cubicBezTo>
                      <a:cubicBezTo>
                        <a:pt x="305" y="161"/>
                        <a:pt x="305" y="161"/>
                        <a:pt x="305" y="161"/>
                      </a:cubicBezTo>
                      <a:cubicBezTo>
                        <a:pt x="306" y="161"/>
                        <a:pt x="306" y="161"/>
                        <a:pt x="306" y="161"/>
                      </a:cubicBezTo>
                      <a:cubicBezTo>
                        <a:pt x="307" y="161"/>
                        <a:pt x="307" y="161"/>
                        <a:pt x="307" y="161"/>
                      </a:cubicBezTo>
                      <a:cubicBezTo>
                        <a:pt x="308" y="161"/>
                        <a:pt x="308" y="161"/>
                        <a:pt x="308" y="161"/>
                      </a:cubicBezTo>
                      <a:cubicBezTo>
                        <a:pt x="307" y="162"/>
                        <a:pt x="307" y="162"/>
                        <a:pt x="307" y="162"/>
                      </a:cubicBezTo>
                      <a:cubicBezTo>
                        <a:pt x="307" y="162"/>
                        <a:pt x="307" y="162"/>
                        <a:pt x="307" y="162"/>
                      </a:cubicBezTo>
                      <a:cubicBezTo>
                        <a:pt x="306" y="162"/>
                        <a:pt x="306" y="162"/>
                        <a:pt x="306" y="162"/>
                      </a:cubicBezTo>
                      <a:cubicBezTo>
                        <a:pt x="306" y="162"/>
                        <a:pt x="306" y="162"/>
                        <a:pt x="306" y="162"/>
                      </a:cubicBezTo>
                      <a:cubicBezTo>
                        <a:pt x="305" y="162"/>
                        <a:pt x="305" y="162"/>
                        <a:pt x="305" y="162"/>
                      </a:cubicBezTo>
                      <a:cubicBezTo>
                        <a:pt x="304" y="163"/>
                        <a:pt x="304" y="163"/>
                        <a:pt x="304" y="163"/>
                      </a:cubicBezTo>
                      <a:cubicBezTo>
                        <a:pt x="304" y="163"/>
                        <a:pt x="304" y="163"/>
                        <a:pt x="304" y="163"/>
                      </a:cubicBezTo>
                      <a:cubicBezTo>
                        <a:pt x="304" y="163"/>
                        <a:pt x="304" y="163"/>
                        <a:pt x="304" y="163"/>
                      </a:cubicBezTo>
                      <a:cubicBezTo>
                        <a:pt x="305" y="163"/>
                        <a:pt x="305" y="163"/>
                        <a:pt x="305" y="163"/>
                      </a:cubicBezTo>
                      <a:cubicBezTo>
                        <a:pt x="306" y="163"/>
                        <a:pt x="306" y="163"/>
                        <a:pt x="306" y="163"/>
                      </a:cubicBezTo>
                      <a:cubicBezTo>
                        <a:pt x="305" y="163"/>
                        <a:pt x="305" y="163"/>
                        <a:pt x="305" y="163"/>
                      </a:cubicBezTo>
                      <a:cubicBezTo>
                        <a:pt x="305" y="163"/>
                        <a:pt x="305" y="163"/>
                        <a:pt x="305" y="163"/>
                      </a:cubicBezTo>
                      <a:cubicBezTo>
                        <a:pt x="305" y="163"/>
                        <a:pt x="305" y="163"/>
                        <a:pt x="305" y="163"/>
                      </a:cubicBezTo>
                      <a:cubicBezTo>
                        <a:pt x="307" y="163"/>
                        <a:pt x="307" y="163"/>
                        <a:pt x="307" y="163"/>
                      </a:cubicBezTo>
                      <a:cubicBezTo>
                        <a:pt x="307" y="164"/>
                        <a:pt x="307" y="164"/>
                        <a:pt x="307" y="164"/>
                      </a:cubicBezTo>
                      <a:cubicBezTo>
                        <a:pt x="307" y="164"/>
                        <a:pt x="307" y="164"/>
                        <a:pt x="307" y="164"/>
                      </a:cubicBezTo>
                      <a:cubicBezTo>
                        <a:pt x="307" y="164"/>
                        <a:pt x="307" y="164"/>
                        <a:pt x="307" y="164"/>
                      </a:cubicBezTo>
                      <a:cubicBezTo>
                        <a:pt x="308" y="165"/>
                        <a:pt x="308" y="165"/>
                        <a:pt x="308" y="165"/>
                      </a:cubicBezTo>
                      <a:cubicBezTo>
                        <a:pt x="308" y="165"/>
                        <a:pt x="308" y="165"/>
                        <a:pt x="308" y="165"/>
                      </a:cubicBezTo>
                      <a:cubicBezTo>
                        <a:pt x="307" y="166"/>
                        <a:pt x="307" y="166"/>
                        <a:pt x="307" y="166"/>
                      </a:cubicBezTo>
                      <a:cubicBezTo>
                        <a:pt x="307" y="166"/>
                        <a:pt x="307" y="166"/>
                        <a:pt x="307" y="166"/>
                      </a:cubicBezTo>
                      <a:cubicBezTo>
                        <a:pt x="308" y="166"/>
                        <a:pt x="308" y="166"/>
                        <a:pt x="308" y="166"/>
                      </a:cubicBezTo>
                      <a:cubicBezTo>
                        <a:pt x="308" y="166"/>
                        <a:pt x="308" y="166"/>
                        <a:pt x="308" y="166"/>
                      </a:cubicBezTo>
                      <a:cubicBezTo>
                        <a:pt x="308" y="165"/>
                        <a:pt x="308" y="165"/>
                        <a:pt x="308" y="165"/>
                      </a:cubicBezTo>
                      <a:cubicBezTo>
                        <a:pt x="309" y="165"/>
                        <a:pt x="309" y="165"/>
                        <a:pt x="309" y="165"/>
                      </a:cubicBezTo>
                      <a:cubicBezTo>
                        <a:pt x="309" y="166"/>
                        <a:pt x="309" y="166"/>
                        <a:pt x="309" y="166"/>
                      </a:cubicBezTo>
                      <a:cubicBezTo>
                        <a:pt x="309" y="166"/>
                        <a:pt x="309" y="166"/>
                        <a:pt x="309" y="166"/>
                      </a:cubicBezTo>
                      <a:cubicBezTo>
                        <a:pt x="308" y="167"/>
                        <a:pt x="308" y="167"/>
                        <a:pt x="308" y="167"/>
                      </a:cubicBezTo>
                      <a:cubicBezTo>
                        <a:pt x="307" y="168"/>
                        <a:pt x="307" y="168"/>
                        <a:pt x="307" y="168"/>
                      </a:cubicBezTo>
                      <a:cubicBezTo>
                        <a:pt x="307" y="169"/>
                        <a:pt x="307" y="169"/>
                        <a:pt x="307" y="169"/>
                      </a:cubicBezTo>
                      <a:cubicBezTo>
                        <a:pt x="308" y="168"/>
                        <a:pt x="308" y="168"/>
                        <a:pt x="308" y="168"/>
                      </a:cubicBezTo>
                      <a:cubicBezTo>
                        <a:pt x="308" y="167"/>
                        <a:pt x="308" y="167"/>
                        <a:pt x="308" y="167"/>
                      </a:cubicBezTo>
                      <a:cubicBezTo>
                        <a:pt x="308" y="167"/>
                        <a:pt x="308" y="167"/>
                        <a:pt x="308" y="167"/>
                      </a:cubicBezTo>
                      <a:cubicBezTo>
                        <a:pt x="309" y="166"/>
                        <a:pt x="309" y="166"/>
                        <a:pt x="309" y="166"/>
                      </a:cubicBezTo>
                      <a:cubicBezTo>
                        <a:pt x="310" y="166"/>
                        <a:pt x="310" y="166"/>
                        <a:pt x="310" y="166"/>
                      </a:cubicBezTo>
                      <a:cubicBezTo>
                        <a:pt x="310" y="166"/>
                        <a:pt x="310" y="166"/>
                        <a:pt x="310" y="166"/>
                      </a:cubicBezTo>
                      <a:cubicBezTo>
                        <a:pt x="310" y="165"/>
                        <a:pt x="310" y="165"/>
                        <a:pt x="310" y="165"/>
                      </a:cubicBezTo>
                      <a:cubicBezTo>
                        <a:pt x="311" y="165"/>
                        <a:pt x="311" y="165"/>
                        <a:pt x="311" y="165"/>
                      </a:cubicBezTo>
                      <a:cubicBezTo>
                        <a:pt x="311" y="165"/>
                        <a:pt x="311" y="165"/>
                        <a:pt x="311" y="165"/>
                      </a:cubicBezTo>
                      <a:cubicBezTo>
                        <a:pt x="311" y="166"/>
                        <a:pt x="311" y="166"/>
                        <a:pt x="311" y="166"/>
                      </a:cubicBezTo>
                      <a:cubicBezTo>
                        <a:pt x="310" y="167"/>
                        <a:pt x="310" y="167"/>
                        <a:pt x="310" y="167"/>
                      </a:cubicBezTo>
                      <a:cubicBezTo>
                        <a:pt x="309" y="167"/>
                        <a:pt x="309" y="167"/>
                        <a:pt x="309" y="167"/>
                      </a:cubicBezTo>
                      <a:cubicBezTo>
                        <a:pt x="309" y="168"/>
                        <a:pt x="309" y="168"/>
                        <a:pt x="309" y="168"/>
                      </a:cubicBezTo>
                      <a:cubicBezTo>
                        <a:pt x="309" y="169"/>
                        <a:pt x="309" y="169"/>
                        <a:pt x="309" y="169"/>
                      </a:cubicBezTo>
                      <a:cubicBezTo>
                        <a:pt x="310" y="168"/>
                        <a:pt x="310" y="168"/>
                        <a:pt x="310" y="168"/>
                      </a:cubicBezTo>
                      <a:cubicBezTo>
                        <a:pt x="310" y="168"/>
                        <a:pt x="310" y="168"/>
                        <a:pt x="310" y="168"/>
                      </a:cubicBezTo>
                      <a:cubicBezTo>
                        <a:pt x="310" y="167"/>
                        <a:pt x="310" y="167"/>
                        <a:pt x="310" y="167"/>
                      </a:cubicBezTo>
                      <a:cubicBezTo>
                        <a:pt x="310" y="167"/>
                        <a:pt x="310" y="167"/>
                        <a:pt x="310" y="167"/>
                      </a:cubicBezTo>
                      <a:cubicBezTo>
                        <a:pt x="311" y="166"/>
                        <a:pt x="311" y="166"/>
                        <a:pt x="311" y="166"/>
                      </a:cubicBezTo>
                      <a:cubicBezTo>
                        <a:pt x="312" y="166"/>
                        <a:pt x="312" y="166"/>
                        <a:pt x="312" y="166"/>
                      </a:cubicBezTo>
                      <a:cubicBezTo>
                        <a:pt x="313" y="165"/>
                        <a:pt x="313" y="165"/>
                        <a:pt x="313" y="165"/>
                      </a:cubicBezTo>
                      <a:cubicBezTo>
                        <a:pt x="313" y="165"/>
                        <a:pt x="313" y="165"/>
                        <a:pt x="313" y="165"/>
                      </a:cubicBezTo>
                      <a:cubicBezTo>
                        <a:pt x="313" y="166"/>
                        <a:pt x="313" y="166"/>
                        <a:pt x="313" y="166"/>
                      </a:cubicBezTo>
                      <a:cubicBezTo>
                        <a:pt x="312" y="167"/>
                        <a:pt x="312" y="167"/>
                        <a:pt x="312" y="167"/>
                      </a:cubicBezTo>
                      <a:cubicBezTo>
                        <a:pt x="311" y="167"/>
                        <a:pt x="311" y="167"/>
                        <a:pt x="311" y="167"/>
                      </a:cubicBezTo>
                      <a:cubicBezTo>
                        <a:pt x="311" y="167"/>
                        <a:pt x="311" y="167"/>
                        <a:pt x="311" y="167"/>
                      </a:cubicBezTo>
                      <a:cubicBezTo>
                        <a:pt x="311" y="168"/>
                        <a:pt x="311" y="168"/>
                        <a:pt x="311" y="168"/>
                      </a:cubicBezTo>
                      <a:cubicBezTo>
                        <a:pt x="311" y="168"/>
                        <a:pt x="311" y="168"/>
                        <a:pt x="311" y="168"/>
                      </a:cubicBezTo>
                      <a:cubicBezTo>
                        <a:pt x="311" y="168"/>
                        <a:pt x="311" y="168"/>
                        <a:pt x="311" y="168"/>
                      </a:cubicBezTo>
                      <a:cubicBezTo>
                        <a:pt x="312" y="168"/>
                        <a:pt x="312" y="168"/>
                        <a:pt x="312" y="168"/>
                      </a:cubicBezTo>
                      <a:cubicBezTo>
                        <a:pt x="312" y="168"/>
                        <a:pt x="312" y="168"/>
                        <a:pt x="312" y="168"/>
                      </a:cubicBezTo>
                      <a:cubicBezTo>
                        <a:pt x="313" y="168"/>
                        <a:pt x="313" y="168"/>
                        <a:pt x="313" y="168"/>
                      </a:cubicBezTo>
                      <a:cubicBezTo>
                        <a:pt x="314" y="168"/>
                        <a:pt x="314" y="168"/>
                        <a:pt x="314" y="168"/>
                      </a:cubicBezTo>
                      <a:cubicBezTo>
                        <a:pt x="314" y="169"/>
                        <a:pt x="314" y="169"/>
                        <a:pt x="314" y="169"/>
                      </a:cubicBezTo>
                      <a:cubicBezTo>
                        <a:pt x="314" y="169"/>
                        <a:pt x="314" y="169"/>
                        <a:pt x="314" y="169"/>
                      </a:cubicBezTo>
                      <a:cubicBezTo>
                        <a:pt x="313" y="170"/>
                        <a:pt x="313" y="170"/>
                        <a:pt x="313" y="170"/>
                      </a:cubicBezTo>
                      <a:cubicBezTo>
                        <a:pt x="313" y="170"/>
                        <a:pt x="313" y="170"/>
                        <a:pt x="313" y="170"/>
                      </a:cubicBezTo>
                      <a:cubicBezTo>
                        <a:pt x="314" y="170"/>
                        <a:pt x="314" y="170"/>
                        <a:pt x="314" y="170"/>
                      </a:cubicBezTo>
                      <a:cubicBezTo>
                        <a:pt x="314" y="171"/>
                        <a:pt x="314" y="171"/>
                        <a:pt x="314" y="171"/>
                      </a:cubicBezTo>
                      <a:cubicBezTo>
                        <a:pt x="313" y="171"/>
                        <a:pt x="313" y="171"/>
                        <a:pt x="313" y="171"/>
                      </a:cubicBezTo>
                      <a:cubicBezTo>
                        <a:pt x="313" y="171"/>
                        <a:pt x="313" y="171"/>
                        <a:pt x="313" y="171"/>
                      </a:cubicBezTo>
                      <a:cubicBezTo>
                        <a:pt x="313" y="171"/>
                        <a:pt x="313" y="171"/>
                        <a:pt x="313" y="171"/>
                      </a:cubicBezTo>
                      <a:cubicBezTo>
                        <a:pt x="314" y="171"/>
                        <a:pt x="314" y="171"/>
                        <a:pt x="314" y="171"/>
                      </a:cubicBezTo>
                      <a:cubicBezTo>
                        <a:pt x="312" y="172"/>
                        <a:pt x="312" y="172"/>
                        <a:pt x="312" y="172"/>
                      </a:cubicBezTo>
                      <a:cubicBezTo>
                        <a:pt x="312" y="172"/>
                        <a:pt x="312" y="172"/>
                        <a:pt x="312" y="172"/>
                      </a:cubicBezTo>
                      <a:cubicBezTo>
                        <a:pt x="312" y="172"/>
                        <a:pt x="312" y="172"/>
                        <a:pt x="312" y="172"/>
                      </a:cubicBezTo>
                      <a:cubicBezTo>
                        <a:pt x="313" y="172"/>
                        <a:pt x="313" y="172"/>
                        <a:pt x="313" y="172"/>
                      </a:cubicBezTo>
                      <a:cubicBezTo>
                        <a:pt x="314" y="172"/>
                        <a:pt x="314" y="172"/>
                        <a:pt x="314" y="172"/>
                      </a:cubicBezTo>
                      <a:cubicBezTo>
                        <a:pt x="314" y="172"/>
                        <a:pt x="314" y="172"/>
                        <a:pt x="314" y="172"/>
                      </a:cubicBezTo>
                      <a:cubicBezTo>
                        <a:pt x="315" y="172"/>
                        <a:pt x="315" y="172"/>
                        <a:pt x="315" y="172"/>
                      </a:cubicBezTo>
                      <a:cubicBezTo>
                        <a:pt x="315" y="172"/>
                        <a:pt x="315" y="172"/>
                        <a:pt x="315" y="172"/>
                      </a:cubicBezTo>
                      <a:cubicBezTo>
                        <a:pt x="315" y="173"/>
                        <a:pt x="315" y="173"/>
                        <a:pt x="315" y="173"/>
                      </a:cubicBezTo>
                      <a:cubicBezTo>
                        <a:pt x="314" y="173"/>
                        <a:pt x="314" y="173"/>
                        <a:pt x="314" y="173"/>
                      </a:cubicBezTo>
                      <a:cubicBezTo>
                        <a:pt x="315" y="173"/>
                        <a:pt x="315" y="173"/>
                        <a:pt x="315" y="173"/>
                      </a:cubicBezTo>
                      <a:cubicBezTo>
                        <a:pt x="316" y="172"/>
                        <a:pt x="316" y="172"/>
                        <a:pt x="316" y="172"/>
                      </a:cubicBezTo>
                      <a:cubicBezTo>
                        <a:pt x="316" y="172"/>
                        <a:pt x="316" y="172"/>
                        <a:pt x="316" y="172"/>
                      </a:cubicBezTo>
                      <a:cubicBezTo>
                        <a:pt x="317" y="171"/>
                        <a:pt x="317" y="171"/>
                        <a:pt x="317" y="171"/>
                      </a:cubicBezTo>
                      <a:cubicBezTo>
                        <a:pt x="318" y="172"/>
                        <a:pt x="318" y="172"/>
                        <a:pt x="318" y="172"/>
                      </a:cubicBezTo>
                      <a:cubicBezTo>
                        <a:pt x="318" y="172"/>
                        <a:pt x="318" y="172"/>
                        <a:pt x="318" y="172"/>
                      </a:cubicBezTo>
                      <a:cubicBezTo>
                        <a:pt x="317" y="172"/>
                        <a:pt x="317" y="172"/>
                        <a:pt x="317" y="172"/>
                      </a:cubicBezTo>
                      <a:cubicBezTo>
                        <a:pt x="317" y="172"/>
                        <a:pt x="317" y="172"/>
                        <a:pt x="317" y="172"/>
                      </a:cubicBezTo>
                      <a:cubicBezTo>
                        <a:pt x="316" y="173"/>
                        <a:pt x="316" y="173"/>
                        <a:pt x="316" y="173"/>
                      </a:cubicBezTo>
                      <a:cubicBezTo>
                        <a:pt x="316" y="174"/>
                        <a:pt x="316" y="174"/>
                        <a:pt x="316" y="174"/>
                      </a:cubicBezTo>
                      <a:cubicBezTo>
                        <a:pt x="315" y="174"/>
                        <a:pt x="315" y="174"/>
                        <a:pt x="315" y="174"/>
                      </a:cubicBezTo>
                      <a:cubicBezTo>
                        <a:pt x="315" y="175"/>
                        <a:pt x="315" y="175"/>
                        <a:pt x="315" y="175"/>
                      </a:cubicBezTo>
                      <a:cubicBezTo>
                        <a:pt x="315" y="175"/>
                        <a:pt x="315" y="175"/>
                        <a:pt x="315" y="175"/>
                      </a:cubicBezTo>
                      <a:cubicBezTo>
                        <a:pt x="315" y="175"/>
                        <a:pt x="315" y="175"/>
                        <a:pt x="315" y="175"/>
                      </a:cubicBezTo>
                      <a:cubicBezTo>
                        <a:pt x="316" y="175"/>
                        <a:pt x="316" y="175"/>
                        <a:pt x="316" y="175"/>
                      </a:cubicBezTo>
                      <a:cubicBezTo>
                        <a:pt x="316" y="175"/>
                        <a:pt x="316" y="175"/>
                        <a:pt x="316" y="175"/>
                      </a:cubicBezTo>
                      <a:cubicBezTo>
                        <a:pt x="317" y="174"/>
                        <a:pt x="317" y="174"/>
                        <a:pt x="317" y="174"/>
                      </a:cubicBezTo>
                      <a:cubicBezTo>
                        <a:pt x="317" y="173"/>
                        <a:pt x="317" y="173"/>
                        <a:pt x="317" y="173"/>
                      </a:cubicBezTo>
                      <a:cubicBezTo>
                        <a:pt x="317" y="174"/>
                        <a:pt x="317" y="174"/>
                        <a:pt x="317" y="174"/>
                      </a:cubicBezTo>
                      <a:cubicBezTo>
                        <a:pt x="317" y="175"/>
                        <a:pt x="317" y="175"/>
                        <a:pt x="317" y="175"/>
                      </a:cubicBezTo>
                      <a:cubicBezTo>
                        <a:pt x="317" y="176"/>
                        <a:pt x="317" y="176"/>
                        <a:pt x="317" y="176"/>
                      </a:cubicBezTo>
                      <a:cubicBezTo>
                        <a:pt x="316" y="176"/>
                        <a:pt x="316" y="176"/>
                        <a:pt x="316" y="176"/>
                      </a:cubicBezTo>
                      <a:cubicBezTo>
                        <a:pt x="317" y="176"/>
                        <a:pt x="317" y="176"/>
                        <a:pt x="317" y="176"/>
                      </a:cubicBezTo>
                      <a:cubicBezTo>
                        <a:pt x="317" y="175"/>
                        <a:pt x="317" y="175"/>
                        <a:pt x="317" y="175"/>
                      </a:cubicBezTo>
                      <a:cubicBezTo>
                        <a:pt x="317" y="174"/>
                        <a:pt x="317" y="174"/>
                        <a:pt x="317" y="174"/>
                      </a:cubicBezTo>
                      <a:cubicBezTo>
                        <a:pt x="318" y="174"/>
                        <a:pt x="318" y="174"/>
                        <a:pt x="318" y="174"/>
                      </a:cubicBezTo>
                      <a:cubicBezTo>
                        <a:pt x="318" y="174"/>
                        <a:pt x="318" y="174"/>
                        <a:pt x="318" y="174"/>
                      </a:cubicBezTo>
                      <a:cubicBezTo>
                        <a:pt x="318" y="175"/>
                        <a:pt x="318" y="175"/>
                        <a:pt x="318" y="175"/>
                      </a:cubicBezTo>
                      <a:cubicBezTo>
                        <a:pt x="319" y="176"/>
                        <a:pt x="319" y="176"/>
                        <a:pt x="319" y="176"/>
                      </a:cubicBezTo>
                      <a:cubicBezTo>
                        <a:pt x="319" y="176"/>
                        <a:pt x="319" y="176"/>
                        <a:pt x="319" y="176"/>
                      </a:cubicBezTo>
                      <a:cubicBezTo>
                        <a:pt x="319" y="175"/>
                        <a:pt x="319" y="175"/>
                        <a:pt x="319" y="175"/>
                      </a:cubicBezTo>
                      <a:cubicBezTo>
                        <a:pt x="319" y="174"/>
                        <a:pt x="319" y="174"/>
                        <a:pt x="319" y="174"/>
                      </a:cubicBezTo>
                      <a:cubicBezTo>
                        <a:pt x="320" y="174"/>
                        <a:pt x="320" y="174"/>
                        <a:pt x="320" y="174"/>
                      </a:cubicBezTo>
                      <a:cubicBezTo>
                        <a:pt x="320" y="174"/>
                        <a:pt x="320" y="174"/>
                        <a:pt x="320" y="174"/>
                      </a:cubicBezTo>
                      <a:cubicBezTo>
                        <a:pt x="320" y="175"/>
                        <a:pt x="320" y="175"/>
                        <a:pt x="320" y="175"/>
                      </a:cubicBezTo>
                      <a:cubicBezTo>
                        <a:pt x="320" y="175"/>
                        <a:pt x="320" y="175"/>
                        <a:pt x="320" y="175"/>
                      </a:cubicBezTo>
                      <a:cubicBezTo>
                        <a:pt x="321" y="175"/>
                        <a:pt x="321" y="175"/>
                        <a:pt x="321" y="175"/>
                      </a:cubicBezTo>
                      <a:cubicBezTo>
                        <a:pt x="321" y="175"/>
                        <a:pt x="321" y="175"/>
                        <a:pt x="321" y="175"/>
                      </a:cubicBezTo>
                      <a:cubicBezTo>
                        <a:pt x="321" y="176"/>
                        <a:pt x="321" y="176"/>
                        <a:pt x="321" y="176"/>
                      </a:cubicBezTo>
                      <a:cubicBezTo>
                        <a:pt x="322" y="176"/>
                        <a:pt x="322" y="176"/>
                        <a:pt x="322" y="176"/>
                      </a:cubicBezTo>
                      <a:cubicBezTo>
                        <a:pt x="322" y="176"/>
                        <a:pt x="322" y="176"/>
                        <a:pt x="322" y="176"/>
                      </a:cubicBezTo>
                      <a:cubicBezTo>
                        <a:pt x="322" y="177"/>
                        <a:pt x="322" y="177"/>
                        <a:pt x="322" y="177"/>
                      </a:cubicBezTo>
                      <a:cubicBezTo>
                        <a:pt x="323" y="177"/>
                        <a:pt x="323" y="177"/>
                        <a:pt x="323" y="177"/>
                      </a:cubicBezTo>
                      <a:cubicBezTo>
                        <a:pt x="323" y="178"/>
                        <a:pt x="323" y="178"/>
                        <a:pt x="323" y="178"/>
                      </a:cubicBezTo>
                      <a:cubicBezTo>
                        <a:pt x="323" y="178"/>
                        <a:pt x="323" y="178"/>
                        <a:pt x="323" y="178"/>
                      </a:cubicBezTo>
                      <a:cubicBezTo>
                        <a:pt x="322" y="178"/>
                        <a:pt x="322" y="178"/>
                        <a:pt x="322" y="178"/>
                      </a:cubicBezTo>
                      <a:cubicBezTo>
                        <a:pt x="321" y="178"/>
                        <a:pt x="321" y="178"/>
                        <a:pt x="321" y="178"/>
                      </a:cubicBezTo>
                      <a:cubicBezTo>
                        <a:pt x="321" y="178"/>
                        <a:pt x="321" y="178"/>
                        <a:pt x="321" y="178"/>
                      </a:cubicBezTo>
                      <a:cubicBezTo>
                        <a:pt x="321" y="177"/>
                        <a:pt x="321" y="177"/>
                        <a:pt x="321" y="177"/>
                      </a:cubicBezTo>
                      <a:cubicBezTo>
                        <a:pt x="320" y="177"/>
                        <a:pt x="320" y="177"/>
                        <a:pt x="320" y="177"/>
                      </a:cubicBezTo>
                      <a:cubicBezTo>
                        <a:pt x="320" y="177"/>
                        <a:pt x="320" y="177"/>
                        <a:pt x="320" y="177"/>
                      </a:cubicBezTo>
                      <a:cubicBezTo>
                        <a:pt x="320" y="177"/>
                        <a:pt x="320" y="177"/>
                        <a:pt x="320" y="177"/>
                      </a:cubicBezTo>
                      <a:cubicBezTo>
                        <a:pt x="319" y="178"/>
                        <a:pt x="319" y="178"/>
                        <a:pt x="319" y="178"/>
                      </a:cubicBezTo>
                      <a:cubicBezTo>
                        <a:pt x="320" y="177"/>
                        <a:pt x="320" y="177"/>
                        <a:pt x="320" y="177"/>
                      </a:cubicBezTo>
                      <a:cubicBezTo>
                        <a:pt x="320" y="177"/>
                        <a:pt x="320" y="177"/>
                        <a:pt x="320" y="177"/>
                      </a:cubicBezTo>
                      <a:cubicBezTo>
                        <a:pt x="321" y="178"/>
                        <a:pt x="321" y="178"/>
                        <a:pt x="321" y="178"/>
                      </a:cubicBezTo>
                      <a:cubicBezTo>
                        <a:pt x="320" y="178"/>
                        <a:pt x="320" y="178"/>
                        <a:pt x="320" y="178"/>
                      </a:cubicBezTo>
                      <a:cubicBezTo>
                        <a:pt x="321" y="178"/>
                        <a:pt x="321" y="178"/>
                        <a:pt x="321" y="178"/>
                      </a:cubicBezTo>
                      <a:cubicBezTo>
                        <a:pt x="321" y="179"/>
                        <a:pt x="321" y="179"/>
                        <a:pt x="321" y="179"/>
                      </a:cubicBezTo>
                      <a:cubicBezTo>
                        <a:pt x="321" y="179"/>
                        <a:pt x="321" y="179"/>
                        <a:pt x="321" y="179"/>
                      </a:cubicBezTo>
                      <a:cubicBezTo>
                        <a:pt x="320" y="179"/>
                        <a:pt x="320" y="179"/>
                        <a:pt x="320" y="179"/>
                      </a:cubicBezTo>
                      <a:cubicBezTo>
                        <a:pt x="319" y="179"/>
                        <a:pt x="319" y="179"/>
                        <a:pt x="319" y="179"/>
                      </a:cubicBezTo>
                      <a:cubicBezTo>
                        <a:pt x="320" y="179"/>
                        <a:pt x="320" y="179"/>
                        <a:pt x="320" y="179"/>
                      </a:cubicBezTo>
                      <a:cubicBezTo>
                        <a:pt x="321" y="179"/>
                        <a:pt x="321" y="179"/>
                        <a:pt x="321" y="179"/>
                      </a:cubicBezTo>
                      <a:cubicBezTo>
                        <a:pt x="321" y="179"/>
                        <a:pt x="321" y="179"/>
                        <a:pt x="321" y="179"/>
                      </a:cubicBezTo>
                      <a:cubicBezTo>
                        <a:pt x="321" y="179"/>
                        <a:pt x="321" y="179"/>
                        <a:pt x="321" y="179"/>
                      </a:cubicBezTo>
                      <a:cubicBezTo>
                        <a:pt x="321" y="180"/>
                        <a:pt x="321" y="180"/>
                        <a:pt x="321" y="180"/>
                      </a:cubicBezTo>
                      <a:cubicBezTo>
                        <a:pt x="320" y="180"/>
                        <a:pt x="320" y="180"/>
                        <a:pt x="320" y="180"/>
                      </a:cubicBezTo>
                      <a:cubicBezTo>
                        <a:pt x="320" y="180"/>
                        <a:pt x="320" y="180"/>
                        <a:pt x="320" y="180"/>
                      </a:cubicBezTo>
                      <a:cubicBezTo>
                        <a:pt x="319" y="180"/>
                        <a:pt x="319" y="180"/>
                        <a:pt x="319" y="180"/>
                      </a:cubicBezTo>
                      <a:cubicBezTo>
                        <a:pt x="318" y="180"/>
                        <a:pt x="318" y="180"/>
                        <a:pt x="318" y="180"/>
                      </a:cubicBezTo>
                      <a:cubicBezTo>
                        <a:pt x="318" y="179"/>
                        <a:pt x="318" y="179"/>
                        <a:pt x="318" y="179"/>
                      </a:cubicBezTo>
                      <a:cubicBezTo>
                        <a:pt x="318" y="179"/>
                        <a:pt x="318" y="179"/>
                        <a:pt x="318" y="179"/>
                      </a:cubicBezTo>
                      <a:cubicBezTo>
                        <a:pt x="318" y="178"/>
                        <a:pt x="318" y="178"/>
                        <a:pt x="318" y="178"/>
                      </a:cubicBezTo>
                      <a:cubicBezTo>
                        <a:pt x="317" y="178"/>
                        <a:pt x="317" y="178"/>
                        <a:pt x="317" y="178"/>
                      </a:cubicBezTo>
                      <a:cubicBezTo>
                        <a:pt x="317" y="178"/>
                        <a:pt x="317" y="178"/>
                        <a:pt x="317" y="178"/>
                      </a:cubicBezTo>
                      <a:cubicBezTo>
                        <a:pt x="317" y="179"/>
                        <a:pt x="317" y="179"/>
                        <a:pt x="317" y="179"/>
                      </a:cubicBezTo>
                      <a:cubicBezTo>
                        <a:pt x="317" y="179"/>
                        <a:pt x="317" y="179"/>
                        <a:pt x="317" y="179"/>
                      </a:cubicBezTo>
                      <a:cubicBezTo>
                        <a:pt x="318" y="180"/>
                        <a:pt x="318" y="180"/>
                        <a:pt x="318" y="180"/>
                      </a:cubicBezTo>
                      <a:cubicBezTo>
                        <a:pt x="318" y="180"/>
                        <a:pt x="318" y="180"/>
                        <a:pt x="318" y="180"/>
                      </a:cubicBezTo>
                      <a:cubicBezTo>
                        <a:pt x="317" y="180"/>
                        <a:pt x="317" y="180"/>
                        <a:pt x="317" y="180"/>
                      </a:cubicBezTo>
                      <a:cubicBezTo>
                        <a:pt x="316" y="180"/>
                        <a:pt x="316" y="180"/>
                        <a:pt x="316" y="180"/>
                      </a:cubicBezTo>
                      <a:cubicBezTo>
                        <a:pt x="316" y="179"/>
                        <a:pt x="316" y="179"/>
                        <a:pt x="316" y="179"/>
                      </a:cubicBezTo>
                      <a:cubicBezTo>
                        <a:pt x="316" y="180"/>
                        <a:pt x="316" y="180"/>
                        <a:pt x="316" y="180"/>
                      </a:cubicBezTo>
                      <a:cubicBezTo>
                        <a:pt x="316" y="180"/>
                        <a:pt x="316" y="180"/>
                        <a:pt x="316" y="180"/>
                      </a:cubicBezTo>
                      <a:cubicBezTo>
                        <a:pt x="317" y="180"/>
                        <a:pt x="317" y="180"/>
                        <a:pt x="317" y="180"/>
                      </a:cubicBezTo>
                      <a:cubicBezTo>
                        <a:pt x="318" y="181"/>
                        <a:pt x="318" y="181"/>
                        <a:pt x="318" y="181"/>
                      </a:cubicBezTo>
                      <a:cubicBezTo>
                        <a:pt x="318" y="181"/>
                        <a:pt x="318" y="181"/>
                        <a:pt x="318" y="181"/>
                      </a:cubicBezTo>
                      <a:cubicBezTo>
                        <a:pt x="318" y="181"/>
                        <a:pt x="318" y="181"/>
                        <a:pt x="318" y="181"/>
                      </a:cubicBezTo>
                      <a:cubicBezTo>
                        <a:pt x="318" y="182"/>
                        <a:pt x="318" y="182"/>
                        <a:pt x="318" y="182"/>
                      </a:cubicBezTo>
                      <a:cubicBezTo>
                        <a:pt x="317" y="182"/>
                        <a:pt x="317" y="182"/>
                        <a:pt x="317" y="182"/>
                      </a:cubicBezTo>
                      <a:cubicBezTo>
                        <a:pt x="317" y="181"/>
                        <a:pt x="317" y="181"/>
                        <a:pt x="317" y="181"/>
                      </a:cubicBezTo>
                      <a:cubicBezTo>
                        <a:pt x="316" y="181"/>
                        <a:pt x="316" y="181"/>
                        <a:pt x="316" y="181"/>
                      </a:cubicBezTo>
                      <a:cubicBezTo>
                        <a:pt x="315" y="181"/>
                        <a:pt x="315" y="181"/>
                        <a:pt x="315" y="181"/>
                      </a:cubicBezTo>
                      <a:cubicBezTo>
                        <a:pt x="315" y="181"/>
                        <a:pt x="315" y="181"/>
                        <a:pt x="315" y="181"/>
                      </a:cubicBezTo>
                      <a:cubicBezTo>
                        <a:pt x="315" y="181"/>
                        <a:pt x="315" y="181"/>
                        <a:pt x="315" y="181"/>
                      </a:cubicBezTo>
                      <a:cubicBezTo>
                        <a:pt x="316" y="181"/>
                        <a:pt x="316" y="181"/>
                        <a:pt x="316" y="181"/>
                      </a:cubicBezTo>
                      <a:cubicBezTo>
                        <a:pt x="317" y="182"/>
                        <a:pt x="317" y="182"/>
                        <a:pt x="317" y="182"/>
                      </a:cubicBezTo>
                      <a:cubicBezTo>
                        <a:pt x="317" y="183"/>
                        <a:pt x="317" y="183"/>
                        <a:pt x="317" y="183"/>
                      </a:cubicBezTo>
                      <a:cubicBezTo>
                        <a:pt x="316" y="183"/>
                        <a:pt x="316" y="183"/>
                        <a:pt x="316" y="183"/>
                      </a:cubicBezTo>
                      <a:cubicBezTo>
                        <a:pt x="316" y="183"/>
                        <a:pt x="316" y="183"/>
                        <a:pt x="316" y="183"/>
                      </a:cubicBezTo>
                      <a:cubicBezTo>
                        <a:pt x="316" y="183"/>
                        <a:pt x="316" y="183"/>
                        <a:pt x="316" y="183"/>
                      </a:cubicBezTo>
                      <a:cubicBezTo>
                        <a:pt x="315" y="182"/>
                        <a:pt x="315" y="182"/>
                        <a:pt x="315" y="182"/>
                      </a:cubicBezTo>
                      <a:cubicBezTo>
                        <a:pt x="315" y="182"/>
                        <a:pt x="315" y="182"/>
                        <a:pt x="315" y="182"/>
                      </a:cubicBezTo>
                      <a:cubicBezTo>
                        <a:pt x="315" y="182"/>
                        <a:pt x="315" y="182"/>
                        <a:pt x="315" y="182"/>
                      </a:cubicBezTo>
                      <a:cubicBezTo>
                        <a:pt x="315" y="183"/>
                        <a:pt x="315" y="183"/>
                        <a:pt x="315" y="183"/>
                      </a:cubicBezTo>
                      <a:cubicBezTo>
                        <a:pt x="315" y="183"/>
                        <a:pt x="315" y="183"/>
                        <a:pt x="315" y="183"/>
                      </a:cubicBezTo>
                      <a:cubicBezTo>
                        <a:pt x="315" y="184"/>
                        <a:pt x="315" y="184"/>
                        <a:pt x="315" y="184"/>
                      </a:cubicBezTo>
                      <a:cubicBezTo>
                        <a:pt x="315" y="184"/>
                        <a:pt x="315" y="184"/>
                        <a:pt x="315" y="184"/>
                      </a:cubicBezTo>
                      <a:cubicBezTo>
                        <a:pt x="314" y="184"/>
                        <a:pt x="314" y="184"/>
                        <a:pt x="314" y="184"/>
                      </a:cubicBezTo>
                      <a:cubicBezTo>
                        <a:pt x="314" y="184"/>
                        <a:pt x="314" y="184"/>
                        <a:pt x="314" y="184"/>
                      </a:cubicBezTo>
                      <a:cubicBezTo>
                        <a:pt x="314" y="184"/>
                        <a:pt x="314" y="184"/>
                        <a:pt x="314" y="184"/>
                      </a:cubicBezTo>
                      <a:cubicBezTo>
                        <a:pt x="314" y="184"/>
                        <a:pt x="314" y="184"/>
                        <a:pt x="314" y="184"/>
                      </a:cubicBezTo>
                      <a:cubicBezTo>
                        <a:pt x="314" y="184"/>
                        <a:pt x="314" y="184"/>
                        <a:pt x="314" y="184"/>
                      </a:cubicBezTo>
                      <a:cubicBezTo>
                        <a:pt x="313" y="184"/>
                        <a:pt x="313" y="184"/>
                        <a:pt x="313" y="184"/>
                      </a:cubicBezTo>
                      <a:cubicBezTo>
                        <a:pt x="313" y="184"/>
                        <a:pt x="313" y="184"/>
                        <a:pt x="313" y="184"/>
                      </a:cubicBezTo>
                      <a:cubicBezTo>
                        <a:pt x="313" y="184"/>
                        <a:pt x="313" y="184"/>
                        <a:pt x="313" y="184"/>
                      </a:cubicBezTo>
                      <a:cubicBezTo>
                        <a:pt x="313" y="183"/>
                        <a:pt x="313" y="183"/>
                        <a:pt x="313" y="183"/>
                      </a:cubicBezTo>
                      <a:cubicBezTo>
                        <a:pt x="312" y="182"/>
                        <a:pt x="312" y="182"/>
                        <a:pt x="312" y="182"/>
                      </a:cubicBezTo>
                      <a:cubicBezTo>
                        <a:pt x="312" y="182"/>
                        <a:pt x="312" y="182"/>
                        <a:pt x="312" y="182"/>
                      </a:cubicBezTo>
                      <a:cubicBezTo>
                        <a:pt x="312" y="182"/>
                        <a:pt x="312" y="182"/>
                        <a:pt x="312" y="182"/>
                      </a:cubicBezTo>
                      <a:cubicBezTo>
                        <a:pt x="312" y="184"/>
                        <a:pt x="312" y="184"/>
                        <a:pt x="312" y="184"/>
                      </a:cubicBezTo>
                      <a:cubicBezTo>
                        <a:pt x="312" y="184"/>
                        <a:pt x="312" y="184"/>
                        <a:pt x="312" y="184"/>
                      </a:cubicBezTo>
                      <a:cubicBezTo>
                        <a:pt x="311" y="184"/>
                        <a:pt x="311" y="184"/>
                        <a:pt x="311" y="184"/>
                      </a:cubicBezTo>
                      <a:cubicBezTo>
                        <a:pt x="311" y="184"/>
                        <a:pt x="311" y="184"/>
                        <a:pt x="311" y="184"/>
                      </a:cubicBezTo>
                      <a:cubicBezTo>
                        <a:pt x="312" y="184"/>
                        <a:pt x="312" y="184"/>
                        <a:pt x="312" y="184"/>
                      </a:cubicBezTo>
                      <a:cubicBezTo>
                        <a:pt x="312" y="184"/>
                        <a:pt x="312" y="184"/>
                        <a:pt x="312" y="184"/>
                      </a:cubicBezTo>
                      <a:cubicBezTo>
                        <a:pt x="312" y="185"/>
                        <a:pt x="312" y="185"/>
                        <a:pt x="312" y="185"/>
                      </a:cubicBezTo>
                      <a:cubicBezTo>
                        <a:pt x="311" y="185"/>
                        <a:pt x="311" y="185"/>
                        <a:pt x="311" y="185"/>
                      </a:cubicBezTo>
                      <a:cubicBezTo>
                        <a:pt x="311" y="185"/>
                        <a:pt x="311" y="185"/>
                        <a:pt x="311" y="185"/>
                      </a:cubicBezTo>
                      <a:cubicBezTo>
                        <a:pt x="311" y="185"/>
                        <a:pt x="311" y="185"/>
                        <a:pt x="311" y="185"/>
                      </a:cubicBezTo>
                      <a:cubicBezTo>
                        <a:pt x="311" y="185"/>
                        <a:pt x="311" y="185"/>
                        <a:pt x="311" y="185"/>
                      </a:cubicBezTo>
                      <a:cubicBezTo>
                        <a:pt x="312" y="185"/>
                        <a:pt x="312" y="185"/>
                        <a:pt x="312" y="185"/>
                      </a:cubicBezTo>
                      <a:cubicBezTo>
                        <a:pt x="312" y="186"/>
                        <a:pt x="312" y="186"/>
                        <a:pt x="312" y="186"/>
                      </a:cubicBezTo>
                      <a:cubicBezTo>
                        <a:pt x="312" y="186"/>
                        <a:pt x="312" y="186"/>
                        <a:pt x="312" y="186"/>
                      </a:cubicBezTo>
                      <a:cubicBezTo>
                        <a:pt x="311" y="186"/>
                        <a:pt x="311" y="186"/>
                        <a:pt x="311" y="186"/>
                      </a:cubicBezTo>
                      <a:cubicBezTo>
                        <a:pt x="311" y="186"/>
                        <a:pt x="311" y="186"/>
                        <a:pt x="311" y="186"/>
                      </a:cubicBezTo>
                      <a:cubicBezTo>
                        <a:pt x="311" y="187"/>
                        <a:pt x="311" y="187"/>
                        <a:pt x="311" y="187"/>
                      </a:cubicBezTo>
                      <a:cubicBezTo>
                        <a:pt x="311" y="187"/>
                        <a:pt x="311" y="187"/>
                        <a:pt x="311" y="187"/>
                      </a:cubicBezTo>
                      <a:cubicBezTo>
                        <a:pt x="311" y="187"/>
                        <a:pt x="311" y="187"/>
                        <a:pt x="311" y="187"/>
                      </a:cubicBezTo>
                      <a:cubicBezTo>
                        <a:pt x="311" y="187"/>
                        <a:pt x="311" y="187"/>
                        <a:pt x="311" y="187"/>
                      </a:cubicBezTo>
                      <a:cubicBezTo>
                        <a:pt x="311" y="187"/>
                        <a:pt x="311" y="187"/>
                        <a:pt x="311" y="187"/>
                      </a:cubicBezTo>
                      <a:cubicBezTo>
                        <a:pt x="311" y="188"/>
                        <a:pt x="311" y="188"/>
                        <a:pt x="311" y="188"/>
                      </a:cubicBezTo>
                      <a:cubicBezTo>
                        <a:pt x="311" y="188"/>
                        <a:pt x="311" y="188"/>
                        <a:pt x="311" y="188"/>
                      </a:cubicBezTo>
                      <a:cubicBezTo>
                        <a:pt x="311" y="189"/>
                        <a:pt x="311" y="189"/>
                        <a:pt x="311" y="189"/>
                      </a:cubicBezTo>
                      <a:cubicBezTo>
                        <a:pt x="310" y="189"/>
                        <a:pt x="310" y="189"/>
                        <a:pt x="310" y="189"/>
                      </a:cubicBezTo>
                      <a:cubicBezTo>
                        <a:pt x="310" y="189"/>
                        <a:pt x="310" y="189"/>
                        <a:pt x="310" y="189"/>
                      </a:cubicBezTo>
                      <a:cubicBezTo>
                        <a:pt x="310" y="189"/>
                        <a:pt x="310" y="189"/>
                        <a:pt x="310" y="189"/>
                      </a:cubicBezTo>
                      <a:cubicBezTo>
                        <a:pt x="310" y="189"/>
                        <a:pt x="310" y="189"/>
                        <a:pt x="310" y="189"/>
                      </a:cubicBezTo>
                      <a:cubicBezTo>
                        <a:pt x="310" y="189"/>
                        <a:pt x="310" y="189"/>
                        <a:pt x="310" y="189"/>
                      </a:cubicBezTo>
                      <a:cubicBezTo>
                        <a:pt x="310" y="189"/>
                        <a:pt x="310" y="189"/>
                        <a:pt x="310" y="189"/>
                      </a:cubicBezTo>
                      <a:cubicBezTo>
                        <a:pt x="309" y="188"/>
                        <a:pt x="309" y="188"/>
                        <a:pt x="309" y="188"/>
                      </a:cubicBezTo>
                      <a:cubicBezTo>
                        <a:pt x="309" y="188"/>
                        <a:pt x="309" y="188"/>
                        <a:pt x="309" y="188"/>
                      </a:cubicBezTo>
                      <a:cubicBezTo>
                        <a:pt x="309" y="188"/>
                        <a:pt x="309" y="188"/>
                        <a:pt x="309" y="188"/>
                      </a:cubicBezTo>
                      <a:cubicBezTo>
                        <a:pt x="309" y="187"/>
                        <a:pt x="309" y="187"/>
                        <a:pt x="309" y="187"/>
                      </a:cubicBezTo>
                      <a:cubicBezTo>
                        <a:pt x="309" y="187"/>
                        <a:pt x="309" y="187"/>
                        <a:pt x="309" y="187"/>
                      </a:cubicBezTo>
                      <a:cubicBezTo>
                        <a:pt x="308" y="188"/>
                        <a:pt x="308" y="188"/>
                        <a:pt x="308" y="188"/>
                      </a:cubicBezTo>
                      <a:cubicBezTo>
                        <a:pt x="308" y="188"/>
                        <a:pt x="308" y="188"/>
                        <a:pt x="308" y="188"/>
                      </a:cubicBezTo>
                      <a:cubicBezTo>
                        <a:pt x="308" y="188"/>
                        <a:pt x="308" y="188"/>
                        <a:pt x="308" y="188"/>
                      </a:cubicBezTo>
                      <a:cubicBezTo>
                        <a:pt x="308" y="188"/>
                        <a:pt x="308" y="188"/>
                        <a:pt x="308" y="188"/>
                      </a:cubicBezTo>
                      <a:cubicBezTo>
                        <a:pt x="308" y="187"/>
                        <a:pt x="308" y="187"/>
                        <a:pt x="308" y="187"/>
                      </a:cubicBezTo>
                      <a:cubicBezTo>
                        <a:pt x="308" y="187"/>
                        <a:pt x="308" y="187"/>
                        <a:pt x="308" y="187"/>
                      </a:cubicBezTo>
                      <a:cubicBezTo>
                        <a:pt x="308" y="187"/>
                        <a:pt x="308" y="187"/>
                        <a:pt x="308" y="187"/>
                      </a:cubicBezTo>
                      <a:cubicBezTo>
                        <a:pt x="308" y="186"/>
                        <a:pt x="308" y="186"/>
                        <a:pt x="308" y="186"/>
                      </a:cubicBezTo>
                      <a:cubicBezTo>
                        <a:pt x="308" y="186"/>
                        <a:pt x="308" y="186"/>
                        <a:pt x="308" y="186"/>
                      </a:cubicBezTo>
                      <a:cubicBezTo>
                        <a:pt x="308" y="186"/>
                        <a:pt x="308" y="186"/>
                        <a:pt x="308" y="186"/>
                      </a:cubicBezTo>
                      <a:cubicBezTo>
                        <a:pt x="308" y="186"/>
                        <a:pt x="308" y="186"/>
                        <a:pt x="308" y="186"/>
                      </a:cubicBezTo>
                      <a:cubicBezTo>
                        <a:pt x="307" y="186"/>
                        <a:pt x="307" y="186"/>
                        <a:pt x="307" y="186"/>
                      </a:cubicBezTo>
                      <a:cubicBezTo>
                        <a:pt x="307" y="187"/>
                        <a:pt x="307" y="187"/>
                        <a:pt x="307" y="187"/>
                      </a:cubicBezTo>
                      <a:cubicBezTo>
                        <a:pt x="307" y="187"/>
                        <a:pt x="307" y="187"/>
                        <a:pt x="307" y="187"/>
                      </a:cubicBezTo>
                      <a:cubicBezTo>
                        <a:pt x="306" y="187"/>
                        <a:pt x="306" y="187"/>
                        <a:pt x="306" y="187"/>
                      </a:cubicBezTo>
                      <a:cubicBezTo>
                        <a:pt x="306" y="187"/>
                        <a:pt x="306" y="187"/>
                        <a:pt x="306" y="187"/>
                      </a:cubicBezTo>
                      <a:cubicBezTo>
                        <a:pt x="306" y="186"/>
                        <a:pt x="306" y="186"/>
                        <a:pt x="306" y="186"/>
                      </a:cubicBezTo>
                      <a:cubicBezTo>
                        <a:pt x="306" y="186"/>
                        <a:pt x="306" y="186"/>
                        <a:pt x="306" y="186"/>
                      </a:cubicBezTo>
                      <a:cubicBezTo>
                        <a:pt x="306" y="185"/>
                        <a:pt x="306" y="185"/>
                        <a:pt x="306" y="185"/>
                      </a:cubicBezTo>
                      <a:cubicBezTo>
                        <a:pt x="307" y="185"/>
                        <a:pt x="307" y="185"/>
                        <a:pt x="307" y="185"/>
                      </a:cubicBezTo>
                      <a:cubicBezTo>
                        <a:pt x="307" y="185"/>
                        <a:pt x="307" y="185"/>
                        <a:pt x="307" y="185"/>
                      </a:cubicBezTo>
                      <a:cubicBezTo>
                        <a:pt x="307" y="185"/>
                        <a:pt x="307" y="185"/>
                        <a:pt x="307" y="185"/>
                      </a:cubicBezTo>
                      <a:cubicBezTo>
                        <a:pt x="307" y="185"/>
                        <a:pt x="307" y="185"/>
                        <a:pt x="307" y="185"/>
                      </a:cubicBezTo>
                      <a:cubicBezTo>
                        <a:pt x="307" y="185"/>
                        <a:pt x="307" y="185"/>
                        <a:pt x="307" y="185"/>
                      </a:cubicBezTo>
                      <a:cubicBezTo>
                        <a:pt x="306" y="185"/>
                        <a:pt x="306" y="185"/>
                        <a:pt x="306" y="185"/>
                      </a:cubicBezTo>
                      <a:cubicBezTo>
                        <a:pt x="306" y="185"/>
                        <a:pt x="306" y="185"/>
                        <a:pt x="306" y="185"/>
                      </a:cubicBezTo>
                      <a:cubicBezTo>
                        <a:pt x="305" y="184"/>
                        <a:pt x="305" y="184"/>
                        <a:pt x="305" y="184"/>
                      </a:cubicBezTo>
                      <a:cubicBezTo>
                        <a:pt x="306" y="184"/>
                        <a:pt x="306" y="184"/>
                        <a:pt x="306" y="184"/>
                      </a:cubicBezTo>
                      <a:cubicBezTo>
                        <a:pt x="306" y="184"/>
                        <a:pt x="306" y="184"/>
                        <a:pt x="306" y="184"/>
                      </a:cubicBezTo>
                      <a:cubicBezTo>
                        <a:pt x="307" y="183"/>
                        <a:pt x="307" y="183"/>
                        <a:pt x="307" y="183"/>
                      </a:cubicBezTo>
                      <a:cubicBezTo>
                        <a:pt x="306" y="183"/>
                        <a:pt x="306" y="183"/>
                        <a:pt x="306" y="183"/>
                      </a:cubicBezTo>
                      <a:cubicBezTo>
                        <a:pt x="306" y="183"/>
                        <a:pt x="306" y="183"/>
                        <a:pt x="306" y="183"/>
                      </a:cubicBezTo>
                      <a:cubicBezTo>
                        <a:pt x="306" y="183"/>
                        <a:pt x="306" y="183"/>
                        <a:pt x="306" y="183"/>
                      </a:cubicBezTo>
                      <a:cubicBezTo>
                        <a:pt x="305" y="183"/>
                        <a:pt x="305" y="183"/>
                        <a:pt x="305" y="183"/>
                      </a:cubicBezTo>
                      <a:cubicBezTo>
                        <a:pt x="306" y="183"/>
                        <a:pt x="306" y="183"/>
                        <a:pt x="306" y="183"/>
                      </a:cubicBezTo>
                      <a:cubicBezTo>
                        <a:pt x="306" y="182"/>
                        <a:pt x="306" y="182"/>
                        <a:pt x="306" y="182"/>
                      </a:cubicBezTo>
                      <a:cubicBezTo>
                        <a:pt x="307" y="182"/>
                        <a:pt x="307" y="182"/>
                        <a:pt x="307" y="182"/>
                      </a:cubicBezTo>
                      <a:cubicBezTo>
                        <a:pt x="307" y="182"/>
                        <a:pt x="307" y="182"/>
                        <a:pt x="307" y="182"/>
                      </a:cubicBezTo>
                      <a:cubicBezTo>
                        <a:pt x="306" y="182"/>
                        <a:pt x="306" y="182"/>
                        <a:pt x="306" y="182"/>
                      </a:cubicBezTo>
                      <a:cubicBezTo>
                        <a:pt x="305" y="182"/>
                        <a:pt x="305" y="182"/>
                        <a:pt x="305" y="182"/>
                      </a:cubicBezTo>
                      <a:cubicBezTo>
                        <a:pt x="305" y="182"/>
                        <a:pt x="305" y="182"/>
                        <a:pt x="305" y="182"/>
                      </a:cubicBezTo>
                      <a:cubicBezTo>
                        <a:pt x="305" y="182"/>
                        <a:pt x="305" y="182"/>
                        <a:pt x="305" y="182"/>
                      </a:cubicBezTo>
                      <a:cubicBezTo>
                        <a:pt x="306" y="181"/>
                        <a:pt x="306" y="181"/>
                        <a:pt x="306" y="181"/>
                      </a:cubicBezTo>
                      <a:cubicBezTo>
                        <a:pt x="306" y="181"/>
                        <a:pt x="306" y="181"/>
                        <a:pt x="306" y="181"/>
                      </a:cubicBezTo>
                      <a:cubicBezTo>
                        <a:pt x="307" y="181"/>
                        <a:pt x="307" y="181"/>
                        <a:pt x="307" y="181"/>
                      </a:cubicBezTo>
                      <a:cubicBezTo>
                        <a:pt x="308" y="180"/>
                        <a:pt x="308" y="180"/>
                        <a:pt x="308" y="180"/>
                      </a:cubicBezTo>
                      <a:cubicBezTo>
                        <a:pt x="308" y="180"/>
                        <a:pt x="308" y="180"/>
                        <a:pt x="308" y="180"/>
                      </a:cubicBezTo>
                      <a:cubicBezTo>
                        <a:pt x="309" y="179"/>
                        <a:pt x="309" y="179"/>
                        <a:pt x="309" y="179"/>
                      </a:cubicBezTo>
                      <a:cubicBezTo>
                        <a:pt x="309" y="179"/>
                        <a:pt x="309" y="179"/>
                        <a:pt x="309" y="179"/>
                      </a:cubicBezTo>
                      <a:cubicBezTo>
                        <a:pt x="310" y="178"/>
                        <a:pt x="310" y="178"/>
                        <a:pt x="310" y="178"/>
                      </a:cubicBezTo>
                      <a:cubicBezTo>
                        <a:pt x="310" y="178"/>
                        <a:pt x="310" y="178"/>
                        <a:pt x="310" y="178"/>
                      </a:cubicBezTo>
                      <a:cubicBezTo>
                        <a:pt x="309" y="178"/>
                        <a:pt x="309" y="178"/>
                        <a:pt x="309" y="178"/>
                      </a:cubicBezTo>
                      <a:cubicBezTo>
                        <a:pt x="309" y="179"/>
                        <a:pt x="309" y="179"/>
                        <a:pt x="309" y="179"/>
                      </a:cubicBezTo>
                      <a:cubicBezTo>
                        <a:pt x="308" y="179"/>
                        <a:pt x="308" y="179"/>
                        <a:pt x="308" y="179"/>
                      </a:cubicBezTo>
                      <a:cubicBezTo>
                        <a:pt x="308" y="180"/>
                        <a:pt x="308" y="180"/>
                        <a:pt x="308" y="180"/>
                      </a:cubicBezTo>
                      <a:cubicBezTo>
                        <a:pt x="307" y="180"/>
                        <a:pt x="307" y="180"/>
                        <a:pt x="307" y="180"/>
                      </a:cubicBezTo>
                      <a:cubicBezTo>
                        <a:pt x="306" y="180"/>
                        <a:pt x="306" y="180"/>
                        <a:pt x="306" y="180"/>
                      </a:cubicBezTo>
                      <a:cubicBezTo>
                        <a:pt x="305" y="181"/>
                        <a:pt x="305" y="181"/>
                        <a:pt x="305" y="181"/>
                      </a:cubicBezTo>
                      <a:cubicBezTo>
                        <a:pt x="304" y="181"/>
                        <a:pt x="304" y="181"/>
                        <a:pt x="304" y="181"/>
                      </a:cubicBezTo>
                      <a:cubicBezTo>
                        <a:pt x="304" y="181"/>
                        <a:pt x="304" y="181"/>
                        <a:pt x="304" y="181"/>
                      </a:cubicBezTo>
                      <a:cubicBezTo>
                        <a:pt x="304" y="180"/>
                        <a:pt x="304" y="180"/>
                        <a:pt x="304" y="180"/>
                      </a:cubicBezTo>
                      <a:cubicBezTo>
                        <a:pt x="305" y="179"/>
                        <a:pt x="305" y="179"/>
                        <a:pt x="305" y="179"/>
                      </a:cubicBezTo>
                      <a:cubicBezTo>
                        <a:pt x="306" y="179"/>
                        <a:pt x="306" y="179"/>
                        <a:pt x="306" y="179"/>
                      </a:cubicBezTo>
                      <a:cubicBezTo>
                        <a:pt x="306" y="178"/>
                        <a:pt x="306" y="178"/>
                        <a:pt x="306" y="178"/>
                      </a:cubicBezTo>
                      <a:cubicBezTo>
                        <a:pt x="306" y="178"/>
                        <a:pt x="306" y="178"/>
                        <a:pt x="306" y="178"/>
                      </a:cubicBezTo>
                      <a:cubicBezTo>
                        <a:pt x="306" y="178"/>
                        <a:pt x="306" y="178"/>
                        <a:pt x="306" y="178"/>
                      </a:cubicBezTo>
                      <a:cubicBezTo>
                        <a:pt x="306" y="178"/>
                        <a:pt x="306" y="178"/>
                        <a:pt x="306" y="178"/>
                      </a:cubicBezTo>
                      <a:cubicBezTo>
                        <a:pt x="304" y="179"/>
                        <a:pt x="304" y="179"/>
                        <a:pt x="304" y="179"/>
                      </a:cubicBezTo>
                      <a:cubicBezTo>
                        <a:pt x="303" y="180"/>
                        <a:pt x="303" y="180"/>
                        <a:pt x="303" y="180"/>
                      </a:cubicBezTo>
                      <a:cubicBezTo>
                        <a:pt x="303" y="179"/>
                        <a:pt x="303" y="179"/>
                        <a:pt x="303" y="179"/>
                      </a:cubicBezTo>
                      <a:cubicBezTo>
                        <a:pt x="303" y="179"/>
                        <a:pt x="303" y="179"/>
                        <a:pt x="303" y="179"/>
                      </a:cubicBezTo>
                      <a:cubicBezTo>
                        <a:pt x="303" y="179"/>
                        <a:pt x="303" y="179"/>
                        <a:pt x="303" y="179"/>
                      </a:cubicBezTo>
                      <a:cubicBezTo>
                        <a:pt x="303" y="178"/>
                        <a:pt x="303" y="178"/>
                        <a:pt x="303" y="178"/>
                      </a:cubicBezTo>
                      <a:cubicBezTo>
                        <a:pt x="302" y="178"/>
                        <a:pt x="302" y="178"/>
                        <a:pt x="302" y="178"/>
                      </a:cubicBezTo>
                      <a:cubicBezTo>
                        <a:pt x="302" y="178"/>
                        <a:pt x="302" y="178"/>
                        <a:pt x="302" y="178"/>
                      </a:cubicBezTo>
                      <a:cubicBezTo>
                        <a:pt x="302" y="178"/>
                        <a:pt x="302" y="178"/>
                        <a:pt x="302" y="178"/>
                      </a:cubicBezTo>
                      <a:cubicBezTo>
                        <a:pt x="302" y="178"/>
                        <a:pt x="302" y="178"/>
                        <a:pt x="302" y="178"/>
                      </a:cubicBezTo>
                      <a:cubicBezTo>
                        <a:pt x="302" y="177"/>
                        <a:pt x="302" y="177"/>
                        <a:pt x="302" y="177"/>
                      </a:cubicBezTo>
                      <a:cubicBezTo>
                        <a:pt x="302" y="177"/>
                        <a:pt x="302" y="177"/>
                        <a:pt x="302" y="177"/>
                      </a:cubicBezTo>
                      <a:cubicBezTo>
                        <a:pt x="302" y="177"/>
                        <a:pt x="302" y="177"/>
                        <a:pt x="302" y="177"/>
                      </a:cubicBezTo>
                      <a:cubicBezTo>
                        <a:pt x="302" y="177"/>
                        <a:pt x="302" y="177"/>
                        <a:pt x="302" y="177"/>
                      </a:cubicBezTo>
                      <a:cubicBezTo>
                        <a:pt x="302" y="176"/>
                        <a:pt x="302" y="176"/>
                        <a:pt x="302" y="176"/>
                      </a:cubicBezTo>
                      <a:cubicBezTo>
                        <a:pt x="302" y="176"/>
                        <a:pt x="302" y="176"/>
                        <a:pt x="302" y="176"/>
                      </a:cubicBezTo>
                      <a:cubicBezTo>
                        <a:pt x="302" y="176"/>
                        <a:pt x="302" y="176"/>
                        <a:pt x="302" y="176"/>
                      </a:cubicBezTo>
                      <a:cubicBezTo>
                        <a:pt x="302" y="175"/>
                        <a:pt x="302" y="175"/>
                        <a:pt x="302" y="175"/>
                      </a:cubicBezTo>
                      <a:cubicBezTo>
                        <a:pt x="301" y="175"/>
                        <a:pt x="301" y="175"/>
                        <a:pt x="301" y="175"/>
                      </a:cubicBezTo>
                      <a:cubicBezTo>
                        <a:pt x="301" y="175"/>
                        <a:pt x="301" y="175"/>
                        <a:pt x="301" y="175"/>
                      </a:cubicBezTo>
                      <a:cubicBezTo>
                        <a:pt x="301" y="176"/>
                        <a:pt x="301" y="176"/>
                        <a:pt x="301" y="176"/>
                      </a:cubicBezTo>
                      <a:cubicBezTo>
                        <a:pt x="301" y="176"/>
                        <a:pt x="301" y="176"/>
                        <a:pt x="301" y="176"/>
                      </a:cubicBezTo>
                      <a:cubicBezTo>
                        <a:pt x="301" y="176"/>
                        <a:pt x="301" y="176"/>
                        <a:pt x="301" y="176"/>
                      </a:cubicBezTo>
                      <a:cubicBezTo>
                        <a:pt x="300" y="176"/>
                        <a:pt x="300" y="176"/>
                        <a:pt x="300" y="176"/>
                      </a:cubicBezTo>
                      <a:cubicBezTo>
                        <a:pt x="300" y="175"/>
                        <a:pt x="300" y="175"/>
                        <a:pt x="300" y="175"/>
                      </a:cubicBezTo>
                      <a:cubicBezTo>
                        <a:pt x="299" y="175"/>
                        <a:pt x="299" y="175"/>
                        <a:pt x="299" y="175"/>
                      </a:cubicBezTo>
                      <a:cubicBezTo>
                        <a:pt x="300" y="176"/>
                        <a:pt x="300" y="176"/>
                        <a:pt x="300" y="176"/>
                      </a:cubicBezTo>
                      <a:cubicBezTo>
                        <a:pt x="300" y="177"/>
                        <a:pt x="300" y="177"/>
                        <a:pt x="300" y="177"/>
                      </a:cubicBezTo>
                      <a:cubicBezTo>
                        <a:pt x="300" y="177"/>
                        <a:pt x="300" y="177"/>
                        <a:pt x="300" y="177"/>
                      </a:cubicBezTo>
                      <a:cubicBezTo>
                        <a:pt x="300" y="177"/>
                        <a:pt x="300" y="177"/>
                        <a:pt x="300" y="177"/>
                      </a:cubicBezTo>
                      <a:cubicBezTo>
                        <a:pt x="300" y="177"/>
                        <a:pt x="300" y="177"/>
                        <a:pt x="300" y="177"/>
                      </a:cubicBezTo>
                      <a:cubicBezTo>
                        <a:pt x="300" y="178"/>
                        <a:pt x="300" y="178"/>
                        <a:pt x="300" y="178"/>
                      </a:cubicBezTo>
                      <a:cubicBezTo>
                        <a:pt x="299" y="178"/>
                        <a:pt x="299" y="178"/>
                        <a:pt x="299" y="178"/>
                      </a:cubicBezTo>
                      <a:cubicBezTo>
                        <a:pt x="299" y="177"/>
                        <a:pt x="299" y="177"/>
                        <a:pt x="299" y="177"/>
                      </a:cubicBezTo>
                      <a:cubicBezTo>
                        <a:pt x="299" y="177"/>
                        <a:pt x="299" y="177"/>
                        <a:pt x="299" y="177"/>
                      </a:cubicBezTo>
                      <a:cubicBezTo>
                        <a:pt x="298" y="176"/>
                        <a:pt x="298" y="176"/>
                        <a:pt x="298" y="176"/>
                      </a:cubicBezTo>
                      <a:cubicBezTo>
                        <a:pt x="298" y="177"/>
                        <a:pt x="298" y="177"/>
                        <a:pt x="298" y="177"/>
                      </a:cubicBezTo>
                      <a:cubicBezTo>
                        <a:pt x="298" y="177"/>
                        <a:pt x="298" y="177"/>
                        <a:pt x="298" y="177"/>
                      </a:cubicBezTo>
                      <a:cubicBezTo>
                        <a:pt x="298" y="177"/>
                        <a:pt x="298" y="177"/>
                        <a:pt x="298" y="177"/>
                      </a:cubicBezTo>
                      <a:cubicBezTo>
                        <a:pt x="298" y="178"/>
                        <a:pt x="298" y="178"/>
                        <a:pt x="298" y="178"/>
                      </a:cubicBezTo>
                      <a:cubicBezTo>
                        <a:pt x="299" y="178"/>
                        <a:pt x="299" y="178"/>
                        <a:pt x="299" y="178"/>
                      </a:cubicBezTo>
                      <a:cubicBezTo>
                        <a:pt x="299" y="179"/>
                        <a:pt x="299" y="179"/>
                        <a:pt x="299" y="179"/>
                      </a:cubicBezTo>
                      <a:cubicBezTo>
                        <a:pt x="300" y="179"/>
                        <a:pt x="300" y="179"/>
                        <a:pt x="300" y="179"/>
                      </a:cubicBezTo>
                      <a:cubicBezTo>
                        <a:pt x="299" y="180"/>
                        <a:pt x="299" y="180"/>
                        <a:pt x="299" y="180"/>
                      </a:cubicBezTo>
                      <a:cubicBezTo>
                        <a:pt x="300" y="180"/>
                        <a:pt x="300" y="180"/>
                        <a:pt x="300" y="180"/>
                      </a:cubicBezTo>
                      <a:cubicBezTo>
                        <a:pt x="300" y="180"/>
                        <a:pt x="300" y="180"/>
                        <a:pt x="300" y="180"/>
                      </a:cubicBezTo>
                      <a:cubicBezTo>
                        <a:pt x="299" y="181"/>
                        <a:pt x="299" y="181"/>
                        <a:pt x="299" y="181"/>
                      </a:cubicBezTo>
                      <a:cubicBezTo>
                        <a:pt x="298" y="180"/>
                        <a:pt x="298" y="180"/>
                        <a:pt x="298" y="180"/>
                      </a:cubicBezTo>
                      <a:cubicBezTo>
                        <a:pt x="298" y="180"/>
                        <a:pt x="298" y="180"/>
                        <a:pt x="298" y="180"/>
                      </a:cubicBezTo>
                      <a:cubicBezTo>
                        <a:pt x="298" y="181"/>
                        <a:pt x="298" y="181"/>
                        <a:pt x="298" y="181"/>
                      </a:cubicBezTo>
                      <a:cubicBezTo>
                        <a:pt x="297" y="181"/>
                        <a:pt x="297" y="181"/>
                        <a:pt x="297" y="181"/>
                      </a:cubicBezTo>
                      <a:cubicBezTo>
                        <a:pt x="297" y="180"/>
                        <a:pt x="297" y="180"/>
                        <a:pt x="297" y="180"/>
                      </a:cubicBezTo>
                      <a:cubicBezTo>
                        <a:pt x="297" y="179"/>
                        <a:pt x="297" y="179"/>
                        <a:pt x="297" y="179"/>
                      </a:cubicBezTo>
                      <a:cubicBezTo>
                        <a:pt x="297" y="179"/>
                        <a:pt x="297" y="179"/>
                        <a:pt x="297" y="179"/>
                      </a:cubicBezTo>
                      <a:cubicBezTo>
                        <a:pt x="297" y="178"/>
                        <a:pt x="297" y="178"/>
                        <a:pt x="297" y="178"/>
                      </a:cubicBezTo>
                      <a:cubicBezTo>
                        <a:pt x="296" y="178"/>
                        <a:pt x="296" y="178"/>
                        <a:pt x="296" y="178"/>
                      </a:cubicBezTo>
                      <a:cubicBezTo>
                        <a:pt x="295" y="178"/>
                        <a:pt x="295" y="178"/>
                        <a:pt x="295" y="178"/>
                      </a:cubicBezTo>
                      <a:cubicBezTo>
                        <a:pt x="295" y="178"/>
                        <a:pt x="295" y="178"/>
                        <a:pt x="295" y="178"/>
                      </a:cubicBezTo>
                      <a:cubicBezTo>
                        <a:pt x="295" y="177"/>
                        <a:pt x="295" y="177"/>
                        <a:pt x="295" y="177"/>
                      </a:cubicBezTo>
                      <a:cubicBezTo>
                        <a:pt x="294" y="177"/>
                        <a:pt x="294" y="177"/>
                        <a:pt x="294" y="177"/>
                      </a:cubicBezTo>
                      <a:cubicBezTo>
                        <a:pt x="294" y="177"/>
                        <a:pt x="294" y="177"/>
                        <a:pt x="294" y="177"/>
                      </a:cubicBezTo>
                      <a:cubicBezTo>
                        <a:pt x="293" y="177"/>
                        <a:pt x="293" y="177"/>
                        <a:pt x="293" y="177"/>
                      </a:cubicBezTo>
                      <a:cubicBezTo>
                        <a:pt x="293" y="178"/>
                        <a:pt x="293" y="178"/>
                        <a:pt x="293" y="178"/>
                      </a:cubicBezTo>
                      <a:cubicBezTo>
                        <a:pt x="294" y="178"/>
                        <a:pt x="294" y="178"/>
                        <a:pt x="294" y="178"/>
                      </a:cubicBezTo>
                      <a:cubicBezTo>
                        <a:pt x="295" y="178"/>
                        <a:pt x="295" y="178"/>
                        <a:pt x="295" y="178"/>
                      </a:cubicBezTo>
                      <a:cubicBezTo>
                        <a:pt x="296" y="178"/>
                        <a:pt x="296" y="178"/>
                        <a:pt x="296" y="178"/>
                      </a:cubicBezTo>
                      <a:cubicBezTo>
                        <a:pt x="296" y="179"/>
                        <a:pt x="296" y="179"/>
                        <a:pt x="296" y="179"/>
                      </a:cubicBezTo>
                      <a:cubicBezTo>
                        <a:pt x="295" y="180"/>
                        <a:pt x="295" y="180"/>
                        <a:pt x="295" y="180"/>
                      </a:cubicBezTo>
                      <a:cubicBezTo>
                        <a:pt x="295" y="180"/>
                        <a:pt x="295" y="180"/>
                        <a:pt x="295" y="180"/>
                      </a:cubicBezTo>
                      <a:cubicBezTo>
                        <a:pt x="296" y="180"/>
                        <a:pt x="296" y="180"/>
                        <a:pt x="296" y="180"/>
                      </a:cubicBezTo>
                      <a:cubicBezTo>
                        <a:pt x="296" y="180"/>
                        <a:pt x="296" y="180"/>
                        <a:pt x="296" y="180"/>
                      </a:cubicBezTo>
                      <a:cubicBezTo>
                        <a:pt x="296" y="181"/>
                        <a:pt x="296" y="181"/>
                        <a:pt x="296" y="181"/>
                      </a:cubicBezTo>
                      <a:cubicBezTo>
                        <a:pt x="296" y="181"/>
                        <a:pt x="296" y="181"/>
                        <a:pt x="296" y="181"/>
                      </a:cubicBezTo>
                      <a:cubicBezTo>
                        <a:pt x="297" y="181"/>
                        <a:pt x="297" y="181"/>
                        <a:pt x="297" y="181"/>
                      </a:cubicBezTo>
                      <a:cubicBezTo>
                        <a:pt x="297" y="181"/>
                        <a:pt x="297" y="181"/>
                        <a:pt x="297" y="181"/>
                      </a:cubicBezTo>
                      <a:cubicBezTo>
                        <a:pt x="296" y="182"/>
                        <a:pt x="296" y="182"/>
                        <a:pt x="296" y="182"/>
                      </a:cubicBezTo>
                      <a:cubicBezTo>
                        <a:pt x="295" y="183"/>
                        <a:pt x="295" y="183"/>
                        <a:pt x="295" y="183"/>
                      </a:cubicBezTo>
                      <a:cubicBezTo>
                        <a:pt x="294" y="184"/>
                        <a:pt x="294" y="184"/>
                        <a:pt x="294" y="184"/>
                      </a:cubicBezTo>
                      <a:cubicBezTo>
                        <a:pt x="296" y="183"/>
                        <a:pt x="296" y="183"/>
                        <a:pt x="296" y="183"/>
                      </a:cubicBezTo>
                      <a:cubicBezTo>
                        <a:pt x="296" y="183"/>
                        <a:pt x="296" y="183"/>
                        <a:pt x="296" y="183"/>
                      </a:cubicBezTo>
                      <a:cubicBezTo>
                        <a:pt x="297" y="182"/>
                        <a:pt x="297" y="182"/>
                        <a:pt x="297" y="182"/>
                      </a:cubicBezTo>
                      <a:cubicBezTo>
                        <a:pt x="298" y="182"/>
                        <a:pt x="298" y="182"/>
                        <a:pt x="298" y="182"/>
                      </a:cubicBezTo>
                      <a:cubicBezTo>
                        <a:pt x="298" y="183"/>
                        <a:pt x="298" y="183"/>
                        <a:pt x="298" y="183"/>
                      </a:cubicBezTo>
                      <a:cubicBezTo>
                        <a:pt x="298" y="183"/>
                        <a:pt x="298" y="183"/>
                        <a:pt x="298" y="183"/>
                      </a:cubicBezTo>
                      <a:cubicBezTo>
                        <a:pt x="297" y="183"/>
                        <a:pt x="297" y="183"/>
                        <a:pt x="297" y="183"/>
                      </a:cubicBezTo>
                      <a:cubicBezTo>
                        <a:pt x="297" y="184"/>
                        <a:pt x="297" y="184"/>
                        <a:pt x="297" y="184"/>
                      </a:cubicBezTo>
                      <a:cubicBezTo>
                        <a:pt x="297" y="184"/>
                        <a:pt x="297" y="184"/>
                        <a:pt x="297" y="184"/>
                      </a:cubicBezTo>
                      <a:cubicBezTo>
                        <a:pt x="298" y="184"/>
                        <a:pt x="298" y="184"/>
                        <a:pt x="298" y="184"/>
                      </a:cubicBezTo>
                      <a:cubicBezTo>
                        <a:pt x="299" y="185"/>
                        <a:pt x="299" y="185"/>
                        <a:pt x="299" y="185"/>
                      </a:cubicBezTo>
                      <a:cubicBezTo>
                        <a:pt x="298" y="185"/>
                        <a:pt x="298" y="185"/>
                        <a:pt x="298" y="185"/>
                      </a:cubicBezTo>
                      <a:cubicBezTo>
                        <a:pt x="297" y="185"/>
                        <a:pt x="297" y="185"/>
                        <a:pt x="297" y="185"/>
                      </a:cubicBezTo>
                      <a:cubicBezTo>
                        <a:pt x="297" y="185"/>
                        <a:pt x="297" y="185"/>
                        <a:pt x="297" y="185"/>
                      </a:cubicBezTo>
                      <a:cubicBezTo>
                        <a:pt x="298" y="185"/>
                        <a:pt x="298" y="185"/>
                        <a:pt x="298" y="185"/>
                      </a:cubicBezTo>
                      <a:cubicBezTo>
                        <a:pt x="298" y="186"/>
                        <a:pt x="298" y="186"/>
                        <a:pt x="298" y="186"/>
                      </a:cubicBezTo>
                      <a:cubicBezTo>
                        <a:pt x="298" y="186"/>
                        <a:pt x="298" y="186"/>
                        <a:pt x="298" y="186"/>
                      </a:cubicBezTo>
                      <a:cubicBezTo>
                        <a:pt x="298" y="186"/>
                        <a:pt x="298" y="186"/>
                        <a:pt x="298" y="186"/>
                      </a:cubicBezTo>
                      <a:cubicBezTo>
                        <a:pt x="298" y="186"/>
                        <a:pt x="298" y="186"/>
                        <a:pt x="298" y="186"/>
                      </a:cubicBezTo>
                      <a:cubicBezTo>
                        <a:pt x="298" y="187"/>
                        <a:pt x="298" y="187"/>
                        <a:pt x="298" y="187"/>
                      </a:cubicBezTo>
                      <a:cubicBezTo>
                        <a:pt x="298" y="187"/>
                        <a:pt x="298" y="187"/>
                        <a:pt x="298" y="187"/>
                      </a:cubicBezTo>
                      <a:cubicBezTo>
                        <a:pt x="298" y="187"/>
                        <a:pt x="298" y="187"/>
                        <a:pt x="298" y="187"/>
                      </a:cubicBezTo>
                      <a:cubicBezTo>
                        <a:pt x="298" y="188"/>
                        <a:pt x="298" y="188"/>
                        <a:pt x="298" y="188"/>
                      </a:cubicBezTo>
                      <a:cubicBezTo>
                        <a:pt x="299" y="189"/>
                        <a:pt x="299" y="189"/>
                        <a:pt x="299" y="189"/>
                      </a:cubicBezTo>
                      <a:cubicBezTo>
                        <a:pt x="299" y="188"/>
                        <a:pt x="299" y="188"/>
                        <a:pt x="299" y="188"/>
                      </a:cubicBezTo>
                      <a:cubicBezTo>
                        <a:pt x="299" y="187"/>
                        <a:pt x="299" y="187"/>
                        <a:pt x="299" y="187"/>
                      </a:cubicBezTo>
                      <a:cubicBezTo>
                        <a:pt x="299" y="187"/>
                        <a:pt x="299" y="187"/>
                        <a:pt x="299" y="187"/>
                      </a:cubicBezTo>
                      <a:cubicBezTo>
                        <a:pt x="300" y="188"/>
                        <a:pt x="300" y="188"/>
                        <a:pt x="300" y="188"/>
                      </a:cubicBezTo>
                      <a:cubicBezTo>
                        <a:pt x="300" y="188"/>
                        <a:pt x="300" y="188"/>
                        <a:pt x="300" y="188"/>
                      </a:cubicBezTo>
                      <a:cubicBezTo>
                        <a:pt x="300" y="189"/>
                        <a:pt x="300" y="189"/>
                        <a:pt x="300" y="189"/>
                      </a:cubicBezTo>
                      <a:cubicBezTo>
                        <a:pt x="300" y="189"/>
                        <a:pt x="300" y="189"/>
                        <a:pt x="300" y="189"/>
                      </a:cubicBezTo>
                      <a:cubicBezTo>
                        <a:pt x="300" y="189"/>
                        <a:pt x="300" y="189"/>
                        <a:pt x="300" y="189"/>
                      </a:cubicBezTo>
                      <a:cubicBezTo>
                        <a:pt x="300" y="190"/>
                        <a:pt x="300" y="190"/>
                        <a:pt x="300" y="190"/>
                      </a:cubicBezTo>
                      <a:cubicBezTo>
                        <a:pt x="301" y="190"/>
                        <a:pt x="301" y="190"/>
                        <a:pt x="301" y="190"/>
                      </a:cubicBezTo>
                      <a:cubicBezTo>
                        <a:pt x="301" y="189"/>
                        <a:pt x="301" y="189"/>
                        <a:pt x="301" y="189"/>
                      </a:cubicBezTo>
                      <a:cubicBezTo>
                        <a:pt x="301" y="190"/>
                        <a:pt x="301" y="190"/>
                        <a:pt x="301" y="190"/>
                      </a:cubicBezTo>
                      <a:cubicBezTo>
                        <a:pt x="301" y="189"/>
                        <a:pt x="301" y="189"/>
                        <a:pt x="301" y="189"/>
                      </a:cubicBezTo>
                      <a:cubicBezTo>
                        <a:pt x="301" y="189"/>
                        <a:pt x="301" y="189"/>
                        <a:pt x="301" y="189"/>
                      </a:cubicBezTo>
                      <a:cubicBezTo>
                        <a:pt x="302" y="189"/>
                        <a:pt x="302" y="189"/>
                        <a:pt x="302" y="189"/>
                      </a:cubicBezTo>
                      <a:cubicBezTo>
                        <a:pt x="302" y="190"/>
                        <a:pt x="302" y="190"/>
                        <a:pt x="302" y="190"/>
                      </a:cubicBezTo>
                      <a:cubicBezTo>
                        <a:pt x="302" y="190"/>
                        <a:pt x="302" y="190"/>
                        <a:pt x="302" y="190"/>
                      </a:cubicBezTo>
                      <a:cubicBezTo>
                        <a:pt x="302" y="191"/>
                        <a:pt x="302" y="191"/>
                        <a:pt x="302" y="191"/>
                      </a:cubicBezTo>
                      <a:cubicBezTo>
                        <a:pt x="301" y="191"/>
                        <a:pt x="301" y="191"/>
                        <a:pt x="301" y="191"/>
                      </a:cubicBezTo>
                      <a:cubicBezTo>
                        <a:pt x="301" y="191"/>
                        <a:pt x="301" y="191"/>
                        <a:pt x="301" y="191"/>
                      </a:cubicBezTo>
                      <a:cubicBezTo>
                        <a:pt x="302" y="192"/>
                        <a:pt x="302" y="192"/>
                        <a:pt x="302" y="192"/>
                      </a:cubicBezTo>
                      <a:cubicBezTo>
                        <a:pt x="303" y="192"/>
                        <a:pt x="303" y="192"/>
                        <a:pt x="303" y="192"/>
                      </a:cubicBezTo>
                      <a:cubicBezTo>
                        <a:pt x="303" y="191"/>
                        <a:pt x="303" y="191"/>
                        <a:pt x="303" y="191"/>
                      </a:cubicBezTo>
                      <a:cubicBezTo>
                        <a:pt x="304" y="192"/>
                        <a:pt x="304" y="192"/>
                        <a:pt x="304" y="192"/>
                      </a:cubicBezTo>
                      <a:cubicBezTo>
                        <a:pt x="303" y="192"/>
                        <a:pt x="303" y="192"/>
                        <a:pt x="303" y="192"/>
                      </a:cubicBezTo>
                      <a:cubicBezTo>
                        <a:pt x="303" y="192"/>
                        <a:pt x="303" y="192"/>
                        <a:pt x="303" y="192"/>
                      </a:cubicBezTo>
                      <a:cubicBezTo>
                        <a:pt x="302" y="193"/>
                        <a:pt x="302" y="193"/>
                        <a:pt x="302" y="193"/>
                      </a:cubicBezTo>
                      <a:cubicBezTo>
                        <a:pt x="302" y="193"/>
                        <a:pt x="302" y="193"/>
                        <a:pt x="302" y="193"/>
                      </a:cubicBezTo>
                      <a:cubicBezTo>
                        <a:pt x="303" y="194"/>
                        <a:pt x="303" y="194"/>
                        <a:pt x="303" y="194"/>
                      </a:cubicBezTo>
                      <a:cubicBezTo>
                        <a:pt x="303" y="195"/>
                        <a:pt x="303" y="195"/>
                        <a:pt x="303" y="195"/>
                      </a:cubicBezTo>
                      <a:cubicBezTo>
                        <a:pt x="303" y="195"/>
                        <a:pt x="303" y="195"/>
                        <a:pt x="303" y="195"/>
                      </a:cubicBezTo>
                      <a:cubicBezTo>
                        <a:pt x="303" y="196"/>
                        <a:pt x="303" y="196"/>
                        <a:pt x="303" y="196"/>
                      </a:cubicBezTo>
                      <a:cubicBezTo>
                        <a:pt x="304" y="197"/>
                        <a:pt x="304" y="197"/>
                        <a:pt x="304" y="197"/>
                      </a:cubicBezTo>
                      <a:cubicBezTo>
                        <a:pt x="304" y="197"/>
                        <a:pt x="304" y="197"/>
                        <a:pt x="304" y="197"/>
                      </a:cubicBezTo>
                      <a:cubicBezTo>
                        <a:pt x="304" y="198"/>
                        <a:pt x="304" y="198"/>
                        <a:pt x="304" y="198"/>
                      </a:cubicBezTo>
                      <a:cubicBezTo>
                        <a:pt x="304" y="199"/>
                        <a:pt x="304" y="199"/>
                        <a:pt x="304" y="199"/>
                      </a:cubicBezTo>
                      <a:cubicBezTo>
                        <a:pt x="303" y="199"/>
                        <a:pt x="303" y="199"/>
                        <a:pt x="303" y="199"/>
                      </a:cubicBezTo>
                      <a:cubicBezTo>
                        <a:pt x="304" y="200"/>
                        <a:pt x="304" y="200"/>
                        <a:pt x="304" y="200"/>
                      </a:cubicBezTo>
                      <a:cubicBezTo>
                        <a:pt x="303" y="201"/>
                        <a:pt x="303" y="201"/>
                        <a:pt x="303" y="201"/>
                      </a:cubicBezTo>
                      <a:cubicBezTo>
                        <a:pt x="302" y="199"/>
                        <a:pt x="302" y="199"/>
                        <a:pt x="302" y="199"/>
                      </a:cubicBezTo>
                      <a:cubicBezTo>
                        <a:pt x="302" y="199"/>
                        <a:pt x="302" y="199"/>
                        <a:pt x="302" y="199"/>
                      </a:cubicBezTo>
                      <a:cubicBezTo>
                        <a:pt x="302" y="198"/>
                        <a:pt x="302" y="198"/>
                        <a:pt x="302" y="198"/>
                      </a:cubicBezTo>
                      <a:cubicBezTo>
                        <a:pt x="302" y="197"/>
                        <a:pt x="302" y="197"/>
                        <a:pt x="302" y="197"/>
                      </a:cubicBezTo>
                      <a:cubicBezTo>
                        <a:pt x="302" y="198"/>
                        <a:pt x="302" y="198"/>
                        <a:pt x="302" y="198"/>
                      </a:cubicBezTo>
                      <a:cubicBezTo>
                        <a:pt x="302" y="199"/>
                        <a:pt x="302" y="199"/>
                        <a:pt x="302" y="199"/>
                      </a:cubicBezTo>
                      <a:cubicBezTo>
                        <a:pt x="302" y="200"/>
                        <a:pt x="302" y="200"/>
                        <a:pt x="302" y="200"/>
                      </a:cubicBezTo>
                      <a:cubicBezTo>
                        <a:pt x="302" y="201"/>
                        <a:pt x="302" y="201"/>
                        <a:pt x="302" y="201"/>
                      </a:cubicBezTo>
                      <a:cubicBezTo>
                        <a:pt x="302" y="202"/>
                        <a:pt x="302" y="202"/>
                        <a:pt x="302" y="202"/>
                      </a:cubicBezTo>
                      <a:cubicBezTo>
                        <a:pt x="302" y="203"/>
                        <a:pt x="302" y="203"/>
                        <a:pt x="302" y="203"/>
                      </a:cubicBezTo>
                      <a:cubicBezTo>
                        <a:pt x="302" y="203"/>
                        <a:pt x="302" y="203"/>
                        <a:pt x="302" y="203"/>
                      </a:cubicBezTo>
                      <a:cubicBezTo>
                        <a:pt x="301" y="203"/>
                        <a:pt x="301" y="203"/>
                        <a:pt x="301" y="203"/>
                      </a:cubicBezTo>
                      <a:cubicBezTo>
                        <a:pt x="301" y="202"/>
                        <a:pt x="301" y="202"/>
                        <a:pt x="301" y="202"/>
                      </a:cubicBezTo>
                      <a:cubicBezTo>
                        <a:pt x="300" y="202"/>
                        <a:pt x="300" y="202"/>
                        <a:pt x="300" y="202"/>
                      </a:cubicBezTo>
                      <a:cubicBezTo>
                        <a:pt x="301" y="204"/>
                        <a:pt x="301" y="204"/>
                        <a:pt x="301" y="204"/>
                      </a:cubicBezTo>
                      <a:cubicBezTo>
                        <a:pt x="300" y="205"/>
                        <a:pt x="300" y="205"/>
                        <a:pt x="300" y="205"/>
                      </a:cubicBezTo>
                      <a:cubicBezTo>
                        <a:pt x="301" y="205"/>
                        <a:pt x="301" y="205"/>
                        <a:pt x="301" y="205"/>
                      </a:cubicBezTo>
                      <a:cubicBezTo>
                        <a:pt x="301" y="205"/>
                        <a:pt x="301" y="205"/>
                        <a:pt x="301" y="205"/>
                      </a:cubicBezTo>
                      <a:cubicBezTo>
                        <a:pt x="300" y="205"/>
                        <a:pt x="300" y="205"/>
                        <a:pt x="300" y="205"/>
                      </a:cubicBezTo>
                      <a:cubicBezTo>
                        <a:pt x="299" y="205"/>
                        <a:pt x="299" y="205"/>
                        <a:pt x="299" y="205"/>
                      </a:cubicBezTo>
                      <a:cubicBezTo>
                        <a:pt x="299" y="204"/>
                        <a:pt x="299" y="204"/>
                        <a:pt x="299" y="204"/>
                      </a:cubicBezTo>
                      <a:cubicBezTo>
                        <a:pt x="299" y="203"/>
                        <a:pt x="299" y="203"/>
                        <a:pt x="299" y="203"/>
                      </a:cubicBezTo>
                      <a:cubicBezTo>
                        <a:pt x="299" y="202"/>
                        <a:pt x="299" y="202"/>
                        <a:pt x="299" y="202"/>
                      </a:cubicBezTo>
                      <a:cubicBezTo>
                        <a:pt x="299" y="203"/>
                        <a:pt x="299" y="203"/>
                        <a:pt x="299" y="203"/>
                      </a:cubicBezTo>
                      <a:cubicBezTo>
                        <a:pt x="298" y="203"/>
                        <a:pt x="298" y="203"/>
                        <a:pt x="298" y="203"/>
                      </a:cubicBezTo>
                      <a:cubicBezTo>
                        <a:pt x="298" y="202"/>
                        <a:pt x="298" y="202"/>
                        <a:pt x="298" y="202"/>
                      </a:cubicBezTo>
                      <a:cubicBezTo>
                        <a:pt x="298" y="201"/>
                        <a:pt x="298" y="201"/>
                        <a:pt x="298" y="201"/>
                      </a:cubicBezTo>
                      <a:cubicBezTo>
                        <a:pt x="298" y="202"/>
                        <a:pt x="298" y="202"/>
                        <a:pt x="298" y="202"/>
                      </a:cubicBezTo>
                      <a:cubicBezTo>
                        <a:pt x="298" y="202"/>
                        <a:pt x="298" y="202"/>
                        <a:pt x="298" y="202"/>
                      </a:cubicBezTo>
                      <a:cubicBezTo>
                        <a:pt x="297" y="202"/>
                        <a:pt x="297" y="202"/>
                        <a:pt x="297" y="202"/>
                      </a:cubicBezTo>
                      <a:cubicBezTo>
                        <a:pt x="297" y="201"/>
                        <a:pt x="297" y="201"/>
                        <a:pt x="297" y="201"/>
                      </a:cubicBezTo>
                      <a:cubicBezTo>
                        <a:pt x="297" y="201"/>
                        <a:pt x="297" y="201"/>
                        <a:pt x="297" y="201"/>
                      </a:cubicBezTo>
                      <a:cubicBezTo>
                        <a:pt x="297" y="201"/>
                        <a:pt x="297" y="201"/>
                        <a:pt x="297" y="201"/>
                      </a:cubicBezTo>
                      <a:cubicBezTo>
                        <a:pt x="297" y="201"/>
                        <a:pt x="297" y="201"/>
                        <a:pt x="297" y="201"/>
                      </a:cubicBezTo>
                      <a:cubicBezTo>
                        <a:pt x="297" y="201"/>
                        <a:pt x="297" y="201"/>
                        <a:pt x="297" y="201"/>
                      </a:cubicBezTo>
                      <a:cubicBezTo>
                        <a:pt x="297" y="202"/>
                        <a:pt x="297" y="202"/>
                        <a:pt x="297" y="202"/>
                      </a:cubicBezTo>
                      <a:cubicBezTo>
                        <a:pt x="296" y="201"/>
                        <a:pt x="296" y="201"/>
                        <a:pt x="296" y="201"/>
                      </a:cubicBezTo>
                      <a:cubicBezTo>
                        <a:pt x="296" y="201"/>
                        <a:pt x="296" y="201"/>
                        <a:pt x="296" y="201"/>
                      </a:cubicBezTo>
                      <a:cubicBezTo>
                        <a:pt x="296" y="201"/>
                        <a:pt x="296" y="201"/>
                        <a:pt x="296" y="201"/>
                      </a:cubicBezTo>
                      <a:cubicBezTo>
                        <a:pt x="296" y="200"/>
                        <a:pt x="296" y="200"/>
                        <a:pt x="296" y="200"/>
                      </a:cubicBezTo>
                      <a:cubicBezTo>
                        <a:pt x="295" y="199"/>
                        <a:pt x="295" y="199"/>
                        <a:pt x="295" y="199"/>
                      </a:cubicBezTo>
                      <a:cubicBezTo>
                        <a:pt x="295" y="198"/>
                        <a:pt x="295" y="198"/>
                        <a:pt x="295" y="198"/>
                      </a:cubicBezTo>
                      <a:cubicBezTo>
                        <a:pt x="295" y="199"/>
                        <a:pt x="295" y="199"/>
                        <a:pt x="295" y="199"/>
                      </a:cubicBezTo>
                      <a:cubicBezTo>
                        <a:pt x="295" y="200"/>
                        <a:pt x="295" y="200"/>
                        <a:pt x="295" y="200"/>
                      </a:cubicBezTo>
                      <a:cubicBezTo>
                        <a:pt x="295" y="201"/>
                        <a:pt x="295" y="201"/>
                        <a:pt x="295" y="201"/>
                      </a:cubicBezTo>
                      <a:cubicBezTo>
                        <a:pt x="295" y="201"/>
                        <a:pt x="295" y="201"/>
                        <a:pt x="295" y="201"/>
                      </a:cubicBezTo>
                      <a:cubicBezTo>
                        <a:pt x="294" y="200"/>
                        <a:pt x="294" y="200"/>
                        <a:pt x="294" y="200"/>
                      </a:cubicBezTo>
                      <a:cubicBezTo>
                        <a:pt x="294" y="199"/>
                        <a:pt x="294" y="199"/>
                        <a:pt x="294" y="199"/>
                      </a:cubicBezTo>
                      <a:cubicBezTo>
                        <a:pt x="294" y="199"/>
                        <a:pt x="294" y="199"/>
                        <a:pt x="294" y="199"/>
                      </a:cubicBezTo>
                      <a:cubicBezTo>
                        <a:pt x="293" y="199"/>
                        <a:pt x="293" y="199"/>
                        <a:pt x="293" y="199"/>
                      </a:cubicBezTo>
                      <a:cubicBezTo>
                        <a:pt x="293" y="198"/>
                        <a:pt x="293" y="198"/>
                        <a:pt x="293" y="198"/>
                      </a:cubicBezTo>
                      <a:cubicBezTo>
                        <a:pt x="292" y="197"/>
                        <a:pt x="292" y="197"/>
                        <a:pt x="292" y="197"/>
                      </a:cubicBezTo>
                      <a:cubicBezTo>
                        <a:pt x="292" y="197"/>
                        <a:pt x="292" y="197"/>
                        <a:pt x="292" y="197"/>
                      </a:cubicBezTo>
                      <a:cubicBezTo>
                        <a:pt x="292" y="196"/>
                        <a:pt x="292" y="196"/>
                        <a:pt x="292" y="196"/>
                      </a:cubicBezTo>
                      <a:cubicBezTo>
                        <a:pt x="291" y="197"/>
                        <a:pt x="291" y="197"/>
                        <a:pt x="291" y="197"/>
                      </a:cubicBezTo>
                      <a:cubicBezTo>
                        <a:pt x="291" y="197"/>
                        <a:pt x="291" y="197"/>
                        <a:pt x="291" y="197"/>
                      </a:cubicBezTo>
                      <a:cubicBezTo>
                        <a:pt x="292" y="198"/>
                        <a:pt x="292" y="198"/>
                        <a:pt x="292" y="198"/>
                      </a:cubicBezTo>
                      <a:cubicBezTo>
                        <a:pt x="292" y="199"/>
                        <a:pt x="292" y="199"/>
                        <a:pt x="292" y="199"/>
                      </a:cubicBezTo>
                      <a:cubicBezTo>
                        <a:pt x="291" y="198"/>
                        <a:pt x="291" y="198"/>
                        <a:pt x="291" y="198"/>
                      </a:cubicBezTo>
                      <a:cubicBezTo>
                        <a:pt x="291" y="198"/>
                        <a:pt x="291" y="198"/>
                        <a:pt x="291" y="198"/>
                      </a:cubicBezTo>
                      <a:cubicBezTo>
                        <a:pt x="291" y="197"/>
                        <a:pt x="291" y="197"/>
                        <a:pt x="291" y="197"/>
                      </a:cubicBezTo>
                      <a:cubicBezTo>
                        <a:pt x="290" y="197"/>
                        <a:pt x="290" y="197"/>
                        <a:pt x="290" y="197"/>
                      </a:cubicBezTo>
                      <a:cubicBezTo>
                        <a:pt x="289" y="196"/>
                        <a:pt x="289" y="196"/>
                        <a:pt x="289" y="196"/>
                      </a:cubicBezTo>
                      <a:cubicBezTo>
                        <a:pt x="289" y="195"/>
                        <a:pt x="289" y="195"/>
                        <a:pt x="289" y="195"/>
                      </a:cubicBezTo>
                      <a:cubicBezTo>
                        <a:pt x="288" y="195"/>
                        <a:pt x="288" y="195"/>
                        <a:pt x="288" y="195"/>
                      </a:cubicBezTo>
                      <a:cubicBezTo>
                        <a:pt x="288" y="196"/>
                        <a:pt x="288" y="196"/>
                        <a:pt x="288" y="196"/>
                      </a:cubicBezTo>
                      <a:cubicBezTo>
                        <a:pt x="287" y="195"/>
                        <a:pt x="287" y="195"/>
                        <a:pt x="287" y="195"/>
                      </a:cubicBezTo>
                      <a:cubicBezTo>
                        <a:pt x="287" y="196"/>
                        <a:pt x="287" y="196"/>
                        <a:pt x="287" y="196"/>
                      </a:cubicBezTo>
                      <a:cubicBezTo>
                        <a:pt x="288" y="197"/>
                        <a:pt x="288" y="197"/>
                        <a:pt x="288" y="197"/>
                      </a:cubicBezTo>
                      <a:cubicBezTo>
                        <a:pt x="289" y="198"/>
                        <a:pt x="289" y="198"/>
                        <a:pt x="289" y="198"/>
                      </a:cubicBezTo>
                      <a:cubicBezTo>
                        <a:pt x="289" y="198"/>
                        <a:pt x="289" y="198"/>
                        <a:pt x="289" y="198"/>
                      </a:cubicBezTo>
                      <a:cubicBezTo>
                        <a:pt x="289" y="199"/>
                        <a:pt x="289" y="199"/>
                        <a:pt x="289" y="199"/>
                      </a:cubicBezTo>
                      <a:cubicBezTo>
                        <a:pt x="289" y="200"/>
                        <a:pt x="289" y="200"/>
                        <a:pt x="289" y="200"/>
                      </a:cubicBezTo>
                      <a:cubicBezTo>
                        <a:pt x="289" y="200"/>
                        <a:pt x="289" y="200"/>
                        <a:pt x="289" y="200"/>
                      </a:cubicBezTo>
                      <a:cubicBezTo>
                        <a:pt x="290" y="200"/>
                        <a:pt x="290" y="200"/>
                        <a:pt x="290" y="200"/>
                      </a:cubicBezTo>
                      <a:cubicBezTo>
                        <a:pt x="291" y="200"/>
                        <a:pt x="291" y="200"/>
                        <a:pt x="291" y="200"/>
                      </a:cubicBezTo>
                      <a:cubicBezTo>
                        <a:pt x="291" y="201"/>
                        <a:pt x="291" y="201"/>
                        <a:pt x="291" y="201"/>
                      </a:cubicBezTo>
                      <a:cubicBezTo>
                        <a:pt x="291" y="201"/>
                        <a:pt x="291" y="201"/>
                        <a:pt x="291" y="201"/>
                      </a:cubicBezTo>
                      <a:cubicBezTo>
                        <a:pt x="292" y="201"/>
                        <a:pt x="292" y="201"/>
                        <a:pt x="292" y="201"/>
                      </a:cubicBezTo>
                      <a:cubicBezTo>
                        <a:pt x="291" y="202"/>
                        <a:pt x="291" y="202"/>
                        <a:pt x="291" y="202"/>
                      </a:cubicBezTo>
                      <a:cubicBezTo>
                        <a:pt x="292" y="202"/>
                        <a:pt x="292" y="202"/>
                        <a:pt x="292" y="202"/>
                      </a:cubicBezTo>
                      <a:cubicBezTo>
                        <a:pt x="292" y="202"/>
                        <a:pt x="292" y="202"/>
                        <a:pt x="292" y="202"/>
                      </a:cubicBezTo>
                      <a:cubicBezTo>
                        <a:pt x="293" y="203"/>
                        <a:pt x="293" y="203"/>
                        <a:pt x="293" y="203"/>
                      </a:cubicBezTo>
                      <a:cubicBezTo>
                        <a:pt x="293" y="203"/>
                        <a:pt x="293" y="203"/>
                        <a:pt x="293" y="203"/>
                      </a:cubicBezTo>
                      <a:cubicBezTo>
                        <a:pt x="293" y="203"/>
                        <a:pt x="293" y="203"/>
                        <a:pt x="293" y="203"/>
                      </a:cubicBezTo>
                      <a:cubicBezTo>
                        <a:pt x="294" y="204"/>
                        <a:pt x="294" y="204"/>
                        <a:pt x="294" y="204"/>
                      </a:cubicBezTo>
                      <a:cubicBezTo>
                        <a:pt x="294" y="204"/>
                        <a:pt x="294" y="204"/>
                        <a:pt x="294" y="204"/>
                      </a:cubicBezTo>
                      <a:cubicBezTo>
                        <a:pt x="293" y="205"/>
                        <a:pt x="293" y="205"/>
                        <a:pt x="293" y="205"/>
                      </a:cubicBezTo>
                      <a:cubicBezTo>
                        <a:pt x="294" y="205"/>
                        <a:pt x="294" y="205"/>
                        <a:pt x="294" y="205"/>
                      </a:cubicBezTo>
                      <a:cubicBezTo>
                        <a:pt x="294" y="206"/>
                        <a:pt x="294" y="206"/>
                        <a:pt x="294" y="206"/>
                      </a:cubicBezTo>
                      <a:cubicBezTo>
                        <a:pt x="294" y="206"/>
                        <a:pt x="294" y="206"/>
                        <a:pt x="294" y="206"/>
                      </a:cubicBezTo>
                      <a:cubicBezTo>
                        <a:pt x="295" y="205"/>
                        <a:pt x="295" y="205"/>
                        <a:pt x="295" y="205"/>
                      </a:cubicBezTo>
                      <a:cubicBezTo>
                        <a:pt x="295" y="206"/>
                        <a:pt x="295" y="206"/>
                        <a:pt x="295" y="206"/>
                      </a:cubicBezTo>
                      <a:cubicBezTo>
                        <a:pt x="295" y="206"/>
                        <a:pt x="295" y="206"/>
                        <a:pt x="295" y="206"/>
                      </a:cubicBezTo>
                      <a:cubicBezTo>
                        <a:pt x="295" y="207"/>
                        <a:pt x="295" y="207"/>
                        <a:pt x="295" y="207"/>
                      </a:cubicBezTo>
                      <a:cubicBezTo>
                        <a:pt x="295" y="207"/>
                        <a:pt x="295" y="207"/>
                        <a:pt x="295" y="207"/>
                      </a:cubicBezTo>
                      <a:cubicBezTo>
                        <a:pt x="296" y="207"/>
                        <a:pt x="296" y="207"/>
                        <a:pt x="296" y="207"/>
                      </a:cubicBezTo>
                      <a:cubicBezTo>
                        <a:pt x="295" y="208"/>
                        <a:pt x="295" y="208"/>
                        <a:pt x="295" y="208"/>
                      </a:cubicBezTo>
                      <a:cubicBezTo>
                        <a:pt x="295" y="207"/>
                        <a:pt x="295" y="207"/>
                        <a:pt x="295" y="207"/>
                      </a:cubicBezTo>
                      <a:cubicBezTo>
                        <a:pt x="294" y="208"/>
                        <a:pt x="294" y="208"/>
                        <a:pt x="294" y="208"/>
                      </a:cubicBezTo>
                      <a:cubicBezTo>
                        <a:pt x="295" y="208"/>
                        <a:pt x="295" y="208"/>
                        <a:pt x="295" y="208"/>
                      </a:cubicBezTo>
                      <a:cubicBezTo>
                        <a:pt x="295" y="209"/>
                        <a:pt x="295" y="209"/>
                        <a:pt x="295" y="209"/>
                      </a:cubicBezTo>
                      <a:cubicBezTo>
                        <a:pt x="295" y="209"/>
                        <a:pt x="295" y="209"/>
                        <a:pt x="295" y="209"/>
                      </a:cubicBezTo>
                      <a:cubicBezTo>
                        <a:pt x="295" y="209"/>
                        <a:pt x="295" y="209"/>
                        <a:pt x="295" y="209"/>
                      </a:cubicBezTo>
                      <a:close/>
                      <a:moveTo>
                        <a:pt x="221" y="190"/>
                      </a:moveTo>
                      <a:cubicBezTo>
                        <a:pt x="221" y="190"/>
                        <a:pt x="221" y="190"/>
                        <a:pt x="221" y="190"/>
                      </a:cubicBezTo>
                      <a:cubicBezTo>
                        <a:pt x="222" y="189"/>
                        <a:pt x="222" y="189"/>
                        <a:pt x="222" y="189"/>
                      </a:cubicBezTo>
                      <a:cubicBezTo>
                        <a:pt x="222" y="189"/>
                        <a:pt x="222" y="189"/>
                        <a:pt x="222" y="189"/>
                      </a:cubicBezTo>
                      <a:cubicBezTo>
                        <a:pt x="222" y="189"/>
                        <a:pt x="222" y="189"/>
                        <a:pt x="222" y="189"/>
                      </a:cubicBezTo>
                      <a:cubicBezTo>
                        <a:pt x="223" y="189"/>
                        <a:pt x="223" y="189"/>
                        <a:pt x="223" y="189"/>
                      </a:cubicBezTo>
                      <a:cubicBezTo>
                        <a:pt x="223" y="189"/>
                        <a:pt x="223" y="189"/>
                        <a:pt x="223" y="189"/>
                      </a:cubicBezTo>
                      <a:cubicBezTo>
                        <a:pt x="224" y="189"/>
                        <a:pt x="224" y="189"/>
                        <a:pt x="224" y="189"/>
                      </a:cubicBezTo>
                      <a:cubicBezTo>
                        <a:pt x="224" y="189"/>
                        <a:pt x="224" y="189"/>
                        <a:pt x="224" y="189"/>
                      </a:cubicBezTo>
                      <a:cubicBezTo>
                        <a:pt x="225" y="189"/>
                        <a:pt x="225" y="189"/>
                        <a:pt x="225" y="189"/>
                      </a:cubicBezTo>
                      <a:cubicBezTo>
                        <a:pt x="225" y="190"/>
                        <a:pt x="225" y="190"/>
                        <a:pt x="225" y="190"/>
                      </a:cubicBezTo>
                      <a:cubicBezTo>
                        <a:pt x="224" y="191"/>
                        <a:pt x="224" y="191"/>
                        <a:pt x="224" y="191"/>
                      </a:cubicBezTo>
                      <a:cubicBezTo>
                        <a:pt x="224" y="191"/>
                        <a:pt x="224" y="191"/>
                        <a:pt x="224" y="191"/>
                      </a:cubicBezTo>
                      <a:cubicBezTo>
                        <a:pt x="224" y="192"/>
                        <a:pt x="224" y="192"/>
                        <a:pt x="224" y="192"/>
                      </a:cubicBezTo>
                      <a:cubicBezTo>
                        <a:pt x="224" y="193"/>
                        <a:pt x="224" y="193"/>
                        <a:pt x="224" y="193"/>
                      </a:cubicBezTo>
                      <a:cubicBezTo>
                        <a:pt x="224" y="193"/>
                        <a:pt x="224" y="193"/>
                        <a:pt x="224" y="193"/>
                      </a:cubicBezTo>
                      <a:cubicBezTo>
                        <a:pt x="225" y="193"/>
                        <a:pt x="225" y="193"/>
                        <a:pt x="225" y="193"/>
                      </a:cubicBezTo>
                      <a:cubicBezTo>
                        <a:pt x="225" y="193"/>
                        <a:pt x="225" y="193"/>
                        <a:pt x="225" y="193"/>
                      </a:cubicBezTo>
                      <a:cubicBezTo>
                        <a:pt x="225" y="193"/>
                        <a:pt x="225" y="193"/>
                        <a:pt x="225" y="193"/>
                      </a:cubicBezTo>
                      <a:cubicBezTo>
                        <a:pt x="226" y="193"/>
                        <a:pt x="226" y="193"/>
                        <a:pt x="226" y="193"/>
                      </a:cubicBezTo>
                      <a:cubicBezTo>
                        <a:pt x="227" y="193"/>
                        <a:pt x="227" y="193"/>
                        <a:pt x="227" y="193"/>
                      </a:cubicBezTo>
                      <a:cubicBezTo>
                        <a:pt x="227" y="193"/>
                        <a:pt x="227" y="193"/>
                        <a:pt x="227" y="193"/>
                      </a:cubicBezTo>
                      <a:cubicBezTo>
                        <a:pt x="228" y="192"/>
                        <a:pt x="228" y="192"/>
                        <a:pt x="228" y="192"/>
                      </a:cubicBezTo>
                      <a:cubicBezTo>
                        <a:pt x="228" y="192"/>
                        <a:pt x="228" y="192"/>
                        <a:pt x="228" y="192"/>
                      </a:cubicBezTo>
                      <a:cubicBezTo>
                        <a:pt x="229" y="192"/>
                        <a:pt x="229" y="192"/>
                        <a:pt x="229" y="192"/>
                      </a:cubicBezTo>
                      <a:cubicBezTo>
                        <a:pt x="229" y="191"/>
                        <a:pt x="229" y="191"/>
                        <a:pt x="229" y="191"/>
                      </a:cubicBezTo>
                      <a:cubicBezTo>
                        <a:pt x="230" y="190"/>
                        <a:pt x="230" y="190"/>
                        <a:pt x="230" y="190"/>
                      </a:cubicBezTo>
                      <a:cubicBezTo>
                        <a:pt x="230" y="190"/>
                        <a:pt x="230" y="190"/>
                        <a:pt x="230" y="190"/>
                      </a:cubicBezTo>
                      <a:cubicBezTo>
                        <a:pt x="230" y="190"/>
                        <a:pt x="230" y="190"/>
                        <a:pt x="230" y="190"/>
                      </a:cubicBezTo>
                      <a:cubicBezTo>
                        <a:pt x="231" y="190"/>
                        <a:pt x="231" y="190"/>
                        <a:pt x="231" y="190"/>
                      </a:cubicBezTo>
                      <a:cubicBezTo>
                        <a:pt x="232" y="190"/>
                        <a:pt x="232" y="190"/>
                        <a:pt x="232" y="190"/>
                      </a:cubicBezTo>
                      <a:cubicBezTo>
                        <a:pt x="232" y="190"/>
                        <a:pt x="232" y="190"/>
                        <a:pt x="232" y="190"/>
                      </a:cubicBezTo>
                      <a:cubicBezTo>
                        <a:pt x="232" y="190"/>
                        <a:pt x="232" y="190"/>
                        <a:pt x="232" y="190"/>
                      </a:cubicBezTo>
                      <a:cubicBezTo>
                        <a:pt x="233" y="189"/>
                        <a:pt x="233" y="189"/>
                        <a:pt x="233" y="189"/>
                      </a:cubicBezTo>
                      <a:cubicBezTo>
                        <a:pt x="233" y="188"/>
                        <a:pt x="233" y="188"/>
                        <a:pt x="233" y="188"/>
                      </a:cubicBezTo>
                      <a:cubicBezTo>
                        <a:pt x="233" y="187"/>
                        <a:pt x="233" y="187"/>
                        <a:pt x="233" y="187"/>
                      </a:cubicBezTo>
                      <a:cubicBezTo>
                        <a:pt x="234" y="187"/>
                        <a:pt x="234" y="187"/>
                        <a:pt x="234" y="187"/>
                      </a:cubicBezTo>
                      <a:cubicBezTo>
                        <a:pt x="234" y="187"/>
                        <a:pt x="234" y="187"/>
                        <a:pt x="234" y="187"/>
                      </a:cubicBezTo>
                      <a:cubicBezTo>
                        <a:pt x="235" y="187"/>
                        <a:pt x="235" y="187"/>
                        <a:pt x="235" y="187"/>
                      </a:cubicBezTo>
                      <a:cubicBezTo>
                        <a:pt x="235" y="187"/>
                        <a:pt x="235" y="187"/>
                        <a:pt x="235" y="187"/>
                      </a:cubicBezTo>
                      <a:cubicBezTo>
                        <a:pt x="236" y="186"/>
                        <a:pt x="236" y="186"/>
                        <a:pt x="236" y="186"/>
                      </a:cubicBezTo>
                      <a:cubicBezTo>
                        <a:pt x="236" y="187"/>
                        <a:pt x="236" y="187"/>
                        <a:pt x="236" y="187"/>
                      </a:cubicBezTo>
                      <a:cubicBezTo>
                        <a:pt x="236" y="187"/>
                        <a:pt x="236" y="187"/>
                        <a:pt x="236" y="187"/>
                      </a:cubicBezTo>
                      <a:cubicBezTo>
                        <a:pt x="236" y="188"/>
                        <a:pt x="236" y="188"/>
                        <a:pt x="236" y="188"/>
                      </a:cubicBezTo>
                      <a:cubicBezTo>
                        <a:pt x="235" y="188"/>
                        <a:pt x="235" y="188"/>
                        <a:pt x="235" y="188"/>
                      </a:cubicBezTo>
                      <a:cubicBezTo>
                        <a:pt x="236" y="188"/>
                        <a:pt x="236" y="188"/>
                        <a:pt x="236" y="188"/>
                      </a:cubicBezTo>
                      <a:cubicBezTo>
                        <a:pt x="237" y="188"/>
                        <a:pt x="237" y="188"/>
                        <a:pt x="237" y="188"/>
                      </a:cubicBezTo>
                      <a:cubicBezTo>
                        <a:pt x="238" y="189"/>
                        <a:pt x="238" y="189"/>
                        <a:pt x="238" y="189"/>
                      </a:cubicBezTo>
                      <a:cubicBezTo>
                        <a:pt x="238" y="189"/>
                        <a:pt x="238" y="189"/>
                        <a:pt x="238" y="189"/>
                      </a:cubicBezTo>
                      <a:cubicBezTo>
                        <a:pt x="237" y="190"/>
                        <a:pt x="237" y="190"/>
                        <a:pt x="237" y="190"/>
                      </a:cubicBezTo>
                      <a:cubicBezTo>
                        <a:pt x="237" y="190"/>
                        <a:pt x="237" y="190"/>
                        <a:pt x="237" y="190"/>
                      </a:cubicBezTo>
                      <a:cubicBezTo>
                        <a:pt x="237" y="191"/>
                        <a:pt x="237" y="191"/>
                        <a:pt x="237" y="191"/>
                      </a:cubicBezTo>
                      <a:cubicBezTo>
                        <a:pt x="237" y="191"/>
                        <a:pt x="237" y="191"/>
                        <a:pt x="237" y="191"/>
                      </a:cubicBezTo>
                      <a:cubicBezTo>
                        <a:pt x="238" y="191"/>
                        <a:pt x="238" y="191"/>
                        <a:pt x="238" y="191"/>
                      </a:cubicBezTo>
                      <a:cubicBezTo>
                        <a:pt x="238" y="191"/>
                        <a:pt x="238" y="191"/>
                        <a:pt x="238" y="191"/>
                      </a:cubicBezTo>
                      <a:cubicBezTo>
                        <a:pt x="239" y="191"/>
                        <a:pt x="239" y="191"/>
                        <a:pt x="239" y="191"/>
                      </a:cubicBezTo>
                      <a:cubicBezTo>
                        <a:pt x="239" y="191"/>
                        <a:pt x="239" y="191"/>
                        <a:pt x="239" y="191"/>
                      </a:cubicBezTo>
                      <a:cubicBezTo>
                        <a:pt x="239" y="192"/>
                        <a:pt x="239" y="192"/>
                        <a:pt x="239" y="192"/>
                      </a:cubicBezTo>
                      <a:cubicBezTo>
                        <a:pt x="240" y="192"/>
                        <a:pt x="240" y="192"/>
                        <a:pt x="240" y="192"/>
                      </a:cubicBezTo>
                      <a:cubicBezTo>
                        <a:pt x="241" y="192"/>
                        <a:pt x="241" y="192"/>
                        <a:pt x="241" y="192"/>
                      </a:cubicBezTo>
                      <a:cubicBezTo>
                        <a:pt x="241" y="192"/>
                        <a:pt x="241" y="192"/>
                        <a:pt x="241" y="192"/>
                      </a:cubicBezTo>
                      <a:cubicBezTo>
                        <a:pt x="242" y="193"/>
                        <a:pt x="242" y="193"/>
                        <a:pt x="242" y="193"/>
                      </a:cubicBezTo>
                      <a:cubicBezTo>
                        <a:pt x="243" y="193"/>
                        <a:pt x="243" y="193"/>
                        <a:pt x="243" y="193"/>
                      </a:cubicBezTo>
                      <a:cubicBezTo>
                        <a:pt x="243" y="192"/>
                        <a:pt x="243" y="192"/>
                        <a:pt x="243" y="192"/>
                      </a:cubicBezTo>
                      <a:cubicBezTo>
                        <a:pt x="244" y="191"/>
                        <a:pt x="244" y="191"/>
                        <a:pt x="244" y="191"/>
                      </a:cubicBezTo>
                      <a:cubicBezTo>
                        <a:pt x="244" y="191"/>
                        <a:pt x="244" y="191"/>
                        <a:pt x="244" y="191"/>
                      </a:cubicBezTo>
                      <a:cubicBezTo>
                        <a:pt x="245" y="191"/>
                        <a:pt x="245" y="191"/>
                        <a:pt x="245" y="191"/>
                      </a:cubicBezTo>
                      <a:cubicBezTo>
                        <a:pt x="245" y="190"/>
                        <a:pt x="245" y="190"/>
                        <a:pt x="245" y="190"/>
                      </a:cubicBezTo>
                      <a:cubicBezTo>
                        <a:pt x="245" y="190"/>
                        <a:pt x="245" y="190"/>
                        <a:pt x="245" y="190"/>
                      </a:cubicBezTo>
                      <a:cubicBezTo>
                        <a:pt x="244" y="190"/>
                        <a:pt x="244" y="190"/>
                        <a:pt x="244" y="190"/>
                      </a:cubicBezTo>
                      <a:cubicBezTo>
                        <a:pt x="245" y="190"/>
                        <a:pt x="245" y="190"/>
                        <a:pt x="245" y="190"/>
                      </a:cubicBezTo>
                      <a:cubicBezTo>
                        <a:pt x="245" y="189"/>
                        <a:pt x="245" y="189"/>
                        <a:pt x="245" y="189"/>
                      </a:cubicBezTo>
                      <a:cubicBezTo>
                        <a:pt x="244" y="189"/>
                        <a:pt x="244" y="189"/>
                        <a:pt x="244" y="189"/>
                      </a:cubicBezTo>
                      <a:cubicBezTo>
                        <a:pt x="244" y="188"/>
                        <a:pt x="244" y="188"/>
                        <a:pt x="244" y="188"/>
                      </a:cubicBezTo>
                      <a:cubicBezTo>
                        <a:pt x="244" y="188"/>
                        <a:pt x="244" y="188"/>
                        <a:pt x="244" y="188"/>
                      </a:cubicBezTo>
                      <a:cubicBezTo>
                        <a:pt x="244" y="189"/>
                        <a:pt x="244" y="189"/>
                        <a:pt x="244" y="189"/>
                      </a:cubicBezTo>
                      <a:cubicBezTo>
                        <a:pt x="244" y="189"/>
                        <a:pt x="244" y="189"/>
                        <a:pt x="244" y="189"/>
                      </a:cubicBezTo>
                      <a:cubicBezTo>
                        <a:pt x="243" y="189"/>
                        <a:pt x="243" y="189"/>
                        <a:pt x="243" y="189"/>
                      </a:cubicBezTo>
                      <a:cubicBezTo>
                        <a:pt x="242" y="189"/>
                        <a:pt x="242" y="189"/>
                        <a:pt x="242" y="189"/>
                      </a:cubicBezTo>
                      <a:cubicBezTo>
                        <a:pt x="242" y="188"/>
                        <a:pt x="242" y="188"/>
                        <a:pt x="242" y="188"/>
                      </a:cubicBezTo>
                      <a:cubicBezTo>
                        <a:pt x="242" y="188"/>
                        <a:pt x="242" y="188"/>
                        <a:pt x="242" y="188"/>
                      </a:cubicBezTo>
                      <a:cubicBezTo>
                        <a:pt x="241" y="189"/>
                        <a:pt x="241" y="189"/>
                        <a:pt x="241" y="189"/>
                      </a:cubicBezTo>
                      <a:cubicBezTo>
                        <a:pt x="240" y="189"/>
                        <a:pt x="240" y="189"/>
                        <a:pt x="240" y="189"/>
                      </a:cubicBezTo>
                      <a:cubicBezTo>
                        <a:pt x="240" y="188"/>
                        <a:pt x="240" y="188"/>
                        <a:pt x="240" y="188"/>
                      </a:cubicBezTo>
                      <a:cubicBezTo>
                        <a:pt x="240" y="188"/>
                        <a:pt x="240" y="188"/>
                        <a:pt x="240" y="188"/>
                      </a:cubicBezTo>
                      <a:cubicBezTo>
                        <a:pt x="241" y="188"/>
                        <a:pt x="241" y="188"/>
                        <a:pt x="241" y="188"/>
                      </a:cubicBezTo>
                      <a:cubicBezTo>
                        <a:pt x="242" y="187"/>
                        <a:pt x="242" y="187"/>
                        <a:pt x="242" y="187"/>
                      </a:cubicBezTo>
                      <a:cubicBezTo>
                        <a:pt x="242" y="187"/>
                        <a:pt x="242" y="187"/>
                        <a:pt x="242" y="187"/>
                      </a:cubicBezTo>
                      <a:cubicBezTo>
                        <a:pt x="241" y="187"/>
                        <a:pt x="241" y="187"/>
                        <a:pt x="241" y="187"/>
                      </a:cubicBezTo>
                      <a:cubicBezTo>
                        <a:pt x="241" y="186"/>
                        <a:pt x="241" y="186"/>
                        <a:pt x="241" y="186"/>
                      </a:cubicBezTo>
                      <a:cubicBezTo>
                        <a:pt x="241" y="185"/>
                        <a:pt x="241" y="185"/>
                        <a:pt x="241" y="185"/>
                      </a:cubicBezTo>
                      <a:cubicBezTo>
                        <a:pt x="241" y="185"/>
                        <a:pt x="241" y="185"/>
                        <a:pt x="241" y="185"/>
                      </a:cubicBezTo>
                      <a:cubicBezTo>
                        <a:pt x="241" y="184"/>
                        <a:pt x="241" y="184"/>
                        <a:pt x="241" y="184"/>
                      </a:cubicBezTo>
                      <a:cubicBezTo>
                        <a:pt x="241" y="184"/>
                        <a:pt x="241" y="184"/>
                        <a:pt x="241" y="184"/>
                      </a:cubicBezTo>
                      <a:cubicBezTo>
                        <a:pt x="240" y="183"/>
                        <a:pt x="240" y="183"/>
                        <a:pt x="240" y="183"/>
                      </a:cubicBezTo>
                      <a:cubicBezTo>
                        <a:pt x="239" y="182"/>
                        <a:pt x="239" y="182"/>
                        <a:pt x="239" y="182"/>
                      </a:cubicBezTo>
                      <a:cubicBezTo>
                        <a:pt x="239" y="182"/>
                        <a:pt x="239" y="182"/>
                        <a:pt x="239" y="182"/>
                      </a:cubicBezTo>
                      <a:cubicBezTo>
                        <a:pt x="238" y="181"/>
                        <a:pt x="238" y="181"/>
                        <a:pt x="238" y="181"/>
                      </a:cubicBezTo>
                      <a:cubicBezTo>
                        <a:pt x="238" y="181"/>
                        <a:pt x="238" y="181"/>
                        <a:pt x="238" y="181"/>
                      </a:cubicBezTo>
                      <a:cubicBezTo>
                        <a:pt x="238" y="181"/>
                        <a:pt x="238" y="181"/>
                        <a:pt x="238" y="181"/>
                      </a:cubicBezTo>
                      <a:cubicBezTo>
                        <a:pt x="238" y="180"/>
                        <a:pt x="238" y="180"/>
                        <a:pt x="238" y="180"/>
                      </a:cubicBezTo>
                      <a:cubicBezTo>
                        <a:pt x="237" y="179"/>
                        <a:pt x="237" y="179"/>
                        <a:pt x="237" y="179"/>
                      </a:cubicBezTo>
                      <a:cubicBezTo>
                        <a:pt x="236" y="179"/>
                        <a:pt x="236" y="179"/>
                        <a:pt x="236" y="179"/>
                      </a:cubicBezTo>
                      <a:cubicBezTo>
                        <a:pt x="235" y="179"/>
                        <a:pt x="235" y="179"/>
                        <a:pt x="235" y="179"/>
                      </a:cubicBezTo>
                      <a:cubicBezTo>
                        <a:pt x="234" y="178"/>
                        <a:pt x="234" y="178"/>
                        <a:pt x="234" y="178"/>
                      </a:cubicBezTo>
                      <a:cubicBezTo>
                        <a:pt x="235" y="177"/>
                        <a:pt x="235" y="177"/>
                        <a:pt x="235" y="177"/>
                      </a:cubicBezTo>
                      <a:cubicBezTo>
                        <a:pt x="235" y="177"/>
                        <a:pt x="235" y="177"/>
                        <a:pt x="235" y="177"/>
                      </a:cubicBezTo>
                      <a:cubicBezTo>
                        <a:pt x="234" y="177"/>
                        <a:pt x="234" y="177"/>
                        <a:pt x="234" y="177"/>
                      </a:cubicBezTo>
                      <a:cubicBezTo>
                        <a:pt x="234" y="176"/>
                        <a:pt x="234" y="176"/>
                        <a:pt x="234" y="176"/>
                      </a:cubicBezTo>
                      <a:cubicBezTo>
                        <a:pt x="234" y="176"/>
                        <a:pt x="234" y="176"/>
                        <a:pt x="234" y="176"/>
                      </a:cubicBezTo>
                      <a:cubicBezTo>
                        <a:pt x="233" y="177"/>
                        <a:pt x="233" y="177"/>
                        <a:pt x="233" y="177"/>
                      </a:cubicBezTo>
                      <a:cubicBezTo>
                        <a:pt x="233" y="178"/>
                        <a:pt x="233" y="178"/>
                        <a:pt x="233" y="178"/>
                      </a:cubicBezTo>
                      <a:cubicBezTo>
                        <a:pt x="232" y="178"/>
                        <a:pt x="232" y="178"/>
                        <a:pt x="232" y="178"/>
                      </a:cubicBezTo>
                      <a:cubicBezTo>
                        <a:pt x="232" y="178"/>
                        <a:pt x="232" y="178"/>
                        <a:pt x="232" y="178"/>
                      </a:cubicBezTo>
                      <a:cubicBezTo>
                        <a:pt x="232" y="177"/>
                        <a:pt x="232" y="177"/>
                        <a:pt x="232" y="177"/>
                      </a:cubicBezTo>
                      <a:cubicBezTo>
                        <a:pt x="232" y="176"/>
                        <a:pt x="232" y="176"/>
                        <a:pt x="232" y="176"/>
                      </a:cubicBezTo>
                      <a:cubicBezTo>
                        <a:pt x="232" y="175"/>
                        <a:pt x="232" y="175"/>
                        <a:pt x="232" y="175"/>
                      </a:cubicBezTo>
                      <a:cubicBezTo>
                        <a:pt x="232" y="175"/>
                        <a:pt x="232" y="175"/>
                        <a:pt x="232" y="175"/>
                      </a:cubicBezTo>
                      <a:cubicBezTo>
                        <a:pt x="233" y="175"/>
                        <a:pt x="233" y="175"/>
                        <a:pt x="233" y="175"/>
                      </a:cubicBezTo>
                      <a:cubicBezTo>
                        <a:pt x="233" y="175"/>
                        <a:pt x="233" y="175"/>
                        <a:pt x="233" y="175"/>
                      </a:cubicBezTo>
                      <a:cubicBezTo>
                        <a:pt x="233" y="174"/>
                        <a:pt x="233" y="174"/>
                        <a:pt x="233" y="174"/>
                      </a:cubicBezTo>
                      <a:cubicBezTo>
                        <a:pt x="232" y="174"/>
                        <a:pt x="232" y="174"/>
                        <a:pt x="232" y="174"/>
                      </a:cubicBezTo>
                      <a:cubicBezTo>
                        <a:pt x="232" y="174"/>
                        <a:pt x="232" y="174"/>
                        <a:pt x="232" y="174"/>
                      </a:cubicBezTo>
                      <a:cubicBezTo>
                        <a:pt x="232" y="173"/>
                        <a:pt x="232" y="173"/>
                        <a:pt x="232" y="173"/>
                      </a:cubicBezTo>
                      <a:cubicBezTo>
                        <a:pt x="232" y="172"/>
                        <a:pt x="232" y="172"/>
                        <a:pt x="232" y="172"/>
                      </a:cubicBezTo>
                      <a:cubicBezTo>
                        <a:pt x="232" y="172"/>
                        <a:pt x="232" y="172"/>
                        <a:pt x="232" y="172"/>
                      </a:cubicBezTo>
                      <a:cubicBezTo>
                        <a:pt x="230" y="173"/>
                        <a:pt x="230" y="173"/>
                        <a:pt x="230" y="173"/>
                      </a:cubicBezTo>
                      <a:cubicBezTo>
                        <a:pt x="229" y="174"/>
                        <a:pt x="229" y="174"/>
                        <a:pt x="229" y="174"/>
                      </a:cubicBezTo>
                      <a:cubicBezTo>
                        <a:pt x="229" y="175"/>
                        <a:pt x="229" y="175"/>
                        <a:pt x="229" y="175"/>
                      </a:cubicBezTo>
                      <a:cubicBezTo>
                        <a:pt x="228" y="176"/>
                        <a:pt x="228" y="176"/>
                        <a:pt x="228" y="176"/>
                      </a:cubicBezTo>
                      <a:cubicBezTo>
                        <a:pt x="228" y="177"/>
                        <a:pt x="228" y="177"/>
                        <a:pt x="228" y="177"/>
                      </a:cubicBezTo>
                      <a:cubicBezTo>
                        <a:pt x="227" y="177"/>
                        <a:pt x="227" y="177"/>
                        <a:pt x="227" y="177"/>
                      </a:cubicBezTo>
                      <a:cubicBezTo>
                        <a:pt x="227" y="178"/>
                        <a:pt x="227" y="178"/>
                        <a:pt x="227" y="178"/>
                      </a:cubicBezTo>
                      <a:cubicBezTo>
                        <a:pt x="226" y="179"/>
                        <a:pt x="226" y="179"/>
                        <a:pt x="226" y="179"/>
                      </a:cubicBezTo>
                      <a:cubicBezTo>
                        <a:pt x="227" y="180"/>
                        <a:pt x="227" y="180"/>
                        <a:pt x="227" y="180"/>
                      </a:cubicBezTo>
                      <a:cubicBezTo>
                        <a:pt x="226" y="180"/>
                        <a:pt x="226" y="180"/>
                        <a:pt x="226" y="180"/>
                      </a:cubicBezTo>
                      <a:cubicBezTo>
                        <a:pt x="226" y="181"/>
                        <a:pt x="226" y="181"/>
                        <a:pt x="226" y="181"/>
                      </a:cubicBezTo>
                      <a:cubicBezTo>
                        <a:pt x="226" y="181"/>
                        <a:pt x="226" y="181"/>
                        <a:pt x="226" y="181"/>
                      </a:cubicBezTo>
                      <a:cubicBezTo>
                        <a:pt x="225" y="182"/>
                        <a:pt x="225" y="182"/>
                        <a:pt x="225" y="182"/>
                      </a:cubicBezTo>
                      <a:cubicBezTo>
                        <a:pt x="224" y="183"/>
                        <a:pt x="224" y="183"/>
                        <a:pt x="224" y="183"/>
                      </a:cubicBezTo>
                      <a:cubicBezTo>
                        <a:pt x="224" y="184"/>
                        <a:pt x="224" y="184"/>
                        <a:pt x="224" y="184"/>
                      </a:cubicBezTo>
                      <a:cubicBezTo>
                        <a:pt x="224" y="184"/>
                        <a:pt x="224" y="184"/>
                        <a:pt x="224" y="184"/>
                      </a:cubicBezTo>
                      <a:cubicBezTo>
                        <a:pt x="224" y="186"/>
                        <a:pt x="224" y="186"/>
                        <a:pt x="224" y="186"/>
                      </a:cubicBezTo>
                      <a:cubicBezTo>
                        <a:pt x="224" y="186"/>
                        <a:pt x="224" y="186"/>
                        <a:pt x="224" y="186"/>
                      </a:cubicBezTo>
                      <a:cubicBezTo>
                        <a:pt x="223" y="186"/>
                        <a:pt x="223" y="186"/>
                        <a:pt x="223" y="186"/>
                      </a:cubicBezTo>
                      <a:cubicBezTo>
                        <a:pt x="221" y="187"/>
                        <a:pt x="221" y="187"/>
                        <a:pt x="221" y="187"/>
                      </a:cubicBezTo>
                      <a:cubicBezTo>
                        <a:pt x="221" y="187"/>
                        <a:pt x="221" y="187"/>
                        <a:pt x="221" y="187"/>
                      </a:cubicBezTo>
                      <a:cubicBezTo>
                        <a:pt x="221" y="189"/>
                        <a:pt x="221" y="189"/>
                        <a:pt x="221" y="189"/>
                      </a:cubicBezTo>
                      <a:cubicBezTo>
                        <a:pt x="221" y="190"/>
                        <a:pt x="221" y="190"/>
                        <a:pt x="221" y="190"/>
                      </a:cubicBezTo>
                      <a:close/>
                      <a:moveTo>
                        <a:pt x="228" y="201"/>
                      </a:moveTo>
                      <a:cubicBezTo>
                        <a:pt x="228" y="201"/>
                        <a:pt x="228" y="201"/>
                        <a:pt x="228" y="201"/>
                      </a:cubicBezTo>
                      <a:cubicBezTo>
                        <a:pt x="229" y="201"/>
                        <a:pt x="229" y="201"/>
                        <a:pt x="229" y="201"/>
                      </a:cubicBezTo>
                      <a:cubicBezTo>
                        <a:pt x="229" y="200"/>
                        <a:pt x="229" y="200"/>
                        <a:pt x="229" y="200"/>
                      </a:cubicBezTo>
                      <a:cubicBezTo>
                        <a:pt x="230" y="200"/>
                        <a:pt x="230" y="200"/>
                        <a:pt x="230" y="200"/>
                      </a:cubicBezTo>
                      <a:cubicBezTo>
                        <a:pt x="230" y="201"/>
                        <a:pt x="230" y="201"/>
                        <a:pt x="230" y="201"/>
                      </a:cubicBezTo>
                      <a:cubicBezTo>
                        <a:pt x="231" y="201"/>
                        <a:pt x="231" y="201"/>
                        <a:pt x="231" y="201"/>
                      </a:cubicBezTo>
                      <a:cubicBezTo>
                        <a:pt x="231" y="201"/>
                        <a:pt x="231" y="201"/>
                        <a:pt x="231" y="201"/>
                      </a:cubicBezTo>
                      <a:cubicBezTo>
                        <a:pt x="232" y="200"/>
                        <a:pt x="232" y="200"/>
                        <a:pt x="232" y="200"/>
                      </a:cubicBezTo>
                      <a:cubicBezTo>
                        <a:pt x="233" y="200"/>
                        <a:pt x="233" y="200"/>
                        <a:pt x="233" y="200"/>
                      </a:cubicBezTo>
                      <a:cubicBezTo>
                        <a:pt x="234" y="199"/>
                        <a:pt x="234" y="199"/>
                        <a:pt x="234" y="199"/>
                      </a:cubicBezTo>
                      <a:cubicBezTo>
                        <a:pt x="235" y="198"/>
                        <a:pt x="235" y="198"/>
                        <a:pt x="235" y="198"/>
                      </a:cubicBezTo>
                      <a:cubicBezTo>
                        <a:pt x="235" y="198"/>
                        <a:pt x="235" y="198"/>
                        <a:pt x="235" y="198"/>
                      </a:cubicBezTo>
                      <a:cubicBezTo>
                        <a:pt x="236" y="198"/>
                        <a:pt x="236" y="198"/>
                        <a:pt x="236" y="198"/>
                      </a:cubicBezTo>
                      <a:cubicBezTo>
                        <a:pt x="236" y="197"/>
                        <a:pt x="236" y="197"/>
                        <a:pt x="236" y="197"/>
                      </a:cubicBezTo>
                      <a:cubicBezTo>
                        <a:pt x="237" y="197"/>
                        <a:pt x="237" y="197"/>
                        <a:pt x="237" y="197"/>
                      </a:cubicBezTo>
                      <a:cubicBezTo>
                        <a:pt x="237" y="196"/>
                        <a:pt x="237" y="196"/>
                        <a:pt x="237" y="196"/>
                      </a:cubicBezTo>
                      <a:cubicBezTo>
                        <a:pt x="236" y="196"/>
                        <a:pt x="236" y="196"/>
                        <a:pt x="236" y="196"/>
                      </a:cubicBezTo>
                      <a:cubicBezTo>
                        <a:pt x="236" y="196"/>
                        <a:pt x="236" y="196"/>
                        <a:pt x="236" y="196"/>
                      </a:cubicBezTo>
                      <a:cubicBezTo>
                        <a:pt x="235" y="196"/>
                        <a:pt x="235" y="196"/>
                        <a:pt x="235" y="196"/>
                      </a:cubicBezTo>
                      <a:cubicBezTo>
                        <a:pt x="234" y="196"/>
                        <a:pt x="234" y="196"/>
                        <a:pt x="234" y="196"/>
                      </a:cubicBezTo>
                      <a:cubicBezTo>
                        <a:pt x="234" y="196"/>
                        <a:pt x="234" y="196"/>
                        <a:pt x="234" y="196"/>
                      </a:cubicBezTo>
                      <a:cubicBezTo>
                        <a:pt x="233" y="196"/>
                        <a:pt x="233" y="196"/>
                        <a:pt x="233" y="196"/>
                      </a:cubicBezTo>
                      <a:cubicBezTo>
                        <a:pt x="233" y="197"/>
                        <a:pt x="233" y="197"/>
                        <a:pt x="233" y="197"/>
                      </a:cubicBezTo>
                      <a:cubicBezTo>
                        <a:pt x="232" y="197"/>
                        <a:pt x="232" y="197"/>
                        <a:pt x="232" y="197"/>
                      </a:cubicBezTo>
                      <a:cubicBezTo>
                        <a:pt x="232" y="196"/>
                        <a:pt x="232" y="196"/>
                        <a:pt x="232" y="196"/>
                      </a:cubicBezTo>
                      <a:cubicBezTo>
                        <a:pt x="232" y="196"/>
                        <a:pt x="232" y="196"/>
                        <a:pt x="232" y="196"/>
                      </a:cubicBezTo>
                      <a:cubicBezTo>
                        <a:pt x="231" y="196"/>
                        <a:pt x="231" y="196"/>
                        <a:pt x="231" y="196"/>
                      </a:cubicBezTo>
                      <a:cubicBezTo>
                        <a:pt x="230" y="197"/>
                        <a:pt x="230" y="197"/>
                        <a:pt x="230" y="197"/>
                      </a:cubicBezTo>
                      <a:cubicBezTo>
                        <a:pt x="230" y="198"/>
                        <a:pt x="230" y="198"/>
                        <a:pt x="230" y="198"/>
                      </a:cubicBezTo>
                      <a:cubicBezTo>
                        <a:pt x="229" y="198"/>
                        <a:pt x="229" y="198"/>
                        <a:pt x="229" y="198"/>
                      </a:cubicBezTo>
                      <a:cubicBezTo>
                        <a:pt x="228" y="198"/>
                        <a:pt x="228" y="198"/>
                        <a:pt x="228" y="198"/>
                      </a:cubicBezTo>
                      <a:cubicBezTo>
                        <a:pt x="228" y="199"/>
                        <a:pt x="228" y="199"/>
                        <a:pt x="228" y="199"/>
                      </a:cubicBezTo>
                      <a:cubicBezTo>
                        <a:pt x="228" y="199"/>
                        <a:pt x="228" y="199"/>
                        <a:pt x="228" y="199"/>
                      </a:cubicBezTo>
                      <a:cubicBezTo>
                        <a:pt x="228" y="200"/>
                        <a:pt x="228" y="200"/>
                        <a:pt x="228" y="200"/>
                      </a:cubicBezTo>
                      <a:cubicBezTo>
                        <a:pt x="228" y="201"/>
                        <a:pt x="228" y="201"/>
                        <a:pt x="228" y="201"/>
                      </a:cubicBezTo>
                      <a:cubicBezTo>
                        <a:pt x="228" y="201"/>
                        <a:pt x="228" y="201"/>
                        <a:pt x="228" y="201"/>
                      </a:cubicBezTo>
                      <a:close/>
                      <a:moveTo>
                        <a:pt x="300" y="206"/>
                      </a:moveTo>
                      <a:cubicBezTo>
                        <a:pt x="300" y="207"/>
                        <a:pt x="300" y="207"/>
                        <a:pt x="300" y="207"/>
                      </a:cubicBezTo>
                      <a:cubicBezTo>
                        <a:pt x="301" y="207"/>
                        <a:pt x="301" y="207"/>
                        <a:pt x="301" y="207"/>
                      </a:cubicBezTo>
                      <a:cubicBezTo>
                        <a:pt x="301" y="207"/>
                        <a:pt x="301" y="207"/>
                        <a:pt x="301" y="207"/>
                      </a:cubicBezTo>
                      <a:cubicBezTo>
                        <a:pt x="302" y="207"/>
                        <a:pt x="302" y="207"/>
                        <a:pt x="302" y="207"/>
                      </a:cubicBezTo>
                      <a:cubicBezTo>
                        <a:pt x="302" y="207"/>
                        <a:pt x="302" y="207"/>
                        <a:pt x="302" y="207"/>
                      </a:cubicBezTo>
                      <a:cubicBezTo>
                        <a:pt x="302" y="206"/>
                        <a:pt x="302" y="206"/>
                        <a:pt x="302" y="206"/>
                      </a:cubicBezTo>
                      <a:cubicBezTo>
                        <a:pt x="302" y="206"/>
                        <a:pt x="302" y="206"/>
                        <a:pt x="302" y="206"/>
                      </a:cubicBezTo>
                      <a:cubicBezTo>
                        <a:pt x="302" y="206"/>
                        <a:pt x="302" y="206"/>
                        <a:pt x="302" y="206"/>
                      </a:cubicBezTo>
                      <a:cubicBezTo>
                        <a:pt x="301" y="206"/>
                        <a:pt x="301" y="206"/>
                        <a:pt x="301" y="206"/>
                      </a:cubicBezTo>
                      <a:cubicBezTo>
                        <a:pt x="300" y="206"/>
                        <a:pt x="300" y="206"/>
                        <a:pt x="300" y="206"/>
                      </a:cubicBezTo>
                      <a:cubicBezTo>
                        <a:pt x="300" y="206"/>
                        <a:pt x="300" y="206"/>
                        <a:pt x="300" y="206"/>
                      </a:cubicBezTo>
                      <a:close/>
                      <a:moveTo>
                        <a:pt x="277" y="201"/>
                      </a:moveTo>
                      <a:cubicBezTo>
                        <a:pt x="278" y="201"/>
                        <a:pt x="278" y="201"/>
                        <a:pt x="278" y="201"/>
                      </a:cubicBezTo>
                      <a:cubicBezTo>
                        <a:pt x="278" y="202"/>
                        <a:pt x="278" y="202"/>
                        <a:pt x="278" y="202"/>
                      </a:cubicBezTo>
                      <a:cubicBezTo>
                        <a:pt x="279" y="202"/>
                        <a:pt x="279" y="202"/>
                        <a:pt x="279" y="202"/>
                      </a:cubicBezTo>
                      <a:cubicBezTo>
                        <a:pt x="278" y="202"/>
                        <a:pt x="278" y="202"/>
                        <a:pt x="278" y="202"/>
                      </a:cubicBezTo>
                      <a:cubicBezTo>
                        <a:pt x="279" y="203"/>
                        <a:pt x="279" y="203"/>
                        <a:pt x="279" y="203"/>
                      </a:cubicBezTo>
                      <a:cubicBezTo>
                        <a:pt x="279" y="203"/>
                        <a:pt x="279" y="203"/>
                        <a:pt x="279" y="203"/>
                      </a:cubicBezTo>
                      <a:cubicBezTo>
                        <a:pt x="279" y="203"/>
                        <a:pt x="279" y="203"/>
                        <a:pt x="279" y="203"/>
                      </a:cubicBezTo>
                      <a:cubicBezTo>
                        <a:pt x="280" y="203"/>
                        <a:pt x="280" y="203"/>
                        <a:pt x="280" y="203"/>
                      </a:cubicBezTo>
                      <a:cubicBezTo>
                        <a:pt x="280" y="203"/>
                        <a:pt x="280" y="203"/>
                        <a:pt x="280" y="203"/>
                      </a:cubicBezTo>
                      <a:cubicBezTo>
                        <a:pt x="280" y="203"/>
                        <a:pt x="280" y="203"/>
                        <a:pt x="280" y="203"/>
                      </a:cubicBezTo>
                      <a:cubicBezTo>
                        <a:pt x="280" y="202"/>
                        <a:pt x="280" y="202"/>
                        <a:pt x="280" y="202"/>
                      </a:cubicBezTo>
                      <a:cubicBezTo>
                        <a:pt x="280" y="202"/>
                        <a:pt x="280" y="202"/>
                        <a:pt x="280" y="202"/>
                      </a:cubicBezTo>
                      <a:cubicBezTo>
                        <a:pt x="279" y="202"/>
                        <a:pt x="279" y="202"/>
                        <a:pt x="279" y="202"/>
                      </a:cubicBezTo>
                      <a:cubicBezTo>
                        <a:pt x="279" y="201"/>
                        <a:pt x="279" y="201"/>
                        <a:pt x="279" y="201"/>
                      </a:cubicBezTo>
                      <a:cubicBezTo>
                        <a:pt x="278" y="201"/>
                        <a:pt x="278" y="201"/>
                        <a:pt x="278" y="201"/>
                      </a:cubicBezTo>
                      <a:cubicBezTo>
                        <a:pt x="278" y="201"/>
                        <a:pt x="278" y="201"/>
                        <a:pt x="278" y="201"/>
                      </a:cubicBezTo>
                      <a:cubicBezTo>
                        <a:pt x="277" y="201"/>
                        <a:pt x="277" y="201"/>
                        <a:pt x="277" y="201"/>
                      </a:cubicBezTo>
                      <a:close/>
                      <a:moveTo>
                        <a:pt x="299" y="212"/>
                      </a:moveTo>
                      <a:cubicBezTo>
                        <a:pt x="298" y="211"/>
                        <a:pt x="298" y="211"/>
                        <a:pt x="298" y="211"/>
                      </a:cubicBezTo>
                      <a:cubicBezTo>
                        <a:pt x="298" y="211"/>
                        <a:pt x="298" y="211"/>
                        <a:pt x="298" y="211"/>
                      </a:cubicBezTo>
                      <a:cubicBezTo>
                        <a:pt x="298" y="210"/>
                        <a:pt x="298" y="210"/>
                        <a:pt x="298" y="210"/>
                      </a:cubicBezTo>
                      <a:cubicBezTo>
                        <a:pt x="298" y="210"/>
                        <a:pt x="298" y="210"/>
                        <a:pt x="298" y="210"/>
                      </a:cubicBezTo>
                      <a:cubicBezTo>
                        <a:pt x="298" y="210"/>
                        <a:pt x="298" y="210"/>
                        <a:pt x="298" y="210"/>
                      </a:cubicBezTo>
                      <a:cubicBezTo>
                        <a:pt x="298" y="210"/>
                        <a:pt x="298" y="210"/>
                        <a:pt x="298" y="210"/>
                      </a:cubicBezTo>
                      <a:cubicBezTo>
                        <a:pt x="298" y="210"/>
                        <a:pt x="298" y="210"/>
                        <a:pt x="298" y="210"/>
                      </a:cubicBezTo>
                      <a:cubicBezTo>
                        <a:pt x="299" y="211"/>
                        <a:pt x="299" y="211"/>
                        <a:pt x="299" y="211"/>
                      </a:cubicBezTo>
                      <a:cubicBezTo>
                        <a:pt x="299" y="211"/>
                        <a:pt x="299" y="211"/>
                        <a:pt x="299" y="211"/>
                      </a:cubicBezTo>
                      <a:cubicBezTo>
                        <a:pt x="299" y="212"/>
                        <a:pt x="299" y="212"/>
                        <a:pt x="299" y="212"/>
                      </a:cubicBezTo>
                      <a:close/>
                      <a:moveTo>
                        <a:pt x="298" y="214"/>
                      </a:moveTo>
                      <a:cubicBezTo>
                        <a:pt x="298" y="214"/>
                        <a:pt x="298" y="214"/>
                        <a:pt x="298" y="214"/>
                      </a:cubicBezTo>
                      <a:cubicBezTo>
                        <a:pt x="298" y="213"/>
                        <a:pt x="298" y="213"/>
                        <a:pt x="298" y="213"/>
                      </a:cubicBezTo>
                      <a:cubicBezTo>
                        <a:pt x="297" y="213"/>
                        <a:pt x="297" y="213"/>
                        <a:pt x="297" y="213"/>
                      </a:cubicBezTo>
                      <a:cubicBezTo>
                        <a:pt x="297" y="213"/>
                        <a:pt x="297" y="213"/>
                        <a:pt x="297" y="213"/>
                      </a:cubicBezTo>
                      <a:cubicBezTo>
                        <a:pt x="296" y="212"/>
                        <a:pt x="296" y="212"/>
                        <a:pt x="296" y="212"/>
                      </a:cubicBezTo>
                      <a:cubicBezTo>
                        <a:pt x="296" y="212"/>
                        <a:pt x="296" y="212"/>
                        <a:pt x="296" y="212"/>
                      </a:cubicBezTo>
                      <a:cubicBezTo>
                        <a:pt x="297" y="212"/>
                        <a:pt x="297" y="212"/>
                        <a:pt x="297" y="212"/>
                      </a:cubicBezTo>
                      <a:cubicBezTo>
                        <a:pt x="297" y="212"/>
                        <a:pt x="297" y="212"/>
                        <a:pt x="297" y="212"/>
                      </a:cubicBezTo>
                      <a:cubicBezTo>
                        <a:pt x="298" y="212"/>
                        <a:pt x="298" y="212"/>
                        <a:pt x="298" y="212"/>
                      </a:cubicBezTo>
                      <a:cubicBezTo>
                        <a:pt x="299" y="212"/>
                        <a:pt x="299" y="212"/>
                        <a:pt x="299" y="212"/>
                      </a:cubicBezTo>
                      <a:cubicBezTo>
                        <a:pt x="299" y="213"/>
                        <a:pt x="299" y="213"/>
                        <a:pt x="299" y="213"/>
                      </a:cubicBezTo>
                      <a:cubicBezTo>
                        <a:pt x="299" y="213"/>
                        <a:pt x="299" y="213"/>
                        <a:pt x="299" y="213"/>
                      </a:cubicBezTo>
                      <a:cubicBezTo>
                        <a:pt x="299" y="213"/>
                        <a:pt x="299" y="213"/>
                        <a:pt x="299" y="213"/>
                      </a:cubicBezTo>
                      <a:cubicBezTo>
                        <a:pt x="298" y="214"/>
                        <a:pt x="298" y="214"/>
                        <a:pt x="298" y="214"/>
                      </a:cubicBezTo>
                      <a:cubicBezTo>
                        <a:pt x="298" y="214"/>
                        <a:pt x="298" y="214"/>
                        <a:pt x="298" y="214"/>
                      </a:cubicBezTo>
                      <a:cubicBezTo>
                        <a:pt x="298" y="214"/>
                        <a:pt x="298" y="214"/>
                        <a:pt x="298" y="214"/>
                      </a:cubicBezTo>
                      <a:close/>
                      <a:moveTo>
                        <a:pt x="276" y="226"/>
                      </a:moveTo>
                      <a:cubicBezTo>
                        <a:pt x="276" y="227"/>
                        <a:pt x="276" y="227"/>
                        <a:pt x="276" y="227"/>
                      </a:cubicBezTo>
                      <a:cubicBezTo>
                        <a:pt x="276" y="226"/>
                        <a:pt x="276" y="226"/>
                        <a:pt x="276" y="226"/>
                      </a:cubicBezTo>
                      <a:cubicBezTo>
                        <a:pt x="276" y="226"/>
                        <a:pt x="276" y="226"/>
                        <a:pt x="276" y="226"/>
                      </a:cubicBezTo>
                      <a:close/>
                      <a:moveTo>
                        <a:pt x="276" y="226"/>
                      </a:moveTo>
                      <a:cubicBezTo>
                        <a:pt x="276" y="227"/>
                        <a:pt x="276" y="227"/>
                        <a:pt x="276" y="227"/>
                      </a:cubicBezTo>
                      <a:cubicBezTo>
                        <a:pt x="276" y="227"/>
                        <a:pt x="276" y="227"/>
                        <a:pt x="276" y="227"/>
                      </a:cubicBezTo>
                      <a:cubicBezTo>
                        <a:pt x="276" y="226"/>
                        <a:pt x="276" y="226"/>
                        <a:pt x="276" y="226"/>
                      </a:cubicBezTo>
                      <a:close/>
                      <a:moveTo>
                        <a:pt x="277" y="226"/>
                      </a:moveTo>
                      <a:cubicBezTo>
                        <a:pt x="277" y="227"/>
                        <a:pt x="277" y="227"/>
                        <a:pt x="277" y="227"/>
                      </a:cubicBezTo>
                      <a:cubicBezTo>
                        <a:pt x="277" y="227"/>
                        <a:pt x="277" y="227"/>
                        <a:pt x="277" y="227"/>
                      </a:cubicBezTo>
                      <a:cubicBezTo>
                        <a:pt x="277" y="228"/>
                        <a:pt x="277" y="228"/>
                        <a:pt x="277" y="228"/>
                      </a:cubicBezTo>
                      <a:cubicBezTo>
                        <a:pt x="277" y="227"/>
                        <a:pt x="277" y="227"/>
                        <a:pt x="277" y="227"/>
                      </a:cubicBezTo>
                      <a:cubicBezTo>
                        <a:pt x="277" y="227"/>
                        <a:pt x="277" y="227"/>
                        <a:pt x="277" y="227"/>
                      </a:cubicBezTo>
                      <a:cubicBezTo>
                        <a:pt x="277" y="226"/>
                        <a:pt x="277" y="226"/>
                        <a:pt x="277" y="226"/>
                      </a:cubicBezTo>
                      <a:close/>
                      <a:moveTo>
                        <a:pt x="283" y="220"/>
                      </a:moveTo>
                      <a:cubicBezTo>
                        <a:pt x="283" y="220"/>
                        <a:pt x="283" y="220"/>
                        <a:pt x="283" y="220"/>
                      </a:cubicBezTo>
                      <a:cubicBezTo>
                        <a:pt x="283" y="219"/>
                        <a:pt x="283" y="219"/>
                        <a:pt x="283" y="219"/>
                      </a:cubicBezTo>
                      <a:cubicBezTo>
                        <a:pt x="283" y="219"/>
                        <a:pt x="283" y="219"/>
                        <a:pt x="283" y="219"/>
                      </a:cubicBezTo>
                      <a:cubicBezTo>
                        <a:pt x="283" y="218"/>
                        <a:pt x="283" y="218"/>
                        <a:pt x="283" y="218"/>
                      </a:cubicBezTo>
                      <a:cubicBezTo>
                        <a:pt x="284" y="218"/>
                        <a:pt x="284" y="218"/>
                        <a:pt x="284" y="218"/>
                      </a:cubicBezTo>
                      <a:cubicBezTo>
                        <a:pt x="285" y="217"/>
                        <a:pt x="285" y="217"/>
                        <a:pt x="285" y="217"/>
                      </a:cubicBezTo>
                      <a:cubicBezTo>
                        <a:pt x="285" y="218"/>
                        <a:pt x="285" y="218"/>
                        <a:pt x="285" y="218"/>
                      </a:cubicBezTo>
                      <a:cubicBezTo>
                        <a:pt x="285" y="218"/>
                        <a:pt x="285" y="218"/>
                        <a:pt x="285" y="218"/>
                      </a:cubicBezTo>
                      <a:cubicBezTo>
                        <a:pt x="285" y="218"/>
                        <a:pt x="285" y="218"/>
                        <a:pt x="285" y="218"/>
                      </a:cubicBezTo>
                      <a:cubicBezTo>
                        <a:pt x="285" y="219"/>
                        <a:pt x="285" y="219"/>
                        <a:pt x="285" y="219"/>
                      </a:cubicBezTo>
                      <a:cubicBezTo>
                        <a:pt x="285" y="219"/>
                        <a:pt x="285" y="219"/>
                        <a:pt x="285" y="219"/>
                      </a:cubicBezTo>
                      <a:cubicBezTo>
                        <a:pt x="284" y="220"/>
                        <a:pt x="284" y="220"/>
                        <a:pt x="284" y="220"/>
                      </a:cubicBezTo>
                      <a:cubicBezTo>
                        <a:pt x="284" y="220"/>
                        <a:pt x="284" y="220"/>
                        <a:pt x="284" y="220"/>
                      </a:cubicBezTo>
                      <a:cubicBezTo>
                        <a:pt x="283" y="220"/>
                        <a:pt x="283" y="220"/>
                        <a:pt x="283" y="220"/>
                      </a:cubicBezTo>
                      <a:cubicBezTo>
                        <a:pt x="283" y="220"/>
                        <a:pt x="283" y="220"/>
                        <a:pt x="283" y="220"/>
                      </a:cubicBezTo>
                      <a:close/>
                      <a:moveTo>
                        <a:pt x="263" y="200"/>
                      </a:moveTo>
                      <a:cubicBezTo>
                        <a:pt x="264" y="201"/>
                        <a:pt x="264" y="201"/>
                        <a:pt x="264" y="201"/>
                      </a:cubicBezTo>
                      <a:cubicBezTo>
                        <a:pt x="265" y="201"/>
                        <a:pt x="265" y="201"/>
                        <a:pt x="265" y="201"/>
                      </a:cubicBezTo>
                      <a:cubicBezTo>
                        <a:pt x="265" y="201"/>
                        <a:pt x="265" y="201"/>
                        <a:pt x="265" y="201"/>
                      </a:cubicBezTo>
                      <a:cubicBezTo>
                        <a:pt x="266" y="202"/>
                        <a:pt x="266" y="202"/>
                        <a:pt x="266" y="202"/>
                      </a:cubicBezTo>
                      <a:cubicBezTo>
                        <a:pt x="266" y="201"/>
                        <a:pt x="266" y="201"/>
                        <a:pt x="266" y="201"/>
                      </a:cubicBezTo>
                      <a:cubicBezTo>
                        <a:pt x="265" y="201"/>
                        <a:pt x="265" y="201"/>
                        <a:pt x="265" y="201"/>
                      </a:cubicBezTo>
                      <a:cubicBezTo>
                        <a:pt x="264" y="200"/>
                        <a:pt x="264" y="200"/>
                        <a:pt x="264" y="200"/>
                      </a:cubicBezTo>
                      <a:cubicBezTo>
                        <a:pt x="264" y="200"/>
                        <a:pt x="264" y="200"/>
                        <a:pt x="264" y="200"/>
                      </a:cubicBezTo>
                      <a:cubicBezTo>
                        <a:pt x="263" y="200"/>
                        <a:pt x="263" y="200"/>
                        <a:pt x="263" y="200"/>
                      </a:cubicBezTo>
                      <a:close/>
                      <a:moveTo>
                        <a:pt x="257" y="195"/>
                      </a:moveTo>
                      <a:cubicBezTo>
                        <a:pt x="257" y="195"/>
                        <a:pt x="257" y="195"/>
                        <a:pt x="257" y="195"/>
                      </a:cubicBezTo>
                      <a:cubicBezTo>
                        <a:pt x="257" y="195"/>
                        <a:pt x="257" y="195"/>
                        <a:pt x="257" y="195"/>
                      </a:cubicBezTo>
                      <a:cubicBezTo>
                        <a:pt x="258" y="195"/>
                        <a:pt x="258" y="195"/>
                        <a:pt x="258" y="195"/>
                      </a:cubicBezTo>
                      <a:cubicBezTo>
                        <a:pt x="258" y="195"/>
                        <a:pt x="258" y="195"/>
                        <a:pt x="258" y="195"/>
                      </a:cubicBezTo>
                      <a:cubicBezTo>
                        <a:pt x="258" y="195"/>
                        <a:pt x="258" y="195"/>
                        <a:pt x="258" y="195"/>
                      </a:cubicBezTo>
                      <a:cubicBezTo>
                        <a:pt x="259" y="195"/>
                        <a:pt x="259" y="195"/>
                        <a:pt x="259" y="195"/>
                      </a:cubicBezTo>
                      <a:cubicBezTo>
                        <a:pt x="259" y="194"/>
                        <a:pt x="259" y="194"/>
                        <a:pt x="259" y="194"/>
                      </a:cubicBezTo>
                      <a:cubicBezTo>
                        <a:pt x="258" y="194"/>
                        <a:pt x="258" y="194"/>
                        <a:pt x="258" y="194"/>
                      </a:cubicBezTo>
                      <a:cubicBezTo>
                        <a:pt x="259" y="194"/>
                        <a:pt x="259" y="194"/>
                        <a:pt x="259" y="194"/>
                      </a:cubicBezTo>
                      <a:cubicBezTo>
                        <a:pt x="259" y="194"/>
                        <a:pt x="259" y="194"/>
                        <a:pt x="259" y="194"/>
                      </a:cubicBezTo>
                      <a:cubicBezTo>
                        <a:pt x="258" y="193"/>
                        <a:pt x="258" y="193"/>
                        <a:pt x="258" y="193"/>
                      </a:cubicBezTo>
                      <a:cubicBezTo>
                        <a:pt x="257" y="193"/>
                        <a:pt x="257" y="193"/>
                        <a:pt x="257" y="193"/>
                      </a:cubicBezTo>
                      <a:cubicBezTo>
                        <a:pt x="257" y="193"/>
                        <a:pt x="257" y="193"/>
                        <a:pt x="257" y="193"/>
                      </a:cubicBezTo>
                      <a:cubicBezTo>
                        <a:pt x="257" y="193"/>
                        <a:pt x="257" y="193"/>
                        <a:pt x="257" y="193"/>
                      </a:cubicBezTo>
                      <a:cubicBezTo>
                        <a:pt x="256" y="193"/>
                        <a:pt x="256" y="193"/>
                        <a:pt x="256" y="193"/>
                      </a:cubicBezTo>
                      <a:cubicBezTo>
                        <a:pt x="256" y="192"/>
                        <a:pt x="256" y="192"/>
                        <a:pt x="256" y="192"/>
                      </a:cubicBezTo>
                      <a:cubicBezTo>
                        <a:pt x="255" y="193"/>
                        <a:pt x="255" y="193"/>
                        <a:pt x="255" y="193"/>
                      </a:cubicBezTo>
                      <a:cubicBezTo>
                        <a:pt x="255" y="193"/>
                        <a:pt x="255" y="193"/>
                        <a:pt x="255" y="193"/>
                      </a:cubicBezTo>
                      <a:cubicBezTo>
                        <a:pt x="255" y="193"/>
                        <a:pt x="255" y="193"/>
                        <a:pt x="255" y="193"/>
                      </a:cubicBezTo>
                      <a:cubicBezTo>
                        <a:pt x="256" y="193"/>
                        <a:pt x="256" y="193"/>
                        <a:pt x="256" y="193"/>
                      </a:cubicBezTo>
                      <a:cubicBezTo>
                        <a:pt x="256" y="194"/>
                        <a:pt x="256" y="194"/>
                        <a:pt x="256" y="194"/>
                      </a:cubicBezTo>
                      <a:cubicBezTo>
                        <a:pt x="256" y="194"/>
                        <a:pt x="256" y="194"/>
                        <a:pt x="256" y="194"/>
                      </a:cubicBezTo>
                      <a:cubicBezTo>
                        <a:pt x="257" y="194"/>
                        <a:pt x="257" y="194"/>
                        <a:pt x="257" y="194"/>
                      </a:cubicBezTo>
                      <a:cubicBezTo>
                        <a:pt x="257" y="195"/>
                        <a:pt x="257" y="195"/>
                        <a:pt x="257" y="195"/>
                      </a:cubicBezTo>
                      <a:close/>
                      <a:moveTo>
                        <a:pt x="252" y="197"/>
                      </a:moveTo>
                      <a:cubicBezTo>
                        <a:pt x="253" y="197"/>
                        <a:pt x="253" y="197"/>
                        <a:pt x="253" y="197"/>
                      </a:cubicBezTo>
                      <a:cubicBezTo>
                        <a:pt x="253" y="197"/>
                        <a:pt x="253" y="197"/>
                        <a:pt x="253" y="197"/>
                      </a:cubicBezTo>
                      <a:cubicBezTo>
                        <a:pt x="254" y="196"/>
                        <a:pt x="254" y="196"/>
                        <a:pt x="254" y="196"/>
                      </a:cubicBezTo>
                      <a:cubicBezTo>
                        <a:pt x="254" y="196"/>
                        <a:pt x="254" y="196"/>
                        <a:pt x="254" y="196"/>
                      </a:cubicBezTo>
                      <a:cubicBezTo>
                        <a:pt x="254" y="196"/>
                        <a:pt x="254" y="196"/>
                        <a:pt x="254" y="196"/>
                      </a:cubicBezTo>
                      <a:cubicBezTo>
                        <a:pt x="254" y="196"/>
                        <a:pt x="254" y="196"/>
                        <a:pt x="254" y="196"/>
                      </a:cubicBezTo>
                      <a:cubicBezTo>
                        <a:pt x="254" y="194"/>
                        <a:pt x="254" y="194"/>
                        <a:pt x="254" y="194"/>
                      </a:cubicBezTo>
                      <a:cubicBezTo>
                        <a:pt x="254" y="194"/>
                        <a:pt x="254" y="194"/>
                        <a:pt x="254" y="194"/>
                      </a:cubicBezTo>
                      <a:cubicBezTo>
                        <a:pt x="253" y="194"/>
                        <a:pt x="253" y="194"/>
                        <a:pt x="253" y="194"/>
                      </a:cubicBezTo>
                      <a:cubicBezTo>
                        <a:pt x="252" y="194"/>
                        <a:pt x="252" y="194"/>
                        <a:pt x="252" y="194"/>
                      </a:cubicBezTo>
                      <a:cubicBezTo>
                        <a:pt x="252" y="193"/>
                        <a:pt x="252" y="193"/>
                        <a:pt x="252" y="193"/>
                      </a:cubicBezTo>
                      <a:cubicBezTo>
                        <a:pt x="252" y="194"/>
                        <a:pt x="252" y="194"/>
                        <a:pt x="252" y="194"/>
                      </a:cubicBezTo>
                      <a:cubicBezTo>
                        <a:pt x="251" y="194"/>
                        <a:pt x="251" y="194"/>
                        <a:pt x="251" y="194"/>
                      </a:cubicBezTo>
                      <a:cubicBezTo>
                        <a:pt x="250" y="193"/>
                        <a:pt x="250" y="193"/>
                        <a:pt x="250" y="193"/>
                      </a:cubicBezTo>
                      <a:cubicBezTo>
                        <a:pt x="250" y="194"/>
                        <a:pt x="250" y="194"/>
                        <a:pt x="250" y="194"/>
                      </a:cubicBezTo>
                      <a:cubicBezTo>
                        <a:pt x="250" y="194"/>
                        <a:pt x="250" y="194"/>
                        <a:pt x="250" y="194"/>
                      </a:cubicBezTo>
                      <a:cubicBezTo>
                        <a:pt x="251" y="195"/>
                        <a:pt x="251" y="195"/>
                        <a:pt x="251" y="195"/>
                      </a:cubicBezTo>
                      <a:cubicBezTo>
                        <a:pt x="251" y="196"/>
                        <a:pt x="251" y="196"/>
                        <a:pt x="251" y="196"/>
                      </a:cubicBezTo>
                      <a:cubicBezTo>
                        <a:pt x="252" y="196"/>
                        <a:pt x="252" y="196"/>
                        <a:pt x="252" y="196"/>
                      </a:cubicBezTo>
                      <a:cubicBezTo>
                        <a:pt x="252" y="197"/>
                        <a:pt x="252" y="197"/>
                        <a:pt x="252" y="197"/>
                      </a:cubicBezTo>
                      <a:cubicBezTo>
                        <a:pt x="252" y="197"/>
                        <a:pt x="252" y="197"/>
                        <a:pt x="252" y="197"/>
                      </a:cubicBezTo>
                      <a:close/>
                      <a:moveTo>
                        <a:pt x="251" y="200"/>
                      </a:moveTo>
                      <a:cubicBezTo>
                        <a:pt x="251" y="200"/>
                        <a:pt x="252" y="200"/>
                        <a:pt x="252" y="200"/>
                      </a:cubicBezTo>
                      <a:cubicBezTo>
                        <a:pt x="251" y="200"/>
                        <a:pt x="251" y="200"/>
                        <a:pt x="251" y="200"/>
                      </a:cubicBezTo>
                      <a:cubicBezTo>
                        <a:pt x="250" y="200"/>
                        <a:pt x="250" y="200"/>
                        <a:pt x="250" y="200"/>
                      </a:cubicBezTo>
                      <a:cubicBezTo>
                        <a:pt x="251" y="200"/>
                        <a:pt x="251" y="200"/>
                        <a:pt x="251" y="200"/>
                      </a:cubicBezTo>
                      <a:cubicBezTo>
                        <a:pt x="251" y="200"/>
                        <a:pt x="251" y="200"/>
                        <a:pt x="251" y="200"/>
                      </a:cubicBezTo>
                      <a:close/>
                      <a:moveTo>
                        <a:pt x="242" y="207"/>
                      </a:moveTo>
                      <a:cubicBezTo>
                        <a:pt x="242" y="207"/>
                        <a:pt x="242" y="207"/>
                        <a:pt x="242" y="207"/>
                      </a:cubicBezTo>
                      <a:cubicBezTo>
                        <a:pt x="242" y="206"/>
                        <a:pt x="242" y="206"/>
                        <a:pt x="242" y="206"/>
                      </a:cubicBezTo>
                      <a:cubicBezTo>
                        <a:pt x="242" y="206"/>
                        <a:pt x="242" y="206"/>
                        <a:pt x="242" y="206"/>
                      </a:cubicBezTo>
                      <a:cubicBezTo>
                        <a:pt x="242" y="206"/>
                        <a:pt x="242" y="206"/>
                        <a:pt x="242" y="206"/>
                      </a:cubicBezTo>
                      <a:cubicBezTo>
                        <a:pt x="243" y="205"/>
                        <a:pt x="243" y="205"/>
                        <a:pt x="243" y="205"/>
                      </a:cubicBezTo>
                      <a:cubicBezTo>
                        <a:pt x="242" y="205"/>
                        <a:pt x="242" y="205"/>
                        <a:pt x="242" y="205"/>
                      </a:cubicBezTo>
                      <a:cubicBezTo>
                        <a:pt x="242" y="205"/>
                        <a:pt x="242" y="205"/>
                        <a:pt x="242" y="205"/>
                      </a:cubicBezTo>
                      <a:cubicBezTo>
                        <a:pt x="243" y="204"/>
                        <a:pt x="243" y="204"/>
                        <a:pt x="243" y="204"/>
                      </a:cubicBezTo>
                      <a:cubicBezTo>
                        <a:pt x="244" y="203"/>
                        <a:pt x="244" y="203"/>
                        <a:pt x="244" y="203"/>
                      </a:cubicBezTo>
                      <a:cubicBezTo>
                        <a:pt x="244" y="203"/>
                        <a:pt x="244" y="203"/>
                        <a:pt x="244" y="203"/>
                      </a:cubicBezTo>
                      <a:cubicBezTo>
                        <a:pt x="244" y="203"/>
                        <a:pt x="244" y="203"/>
                        <a:pt x="244" y="203"/>
                      </a:cubicBezTo>
                      <a:cubicBezTo>
                        <a:pt x="244" y="203"/>
                        <a:pt x="244" y="203"/>
                        <a:pt x="244" y="203"/>
                      </a:cubicBezTo>
                      <a:cubicBezTo>
                        <a:pt x="244" y="202"/>
                        <a:pt x="244" y="202"/>
                        <a:pt x="244" y="202"/>
                      </a:cubicBezTo>
                      <a:cubicBezTo>
                        <a:pt x="245" y="202"/>
                        <a:pt x="245" y="202"/>
                        <a:pt x="245" y="202"/>
                      </a:cubicBezTo>
                      <a:cubicBezTo>
                        <a:pt x="245" y="201"/>
                        <a:pt x="245" y="201"/>
                        <a:pt x="245" y="201"/>
                      </a:cubicBezTo>
                      <a:cubicBezTo>
                        <a:pt x="245" y="201"/>
                        <a:pt x="245" y="201"/>
                        <a:pt x="245" y="201"/>
                      </a:cubicBezTo>
                      <a:cubicBezTo>
                        <a:pt x="245" y="201"/>
                        <a:pt x="245" y="201"/>
                        <a:pt x="245" y="201"/>
                      </a:cubicBezTo>
                      <a:cubicBezTo>
                        <a:pt x="245" y="200"/>
                        <a:pt x="245" y="200"/>
                        <a:pt x="245" y="200"/>
                      </a:cubicBezTo>
                      <a:cubicBezTo>
                        <a:pt x="244" y="201"/>
                        <a:pt x="244" y="201"/>
                        <a:pt x="244" y="201"/>
                      </a:cubicBezTo>
                      <a:cubicBezTo>
                        <a:pt x="244" y="201"/>
                        <a:pt x="244" y="201"/>
                        <a:pt x="244" y="201"/>
                      </a:cubicBezTo>
                      <a:cubicBezTo>
                        <a:pt x="243" y="200"/>
                        <a:pt x="243" y="200"/>
                        <a:pt x="243" y="200"/>
                      </a:cubicBezTo>
                      <a:cubicBezTo>
                        <a:pt x="243" y="200"/>
                        <a:pt x="243" y="200"/>
                        <a:pt x="243" y="200"/>
                      </a:cubicBezTo>
                      <a:cubicBezTo>
                        <a:pt x="243" y="200"/>
                        <a:pt x="243" y="200"/>
                        <a:pt x="243" y="200"/>
                      </a:cubicBezTo>
                      <a:cubicBezTo>
                        <a:pt x="242" y="201"/>
                        <a:pt x="242" y="201"/>
                        <a:pt x="242" y="201"/>
                      </a:cubicBezTo>
                      <a:cubicBezTo>
                        <a:pt x="241" y="201"/>
                        <a:pt x="241" y="201"/>
                        <a:pt x="241" y="201"/>
                      </a:cubicBezTo>
                      <a:cubicBezTo>
                        <a:pt x="241" y="202"/>
                        <a:pt x="241" y="202"/>
                        <a:pt x="241" y="202"/>
                      </a:cubicBezTo>
                      <a:cubicBezTo>
                        <a:pt x="241" y="202"/>
                        <a:pt x="241" y="202"/>
                        <a:pt x="241" y="202"/>
                      </a:cubicBezTo>
                      <a:cubicBezTo>
                        <a:pt x="241" y="203"/>
                        <a:pt x="241" y="203"/>
                        <a:pt x="241" y="203"/>
                      </a:cubicBezTo>
                      <a:cubicBezTo>
                        <a:pt x="240" y="203"/>
                        <a:pt x="240" y="203"/>
                        <a:pt x="240" y="203"/>
                      </a:cubicBezTo>
                      <a:cubicBezTo>
                        <a:pt x="240" y="204"/>
                        <a:pt x="240" y="204"/>
                        <a:pt x="240" y="204"/>
                      </a:cubicBezTo>
                      <a:cubicBezTo>
                        <a:pt x="240" y="204"/>
                        <a:pt x="240" y="204"/>
                        <a:pt x="240" y="204"/>
                      </a:cubicBezTo>
                      <a:cubicBezTo>
                        <a:pt x="240" y="205"/>
                        <a:pt x="240" y="205"/>
                        <a:pt x="240" y="205"/>
                      </a:cubicBezTo>
                      <a:cubicBezTo>
                        <a:pt x="240" y="205"/>
                        <a:pt x="240" y="205"/>
                        <a:pt x="240" y="205"/>
                      </a:cubicBezTo>
                      <a:cubicBezTo>
                        <a:pt x="241" y="205"/>
                        <a:pt x="241" y="205"/>
                        <a:pt x="241" y="205"/>
                      </a:cubicBezTo>
                      <a:cubicBezTo>
                        <a:pt x="241" y="206"/>
                        <a:pt x="241" y="206"/>
                        <a:pt x="241" y="206"/>
                      </a:cubicBezTo>
                      <a:cubicBezTo>
                        <a:pt x="241" y="206"/>
                        <a:pt x="241" y="206"/>
                        <a:pt x="241" y="206"/>
                      </a:cubicBezTo>
                      <a:cubicBezTo>
                        <a:pt x="242" y="207"/>
                        <a:pt x="242" y="207"/>
                        <a:pt x="242" y="207"/>
                      </a:cubicBezTo>
                      <a:close/>
                      <a:moveTo>
                        <a:pt x="233" y="240"/>
                      </a:moveTo>
                      <a:cubicBezTo>
                        <a:pt x="233" y="240"/>
                        <a:pt x="233" y="240"/>
                        <a:pt x="233" y="240"/>
                      </a:cubicBezTo>
                      <a:cubicBezTo>
                        <a:pt x="233" y="240"/>
                        <a:pt x="233" y="240"/>
                        <a:pt x="233" y="240"/>
                      </a:cubicBezTo>
                      <a:cubicBezTo>
                        <a:pt x="233" y="240"/>
                        <a:pt x="233" y="240"/>
                        <a:pt x="233" y="240"/>
                      </a:cubicBezTo>
                      <a:cubicBezTo>
                        <a:pt x="233" y="240"/>
                        <a:pt x="233" y="240"/>
                        <a:pt x="233" y="240"/>
                      </a:cubicBezTo>
                      <a:close/>
                      <a:moveTo>
                        <a:pt x="233" y="243"/>
                      </a:moveTo>
                      <a:cubicBezTo>
                        <a:pt x="234" y="243"/>
                        <a:pt x="234" y="243"/>
                        <a:pt x="234" y="243"/>
                      </a:cubicBezTo>
                      <a:cubicBezTo>
                        <a:pt x="234" y="242"/>
                        <a:pt x="234" y="242"/>
                        <a:pt x="234" y="242"/>
                      </a:cubicBezTo>
                      <a:cubicBezTo>
                        <a:pt x="234" y="242"/>
                        <a:pt x="234" y="242"/>
                        <a:pt x="234" y="242"/>
                      </a:cubicBezTo>
                      <a:cubicBezTo>
                        <a:pt x="234" y="243"/>
                        <a:pt x="234" y="243"/>
                        <a:pt x="234" y="243"/>
                      </a:cubicBezTo>
                      <a:cubicBezTo>
                        <a:pt x="234" y="243"/>
                        <a:pt x="234" y="243"/>
                        <a:pt x="234" y="243"/>
                      </a:cubicBezTo>
                      <a:cubicBezTo>
                        <a:pt x="234" y="243"/>
                        <a:pt x="233" y="243"/>
                        <a:pt x="233" y="243"/>
                      </a:cubicBezTo>
                      <a:close/>
                      <a:moveTo>
                        <a:pt x="228" y="242"/>
                      </a:moveTo>
                      <a:cubicBezTo>
                        <a:pt x="228" y="242"/>
                        <a:pt x="228" y="242"/>
                        <a:pt x="228" y="242"/>
                      </a:cubicBezTo>
                      <a:cubicBezTo>
                        <a:pt x="229" y="242"/>
                        <a:pt x="229" y="242"/>
                        <a:pt x="229" y="242"/>
                      </a:cubicBezTo>
                      <a:cubicBezTo>
                        <a:pt x="229" y="241"/>
                        <a:pt x="229" y="241"/>
                        <a:pt x="229" y="241"/>
                      </a:cubicBezTo>
                      <a:cubicBezTo>
                        <a:pt x="230" y="241"/>
                        <a:pt x="230" y="241"/>
                        <a:pt x="230" y="241"/>
                      </a:cubicBezTo>
                      <a:cubicBezTo>
                        <a:pt x="230" y="241"/>
                        <a:pt x="230" y="241"/>
                        <a:pt x="230" y="241"/>
                      </a:cubicBezTo>
                      <a:cubicBezTo>
                        <a:pt x="231" y="241"/>
                        <a:pt x="231" y="241"/>
                        <a:pt x="231" y="241"/>
                      </a:cubicBezTo>
                      <a:cubicBezTo>
                        <a:pt x="230" y="242"/>
                        <a:pt x="230" y="242"/>
                        <a:pt x="230" y="242"/>
                      </a:cubicBezTo>
                      <a:cubicBezTo>
                        <a:pt x="229" y="242"/>
                        <a:pt x="229" y="242"/>
                        <a:pt x="229" y="242"/>
                      </a:cubicBezTo>
                      <a:cubicBezTo>
                        <a:pt x="228" y="243"/>
                        <a:pt x="228" y="243"/>
                        <a:pt x="228" y="243"/>
                      </a:cubicBezTo>
                      <a:cubicBezTo>
                        <a:pt x="228" y="242"/>
                        <a:pt x="228" y="242"/>
                        <a:pt x="228" y="242"/>
                      </a:cubicBezTo>
                      <a:close/>
                      <a:moveTo>
                        <a:pt x="232" y="244"/>
                      </a:moveTo>
                      <a:cubicBezTo>
                        <a:pt x="233" y="243"/>
                        <a:pt x="233" y="243"/>
                        <a:pt x="233" y="243"/>
                      </a:cubicBezTo>
                      <a:cubicBezTo>
                        <a:pt x="233" y="242"/>
                        <a:pt x="233" y="242"/>
                        <a:pt x="233" y="242"/>
                      </a:cubicBezTo>
                      <a:cubicBezTo>
                        <a:pt x="233" y="242"/>
                        <a:pt x="233" y="242"/>
                        <a:pt x="233" y="242"/>
                      </a:cubicBezTo>
                      <a:cubicBezTo>
                        <a:pt x="233" y="243"/>
                        <a:pt x="233" y="243"/>
                        <a:pt x="233" y="243"/>
                      </a:cubicBezTo>
                      <a:cubicBezTo>
                        <a:pt x="232" y="244"/>
                        <a:pt x="232" y="244"/>
                        <a:pt x="232" y="244"/>
                      </a:cubicBezTo>
                      <a:cubicBezTo>
                        <a:pt x="232" y="244"/>
                        <a:pt x="232" y="244"/>
                        <a:pt x="232" y="244"/>
                      </a:cubicBezTo>
                      <a:cubicBezTo>
                        <a:pt x="232" y="244"/>
                        <a:pt x="232" y="244"/>
                        <a:pt x="232" y="244"/>
                      </a:cubicBezTo>
                      <a:cubicBezTo>
                        <a:pt x="233" y="243"/>
                        <a:pt x="233" y="243"/>
                        <a:pt x="233" y="243"/>
                      </a:cubicBezTo>
                      <a:cubicBezTo>
                        <a:pt x="234" y="243"/>
                        <a:pt x="234" y="243"/>
                        <a:pt x="234" y="243"/>
                      </a:cubicBezTo>
                      <a:cubicBezTo>
                        <a:pt x="234" y="242"/>
                        <a:pt x="234" y="242"/>
                        <a:pt x="234" y="242"/>
                      </a:cubicBezTo>
                      <a:cubicBezTo>
                        <a:pt x="233" y="241"/>
                        <a:pt x="233" y="241"/>
                        <a:pt x="233" y="241"/>
                      </a:cubicBezTo>
                      <a:cubicBezTo>
                        <a:pt x="233" y="241"/>
                        <a:pt x="233" y="241"/>
                        <a:pt x="233" y="241"/>
                      </a:cubicBezTo>
                      <a:cubicBezTo>
                        <a:pt x="233" y="241"/>
                        <a:pt x="233" y="241"/>
                        <a:pt x="233" y="241"/>
                      </a:cubicBezTo>
                      <a:cubicBezTo>
                        <a:pt x="232" y="241"/>
                        <a:pt x="232" y="241"/>
                        <a:pt x="232" y="241"/>
                      </a:cubicBezTo>
                      <a:cubicBezTo>
                        <a:pt x="232" y="241"/>
                        <a:pt x="232" y="241"/>
                        <a:pt x="232" y="241"/>
                      </a:cubicBezTo>
                      <a:cubicBezTo>
                        <a:pt x="232" y="242"/>
                        <a:pt x="232" y="242"/>
                        <a:pt x="232" y="242"/>
                      </a:cubicBezTo>
                      <a:cubicBezTo>
                        <a:pt x="231" y="243"/>
                        <a:pt x="231" y="243"/>
                        <a:pt x="231" y="243"/>
                      </a:cubicBezTo>
                      <a:cubicBezTo>
                        <a:pt x="230" y="243"/>
                        <a:pt x="230" y="243"/>
                        <a:pt x="230" y="243"/>
                      </a:cubicBezTo>
                      <a:cubicBezTo>
                        <a:pt x="231" y="242"/>
                        <a:pt x="231" y="242"/>
                        <a:pt x="231" y="242"/>
                      </a:cubicBezTo>
                      <a:cubicBezTo>
                        <a:pt x="231" y="242"/>
                        <a:pt x="231" y="242"/>
                        <a:pt x="231" y="242"/>
                      </a:cubicBezTo>
                      <a:cubicBezTo>
                        <a:pt x="232" y="241"/>
                        <a:pt x="232" y="241"/>
                        <a:pt x="232" y="241"/>
                      </a:cubicBezTo>
                      <a:cubicBezTo>
                        <a:pt x="231" y="241"/>
                        <a:pt x="231" y="241"/>
                        <a:pt x="231" y="241"/>
                      </a:cubicBezTo>
                      <a:cubicBezTo>
                        <a:pt x="231" y="241"/>
                        <a:pt x="231" y="241"/>
                        <a:pt x="231" y="241"/>
                      </a:cubicBezTo>
                      <a:cubicBezTo>
                        <a:pt x="230" y="242"/>
                        <a:pt x="230" y="242"/>
                        <a:pt x="230" y="242"/>
                      </a:cubicBezTo>
                      <a:cubicBezTo>
                        <a:pt x="229" y="243"/>
                        <a:pt x="229" y="243"/>
                        <a:pt x="229" y="243"/>
                      </a:cubicBezTo>
                      <a:cubicBezTo>
                        <a:pt x="229" y="244"/>
                        <a:pt x="229" y="244"/>
                        <a:pt x="229" y="244"/>
                      </a:cubicBezTo>
                      <a:cubicBezTo>
                        <a:pt x="229" y="244"/>
                        <a:pt x="229" y="244"/>
                        <a:pt x="229" y="244"/>
                      </a:cubicBezTo>
                      <a:cubicBezTo>
                        <a:pt x="229" y="245"/>
                        <a:pt x="229" y="245"/>
                        <a:pt x="229" y="245"/>
                      </a:cubicBezTo>
                      <a:cubicBezTo>
                        <a:pt x="229" y="245"/>
                        <a:pt x="229" y="245"/>
                        <a:pt x="229" y="245"/>
                      </a:cubicBezTo>
                      <a:cubicBezTo>
                        <a:pt x="230" y="244"/>
                        <a:pt x="230" y="244"/>
                        <a:pt x="230" y="244"/>
                      </a:cubicBezTo>
                      <a:cubicBezTo>
                        <a:pt x="230" y="244"/>
                        <a:pt x="230" y="244"/>
                        <a:pt x="230" y="244"/>
                      </a:cubicBezTo>
                      <a:cubicBezTo>
                        <a:pt x="230" y="244"/>
                        <a:pt x="230" y="244"/>
                        <a:pt x="230" y="244"/>
                      </a:cubicBezTo>
                      <a:cubicBezTo>
                        <a:pt x="230" y="245"/>
                        <a:pt x="230" y="245"/>
                        <a:pt x="230" y="245"/>
                      </a:cubicBezTo>
                      <a:cubicBezTo>
                        <a:pt x="230" y="245"/>
                        <a:pt x="230" y="245"/>
                        <a:pt x="230" y="245"/>
                      </a:cubicBezTo>
                      <a:cubicBezTo>
                        <a:pt x="230" y="245"/>
                        <a:pt x="230" y="245"/>
                        <a:pt x="230" y="245"/>
                      </a:cubicBezTo>
                      <a:cubicBezTo>
                        <a:pt x="231" y="245"/>
                        <a:pt x="231" y="245"/>
                        <a:pt x="231" y="245"/>
                      </a:cubicBezTo>
                      <a:cubicBezTo>
                        <a:pt x="231" y="245"/>
                        <a:pt x="232" y="244"/>
                        <a:pt x="232" y="244"/>
                      </a:cubicBezTo>
                      <a:close/>
                      <a:moveTo>
                        <a:pt x="231" y="244"/>
                      </a:moveTo>
                      <a:cubicBezTo>
                        <a:pt x="231" y="243"/>
                        <a:pt x="231" y="243"/>
                        <a:pt x="231" y="243"/>
                      </a:cubicBezTo>
                      <a:cubicBezTo>
                        <a:pt x="232" y="242"/>
                        <a:pt x="232" y="242"/>
                        <a:pt x="232" y="242"/>
                      </a:cubicBezTo>
                      <a:cubicBezTo>
                        <a:pt x="232" y="243"/>
                        <a:pt x="232" y="243"/>
                        <a:pt x="232" y="243"/>
                      </a:cubicBezTo>
                      <a:cubicBezTo>
                        <a:pt x="231" y="244"/>
                        <a:pt x="231" y="244"/>
                        <a:pt x="231" y="244"/>
                      </a:cubicBezTo>
                      <a:cubicBezTo>
                        <a:pt x="231" y="244"/>
                        <a:pt x="231" y="244"/>
                        <a:pt x="231" y="244"/>
                      </a:cubicBezTo>
                      <a:close/>
                      <a:moveTo>
                        <a:pt x="291" y="299"/>
                      </a:moveTo>
                      <a:cubicBezTo>
                        <a:pt x="290" y="299"/>
                        <a:pt x="290" y="299"/>
                        <a:pt x="290" y="299"/>
                      </a:cubicBezTo>
                      <a:cubicBezTo>
                        <a:pt x="290" y="298"/>
                        <a:pt x="290" y="298"/>
                        <a:pt x="290" y="298"/>
                      </a:cubicBezTo>
                      <a:cubicBezTo>
                        <a:pt x="290" y="298"/>
                        <a:pt x="290" y="298"/>
                        <a:pt x="290" y="298"/>
                      </a:cubicBezTo>
                      <a:cubicBezTo>
                        <a:pt x="291" y="298"/>
                        <a:pt x="291" y="298"/>
                        <a:pt x="291" y="298"/>
                      </a:cubicBezTo>
                      <a:cubicBezTo>
                        <a:pt x="291" y="297"/>
                        <a:pt x="291" y="297"/>
                        <a:pt x="291" y="297"/>
                      </a:cubicBezTo>
                      <a:cubicBezTo>
                        <a:pt x="291" y="297"/>
                        <a:pt x="291" y="297"/>
                        <a:pt x="291" y="297"/>
                      </a:cubicBezTo>
                      <a:cubicBezTo>
                        <a:pt x="291" y="297"/>
                        <a:pt x="291" y="297"/>
                        <a:pt x="291" y="297"/>
                      </a:cubicBezTo>
                      <a:cubicBezTo>
                        <a:pt x="291" y="297"/>
                        <a:pt x="291" y="297"/>
                        <a:pt x="291" y="297"/>
                      </a:cubicBezTo>
                      <a:cubicBezTo>
                        <a:pt x="290" y="298"/>
                        <a:pt x="290" y="298"/>
                        <a:pt x="290" y="298"/>
                      </a:cubicBezTo>
                      <a:cubicBezTo>
                        <a:pt x="290" y="298"/>
                        <a:pt x="290" y="298"/>
                        <a:pt x="290" y="298"/>
                      </a:cubicBezTo>
                      <a:cubicBezTo>
                        <a:pt x="290" y="299"/>
                        <a:pt x="290" y="299"/>
                        <a:pt x="290" y="299"/>
                      </a:cubicBezTo>
                      <a:cubicBezTo>
                        <a:pt x="290" y="299"/>
                        <a:pt x="290" y="299"/>
                        <a:pt x="290" y="299"/>
                      </a:cubicBezTo>
                      <a:cubicBezTo>
                        <a:pt x="291" y="299"/>
                        <a:pt x="291" y="299"/>
                        <a:pt x="291" y="299"/>
                      </a:cubicBezTo>
                      <a:close/>
                      <a:moveTo>
                        <a:pt x="312" y="302"/>
                      </a:moveTo>
                      <a:cubicBezTo>
                        <a:pt x="312" y="302"/>
                        <a:pt x="312" y="302"/>
                        <a:pt x="312" y="302"/>
                      </a:cubicBezTo>
                      <a:cubicBezTo>
                        <a:pt x="312" y="301"/>
                        <a:pt x="312" y="301"/>
                        <a:pt x="312" y="301"/>
                      </a:cubicBezTo>
                      <a:cubicBezTo>
                        <a:pt x="312" y="301"/>
                        <a:pt x="312" y="301"/>
                        <a:pt x="312" y="301"/>
                      </a:cubicBezTo>
                      <a:cubicBezTo>
                        <a:pt x="312" y="300"/>
                        <a:pt x="312" y="300"/>
                        <a:pt x="312" y="300"/>
                      </a:cubicBezTo>
                      <a:cubicBezTo>
                        <a:pt x="312" y="300"/>
                        <a:pt x="312" y="300"/>
                        <a:pt x="312" y="300"/>
                      </a:cubicBezTo>
                      <a:cubicBezTo>
                        <a:pt x="313" y="300"/>
                        <a:pt x="313" y="300"/>
                        <a:pt x="313" y="300"/>
                      </a:cubicBezTo>
                      <a:cubicBezTo>
                        <a:pt x="313" y="300"/>
                        <a:pt x="313" y="300"/>
                        <a:pt x="313" y="300"/>
                      </a:cubicBezTo>
                      <a:cubicBezTo>
                        <a:pt x="313" y="300"/>
                        <a:pt x="313" y="300"/>
                        <a:pt x="313" y="300"/>
                      </a:cubicBezTo>
                      <a:cubicBezTo>
                        <a:pt x="313" y="301"/>
                        <a:pt x="313" y="301"/>
                        <a:pt x="313" y="301"/>
                      </a:cubicBezTo>
                      <a:cubicBezTo>
                        <a:pt x="312" y="301"/>
                        <a:pt x="312" y="301"/>
                        <a:pt x="312" y="301"/>
                      </a:cubicBezTo>
                      <a:cubicBezTo>
                        <a:pt x="312" y="301"/>
                        <a:pt x="312" y="301"/>
                        <a:pt x="312" y="301"/>
                      </a:cubicBezTo>
                      <a:cubicBezTo>
                        <a:pt x="313" y="302"/>
                        <a:pt x="313" y="302"/>
                        <a:pt x="313" y="302"/>
                      </a:cubicBezTo>
                      <a:cubicBezTo>
                        <a:pt x="313" y="302"/>
                        <a:pt x="313" y="302"/>
                        <a:pt x="313" y="302"/>
                      </a:cubicBezTo>
                      <a:cubicBezTo>
                        <a:pt x="313" y="302"/>
                        <a:pt x="313" y="302"/>
                        <a:pt x="313" y="302"/>
                      </a:cubicBezTo>
                      <a:cubicBezTo>
                        <a:pt x="312" y="302"/>
                        <a:pt x="312" y="302"/>
                        <a:pt x="312" y="302"/>
                      </a:cubicBezTo>
                      <a:close/>
                      <a:moveTo>
                        <a:pt x="313" y="303"/>
                      </a:moveTo>
                      <a:cubicBezTo>
                        <a:pt x="313" y="302"/>
                        <a:pt x="313" y="302"/>
                        <a:pt x="313" y="302"/>
                      </a:cubicBezTo>
                      <a:cubicBezTo>
                        <a:pt x="314" y="302"/>
                        <a:pt x="314" y="302"/>
                        <a:pt x="314" y="302"/>
                      </a:cubicBezTo>
                      <a:cubicBezTo>
                        <a:pt x="314" y="303"/>
                        <a:pt x="314" y="303"/>
                        <a:pt x="314" y="303"/>
                      </a:cubicBezTo>
                      <a:cubicBezTo>
                        <a:pt x="313" y="303"/>
                        <a:pt x="313" y="303"/>
                        <a:pt x="313" y="303"/>
                      </a:cubicBezTo>
                      <a:cubicBezTo>
                        <a:pt x="313" y="303"/>
                        <a:pt x="313" y="303"/>
                        <a:pt x="313" y="303"/>
                      </a:cubicBezTo>
                      <a:close/>
                      <a:moveTo>
                        <a:pt x="322" y="275"/>
                      </a:moveTo>
                      <a:cubicBezTo>
                        <a:pt x="322" y="274"/>
                        <a:pt x="322" y="274"/>
                        <a:pt x="322" y="274"/>
                      </a:cubicBezTo>
                      <a:cubicBezTo>
                        <a:pt x="323" y="273"/>
                        <a:pt x="323" y="273"/>
                        <a:pt x="323" y="273"/>
                      </a:cubicBezTo>
                      <a:cubicBezTo>
                        <a:pt x="323" y="274"/>
                        <a:pt x="323" y="274"/>
                        <a:pt x="323" y="274"/>
                      </a:cubicBezTo>
                      <a:cubicBezTo>
                        <a:pt x="322" y="275"/>
                        <a:pt x="322" y="275"/>
                        <a:pt x="322" y="275"/>
                      </a:cubicBezTo>
                      <a:cubicBezTo>
                        <a:pt x="322" y="275"/>
                        <a:pt x="322" y="275"/>
                        <a:pt x="322" y="275"/>
                      </a:cubicBezTo>
                      <a:cubicBezTo>
                        <a:pt x="322" y="275"/>
                        <a:pt x="322" y="275"/>
                        <a:pt x="322" y="275"/>
                      </a:cubicBezTo>
                      <a:close/>
                      <a:moveTo>
                        <a:pt x="319" y="280"/>
                      </a:moveTo>
                      <a:cubicBezTo>
                        <a:pt x="319" y="281"/>
                        <a:pt x="319" y="281"/>
                        <a:pt x="319" y="281"/>
                      </a:cubicBezTo>
                      <a:cubicBezTo>
                        <a:pt x="319" y="281"/>
                        <a:pt x="319" y="281"/>
                        <a:pt x="319" y="281"/>
                      </a:cubicBezTo>
                      <a:cubicBezTo>
                        <a:pt x="320" y="281"/>
                        <a:pt x="320" y="281"/>
                        <a:pt x="320" y="281"/>
                      </a:cubicBezTo>
                      <a:cubicBezTo>
                        <a:pt x="320" y="281"/>
                        <a:pt x="320" y="281"/>
                        <a:pt x="320" y="281"/>
                      </a:cubicBezTo>
                      <a:cubicBezTo>
                        <a:pt x="320" y="280"/>
                        <a:pt x="320" y="280"/>
                        <a:pt x="320" y="280"/>
                      </a:cubicBezTo>
                      <a:cubicBezTo>
                        <a:pt x="320" y="280"/>
                        <a:pt x="320" y="280"/>
                        <a:pt x="320" y="280"/>
                      </a:cubicBezTo>
                      <a:cubicBezTo>
                        <a:pt x="319" y="280"/>
                        <a:pt x="319" y="280"/>
                        <a:pt x="319" y="280"/>
                      </a:cubicBezTo>
                      <a:close/>
                      <a:moveTo>
                        <a:pt x="324" y="287"/>
                      </a:moveTo>
                      <a:cubicBezTo>
                        <a:pt x="324" y="286"/>
                        <a:pt x="324" y="286"/>
                        <a:pt x="324" y="286"/>
                      </a:cubicBezTo>
                      <a:cubicBezTo>
                        <a:pt x="324" y="286"/>
                        <a:pt x="324" y="286"/>
                        <a:pt x="324" y="286"/>
                      </a:cubicBezTo>
                      <a:cubicBezTo>
                        <a:pt x="324" y="286"/>
                        <a:pt x="324" y="286"/>
                        <a:pt x="324" y="286"/>
                      </a:cubicBezTo>
                      <a:cubicBezTo>
                        <a:pt x="324" y="286"/>
                        <a:pt x="324" y="286"/>
                        <a:pt x="324" y="286"/>
                      </a:cubicBezTo>
                      <a:cubicBezTo>
                        <a:pt x="324" y="286"/>
                        <a:pt x="324" y="286"/>
                        <a:pt x="324" y="286"/>
                      </a:cubicBezTo>
                      <a:cubicBezTo>
                        <a:pt x="325" y="287"/>
                        <a:pt x="325" y="287"/>
                        <a:pt x="325" y="287"/>
                      </a:cubicBezTo>
                      <a:cubicBezTo>
                        <a:pt x="325" y="287"/>
                        <a:pt x="325" y="287"/>
                        <a:pt x="325" y="287"/>
                      </a:cubicBezTo>
                      <a:cubicBezTo>
                        <a:pt x="324" y="287"/>
                        <a:pt x="324" y="287"/>
                        <a:pt x="324" y="287"/>
                      </a:cubicBezTo>
                      <a:cubicBezTo>
                        <a:pt x="324" y="287"/>
                        <a:pt x="324" y="287"/>
                        <a:pt x="324" y="287"/>
                      </a:cubicBezTo>
                      <a:close/>
                      <a:moveTo>
                        <a:pt x="322" y="287"/>
                      </a:moveTo>
                      <a:cubicBezTo>
                        <a:pt x="322" y="287"/>
                        <a:pt x="322" y="287"/>
                        <a:pt x="322" y="287"/>
                      </a:cubicBezTo>
                      <a:cubicBezTo>
                        <a:pt x="322" y="287"/>
                        <a:pt x="322" y="287"/>
                        <a:pt x="322" y="287"/>
                      </a:cubicBezTo>
                      <a:cubicBezTo>
                        <a:pt x="323" y="287"/>
                        <a:pt x="323" y="287"/>
                        <a:pt x="323" y="287"/>
                      </a:cubicBezTo>
                      <a:cubicBezTo>
                        <a:pt x="322" y="286"/>
                        <a:pt x="322" y="286"/>
                        <a:pt x="322" y="286"/>
                      </a:cubicBezTo>
                      <a:cubicBezTo>
                        <a:pt x="323" y="286"/>
                        <a:pt x="323" y="286"/>
                        <a:pt x="323" y="286"/>
                      </a:cubicBezTo>
                      <a:cubicBezTo>
                        <a:pt x="323" y="287"/>
                        <a:pt x="323" y="287"/>
                        <a:pt x="323" y="287"/>
                      </a:cubicBezTo>
                      <a:cubicBezTo>
                        <a:pt x="322" y="287"/>
                        <a:pt x="322" y="287"/>
                        <a:pt x="322" y="287"/>
                      </a:cubicBezTo>
                      <a:cubicBezTo>
                        <a:pt x="322" y="288"/>
                        <a:pt x="322" y="288"/>
                        <a:pt x="322" y="288"/>
                      </a:cubicBezTo>
                      <a:cubicBezTo>
                        <a:pt x="321" y="288"/>
                        <a:pt x="321" y="288"/>
                        <a:pt x="321" y="288"/>
                      </a:cubicBezTo>
                      <a:cubicBezTo>
                        <a:pt x="321" y="287"/>
                        <a:pt x="321" y="287"/>
                        <a:pt x="321" y="287"/>
                      </a:cubicBezTo>
                      <a:cubicBezTo>
                        <a:pt x="322" y="287"/>
                        <a:pt x="322" y="287"/>
                        <a:pt x="322" y="287"/>
                      </a:cubicBezTo>
                      <a:close/>
                      <a:moveTo>
                        <a:pt x="315" y="297"/>
                      </a:moveTo>
                      <a:cubicBezTo>
                        <a:pt x="315" y="297"/>
                        <a:pt x="315" y="297"/>
                        <a:pt x="315" y="297"/>
                      </a:cubicBezTo>
                      <a:cubicBezTo>
                        <a:pt x="315" y="297"/>
                        <a:pt x="315" y="297"/>
                        <a:pt x="315" y="297"/>
                      </a:cubicBezTo>
                      <a:cubicBezTo>
                        <a:pt x="315" y="297"/>
                        <a:pt x="315" y="297"/>
                        <a:pt x="315" y="297"/>
                      </a:cubicBezTo>
                      <a:cubicBezTo>
                        <a:pt x="315" y="297"/>
                        <a:pt x="315" y="297"/>
                        <a:pt x="315" y="297"/>
                      </a:cubicBezTo>
                      <a:close/>
                      <a:moveTo>
                        <a:pt x="324" y="295"/>
                      </a:moveTo>
                      <a:cubicBezTo>
                        <a:pt x="324" y="295"/>
                        <a:pt x="324" y="295"/>
                        <a:pt x="324" y="295"/>
                      </a:cubicBezTo>
                      <a:cubicBezTo>
                        <a:pt x="324" y="295"/>
                        <a:pt x="324" y="295"/>
                        <a:pt x="324" y="295"/>
                      </a:cubicBezTo>
                      <a:cubicBezTo>
                        <a:pt x="325" y="295"/>
                        <a:pt x="325" y="295"/>
                        <a:pt x="325" y="295"/>
                      </a:cubicBezTo>
                      <a:cubicBezTo>
                        <a:pt x="325" y="295"/>
                        <a:pt x="325" y="295"/>
                        <a:pt x="325" y="295"/>
                      </a:cubicBezTo>
                      <a:cubicBezTo>
                        <a:pt x="324" y="295"/>
                        <a:pt x="324" y="295"/>
                        <a:pt x="324" y="295"/>
                      </a:cubicBezTo>
                      <a:cubicBezTo>
                        <a:pt x="324" y="295"/>
                        <a:pt x="324" y="295"/>
                        <a:pt x="324" y="295"/>
                      </a:cubicBezTo>
                      <a:close/>
                      <a:moveTo>
                        <a:pt x="314" y="280"/>
                      </a:moveTo>
                      <a:cubicBezTo>
                        <a:pt x="313" y="280"/>
                        <a:pt x="313" y="280"/>
                        <a:pt x="313" y="280"/>
                      </a:cubicBezTo>
                      <a:cubicBezTo>
                        <a:pt x="313" y="281"/>
                        <a:pt x="313" y="281"/>
                        <a:pt x="313" y="281"/>
                      </a:cubicBezTo>
                      <a:cubicBezTo>
                        <a:pt x="312" y="281"/>
                        <a:pt x="312" y="281"/>
                        <a:pt x="312" y="281"/>
                      </a:cubicBezTo>
                      <a:cubicBezTo>
                        <a:pt x="312" y="281"/>
                        <a:pt x="312" y="281"/>
                        <a:pt x="312" y="281"/>
                      </a:cubicBezTo>
                      <a:cubicBezTo>
                        <a:pt x="312" y="281"/>
                        <a:pt x="312" y="281"/>
                        <a:pt x="312" y="281"/>
                      </a:cubicBezTo>
                      <a:cubicBezTo>
                        <a:pt x="312" y="281"/>
                        <a:pt x="312" y="281"/>
                        <a:pt x="312" y="281"/>
                      </a:cubicBezTo>
                      <a:cubicBezTo>
                        <a:pt x="312" y="282"/>
                        <a:pt x="312" y="282"/>
                        <a:pt x="312" y="282"/>
                      </a:cubicBezTo>
                      <a:cubicBezTo>
                        <a:pt x="312" y="282"/>
                        <a:pt x="312" y="282"/>
                        <a:pt x="312" y="282"/>
                      </a:cubicBezTo>
                      <a:cubicBezTo>
                        <a:pt x="312" y="282"/>
                        <a:pt x="312" y="282"/>
                        <a:pt x="312" y="282"/>
                      </a:cubicBezTo>
                      <a:cubicBezTo>
                        <a:pt x="311" y="282"/>
                        <a:pt x="311" y="282"/>
                        <a:pt x="311" y="282"/>
                      </a:cubicBezTo>
                      <a:cubicBezTo>
                        <a:pt x="311" y="283"/>
                        <a:pt x="311" y="283"/>
                        <a:pt x="311" y="283"/>
                      </a:cubicBezTo>
                      <a:cubicBezTo>
                        <a:pt x="311" y="283"/>
                        <a:pt x="311" y="283"/>
                        <a:pt x="311" y="283"/>
                      </a:cubicBezTo>
                      <a:cubicBezTo>
                        <a:pt x="311" y="283"/>
                        <a:pt x="311" y="283"/>
                        <a:pt x="311" y="283"/>
                      </a:cubicBezTo>
                      <a:cubicBezTo>
                        <a:pt x="311" y="283"/>
                        <a:pt x="311" y="283"/>
                        <a:pt x="311" y="283"/>
                      </a:cubicBezTo>
                      <a:cubicBezTo>
                        <a:pt x="311" y="284"/>
                        <a:pt x="311" y="284"/>
                        <a:pt x="311" y="284"/>
                      </a:cubicBezTo>
                      <a:cubicBezTo>
                        <a:pt x="310" y="284"/>
                        <a:pt x="310" y="284"/>
                        <a:pt x="310" y="284"/>
                      </a:cubicBezTo>
                      <a:cubicBezTo>
                        <a:pt x="310" y="284"/>
                        <a:pt x="310" y="284"/>
                        <a:pt x="310" y="284"/>
                      </a:cubicBezTo>
                      <a:cubicBezTo>
                        <a:pt x="310" y="285"/>
                        <a:pt x="310" y="285"/>
                        <a:pt x="310" y="285"/>
                      </a:cubicBezTo>
                      <a:cubicBezTo>
                        <a:pt x="309" y="286"/>
                        <a:pt x="309" y="286"/>
                        <a:pt x="309" y="286"/>
                      </a:cubicBezTo>
                      <a:cubicBezTo>
                        <a:pt x="309" y="286"/>
                        <a:pt x="309" y="286"/>
                        <a:pt x="309" y="286"/>
                      </a:cubicBezTo>
                      <a:cubicBezTo>
                        <a:pt x="309" y="287"/>
                        <a:pt x="309" y="287"/>
                        <a:pt x="309" y="287"/>
                      </a:cubicBezTo>
                      <a:cubicBezTo>
                        <a:pt x="309" y="287"/>
                        <a:pt x="309" y="287"/>
                        <a:pt x="309" y="287"/>
                      </a:cubicBezTo>
                      <a:cubicBezTo>
                        <a:pt x="309" y="287"/>
                        <a:pt x="309" y="287"/>
                        <a:pt x="309" y="287"/>
                      </a:cubicBezTo>
                      <a:cubicBezTo>
                        <a:pt x="309" y="287"/>
                        <a:pt x="309" y="287"/>
                        <a:pt x="309" y="287"/>
                      </a:cubicBezTo>
                      <a:cubicBezTo>
                        <a:pt x="308" y="287"/>
                        <a:pt x="308" y="287"/>
                        <a:pt x="308" y="287"/>
                      </a:cubicBezTo>
                      <a:cubicBezTo>
                        <a:pt x="308" y="287"/>
                        <a:pt x="308" y="287"/>
                        <a:pt x="308" y="287"/>
                      </a:cubicBezTo>
                      <a:cubicBezTo>
                        <a:pt x="307" y="288"/>
                        <a:pt x="307" y="288"/>
                        <a:pt x="307" y="288"/>
                      </a:cubicBezTo>
                      <a:cubicBezTo>
                        <a:pt x="307" y="288"/>
                        <a:pt x="307" y="288"/>
                        <a:pt x="307" y="288"/>
                      </a:cubicBezTo>
                      <a:cubicBezTo>
                        <a:pt x="308" y="288"/>
                        <a:pt x="308" y="288"/>
                        <a:pt x="308" y="288"/>
                      </a:cubicBezTo>
                      <a:cubicBezTo>
                        <a:pt x="308" y="289"/>
                        <a:pt x="308" y="289"/>
                        <a:pt x="308" y="289"/>
                      </a:cubicBezTo>
                      <a:cubicBezTo>
                        <a:pt x="308" y="289"/>
                        <a:pt x="308" y="289"/>
                        <a:pt x="308" y="289"/>
                      </a:cubicBezTo>
                      <a:cubicBezTo>
                        <a:pt x="308" y="289"/>
                        <a:pt x="308" y="289"/>
                        <a:pt x="308" y="289"/>
                      </a:cubicBezTo>
                      <a:cubicBezTo>
                        <a:pt x="307" y="290"/>
                        <a:pt x="307" y="290"/>
                        <a:pt x="307" y="290"/>
                      </a:cubicBezTo>
                      <a:cubicBezTo>
                        <a:pt x="306" y="289"/>
                        <a:pt x="306" y="289"/>
                        <a:pt x="306" y="289"/>
                      </a:cubicBezTo>
                      <a:cubicBezTo>
                        <a:pt x="306" y="290"/>
                        <a:pt x="306" y="290"/>
                        <a:pt x="306" y="290"/>
                      </a:cubicBezTo>
                      <a:cubicBezTo>
                        <a:pt x="306" y="290"/>
                        <a:pt x="306" y="290"/>
                        <a:pt x="306" y="290"/>
                      </a:cubicBezTo>
                      <a:cubicBezTo>
                        <a:pt x="306" y="290"/>
                        <a:pt x="306" y="290"/>
                        <a:pt x="306" y="290"/>
                      </a:cubicBezTo>
                      <a:cubicBezTo>
                        <a:pt x="305" y="291"/>
                        <a:pt x="305" y="291"/>
                        <a:pt x="305" y="291"/>
                      </a:cubicBezTo>
                      <a:cubicBezTo>
                        <a:pt x="305" y="292"/>
                        <a:pt x="305" y="292"/>
                        <a:pt x="305" y="292"/>
                      </a:cubicBezTo>
                      <a:cubicBezTo>
                        <a:pt x="304" y="292"/>
                        <a:pt x="304" y="292"/>
                        <a:pt x="304" y="292"/>
                      </a:cubicBezTo>
                      <a:cubicBezTo>
                        <a:pt x="304" y="291"/>
                        <a:pt x="304" y="291"/>
                        <a:pt x="304" y="291"/>
                      </a:cubicBezTo>
                      <a:cubicBezTo>
                        <a:pt x="304" y="292"/>
                        <a:pt x="304" y="292"/>
                        <a:pt x="304" y="292"/>
                      </a:cubicBezTo>
                      <a:cubicBezTo>
                        <a:pt x="304" y="291"/>
                        <a:pt x="304" y="291"/>
                        <a:pt x="304" y="291"/>
                      </a:cubicBezTo>
                      <a:cubicBezTo>
                        <a:pt x="304" y="291"/>
                        <a:pt x="304" y="291"/>
                        <a:pt x="304" y="291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5" y="290"/>
                        <a:pt x="305" y="290"/>
                        <a:pt x="305" y="290"/>
                      </a:cubicBezTo>
                      <a:cubicBezTo>
                        <a:pt x="304" y="290"/>
                        <a:pt x="304" y="290"/>
                        <a:pt x="304" y="290"/>
                      </a:cubicBezTo>
                      <a:cubicBezTo>
                        <a:pt x="304" y="291"/>
                        <a:pt x="304" y="291"/>
                        <a:pt x="304" y="291"/>
                      </a:cubicBezTo>
                      <a:cubicBezTo>
                        <a:pt x="303" y="291"/>
                        <a:pt x="303" y="291"/>
                        <a:pt x="303" y="291"/>
                      </a:cubicBezTo>
                      <a:cubicBezTo>
                        <a:pt x="302" y="292"/>
                        <a:pt x="302" y="292"/>
                        <a:pt x="302" y="292"/>
                      </a:cubicBezTo>
                      <a:cubicBezTo>
                        <a:pt x="303" y="292"/>
                        <a:pt x="303" y="292"/>
                        <a:pt x="303" y="292"/>
                      </a:cubicBezTo>
                      <a:cubicBezTo>
                        <a:pt x="303" y="292"/>
                        <a:pt x="303" y="292"/>
                        <a:pt x="303" y="292"/>
                      </a:cubicBezTo>
                      <a:cubicBezTo>
                        <a:pt x="304" y="292"/>
                        <a:pt x="304" y="292"/>
                        <a:pt x="304" y="292"/>
                      </a:cubicBezTo>
                      <a:cubicBezTo>
                        <a:pt x="305" y="292"/>
                        <a:pt x="305" y="292"/>
                        <a:pt x="305" y="292"/>
                      </a:cubicBezTo>
                      <a:cubicBezTo>
                        <a:pt x="305" y="292"/>
                        <a:pt x="305" y="292"/>
                        <a:pt x="305" y="292"/>
                      </a:cubicBezTo>
                      <a:cubicBezTo>
                        <a:pt x="304" y="293"/>
                        <a:pt x="304" y="293"/>
                        <a:pt x="304" y="293"/>
                      </a:cubicBezTo>
                      <a:cubicBezTo>
                        <a:pt x="303" y="294"/>
                        <a:pt x="303" y="294"/>
                        <a:pt x="303" y="294"/>
                      </a:cubicBezTo>
                      <a:cubicBezTo>
                        <a:pt x="302" y="295"/>
                        <a:pt x="302" y="295"/>
                        <a:pt x="302" y="295"/>
                      </a:cubicBezTo>
                      <a:cubicBezTo>
                        <a:pt x="302" y="295"/>
                        <a:pt x="302" y="295"/>
                        <a:pt x="302" y="295"/>
                      </a:cubicBezTo>
                      <a:cubicBezTo>
                        <a:pt x="301" y="295"/>
                        <a:pt x="301" y="295"/>
                        <a:pt x="301" y="295"/>
                      </a:cubicBezTo>
                      <a:cubicBezTo>
                        <a:pt x="301" y="296"/>
                        <a:pt x="301" y="296"/>
                        <a:pt x="301" y="296"/>
                      </a:cubicBezTo>
                      <a:cubicBezTo>
                        <a:pt x="301" y="296"/>
                        <a:pt x="301" y="296"/>
                        <a:pt x="301" y="296"/>
                      </a:cubicBezTo>
                      <a:cubicBezTo>
                        <a:pt x="301" y="297"/>
                        <a:pt x="301" y="297"/>
                        <a:pt x="301" y="297"/>
                      </a:cubicBezTo>
                      <a:cubicBezTo>
                        <a:pt x="301" y="297"/>
                        <a:pt x="301" y="297"/>
                        <a:pt x="301" y="297"/>
                      </a:cubicBezTo>
                      <a:cubicBezTo>
                        <a:pt x="302" y="297"/>
                        <a:pt x="302" y="297"/>
                        <a:pt x="302" y="297"/>
                      </a:cubicBezTo>
                      <a:cubicBezTo>
                        <a:pt x="302" y="297"/>
                        <a:pt x="302" y="297"/>
                        <a:pt x="302" y="297"/>
                      </a:cubicBezTo>
                      <a:cubicBezTo>
                        <a:pt x="303" y="297"/>
                        <a:pt x="303" y="297"/>
                        <a:pt x="303" y="297"/>
                      </a:cubicBezTo>
                      <a:cubicBezTo>
                        <a:pt x="304" y="297"/>
                        <a:pt x="304" y="297"/>
                        <a:pt x="304" y="297"/>
                      </a:cubicBezTo>
                      <a:cubicBezTo>
                        <a:pt x="305" y="297"/>
                        <a:pt x="305" y="297"/>
                        <a:pt x="305" y="297"/>
                      </a:cubicBezTo>
                      <a:cubicBezTo>
                        <a:pt x="305" y="296"/>
                        <a:pt x="305" y="296"/>
                        <a:pt x="305" y="296"/>
                      </a:cubicBezTo>
                      <a:cubicBezTo>
                        <a:pt x="305" y="296"/>
                        <a:pt x="305" y="296"/>
                        <a:pt x="305" y="296"/>
                      </a:cubicBezTo>
                      <a:cubicBezTo>
                        <a:pt x="306" y="296"/>
                        <a:pt x="306" y="296"/>
                        <a:pt x="306" y="296"/>
                      </a:cubicBezTo>
                      <a:cubicBezTo>
                        <a:pt x="305" y="297"/>
                        <a:pt x="305" y="297"/>
                        <a:pt x="305" y="297"/>
                      </a:cubicBezTo>
                      <a:cubicBezTo>
                        <a:pt x="306" y="297"/>
                        <a:pt x="306" y="297"/>
                        <a:pt x="306" y="297"/>
                      </a:cubicBezTo>
                      <a:cubicBezTo>
                        <a:pt x="307" y="297"/>
                        <a:pt x="307" y="297"/>
                        <a:pt x="307" y="297"/>
                      </a:cubicBezTo>
                      <a:cubicBezTo>
                        <a:pt x="307" y="297"/>
                        <a:pt x="307" y="297"/>
                        <a:pt x="307" y="297"/>
                      </a:cubicBezTo>
                      <a:cubicBezTo>
                        <a:pt x="308" y="297"/>
                        <a:pt x="308" y="297"/>
                        <a:pt x="308" y="297"/>
                      </a:cubicBezTo>
                      <a:cubicBezTo>
                        <a:pt x="309" y="297"/>
                        <a:pt x="309" y="297"/>
                        <a:pt x="309" y="297"/>
                      </a:cubicBezTo>
                      <a:cubicBezTo>
                        <a:pt x="309" y="297"/>
                        <a:pt x="309" y="297"/>
                        <a:pt x="309" y="297"/>
                      </a:cubicBezTo>
                      <a:cubicBezTo>
                        <a:pt x="309" y="297"/>
                        <a:pt x="309" y="297"/>
                        <a:pt x="309" y="297"/>
                      </a:cubicBezTo>
                      <a:cubicBezTo>
                        <a:pt x="310" y="298"/>
                        <a:pt x="310" y="298"/>
                        <a:pt x="310" y="298"/>
                      </a:cubicBezTo>
                      <a:cubicBezTo>
                        <a:pt x="310" y="297"/>
                        <a:pt x="310" y="297"/>
                        <a:pt x="310" y="297"/>
                      </a:cubicBezTo>
                      <a:cubicBezTo>
                        <a:pt x="311" y="298"/>
                        <a:pt x="311" y="298"/>
                        <a:pt x="311" y="298"/>
                      </a:cubicBezTo>
                      <a:cubicBezTo>
                        <a:pt x="311" y="298"/>
                        <a:pt x="311" y="298"/>
                        <a:pt x="311" y="298"/>
                      </a:cubicBezTo>
                      <a:cubicBezTo>
                        <a:pt x="311" y="297"/>
                        <a:pt x="311" y="297"/>
                        <a:pt x="311" y="297"/>
                      </a:cubicBezTo>
                      <a:cubicBezTo>
                        <a:pt x="311" y="297"/>
                        <a:pt x="311" y="297"/>
                        <a:pt x="311" y="297"/>
                      </a:cubicBezTo>
                      <a:cubicBezTo>
                        <a:pt x="312" y="297"/>
                        <a:pt x="312" y="297"/>
                        <a:pt x="312" y="297"/>
                      </a:cubicBezTo>
                      <a:cubicBezTo>
                        <a:pt x="312" y="297"/>
                        <a:pt x="312" y="297"/>
                        <a:pt x="312" y="297"/>
                      </a:cubicBezTo>
                      <a:cubicBezTo>
                        <a:pt x="313" y="297"/>
                        <a:pt x="313" y="297"/>
                        <a:pt x="313" y="297"/>
                      </a:cubicBezTo>
                      <a:cubicBezTo>
                        <a:pt x="313" y="297"/>
                        <a:pt x="313" y="297"/>
                        <a:pt x="313" y="297"/>
                      </a:cubicBezTo>
                      <a:cubicBezTo>
                        <a:pt x="313" y="297"/>
                        <a:pt x="313" y="297"/>
                        <a:pt x="313" y="297"/>
                      </a:cubicBezTo>
                      <a:cubicBezTo>
                        <a:pt x="314" y="297"/>
                        <a:pt x="314" y="297"/>
                        <a:pt x="314" y="297"/>
                      </a:cubicBezTo>
                      <a:cubicBezTo>
                        <a:pt x="314" y="297"/>
                        <a:pt x="314" y="297"/>
                        <a:pt x="314" y="297"/>
                      </a:cubicBezTo>
                      <a:cubicBezTo>
                        <a:pt x="314" y="297"/>
                        <a:pt x="314" y="297"/>
                        <a:pt x="314" y="297"/>
                      </a:cubicBezTo>
                      <a:cubicBezTo>
                        <a:pt x="314" y="296"/>
                        <a:pt x="314" y="296"/>
                        <a:pt x="314" y="296"/>
                      </a:cubicBezTo>
                      <a:cubicBezTo>
                        <a:pt x="314" y="296"/>
                        <a:pt x="314" y="296"/>
                        <a:pt x="314" y="296"/>
                      </a:cubicBezTo>
                      <a:cubicBezTo>
                        <a:pt x="315" y="296"/>
                        <a:pt x="315" y="296"/>
                        <a:pt x="315" y="296"/>
                      </a:cubicBezTo>
                      <a:cubicBezTo>
                        <a:pt x="315" y="296"/>
                        <a:pt x="315" y="296"/>
                        <a:pt x="315" y="296"/>
                      </a:cubicBezTo>
                      <a:cubicBezTo>
                        <a:pt x="315" y="296"/>
                        <a:pt x="315" y="296"/>
                        <a:pt x="315" y="296"/>
                      </a:cubicBezTo>
                      <a:cubicBezTo>
                        <a:pt x="314" y="297"/>
                        <a:pt x="314" y="297"/>
                        <a:pt x="314" y="297"/>
                      </a:cubicBezTo>
                      <a:cubicBezTo>
                        <a:pt x="315" y="297"/>
                        <a:pt x="315" y="297"/>
                        <a:pt x="315" y="297"/>
                      </a:cubicBezTo>
                      <a:cubicBezTo>
                        <a:pt x="315" y="296"/>
                        <a:pt x="315" y="296"/>
                        <a:pt x="315" y="296"/>
                      </a:cubicBezTo>
                      <a:cubicBezTo>
                        <a:pt x="315" y="296"/>
                        <a:pt x="315" y="296"/>
                        <a:pt x="315" y="296"/>
                      </a:cubicBezTo>
                      <a:cubicBezTo>
                        <a:pt x="315" y="296"/>
                        <a:pt x="315" y="296"/>
                        <a:pt x="315" y="296"/>
                      </a:cubicBezTo>
                      <a:cubicBezTo>
                        <a:pt x="315" y="296"/>
                        <a:pt x="315" y="296"/>
                        <a:pt x="315" y="296"/>
                      </a:cubicBezTo>
                      <a:cubicBezTo>
                        <a:pt x="315" y="297"/>
                        <a:pt x="315" y="297"/>
                        <a:pt x="315" y="297"/>
                      </a:cubicBezTo>
                      <a:cubicBezTo>
                        <a:pt x="315" y="297"/>
                        <a:pt x="315" y="297"/>
                        <a:pt x="315" y="297"/>
                      </a:cubicBezTo>
                      <a:cubicBezTo>
                        <a:pt x="316" y="297"/>
                        <a:pt x="316" y="297"/>
                        <a:pt x="316" y="297"/>
                      </a:cubicBezTo>
                      <a:cubicBezTo>
                        <a:pt x="316" y="297"/>
                        <a:pt x="316" y="297"/>
                        <a:pt x="316" y="297"/>
                      </a:cubicBezTo>
                      <a:cubicBezTo>
                        <a:pt x="316" y="297"/>
                        <a:pt x="316" y="297"/>
                        <a:pt x="316" y="297"/>
                      </a:cubicBezTo>
                      <a:cubicBezTo>
                        <a:pt x="315" y="298"/>
                        <a:pt x="315" y="298"/>
                        <a:pt x="315" y="298"/>
                      </a:cubicBezTo>
                      <a:cubicBezTo>
                        <a:pt x="314" y="298"/>
                        <a:pt x="314" y="298"/>
                        <a:pt x="314" y="298"/>
                      </a:cubicBezTo>
                      <a:cubicBezTo>
                        <a:pt x="314" y="298"/>
                        <a:pt x="314" y="298"/>
                        <a:pt x="314" y="298"/>
                      </a:cubicBezTo>
                      <a:cubicBezTo>
                        <a:pt x="315" y="298"/>
                        <a:pt x="315" y="298"/>
                        <a:pt x="315" y="298"/>
                      </a:cubicBezTo>
                      <a:cubicBezTo>
                        <a:pt x="315" y="298"/>
                        <a:pt x="315" y="298"/>
                        <a:pt x="315" y="298"/>
                      </a:cubicBezTo>
                      <a:cubicBezTo>
                        <a:pt x="315" y="298"/>
                        <a:pt x="315" y="298"/>
                        <a:pt x="315" y="298"/>
                      </a:cubicBezTo>
                      <a:cubicBezTo>
                        <a:pt x="316" y="298"/>
                        <a:pt x="316" y="298"/>
                        <a:pt x="316" y="298"/>
                      </a:cubicBezTo>
                      <a:cubicBezTo>
                        <a:pt x="316" y="298"/>
                        <a:pt x="316" y="298"/>
                        <a:pt x="316" y="298"/>
                      </a:cubicBezTo>
                      <a:cubicBezTo>
                        <a:pt x="316" y="298"/>
                        <a:pt x="316" y="298"/>
                        <a:pt x="316" y="298"/>
                      </a:cubicBezTo>
                      <a:cubicBezTo>
                        <a:pt x="317" y="298"/>
                        <a:pt x="317" y="298"/>
                        <a:pt x="317" y="298"/>
                      </a:cubicBezTo>
                      <a:cubicBezTo>
                        <a:pt x="317" y="298"/>
                        <a:pt x="317" y="298"/>
                        <a:pt x="317" y="298"/>
                      </a:cubicBezTo>
                      <a:cubicBezTo>
                        <a:pt x="317" y="297"/>
                        <a:pt x="317" y="297"/>
                        <a:pt x="317" y="297"/>
                      </a:cubicBezTo>
                      <a:cubicBezTo>
                        <a:pt x="317" y="297"/>
                        <a:pt x="317" y="297"/>
                        <a:pt x="317" y="297"/>
                      </a:cubicBezTo>
                      <a:cubicBezTo>
                        <a:pt x="318" y="297"/>
                        <a:pt x="318" y="297"/>
                        <a:pt x="318" y="297"/>
                      </a:cubicBezTo>
                      <a:cubicBezTo>
                        <a:pt x="318" y="298"/>
                        <a:pt x="318" y="298"/>
                        <a:pt x="318" y="298"/>
                      </a:cubicBezTo>
                      <a:cubicBezTo>
                        <a:pt x="319" y="298"/>
                        <a:pt x="319" y="298"/>
                        <a:pt x="319" y="298"/>
                      </a:cubicBezTo>
                      <a:cubicBezTo>
                        <a:pt x="319" y="297"/>
                        <a:pt x="319" y="297"/>
                        <a:pt x="319" y="297"/>
                      </a:cubicBezTo>
                      <a:cubicBezTo>
                        <a:pt x="320" y="297"/>
                        <a:pt x="320" y="297"/>
                        <a:pt x="320" y="297"/>
                      </a:cubicBezTo>
                      <a:cubicBezTo>
                        <a:pt x="319" y="298"/>
                        <a:pt x="319" y="298"/>
                        <a:pt x="319" y="298"/>
                      </a:cubicBezTo>
                      <a:cubicBezTo>
                        <a:pt x="319" y="298"/>
                        <a:pt x="319" y="298"/>
                        <a:pt x="319" y="298"/>
                      </a:cubicBezTo>
                      <a:cubicBezTo>
                        <a:pt x="319" y="298"/>
                        <a:pt x="319" y="298"/>
                        <a:pt x="319" y="298"/>
                      </a:cubicBezTo>
                      <a:cubicBezTo>
                        <a:pt x="318" y="298"/>
                        <a:pt x="318" y="298"/>
                        <a:pt x="318" y="298"/>
                      </a:cubicBezTo>
                      <a:cubicBezTo>
                        <a:pt x="317" y="299"/>
                        <a:pt x="317" y="299"/>
                        <a:pt x="317" y="299"/>
                      </a:cubicBezTo>
                      <a:cubicBezTo>
                        <a:pt x="317" y="299"/>
                        <a:pt x="317" y="299"/>
                        <a:pt x="317" y="299"/>
                      </a:cubicBezTo>
                      <a:cubicBezTo>
                        <a:pt x="317" y="299"/>
                        <a:pt x="317" y="299"/>
                        <a:pt x="317" y="299"/>
                      </a:cubicBezTo>
                      <a:cubicBezTo>
                        <a:pt x="317" y="300"/>
                        <a:pt x="317" y="300"/>
                        <a:pt x="317" y="300"/>
                      </a:cubicBezTo>
                      <a:cubicBezTo>
                        <a:pt x="317" y="300"/>
                        <a:pt x="317" y="300"/>
                        <a:pt x="317" y="300"/>
                      </a:cubicBezTo>
                      <a:cubicBezTo>
                        <a:pt x="316" y="300"/>
                        <a:pt x="316" y="300"/>
                        <a:pt x="316" y="300"/>
                      </a:cubicBezTo>
                      <a:cubicBezTo>
                        <a:pt x="316" y="300"/>
                        <a:pt x="316" y="300"/>
                        <a:pt x="316" y="300"/>
                      </a:cubicBezTo>
                      <a:cubicBezTo>
                        <a:pt x="316" y="300"/>
                        <a:pt x="316" y="300"/>
                        <a:pt x="316" y="300"/>
                      </a:cubicBezTo>
                      <a:cubicBezTo>
                        <a:pt x="315" y="300"/>
                        <a:pt x="315" y="300"/>
                        <a:pt x="315" y="300"/>
                      </a:cubicBezTo>
                      <a:cubicBezTo>
                        <a:pt x="314" y="301"/>
                        <a:pt x="314" y="301"/>
                        <a:pt x="314" y="301"/>
                      </a:cubicBezTo>
                      <a:cubicBezTo>
                        <a:pt x="314" y="301"/>
                        <a:pt x="314" y="301"/>
                        <a:pt x="314" y="301"/>
                      </a:cubicBezTo>
                      <a:cubicBezTo>
                        <a:pt x="314" y="301"/>
                        <a:pt x="314" y="301"/>
                        <a:pt x="314" y="301"/>
                      </a:cubicBezTo>
                      <a:cubicBezTo>
                        <a:pt x="315" y="302"/>
                        <a:pt x="315" y="302"/>
                        <a:pt x="315" y="302"/>
                      </a:cubicBezTo>
                      <a:cubicBezTo>
                        <a:pt x="315" y="302"/>
                        <a:pt x="315" y="302"/>
                        <a:pt x="315" y="302"/>
                      </a:cubicBezTo>
                      <a:cubicBezTo>
                        <a:pt x="315" y="301"/>
                        <a:pt x="315" y="301"/>
                        <a:pt x="315" y="301"/>
                      </a:cubicBezTo>
                      <a:cubicBezTo>
                        <a:pt x="316" y="301"/>
                        <a:pt x="316" y="301"/>
                        <a:pt x="316" y="301"/>
                      </a:cubicBezTo>
                      <a:cubicBezTo>
                        <a:pt x="316" y="301"/>
                        <a:pt x="316" y="301"/>
                        <a:pt x="316" y="301"/>
                      </a:cubicBezTo>
                      <a:cubicBezTo>
                        <a:pt x="316" y="301"/>
                        <a:pt x="316" y="301"/>
                        <a:pt x="316" y="301"/>
                      </a:cubicBezTo>
                      <a:cubicBezTo>
                        <a:pt x="316" y="302"/>
                        <a:pt x="316" y="302"/>
                        <a:pt x="316" y="302"/>
                      </a:cubicBezTo>
                      <a:cubicBezTo>
                        <a:pt x="317" y="301"/>
                        <a:pt x="317" y="301"/>
                        <a:pt x="317" y="301"/>
                      </a:cubicBezTo>
                      <a:cubicBezTo>
                        <a:pt x="317" y="301"/>
                        <a:pt x="317" y="301"/>
                        <a:pt x="317" y="301"/>
                      </a:cubicBezTo>
                      <a:cubicBezTo>
                        <a:pt x="318" y="301"/>
                        <a:pt x="318" y="301"/>
                        <a:pt x="318" y="301"/>
                      </a:cubicBezTo>
                      <a:cubicBezTo>
                        <a:pt x="318" y="301"/>
                        <a:pt x="318" y="301"/>
                        <a:pt x="318" y="301"/>
                      </a:cubicBezTo>
                      <a:cubicBezTo>
                        <a:pt x="318" y="300"/>
                        <a:pt x="318" y="300"/>
                        <a:pt x="318" y="300"/>
                      </a:cubicBezTo>
                      <a:cubicBezTo>
                        <a:pt x="318" y="300"/>
                        <a:pt x="318" y="300"/>
                        <a:pt x="318" y="300"/>
                      </a:cubicBezTo>
                      <a:cubicBezTo>
                        <a:pt x="318" y="300"/>
                        <a:pt x="318" y="300"/>
                        <a:pt x="318" y="300"/>
                      </a:cubicBezTo>
                      <a:cubicBezTo>
                        <a:pt x="319" y="299"/>
                        <a:pt x="319" y="299"/>
                        <a:pt x="319" y="299"/>
                      </a:cubicBezTo>
                      <a:cubicBezTo>
                        <a:pt x="319" y="299"/>
                        <a:pt x="319" y="299"/>
                        <a:pt x="319" y="299"/>
                      </a:cubicBezTo>
                      <a:cubicBezTo>
                        <a:pt x="320" y="299"/>
                        <a:pt x="320" y="299"/>
                        <a:pt x="320" y="299"/>
                      </a:cubicBezTo>
                      <a:cubicBezTo>
                        <a:pt x="320" y="299"/>
                        <a:pt x="320" y="299"/>
                        <a:pt x="320" y="299"/>
                      </a:cubicBezTo>
                      <a:cubicBezTo>
                        <a:pt x="320" y="299"/>
                        <a:pt x="320" y="299"/>
                        <a:pt x="320" y="299"/>
                      </a:cubicBezTo>
                      <a:cubicBezTo>
                        <a:pt x="320" y="299"/>
                        <a:pt x="320" y="299"/>
                        <a:pt x="320" y="299"/>
                      </a:cubicBezTo>
                      <a:cubicBezTo>
                        <a:pt x="321" y="299"/>
                        <a:pt x="321" y="299"/>
                        <a:pt x="321" y="299"/>
                      </a:cubicBezTo>
                      <a:cubicBezTo>
                        <a:pt x="321" y="298"/>
                        <a:pt x="321" y="298"/>
                        <a:pt x="321" y="298"/>
                      </a:cubicBezTo>
                      <a:cubicBezTo>
                        <a:pt x="322" y="297"/>
                        <a:pt x="322" y="297"/>
                        <a:pt x="322" y="297"/>
                      </a:cubicBezTo>
                      <a:cubicBezTo>
                        <a:pt x="322" y="296"/>
                        <a:pt x="322" y="296"/>
                        <a:pt x="322" y="296"/>
                      </a:cubicBezTo>
                      <a:cubicBezTo>
                        <a:pt x="322" y="296"/>
                        <a:pt x="322" y="296"/>
                        <a:pt x="322" y="296"/>
                      </a:cubicBezTo>
                      <a:cubicBezTo>
                        <a:pt x="322" y="296"/>
                        <a:pt x="322" y="296"/>
                        <a:pt x="322" y="296"/>
                      </a:cubicBezTo>
                      <a:cubicBezTo>
                        <a:pt x="322" y="296"/>
                        <a:pt x="322" y="296"/>
                        <a:pt x="322" y="296"/>
                      </a:cubicBezTo>
                      <a:cubicBezTo>
                        <a:pt x="323" y="296"/>
                        <a:pt x="323" y="296"/>
                        <a:pt x="323" y="296"/>
                      </a:cubicBezTo>
                      <a:cubicBezTo>
                        <a:pt x="323" y="297"/>
                        <a:pt x="323" y="297"/>
                        <a:pt x="323" y="297"/>
                      </a:cubicBezTo>
                      <a:cubicBezTo>
                        <a:pt x="323" y="298"/>
                        <a:pt x="323" y="298"/>
                        <a:pt x="323" y="298"/>
                      </a:cubicBezTo>
                      <a:cubicBezTo>
                        <a:pt x="323" y="298"/>
                        <a:pt x="323" y="298"/>
                        <a:pt x="323" y="298"/>
                      </a:cubicBezTo>
                      <a:cubicBezTo>
                        <a:pt x="323" y="299"/>
                        <a:pt x="323" y="299"/>
                        <a:pt x="323" y="299"/>
                      </a:cubicBezTo>
                      <a:cubicBezTo>
                        <a:pt x="323" y="299"/>
                        <a:pt x="323" y="299"/>
                        <a:pt x="323" y="299"/>
                      </a:cubicBezTo>
                      <a:cubicBezTo>
                        <a:pt x="323" y="299"/>
                        <a:pt x="323" y="299"/>
                        <a:pt x="323" y="299"/>
                      </a:cubicBezTo>
                      <a:cubicBezTo>
                        <a:pt x="322" y="300"/>
                        <a:pt x="322" y="300"/>
                        <a:pt x="322" y="300"/>
                      </a:cubicBezTo>
                      <a:cubicBezTo>
                        <a:pt x="322" y="301"/>
                        <a:pt x="322" y="301"/>
                        <a:pt x="322" y="301"/>
                      </a:cubicBezTo>
                      <a:cubicBezTo>
                        <a:pt x="322" y="302"/>
                        <a:pt x="322" y="302"/>
                        <a:pt x="322" y="302"/>
                      </a:cubicBezTo>
                      <a:cubicBezTo>
                        <a:pt x="321" y="302"/>
                        <a:pt x="321" y="302"/>
                        <a:pt x="321" y="302"/>
                      </a:cubicBezTo>
                      <a:cubicBezTo>
                        <a:pt x="321" y="302"/>
                        <a:pt x="321" y="302"/>
                        <a:pt x="321" y="302"/>
                      </a:cubicBezTo>
                      <a:cubicBezTo>
                        <a:pt x="322" y="302"/>
                        <a:pt x="322" y="302"/>
                        <a:pt x="322" y="302"/>
                      </a:cubicBezTo>
                      <a:cubicBezTo>
                        <a:pt x="322" y="302"/>
                        <a:pt x="322" y="302"/>
                        <a:pt x="322" y="302"/>
                      </a:cubicBezTo>
                      <a:cubicBezTo>
                        <a:pt x="323" y="301"/>
                        <a:pt x="323" y="301"/>
                        <a:pt x="323" y="301"/>
                      </a:cubicBezTo>
                      <a:cubicBezTo>
                        <a:pt x="323" y="301"/>
                        <a:pt x="323" y="301"/>
                        <a:pt x="323" y="301"/>
                      </a:cubicBezTo>
                      <a:cubicBezTo>
                        <a:pt x="324" y="300"/>
                        <a:pt x="324" y="300"/>
                        <a:pt x="324" y="300"/>
                      </a:cubicBezTo>
                      <a:cubicBezTo>
                        <a:pt x="324" y="300"/>
                        <a:pt x="324" y="300"/>
                        <a:pt x="324" y="300"/>
                      </a:cubicBezTo>
                      <a:cubicBezTo>
                        <a:pt x="324" y="300"/>
                        <a:pt x="324" y="300"/>
                        <a:pt x="324" y="300"/>
                      </a:cubicBezTo>
                      <a:cubicBezTo>
                        <a:pt x="325" y="300"/>
                        <a:pt x="325" y="300"/>
                        <a:pt x="325" y="300"/>
                      </a:cubicBezTo>
                      <a:cubicBezTo>
                        <a:pt x="325" y="300"/>
                        <a:pt x="325" y="300"/>
                        <a:pt x="325" y="300"/>
                      </a:cubicBezTo>
                      <a:cubicBezTo>
                        <a:pt x="325" y="300"/>
                        <a:pt x="325" y="300"/>
                        <a:pt x="325" y="300"/>
                      </a:cubicBezTo>
                      <a:cubicBezTo>
                        <a:pt x="324" y="301"/>
                        <a:pt x="324" y="301"/>
                        <a:pt x="324" y="301"/>
                      </a:cubicBezTo>
                      <a:cubicBezTo>
                        <a:pt x="324" y="302"/>
                        <a:pt x="324" y="302"/>
                        <a:pt x="324" y="302"/>
                      </a:cubicBezTo>
                      <a:cubicBezTo>
                        <a:pt x="324" y="302"/>
                        <a:pt x="324" y="302"/>
                        <a:pt x="324" y="302"/>
                      </a:cubicBezTo>
                      <a:cubicBezTo>
                        <a:pt x="324" y="302"/>
                        <a:pt x="324" y="302"/>
                        <a:pt x="324" y="302"/>
                      </a:cubicBezTo>
                      <a:cubicBezTo>
                        <a:pt x="324" y="303"/>
                        <a:pt x="324" y="303"/>
                        <a:pt x="324" y="303"/>
                      </a:cubicBezTo>
                      <a:cubicBezTo>
                        <a:pt x="324" y="304"/>
                        <a:pt x="324" y="304"/>
                        <a:pt x="324" y="304"/>
                      </a:cubicBezTo>
                      <a:cubicBezTo>
                        <a:pt x="324" y="303"/>
                        <a:pt x="324" y="303"/>
                        <a:pt x="324" y="303"/>
                      </a:cubicBezTo>
                      <a:cubicBezTo>
                        <a:pt x="325" y="303"/>
                        <a:pt x="325" y="303"/>
                        <a:pt x="325" y="303"/>
                      </a:cubicBezTo>
                      <a:cubicBezTo>
                        <a:pt x="325" y="303"/>
                        <a:pt x="325" y="303"/>
                        <a:pt x="325" y="303"/>
                      </a:cubicBezTo>
                      <a:cubicBezTo>
                        <a:pt x="325" y="303"/>
                        <a:pt x="326" y="303"/>
                        <a:pt x="326" y="303"/>
                      </a:cubicBezTo>
                      <a:cubicBezTo>
                        <a:pt x="326" y="303"/>
                        <a:pt x="326" y="303"/>
                        <a:pt x="326" y="303"/>
                      </a:cubicBezTo>
                      <a:cubicBezTo>
                        <a:pt x="327" y="303"/>
                        <a:pt x="327" y="303"/>
                        <a:pt x="327" y="303"/>
                      </a:cubicBezTo>
                      <a:cubicBezTo>
                        <a:pt x="327" y="302"/>
                        <a:pt x="327" y="302"/>
                        <a:pt x="327" y="302"/>
                      </a:cubicBezTo>
                      <a:cubicBezTo>
                        <a:pt x="327" y="302"/>
                        <a:pt x="327" y="302"/>
                        <a:pt x="327" y="302"/>
                      </a:cubicBezTo>
                      <a:cubicBezTo>
                        <a:pt x="327" y="302"/>
                        <a:pt x="327" y="302"/>
                        <a:pt x="327" y="302"/>
                      </a:cubicBezTo>
                      <a:cubicBezTo>
                        <a:pt x="327" y="302"/>
                        <a:pt x="327" y="302"/>
                        <a:pt x="327" y="302"/>
                      </a:cubicBezTo>
                      <a:cubicBezTo>
                        <a:pt x="327" y="301"/>
                        <a:pt x="327" y="301"/>
                        <a:pt x="327" y="301"/>
                      </a:cubicBezTo>
                      <a:cubicBezTo>
                        <a:pt x="327" y="301"/>
                        <a:pt x="327" y="301"/>
                        <a:pt x="327" y="301"/>
                      </a:cubicBezTo>
                      <a:cubicBezTo>
                        <a:pt x="327" y="301"/>
                        <a:pt x="327" y="301"/>
                        <a:pt x="327" y="301"/>
                      </a:cubicBezTo>
                      <a:cubicBezTo>
                        <a:pt x="327" y="300"/>
                        <a:pt x="327" y="300"/>
                        <a:pt x="327" y="300"/>
                      </a:cubicBezTo>
                      <a:cubicBezTo>
                        <a:pt x="328" y="299"/>
                        <a:pt x="328" y="299"/>
                        <a:pt x="328" y="299"/>
                      </a:cubicBezTo>
                      <a:cubicBezTo>
                        <a:pt x="329" y="299"/>
                        <a:pt x="329" y="299"/>
                        <a:pt x="329" y="299"/>
                      </a:cubicBezTo>
                      <a:cubicBezTo>
                        <a:pt x="328" y="297"/>
                        <a:pt x="328" y="297"/>
                        <a:pt x="328" y="297"/>
                      </a:cubicBezTo>
                      <a:cubicBezTo>
                        <a:pt x="328" y="297"/>
                        <a:pt x="328" y="297"/>
                        <a:pt x="328" y="297"/>
                      </a:cubicBezTo>
                      <a:cubicBezTo>
                        <a:pt x="328" y="297"/>
                        <a:pt x="328" y="297"/>
                        <a:pt x="328" y="297"/>
                      </a:cubicBezTo>
                      <a:cubicBezTo>
                        <a:pt x="328" y="297"/>
                        <a:pt x="328" y="297"/>
                        <a:pt x="328" y="297"/>
                      </a:cubicBezTo>
                      <a:cubicBezTo>
                        <a:pt x="328" y="298"/>
                        <a:pt x="328" y="298"/>
                        <a:pt x="328" y="298"/>
                      </a:cubicBezTo>
                      <a:cubicBezTo>
                        <a:pt x="327" y="298"/>
                        <a:pt x="327" y="298"/>
                        <a:pt x="327" y="298"/>
                      </a:cubicBezTo>
                      <a:cubicBezTo>
                        <a:pt x="327" y="299"/>
                        <a:pt x="327" y="299"/>
                        <a:pt x="327" y="299"/>
                      </a:cubicBezTo>
                      <a:cubicBezTo>
                        <a:pt x="326" y="299"/>
                        <a:pt x="326" y="299"/>
                        <a:pt x="326" y="299"/>
                      </a:cubicBezTo>
                      <a:cubicBezTo>
                        <a:pt x="326" y="298"/>
                        <a:pt x="326" y="298"/>
                        <a:pt x="326" y="298"/>
                      </a:cubicBezTo>
                      <a:cubicBezTo>
                        <a:pt x="326" y="298"/>
                        <a:pt x="326" y="298"/>
                        <a:pt x="326" y="298"/>
                      </a:cubicBezTo>
                      <a:cubicBezTo>
                        <a:pt x="326" y="297"/>
                        <a:pt x="326" y="297"/>
                        <a:pt x="326" y="297"/>
                      </a:cubicBezTo>
                      <a:cubicBezTo>
                        <a:pt x="327" y="297"/>
                        <a:pt x="327" y="297"/>
                        <a:pt x="327" y="297"/>
                      </a:cubicBezTo>
                      <a:cubicBezTo>
                        <a:pt x="327" y="296"/>
                        <a:pt x="327" y="296"/>
                        <a:pt x="327" y="296"/>
                      </a:cubicBezTo>
                      <a:cubicBezTo>
                        <a:pt x="328" y="296"/>
                        <a:pt x="328" y="296"/>
                        <a:pt x="328" y="296"/>
                      </a:cubicBezTo>
                      <a:cubicBezTo>
                        <a:pt x="328" y="296"/>
                        <a:pt x="328" y="296"/>
                        <a:pt x="328" y="296"/>
                      </a:cubicBezTo>
                      <a:cubicBezTo>
                        <a:pt x="328" y="296"/>
                        <a:pt x="328" y="296"/>
                        <a:pt x="328" y="296"/>
                      </a:cubicBezTo>
                      <a:cubicBezTo>
                        <a:pt x="328" y="295"/>
                        <a:pt x="328" y="295"/>
                        <a:pt x="328" y="295"/>
                      </a:cubicBezTo>
                      <a:cubicBezTo>
                        <a:pt x="328" y="296"/>
                        <a:pt x="328" y="296"/>
                        <a:pt x="328" y="296"/>
                      </a:cubicBezTo>
                      <a:cubicBezTo>
                        <a:pt x="327" y="296"/>
                        <a:pt x="327" y="296"/>
                        <a:pt x="327" y="296"/>
                      </a:cubicBezTo>
                      <a:cubicBezTo>
                        <a:pt x="327" y="296"/>
                        <a:pt x="327" y="296"/>
                        <a:pt x="327" y="296"/>
                      </a:cubicBezTo>
                      <a:cubicBezTo>
                        <a:pt x="326" y="296"/>
                        <a:pt x="326" y="296"/>
                        <a:pt x="326" y="296"/>
                      </a:cubicBezTo>
                      <a:cubicBezTo>
                        <a:pt x="326" y="296"/>
                        <a:pt x="326" y="296"/>
                        <a:pt x="326" y="296"/>
                      </a:cubicBezTo>
                      <a:cubicBezTo>
                        <a:pt x="326" y="297"/>
                        <a:pt x="326" y="297"/>
                        <a:pt x="326" y="297"/>
                      </a:cubicBezTo>
                      <a:cubicBezTo>
                        <a:pt x="325" y="297"/>
                        <a:pt x="325" y="297"/>
                        <a:pt x="325" y="297"/>
                      </a:cubicBezTo>
                      <a:cubicBezTo>
                        <a:pt x="325" y="298"/>
                        <a:pt x="325" y="298"/>
                        <a:pt x="325" y="298"/>
                      </a:cubicBezTo>
                      <a:cubicBezTo>
                        <a:pt x="324" y="298"/>
                        <a:pt x="324" y="298"/>
                        <a:pt x="324" y="298"/>
                      </a:cubicBezTo>
                      <a:cubicBezTo>
                        <a:pt x="324" y="298"/>
                        <a:pt x="324" y="298"/>
                        <a:pt x="324" y="298"/>
                      </a:cubicBezTo>
                      <a:cubicBezTo>
                        <a:pt x="324" y="297"/>
                        <a:pt x="324" y="297"/>
                        <a:pt x="324" y="297"/>
                      </a:cubicBezTo>
                      <a:cubicBezTo>
                        <a:pt x="323" y="297"/>
                        <a:pt x="323" y="297"/>
                        <a:pt x="323" y="297"/>
                      </a:cubicBezTo>
                      <a:cubicBezTo>
                        <a:pt x="323" y="296"/>
                        <a:pt x="323" y="296"/>
                        <a:pt x="323" y="296"/>
                      </a:cubicBezTo>
                      <a:cubicBezTo>
                        <a:pt x="324" y="297"/>
                        <a:pt x="324" y="297"/>
                        <a:pt x="324" y="297"/>
                      </a:cubicBezTo>
                      <a:cubicBezTo>
                        <a:pt x="324" y="297"/>
                        <a:pt x="324" y="297"/>
                        <a:pt x="324" y="297"/>
                      </a:cubicBezTo>
                      <a:cubicBezTo>
                        <a:pt x="324" y="296"/>
                        <a:pt x="324" y="296"/>
                        <a:pt x="324" y="296"/>
                      </a:cubicBezTo>
                      <a:cubicBezTo>
                        <a:pt x="324" y="296"/>
                        <a:pt x="324" y="296"/>
                        <a:pt x="324" y="296"/>
                      </a:cubicBezTo>
                      <a:cubicBezTo>
                        <a:pt x="324" y="296"/>
                        <a:pt x="324" y="296"/>
                        <a:pt x="324" y="296"/>
                      </a:cubicBezTo>
                      <a:cubicBezTo>
                        <a:pt x="324" y="296"/>
                        <a:pt x="324" y="296"/>
                        <a:pt x="324" y="296"/>
                      </a:cubicBezTo>
                      <a:cubicBezTo>
                        <a:pt x="325" y="296"/>
                        <a:pt x="325" y="296"/>
                        <a:pt x="325" y="296"/>
                      </a:cubicBezTo>
                      <a:cubicBezTo>
                        <a:pt x="324" y="296"/>
                        <a:pt x="324" y="296"/>
                        <a:pt x="324" y="296"/>
                      </a:cubicBezTo>
                      <a:cubicBezTo>
                        <a:pt x="324" y="295"/>
                        <a:pt x="324" y="295"/>
                        <a:pt x="324" y="295"/>
                      </a:cubicBezTo>
                      <a:cubicBezTo>
                        <a:pt x="324" y="295"/>
                        <a:pt x="324" y="295"/>
                        <a:pt x="324" y="295"/>
                      </a:cubicBezTo>
                      <a:cubicBezTo>
                        <a:pt x="324" y="295"/>
                        <a:pt x="324" y="295"/>
                        <a:pt x="324" y="295"/>
                      </a:cubicBezTo>
                      <a:cubicBezTo>
                        <a:pt x="325" y="295"/>
                        <a:pt x="325" y="295"/>
                        <a:pt x="325" y="295"/>
                      </a:cubicBezTo>
                      <a:cubicBezTo>
                        <a:pt x="325" y="295"/>
                        <a:pt x="325" y="295"/>
                        <a:pt x="325" y="295"/>
                      </a:cubicBezTo>
                      <a:cubicBezTo>
                        <a:pt x="325" y="294"/>
                        <a:pt x="325" y="294"/>
                        <a:pt x="325" y="294"/>
                      </a:cubicBezTo>
                      <a:cubicBezTo>
                        <a:pt x="326" y="293"/>
                        <a:pt x="326" y="293"/>
                        <a:pt x="326" y="293"/>
                      </a:cubicBezTo>
                      <a:cubicBezTo>
                        <a:pt x="326" y="293"/>
                        <a:pt x="326" y="293"/>
                        <a:pt x="326" y="293"/>
                      </a:cubicBezTo>
                      <a:cubicBezTo>
                        <a:pt x="327" y="294"/>
                        <a:pt x="327" y="294"/>
                        <a:pt x="327" y="294"/>
                      </a:cubicBezTo>
                      <a:cubicBezTo>
                        <a:pt x="327" y="293"/>
                        <a:pt x="327" y="293"/>
                        <a:pt x="327" y="293"/>
                      </a:cubicBezTo>
                      <a:cubicBezTo>
                        <a:pt x="328" y="293"/>
                        <a:pt x="328" y="293"/>
                        <a:pt x="328" y="293"/>
                      </a:cubicBezTo>
                      <a:cubicBezTo>
                        <a:pt x="328" y="292"/>
                        <a:pt x="328" y="292"/>
                        <a:pt x="328" y="292"/>
                      </a:cubicBezTo>
                      <a:cubicBezTo>
                        <a:pt x="327" y="292"/>
                        <a:pt x="327" y="292"/>
                        <a:pt x="327" y="292"/>
                      </a:cubicBezTo>
                      <a:cubicBezTo>
                        <a:pt x="327" y="292"/>
                        <a:pt x="327" y="292"/>
                        <a:pt x="327" y="292"/>
                      </a:cubicBezTo>
                      <a:cubicBezTo>
                        <a:pt x="326" y="293"/>
                        <a:pt x="326" y="293"/>
                        <a:pt x="326" y="293"/>
                      </a:cubicBezTo>
                      <a:cubicBezTo>
                        <a:pt x="326" y="292"/>
                        <a:pt x="326" y="292"/>
                        <a:pt x="326" y="292"/>
                      </a:cubicBezTo>
                      <a:cubicBezTo>
                        <a:pt x="326" y="292"/>
                        <a:pt x="326" y="292"/>
                        <a:pt x="326" y="292"/>
                      </a:cubicBezTo>
                      <a:cubicBezTo>
                        <a:pt x="326" y="293"/>
                        <a:pt x="326" y="293"/>
                        <a:pt x="326" y="293"/>
                      </a:cubicBezTo>
                      <a:cubicBezTo>
                        <a:pt x="326" y="293"/>
                        <a:pt x="326" y="293"/>
                        <a:pt x="326" y="293"/>
                      </a:cubicBezTo>
                      <a:cubicBezTo>
                        <a:pt x="325" y="293"/>
                        <a:pt x="325" y="293"/>
                        <a:pt x="325" y="293"/>
                      </a:cubicBezTo>
                      <a:cubicBezTo>
                        <a:pt x="325" y="293"/>
                        <a:pt x="325" y="293"/>
                        <a:pt x="325" y="293"/>
                      </a:cubicBezTo>
                      <a:cubicBezTo>
                        <a:pt x="324" y="294"/>
                        <a:pt x="324" y="294"/>
                        <a:pt x="324" y="294"/>
                      </a:cubicBezTo>
                      <a:cubicBezTo>
                        <a:pt x="324" y="294"/>
                        <a:pt x="324" y="294"/>
                        <a:pt x="324" y="294"/>
                      </a:cubicBezTo>
                      <a:cubicBezTo>
                        <a:pt x="324" y="294"/>
                        <a:pt x="324" y="294"/>
                        <a:pt x="324" y="294"/>
                      </a:cubicBezTo>
                      <a:cubicBezTo>
                        <a:pt x="324" y="294"/>
                        <a:pt x="324" y="294"/>
                        <a:pt x="324" y="294"/>
                      </a:cubicBezTo>
                      <a:cubicBezTo>
                        <a:pt x="324" y="294"/>
                        <a:pt x="324" y="294"/>
                        <a:pt x="324" y="294"/>
                      </a:cubicBezTo>
                      <a:cubicBezTo>
                        <a:pt x="324" y="294"/>
                        <a:pt x="324" y="294"/>
                        <a:pt x="324" y="294"/>
                      </a:cubicBezTo>
                      <a:cubicBezTo>
                        <a:pt x="324" y="294"/>
                        <a:pt x="324" y="294"/>
                        <a:pt x="324" y="294"/>
                      </a:cubicBezTo>
                      <a:cubicBezTo>
                        <a:pt x="323" y="294"/>
                        <a:pt x="323" y="294"/>
                        <a:pt x="323" y="294"/>
                      </a:cubicBezTo>
                      <a:cubicBezTo>
                        <a:pt x="324" y="294"/>
                        <a:pt x="324" y="294"/>
                        <a:pt x="324" y="294"/>
                      </a:cubicBezTo>
                      <a:cubicBezTo>
                        <a:pt x="324" y="293"/>
                        <a:pt x="324" y="293"/>
                        <a:pt x="324" y="293"/>
                      </a:cubicBezTo>
                      <a:cubicBezTo>
                        <a:pt x="324" y="293"/>
                        <a:pt x="324" y="293"/>
                        <a:pt x="324" y="293"/>
                      </a:cubicBezTo>
                      <a:cubicBezTo>
                        <a:pt x="324" y="293"/>
                        <a:pt x="324" y="293"/>
                        <a:pt x="324" y="293"/>
                      </a:cubicBezTo>
                      <a:cubicBezTo>
                        <a:pt x="324" y="292"/>
                        <a:pt x="324" y="292"/>
                        <a:pt x="324" y="292"/>
                      </a:cubicBezTo>
                      <a:cubicBezTo>
                        <a:pt x="325" y="292"/>
                        <a:pt x="325" y="292"/>
                        <a:pt x="325" y="292"/>
                      </a:cubicBezTo>
                      <a:cubicBezTo>
                        <a:pt x="324" y="292"/>
                        <a:pt x="324" y="292"/>
                        <a:pt x="324" y="292"/>
                      </a:cubicBezTo>
                      <a:cubicBezTo>
                        <a:pt x="324" y="292"/>
                        <a:pt x="324" y="292"/>
                        <a:pt x="324" y="292"/>
                      </a:cubicBezTo>
                      <a:cubicBezTo>
                        <a:pt x="324" y="292"/>
                        <a:pt x="324" y="292"/>
                        <a:pt x="324" y="292"/>
                      </a:cubicBezTo>
                      <a:cubicBezTo>
                        <a:pt x="324" y="291"/>
                        <a:pt x="324" y="291"/>
                        <a:pt x="324" y="291"/>
                      </a:cubicBezTo>
                      <a:cubicBezTo>
                        <a:pt x="324" y="291"/>
                        <a:pt x="324" y="291"/>
                        <a:pt x="324" y="291"/>
                      </a:cubicBezTo>
                      <a:cubicBezTo>
                        <a:pt x="323" y="291"/>
                        <a:pt x="323" y="291"/>
                        <a:pt x="323" y="291"/>
                      </a:cubicBezTo>
                      <a:cubicBezTo>
                        <a:pt x="323" y="291"/>
                        <a:pt x="323" y="291"/>
                        <a:pt x="323" y="291"/>
                      </a:cubicBezTo>
                      <a:cubicBezTo>
                        <a:pt x="323" y="291"/>
                        <a:pt x="323" y="291"/>
                        <a:pt x="323" y="291"/>
                      </a:cubicBezTo>
                      <a:cubicBezTo>
                        <a:pt x="324" y="291"/>
                        <a:pt x="324" y="291"/>
                        <a:pt x="324" y="291"/>
                      </a:cubicBezTo>
                      <a:cubicBezTo>
                        <a:pt x="324" y="291"/>
                        <a:pt x="324" y="291"/>
                        <a:pt x="324" y="291"/>
                      </a:cubicBezTo>
                      <a:cubicBezTo>
                        <a:pt x="325" y="291"/>
                        <a:pt x="325" y="291"/>
                        <a:pt x="325" y="291"/>
                      </a:cubicBezTo>
                      <a:cubicBezTo>
                        <a:pt x="325" y="290"/>
                        <a:pt x="325" y="290"/>
                        <a:pt x="325" y="290"/>
                      </a:cubicBezTo>
                      <a:cubicBezTo>
                        <a:pt x="326" y="290"/>
                        <a:pt x="326" y="290"/>
                        <a:pt x="326" y="290"/>
                      </a:cubicBezTo>
                      <a:cubicBezTo>
                        <a:pt x="326" y="290"/>
                        <a:pt x="326" y="290"/>
                        <a:pt x="326" y="290"/>
                      </a:cubicBezTo>
                      <a:cubicBezTo>
                        <a:pt x="326" y="289"/>
                        <a:pt x="326" y="289"/>
                        <a:pt x="326" y="289"/>
                      </a:cubicBezTo>
                      <a:cubicBezTo>
                        <a:pt x="326" y="289"/>
                        <a:pt x="326" y="289"/>
                        <a:pt x="326" y="289"/>
                      </a:cubicBezTo>
                      <a:cubicBezTo>
                        <a:pt x="326" y="289"/>
                        <a:pt x="326" y="289"/>
                        <a:pt x="326" y="289"/>
                      </a:cubicBezTo>
                      <a:cubicBezTo>
                        <a:pt x="326" y="289"/>
                        <a:pt x="326" y="289"/>
                        <a:pt x="326" y="289"/>
                      </a:cubicBezTo>
                      <a:cubicBezTo>
                        <a:pt x="325" y="288"/>
                        <a:pt x="325" y="288"/>
                        <a:pt x="325" y="288"/>
                      </a:cubicBezTo>
                      <a:cubicBezTo>
                        <a:pt x="324" y="288"/>
                        <a:pt x="324" y="288"/>
                        <a:pt x="324" y="288"/>
                      </a:cubicBezTo>
                      <a:cubicBezTo>
                        <a:pt x="324" y="288"/>
                        <a:pt x="324" y="288"/>
                        <a:pt x="324" y="288"/>
                      </a:cubicBezTo>
                      <a:cubicBezTo>
                        <a:pt x="323" y="288"/>
                        <a:pt x="323" y="288"/>
                        <a:pt x="323" y="288"/>
                      </a:cubicBezTo>
                      <a:cubicBezTo>
                        <a:pt x="323" y="288"/>
                        <a:pt x="323" y="288"/>
                        <a:pt x="323" y="288"/>
                      </a:cubicBezTo>
                      <a:cubicBezTo>
                        <a:pt x="323" y="289"/>
                        <a:pt x="323" y="289"/>
                        <a:pt x="323" y="289"/>
                      </a:cubicBezTo>
                      <a:cubicBezTo>
                        <a:pt x="323" y="290"/>
                        <a:pt x="323" y="290"/>
                        <a:pt x="323" y="290"/>
                      </a:cubicBezTo>
                      <a:cubicBezTo>
                        <a:pt x="322" y="290"/>
                        <a:pt x="322" y="290"/>
                        <a:pt x="322" y="290"/>
                      </a:cubicBezTo>
                      <a:cubicBezTo>
                        <a:pt x="323" y="290"/>
                        <a:pt x="323" y="290"/>
                        <a:pt x="323" y="290"/>
                      </a:cubicBezTo>
                      <a:cubicBezTo>
                        <a:pt x="323" y="289"/>
                        <a:pt x="323" y="289"/>
                        <a:pt x="323" y="289"/>
                      </a:cubicBezTo>
                      <a:cubicBezTo>
                        <a:pt x="323" y="289"/>
                        <a:pt x="323" y="289"/>
                        <a:pt x="323" y="289"/>
                      </a:cubicBezTo>
                      <a:cubicBezTo>
                        <a:pt x="323" y="288"/>
                        <a:pt x="323" y="288"/>
                        <a:pt x="323" y="288"/>
                      </a:cubicBezTo>
                      <a:cubicBezTo>
                        <a:pt x="323" y="288"/>
                        <a:pt x="323" y="288"/>
                        <a:pt x="323" y="288"/>
                      </a:cubicBezTo>
                      <a:cubicBezTo>
                        <a:pt x="323" y="288"/>
                        <a:pt x="323" y="288"/>
                        <a:pt x="323" y="288"/>
                      </a:cubicBezTo>
                      <a:cubicBezTo>
                        <a:pt x="322" y="288"/>
                        <a:pt x="322" y="288"/>
                        <a:pt x="322" y="288"/>
                      </a:cubicBezTo>
                      <a:cubicBezTo>
                        <a:pt x="322" y="288"/>
                        <a:pt x="322" y="288"/>
                        <a:pt x="322" y="288"/>
                      </a:cubicBezTo>
                      <a:cubicBezTo>
                        <a:pt x="321" y="289"/>
                        <a:pt x="321" y="289"/>
                        <a:pt x="321" y="289"/>
                      </a:cubicBezTo>
                      <a:cubicBezTo>
                        <a:pt x="321" y="289"/>
                        <a:pt x="321" y="289"/>
                        <a:pt x="321" y="289"/>
                      </a:cubicBezTo>
                      <a:cubicBezTo>
                        <a:pt x="321" y="289"/>
                        <a:pt x="321" y="289"/>
                        <a:pt x="321" y="289"/>
                      </a:cubicBezTo>
                      <a:cubicBezTo>
                        <a:pt x="321" y="289"/>
                        <a:pt x="321" y="289"/>
                        <a:pt x="321" y="289"/>
                      </a:cubicBezTo>
                      <a:cubicBezTo>
                        <a:pt x="320" y="289"/>
                        <a:pt x="320" y="289"/>
                        <a:pt x="320" y="289"/>
                      </a:cubicBezTo>
                      <a:cubicBezTo>
                        <a:pt x="320" y="289"/>
                        <a:pt x="320" y="289"/>
                        <a:pt x="320" y="289"/>
                      </a:cubicBezTo>
                      <a:cubicBezTo>
                        <a:pt x="320" y="290"/>
                        <a:pt x="320" y="290"/>
                        <a:pt x="320" y="290"/>
                      </a:cubicBezTo>
                      <a:cubicBezTo>
                        <a:pt x="319" y="290"/>
                        <a:pt x="319" y="290"/>
                        <a:pt x="319" y="290"/>
                      </a:cubicBezTo>
                      <a:cubicBezTo>
                        <a:pt x="319" y="290"/>
                        <a:pt x="319" y="290"/>
                        <a:pt x="319" y="290"/>
                      </a:cubicBezTo>
                      <a:cubicBezTo>
                        <a:pt x="320" y="289"/>
                        <a:pt x="320" y="289"/>
                        <a:pt x="320" y="289"/>
                      </a:cubicBezTo>
                      <a:cubicBezTo>
                        <a:pt x="320" y="288"/>
                        <a:pt x="320" y="288"/>
                        <a:pt x="320" y="288"/>
                      </a:cubicBezTo>
                      <a:cubicBezTo>
                        <a:pt x="320" y="288"/>
                        <a:pt x="320" y="288"/>
                        <a:pt x="320" y="288"/>
                      </a:cubicBezTo>
                      <a:cubicBezTo>
                        <a:pt x="319" y="288"/>
                        <a:pt x="319" y="288"/>
                        <a:pt x="319" y="288"/>
                      </a:cubicBezTo>
                      <a:cubicBezTo>
                        <a:pt x="319" y="289"/>
                        <a:pt x="319" y="289"/>
                        <a:pt x="319" y="289"/>
                      </a:cubicBezTo>
                      <a:cubicBezTo>
                        <a:pt x="319" y="289"/>
                        <a:pt x="319" y="289"/>
                        <a:pt x="319" y="289"/>
                      </a:cubicBezTo>
                      <a:cubicBezTo>
                        <a:pt x="319" y="289"/>
                        <a:pt x="319" y="289"/>
                        <a:pt x="319" y="289"/>
                      </a:cubicBezTo>
                      <a:cubicBezTo>
                        <a:pt x="319" y="288"/>
                        <a:pt x="319" y="288"/>
                        <a:pt x="319" y="288"/>
                      </a:cubicBezTo>
                      <a:cubicBezTo>
                        <a:pt x="319" y="288"/>
                        <a:pt x="319" y="288"/>
                        <a:pt x="319" y="288"/>
                      </a:cubicBezTo>
                      <a:cubicBezTo>
                        <a:pt x="319" y="288"/>
                        <a:pt x="319" y="288"/>
                        <a:pt x="319" y="288"/>
                      </a:cubicBezTo>
                      <a:cubicBezTo>
                        <a:pt x="318" y="288"/>
                        <a:pt x="318" y="288"/>
                        <a:pt x="318" y="288"/>
                      </a:cubicBezTo>
                      <a:cubicBezTo>
                        <a:pt x="318" y="289"/>
                        <a:pt x="318" y="289"/>
                        <a:pt x="318" y="289"/>
                      </a:cubicBezTo>
                      <a:cubicBezTo>
                        <a:pt x="317" y="288"/>
                        <a:pt x="317" y="288"/>
                        <a:pt x="317" y="288"/>
                      </a:cubicBezTo>
                      <a:cubicBezTo>
                        <a:pt x="317" y="288"/>
                        <a:pt x="317" y="288"/>
                        <a:pt x="317" y="288"/>
                      </a:cubicBezTo>
                      <a:cubicBezTo>
                        <a:pt x="317" y="288"/>
                        <a:pt x="317" y="288"/>
                        <a:pt x="317" y="288"/>
                      </a:cubicBezTo>
                      <a:cubicBezTo>
                        <a:pt x="316" y="288"/>
                        <a:pt x="316" y="288"/>
                        <a:pt x="316" y="288"/>
                      </a:cubicBezTo>
                      <a:cubicBezTo>
                        <a:pt x="316" y="288"/>
                        <a:pt x="316" y="288"/>
                        <a:pt x="316" y="288"/>
                      </a:cubicBezTo>
                      <a:cubicBezTo>
                        <a:pt x="316" y="288"/>
                        <a:pt x="316" y="288"/>
                        <a:pt x="316" y="288"/>
                      </a:cubicBezTo>
                      <a:cubicBezTo>
                        <a:pt x="316" y="288"/>
                        <a:pt x="316" y="288"/>
                        <a:pt x="316" y="288"/>
                      </a:cubicBezTo>
                      <a:cubicBezTo>
                        <a:pt x="317" y="287"/>
                        <a:pt x="317" y="287"/>
                        <a:pt x="317" y="287"/>
                      </a:cubicBezTo>
                      <a:cubicBezTo>
                        <a:pt x="317" y="286"/>
                        <a:pt x="317" y="286"/>
                        <a:pt x="317" y="286"/>
                      </a:cubicBezTo>
                      <a:cubicBezTo>
                        <a:pt x="317" y="286"/>
                        <a:pt x="317" y="286"/>
                        <a:pt x="317" y="286"/>
                      </a:cubicBezTo>
                      <a:cubicBezTo>
                        <a:pt x="317" y="286"/>
                        <a:pt x="317" y="286"/>
                        <a:pt x="317" y="286"/>
                      </a:cubicBezTo>
                      <a:cubicBezTo>
                        <a:pt x="316" y="287"/>
                        <a:pt x="316" y="287"/>
                        <a:pt x="316" y="287"/>
                      </a:cubicBezTo>
                      <a:cubicBezTo>
                        <a:pt x="316" y="286"/>
                        <a:pt x="316" y="286"/>
                        <a:pt x="316" y="286"/>
                      </a:cubicBezTo>
                      <a:cubicBezTo>
                        <a:pt x="317" y="286"/>
                        <a:pt x="317" y="286"/>
                        <a:pt x="317" y="286"/>
                      </a:cubicBezTo>
                      <a:cubicBezTo>
                        <a:pt x="318" y="286"/>
                        <a:pt x="318" y="286"/>
                        <a:pt x="318" y="286"/>
                      </a:cubicBezTo>
                      <a:cubicBezTo>
                        <a:pt x="318" y="286"/>
                        <a:pt x="318" y="286"/>
                        <a:pt x="318" y="286"/>
                      </a:cubicBezTo>
                      <a:cubicBezTo>
                        <a:pt x="319" y="286"/>
                        <a:pt x="319" y="286"/>
                        <a:pt x="319" y="286"/>
                      </a:cubicBezTo>
                      <a:cubicBezTo>
                        <a:pt x="319" y="285"/>
                        <a:pt x="319" y="285"/>
                        <a:pt x="319" y="285"/>
                      </a:cubicBezTo>
                      <a:cubicBezTo>
                        <a:pt x="319" y="285"/>
                        <a:pt x="319" y="285"/>
                        <a:pt x="319" y="285"/>
                      </a:cubicBezTo>
                      <a:cubicBezTo>
                        <a:pt x="319" y="285"/>
                        <a:pt x="319" y="285"/>
                        <a:pt x="319" y="285"/>
                      </a:cubicBezTo>
                      <a:cubicBezTo>
                        <a:pt x="318" y="285"/>
                        <a:pt x="318" y="285"/>
                        <a:pt x="318" y="285"/>
                      </a:cubicBezTo>
                      <a:cubicBezTo>
                        <a:pt x="318" y="285"/>
                        <a:pt x="318" y="285"/>
                        <a:pt x="318" y="285"/>
                      </a:cubicBezTo>
                      <a:cubicBezTo>
                        <a:pt x="317" y="285"/>
                        <a:pt x="317" y="285"/>
                        <a:pt x="317" y="285"/>
                      </a:cubicBezTo>
                      <a:cubicBezTo>
                        <a:pt x="317" y="285"/>
                        <a:pt x="317" y="285"/>
                        <a:pt x="317" y="285"/>
                      </a:cubicBezTo>
                      <a:cubicBezTo>
                        <a:pt x="316" y="285"/>
                        <a:pt x="316" y="285"/>
                        <a:pt x="316" y="285"/>
                      </a:cubicBezTo>
                      <a:cubicBezTo>
                        <a:pt x="317" y="284"/>
                        <a:pt x="317" y="284"/>
                        <a:pt x="317" y="284"/>
                      </a:cubicBezTo>
                      <a:cubicBezTo>
                        <a:pt x="317" y="284"/>
                        <a:pt x="317" y="284"/>
                        <a:pt x="317" y="284"/>
                      </a:cubicBezTo>
                      <a:cubicBezTo>
                        <a:pt x="317" y="284"/>
                        <a:pt x="317" y="284"/>
                        <a:pt x="317" y="284"/>
                      </a:cubicBezTo>
                      <a:cubicBezTo>
                        <a:pt x="316" y="284"/>
                        <a:pt x="316" y="284"/>
                        <a:pt x="316" y="284"/>
                      </a:cubicBezTo>
                      <a:cubicBezTo>
                        <a:pt x="316" y="284"/>
                        <a:pt x="316" y="284"/>
                        <a:pt x="316" y="284"/>
                      </a:cubicBezTo>
                      <a:cubicBezTo>
                        <a:pt x="315" y="285"/>
                        <a:pt x="315" y="285"/>
                        <a:pt x="315" y="285"/>
                      </a:cubicBezTo>
                      <a:cubicBezTo>
                        <a:pt x="315" y="285"/>
                        <a:pt x="315" y="285"/>
                        <a:pt x="315" y="285"/>
                      </a:cubicBezTo>
                      <a:cubicBezTo>
                        <a:pt x="314" y="286"/>
                        <a:pt x="314" y="286"/>
                        <a:pt x="314" y="286"/>
                      </a:cubicBezTo>
                      <a:cubicBezTo>
                        <a:pt x="314" y="286"/>
                        <a:pt x="314" y="286"/>
                        <a:pt x="314" y="286"/>
                      </a:cubicBezTo>
                      <a:cubicBezTo>
                        <a:pt x="314" y="286"/>
                        <a:pt x="314" y="286"/>
                        <a:pt x="314" y="286"/>
                      </a:cubicBezTo>
                      <a:cubicBezTo>
                        <a:pt x="313" y="287"/>
                        <a:pt x="313" y="287"/>
                        <a:pt x="313" y="287"/>
                      </a:cubicBezTo>
                      <a:cubicBezTo>
                        <a:pt x="313" y="286"/>
                        <a:pt x="313" y="286"/>
                        <a:pt x="313" y="286"/>
                      </a:cubicBezTo>
                      <a:cubicBezTo>
                        <a:pt x="313" y="286"/>
                        <a:pt x="313" y="286"/>
                        <a:pt x="313" y="286"/>
                      </a:cubicBezTo>
                      <a:cubicBezTo>
                        <a:pt x="314" y="285"/>
                        <a:pt x="314" y="285"/>
                        <a:pt x="314" y="285"/>
                      </a:cubicBezTo>
                      <a:cubicBezTo>
                        <a:pt x="314" y="285"/>
                        <a:pt x="314" y="285"/>
                        <a:pt x="314" y="285"/>
                      </a:cubicBezTo>
                      <a:cubicBezTo>
                        <a:pt x="314" y="284"/>
                        <a:pt x="314" y="284"/>
                        <a:pt x="314" y="284"/>
                      </a:cubicBezTo>
                      <a:cubicBezTo>
                        <a:pt x="315" y="284"/>
                        <a:pt x="315" y="284"/>
                        <a:pt x="315" y="284"/>
                      </a:cubicBezTo>
                      <a:cubicBezTo>
                        <a:pt x="315" y="283"/>
                        <a:pt x="315" y="283"/>
                        <a:pt x="315" y="283"/>
                      </a:cubicBezTo>
                      <a:cubicBezTo>
                        <a:pt x="315" y="283"/>
                        <a:pt x="315" y="283"/>
                        <a:pt x="315" y="283"/>
                      </a:cubicBezTo>
                      <a:cubicBezTo>
                        <a:pt x="315" y="283"/>
                        <a:pt x="315" y="283"/>
                        <a:pt x="315" y="283"/>
                      </a:cubicBezTo>
                      <a:cubicBezTo>
                        <a:pt x="316" y="282"/>
                        <a:pt x="316" y="282"/>
                        <a:pt x="316" y="282"/>
                      </a:cubicBezTo>
                      <a:cubicBezTo>
                        <a:pt x="316" y="282"/>
                        <a:pt x="316" y="282"/>
                        <a:pt x="316" y="282"/>
                      </a:cubicBezTo>
                      <a:cubicBezTo>
                        <a:pt x="317" y="281"/>
                        <a:pt x="317" y="281"/>
                        <a:pt x="317" y="281"/>
                      </a:cubicBezTo>
                      <a:cubicBezTo>
                        <a:pt x="317" y="281"/>
                        <a:pt x="317" y="281"/>
                        <a:pt x="317" y="281"/>
                      </a:cubicBezTo>
                      <a:cubicBezTo>
                        <a:pt x="317" y="281"/>
                        <a:pt x="317" y="281"/>
                        <a:pt x="317" y="281"/>
                      </a:cubicBezTo>
                      <a:cubicBezTo>
                        <a:pt x="317" y="280"/>
                        <a:pt x="317" y="280"/>
                        <a:pt x="317" y="280"/>
                      </a:cubicBezTo>
                      <a:cubicBezTo>
                        <a:pt x="317" y="280"/>
                        <a:pt x="317" y="280"/>
                        <a:pt x="317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317" y="280"/>
                        <a:pt x="317" y="280"/>
                        <a:pt x="317" y="280"/>
                      </a:cubicBezTo>
                      <a:cubicBezTo>
                        <a:pt x="318" y="281"/>
                        <a:pt x="318" y="281"/>
                        <a:pt x="318" y="281"/>
                      </a:cubicBezTo>
                      <a:cubicBezTo>
                        <a:pt x="318" y="280"/>
                        <a:pt x="318" y="280"/>
                        <a:pt x="318" y="280"/>
                      </a:cubicBezTo>
                      <a:cubicBezTo>
                        <a:pt x="319" y="279"/>
                        <a:pt x="319" y="279"/>
                        <a:pt x="319" y="279"/>
                      </a:cubicBezTo>
                      <a:cubicBezTo>
                        <a:pt x="319" y="279"/>
                        <a:pt x="319" y="279"/>
                        <a:pt x="319" y="279"/>
                      </a:cubicBezTo>
                      <a:cubicBezTo>
                        <a:pt x="319" y="278"/>
                        <a:pt x="319" y="278"/>
                        <a:pt x="319" y="278"/>
                      </a:cubicBezTo>
                      <a:cubicBezTo>
                        <a:pt x="319" y="278"/>
                        <a:pt x="319" y="278"/>
                        <a:pt x="319" y="278"/>
                      </a:cubicBezTo>
                      <a:cubicBezTo>
                        <a:pt x="318" y="279"/>
                        <a:pt x="318" y="279"/>
                        <a:pt x="318" y="279"/>
                      </a:cubicBezTo>
                      <a:cubicBezTo>
                        <a:pt x="318" y="278"/>
                        <a:pt x="318" y="278"/>
                        <a:pt x="318" y="278"/>
                      </a:cubicBezTo>
                      <a:cubicBezTo>
                        <a:pt x="318" y="278"/>
                        <a:pt x="318" y="278"/>
                        <a:pt x="318" y="278"/>
                      </a:cubicBezTo>
                      <a:cubicBezTo>
                        <a:pt x="318" y="277"/>
                        <a:pt x="318" y="277"/>
                        <a:pt x="318" y="277"/>
                      </a:cubicBezTo>
                      <a:cubicBezTo>
                        <a:pt x="319" y="277"/>
                        <a:pt x="319" y="277"/>
                        <a:pt x="319" y="277"/>
                      </a:cubicBezTo>
                      <a:cubicBezTo>
                        <a:pt x="319" y="278"/>
                        <a:pt x="319" y="278"/>
                        <a:pt x="319" y="278"/>
                      </a:cubicBezTo>
                      <a:cubicBezTo>
                        <a:pt x="320" y="278"/>
                        <a:pt x="320" y="278"/>
                        <a:pt x="320" y="278"/>
                      </a:cubicBezTo>
                      <a:cubicBezTo>
                        <a:pt x="320" y="278"/>
                        <a:pt x="320" y="278"/>
                        <a:pt x="320" y="278"/>
                      </a:cubicBezTo>
                      <a:cubicBezTo>
                        <a:pt x="320" y="277"/>
                        <a:pt x="320" y="277"/>
                        <a:pt x="320" y="277"/>
                      </a:cubicBezTo>
                      <a:cubicBezTo>
                        <a:pt x="320" y="276"/>
                        <a:pt x="320" y="276"/>
                        <a:pt x="320" y="276"/>
                      </a:cubicBezTo>
                      <a:cubicBezTo>
                        <a:pt x="320" y="276"/>
                        <a:pt x="320" y="276"/>
                        <a:pt x="320" y="276"/>
                      </a:cubicBezTo>
                      <a:cubicBezTo>
                        <a:pt x="319" y="276"/>
                        <a:pt x="319" y="276"/>
                        <a:pt x="319" y="276"/>
                      </a:cubicBezTo>
                      <a:cubicBezTo>
                        <a:pt x="319" y="277"/>
                        <a:pt x="319" y="277"/>
                        <a:pt x="319" y="277"/>
                      </a:cubicBezTo>
                      <a:cubicBezTo>
                        <a:pt x="319" y="277"/>
                        <a:pt x="319" y="277"/>
                        <a:pt x="319" y="277"/>
                      </a:cubicBezTo>
                      <a:cubicBezTo>
                        <a:pt x="319" y="276"/>
                        <a:pt x="319" y="276"/>
                        <a:pt x="319" y="276"/>
                      </a:cubicBezTo>
                      <a:cubicBezTo>
                        <a:pt x="319" y="276"/>
                        <a:pt x="319" y="276"/>
                        <a:pt x="319" y="276"/>
                      </a:cubicBezTo>
                      <a:cubicBezTo>
                        <a:pt x="319" y="276"/>
                        <a:pt x="319" y="276"/>
                        <a:pt x="319" y="276"/>
                      </a:cubicBezTo>
                      <a:cubicBezTo>
                        <a:pt x="318" y="277"/>
                        <a:pt x="318" y="277"/>
                        <a:pt x="318" y="277"/>
                      </a:cubicBezTo>
                      <a:cubicBezTo>
                        <a:pt x="318" y="277"/>
                        <a:pt x="318" y="277"/>
                        <a:pt x="318" y="277"/>
                      </a:cubicBezTo>
                      <a:cubicBezTo>
                        <a:pt x="317" y="277"/>
                        <a:pt x="317" y="277"/>
                        <a:pt x="317" y="277"/>
                      </a:cubicBezTo>
                      <a:cubicBezTo>
                        <a:pt x="317" y="277"/>
                        <a:pt x="317" y="277"/>
                        <a:pt x="317" y="277"/>
                      </a:cubicBezTo>
                      <a:cubicBezTo>
                        <a:pt x="316" y="277"/>
                        <a:pt x="316" y="277"/>
                        <a:pt x="316" y="277"/>
                      </a:cubicBezTo>
                      <a:cubicBezTo>
                        <a:pt x="315" y="278"/>
                        <a:pt x="315" y="278"/>
                        <a:pt x="315" y="278"/>
                      </a:cubicBezTo>
                      <a:cubicBezTo>
                        <a:pt x="315" y="278"/>
                        <a:pt x="315" y="278"/>
                        <a:pt x="315" y="278"/>
                      </a:cubicBezTo>
                      <a:cubicBezTo>
                        <a:pt x="315" y="279"/>
                        <a:pt x="315" y="279"/>
                        <a:pt x="315" y="279"/>
                      </a:cubicBezTo>
                      <a:cubicBezTo>
                        <a:pt x="314" y="279"/>
                        <a:pt x="314" y="279"/>
                        <a:pt x="314" y="279"/>
                      </a:cubicBezTo>
                      <a:cubicBezTo>
                        <a:pt x="314" y="279"/>
                        <a:pt x="314" y="279"/>
                        <a:pt x="314" y="279"/>
                      </a:cubicBezTo>
                      <a:cubicBezTo>
                        <a:pt x="314" y="279"/>
                        <a:pt x="314" y="279"/>
                        <a:pt x="314" y="279"/>
                      </a:cubicBezTo>
                      <a:cubicBezTo>
                        <a:pt x="314" y="279"/>
                        <a:pt x="314" y="279"/>
                        <a:pt x="314" y="279"/>
                      </a:cubicBezTo>
                      <a:cubicBezTo>
                        <a:pt x="314" y="280"/>
                        <a:pt x="314" y="280"/>
                        <a:pt x="314" y="280"/>
                      </a:cubicBezTo>
                      <a:close/>
                      <a:moveTo>
                        <a:pt x="285" y="287"/>
                      </a:moveTo>
                      <a:cubicBezTo>
                        <a:pt x="286" y="287"/>
                        <a:pt x="286" y="287"/>
                        <a:pt x="286" y="287"/>
                      </a:cubicBezTo>
                      <a:cubicBezTo>
                        <a:pt x="288" y="288"/>
                        <a:pt x="288" y="288"/>
                        <a:pt x="288" y="288"/>
                      </a:cubicBezTo>
                      <a:cubicBezTo>
                        <a:pt x="289" y="288"/>
                        <a:pt x="289" y="288"/>
                        <a:pt x="289" y="288"/>
                      </a:cubicBezTo>
                      <a:cubicBezTo>
                        <a:pt x="290" y="288"/>
                        <a:pt x="290" y="288"/>
                        <a:pt x="290" y="288"/>
                      </a:cubicBezTo>
                      <a:cubicBezTo>
                        <a:pt x="290" y="289"/>
                        <a:pt x="290" y="289"/>
                        <a:pt x="290" y="289"/>
                      </a:cubicBezTo>
                      <a:cubicBezTo>
                        <a:pt x="291" y="289"/>
                        <a:pt x="291" y="289"/>
                        <a:pt x="291" y="289"/>
                      </a:cubicBezTo>
                      <a:cubicBezTo>
                        <a:pt x="292" y="289"/>
                        <a:pt x="292" y="289"/>
                        <a:pt x="292" y="289"/>
                      </a:cubicBezTo>
                      <a:cubicBezTo>
                        <a:pt x="293" y="289"/>
                        <a:pt x="293" y="289"/>
                        <a:pt x="293" y="289"/>
                      </a:cubicBezTo>
                      <a:cubicBezTo>
                        <a:pt x="293" y="289"/>
                        <a:pt x="293" y="289"/>
                        <a:pt x="293" y="289"/>
                      </a:cubicBezTo>
                      <a:cubicBezTo>
                        <a:pt x="292" y="288"/>
                        <a:pt x="292" y="288"/>
                        <a:pt x="292" y="288"/>
                      </a:cubicBezTo>
                      <a:cubicBezTo>
                        <a:pt x="292" y="288"/>
                        <a:pt x="292" y="288"/>
                        <a:pt x="292" y="288"/>
                      </a:cubicBezTo>
                      <a:cubicBezTo>
                        <a:pt x="292" y="287"/>
                        <a:pt x="292" y="287"/>
                        <a:pt x="292" y="287"/>
                      </a:cubicBezTo>
                      <a:cubicBezTo>
                        <a:pt x="291" y="287"/>
                        <a:pt x="291" y="287"/>
                        <a:pt x="291" y="287"/>
                      </a:cubicBezTo>
                      <a:cubicBezTo>
                        <a:pt x="290" y="286"/>
                        <a:pt x="290" y="286"/>
                        <a:pt x="290" y="286"/>
                      </a:cubicBezTo>
                      <a:cubicBezTo>
                        <a:pt x="289" y="286"/>
                        <a:pt x="289" y="286"/>
                        <a:pt x="289" y="286"/>
                      </a:cubicBezTo>
                      <a:cubicBezTo>
                        <a:pt x="289" y="286"/>
                        <a:pt x="289" y="286"/>
                        <a:pt x="289" y="286"/>
                      </a:cubicBezTo>
                      <a:cubicBezTo>
                        <a:pt x="288" y="285"/>
                        <a:pt x="288" y="285"/>
                        <a:pt x="288" y="285"/>
                      </a:cubicBezTo>
                      <a:cubicBezTo>
                        <a:pt x="287" y="285"/>
                        <a:pt x="287" y="285"/>
                        <a:pt x="287" y="285"/>
                      </a:cubicBezTo>
                      <a:cubicBezTo>
                        <a:pt x="286" y="284"/>
                        <a:pt x="286" y="284"/>
                        <a:pt x="286" y="284"/>
                      </a:cubicBezTo>
                      <a:cubicBezTo>
                        <a:pt x="284" y="284"/>
                        <a:pt x="284" y="284"/>
                        <a:pt x="284" y="284"/>
                      </a:cubicBezTo>
                      <a:cubicBezTo>
                        <a:pt x="283" y="284"/>
                        <a:pt x="283" y="284"/>
                        <a:pt x="283" y="284"/>
                      </a:cubicBezTo>
                      <a:cubicBezTo>
                        <a:pt x="282" y="284"/>
                        <a:pt x="282" y="284"/>
                        <a:pt x="282" y="284"/>
                      </a:cubicBezTo>
                      <a:cubicBezTo>
                        <a:pt x="283" y="285"/>
                        <a:pt x="283" y="285"/>
                        <a:pt x="283" y="285"/>
                      </a:cubicBezTo>
                      <a:cubicBezTo>
                        <a:pt x="284" y="285"/>
                        <a:pt x="284" y="285"/>
                        <a:pt x="284" y="285"/>
                      </a:cubicBezTo>
                      <a:cubicBezTo>
                        <a:pt x="285" y="286"/>
                        <a:pt x="285" y="286"/>
                        <a:pt x="285" y="286"/>
                      </a:cubicBezTo>
                      <a:cubicBezTo>
                        <a:pt x="285" y="287"/>
                        <a:pt x="285" y="287"/>
                        <a:pt x="285" y="287"/>
                      </a:cubicBezTo>
                      <a:cubicBezTo>
                        <a:pt x="285" y="287"/>
                        <a:pt x="285" y="287"/>
                        <a:pt x="285" y="287"/>
                      </a:cubicBezTo>
                      <a:close/>
                      <a:moveTo>
                        <a:pt x="286" y="305"/>
                      </a:moveTo>
                      <a:cubicBezTo>
                        <a:pt x="285" y="305"/>
                        <a:pt x="285" y="305"/>
                        <a:pt x="285" y="305"/>
                      </a:cubicBezTo>
                      <a:cubicBezTo>
                        <a:pt x="284" y="304"/>
                        <a:pt x="284" y="304"/>
                        <a:pt x="284" y="304"/>
                      </a:cubicBezTo>
                      <a:cubicBezTo>
                        <a:pt x="282" y="304"/>
                        <a:pt x="282" y="304"/>
                        <a:pt x="282" y="304"/>
                      </a:cubicBezTo>
                      <a:cubicBezTo>
                        <a:pt x="282" y="304"/>
                        <a:pt x="282" y="304"/>
                        <a:pt x="282" y="304"/>
                      </a:cubicBezTo>
                      <a:cubicBezTo>
                        <a:pt x="282" y="303"/>
                        <a:pt x="282" y="303"/>
                        <a:pt x="282" y="303"/>
                      </a:cubicBezTo>
                      <a:cubicBezTo>
                        <a:pt x="281" y="303"/>
                        <a:pt x="281" y="303"/>
                        <a:pt x="281" y="303"/>
                      </a:cubicBezTo>
                      <a:cubicBezTo>
                        <a:pt x="281" y="303"/>
                        <a:pt x="281" y="303"/>
                        <a:pt x="281" y="303"/>
                      </a:cubicBezTo>
                      <a:cubicBezTo>
                        <a:pt x="281" y="302"/>
                        <a:pt x="281" y="302"/>
                        <a:pt x="281" y="302"/>
                      </a:cubicBezTo>
                      <a:cubicBezTo>
                        <a:pt x="280" y="302"/>
                        <a:pt x="280" y="302"/>
                        <a:pt x="280" y="302"/>
                      </a:cubicBezTo>
                      <a:cubicBezTo>
                        <a:pt x="280" y="302"/>
                        <a:pt x="280" y="302"/>
                        <a:pt x="280" y="302"/>
                      </a:cubicBezTo>
                      <a:cubicBezTo>
                        <a:pt x="280" y="301"/>
                        <a:pt x="280" y="301"/>
                        <a:pt x="280" y="301"/>
                      </a:cubicBezTo>
                      <a:cubicBezTo>
                        <a:pt x="279" y="301"/>
                        <a:pt x="279" y="301"/>
                        <a:pt x="279" y="301"/>
                      </a:cubicBezTo>
                      <a:cubicBezTo>
                        <a:pt x="279" y="301"/>
                        <a:pt x="279" y="301"/>
                        <a:pt x="279" y="301"/>
                      </a:cubicBezTo>
                      <a:cubicBezTo>
                        <a:pt x="279" y="300"/>
                        <a:pt x="279" y="300"/>
                        <a:pt x="279" y="300"/>
                      </a:cubicBezTo>
                      <a:cubicBezTo>
                        <a:pt x="281" y="299"/>
                        <a:pt x="281" y="299"/>
                        <a:pt x="281" y="299"/>
                      </a:cubicBezTo>
                      <a:cubicBezTo>
                        <a:pt x="281" y="300"/>
                        <a:pt x="281" y="300"/>
                        <a:pt x="281" y="300"/>
                      </a:cubicBezTo>
                      <a:cubicBezTo>
                        <a:pt x="281" y="301"/>
                        <a:pt x="281" y="301"/>
                        <a:pt x="281" y="301"/>
                      </a:cubicBezTo>
                      <a:cubicBezTo>
                        <a:pt x="281" y="301"/>
                        <a:pt x="281" y="301"/>
                        <a:pt x="281" y="301"/>
                      </a:cubicBezTo>
                      <a:cubicBezTo>
                        <a:pt x="281" y="301"/>
                        <a:pt x="281" y="301"/>
                        <a:pt x="281" y="301"/>
                      </a:cubicBezTo>
                      <a:cubicBezTo>
                        <a:pt x="281" y="302"/>
                        <a:pt x="281" y="302"/>
                        <a:pt x="281" y="302"/>
                      </a:cubicBezTo>
                      <a:cubicBezTo>
                        <a:pt x="282" y="302"/>
                        <a:pt x="282" y="302"/>
                        <a:pt x="282" y="302"/>
                      </a:cubicBezTo>
                      <a:cubicBezTo>
                        <a:pt x="282" y="302"/>
                        <a:pt x="282" y="302"/>
                        <a:pt x="282" y="302"/>
                      </a:cubicBezTo>
                      <a:cubicBezTo>
                        <a:pt x="283" y="302"/>
                        <a:pt x="283" y="302"/>
                        <a:pt x="283" y="302"/>
                      </a:cubicBezTo>
                      <a:cubicBezTo>
                        <a:pt x="284" y="303"/>
                        <a:pt x="284" y="303"/>
                        <a:pt x="284" y="303"/>
                      </a:cubicBezTo>
                      <a:cubicBezTo>
                        <a:pt x="284" y="303"/>
                        <a:pt x="284" y="303"/>
                        <a:pt x="284" y="303"/>
                      </a:cubicBezTo>
                      <a:cubicBezTo>
                        <a:pt x="285" y="303"/>
                        <a:pt x="285" y="303"/>
                        <a:pt x="285" y="303"/>
                      </a:cubicBezTo>
                      <a:cubicBezTo>
                        <a:pt x="286" y="303"/>
                        <a:pt x="286" y="303"/>
                        <a:pt x="286" y="303"/>
                      </a:cubicBezTo>
                      <a:cubicBezTo>
                        <a:pt x="286" y="302"/>
                        <a:pt x="286" y="302"/>
                        <a:pt x="286" y="302"/>
                      </a:cubicBezTo>
                      <a:cubicBezTo>
                        <a:pt x="287" y="303"/>
                        <a:pt x="287" y="303"/>
                        <a:pt x="287" y="303"/>
                      </a:cubicBezTo>
                      <a:cubicBezTo>
                        <a:pt x="288" y="303"/>
                        <a:pt x="288" y="303"/>
                        <a:pt x="288" y="303"/>
                      </a:cubicBezTo>
                      <a:cubicBezTo>
                        <a:pt x="288" y="303"/>
                        <a:pt x="288" y="303"/>
                        <a:pt x="288" y="303"/>
                      </a:cubicBezTo>
                      <a:cubicBezTo>
                        <a:pt x="287" y="303"/>
                        <a:pt x="287" y="303"/>
                        <a:pt x="287" y="303"/>
                      </a:cubicBezTo>
                      <a:cubicBezTo>
                        <a:pt x="287" y="304"/>
                        <a:pt x="287" y="304"/>
                        <a:pt x="287" y="304"/>
                      </a:cubicBezTo>
                      <a:cubicBezTo>
                        <a:pt x="287" y="304"/>
                        <a:pt x="287" y="304"/>
                        <a:pt x="287" y="304"/>
                      </a:cubicBezTo>
                      <a:cubicBezTo>
                        <a:pt x="286" y="305"/>
                        <a:pt x="286" y="305"/>
                        <a:pt x="286" y="305"/>
                      </a:cubicBezTo>
                      <a:cubicBezTo>
                        <a:pt x="286" y="305"/>
                        <a:pt x="286" y="305"/>
                        <a:pt x="286" y="305"/>
                      </a:cubicBezTo>
                      <a:close/>
                      <a:moveTo>
                        <a:pt x="292" y="308"/>
                      </a:moveTo>
                      <a:cubicBezTo>
                        <a:pt x="292" y="308"/>
                        <a:pt x="292" y="308"/>
                        <a:pt x="292" y="308"/>
                      </a:cubicBezTo>
                      <a:cubicBezTo>
                        <a:pt x="290" y="307"/>
                        <a:pt x="290" y="307"/>
                        <a:pt x="290" y="307"/>
                      </a:cubicBezTo>
                      <a:cubicBezTo>
                        <a:pt x="290" y="306"/>
                        <a:pt x="290" y="306"/>
                        <a:pt x="290" y="306"/>
                      </a:cubicBezTo>
                      <a:cubicBezTo>
                        <a:pt x="290" y="305"/>
                        <a:pt x="290" y="305"/>
                        <a:pt x="290" y="305"/>
                      </a:cubicBezTo>
                      <a:cubicBezTo>
                        <a:pt x="290" y="305"/>
                        <a:pt x="290" y="305"/>
                        <a:pt x="290" y="305"/>
                      </a:cubicBezTo>
                      <a:cubicBezTo>
                        <a:pt x="292" y="304"/>
                        <a:pt x="292" y="304"/>
                        <a:pt x="292" y="304"/>
                      </a:cubicBezTo>
                      <a:cubicBezTo>
                        <a:pt x="293" y="303"/>
                        <a:pt x="293" y="303"/>
                        <a:pt x="293" y="303"/>
                      </a:cubicBezTo>
                      <a:cubicBezTo>
                        <a:pt x="293" y="302"/>
                        <a:pt x="293" y="302"/>
                        <a:pt x="293" y="302"/>
                      </a:cubicBezTo>
                      <a:cubicBezTo>
                        <a:pt x="293" y="302"/>
                        <a:pt x="293" y="302"/>
                        <a:pt x="293" y="302"/>
                      </a:cubicBezTo>
                      <a:cubicBezTo>
                        <a:pt x="294" y="301"/>
                        <a:pt x="294" y="301"/>
                        <a:pt x="294" y="301"/>
                      </a:cubicBezTo>
                      <a:cubicBezTo>
                        <a:pt x="295" y="300"/>
                        <a:pt x="295" y="300"/>
                        <a:pt x="295" y="300"/>
                      </a:cubicBezTo>
                      <a:cubicBezTo>
                        <a:pt x="296" y="300"/>
                        <a:pt x="296" y="300"/>
                        <a:pt x="296" y="300"/>
                      </a:cubicBezTo>
                      <a:cubicBezTo>
                        <a:pt x="296" y="301"/>
                        <a:pt x="296" y="301"/>
                        <a:pt x="296" y="301"/>
                      </a:cubicBezTo>
                      <a:cubicBezTo>
                        <a:pt x="295" y="301"/>
                        <a:pt x="295" y="301"/>
                        <a:pt x="295" y="301"/>
                      </a:cubicBezTo>
                      <a:cubicBezTo>
                        <a:pt x="296" y="301"/>
                        <a:pt x="296" y="301"/>
                        <a:pt x="296" y="301"/>
                      </a:cubicBezTo>
                      <a:cubicBezTo>
                        <a:pt x="296" y="302"/>
                        <a:pt x="296" y="302"/>
                        <a:pt x="296" y="302"/>
                      </a:cubicBezTo>
                      <a:cubicBezTo>
                        <a:pt x="295" y="303"/>
                        <a:pt x="295" y="303"/>
                        <a:pt x="295" y="303"/>
                      </a:cubicBezTo>
                      <a:cubicBezTo>
                        <a:pt x="294" y="304"/>
                        <a:pt x="294" y="304"/>
                        <a:pt x="294" y="304"/>
                      </a:cubicBezTo>
                      <a:cubicBezTo>
                        <a:pt x="295" y="304"/>
                        <a:pt x="295" y="304"/>
                        <a:pt x="295" y="304"/>
                      </a:cubicBezTo>
                      <a:cubicBezTo>
                        <a:pt x="296" y="305"/>
                        <a:pt x="296" y="305"/>
                        <a:pt x="296" y="305"/>
                      </a:cubicBezTo>
                      <a:cubicBezTo>
                        <a:pt x="295" y="305"/>
                        <a:pt x="295" y="305"/>
                        <a:pt x="295" y="305"/>
                      </a:cubicBezTo>
                      <a:cubicBezTo>
                        <a:pt x="296" y="305"/>
                        <a:pt x="296" y="305"/>
                        <a:pt x="296" y="305"/>
                      </a:cubicBezTo>
                      <a:cubicBezTo>
                        <a:pt x="296" y="305"/>
                        <a:pt x="296" y="305"/>
                        <a:pt x="296" y="305"/>
                      </a:cubicBezTo>
                      <a:cubicBezTo>
                        <a:pt x="296" y="304"/>
                        <a:pt x="296" y="304"/>
                        <a:pt x="296" y="304"/>
                      </a:cubicBezTo>
                      <a:cubicBezTo>
                        <a:pt x="297" y="304"/>
                        <a:pt x="297" y="304"/>
                        <a:pt x="297" y="304"/>
                      </a:cubicBezTo>
                      <a:cubicBezTo>
                        <a:pt x="298" y="305"/>
                        <a:pt x="298" y="305"/>
                        <a:pt x="298" y="305"/>
                      </a:cubicBezTo>
                      <a:cubicBezTo>
                        <a:pt x="298" y="306"/>
                        <a:pt x="298" y="306"/>
                        <a:pt x="298" y="306"/>
                      </a:cubicBezTo>
                      <a:cubicBezTo>
                        <a:pt x="298" y="306"/>
                        <a:pt x="298" y="306"/>
                        <a:pt x="298" y="306"/>
                      </a:cubicBezTo>
                      <a:cubicBezTo>
                        <a:pt x="297" y="306"/>
                        <a:pt x="297" y="306"/>
                        <a:pt x="297" y="306"/>
                      </a:cubicBezTo>
                      <a:cubicBezTo>
                        <a:pt x="297" y="306"/>
                        <a:pt x="297" y="306"/>
                        <a:pt x="297" y="306"/>
                      </a:cubicBezTo>
                      <a:cubicBezTo>
                        <a:pt x="295" y="307"/>
                        <a:pt x="295" y="307"/>
                        <a:pt x="295" y="307"/>
                      </a:cubicBezTo>
                      <a:cubicBezTo>
                        <a:pt x="294" y="307"/>
                        <a:pt x="294" y="307"/>
                        <a:pt x="294" y="307"/>
                      </a:cubicBezTo>
                      <a:cubicBezTo>
                        <a:pt x="293" y="307"/>
                        <a:pt x="293" y="307"/>
                        <a:pt x="293" y="307"/>
                      </a:cubicBezTo>
                      <a:cubicBezTo>
                        <a:pt x="293" y="307"/>
                        <a:pt x="293" y="307"/>
                        <a:pt x="293" y="307"/>
                      </a:cubicBezTo>
                      <a:cubicBezTo>
                        <a:pt x="293" y="307"/>
                        <a:pt x="293" y="307"/>
                        <a:pt x="293" y="307"/>
                      </a:cubicBezTo>
                      <a:cubicBezTo>
                        <a:pt x="292" y="308"/>
                        <a:pt x="292" y="308"/>
                        <a:pt x="292" y="308"/>
                      </a:cubicBezTo>
                      <a:cubicBezTo>
                        <a:pt x="292" y="308"/>
                        <a:pt x="292" y="308"/>
                        <a:pt x="292" y="308"/>
                      </a:cubicBezTo>
                      <a:close/>
                      <a:moveTo>
                        <a:pt x="224" y="260"/>
                      </a:moveTo>
                      <a:cubicBezTo>
                        <a:pt x="224" y="261"/>
                        <a:pt x="224" y="261"/>
                        <a:pt x="224" y="261"/>
                      </a:cubicBezTo>
                      <a:cubicBezTo>
                        <a:pt x="224" y="261"/>
                        <a:pt x="224" y="261"/>
                        <a:pt x="224" y="261"/>
                      </a:cubicBezTo>
                      <a:cubicBezTo>
                        <a:pt x="224" y="260"/>
                        <a:pt x="224" y="260"/>
                        <a:pt x="224" y="260"/>
                      </a:cubicBezTo>
                      <a:cubicBezTo>
                        <a:pt x="224" y="259"/>
                        <a:pt x="224" y="259"/>
                        <a:pt x="224" y="259"/>
                      </a:cubicBezTo>
                      <a:cubicBezTo>
                        <a:pt x="224" y="260"/>
                        <a:pt x="224" y="260"/>
                        <a:pt x="224" y="260"/>
                      </a:cubicBezTo>
                      <a:cubicBezTo>
                        <a:pt x="224" y="260"/>
                        <a:pt x="224" y="260"/>
                        <a:pt x="224" y="260"/>
                      </a:cubicBezTo>
                      <a:close/>
                      <a:moveTo>
                        <a:pt x="223" y="269"/>
                      </a:moveTo>
                      <a:cubicBezTo>
                        <a:pt x="224" y="268"/>
                        <a:pt x="224" y="268"/>
                        <a:pt x="224" y="268"/>
                      </a:cubicBezTo>
                      <a:cubicBezTo>
                        <a:pt x="224" y="268"/>
                        <a:pt x="224" y="268"/>
                        <a:pt x="224" y="268"/>
                      </a:cubicBezTo>
                      <a:cubicBezTo>
                        <a:pt x="225" y="268"/>
                        <a:pt x="225" y="268"/>
                        <a:pt x="225" y="268"/>
                      </a:cubicBezTo>
                      <a:cubicBezTo>
                        <a:pt x="225" y="268"/>
                        <a:pt x="225" y="268"/>
                        <a:pt x="225" y="268"/>
                      </a:cubicBezTo>
                      <a:cubicBezTo>
                        <a:pt x="224" y="269"/>
                        <a:pt x="224" y="269"/>
                        <a:pt x="224" y="269"/>
                      </a:cubicBezTo>
                      <a:cubicBezTo>
                        <a:pt x="223" y="269"/>
                        <a:pt x="223" y="269"/>
                        <a:pt x="223" y="269"/>
                      </a:cubicBezTo>
                      <a:close/>
                      <a:moveTo>
                        <a:pt x="215" y="262"/>
                      </a:moveTo>
                      <a:cubicBezTo>
                        <a:pt x="216" y="261"/>
                        <a:pt x="216" y="261"/>
                        <a:pt x="216" y="261"/>
                      </a:cubicBezTo>
                      <a:cubicBezTo>
                        <a:pt x="217" y="261"/>
                        <a:pt x="217" y="261"/>
                        <a:pt x="217" y="261"/>
                      </a:cubicBezTo>
                      <a:cubicBezTo>
                        <a:pt x="217" y="261"/>
                        <a:pt x="217" y="261"/>
                        <a:pt x="217" y="261"/>
                      </a:cubicBezTo>
                      <a:cubicBezTo>
                        <a:pt x="217" y="261"/>
                        <a:pt x="217" y="261"/>
                        <a:pt x="217" y="261"/>
                      </a:cubicBezTo>
                      <a:cubicBezTo>
                        <a:pt x="218" y="261"/>
                        <a:pt x="218" y="261"/>
                        <a:pt x="218" y="261"/>
                      </a:cubicBezTo>
                      <a:cubicBezTo>
                        <a:pt x="218" y="261"/>
                        <a:pt x="218" y="261"/>
                        <a:pt x="218" y="261"/>
                      </a:cubicBezTo>
                      <a:cubicBezTo>
                        <a:pt x="219" y="261"/>
                        <a:pt x="219" y="261"/>
                        <a:pt x="219" y="261"/>
                      </a:cubicBezTo>
                      <a:cubicBezTo>
                        <a:pt x="220" y="262"/>
                        <a:pt x="220" y="262"/>
                        <a:pt x="220" y="262"/>
                      </a:cubicBezTo>
                      <a:cubicBezTo>
                        <a:pt x="220" y="262"/>
                        <a:pt x="220" y="262"/>
                        <a:pt x="220" y="262"/>
                      </a:cubicBezTo>
                      <a:cubicBezTo>
                        <a:pt x="220" y="263"/>
                        <a:pt x="220" y="263"/>
                        <a:pt x="220" y="263"/>
                      </a:cubicBezTo>
                      <a:cubicBezTo>
                        <a:pt x="220" y="263"/>
                        <a:pt x="220" y="263"/>
                        <a:pt x="220" y="263"/>
                      </a:cubicBezTo>
                      <a:cubicBezTo>
                        <a:pt x="218" y="263"/>
                        <a:pt x="218" y="263"/>
                        <a:pt x="218" y="263"/>
                      </a:cubicBezTo>
                      <a:cubicBezTo>
                        <a:pt x="217" y="263"/>
                        <a:pt x="217" y="263"/>
                        <a:pt x="217" y="263"/>
                      </a:cubicBezTo>
                      <a:cubicBezTo>
                        <a:pt x="217" y="263"/>
                        <a:pt x="217" y="263"/>
                        <a:pt x="217" y="263"/>
                      </a:cubicBezTo>
                      <a:cubicBezTo>
                        <a:pt x="217" y="263"/>
                        <a:pt x="217" y="263"/>
                        <a:pt x="217" y="263"/>
                      </a:cubicBezTo>
                      <a:cubicBezTo>
                        <a:pt x="217" y="263"/>
                        <a:pt x="217" y="263"/>
                        <a:pt x="217" y="263"/>
                      </a:cubicBezTo>
                      <a:cubicBezTo>
                        <a:pt x="216" y="263"/>
                        <a:pt x="216" y="263"/>
                        <a:pt x="216" y="263"/>
                      </a:cubicBezTo>
                      <a:cubicBezTo>
                        <a:pt x="216" y="263"/>
                        <a:pt x="216" y="263"/>
                        <a:pt x="216" y="263"/>
                      </a:cubicBezTo>
                      <a:cubicBezTo>
                        <a:pt x="215" y="263"/>
                        <a:pt x="215" y="263"/>
                        <a:pt x="215" y="263"/>
                      </a:cubicBezTo>
                      <a:cubicBezTo>
                        <a:pt x="215" y="262"/>
                        <a:pt x="215" y="262"/>
                        <a:pt x="215" y="262"/>
                      </a:cubicBezTo>
                      <a:close/>
                      <a:moveTo>
                        <a:pt x="34" y="266"/>
                      </a:moveTo>
                      <a:cubicBezTo>
                        <a:pt x="35" y="266"/>
                        <a:pt x="35" y="266"/>
                        <a:pt x="35" y="266"/>
                      </a:cubicBezTo>
                      <a:cubicBezTo>
                        <a:pt x="35" y="267"/>
                        <a:pt x="35" y="267"/>
                        <a:pt x="35" y="267"/>
                      </a:cubicBezTo>
                      <a:cubicBezTo>
                        <a:pt x="35" y="268"/>
                        <a:pt x="35" y="268"/>
                        <a:pt x="35" y="268"/>
                      </a:cubicBezTo>
                      <a:cubicBezTo>
                        <a:pt x="34" y="267"/>
                        <a:pt x="34" y="267"/>
                        <a:pt x="34" y="267"/>
                      </a:cubicBezTo>
                      <a:cubicBezTo>
                        <a:pt x="34" y="266"/>
                        <a:pt x="34" y="266"/>
                        <a:pt x="34" y="266"/>
                      </a:cubicBezTo>
                      <a:close/>
                      <a:moveTo>
                        <a:pt x="32" y="264"/>
                      </a:moveTo>
                      <a:cubicBezTo>
                        <a:pt x="32" y="263"/>
                        <a:pt x="32" y="263"/>
                        <a:pt x="32" y="263"/>
                      </a:cubicBezTo>
                      <a:cubicBezTo>
                        <a:pt x="33" y="262"/>
                        <a:pt x="33" y="262"/>
                        <a:pt x="33" y="262"/>
                      </a:cubicBezTo>
                      <a:cubicBezTo>
                        <a:pt x="32" y="264"/>
                        <a:pt x="32" y="264"/>
                        <a:pt x="32" y="264"/>
                      </a:cubicBezTo>
                      <a:close/>
                      <a:moveTo>
                        <a:pt x="27" y="260"/>
                      </a:moveTo>
                      <a:cubicBezTo>
                        <a:pt x="28" y="260"/>
                        <a:pt x="28" y="260"/>
                        <a:pt x="28" y="260"/>
                      </a:cubicBezTo>
                      <a:cubicBezTo>
                        <a:pt x="28" y="260"/>
                        <a:pt x="28" y="260"/>
                        <a:pt x="28" y="260"/>
                      </a:cubicBezTo>
                      <a:cubicBezTo>
                        <a:pt x="27" y="260"/>
                        <a:pt x="27" y="260"/>
                        <a:pt x="27" y="260"/>
                      </a:cubicBezTo>
                      <a:close/>
                      <a:moveTo>
                        <a:pt x="20" y="257"/>
                      </a:moveTo>
                      <a:cubicBezTo>
                        <a:pt x="20" y="258"/>
                        <a:pt x="20" y="258"/>
                        <a:pt x="20" y="258"/>
                      </a:cubicBezTo>
                      <a:cubicBezTo>
                        <a:pt x="21" y="258"/>
                        <a:pt x="21" y="258"/>
                        <a:pt x="21" y="258"/>
                      </a:cubicBezTo>
                      <a:cubicBezTo>
                        <a:pt x="21" y="259"/>
                        <a:pt x="21" y="259"/>
                        <a:pt x="21" y="259"/>
                      </a:cubicBezTo>
                      <a:cubicBezTo>
                        <a:pt x="23" y="259"/>
                        <a:pt x="23" y="259"/>
                        <a:pt x="23" y="259"/>
                      </a:cubicBezTo>
                      <a:cubicBezTo>
                        <a:pt x="22" y="260"/>
                        <a:pt x="22" y="260"/>
                        <a:pt x="22" y="260"/>
                      </a:cubicBezTo>
                      <a:cubicBezTo>
                        <a:pt x="21" y="260"/>
                        <a:pt x="21" y="260"/>
                        <a:pt x="21" y="260"/>
                      </a:cubicBezTo>
                      <a:cubicBezTo>
                        <a:pt x="21" y="261"/>
                        <a:pt x="21" y="261"/>
                        <a:pt x="21" y="261"/>
                      </a:cubicBezTo>
                      <a:cubicBezTo>
                        <a:pt x="21" y="261"/>
                        <a:pt x="21" y="261"/>
                        <a:pt x="21" y="261"/>
                      </a:cubicBezTo>
                      <a:cubicBezTo>
                        <a:pt x="21" y="262"/>
                        <a:pt x="21" y="262"/>
                        <a:pt x="21" y="262"/>
                      </a:cubicBezTo>
                      <a:cubicBezTo>
                        <a:pt x="21" y="262"/>
                        <a:pt x="21" y="262"/>
                        <a:pt x="21" y="262"/>
                      </a:cubicBezTo>
                      <a:cubicBezTo>
                        <a:pt x="22" y="262"/>
                        <a:pt x="22" y="262"/>
                        <a:pt x="22" y="262"/>
                      </a:cubicBezTo>
                      <a:cubicBezTo>
                        <a:pt x="22" y="263"/>
                        <a:pt x="22" y="263"/>
                        <a:pt x="22" y="263"/>
                      </a:cubicBezTo>
                      <a:cubicBezTo>
                        <a:pt x="23" y="263"/>
                        <a:pt x="23" y="263"/>
                        <a:pt x="23" y="263"/>
                      </a:cubicBezTo>
                      <a:cubicBezTo>
                        <a:pt x="23" y="263"/>
                        <a:pt x="23" y="263"/>
                        <a:pt x="23" y="263"/>
                      </a:cubicBezTo>
                      <a:cubicBezTo>
                        <a:pt x="24" y="264"/>
                        <a:pt x="24" y="264"/>
                        <a:pt x="24" y="264"/>
                      </a:cubicBezTo>
                      <a:cubicBezTo>
                        <a:pt x="25" y="263"/>
                        <a:pt x="25" y="263"/>
                        <a:pt x="25" y="263"/>
                      </a:cubicBezTo>
                      <a:cubicBezTo>
                        <a:pt x="24" y="265"/>
                        <a:pt x="24" y="265"/>
                        <a:pt x="24" y="265"/>
                      </a:cubicBezTo>
                      <a:cubicBezTo>
                        <a:pt x="24" y="266"/>
                        <a:pt x="24" y="266"/>
                        <a:pt x="24" y="266"/>
                      </a:cubicBezTo>
                      <a:cubicBezTo>
                        <a:pt x="25" y="265"/>
                        <a:pt x="25" y="265"/>
                        <a:pt x="25" y="265"/>
                      </a:cubicBezTo>
                      <a:cubicBezTo>
                        <a:pt x="25" y="265"/>
                        <a:pt x="25" y="265"/>
                        <a:pt x="25" y="265"/>
                      </a:cubicBezTo>
                      <a:cubicBezTo>
                        <a:pt x="26" y="264"/>
                        <a:pt x="26" y="264"/>
                        <a:pt x="26" y="264"/>
                      </a:cubicBezTo>
                      <a:cubicBezTo>
                        <a:pt x="26" y="265"/>
                        <a:pt x="26" y="265"/>
                        <a:pt x="26" y="265"/>
                      </a:cubicBezTo>
                      <a:cubicBezTo>
                        <a:pt x="25" y="266"/>
                        <a:pt x="25" y="266"/>
                        <a:pt x="25" y="266"/>
                      </a:cubicBezTo>
                      <a:cubicBezTo>
                        <a:pt x="25" y="267"/>
                        <a:pt x="25" y="267"/>
                        <a:pt x="25" y="267"/>
                      </a:cubicBezTo>
                      <a:cubicBezTo>
                        <a:pt x="25" y="266"/>
                        <a:pt x="25" y="266"/>
                        <a:pt x="25" y="266"/>
                      </a:cubicBezTo>
                      <a:cubicBezTo>
                        <a:pt x="26" y="267"/>
                        <a:pt x="26" y="267"/>
                        <a:pt x="26" y="267"/>
                      </a:cubicBezTo>
                      <a:cubicBezTo>
                        <a:pt x="27" y="267"/>
                        <a:pt x="27" y="267"/>
                        <a:pt x="27" y="267"/>
                      </a:cubicBezTo>
                      <a:cubicBezTo>
                        <a:pt x="27" y="268"/>
                        <a:pt x="27" y="268"/>
                        <a:pt x="27" y="268"/>
                      </a:cubicBezTo>
                      <a:cubicBezTo>
                        <a:pt x="28" y="268"/>
                        <a:pt x="28" y="268"/>
                        <a:pt x="28" y="268"/>
                      </a:cubicBezTo>
                      <a:cubicBezTo>
                        <a:pt x="28" y="269"/>
                        <a:pt x="28" y="269"/>
                        <a:pt x="28" y="269"/>
                      </a:cubicBezTo>
                      <a:cubicBezTo>
                        <a:pt x="28" y="270"/>
                        <a:pt x="28" y="270"/>
                        <a:pt x="28" y="270"/>
                      </a:cubicBezTo>
                      <a:cubicBezTo>
                        <a:pt x="29" y="270"/>
                        <a:pt x="29" y="270"/>
                        <a:pt x="29" y="270"/>
                      </a:cubicBezTo>
                      <a:cubicBezTo>
                        <a:pt x="29" y="270"/>
                        <a:pt x="29" y="270"/>
                        <a:pt x="29" y="270"/>
                      </a:cubicBezTo>
                      <a:cubicBezTo>
                        <a:pt x="30" y="270"/>
                        <a:pt x="30" y="270"/>
                        <a:pt x="30" y="270"/>
                      </a:cubicBezTo>
                      <a:cubicBezTo>
                        <a:pt x="31" y="270"/>
                        <a:pt x="31" y="270"/>
                        <a:pt x="31" y="270"/>
                      </a:cubicBezTo>
                      <a:cubicBezTo>
                        <a:pt x="29" y="271"/>
                        <a:pt x="29" y="271"/>
                        <a:pt x="29" y="271"/>
                      </a:cubicBezTo>
                      <a:cubicBezTo>
                        <a:pt x="31" y="273"/>
                        <a:pt x="31" y="273"/>
                        <a:pt x="31" y="273"/>
                      </a:cubicBezTo>
                      <a:cubicBezTo>
                        <a:pt x="32" y="273"/>
                        <a:pt x="32" y="273"/>
                        <a:pt x="32" y="273"/>
                      </a:cubicBezTo>
                      <a:cubicBezTo>
                        <a:pt x="32" y="274"/>
                        <a:pt x="32" y="274"/>
                        <a:pt x="32" y="274"/>
                      </a:cubicBezTo>
                      <a:cubicBezTo>
                        <a:pt x="35" y="275"/>
                        <a:pt x="35" y="275"/>
                        <a:pt x="35" y="275"/>
                      </a:cubicBezTo>
                      <a:cubicBezTo>
                        <a:pt x="35" y="275"/>
                        <a:pt x="35" y="275"/>
                        <a:pt x="35" y="275"/>
                      </a:cubicBezTo>
                      <a:cubicBezTo>
                        <a:pt x="36" y="275"/>
                        <a:pt x="36" y="275"/>
                        <a:pt x="36" y="275"/>
                      </a:cubicBezTo>
                      <a:cubicBezTo>
                        <a:pt x="35" y="273"/>
                        <a:pt x="35" y="273"/>
                        <a:pt x="35" y="273"/>
                      </a:cubicBezTo>
                      <a:cubicBezTo>
                        <a:pt x="36" y="272"/>
                        <a:pt x="36" y="272"/>
                        <a:pt x="36" y="272"/>
                      </a:cubicBezTo>
                      <a:cubicBezTo>
                        <a:pt x="35" y="271"/>
                        <a:pt x="35" y="271"/>
                        <a:pt x="35" y="271"/>
                      </a:cubicBezTo>
                      <a:cubicBezTo>
                        <a:pt x="35" y="270"/>
                        <a:pt x="35" y="270"/>
                        <a:pt x="35" y="270"/>
                      </a:cubicBezTo>
                      <a:cubicBezTo>
                        <a:pt x="35" y="269"/>
                        <a:pt x="35" y="269"/>
                        <a:pt x="35" y="269"/>
                      </a:cubicBezTo>
                      <a:cubicBezTo>
                        <a:pt x="33" y="267"/>
                        <a:pt x="33" y="267"/>
                        <a:pt x="33" y="267"/>
                      </a:cubicBezTo>
                      <a:cubicBezTo>
                        <a:pt x="32" y="265"/>
                        <a:pt x="32" y="265"/>
                        <a:pt x="32" y="265"/>
                      </a:cubicBezTo>
                      <a:cubicBezTo>
                        <a:pt x="31" y="264"/>
                        <a:pt x="31" y="264"/>
                        <a:pt x="31" y="264"/>
                      </a:cubicBezTo>
                      <a:cubicBezTo>
                        <a:pt x="31" y="262"/>
                        <a:pt x="31" y="262"/>
                        <a:pt x="31" y="262"/>
                      </a:cubicBezTo>
                      <a:cubicBezTo>
                        <a:pt x="31" y="262"/>
                        <a:pt x="31" y="262"/>
                        <a:pt x="31" y="262"/>
                      </a:cubicBezTo>
                      <a:cubicBezTo>
                        <a:pt x="30" y="262"/>
                        <a:pt x="30" y="262"/>
                        <a:pt x="30" y="262"/>
                      </a:cubicBezTo>
                      <a:cubicBezTo>
                        <a:pt x="28" y="261"/>
                        <a:pt x="28" y="261"/>
                        <a:pt x="28" y="261"/>
                      </a:cubicBezTo>
                      <a:cubicBezTo>
                        <a:pt x="27" y="261"/>
                        <a:pt x="27" y="261"/>
                        <a:pt x="27" y="261"/>
                      </a:cubicBezTo>
                      <a:cubicBezTo>
                        <a:pt x="27" y="261"/>
                        <a:pt x="27" y="261"/>
                        <a:pt x="27" y="261"/>
                      </a:cubicBezTo>
                      <a:cubicBezTo>
                        <a:pt x="26" y="260"/>
                        <a:pt x="26" y="260"/>
                        <a:pt x="26" y="260"/>
                      </a:cubicBezTo>
                      <a:cubicBezTo>
                        <a:pt x="25" y="259"/>
                        <a:pt x="25" y="259"/>
                        <a:pt x="25" y="259"/>
                      </a:cubicBezTo>
                      <a:cubicBezTo>
                        <a:pt x="24" y="259"/>
                        <a:pt x="24" y="259"/>
                        <a:pt x="24" y="259"/>
                      </a:cubicBezTo>
                      <a:cubicBezTo>
                        <a:pt x="24" y="258"/>
                        <a:pt x="24" y="258"/>
                        <a:pt x="24" y="258"/>
                      </a:cubicBezTo>
                      <a:cubicBezTo>
                        <a:pt x="23" y="258"/>
                        <a:pt x="23" y="258"/>
                        <a:pt x="23" y="258"/>
                      </a:cubicBezTo>
                      <a:cubicBezTo>
                        <a:pt x="22" y="257"/>
                        <a:pt x="22" y="257"/>
                        <a:pt x="22" y="257"/>
                      </a:cubicBezTo>
                      <a:cubicBezTo>
                        <a:pt x="21" y="257"/>
                        <a:pt x="21" y="257"/>
                        <a:pt x="21" y="257"/>
                      </a:cubicBezTo>
                      <a:cubicBezTo>
                        <a:pt x="21" y="257"/>
                        <a:pt x="21" y="257"/>
                        <a:pt x="21" y="257"/>
                      </a:cubicBezTo>
                      <a:cubicBezTo>
                        <a:pt x="20" y="257"/>
                        <a:pt x="20" y="257"/>
                        <a:pt x="20" y="257"/>
                      </a:cubicBezTo>
                      <a:close/>
                      <a:moveTo>
                        <a:pt x="28" y="259"/>
                      </a:moveTo>
                      <a:cubicBezTo>
                        <a:pt x="28" y="259"/>
                        <a:pt x="28" y="259"/>
                        <a:pt x="28" y="259"/>
                      </a:cubicBezTo>
                      <a:cubicBezTo>
                        <a:pt x="29" y="258"/>
                        <a:pt x="29" y="258"/>
                        <a:pt x="29" y="258"/>
                      </a:cubicBezTo>
                      <a:cubicBezTo>
                        <a:pt x="29" y="259"/>
                        <a:pt x="29" y="259"/>
                        <a:pt x="29" y="259"/>
                      </a:cubicBezTo>
                      <a:cubicBezTo>
                        <a:pt x="29" y="259"/>
                        <a:pt x="29" y="259"/>
                        <a:pt x="29" y="259"/>
                      </a:cubicBezTo>
                      <a:cubicBezTo>
                        <a:pt x="28" y="259"/>
                        <a:pt x="28" y="259"/>
                        <a:pt x="28" y="259"/>
                      </a:cubicBezTo>
                      <a:cubicBezTo>
                        <a:pt x="28" y="259"/>
                        <a:pt x="28" y="259"/>
                        <a:pt x="28" y="259"/>
                      </a:cubicBezTo>
                      <a:close/>
                      <a:moveTo>
                        <a:pt x="27" y="258"/>
                      </a:moveTo>
                      <a:cubicBezTo>
                        <a:pt x="28" y="258"/>
                        <a:pt x="28" y="258"/>
                        <a:pt x="28" y="258"/>
                      </a:cubicBezTo>
                      <a:cubicBezTo>
                        <a:pt x="28" y="258"/>
                        <a:pt x="28" y="258"/>
                        <a:pt x="28" y="258"/>
                      </a:cubicBezTo>
                      <a:cubicBezTo>
                        <a:pt x="27" y="258"/>
                        <a:pt x="27" y="258"/>
                        <a:pt x="27" y="258"/>
                      </a:cubicBezTo>
                      <a:close/>
                      <a:moveTo>
                        <a:pt x="22" y="240"/>
                      </a:moveTo>
                      <a:cubicBezTo>
                        <a:pt x="22" y="241"/>
                        <a:pt x="22" y="241"/>
                        <a:pt x="22" y="241"/>
                      </a:cubicBezTo>
                      <a:cubicBezTo>
                        <a:pt x="22" y="241"/>
                        <a:pt x="22" y="241"/>
                        <a:pt x="22" y="241"/>
                      </a:cubicBezTo>
                      <a:cubicBezTo>
                        <a:pt x="22" y="240"/>
                        <a:pt x="22" y="240"/>
                        <a:pt x="22" y="240"/>
                      </a:cubicBezTo>
                      <a:close/>
                      <a:moveTo>
                        <a:pt x="24" y="249"/>
                      </a:moveTo>
                      <a:cubicBezTo>
                        <a:pt x="24" y="248"/>
                        <a:pt x="24" y="248"/>
                        <a:pt x="24" y="248"/>
                      </a:cubicBezTo>
                      <a:cubicBezTo>
                        <a:pt x="25" y="248"/>
                        <a:pt x="25" y="248"/>
                        <a:pt x="25" y="248"/>
                      </a:cubicBezTo>
                      <a:cubicBezTo>
                        <a:pt x="25" y="248"/>
                        <a:pt x="25" y="248"/>
                        <a:pt x="25" y="248"/>
                      </a:cubicBezTo>
                      <a:cubicBezTo>
                        <a:pt x="25" y="249"/>
                        <a:pt x="25" y="249"/>
                        <a:pt x="25" y="249"/>
                      </a:cubicBezTo>
                      <a:cubicBezTo>
                        <a:pt x="24" y="249"/>
                        <a:pt x="24" y="249"/>
                        <a:pt x="24" y="249"/>
                      </a:cubicBezTo>
                      <a:close/>
                      <a:moveTo>
                        <a:pt x="24" y="251"/>
                      </a:moveTo>
                      <a:cubicBezTo>
                        <a:pt x="23" y="252"/>
                        <a:pt x="23" y="252"/>
                        <a:pt x="23" y="252"/>
                      </a:cubicBezTo>
                      <a:cubicBezTo>
                        <a:pt x="24" y="253"/>
                        <a:pt x="24" y="253"/>
                        <a:pt x="24" y="253"/>
                      </a:cubicBezTo>
                      <a:cubicBezTo>
                        <a:pt x="24" y="253"/>
                        <a:pt x="24" y="253"/>
                        <a:pt x="24" y="253"/>
                      </a:cubicBezTo>
                      <a:cubicBezTo>
                        <a:pt x="24" y="252"/>
                        <a:pt x="24" y="252"/>
                        <a:pt x="24" y="252"/>
                      </a:cubicBezTo>
                      <a:cubicBezTo>
                        <a:pt x="24" y="251"/>
                        <a:pt x="24" y="251"/>
                        <a:pt x="24" y="251"/>
                      </a:cubicBezTo>
                      <a:close/>
                      <a:moveTo>
                        <a:pt x="25" y="250"/>
                      </a:moveTo>
                      <a:cubicBezTo>
                        <a:pt x="25" y="249"/>
                        <a:pt x="25" y="249"/>
                        <a:pt x="25" y="249"/>
                      </a:cubicBezTo>
                      <a:cubicBezTo>
                        <a:pt x="25" y="249"/>
                        <a:pt x="25" y="249"/>
                        <a:pt x="25" y="249"/>
                      </a:cubicBezTo>
                      <a:cubicBezTo>
                        <a:pt x="24" y="250"/>
                        <a:pt x="24" y="250"/>
                        <a:pt x="24" y="250"/>
                      </a:cubicBezTo>
                      <a:cubicBezTo>
                        <a:pt x="24" y="250"/>
                        <a:pt x="24" y="250"/>
                        <a:pt x="24" y="250"/>
                      </a:cubicBezTo>
                      <a:cubicBezTo>
                        <a:pt x="24" y="250"/>
                        <a:pt x="24" y="250"/>
                        <a:pt x="24" y="250"/>
                      </a:cubicBezTo>
                      <a:cubicBezTo>
                        <a:pt x="24" y="250"/>
                        <a:pt x="25" y="250"/>
                        <a:pt x="25" y="250"/>
                      </a:cubicBezTo>
                      <a:close/>
                      <a:moveTo>
                        <a:pt x="26" y="249"/>
                      </a:moveTo>
                      <a:cubicBezTo>
                        <a:pt x="27" y="248"/>
                        <a:pt x="27" y="248"/>
                        <a:pt x="27" y="248"/>
                      </a:cubicBezTo>
                      <a:cubicBezTo>
                        <a:pt x="27" y="248"/>
                        <a:pt x="27" y="248"/>
                        <a:pt x="27" y="248"/>
                      </a:cubicBezTo>
                      <a:cubicBezTo>
                        <a:pt x="28" y="247"/>
                        <a:pt x="28" y="247"/>
                        <a:pt x="28" y="247"/>
                      </a:cubicBezTo>
                      <a:cubicBezTo>
                        <a:pt x="29" y="247"/>
                        <a:pt x="29" y="247"/>
                        <a:pt x="29" y="247"/>
                      </a:cubicBezTo>
                      <a:cubicBezTo>
                        <a:pt x="29" y="247"/>
                        <a:pt x="29" y="247"/>
                        <a:pt x="29" y="247"/>
                      </a:cubicBezTo>
                      <a:cubicBezTo>
                        <a:pt x="28" y="249"/>
                        <a:pt x="28" y="249"/>
                        <a:pt x="28" y="249"/>
                      </a:cubicBezTo>
                      <a:cubicBezTo>
                        <a:pt x="27" y="249"/>
                        <a:pt x="27" y="249"/>
                        <a:pt x="27" y="249"/>
                      </a:cubicBezTo>
                      <a:cubicBezTo>
                        <a:pt x="26" y="249"/>
                        <a:pt x="26" y="249"/>
                        <a:pt x="26" y="249"/>
                      </a:cubicBezTo>
                      <a:cubicBezTo>
                        <a:pt x="26" y="249"/>
                        <a:pt x="26" y="249"/>
                        <a:pt x="26" y="249"/>
                      </a:cubicBezTo>
                      <a:close/>
                      <a:moveTo>
                        <a:pt x="25" y="245"/>
                      </a:moveTo>
                      <a:cubicBezTo>
                        <a:pt x="25" y="244"/>
                        <a:pt x="25" y="244"/>
                        <a:pt x="25" y="244"/>
                      </a:cubicBezTo>
                      <a:cubicBezTo>
                        <a:pt x="26" y="244"/>
                        <a:pt x="26" y="244"/>
                        <a:pt x="26" y="244"/>
                      </a:cubicBezTo>
                      <a:cubicBezTo>
                        <a:pt x="26" y="244"/>
                        <a:pt x="26" y="244"/>
                        <a:pt x="26" y="244"/>
                      </a:cubicBezTo>
                      <a:cubicBezTo>
                        <a:pt x="25" y="245"/>
                        <a:pt x="25" y="245"/>
                        <a:pt x="25" y="245"/>
                      </a:cubicBezTo>
                      <a:cubicBezTo>
                        <a:pt x="25" y="245"/>
                        <a:pt x="25" y="245"/>
                        <a:pt x="25" y="245"/>
                      </a:cubicBezTo>
                      <a:cubicBezTo>
                        <a:pt x="25" y="245"/>
                        <a:pt x="25" y="245"/>
                        <a:pt x="25" y="245"/>
                      </a:cubicBezTo>
                      <a:close/>
                      <a:moveTo>
                        <a:pt x="23" y="245"/>
                      </a:moveTo>
                      <a:cubicBezTo>
                        <a:pt x="24" y="245"/>
                        <a:pt x="24" y="245"/>
                        <a:pt x="24" y="245"/>
                      </a:cubicBezTo>
                      <a:cubicBezTo>
                        <a:pt x="24" y="245"/>
                        <a:pt x="24" y="245"/>
                        <a:pt x="24" y="245"/>
                      </a:cubicBezTo>
                      <a:cubicBezTo>
                        <a:pt x="24" y="244"/>
                        <a:pt x="24" y="244"/>
                        <a:pt x="24" y="244"/>
                      </a:cubicBezTo>
                      <a:cubicBezTo>
                        <a:pt x="23" y="245"/>
                        <a:pt x="23" y="245"/>
                        <a:pt x="23" y="245"/>
                      </a:cubicBezTo>
                      <a:close/>
                      <a:moveTo>
                        <a:pt x="22" y="243"/>
                      </a:moveTo>
                      <a:cubicBezTo>
                        <a:pt x="22" y="244"/>
                        <a:pt x="22" y="244"/>
                        <a:pt x="22" y="244"/>
                      </a:cubicBezTo>
                      <a:cubicBezTo>
                        <a:pt x="22" y="244"/>
                        <a:pt x="22" y="244"/>
                        <a:pt x="22" y="244"/>
                      </a:cubicBezTo>
                      <a:cubicBezTo>
                        <a:pt x="22" y="245"/>
                        <a:pt x="22" y="245"/>
                        <a:pt x="22" y="245"/>
                      </a:cubicBezTo>
                      <a:cubicBezTo>
                        <a:pt x="23" y="244"/>
                        <a:pt x="23" y="244"/>
                        <a:pt x="23" y="244"/>
                      </a:cubicBezTo>
                      <a:cubicBezTo>
                        <a:pt x="22" y="243"/>
                        <a:pt x="22" y="243"/>
                        <a:pt x="22" y="243"/>
                      </a:cubicBezTo>
                      <a:cubicBezTo>
                        <a:pt x="22" y="243"/>
                        <a:pt x="22" y="243"/>
                        <a:pt x="22" y="243"/>
                      </a:cubicBezTo>
                      <a:close/>
                      <a:moveTo>
                        <a:pt x="23" y="242"/>
                      </a:moveTo>
                      <a:cubicBezTo>
                        <a:pt x="23" y="242"/>
                        <a:pt x="23" y="242"/>
                        <a:pt x="23" y="242"/>
                      </a:cubicBezTo>
                      <a:cubicBezTo>
                        <a:pt x="23" y="242"/>
                        <a:pt x="23" y="242"/>
                        <a:pt x="23" y="242"/>
                      </a:cubicBezTo>
                      <a:cubicBezTo>
                        <a:pt x="23" y="243"/>
                        <a:pt x="23" y="243"/>
                        <a:pt x="23" y="243"/>
                      </a:cubicBezTo>
                      <a:cubicBezTo>
                        <a:pt x="24" y="243"/>
                        <a:pt x="24" y="243"/>
                        <a:pt x="24" y="243"/>
                      </a:cubicBezTo>
                      <a:cubicBezTo>
                        <a:pt x="25" y="242"/>
                        <a:pt x="25" y="242"/>
                        <a:pt x="25" y="242"/>
                      </a:cubicBezTo>
                      <a:cubicBezTo>
                        <a:pt x="24" y="243"/>
                        <a:pt x="24" y="243"/>
                        <a:pt x="24" y="243"/>
                      </a:cubicBezTo>
                      <a:cubicBezTo>
                        <a:pt x="24" y="244"/>
                        <a:pt x="24" y="244"/>
                        <a:pt x="24" y="244"/>
                      </a:cubicBezTo>
                      <a:cubicBezTo>
                        <a:pt x="25" y="243"/>
                        <a:pt x="25" y="243"/>
                        <a:pt x="25" y="243"/>
                      </a:cubicBezTo>
                      <a:cubicBezTo>
                        <a:pt x="25" y="241"/>
                        <a:pt x="25" y="241"/>
                        <a:pt x="25" y="241"/>
                      </a:cubicBezTo>
                      <a:cubicBezTo>
                        <a:pt x="24" y="241"/>
                        <a:pt x="24" y="241"/>
                        <a:pt x="24" y="241"/>
                      </a:cubicBezTo>
                      <a:cubicBezTo>
                        <a:pt x="23" y="241"/>
                        <a:pt x="23" y="241"/>
                        <a:pt x="23" y="241"/>
                      </a:cubicBezTo>
                      <a:cubicBezTo>
                        <a:pt x="23" y="242"/>
                        <a:pt x="23" y="242"/>
                        <a:pt x="23" y="242"/>
                      </a:cubicBezTo>
                      <a:close/>
                      <a:moveTo>
                        <a:pt x="23" y="240"/>
                      </a:moveTo>
                      <a:cubicBezTo>
                        <a:pt x="23" y="241"/>
                        <a:pt x="23" y="241"/>
                        <a:pt x="23" y="241"/>
                      </a:cubicBezTo>
                      <a:cubicBezTo>
                        <a:pt x="23" y="240"/>
                        <a:pt x="23" y="240"/>
                        <a:pt x="23" y="240"/>
                      </a:cubicBezTo>
                      <a:cubicBezTo>
                        <a:pt x="23" y="240"/>
                        <a:pt x="23" y="240"/>
                        <a:pt x="23" y="240"/>
                      </a:cubicBezTo>
                      <a:cubicBezTo>
                        <a:pt x="23" y="240"/>
                        <a:pt x="23" y="240"/>
                        <a:pt x="23" y="240"/>
                      </a:cubicBezTo>
                      <a:close/>
                      <a:moveTo>
                        <a:pt x="24" y="239"/>
                      </a:moveTo>
                      <a:cubicBezTo>
                        <a:pt x="25" y="238"/>
                        <a:pt x="25" y="238"/>
                        <a:pt x="25" y="238"/>
                      </a:cubicBezTo>
                      <a:cubicBezTo>
                        <a:pt x="25" y="237"/>
                        <a:pt x="25" y="237"/>
                        <a:pt x="25" y="237"/>
                      </a:cubicBezTo>
                      <a:cubicBezTo>
                        <a:pt x="26" y="237"/>
                        <a:pt x="26" y="237"/>
                        <a:pt x="26" y="237"/>
                      </a:cubicBezTo>
                      <a:cubicBezTo>
                        <a:pt x="26" y="238"/>
                        <a:pt x="26" y="238"/>
                        <a:pt x="26" y="238"/>
                      </a:cubicBezTo>
                      <a:cubicBezTo>
                        <a:pt x="25" y="238"/>
                        <a:pt x="25" y="238"/>
                        <a:pt x="25" y="238"/>
                      </a:cubicBezTo>
                      <a:cubicBezTo>
                        <a:pt x="24" y="239"/>
                        <a:pt x="24" y="239"/>
                        <a:pt x="24" y="239"/>
                      </a:cubicBezTo>
                      <a:close/>
                      <a:moveTo>
                        <a:pt x="19" y="236"/>
                      </a:moveTo>
                      <a:cubicBezTo>
                        <a:pt x="21" y="238"/>
                        <a:pt x="21" y="238"/>
                        <a:pt x="21" y="238"/>
                      </a:cubicBezTo>
                      <a:cubicBezTo>
                        <a:pt x="21" y="240"/>
                        <a:pt x="21" y="240"/>
                        <a:pt x="21" y="240"/>
                      </a:cubicBezTo>
                      <a:cubicBezTo>
                        <a:pt x="21" y="240"/>
                        <a:pt x="21" y="240"/>
                        <a:pt x="21" y="240"/>
                      </a:cubicBezTo>
                      <a:cubicBezTo>
                        <a:pt x="20" y="240"/>
                        <a:pt x="20" y="240"/>
                        <a:pt x="20" y="240"/>
                      </a:cubicBezTo>
                      <a:cubicBezTo>
                        <a:pt x="20" y="239"/>
                        <a:pt x="20" y="239"/>
                        <a:pt x="20" y="239"/>
                      </a:cubicBezTo>
                      <a:cubicBezTo>
                        <a:pt x="19" y="238"/>
                        <a:pt x="19" y="238"/>
                        <a:pt x="19" y="238"/>
                      </a:cubicBezTo>
                      <a:cubicBezTo>
                        <a:pt x="19" y="237"/>
                        <a:pt x="19" y="237"/>
                        <a:pt x="19" y="237"/>
                      </a:cubicBezTo>
                      <a:cubicBezTo>
                        <a:pt x="19" y="237"/>
                        <a:pt x="19" y="236"/>
                        <a:pt x="19" y="236"/>
                      </a:cubicBezTo>
                      <a:close/>
                      <a:moveTo>
                        <a:pt x="21" y="236"/>
                      </a:moveTo>
                      <a:cubicBezTo>
                        <a:pt x="21" y="237"/>
                        <a:pt x="21" y="237"/>
                        <a:pt x="21" y="237"/>
                      </a:cubicBezTo>
                      <a:cubicBezTo>
                        <a:pt x="21" y="238"/>
                        <a:pt x="21" y="238"/>
                        <a:pt x="21" y="238"/>
                      </a:cubicBezTo>
                      <a:cubicBezTo>
                        <a:pt x="21" y="239"/>
                        <a:pt x="21" y="239"/>
                        <a:pt x="21" y="239"/>
                      </a:cubicBezTo>
                      <a:cubicBezTo>
                        <a:pt x="22" y="239"/>
                        <a:pt x="22" y="239"/>
                        <a:pt x="22" y="239"/>
                      </a:cubicBezTo>
                      <a:cubicBezTo>
                        <a:pt x="22" y="238"/>
                        <a:pt x="22" y="238"/>
                        <a:pt x="22" y="238"/>
                      </a:cubicBezTo>
                      <a:cubicBezTo>
                        <a:pt x="22" y="237"/>
                        <a:pt x="22" y="237"/>
                        <a:pt x="22" y="237"/>
                      </a:cubicBezTo>
                      <a:cubicBezTo>
                        <a:pt x="21" y="236"/>
                        <a:pt x="21" y="236"/>
                        <a:pt x="21" y="236"/>
                      </a:cubicBezTo>
                      <a:cubicBezTo>
                        <a:pt x="21" y="235"/>
                        <a:pt x="21" y="235"/>
                        <a:pt x="21" y="235"/>
                      </a:cubicBezTo>
                      <a:cubicBezTo>
                        <a:pt x="21" y="236"/>
                        <a:pt x="21" y="236"/>
                        <a:pt x="21" y="236"/>
                      </a:cubicBezTo>
                      <a:close/>
                      <a:moveTo>
                        <a:pt x="19" y="235"/>
                      </a:moveTo>
                      <a:cubicBezTo>
                        <a:pt x="20" y="235"/>
                        <a:pt x="20" y="235"/>
                        <a:pt x="20" y="235"/>
                      </a:cubicBezTo>
                      <a:cubicBezTo>
                        <a:pt x="20" y="235"/>
                        <a:pt x="20" y="235"/>
                        <a:pt x="20" y="235"/>
                      </a:cubicBezTo>
                      <a:cubicBezTo>
                        <a:pt x="21" y="235"/>
                        <a:pt x="21" y="235"/>
                        <a:pt x="21" y="235"/>
                      </a:cubicBezTo>
                      <a:cubicBezTo>
                        <a:pt x="21" y="234"/>
                        <a:pt x="21" y="234"/>
                        <a:pt x="21" y="234"/>
                      </a:cubicBezTo>
                      <a:cubicBezTo>
                        <a:pt x="21" y="234"/>
                        <a:pt x="21" y="234"/>
                        <a:pt x="21" y="234"/>
                      </a:cubicBezTo>
                      <a:cubicBezTo>
                        <a:pt x="19" y="234"/>
                        <a:pt x="19" y="234"/>
                        <a:pt x="19" y="234"/>
                      </a:cubicBezTo>
                      <a:cubicBezTo>
                        <a:pt x="19" y="235"/>
                        <a:pt x="19" y="235"/>
                        <a:pt x="19" y="235"/>
                      </a:cubicBezTo>
                      <a:close/>
                      <a:moveTo>
                        <a:pt x="10" y="235"/>
                      </a:moveTo>
                      <a:cubicBezTo>
                        <a:pt x="9" y="234"/>
                        <a:pt x="9" y="234"/>
                        <a:pt x="9" y="234"/>
                      </a:cubicBezTo>
                      <a:cubicBezTo>
                        <a:pt x="11" y="232"/>
                        <a:pt x="11" y="232"/>
                        <a:pt x="11" y="232"/>
                      </a:cubicBezTo>
                      <a:cubicBezTo>
                        <a:pt x="12" y="232"/>
                        <a:pt x="12" y="232"/>
                        <a:pt x="12" y="232"/>
                      </a:cubicBezTo>
                      <a:cubicBezTo>
                        <a:pt x="12" y="233"/>
                        <a:pt x="12" y="233"/>
                        <a:pt x="12" y="233"/>
                      </a:cubicBezTo>
                      <a:cubicBezTo>
                        <a:pt x="12" y="233"/>
                        <a:pt x="12" y="233"/>
                        <a:pt x="12" y="233"/>
                      </a:cubicBezTo>
                      <a:cubicBezTo>
                        <a:pt x="13" y="232"/>
                        <a:pt x="13" y="232"/>
                        <a:pt x="13" y="232"/>
                      </a:cubicBezTo>
                      <a:cubicBezTo>
                        <a:pt x="14" y="233"/>
                        <a:pt x="14" y="233"/>
                        <a:pt x="14" y="233"/>
                      </a:cubicBezTo>
                      <a:cubicBezTo>
                        <a:pt x="14" y="233"/>
                        <a:pt x="14" y="233"/>
                        <a:pt x="14" y="233"/>
                      </a:cubicBezTo>
                      <a:cubicBezTo>
                        <a:pt x="14" y="234"/>
                        <a:pt x="14" y="234"/>
                        <a:pt x="14" y="234"/>
                      </a:cubicBezTo>
                      <a:cubicBezTo>
                        <a:pt x="13" y="235"/>
                        <a:pt x="13" y="235"/>
                        <a:pt x="13" y="235"/>
                      </a:cubicBezTo>
                      <a:cubicBezTo>
                        <a:pt x="11" y="235"/>
                        <a:pt x="11" y="235"/>
                        <a:pt x="11" y="235"/>
                      </a:cubicBezTo>
                      <a:cubicBezTo>
                        <a:pt x="12" y="236"/>
                        <a:pt x="12" y="236"/>
                        <a:pt x="12" y="236"/>
                      </a:cubicBezTo>
                      <a:cubicBezTo>
                        <a:pt x="12" y="236"/>
                        <a:pt x="12" y="236"/>
                        <a:pt x="12" y="236"/>
                      </a:cubicBezTo>
                      <a:cubicBezTo>
                        <a:pt x="13" y="236"/>
                        <a:pt x="13" y="236"/>
                        <a:pt x="13" y="236"/>
                      </a:cubicBezTo>
                      <a:cubicBezTo>
                        <a:pt x="13" y="235"/>
                        <a:pt x="13" y="235"/>
                        <a:pt x="13" y="235"/>
                      </a:cubicBezTo>
                      <a:cubicBezTo>
                        <a:pt x="14" y="233"/>
                        <a:pt x="14" y="233"/>
                        <a:pt x="14" y="233"/>
                      </a:cubicBezTo>
                      <a:cubicBezTo>
                        <a:pt x="16" y="233"/>
                        <a:pt x="16" y="233"/>
                        <a:pt x="16" y="233"/>
                      </a:cubicBezTo>
                      <a:cubicBezTo>
                        <a:pt x="16" y="233"/>
                        <a:pt x="16" y="233"/>
                        <a:pt x="16" y="233"/>
                      </a:cubicBezTo>
                      <a:cubicBezTo>
                        <a:pt x="15" y="234"/>
                        <a:pt x="15" y="234"/>
                        <a:pt x="15" y="234"/>
                      </a:cubicBezTo>
                      <a:cubicBezTo>
                        <a:pt x="14" y="236"/>
                        <a:pt x="14" y="236"/>
                        <a:pt x="14" y="236"/>
                      </a:cubicBezTo>
                      <a:cubicBezTo>
                        <a:pt x="14" y="237"/>
                        <a:pt x="14" y="237"/>
                        <a:pt x="14" y="237"/>
                      </a:cubicBezTo>
                      <a:cubicBezTo>
                        <a:pt x="13" y="238"/>
                        <a:pt x="13" y="238"/>
                        <a:pt x="13" y="238"/>
                      </a:cubicBezTo>
                      <a:cubicBezTo>
                        <a:pt x="12" y="239"/>
                        <a:pt x="12" y="239"/>
                        <a:pt x="12" y="239"/>
                      </a:cubicBezTo>
                      <a:cubicBezTo>
                        <a:pt x="12" y="239"/>
                        <a:pt x="12" y="239"/>
                        <a:pt x="12" y="239"/>
                      </a:cubicBezTo>
                      <a:cubicBezTo>
                        <a:pt x="11" y="239"/>
                        <a:pt x="11" y="239"/>
                        <a:pt x="11" y="239"/>
                      </a:cubicBezTo>
                      <a:cubicBezTo>
                        <a:pt x="12" y="239"/>
                        <a:pt x="12" y="239"/>
                        <a:pt x="12" y="239"/>
                      </a:cubicBezTo>
                      <a:cubicBezTo>
                        <a:pt x="12" y="239"/>
                        <a:pt x="12" y="239"/>
                        <a:pt x="12" y="239"/>
                      </a:cubicBezTo>
                      <a:cubicBezTo>
                        <a:pt x="13" y="239"/>
                        <a:pt x="13" y="239"/>
                        <a:pt x="13" y="239"/>
                      </a:cubicBezTo>
                      <a:cubicBezTo>
                        <a:pt x="13" y="240"/>
                        <a:pt x="13" y="240"/>
                        <a:pt x="13" y="240"/>
                      </a:cubicBezTo>
                      <a:cubicBezTo>
                        <a:pt x="12" y="240"/>
                        <a:pt x="12" y="240"/>
                        <a:pt x="12" y="240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12" y="242"/>
                        <a:pt x="12" y="242"/>
                        <a:pt x="12" y="242"/>
                      </a:cubicBezTo>
                      <a:cubicBezTo>
                        <a:pt x="12" y="243"/>
                        <a:pt x="12" y="243"/>
                        <a:pt x="12" y="243"/>
                      </a:cubicBezTo>
                      <a:cubicBezTo>
                        <a:pt x="12" y="244"/>
                        <a:pt x="12" y="244"/>
                        <a:pt x="12" y="244"/>
                      </a:cubicBezTo>
                      <a:cubicBezTo>
                        <a:pt x="12" y="245"/>
                        <a:pt x="12" y="245"/>
                        <a:pt x="12" y="245"/>
                      </a:cubicBezTo>
                      <a:cubicBezTo>
                        <a:pt x="13" y="245"/>
                        <a:pt x="13" y="245"/>
                        <a:pt x="13" y="245"/>
                      </a:cubicBezTo>
                      <a:cubicBezTo>
                        <a:pt x="14" y="246"/>
                        <a:pt x="14" y="246"/>
                        <a:pt x="14" y="246"/>
                      </a:cubicBezTo>
                      <a:cubicBezTo>
                        <a:pt x="13" y="247"/>
                        <a:pt x="13" y="247"/>
                        <a:pt x="13" y="247"/>
                      </a:cubicBezTo>
                      <a:cubicBezTo>
                        <a:pt x="12" y="246"/>
                        <a:pt x="12" y="246"/>
                        <a:pt x="12" y="246"/>
                      </a:cubicBezTo>
                      <a:cubicBezTo>
                        <a:pt x="11" y="244"/>
                        <a:pt x="11" y="244"/>
                        <a:pt x="11" y="244"/>
                      </a:cubicBezTo>
                      <a:cubicBezTo>
                        <a:pt x="10" y="243"/>
                        <a:pt x="10" y="243"/>
                        <a:pt x="10" y="243"/>
                      </a:cubicBezTo>
                      <a:cubicBezTo>
                        <a:pt x="11" y="242"/>
                        <a:pt x="11" y="242"/>
                        <a:pt x="11" y="242"/>
                      </a:cubicBezTo>
                      <a:cubicBezTo>
                        <a:pt x="10" y="242"/>
                        <a:pt x="10" y="242"/>
                        <a:pt x="10" y="242"/>
                      </a:cubicBezTo>
                      <a:cubicBezTo>
                        <a:pt x="9" y="241"/>
                        <a:pt x="9" y="241"/>
                        <a:pt x="9" y="241"/>
                      </a:cubicBezTo>
                      <a:cubicBezTo>
                        <a:pt x="10" y="241"/>
                        <a:pt x="10" y="241"/>
                        <a:pt x="10" y="241"/>
                      </a:cubicBezTo>
                      <a:cubicBezTo>
                        <a:pt x="11" y="241"/>
                        <a:pt x="11" y="241"/>
                        <a:pt x="11" y="241"/>
                      </a:cubicBezTo>
                      <a:cubicBezTo>
                        <a:pt x="10" y="240"/>
                        <a:pt x="10" y="240"/>
                        <a:pt x="10" y="240"/>
                      </a:cubicBezTo>
                      <a:cubicBezTo>
                        <a:pt x="9" y="240"/>
                        <a:pt x="9" y="240"/>
                        <a:pt x="9" y="240"/>
                      </a:cubicBezTo>
                      <a:cubicBezTo>
                        <a:pt x="10" y="239"/>
                        <a:pt x="10" y="239"/>
                        <a:pt x="10" y="239"/>
                      </a:cubicBezTo>
                      <a:cubicBezTo>
                        <a:pt x="9" y="238"/>
                        <a:pt x="9" y="238"/>
                        <a:pt x="9" y="238"/>
                      </a:cubicBezTo>
                      <a:cubicBezTo>
                        <a:pt x="9" y="238"/>
                        <a:pt x="9" y="238"/>
                        <a:pt x="9" y="238"/>
                      </a:cubicBezTo>
                      <a:cubicBezTo>
                        <a:pt x="10" y="238"/>
                        <a:pt x="10" y="238"/>
                        <a:pt x="10" y="238"/>
                      </a:cubicBezTo>
                      <a:cubicBezTo>
                        <a:pt x="11" y="238"/>
                        <a:pt x="11" y="238"/>
                        <a:pt x="11" y="238"/>
                      </a:cubicBezTo>
                      <a:cubicBezTo>
                        <a:pt x="11" y="237"/>
                        <a:pt x="11" y="237"/>
                        <a:pt x="11" y="237"/>
                      </a:cubicBezTo>
                      <a:cubicBezTo>
                        <a:pt x="10" y="237"/>
                        <a:pt x="10" y="237"/>
                        <a:pt x="10" y="237"/>
                      </a:cubicBezTo>
                      <a:cubicBezTo>
                        <a:pt x="9" y="237"/>
                        <a:pt x="9" y="237"/>
                        <a:pt x="9" y="237"/>
                      </a:cubicBezTo>
                      <a:cubicBezTo>
                        <a:pt x="9" y="236"/>
                        <a:pt x="9" y="236"/>
                        <a:pt x="9" y="236"/>
                      </a:cubicBezTo>
                      <a:cubicBezTo>
                        <a:pt x="10" y="235"/>
                        <a:pt x="10" y="235"/>
                        <a:pt x="10" y="235"/>
                      </a:cubicBezTo>
                      <a:close/>
                      <a:moveTo>
                        <a:pt x="20" y="231"/>
                      </a:moveTo>
                      <a:cubicBezTo>
                        <a:pt x="20" y="230"/>
                        <a:pt x="20" y="230"/>
                        <a:pt x="20" y="230"/>
                      </a:cubicBezTo>
                      <a:cubicBezTo>
                        <a:pt x="21" y="230"/>
                        <a:pt x="21" y="230"/>
                        <a:pt x="21" y="230"/>
                      </a:cubicBezTo>
                      <a:cubicBezTo>
                        <a:pt x="21" y="230"/>
                        <a:pt x="21" y="230"/>
                        <a:pt x="21" y="230"/>
                      </a:cubicBezTo>
                      <a:cubicBezTo>
                        <a:pt x="20" y="231"/>
                        <a:pt x="20" y="231"/>
                        <a:pt x="20" y="231"/>
                      </a:cubicBezTo>
                      <a:close/>
                      <a:moveTo>
                        <a:pt x="111" y="109"/>
                      </a:moveTo>
                      <a:cubicBezTo>
                        <a:pt x="111" y="109"/>
                        <a:pt x="111" y="109"/>
                        <a:pt x="111" y="109"/>
                      </a:cubicBezTo>
                      <a:cubicBezTo>
                        <a:pt x="112" y="109"/>
                        <a:pt x="112" y="109"/>
                        <a:pt x="112" y="109"/>
                      </a:cubicBezTo>
                      <a:cubicBezTo>
                        <a:pt x="112" y="109"/>
                        <a:pt x="112" y="109"/>
                        <a:pt x="112" y="109"/>
                      </a:cubicBezTo>
                      <a:cubicBezTo>
                        <a:pt x="112" y="108"/>
                        <a:pt x="112" y="108"/>
                        <a:pt x="112" y="108"/>
                      </a:cubicBezTo>
                      <a:cubicBezTo>
                        <a:pt x="111" y="108"/>
                        <a:pt x="111" y="108"/>
                        <a:pt x="111" y="108"/>
                      </a:cubicBezTo>
                      <a:cubicBezTo>
                        <a:pt x="111" y="109"/>
                        <a:pt x="111" y="109"/>
                        <a:pt x="111" y="109"/>
                      </a:cubicBezTo>
                      <a:close/>
                      <a:moveTo>
                        <a:pt x="102" y="101"/>
                      </a:moveTo>
                      <a:cubicBezTo>
                        <a:pt x="103" y="101"/>
                        <a:pt x="103" y="101"/>
                        <a:pt x="103" y="101"/>
                      </a:cubicBezTo>
                      <a:cubicBezTo>
                        <a:pt x="103" y="101"/>
                        <a:pt x="103" y="101"/>
                        <a:pt x="103" y="101"/>
                      </a:cubicBezTo>
                      <a:cubicBezTo>
                        <a:pt x="103" y="100"/>
                        <a:pt x="103" y="100"/>
                        <a:pt x="103" y="100"/>
                      </a:cubicBezTo>
                      <a:cubicBezTo>
                        <a:pt x="103" y="100"/>
                        <a:pt x="103" y="100"/>
                        <a:pt x="103" y="100"/>
                      </a:cubicBezTo>
                      <a:cubicBezTo>
                        <a:pt x="102" y="101"/>
                        <a:pt x="102" y="101"/>
                        <a:pt x="102" y="101"/>
                      </a:cubicBezTo>
                      <a:close/>
                      <a:moveTo>
                        <a:pt x="71" y="103"/>
                      </a:moveTo>
                      <a:cubicBezTo>
                        <a:pt x="71" y="104"/>
                        <a:pt x="71" y="104"/>
                        <a:pt x="71" y="104"/>
                      </a:cubicBezTo>
                      <a:cubicBezTo>
                        <a:pt x="72" y="103"/>
                        <a:pt x="72" y="103"/>
                        <a:pt x="72" y="103"/>
                      </a:cubicBezTo>
                      <a:cubicBezTo>
                        <a:pt x="71" y="103"/>
                        <a:pt x="71" y="103"/>
                        <a:pt x="71" y="103"/>
                      </a:cubicBezTo>
                      <a:cubicBezTo>
                        <a:pt x="71" y="103"/>
                        <a:pt x="71" y="103"/>
                        <a:pt x="71" y="103"/>
                      </a:cubicBezTo>
                      <a:close/>
                      <a:moveTo>
                        <a:pt x="71" y="105"/>
                      </a:moveTo>
                      <a:cubicBezTo>
                        <a:pt x="71" y="104"/>
                        <a:pt x="71" y="104"/>
                        <a:pt x="71" y="104"/>
                      </a:cubicBezTo>
                      <a:cubicBezTo>
                        <a:pt x="71" y="104"/>
                        <a:pt x="71" y="104"/>
                        <a:pt x="71" y="104"/>
                      </a:cubicBezTo>
                      <a:cubicBezTo>
                        <a:pt x="71" y="105"/>
                        <a:pt x="71" y="105"/>
                        <a:pt x="71" y="105"/>
                      </a:cubicBezTo>
                      <a:cubicBezTo>
                        <a:pt x="71" y="105"/>
                        <a:pt x="71" y="105"/>
                        <a:pt x="71" y="105"/>
                      </a:cubicBezTo>
                      <a:close/>
                      <a:moveTo>
                        <a:pt x="69" y="107"/>
                      </a:moveTo>
                      <a:cubicBezTo>
                        <a:pt x="69" y="108"/>
                        <a:pt x="69" y="108"/>
                        <a:pt x="69" y="108"/>
                      </a:cubicBezTo>
                      <a:cubicBezTo>
                        <a:pt x="69" y="109"/>
                        <a:pt x="69" y="109"/>
                        <a:pt x="69" y="109"/>
                      </a:cubicBezTo>
                      <a:cubicBezTo>
                        <a:pt x="69" y="110"/>
                        <a:pt x="69" y="110"/>
                        <a:pt x="69" y="110"/>
                      </a:cubicBezTo>
                      <a:cubicBezTo>
                        <a:pt x="70" y="110"/>
                        <a:pt x="70" y="110"/>
                        <a:pt x="70" y="110"/>
                      </a:cubicBezTo>
                      <a:cubicBezTo>
                        <a:pt x="70" y="109"/>
                        <a:pt x="70" y="109"/>
                        <a:pt x="70" y="109"/>
                      </a:cubicBezTo>
                      <a:cubicBezTo>
                        <a:pt x="71" y="109"/>
                        <a:pt x="71" y="109"/>
                        <a:pt x="71" y="109"/>
                      </a:cubicBezTo>
                      <a:cubicBezTo>
                        <a:pt x="74" y="107"/>
                        <a:pt x="74" y="107"/>
                        <a:pt x="74" y="107"/>
                      </a:cubicBezTo>
                      <a:cubicBezTo>
                        <a:pt x="75" y="106"/>
                        <a:pt x="75" y="106"/>
                        <a:pt x="75" y="106"/>
                      </a:cubicBezTo>
                      <a:cubicBezTo>
                        <a:pt x="76" y="105"/>
                        <a:pt x="76" y="105"/>
                        <a:pt x="76" y="105"/>
                      </a:cubicBezTo>
                      <a:cubicBezTo>
                        <a:pt x="75" y="106"/>
                        <a:pt x="75" y="106"/>
                        <a:pt x="75" y="106"/>
                      </a:cubicBezTo>
                      <a:cubicBezTo>
                        <a:pt x="75" y="105"/>
                        <a:pt x="75" y="105"/>
                        <a:pt x="75" y="105"/>
                      </a:cubicBezTo>
                      <a:cubicBezTo>
                        <a:pt x="75" y="104"/>
                        <a:pt x="75" y="104"/>
                        <a:pt x="75" y="104"/>
                      </a:cubicBezTo>
                      <a:cubicBezTo>
                        <a:pt x="74" y="104"/>
                        <a:pt x="74" y="104"/>
                        <a:pt x="74" y="104"/>
                      </a:cubicBezTo>
                      <a:cubicBezTo>
                        <a:pt x="74" y="105"/>
                        <a:pt x="74" y="105"/>
                        <a:pt x="74" y="105"/>
                      </a:cubicBezTo>
                      <a:cubicBezTo>
                        <a:pt x="73" y="105"/>
                        <a:pt x="73" y="105"/>
                        <a:pt x="73" y="105"/>
                      </a:cubicBezTo>
                      <a:cubicBezTo>
                        <a:pt x="73" y="106"/>
                        <a:pt x="73" y="106"/>
                        <a:pt x="73" y="106"/>
                      </a:cubicBezTo>
                      <a:cubicBezTo>
                        <a:pt x="72" y="106"/>
                        <a:pt x="72" y="106"/>
                        <a:pt x="72" y="106"/>
                      </a:cubicBezTo>
                      <a:cubicBezTo>
                        <a:pt x="72" y="106"/>
                        <a:pt x="72" y="106"/>
                        <a:pt x="72" y="106"/>
                      </a:cubicBezTo>
                      <a:cubicBezTo>
                        <a:pt x="72" y="107"/>
                        <a:pt x="72" y="107"/>
                        <a:pt x="72" y="107"/>
                      </a:cubicBezTo>
                      <a:cubicBezTo>
                        <a:pt x="71" y="106"/>
                        <a:pt x="71" y="106"/>
                        <a:pt x="71" y="106"/>
                      </a:cubicBezTo>
                      <a:cubicBezTo>
                        <a:pt x="71" y="106"/>
                        <a:pt x="71" y="106"/>
                        <a:pt x="71" y="106"/>
                      </a:cubicBezTo>
                      <a:cubicBezTo>
                        <a:pt x="71" y="105"/>
                        <a:pt x="71" y="105"/>
                        <a:pt x="71" y="105"/>
                      </a:cubicBezTo>
                      <a:cubicBezTo>
                        <a:pt x="70" y="106"/>
                        <a:pt x="70" y="106"/>
                        <a:pt x="70" y="106"/>
                      </a:cubicBezTo>
                      <a:cubicBezTo>
                        <a:pt x="70" y="106"/>
                        <a:pt x="70" y="106"/>
                        <a:pt x="70" y="106"/>
                      </a:cubicBezTo>
                      <a:cubicBezTo>
                        <a:pt x="70" y="107"/>
                        <a:pt x="70" y="107"/>
                        <a:pt x="70" y="107"/>
                      </a:cubicBezTo>
                      <a:cubicBezTo>
                        <a:pt x="69" y="107"/>
                        <a:pt x="69" y="107"/>
                        <a:pt x="69" y="107"/>
                      </a:cubicBezTo>
                      <a:close/>
                      <a:moveTo>
                        <a:pt x="66" y="110"/>
                      </a:moveTo>
                      <a:cubicBezTo>
                        <a:pt x="66" y="109"/>
                        <a:pt x="66" y="109"/>
                        <a:pt x="66" y="109"/>
                      </a:cubicBezTo>
                      <a:cubicBezTo>
                        <a:pt x="66" y="107"/>
                        <a:pt x="66" y="107"/>
                        <a:pt x="66" y="107"/>
                      </a:cubicBezTo>
                      <a:cubicBezTo>
                        <a:pt x="65" y="108"/>
                        <a:pt x="65" y="108"/>
                        <a:pt x="65" y="108"/>
                      </a:cubicBezTo>
                      <a:cubicBezTo>
                        <a:pt x="65" y="109"/>
                        <a:pt x="65" y="109"/>
                        <a:pt x="65" y="109"/>
                      </a:cubicBezTo>
                      <a:cubicBezTo>
                        <a:pt x="65" y="109"/>
                        <a:pt x="65" y="109"/>
                        <a:pt x="65" y="109"/>
                      </a:cubicBezTo>
                      <a:cubicBezTo>
                        <a:pt x="65" y="109"/>
                        <a:pt x="65" y="109"/>
                        <a:pt x="65" y="109"/>
                      </a:cubicBezTo>
                      <a:cubicBezTo>
                        <a:pt x="65" y="109"/>
                        <a:pt x="66" y="110"/>
                        <a:pt x="66" y="110"/>
                      </a:cubicBezTo>
                      <a:close/>
                      <a:moveTo>
                        <a:pt x="66" y="110"/>
                      </a:moveTo>
                      <a:cubicBezTo>
                        <a:pt x="67" y="110"/>
                        <a:pt x="67" y="110"/>
                        <a:pt x="67" y="110"/>
                      </a:cubicBezTo>
                      <a:cubicBezTo>
                        <a:pt x="67" y="109"/>
                        <a:pt x="67" y="109"/>
                        <a:pt x="67" y="109"/>
                      </a:cubicBezTo>
                      <a:cubicBezTo>
                        <a:pt x="67" y="109"/>
                        <a:pt x="67" y="109"/>
                        <a:pt x="67" y="109"/>
                      </a:cubicBezTo>
                      <a:cubicBezTo>
                        <a:pt x="67" y="107"/>
                        <a:pt x="67" y="107"/>
                        <a:pt x="67" y="107"/>
                      </a:cubicBezTo>
                      <a:cubicBezTo>
                        <a:pt x="67" y="107"/>
                        <a:pt x="67" y="107"/>
                        <a:pt x="67" y="107"/>
                      </a:cubicBezTo>
                      <a:cubicBezTo>
                        <a:pt x="68" y="107"/>
                        <a:pt x="68" y="107"/>
                        <a:pt x="68" y="107"/>
                      </a:cubicBezTo>
                      <a:cubicBezTo>
                        <a:pt x="68" y="106"/>
                        <a:pt x="68" y="106"/>
                        <a:pt x="68" y="106"/>
                      </a:cubicBezTo>
                      <a:cubicBezTo>
                        <a:pt x="68" y="106"/>
                        <a:pt x="68" y="106"/>
                        <a:pt x="68" y="106"/>
                      </a:cubicBezTo>
                      <a:cubicBezTo>
                        <a:pt x="69" y="107"/>
                        <a:pt x="69" y="107"/>
                        <a:pt x="69" y="107"/>
                      </a:cubicBezTo>
                      <a:cubicBezTo>
                        <a:pt x="68" y="109"/>
                        <a:pt x="68" y="109"/>
                        <a:pt x="68" y="109"/>
                      </a:cubicBezTo>
                      <a:cubicBezTo>
                        <a:pt x="68" y="110"/>
                        <a:pt x="68" y="110"/>
                        <a:pt x="68" y="110"/>
                      </a:cubicBezTo>
                      <a:cubicBezTo>
                        <a:pt x="68" y="110"/>
                        <a:pt x="68" y="110"/>
                        <a:pt x="68" y="110"/>
                      </a:cubicBezTo>
                      <a:cubicBezTo>
                        <a:pt x="67" y="111"/>
                        <a:pt x="67" y="111"/>
                        <a:pt x="67" y="111"/>
                      </a:cubicBezTo>
                      <a:cubicBezTo>
                        <a:pt x="66" y="110"/>
                        <a:pt x="66" y="110"/>
                        <a:pt x="66" y="110"/>
                      </a:cubicBezTo>
                      <a:close/>
                      <a:moveTo>
                        <a:pt x="68" y="114"/>
                      </a:moveTo>
                      <a:cubicBezTo>
                        <a:pt x="68" y="114"/>
                        <a:pt x="68" y="114"/>
                        <a:pt x="68" y="114"/>
                      </a:cubicBezTo>
                      <a:cubicBezTo>
                        <a:pt x="67" y="112"/>
                        <a:pt x="67" y="112"/>
                        <a:pt x="67" y="112"/>
                      </a:cubicBezTo>
                      <a:cubicBezTo>
                        <a:pt x="67" y="111"/>
                        <a:pt x="67" y="111"/>
                        <a:pt x="67" y="111"/>
                      </a:cubicBezTo>
                      <a:cubicBezTo>
                        <a:pt x="67" y="111"/>
                        <a:pt x="67" y="111"/>
                        <a:pt x="67" y="111"/>
                      </a:cubicBezTo>
                      <a:cubicBezTo>
                        <a:pt x="65" y="110"/>
                        <a:pt x="65" y="110"/>
                        <a:pt x="65" y="110"/>
                      </a:cubicBezTo>
                      <a:cubicBezTo>
                        <a:pt x="65" y="110"/>
                        <a:pt x="65" y="110"/>
                        <a:pt x="65" y="110"/>
                      </a:cubicBezTo>
                      <a:cubicBezTo>
                        <a:pt x="65" y="111"/>
                        <a:pt x="65" y="111"/>
                        <a:pt x="65" y="111"/>
                      </a:cubicBezTo>
                      <a:cubicBezTo>
                        <a:pt x="66" y="112"/>
                        <a:pt x="66" y="112"/>
                        <a:pt x="66" y="112"/>
                      </a:cubicBezTo>
                      <a:cubicBezTo>
                        <a:pt x="65" y="112"/>
                        <a:pt x="65" y="112"/>
                        <a:pt x="65" y="112"/>
                      </a:cubicBezTo>
                      <a:cubicBezTo>
                        <a:pt x="65" y="112"/>
                        <a:pt x="65" y="112"/>
                        <a:pt x="65" y="112"/>
                      </a:cubicBezTo>
                      <a:cubicBezTo>
                        <a:pt x="66" y="113"/>
                        <a:pt x="66" y="113"/>
                        <a:pt x="66" y="113"/>
                      </a:cubicBezTo>
                      <a:cubicBezTo>
                        <a:pt x="68" y="114"/>
                        <a:pt x="68" y="114"/>
                        <a:pt x="68" y="114"/>
                      </a:cubicBezTo>
                      <a:close/>
                      <a:moveTo>
                        <a:pt x="58" y="100"/>
                      </a:moveTo>
                      <a:cubicBezTo>
                        <a:pt x="58" y="101"/>
                        <a:pt x="58" y="101"/>
                        <a:pt x="58" y="101"/>
                      </a:cubicBezTo>
                      <a:cubicBezTo>
                        <a:pt x="59" y="101"/>
                        <a:pt x="59" y="101"/>
                        <a:pt x="59" y="101"/>
                      </a:cubicBezTo>
                      <a:cubicBezTo>
                        <a:pt x="60" y="101"/>
                        <a:pt x="60" y="101"/>
                        <a:pt x="60" y="101"/>
                      </a:cubicBezTo>
                      <a:cubicBezTo>
                        <a:pt x="60" y="101"/>
                        <a:pt x="60" y="101"/>
                        <a:pt x="60" y="101"/>
                      </a:cubicBezTo>
                      <a:cubicBezTo>
                        <a:pt x="59" y="100"/>
                        <a:pt x="59" y="100"/>
                        <a:pt x="59" y="100"/>
                      </a:cubicBezTo>
                      <a:cubicBezTo>
                        <a:pt x="58" y="99"/>
                        <a:pt x="58" y="99"/>
                        <a:pt x="58" y="99"/>
                      </a:cubicBezTo>
                      <a:cubicBezTo>
                        <a:pt x="58" y="100"/>
                        <a:pt x="58" y="100"/>
                        <a:pt x="58" y="100"/>
                      </a:cubicBezTo>
                      <a:close/>
                      <a:moveTo>
                        <a:pt x="39" y="271"/>
                      </a:moveTo>
                      <a:cubicBezTo>
                        <a:pt x="39" y="271"/>
                        <a:pt x="39" y="271"/>
                        <a:pt x="39" y="271"/>
                      </a:cubicBezTo>
                      <a:cubicBezTo>
                        <a:pt x="38" y="271"/>
                        <a:pt x="38" y="271"/>
                        <a:pt x="38" y="271"/>
                      </a:cubicBezTo>
                      <a:cubicBezTo>
                        <a:pt x="38" y="269"/>
                        <a:pt x="38" y="269"/>
                        <a:pt x="38" y="269"/>
                      </a:cubicBezTo>
                      <a:cubicBezTo>
                        <a:pt x="39" y="268"/>
                        <a:pt x="39" y="268"/>
                        <a:pt x="39" y="268"/>
                      </a:cubicBezTo>
                      <a:cubicBezTo>
                        <a:pt x="39" y="267"/>
                        <a:pt x="39" y="267"/>
                        <a:pt x="39" y="267"/>
                      </a:cubicBezTo>
                      <a:cubicBezTo>
                        <a:pt x="39" y="267"/>
                        <a:pt x="39" y="267"/>
                        <a:pt x="39" y="267"/>
                      </a:cubicBezTo>
                      <a:cubicBezTo>
                        <a:pt x="38" y="268"/>
                        <a:pt x="38" y="268"/>
                        <a:pt x="38" y="268"/>
                      </a:cubicBezTo>
                      <a:cubicBezTo>
                        <a:pt x="37" y="268"/>
                        <a:pt x="37" y="268"/>
                        <a:pt x="37" y="268"/>
                      </a:cubicBezTo>
                      <a:cubicBezTo>
                        <a:pt x="36" y="267"/>
                        <a:pt x="36" y="267"/>
                        <a:pt x="36" y="267"/>
                      </a:cubicBezTo>
                      <a:cubicBezTo>
                        <a:pt x="36" y="266"/>
                        <a:pt x="36" y="266"/>
                        <a:pt x="36" y="266"/>
                      </a:cubicBezTo>
                      <a:cubicBezTo>
                        <a:pt x="36" y="266"/>
                        <a:pt x="36" y="266"/>
                        <a:pt x="36" y="266"/>
                      </a:cubicBezTo>
                      <a:cubicBezTo>
                        <a:pt x="37" y="267"/>
                        <a:pt x="37" y="267"/>
                        <a:pt x="37" y="267"/>
                      </a:cubicBezTo>
                      <a:cubicBezTo>
                        <a:pt x="37" y="267"/>
                        <a:pt x="37" y="267"/>
                        <a:pt x="37" y="267"/>
                      </a:cubicBezTo>
                      <a:cubicBezTo>
                        <a:pt x="37" y="267"/>
                        <a:pt x="37" y="267"/>
                        <a:pt x="37" y="267"/>
                      </a:cubicBezTo>
                      <a:cubicBezTo>
                        <a:pt x="37" y="266"/>
                        <a:pt x="37" y="266"/>
                        <a:pt x="37" y="266"/>
                      </a:cubicBezTo>
                      <a:cubicBezTo>
                        <a:pt x="36" y="265"/>
                        <a:pt x="36" y="265"/>
                        <a:pt x="36" y="265"/>
                      </a:cubicBezTo>
                      <a:cubicBezTo>
                        <a:pt x="36" y="265"/>
                        <a:pt x="36" y="265"/>
                        <a:pt x="36" y="265"/>
                      </a:cubicBezTo>
                      <a:cubicBezTo>
                        <a:pt x="35" y="266"/>
                        <a:pt x="35" y="266"/>
                        <a:pt x="35" y="266"/>
                      </a:cubicBezTo>
                      <a:cubicBezTo>
                        <a:pt x="34" y="265"/>
                        <a:pt x="34" y="265"/>
                        <a:pt x="34" y="265"/>
                      </a:cubicBezTo>
                      <a:cubicBezTo>
                        <a:pt x="34" y="264"/>
                        <a:pt x="34" y="264"/>
                        <a:pt x="34" y="264"/>
                      </a:cubicBezTo>
                      <a:cubicBezTo>
                        <a:pt x="34" y="264"/>
                        <a:pt x="34" y="264"/>
                        <a:pt x="34" y="264"/>
                      </a:cubicBezTo>
                      <a:cubicBezTo>
                        <a:pt x="35" y="263"/>
                        <a:pt x="35" y="263"/>
                        <a:pt x="35" y="263"/>
                      </a:cubicBezTo>
                      <a:cubicBezTo>
                        <a:pt x="35" y="262"/>
                        <a:pt x="35" y="262"/>
                        <a:pt x="35" y="262"/>
                      </a:cubicBezTo>
                      <a:cubicBezTo>
                        <a:pt x="36" y="262"/>
                        <a:pt x="36" y="262"/>
                        <a:pt x="36" y="262"/>
                      </a:cubicBezTo>
                      <a:cubicBezTo>
                        <a:pt x="36" y="261"/>
                        <a:pt x="36" y="261"/>
                        <a:pt x="36" y="261"/>
                      </a:cubicBezTo>
                      <a:cubicBezTo>
                        <a:pt x="35" y="262"/>
                        <a:pt x="35" y="262"/>
                        <a:pt x="35" y="262"/>
                      </a:cubicBezTo>
                      <a:cubicBezTo>
                        <a:pt x="34" y="262"/>
                        <a:pt x="34" y="262"/>
                        <a:pt x="34" y="262"/>
                      </a:cubicBezTo>
                      <a:cubicBezTo>
                        <a:pt x="34" y="261"/>
                        <a:pt x="34" y="261"/>
                        <a:pt x="34" y="261"/>
                      </a:cubicBezTo>
                      <a:cubicBezTo>
                        <a:pt x="34" y="261"/>
                        <a:pt x="34" y="261"/>
                        <a:pt x="34" y="261"/>
                      </a:cubicBezTo>
                      <a:cubicBezTo>
                        <a:pt x="35" y="260"/>
                        <a:pt x="35" y="260"/>
                        <a:pt x="35" y="260"/>
                      </a:cubicBezTo>
                      <a:cubicBezTo>
                        <a:pt x="35" y="259"/>
                        <a:pt x="35" y="259"/>
                        <a:pt x="35" y="259"/>
                      </a:cubicBezTo>
                      <a:cubicBezTo>
                        <a:pt x="35" y="258"/>
                        <a:pt x="35" y="258"/>
                        <a:pt x="35" y="258"/>
                      </a:cubicBezTo>
                      <a:cubicBezTo>
                        <a:pt x="35" y="258"/>
                        <a:pt x="35" y="258"/>
                        <a:pt x="35" y="258"/>
                      </a:cubicBezTo>
                      <a:cubicBezTo>
                        <a:pt x="35" y="258"/>
                        <a:pt x="35" y="258"/>
                        <a:pt x="35" y="258"/>
                      </a:cubicBezTo>
                      <a:cubicBezTo>
                        <a:pt x="35" y="259"/>
                        <a:pt x="35" y="259"/>
                        <a:pt x="35" y="259"/>
                      </a:cubicBezTo>
                      <a:cubicBezTo>
                        <a:pt x="34" y="260"/>
                        <a:pt x="34" y="260"/>
                        <a:pt x="34" y="260"/>
                      </a:cubicBezTo>
                      <a:cubicBezTo>
                        <a:pt x="33" y="261"/>
                        <a:pt x="33" y="261"/>
                        <a:pt x="33" y="261"/>
                      </a:cubicBezTo>
                      <a:cubicBezTo>
                        <a:pt x="33" y="261"/>
                        <a:pt x="33" y="261"/>
                        <a:pt x="33" y="261"/>
                      </a:cubicBezTo>
                      <a:cubicBezTo>
                        <a:pt x="32" y="261"/>
                        <a:pt x="32" y="261"/>
                        <a:pt x="32" y="261"/>
                      </a:cubicBezTo>
                      <a:cubicBezTo>
                        <a:pt x="32" y="261"/>
                        <a:pt x="32" y="261"/>
                        <a:pt x="32" y="261"/>
                      </a:cubicBezTo>
                      <a:cubicBezTo>
                        <a:pt x="32" y="260"/>
                        <a:pt x="32" y="260"/>
                        <a:pt x="32" y="260"/>
                      </a:cubicBezTo>
                      <a:cubicBezTo>
                        <a:pt x="32" y="260"/>
                        <a:pt x="32" y="260"/>
                        <a:pt x="32" y="260"/>
                      </a:cubicBezTo>
                      <a:cubicBezTo>
                        <a:pt x="32" y="260"/>
                        <a:pt x="32" y="260"/>
                        <a:pt x="32" y="260"/>
                      </a:cubicBezTo>
                      <a:cubicBezTo>
                        <a:pt x="31" y="260"/>
                        <a:pt x="31" y="260"/>
                        <a:pt x="31" y="260"/>
                      </a:cubicBezTo>
                      <a:cubicBezTo>
                        <a:pt x="31" y="261"/>
                        <a:pt x="31" y="261"/>
                        <a:pt x="31" y="261"/>
                      </a:cubicBezTo>
                      <a:cubicBezTo>
                        <a:pt x="31" y="261"/>
                        <a:pt x="31" y="261"/>
                        <a:pt x="31" y="261"/>
                      </a:cubicBezTo>
                      <a:cubicBezTo>
                        <a:pt x="31" y="260"/>
                        <a:pt x="31" y="260"/>
                        <a:pt x="31" y="260"/>
                      </a:cubicBezTo>
                      <a:cubicBezTo>
                        <a:pt x="30" y="260"/>
                        <a:pt x="30" y="260"/>
                        <a:pt x="30" y="260"/>
                      </a:cubicBezTo>
                      <a:cubicBezTo>
                        <a:pt x="30" y="261"/>
                        <a:pt x="30" y="261"/>
                        <a:pt x="30" y="261"/>
                      </a:cubicBezTo>
                      <a:cubicBezTo>
                        <a:pt x="29" y="260"/>
                        <a:pt x="29" y="260"/>
                        <a:pt x="29" y="260"/>
                      </a:cubicBezTo>
                      <a:cubicBezTo>
                        <a:pt x="29" y="260"/>
                        <a:pt x="29" y="260"/>
                        <a:pt x="29" y="260"/>
                      </a:cubicBezTo>
                      <a:cubicBezTo>
                        <a:pt x="30" y="259"/>
                        <a:pt x="30" y="259"/>
                        <a:pt x="30" y="259"/>
                      </a:cubicBezTo>
                      <a:cubicBezTo>
                        <a:pt x="30" y="259"/>
                        <a:pt x="30" y="259"/>
                        <a:pt x="30" y="259"/>
                      </a:cubicBezTo>
                      <a:cubicBezTo>
                        <a:pt x="31" y="259"/>
                        <a:pt x="31" y="259"/>
                        <a:pt x="31" y="259"/>
                      </a:cubicBezTo>
                      <a:cubicBezTo>
                        <a:pt x="33" y="258"/>
                        <a:pt x="33" y="258"/>
                        <a:pt x="33" y="258"/>
                      </a:cubicBezTo>
                      <a:cubicBezTo>
                        <a:pt x="33" y="258"/>
                        <a:pt x="33" y="258"/>
                        <a:pt x="33" y="258"/>
                      </a:cubicBezTo>
                      <a:cubicBezTo>
                        <a:pt x="33" y="257"/>
                        <a:pt x="33" y="257"/>
                        <a:pt x="33" y="257"/>
                      </a:cubicBezTo>
                      <a:cubicBezTo>
                        <a:pt x="33" y="257"/>
                        <a:pt x="33" y="257"/>
                        <a:pt x="33" y="257"/>
                      </a:cubicBezTo>
                      <a:cubicBezTo>
                        <a:pt x="32" y="258"/>
                        <a:pt x="32" y="258"/>
                        <a:pt x="32" y="258"/>
                      </a:cubicBezTo>
                      <a:cubicBezTo>
                        <a:pt x="31" y="259"/>
                        <a:pt x="31" y="259"/>
                        <a:pt x="31" y="259"/>
                      </a:cubicBezTo>
                      <a:cubicBezTo>
                        <a:pt x="31" y="259"/>
                        <a:pt x="31" y="259"/>
                        <a:pt x="31" y="259"/>
                      </a:cubicBezTo>
                      <a:cubicBezTo>
                        <a:pt x="30" y="259"/>
                        <a:pt x="30" y="259"/>
                        <a:pt x="30" y="259"/>
                      </a:cubicBezTo>
                      <a:cubicBezTo>
                        <a:pt x="30" y="258"/>
                        <a:pt x="30" y="258"/>
                        <a:pt x="30" y="258"/>
                      </a:cubicBezTo>
                      <a:cubicBezTo>
                        <a:pt x="29" y="258"/>
                        <a:pt x="29" y="258"/>
                        <a:pt x="29" y="258"/>
                      </a:cubicBezTo>
                      <a:cubicBezTo>
                        <a:pt x="29" y="258"/>
                        <a:pt x="29" y="258"/>
                        <a:pt x="29" y="258"/>
                      </a:cubicBezTo>
                      <a:cubicBezTo>
                        <a:pt x="29" y="257"/>
                        <a:pt x="29" y="257"/>
                        <a:pt x="29" y="257"/>
                      </a:cubicBezTo>
                      <a:cubicBezTo>
                        <a:pt x="29" y="257"/>
                        <a:pt x="29" y="257"/>
                        <a:pt x="29" y="257"/>
                      </a:cubicBezTo>
                      <a:cubicBezTo>
                        <a:pt x="28" y="257"/>
                        <a:pt x="28" y="257"/>
                        <a:pt x="28" y="257"/>
                      </a:cubicBezTo>
                      <a:cubicBezTo>
                        <a:pt x="27" y="257"/>
                        <a:pt x="27" y="257"/>
                        <a:pt x="27" y="257"/>
                      </a:cubicBezTo>
                      <a:cubicBezTo>
                        <a:pt x="27" y="257"/>
                        <a:pt x="27" y="257"/>
                        <a:pt x="27" y="257"/>
                      </a:cubicBezTo>
                      <a:cubicBezTo>
                        <a:pt x="26" y="258"/>
                        <a:pt x="26" y="258"/>
                        <a:pt x="26" y="258"/>
                      </a:cubicBezTo>
                      <a:cubicBezTo>
                        <a:pt x="25" y="257"/>
                        <a:pt x="25" y="257"/>
                        <a:pt x="25" y="257"/>
                      </a:cubicBezTo>
                      <a:cubicBezTo>
                        <a:pt x="25" y="256"/>
                        <a:pt x="25" y="256"/>
                        <a:pt x="25" y="256"/>
                      </a:cubicBezTo>
                      <a:cubicBezTo>
                        <a:pt x="25" y="256"/>
                        <a:pt x="25" y="256"/>
                        <a:pt x="25" y="256"/>
                      </a:cubicBezTo>
                      <a:cubicBezTo>
                        <a:pt x="26" y="256"/>
                        <a:pt x="26" y="256"/>
                        <a:pt x="26" y="256"/>
                      </a:cubicBezTo>
                      <a:cubicBezTo>
                        <a:pt x="27" y="257"/>
                        <a:pt x="27" y="257"/>
                        <a:pt x="27" y="257"/>
                      </a:cubicBezTo>
                      <a:cubicBezTo>
                        <a:pt x="28" y="256"/>
                        <a:pt x="28" y="256"/>
                        <a:pt x="28" y="256"/>
                      </a:cubicBezTo>
                      <a:cubicBezTo>
                        <a:pt x="28" y="256"/>
                        <a:pt x="28" y="256"/>
                        <a:pt x="28" y="256"/>
                      </a:cubicBezTo>
                      <a:cubicBezTo>
                        <a:pt x="28" y="256"/>
                        <a:pt x="28" y="256"/>
                        <a:pt x="28" y="256"/>
                      </a:cubicBezTo>
                      <a:cubicBezTo>
                        <a:pt x="26" y="256"/>
                        <a:pt x="26" y="256"/>
                        <a:pt x="26" y="256"/>
                      </a:cubicBezTo>
                      <a:cubicBezTo>
                        <a:pt x="26" y="256"/>
                        <a:pt x="26" y="256"/>
                        <a:pt x="26" y="256"/>
                      </a:cubicBezTo>
                      <a:cubicBezTo>
                        <a:pt x="26" y="256"/>
                        <a:pt x="26" y="256"/>
                        <a:pt x="26" y="256"/>
                      </a:cubicBezTo>
                      <a:cubicBezTo>
                        <a:pt x="27" y="256"/>
                        <a:pt x="27" y="256"/>
                        <a:pt x="27" y="256"/>
                      </a:cubicBezTo>
                      <a:cubicBezTo>
                        <a:pt x="28" y="256"/>
                        <a:pt x="28" y="256"/>
                        <a:pt x="28" y="256"/>
                      </a:cubicBezTo>
                      <a:cubicBezTo>
                        <a:pt x="28" y="255"/>
                        <a:pt x="28" y="255"/>
                        <a:pt x="28" y="255"/>
                      </a:cubicBezTo>
                      <a:cubicBezTo>
                        <a:pt x="27" y="255"/>
                        <a:pt x="27" y="255"/>
                        <a:pt x="27" y="255"/>
                      </a:cubicBezTo>
                      <a:cubicBezTo>
                        <a:pt x="26" y="255"/>
                        <a:pt x="26" y="255"/>
                        <a:pt x="26" y="255"/>
                      </a:cubicBezTo>
                      <a:cubicBezTo>
                        <a:pt x="25" y="255"/>
                        <a:pt x="25" y="255"/>
                        <a:pt x="25" y="255"/>
                      </a:cubicBezTo>
                      <a:cubicBezTo>
                        <a:pt x="25" y="255"/>
                        <a:pt x="25" y="255"/>
                        <a:pt x="25" y="255"/>
                      </a:cubicBezTo>
                      <a:cubicBezTo>
                        <a:pt x="24" y="255"/>
                        <a:pt x="24" y="255"/>
                        <a:pt x="24" y="255"/>
                      </a:cubicBezTo>
                      <a:cubicBezTo>
                        <a:pt x="24" y="254"/>
                        <a:pt x="24" y="254"/>
                        <a:pt x="24" y="254"/>
                      </a:cubicBezTo>
                      <a:cubicBezTo>
                        <a:pt x="25" y="254"/>
                        <a:pt x="25" y="254"/>
                        <a:pt x="25" y="254"/>
                      </a:cubicBezTo>
                      <a:cubicBezTo>
                        <a:pt x="26" y="254"/>
                        <a:pt x="26" y="254"/>
                        <a:pt x="26" y="254"/>
                      </a:cubicBezTo>
                      <a:cubicBezTo>
                        <a:pt x="27" y="254"/>
                        <a:pt x="27" y="254"/>
                        <a:pt x="27" y="254"/>
                      </a:cubicBezTo>
                      <a:cubicBezTo>
                        <a:pt x="27" y="254"/>
                        <a:pt x="27" y="254"/>
                        <a:pt x="27" y="254"/>
                      </a:cubicBezTo>
                      <a:cubicBezTo>
                        <a:pt x="26" y="254"/>
                        <a:pt x="26" y="254"/>
                        <a:pt x="26" y="254"/>
                      </a:cubicBezTo>
                      <a:cubicBezTo>
                        <a:pt x="26" y="254"/>
                        <a:pt x="26" y="254"/>
                        <a:pt x="26" y="254"/>
                      </a:cubicBezTo>
                      <a:cubicBezTo>
                        <a:pt x="25" y="254"/>
                        <a:pt x="25" y="254"/>
                        <a:pt x="25" y="254"/>
                      </a:cubicBezTo>
                      <a:cubicBezTo>
                        <a:pt x="25" y="253"/>
                        <a:pt x="25" y="253"/>
                        <a:pt x="25" y="253"/>
                      </a:cubicBezTo>
                      <a:cubicBezTo>
                        <a:pt x="26" y="253"/>
                        <a:pt x="26" y="253"/>
                        <a:pt x="26" y="253"/>
                      </a:cubicBezTo>
                      <a:cubicBezTo>
                        <a:pt x="26" y="253"/>
                        <a:pt x="26" y="253"/>
                        <a:pt x="26" y="253"/>
                      </a:cubicBezTo>
                      <a:cubicBezTo>
                        <a:pt x="27" y="253"/>
                        <a:pt x="27" y="253"/>
                        <a:pt x="27" y="253"/>
                      </a:cubicBezTo>
                      <a:cubicBezTo>
                        <a:pt x="27" y="253"/>
                        <a:pt x="27" y="253"/>
                        <a:pt x="27" y="253"/>
                      </a:cubicBezTo>
                      <a:cubicBezTo>
                        <a:pt x="27" y="252"/>
                        <a:pt x="27" y="252"/>
                        <a:pt x="27" y="252"/>
                      </a:cubicBezTo>
                      <a:cubicBezTo>
                        <a:pt x="27" y="252"/>
                        <a:pt x="27" y="252"/>
                        <a:pt x="27" y="252"/>
                      </a:cubicBezTo>
                      <a:cubicBezTo>
                        <a:pt x="28" y="252"/>
                        <a:pt x="28" y="252"/>
                        <a:pt x="28" y="252"/>
                      </a:cubicBezTo>
                      <a:cubicBezTo>
                        <a:pt x="29" y="252"/>
                        <a:pt x="29" y="252"/>
                        <a:pt x="29" y="252"/>
                      </a:cubicBezTo>
                      <a:cubicBezTo>
                        <a:pt x="30" y="252"/>
                        <a:pt x="30" y="252"/>
                        <a:pt x="30" y="252"/>
                      </a:cubicBezTo>
                      <a:cubicBezTo>
                        <a:pt x="28" y="252"/>
                        <a:pt x="28" y="252"/>
                        <a:pt x="28" y="252"/>
                      </a:cubicBezTo>
                      <a:cubicBezTo>
                        <a:pt x="28" y="251"/>
                        <a:pt x="28" y="251"/>
                        <a:pt x="28" y="251"/>
                      </a:cubicBezTo>
                      <a:cubicBezTo>
                        <a:pt x="27" y="251"/>
                        <a:pt x="27" y="251"/>
                        <a:pt x="27" y="251"/>
                      </a:cubicBezTo>
                      <a:cubicBezTo>
                        <a:pt x="27" y="252"/>
                        <a:pt x="27" y="252"/>
                        <a:pt x="27" y="252"/>
                      </a:cubicBezTo>
                      <a:cubicBezTo>
                        <a:pt x="26" y="252"/>
                        <a:pt x="26" y="252"/>
                        <a:pt x="26" y="252"/>
                      </a:cubicBezTo>
                      <a:cubicBezTo>
                        <a:pt x="25" y="253"/>
                        <a:pt x="25" y="253"/>
                        <a:pt x="25" y="253"/>
                      </a:cubicBezTo>
                      <a:cubicBezTo>
                        <a:pt x="25" y="252"/>
                        <a:pt x="25" y="252"/>
                        <a:pt x="25" y="252"/>
                      </a:cubicBezTo>
                      <a:cubicBezTo>
                        <a:pt x="25" y="252"/>
                        <a:pt x="25" y="252"/>
                        <a:pt x="25" y="252"/>
                      </a:cubicBezTo>
                      <a:cubicBezTo>
                        <a:pt x="25" y="251"/>
                        <a:pt x="25" y="251"/>
                        <a:pt x="25" y="251"/>
                      </a:cubicBezTo>
                      <a:cubicBezTo>
                        <a:pt x="25" y="250"/>
                        <a:pt x="25" y="250"/>
                        <a:pt x="25" y="250"/>
                      </a:cubicBezTo>
                      <a:cubicBezTo>
                        <a:pt x="27" y="250"/>
                        <a:pt x="27" y="250"/>
                        <a:pt x="27" y="250"/>
                      </a:cubicBezTo>
                      <a:cubicBezTo>
                        <a:pt x="27" y="249"/>
                        <a:pt x="27" y="249"/>
                        <a:pt x="27" y="249"/>
                      </a:cubicBezTo>
                      <a:cubicBezTo>
                        <a:pt x="29" y="248"/>
                        <a:pt x="29" y="248"/>
                        <a:pt x="29" y="248"/>
                      </a:cubicBezTo>
                      <a:cubicBezTo>
                        <a:pt x="30" y="248"/>
                        <a:pt x="30" y="248"/>
                        <a:pt x="30" y="248"/>
                      </a:cubicBezTo>
                      <a:cubicBezTo>
                        <a:pt x="30" y="248"/>
                        <a:pt x="30" y="248"/>
                        <a:pt x="30" y="248"/>
                      </a:cubicBezTo>
                      <a:cubicBezTo>
                        <a:pt x="30" y="249"/>
                        <a:pt x="30" y="249"/>
                        <a:pt x="30" y="249"/>
                      </a:cubicBezTo>
                      <a:cubicBezTo>
                        <a:pt x="31" y="250"/>
                        <a:pt x="31" y="250"/>
                        <a:pt x="31" y="250"/>
                      </a:cubicBezTo>
                      <a:cubicBezTo>
                        <a:pt x="31" y="250"/>
                        <a:pt x="31" y="250"/>
                        <a:pt x="31" y="250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8"/>
                        <a:pt x="31" y="248"/>
                        <a:pt x="31" y="248"/>
                      </a:cubicBezTo>
                      <a:cubicBezTo>
                        <a:pt x="31" y="247"/>
                        <a:pt x="31" y="247"/>
                        <a:pt x="31" y="247"/>
                      </a:cubicBezTo>
                      <a:cubicBezTo>
                        <a:pt x="32" y="247"/>
                        <a:pt x="32" y="247"/>
                        <a:pt x="32" y="247"/>
                      </a:cubicBezTo>
                      <a:cubicBezTo>
                        <a:pt x="32" y="247"/>
                        <a:pt x="32" y="247"/>
                        <a:pt x="32" y="247"/>
                      </a:cubicBezTo>
                      <a:cubicBezTo>
                        <a:pt x="31" y="247"/>
                        <a:pt x="31" y="247"/>
                        <a:pt x="31" y="247"/>
                      </a:cubicBezTo>
                      <a:cubicBezTo>
                        <a:pt x="30" y="247"/>
                        <a:pt x="30" y="247"/>
                        <a:pt x="30" y="247"/>
                      </a:cubicBezTo>
                      <a:cubicBezTo>
                        <a:pt x="30" y="247"/>
                        <a:pt x="30" y="247"/>
                        <a:pt x="30" y="247"/>
                      </a:cubicBezTo>
                      <a:cubicBezTo>
                        <a:pt x="30" y="246"/>
                        <a:pt x="30" y="246"/>
                        <a:pt x="30" y="246"/>
                      </a:cubicBezTo>
                      <a:cubicBezTo>
                        <a:pt x="31" y="246"/>
                        <a:pt x="31" y="246"/>
                        <a:pt x="31" y="246"/>
                      </a:cubicBezTo>
                      <a:cubicBezTo>
                        <a:pt x="32" y="245"/>
                        <a:pt x="32" y="245"/>
                        <a:pt x="32" y="245"/>
                      </a:cubicBezTo>
                      <a:cubicBezTo>
                        <a:pt x="32" y="244"/>
                        <a:pt x="32" y="244"/>
                        <a:pt x="32" y="244"/>
                      </a:cubicBezTo>
                      <a:cubicBezTo>
                        <a:pt x="32" y="244"/>
                        <a:pt x="32" y="244"/>
                        <a:pt x="32" y="244"/>
                      </a:cubicBezTo>
                      <a:cubicBezTo>
                        <a:pt x="32" y="244"/>
                        <a:pt x="32" y="244"/>
                        <a:pt x="32" y="244"/>
                      </a:cubicBezTo>
                      <a:cubicBezTo>
                        <a:pt x="32" y="245"/>
                        <a:pt x="32" y="245"/>
                        <a:pt x="32" y="245"/>
                      </a:cubicBezTo>
                      <a:cubicBezTo>
                        <a:pt x="31" y="245"/>
                        <a:pt x="31" y="245"/>
                        <a:pt x="31" y="245"/>
                      </a:cubicBezTo>
                      <a:cubicBezTo>
                        <a:pt x="30" y="245"/>
                        <a:pt x="30" y="245"/>
                        <a:pt x="30" y="245"/>
                      </a:cubicBezTo>
                      <a:cubicBezTo>
                        <a:pt x="29" y="246"/>
                        <a:pt x="29" y="246"/>
                        <a:pt x="29" y="246"/>
                      </a:cubicBezTo>
                      <a:cubicBezTo>
                        <a:pt x="28" y="247"/>
                        <a:pt x="28" y="247"/>
                        <a:pt x="28" y="247"/>
                      </a:cubicBezTo>
                      <a:cubicBezTo>
                        <a:pt x="27" y="248"/>
                        <a:pt x="27" y="248"/>
                        <a:pt x="27" y="248"/>
                      </a:cubicBezTo>
                      <a:cubicBezTo>
                        <a:pt x="26" y="247"/>
                        <a:pt x="26" y="247"/>
                        <a:pt x="26" y="247"/>
                      </a:cubicBezTo>
                      <a:cubicBezTo>
                        <a:pt x="26" y="247"/>
                        <a:pt x="26" y="247"/>
                        <a:pt x="26" y="247"/>
                      </a:cubicBezTo>
                      <a:cubicBezTo>
                        <a:pt x="27" y="246"/>
                        <a:pt x="27" y="246"/>
                        <a:pt x="27" y="246"/>
                      </a:cubicBezTo>
                      <a:cubicBezTo>
                        <a:pt x="26" y="246"/>
                        <a:pt x="26" y="246"/>
                        <a:pt x="26" y="246"/>
                      </a:cubicBezTo>
                      <a:cubicBezTo>
                        <a:pt x="25" y="247"/>
                        <a:pt x="25" y="247"/>
                        <a:pt x="25" y="247"/>
                      </a:cubicBezTo>
                      <a:cubicBezTo>
                        <a:pt x="24" y="246"/>
                        <a:pt x="24" y="246"/>
                        <a:pt x="24" y="246"/>
                      </a:cubicBezTo>
                      <a:cubicBezTo>
                        <a:pt x="25" y="246"/>
                        <a:pt x="25" y="246"/>
                        <a:pt x="25" y="246"/>
                      </a:cubicBezTo>
                      <a:cubicBezTo>
                        <a:pt x="26" y="245"/>
                        <a:pt x="26" y="245"/>
                        <a:pt x="26" y="245"/>
                      </a:cubicBezTo>
                      <a:cubicBezTo>
                        <a:pt x="27" y="245"/>
                        <a:pt x="27" y="245"/>
                        <a:pt x="27" y="245"/>
                      </a:cubicBezTo>
                      <a:cubicBezTo>
                        <a:pt x="27" y="245"/>
                        <a:pt x="27" y="245"/>
                        <a:pt x="27" y="245"/>
                      </a:cubicBezTo>
                      <a:cubicBezTo>
                        <a:pt x="28" y="245"/>
                        <a:pt x="28" y="245"/>
                        <a:pt x="28" y="245"/>
                      </a:cubicBezTo>
                      <a:cubicBezTo>
                        <a:pt x="28" y="244"/>
                        <a:pt x="28" y="244"/>
                        <a:pt x="28" y="244"/>
                      </a:cubicBezTo>
                      <a:cubicBezTo>
                        <a:pt x="27" y="244"/>
                        <a:pt x="27" y="244"/>
                        <a:pt x="27" y="244"/>
                      </a:cubicBezTo>
                      <a:cubicBezTo>
                        <a:pt x="27" y="244"/>
                        <a:pt x="27" y="244"/>
                        <a:pt x="27" y="244"/>
                      </a:cubicBezTo>
                      <a:cubicBezTo>
                        <a:pt x="28" y="243"/>
                        <a:pt x="28" y="243"/>
                        <a:pt x="28" y="243"/>
                      </a:cubicBezTo>
                      <a:cubicBezTo>
                        <a:pt x="27" y="243"/>
                        <a:pt x="27" y="243"/>
                        <a:pt x="27" y="243"/>
                      </a:cubicBezTo>
                      <a:cubicBezTo>
                        <a:pt x="27" y="243"/>
                        <a:pt x="27" y="243"/>
                        <a:pt x="27" y="243"/>
                      </a:cubicBezTo>
                      <a:cubicBezTo>
                        <a:pt x="26" y="243"/>
                        <a:pt x="26" y="243"/>
                        <a:pt x="26" y="243"/>
                      </a:cubicBezTo>
                      <a:cubicBezTo>
                        <a:pt x="26" y="243"/>
                        <a:pt x="26" y="243"/>
                        <a:pt x="26" y="243"/>
                      </a:cubicBezTo>
                      <a:cubicBezTo>
                        <a:pt x="26" y="241"/>
                        <a:pt x="26" y="241"/>
                        <a:pt x="26" y="241"/>
                      </a:cubicBezTo>
                      <a:cubicBezTo>
                        <a:pt x="25" y="240"/>
                        <a:pt x="25" y="240"/>
                        <a:pt x="25" y="240"/>
                      </a:cubicBezTo>
                      <a:cubicBezTo>
                        <a:pt x="25" y="240"/>
                        <a:pt x="25" y="240"/>
                        <a:pt x="25" y="240"/>
                      </a:cubicBezTo>
                      <a:cubicBezTo>
                        <a:pt x="26" y="239"/>
                        <a:pt x="26" y="239"/>
                        <a:pt x="26" y="239"/>
                      </a:cubicBezTo>
                      <a:cubicBezTo>
                        <a:pt x="27" y="239"/>
                        <a:pt x="27" y="239"/>
                        <a:pt x="27" y="239"/>
                      </a:cubicBezTo>
                      <a:cubicBezTo>
                        <a:pt x="27" y="240"/>
                        <a:pt x="27" y="240"/>
                        <a:pt x="27" y="240"/>
                      </a:cubicBezTo>
                      <a:cubicBezTo>
                        <a:pt x="29" y="240"/>
                        <a:pt x="29" y="240"/>
                        <a:pt x="29" y="240"/>
                      </a:cubicBezTo>
                      <a:cubicBezTo>
                        <a:pt x="30" y="240"/>
                        <a:pt x="30" y="240"/>
                        <a:pt x="30" y="240"/>
                      </a:cubicBezTo>
                      <a:cubicBezTo>
                        <a:pt x="29" y="240"/>
                        <a:pt x="29" y="240"/>
                        <a:pt x="29" y="240"/>
                      </a:cubicBezTo>
                      <a:cubicBezTo>
                        <a:pt x="29" y="239"/>
                        <a:pt x="29" y="239"/>
                        <a:pt x="29" y="239"/>
                      </a:cubicBezTo>
                      <a:cubicBezTo>
                        <a:pt x="28" y="239"/>
                        <a:pt x="28" y="239"/>
                        <a:pt x="28" y="239"/>
                      </a:cubicBezTo>
                      <a:cubicBezTo>
                        <a:pt x="27" y="239"/>
                        <a:pt x="27" y="239"/>
                        <a:pt x="27" y="239"/>
                      </a:cubicBezTo>
                      <a:cubicBezTo>
                        <a:pt x="26" y="238"/>
                        <a:pt x="26" y="238"/>
                        <a:pt x="26" y="238"/>
                      </a:cubicBezTo>
                      <a:cubicBezTo>
                        <a:pt x="26" y="238"/>
                        <a:pt x="26" y="238"/>
                        <a:pt x="26" y="238"/>
                      </a:cubicBezTo>
                      <a:cubicBezTo>
                        <a:pt x="27" y="237"/>
                        <a:pt x="27" y="237"/>
                        <a:pt x="27" y="237"/>
                      </a:cubicBezTo>
                      <a:cubicBezTo>
                        <a:pt x="27" y="237"/>
                        <a:pt x="27" y="237"/>
                        <a:pt x="27" y="237"/>
                      </a:cubicBezTo>
                      <a:cubicBezTo>
                        <a:pt x="28" y="236"/>
                        <a:pt x="28" y="236"/>
                        <a:pt x="28" y="236"/>
                      </a:cubicBezTo>
                      <a:cubicBezTo>
                        <a:pt x="28" y="235"/>
                        <a:pt x="28" y="235"/>
                        <a:pt x="28" y="235"/>
                      </a:cubicBezTo>
                      <a:cubicBezTo>
                        <a:pt x="27" y="236"/>
                        <a:pt x="27" y="236"/>
                        <a:pt x="27" y="236"/>
                      </a:cubicBezTo>
                      <a:cubicBezTo>
                        <a:pt x="27" y="236"/>
                        <a:pt x="27" y="236"/>
                        <a:pt x="27" y="236"/>
                      </a:cubicBezTo>
                      <a:cubicBezTo>
                        <a:pt x="26" y="237"/>
                        <a:pt x="26" y="237"/>
                        <a:pt x="26" y="237"/>
                      </a:cubicBezTo>
                      <a:cubicBezTo>
                        <a:pt x="24" y="237"/>
                        <a:pt x="24" y="237"/>
                        <a:pt x="24" y="237"/>
                      </a:cubicBezTo>
                      <a:cubicBezTo>
                        <a:pt x="24" y="238"/>
                        <a:pt x="24" y="238"/>
                        <a:pt x="24" y="238"/>
                      </a:cubicBezTo>
                      <a:cubicBezTo>
                        <a:pt x="24" y="238"/>
                        <a:pt x="24" y="238"/>
                        <a:pt x="24" y="238"/>
                      </a:cubicBezTo>
                      <a:cubicBezTo>
                        <a:pt x="23" y="238"/>
                        <a:pt x="23" y="238"/>
                        <a:pt x="23" y="238"/>
                      </a:cubicBezTo>
                      <a:cubicBezTo>
                        <a:pt x="22" y="237"/>
                        <a:pt x="22" y="237"/>
                        <a:pt x="22" y="237"/>
                      </a:cubicBezTo>
                      <a:cubicBezTo>
                        <a:pt x="22" y="236"/>
                        <a:pt x="22" y="236"/>
                        <a:pt x="22" y="236"/>
                      </a:cubicBezTo>
                      <a:cubicBezTo>
                        <a:pt x="22" y="234"/>
                        <a:pt x="22" y="234"/>
                        <a:pt x="22" y="234"/>
                      </a:cubicBezTo>
                      <a:cubicBezTo>
                        <a:pt x="23" y="233"/>
                        <a:pt x="23" y="233"/>
                        <a:pt x="23" y="233"/>
                      </a:cubicBezTo>
                      <a:cubicBezTo>
                        <a:pt x="22" y="232"/>
                        <a:pt x="22" y="232"/>
                        <a:pt x="22" y="232"/>
                      </a:cubicBezTo>
                      <a:cubicBezTo>
                        <a:pt x="22" y="232"/>
                        <a:pt x="22" y="232"/>
                        <a:pt x="22" y="232"/>
                      </a:cubicBezTo>
                      <a:cubicBezTo>
                        <a:pt x="22" y="231"/>
                        <a:pt x="22" y="231"/>
                        <a:pt x="22" y="231"/>
                      </a:cubicBezTo>
                      <a:cubicBezTo>
                        <a:pt x="22" y="231"/>
                        <a:pt x="22" y="231"/>
                        <a:pt x="22" y="231"/>
                      </a:cubicBezTo>
                      <a:cubicBezTo>
                        <a:pt x="23" y="231"/>
                        <a:pt x="23" y="231"/>
                        <a:pt x="23" y="231"/>
                      </a:cubicBezTo>
                      <a:cubicBezTo>
                        <a:pt x="23" y="231"/>
                        <a:pt x="23" y="231"/>
                        <a:pt x="23" y="231"/>
                      </a:cubicBezTo>
                      <a:cubicBezTo>
                        <a:pt x="23" y="230"/>
                        <a:pt x="23" y="230"/>
                        <a:pt x="23" y="230"/>
                      </a:cubicBezTo>
                      <a:cubicBezTo>
                        <a:pt x="24" y="230"/>
                        <a:pt x="24" y="230"/>
                        <a:pt x="24" y="230"/>
                      </a:cubicBezTo>
                      <a:cubicBezTo>
                        <a:pt x="24" y="229"/>
                        <a:pt x="24" y="229"/>
                        <a:pt x="24" y="229"/>
                      </a:cubicBezTo>
                      <a:cubicBezTo>
                        <a:pt x="25" y="228"/>
                        <a:pt x="25" y="228"/>
                        <a:pt x="25" y="228"/>
                      </a:cubicBezTo>
                      <a:cubicBezTo>
                        <a:pt x="26" y="229"/>
                        <a:pt x="26" y="229"/>
                        <a:pt x="26" y="229"/>
                      </a:cubicBezTo>
                      <a:cubicBezTo>
                        <a:pt x="26" y="228"/>
                        <a:pt x="26" y="228"/>
                        <a:pt x="26" y="228"/>
                      </a:cubicBezTo>
                      <a:cubicBezTo>
                        <a:pt x="26" y="228"/>
                        <a:pt x="26" y="228"/>
                        <a:pt x="26" y="228"/>
                      </a:cubicBezTo>
                      <a:cubicBezTo>
                        <a:pt x="26" y="228"/>
                        <a:pt x="26" y="228"/>
                        <a:pt x="26" y="228"/>
                      </a:cubicBezTo>
                      <a:cubicBezTo>
                        <a:pt x="27" y="227"/>
                        <a:pt x="27" y="227"/>
                        <a:pt x="27" y="227"/>
                      </a:cubicBezTo>
                      <a:cubicBezTo>
                        <a:pt x="27" y="226"/>
                        <a:pt x="27" y="226"/>
                        <a:pt x="27" y="226"/>
                      </a:cubicBezTo>
                      <a:cubicBezTo>
                        <a:pt x="29" y="225"/>
                        <a:pt x="29" y="225"/>
                        <a:pt x="29" y="225"/>
                      </a:cubicBezTo>
                      <a:cubicBezTo>
                        <a:pt x="29" y="225"/>
                        <a:pt x="29" y="225"/>
                        <a:pt x="29" y="225"/>
                      </a:cubicBezTo>
                      <a:cubicBezTo>
                        <a:pt x="28" y="225"/>
                        <a:pt x="28" y="225"/>
                        <a:pt x="28" y="225"/>
                      </a:cubicBezTo>
                      <a:cubicBezTo>
                        <a:pt x="28" y="224"/>
                        <a:pt x="28" y="224"/>
                        <a:pt x="28" y="224"/>
                      </a:cubicBezTo>
                      <a:cubicBezTo>
                        <a:pt x="27" y="225"/>
                        <a:pt x="27" y="225"/>
                        <a:pt x="27" y="225"/>
                      </a:cubicBezTo>
                      <a:cubicBezTo>
                        <a:pt x="27" y="226"/>
                        <a:pt x="27" y="226"/>
                        <a:pt x="27" y="226"/>
                      </a:cubicBezTo>
                      <a:cubicBezTo>
                        <a:pt x="25" y="228"/>
                        <a:pt x="25" y="228"/>
                        <a:pt x="25" y="228"/>
                      </a:cubicBezTo>
                      <a:cubicBezTo>
                        <a:pt x="25" y="228"/>
                        <a:pt x="25" y="228"/>
                        <a:pt x="25" y="228"/>
                      </a:cubicBezTo>
                      <a:cubicBezTo>
                        <a:pt x="25" y="227"/>
                        <a:pt x="25" y="227"/>
                        <a:pt x="25" y="227"/>
                      </a:cubicBezTo>
                      <a:cubicBezTo>
                        <a:pt x="26" y="226"/>
                        <a:pt x="26" y="226"/>
                        <a:pt x="26" y="226"/>
                      </a:cubicBezTo>
                      <a:cubicBezTo>
                        <a:pt x="26" y="225"/>
                        <a:pt x="26" y="225"/>
                        <a:pt x="26" y="225"/>
                      </a:cubicBezTo>
                      <a:cubicBezTo>
                        <a:pt x="27" y="223"/>
                        <a:pt x="27" y="223"/>
                        <a:pt x="27" y="223"/>
                      </a:cubicBezTo>
                      <a:cubicBezTo>
                        <a:pt x="28" y="222"/>
                        <a:pt x="28" y="222"/>
                        <a:pt x="28" y="222"/>
                      </a:cubicBezTo>
                      <a:cubicBezTo>
                        <a:pt x="28" y="222"/>
                        <a:pt x="28" y="222"/>
                        <a:pt x="28" y="222"/>
                      </a:cubicBezTo>
                      <a:cubicBezTo>
                        <a:pt x="28" y="221"/>
                        <a:pt x="28" y="221"/>
                        <a:pt x="28" y="221"/>
                      </a:cubicBezTo>
                      <a:cubicBezTo>
                        <a:pt x="28" y="221"/>
                        <a:pt x="28" y="221"/>
                        <a:pt x="28" y="221"/>
                      </a:cubicBezTo>
                      <a:cubicBezTo>
                        <a:pt x="28" y="221"/>
                        <a:pt x="28" y="221"/>
                        <a:pt x="28" y="221"/>
                      </a:cubicBezTo>
                      <a:cubicBezTo>
                        <a:pt x="28" y="220"/>
                        <a:pt x="28" y="220"/>
                        <a:pt x="28" y="220"/>
                      </a:cubicBezTo>
                      <a:cubicBezTo>
                        <a:pt x="28" y="220"/>
                        <a:pt x="28" y="220"/>
                        <a:pt x="28" y="220"/>
                      </a:cubicBezTo>
                      <a:cubicBezTo>
                        <a:pt x="28" y="220"/>
                        <a:pt x="28" y="220"/>
                        <a:pt x="28" y="220"/>
                      </a:cubicBezTo>
                      <a:cubicBezTo>
                        <a:pt x="27" y="219"/>
                        <a:pt x="27" y="219"/>
                        <a:pt x="27" y="219"/>
                      </a:cubicBezTo>
                      <a:cubicBezTo>
                        <a:pt x="27" y="219"/>
                        <a:pt x="27" y="219"/>
                        <a:pt x="27" y="219"/>
                      </a:cubicBezTo>
                      <a:cubicBezTo>
                        <a:pt x="27" y="218"/>
                        <a:pt x="27" y="218"/>
                        <a:pt x="27" y="218"/>
                      </a:cubicBezTo>
                      <a:cubicBezTo>
                        <a:pt x="26" y="217"/>
                        <a:pt x="26" y="217"/>
                        <a:pt x="26" y="217"/>
                      </a:cubicBezTo>
                      <a:cubicBezTo>
                        <a:pt x="25" y="217"/>
                        <a:pt x="25" y="217"/>
                        <a:pt x="25" y="217"/>
                      </a:cubicBezTo>
                      <a:cubicBezTo>
                        <a:pt x="25" y="216"/>
                        <a:pt x="25" y="216"/>
                        <a:pt x="25" y="216"/>
                      </a:cubicBezTo>
                      <a:cubicBezTo>
                        <a:pt x="24" y="215"/>
                        <a:pt x="24" y="215"/>
                        <a:pt x="24" y="215"/>
                      </a:cubicBezTo>
                      <a:cubicBezTo>
                        <a:pt x="24" y="215"/>
                        <a:pt x="24" y="215"/>
                        <a:pt x="24" y="215"/>
                      </a:cubicBezTo>
                      <a:cubicBezTo>
                        <a:pt x="23" y="215"/>
                        <a:pt x="23" y="215"/>
                        <a:pt x="23" y="215"/>
                      </a:cubicBezTo>
                      <a:cubicBezTo>
                        <a:pt x="23" y="215"/>
                        <a:pt x="23" y="215"/>
                        <a:pt x="23" y="215"/>
                      </a:cubicBezTo>
                      <a:cubicBezTo>
                        <a:pt x="23" y="214"/>
                        <a:pt x="23" y="214"/>
                        <a:pt x="23" y="214"/>
                      </a:cubicBezTo>
                      <a:cubicBezTo>
                        <a:pt x="23" y="214"/>
                        <a:pt x="23" y="214"/>
                        <a:pt x="23" y="214"/>
                      </a:cubicBezTo>
                      <a:cubicBezTo>
                        <a:pt x="23" y="213"/>
                        <a:pt x="23" y="213"/>
                        <a:pt x="23" y="213"/>
                      </a:cubicBezTo>
                      <a:cubicBezTo>
                        <a:pt x="23" y="213"/>
                        <a:pt x="23" y="213"/>
                        <a:pt x="23" y="213"/>
                      </a:cubicBezTo>
                      <a:cubicBezTo>
                        <a:pt x="23" y="213"/>
                        <a:pt x="23" y="213"/>
                        <a:pt x="23" y="213"/>
                      </a:cubicBezTo>
                      <a:cubicBezTo>
                        <a:pt x="23" y="212"/>
                        <a:pt x="23" y="212"/>
                        <a:pt x="23" y="212"/>
                      </a:cubicBezTo>
                      <a:cubicBezTo>
                        <a:pt x="23" y="212"/>
                        <a:pt x="23" y="212"/>
                        <a:pt x="23" y="212"/>
                      </a:cubicBezTo>
                      <a:cubicBezTo>
                        <a:pt x="23" y="212"/>
                        <a:pt x="23" y="212"/>
                        <a:pt x="23" y="212"/>
                      </a:cubicBezTo>
                      <a:cubicBezTo>
                        <a:pt x="22" y="212"/>
                        <a:pt x="22" y="212"/>
                        <a:pt x="22" y="212"/>
                      </a:cubicBezTo>
                      <a:cubicBezTo>
                        <a:pt x="22" y="211"/>
                        <a:pt x="22" y="211"/>
                        <a:pt x="22" y="211"/>
                      </a:cubicBezTo>
                      <a:cubicBezTo>
                        <a:pt x="23" y="211"/>
                        <a:pt x="23" y="211"/>
                        <a:pt x="23" y="211"/>
                      </a:cubicBezTo>
                      <a:cubicBezTo>
                        <a:pt x="23" y="208"/>
                        <a:pt x="23" y="208"/>
                        <a:pt x="23" y="208"/>
                      </a:cubicBezTo>
                      <a:cubicBezTo>
                        <a:pt x="23" y="205"/>
                        <a:pt x="23" y="205"/>
                        <a:pt x="23" y="205"/>
                      </a:cubicBezTo>
                      <a:cubicBezTo>
                        <a:pt x="23" y="203"/>
                        <a:pt x="23" y="203"/>
                        <a:pt x="23" y="203"/>
                      </a:cubicBezTo>
                      <a:cubicBezTo>
                        <a:pt x="23" y="202"/>
                        <a:pt x="23" y="202"/>
                        <a:pt x="23" y="202"/>
                      </a:cubicBezTo>
                      <a:cubicBezTo>
                        <a:pt x="23" y="201"/>
                        <a:pt x="23" y="201"/>
                        <a:pt x="23" y="201"/>
                      </a:cubicBezTo>
                      <a:cubicBezTo>
                        <a:pt x="23" y="201"/>
                        <a:pt x="23" y="201"/>
                        <a:pt x="23" y="201"/>
                      </a:cubicBezTo>
                      <a:cubicBezTo>
                        <a:pt x="23" y="200"/>
                        <a:pt x="23" y="200"/>
                        <a:pt x="23" y="200"/>
                      </a:cubicBezTo>
                      <a:cubicBezTo>
                        <a:pt x="23" y="199"/>
                        <a:pt x="23" y="199"/>
                        <a:pt x="23" y="199"/>
                      </a:cubicBezTo>
                      <a:cubicBezTo>
                        <a:pt x="23" y="198"/>
                        <a:pt x="23" y="198"/>
                        <a:pt x="23" y="198"/>
                      </a:cubicBezTo>
                      <a:cubicBezTo>
                        <a:pt x="22" y="197"/>
                        <a:pt x="22" y="197"/>
                        <a:pt x="22" y="197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21" y="195"/>
                        <a:pt x="21" y="195"/>
                        <a:pt x="21" y="195"/>
                      </a:cubicBezTo>
                      <a:cubicBezTo>
                        <a:pt x="21" y="192"/>
                        <a:pt x="21" y="192"/>
                        <a:pt x="21" y="192"/>
                      </a:cubicBezTo>
                      <a:cubicBezTo>
                        <a:pt x="21" y="192"/>
                        <a:pt x="21" y="192"/>
                        <a:pt x="21" y="192"/>
                      </a:cubicBezTo>
                      <a:cubicBezTo>
                        <a:pt x="21" y="191"/>
                        <a:pt x="21" y="191"/>
                        <a:pt x="21" y="191"/>
                      </a:cubicBezTo>
                      <a:cubicBezTo>
                        <a:pt x="21" y="190"/>
                        <a:pt x="21" y="190"/>
                        <a:pt x="21" y="190"/>
                      </a:cubicBezTo>
                      <a:cubicBezTo>
                        <a:pt x="21" y="189"/>
                        <a:pt x="21" y="189"/>
                        <a:pt x="21" y="189"/>
                      </a:cubicBezTo>
                      <a:cubicBezTo>
                        <a:pt x="20" y="189"/>
                        <a:pt x="20" y="189"/>
                        <a:pt x="20" y="189"/>
                      </a:cubicBezTo>
                      <a:cubicBezTo>
                        <a:pt x="19" y="189"/>
                        <a:pt x="19" y="189"/>
                        <a:pt x="19" y="189"/>
                      </a:cubicBezTo>
                      <a:cubicBezTo>
                        <a:pt x="17" y="189"/>
                        <a:pt x="17" y="189"/>
                        <a:pt x="17" y="189"/>
                      </a:cubicBezTo>
                      <a:cubicBezTo>
                        <a:pt x="17" y="189"/>
                        <a:pt x="17" y="189"/>
                        <a:pt x="17" y="189"/>
                      </a:cubicBezTo>
                      <a:cubicBezTo>
                        <a:pt x="15" y="190"/>
                        <a:pt x="15" y="190"/>
                        <a:pt x="15" y="190"/>
                      </a:cubicBezTo>
                      <a:cubicBezTo>
                        <a:pt x="14" y="191"/>
                        <a:pt x="14" y="191"/>
                        <a:pt x="14" y="191"/>
                      </a:cubicBezTo>
                      <a:cubicBezTo>
                        <a:pt x="13" y="192"/>
                        <a:pt x="13" y="192"/>
                        <a:pt x="13" y="192"/>
                      </a:cubicBezTo>
                      <a:cubicBezTo>
                        <a:pt x="12" y="193"/>
                        <a:pt x="12" y="193"/>
                        <a:pt x="12" y="193"/>
                      </a:cubicBezTo>
                      <a:cubicBezTo>
                        <a:pt x="11" y="193"/>
                        <a:pt x="11" y="193"/>
                        <a:pt x="11" y="193"/>
                      </a:cubicBezTo>
                      <a:cubicBezTo>
                        <a:pt x="9" y="193"/>
                        <a:pt x="9" y="193"/>
                        <a:pt x="9" y="193"/>
                      </a:cubicBezTo>
                      <a:cubicBezTo>
                        <a:pt x="9" y="193"/>
                        <a:pt x="9" y="193"/>
                        <a:pt x="9" y="193"/>
                      </a:cubicBezTo>
                      <a:cubicBezTo>
                        <a:pt x="9" y="193"/>
                        <a:pt x="9" y="193"/>
                        <a:pt x="9" y="193"/>
                      </a:cubicBezTo>
                      <a:cubicBezTo>
                        <a:pt x="9" y="192"/>
                        <a:pt x="9" y="192"/>
                        <a:pt x="9" y="192"/>
                      </a:cubicBezTo>
                      <a:cubicBezTo>
                        <a:pt x="9" y="191"/>
                        <a:pt x="9" y="191"/>
                        <a:pt x="9" y="191"/>
                      </a:cubicBezTo>
                      <a:cubicBezTo>
                        <a:pt x="8" y="186"/>
                        <a:pt x="8" y="186"/>
                        <a:pt x="8" y="186"/>
                      </a:cubicBezTo>
                      <a:cubicBezTo>
                        <a:pt x="7" y="184"/>
                        <a:pt x="7" y="184"/>
                        <a:pt x="7" y="184"/>
                      </a:cubicBezTo>
                      <a:cubicBezTo>
                        <a:pt x="7" y="183"/>
                        <a:pt x="7" y="183"/>
                        <a:pt x="7" y="183"/>
                      </a:cubicBezTo>
                      <a:cubicBezTo>
                        <a:pt x="8" y="181"/>
                        <a:pt x="8" y="181"/>
                        <a:pt x="8" y="181"/>
                      </a:cubicBezTo>
                      <a:cubicBezTo>
                        <a:pt x="5" y="181"/>
                        <a:pt x="5" y="181"/>
                        <a:pt x="5" y="181"/>
                      </a:cubicBezTo>
                      <a:cubicBezTo>
                        <a:pt x="4" y="182"/>
                        <a:pt x="4" y="182"/>
                        <a:pt x="4" y="182"/>
                      </a:cubicBezTo>
                      <a:cubicBezTo>
                        <a:pt x="3" y="181"/>
                        <a:pt x="3" y="181"/>
                        <a:pt x="3" y="181"/>
                      </a:cubicBezTo>
                      <a:cubicBezTo>
                        <a:pt x="0" y="181"/>
                        <a:pt x="0" y="181"/>
                        <a:pt x="0" y="181"/>
                      </a:cubicBezTo>
                      <a:cubicBezTo>
                        <a:pt x="51" y="97"/>
                        <a:pt x="51" y="97"/>
                        <a:pt x="51" y="97"/>
                      </a:cubicBezTo>
                      <a:cubicBezTo>
                        <a:pt x="51" y="97"/>
                        <a:pt x="51" y="97"/>
                        <a:pt x="51" y="97"/>
                      </a:cubicBezTo>
                      <a:cubicBezTo>
                        <a:pt x="52" y="97"/>
                        <a:pt x="52" y="97"/>
                        <a:pt x="52" y="97"/>
                      </a:cubicBezTo>
                      <a:cubicBezTo>
                        <a:pt x="54" y="99"/>
                        <a:pt x="54" y="99"/>
                        <a:pt x="54" y="99"/>
                      </a:cubicBezTo>
                      <a:cubicBezTo>
                        <a:pt x="55" y="99"/>
                        <a:pt x="55" y="99"/>
                        <a:pt x="55" y="99"/>
                      </a:cubicBezTo>
                      <a:cubicBezTo>
                        <a:pt x="56" y="99"/>
                        <a:pt x="56" y="99"/>
                        <a:pt x="56" y="99"/>
                      </a:cubicBezTo>
                      <a:cubicBezTo>
                        <a:pt x="56" y="100"/>
                        <a:pt x="56" y="100"/>
                        <a:pt x="56" y="100"/>
                      </a:cubicBezTo>
                      <a:cubicBezTo>
                        <a:pt x="57" y="100"/>
                        <a:pt x="57" y="100"/>
                        <a:pt x="57" y="100"/>
                      </a:cubicBezTo>
                      <a:cubicBezTo>
                        <a:pt x="57" y="101"/>
                        <a:pt x="57" y="101"/>
                        <a:pt x="57" y="101"/>
                      </a:cubicBezTo>
                      <a:cubicBezTo>
                        <a:pt x="57" y="101"/>
                        <a:pt x="57" y="101"/>
                        <a:pt x="57" y="101"/>
                      </a:cubicBezTo>
                      <a:cubicBezTo>
                        <a:pt x="58" y="102"/>
                        <a:pt x="58" y="102"/>
                        <a:pt x="58" y="102"/>
                      </a:cubicBezTo>
                      <a:cubicBezTo>
                        <a:pt x="58" y="103"/>
                        <a:pt x="58" y="103"/>
                        <a:pt x="58" y="103"/>
                      </a:cubicBezTo>
                      <a:cubicBezTo>
                        <a:pt x="58" y="103"/>
                        <a:pt x="58" y="103"/>
                        <a:pt x="58" y="103"/>
                      </a:cubicBezTo>
                      <a:cubicBezTo>
                        <a:pt x="58" y="104"/>
                        <a:pt x="58" y="104"/>
                        <a:pt x="58" y="104"/>
                      </a:cubicBezTo>
                      <a:cubicBezTo>
                        <a:pt x="58" y="105"/>
                        <a:pt x="58" y="105"/>
                        <a:pt x="58" y="105"/>
                      </a:cubicBezTo>
                      <a:cubicBezTo>
                        <a:pt x="59" y="105"/>
                        <a:pt x="59" y="105"/>
                        <a:pt x="59" y="105"/>
                      </a:cubicBezTo>
                      <a:cubicBezTo>
                        <a:pt x="59" y="105"/>
                        <a:pt x="59" y="105"/>
                        <a:pt x="59" y="105"/>
                      </a:cubicBezTo>
                      <a:cubicBezTo>
                        <a:pt x="59" y="105"/>
                        <a:pt x="59" y="105"/>
                        <a:pt x="59" y="105"/>
                      </a:cubicBezTo>
                      <a:cubicBezTo>
                        <a:pt x="59" y="106"/>
                        <a:pt x="59" y="106"/>
                        <a:pt x="59" y="106"/>
                      </a:cubicBezTo>
                      <a:cubicBezTo>
                        <a:pt x="60" y="107"/>
                        <a:pt x="60" y="107"/>
                        <a:pt x="60" y="107"/>
                      </a:cubicBezTo>
                      <a:cubicBezTo>
                        <a:pt x="61" y="108"/>
                        <a:pt x="61" y="108"/>
                        <a:pt x="61" y="108"/>
                      </a:cubicBezTo>
                      <a:cubicBezTo>
                        <a:pt x="62" y="109"/>
                        <a:pt x="62" y="109"/>
                        <a:pt x="62" y="109"/>
                      </a:cubicBezTo>
                      <a:cubicBezTo>
                        <a:pt x="62" y="109"/>
                        <a:pt x="62" y="109"/>
                        <a:pt x="62" y="109"/>
                      </a:cubicBezTo>
                      <a:cubicBezTo>
                        <a:pt x="63" y="109"/>
                        <a:pt x="63" y="109"/>
                        <a:pt x="63" y="109"/>
                      </a:cubicBezTo>
                      <a:cubicBezTo>
                        <a:pt x="63" y="110"/>
                        <a:pt x="63" y="110"/>
                        <a:pt x="63" y="110"/>
                      </a:cubicBezTo>
                      <a:cubicBezTo>
                        <a:pt x="63" y="110"/>
                        <a:pt x="63" y="110"/>
                        <a:pt x="63" y="110"/>
                      </a:cubicBezTo>
                      <a:cubicBezTo>
                        <a:pt x="64" y="110"/>
                        <a:pt x="64" y="110"/>
                        <a:pt x="64" y="110"/>
                      </a:cubicBezTo>
                      <a:cubicBezTo>
                        <a:pt x="65" y="111"/>
                        <a:pt x="65" y="111"/>
                        <a:pt x="65" y="111"/>
                      </a:cubicBezTo>
                      <a:cubicBezTo>
                        <a:pt x="65" y="112"/>
                        <a:pt x="65" y="112"/>
                        <a:pt x="65" y="112"/>
                      </a:cubicBezTo>
                      <a:cubicBezTo>
                        <a:pt x="65" y="112"/>
                        <a:pt x="65" y="112"/>
                        <a:pt x="65" y="112"/>
                      </a:cubicBezTo>
                      <a:cubicBezTo>
                        <a:pt x="66" y="113"/>
                        <a:pt x="66" y="113"/>
                        <a:pt x="66" y="113"/>
                      </a:cubicBezTo>
                      <a:cubicBezTo>
                        <a:pt x="66" y="113"/>
                        <a:pt x="66" y="113"/>
                        <a:pt x="66" y="113"/>
                      </a:cubicBezTo>
                      <a:cubicBezTo>
                        <a:pt x="67" y="114"/>
                        <a:pt x="67" y="114"/>
                        <a:pt x="67" y="114"/>
                      </a:cubicBezTo>
                      <a:cubicBezTo>
                        <a:pt x="67" y="115"/>
                        <a:pt x="67" y="115"/>
                        <a:pt x="67" y="115"/>
                      </a:cubicBezTo>
                      <a:cubicBezTo>
                        <a:pt x="68" y="115"/>
                        <a:pt x="68" y="115"/>
                        <a:pt x="68" y="115"/>
                      </a:cubicBezTo>
                      <a:cubicBezTo>
                        <a:pt x="68" y="116"/>
                        <a:pt x="68" y="116"/>
                        <a:pt x="68" y="116"/>
                      </a:cubicBezTo>
                      <a:cubicBezTo>
                        <a:pt x="67" y="117"/>
                        <a:pt x="67" y="117"/>
                        <a:pt x="67" y="117"/>
                      </a:cubicBezTo>
                      <a:cubicBezTo>
                        <a:pt x="66" y="117"/>
                        <a:pt x="66" y="117"/>
                        <a:pt x="66" y="117"/>
                      </a:cubicBezTo>
                      <a:cubicBezTo>
                        <a:pt x="68" y="116"/>
                        <a:pt x="68" y="116"/>
                        <a:pt x="68" y="116"/>
                      </a:cubicBezTo>
                      <a:cubicBezTo>
                        <a:pt x="69" y="116"/>
                        <a:pt x="69" y="116"/>
                        <a:pt x="69" y="116"/>
                      </a:cubicBezTo>
                      <a:cubicBezTo>
                        <a:pt x="69" y="116"/>
                        <a:pt x="69" y="116"/>
                        <a:pt x="69" y="116"/>
                      </a:cubicBezTo>
                      <a:cubicBezTo>
                        <a:pt x="69" y="115"/>
                        <a:pt x="69" y="115"/>
                        <a:pt x="69" y="115"/>
                      </a:cubicBezTo>
                      <a:cubicBezTo>
                        <a:pt x="69" y="112"/>
                        <a:pt x="69" y="112"/>
                        <a:pt x="69" y="112"/>
                      </a:cubicBezTo>
                      <a:cubicBezTo>
                        <a:pt x="69" y="111"/>
                        <a:pt x="69" y="111"/>
                        <a:pt x="69" y="111"/>
                      </a:cubicBezTo>
                      <a:cubicBezTo>
                        <a:pt x="70" y="110"/>
                        <a:pt x="70" y="110"/>
                        <a:pt x="70" y="110"/>
                      </a:cubicBezTo>
                      <a:cubicBezTo>
                        <a:pt x="71" y="110"/>
                        <a:pt x="71" y="110"/>
                        <a:pt x="71" y="110"/>
                      </a:cubicBezTo>
                      <a:cubicBezTo>
                        <a:pt x="72" y="109"/>
                        <a:pt x="72" y="109"/>
                        <a:pt x="72" y="109"/>
                      </a:cubicBezTo>
                      <a:cubicBezTo>
                        <a:pt x="73" y="109"/>
                        <a:pt x="73" y="109"/>
                        <a:pt x="73" y="109"/>
                      </a:cubicBezTo>
                      <a:cubicBezTo>
                        <a:pt x="74" y="109"/>
                        <a:pt x="74" y="109"/>
                        <a:pt x="74" y="109"/>
                      </a:cubicBezTo>
                      <a:cubicBezTo>
                        <a:pt x="74" y="108"/>
                        <a:pt x="74" y="108"/>
                        <a:pt x="74" y="108"/>
                      </a:cubicBezTo>
                      <a:cubicBezTo>
                        <a:pt x="75" y="108"/>
                        <a:pt x="75" y="108"/>
                        <a:pt x="75" y="108"/>
                      </a:cubicBezTo>
                      <a:cubicBezTo>
                        <a:pt x="76" y="108"/>
                        <a:pt x="76" y="108"/>
                        <a:pt x="76" y="108"/>
                      </a:cubicBezTo>
                      <a:cubicBezTo>
                        <a:pt x="77" y="108"/>
                        <a:pt x="77" y="108"/>
                        <a:pt x="77" y="108"/>
                      </a:cubicBezTo>
                      <a:cubicBezTo>
                        <a:pt x="77" y="108"/>
                        <a:pt x="77" y="108"/>
                        <a:pt x="77" y="108"/>
                      </a:cubicBezTo>
                      <a:cubicBezTo>
                        <a:pt x="78" y="108"/>
                        <a:pt x="78" y="108"/>
                        <a:pt x="78" y="108"/>
                      </a:cubicBezTo>
                      <a:cubicBezTo>
                        <a:pt x="78" y="108"/>
                        <a:pt x="78" y="108"/>
                        <a:pt x="78" y="108"/>
                      </a:cubicBezTo>
                      <a:cubicBezTo>
                        <a:pt x="79" y="107"/>
                        <a:pt x="79" y="107"/>
                        <a:pt x="79" y="107"/>
                      </a:cubicBezTo>
                      <a:cubicBezTo>
                        <a:pt x="80" y="106"/>
                        <a:pt x="80" y="106"/>
                        <a:pt x="80" y="106"/>
                      </a:cubicBezTo>
                      <a:cubicBezTo>
                        <a:pt x="80" y="106"/>
                        <a:pt x="80" y="106"/>
                        <a:pt x="80" y="106"/>
                      </a:cubicBezTo>
                      <a:cubicBezTo>
                        <a:pt x="81" y="106"/>
                        <a:pt x="81" y="106"/>
                        <a:pt x="81" y="106"/>
                      </a:cubicBezTo>
                      <a:cubicBezTo>
                        <a:pt x="81" y="106"/>
                        <a:pt x="81" y="106"/>
                        <a:pt x="81" y="106"/>
                      </a:cubicBezTo>
                      <a:cubicBezTo>
                        <a:pt x="81" y="106"/>
                        <a:pt x="81" y="106"/>
                        <a:pt x="81" y="106"/>
                      </a:cubicBezTo>
                      <a:cubicBezTo>
                        <a:pt x="82" y="105"/>
                        <a:pt x="82" y="105"/>
                        <a:pt x="82" y="105"/>
                      </a:cubicBezTo>
                      <a:cubicBezTo>
                        <a:pt x="82" y="106"/>
                        <a:pt x="82" y="106"/>
                        <a:pt x="82" y="106"/>
                      </a:cubicBezTo>
                      <a:cubicBezTo>
                        <a:pt x="85" y="106"/>
                        <a:pt x="85" y="106"/>
                        <a:pt x="85" y="106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88" y="105"/>
                        <a:pt x="88" y="105"/>
                        <a:pt x="88" y="105"/>
                      </a:cubicBezTo>
                      <a:cubicBezTo>
                        <a:pt x="88" y="105"/>
                        <a:pt x="88" y="105"/>
                        <a:pt x="88" y="105"/>
                      </a:cubicBezTo>
                      <a:cubicBezTo>
                        <a:pt x="89" y="105"/>
                        <a:pt x="89" y="105"/>
                        <a:pt x="89" y="105"/>
                      </a:cubicBezTo>
                      <a:cubicBezTo>
                        <a:pt x="89" y="105"/>
                        <a:pt x="89" y="105"/>
                        <a:pt x="89" y="105"/>
                      </a:cubicBezTo>
                      <a:cubicBezTo>
                        <a:pt x="89" y="104"/>
                        <a:pt x="89" y="104"/>
                        <a:pt x="89" y="104"/>
                      </a:cubicBezTo>
                      <a:cubicBezTo>
                        <a:pt x="91" y="104"/>
                        <a:pt x="91" y="104"/>
                        <a:pt x="91" y="104"/>
                      </a:cubicBezTo>
                      <a:cubicBezTo>
                        <a:pt x="92" y="104"/>
                        <a:pt x="92" y="104"/>
                        <a:pt x="92" y="104"/>
                      </a:cubicBezTo>
                      <a:cubicBezTo>
                        <a:pt x="92" y="104"/>
                        <a:pt x="92" y="104"/>
                        <a:pt x="92" y="104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4" y="104"/>
                        <a:pt x="94" y="104"/>
                        <a:pt x="94" y="104"/>
                      </a:cubicBezTo>
                      <a:cubicBezTo>
                        <a:pt x="94" y="104"/>
                        <a:pt x="94" y="104"/>
                        <a:pt x="94" y="104"/>
                      </a:cubicBezTo>
                      <a:cubicBezTo>
                        <a:pt x="94" y="103"/>
                        <a:pt x="94" y="103"/>
                        <a:pt x="94" y="103"/>
                      </a:cubicBezTo>
                      <a:cubicBezTo>
                        <a:pt x="94" y="104"/>
                        <a:pt x="94" y="104"/>
                        <a:pt x="94" y="104"/>
                      </a:cubicBezTo>
                      <a:cubicBezTo>
                        <a:pt x="94" y="104"/>
                        <a:pt x="94" y="104"/>
                        <a:pt x="94" y="104"/>
                      </a:cubicBezTo>
                      <a:cubicBezTo>
                        <a:pt x="95" y="105"/>
                        <a:pt x="95" y="105"/>
                        <a:pt x="95" y="105"/>
                      </a:cubicBezTo>
                      <a:cubicBezTo>
                        <a:pt x="95" y="105"/>
                        <a:pt x="95" y="105"/>
                        <a:pt x="95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6"/>
                        <a:pt x="94" y="106"/>
                        <a:pt x="94" y="106"/>
                      </a:cubicBezTo>
                      <a:cubicBezTo>
                        <a:pt x="92" y="106"/>
                        <a:pt x="92" y="106"/>
                        <a:pt x="92" y="106"/>
                      </a:cubicBezTo>
                      <a:cubicBezTo>
                        <a:pt x="90" y="107"/>
                        <a:pt x="90" y="107"/>
                        <a:pt x="90" y="107"/>
                      </a:cubicBezTo>
                      <a:cubicBezTo>
                        <a:pt x="90" y="107"/>
                        <a:pt x="90" y="107"/>
                        <a:pt x="90" y="107"/>
                      </a:cubicBezTo>
                      <a:cubicBezTo>
                        <a:pt x="89" y="108"/>
                        <a:pt x="89" y="108"/>
                        <a:pt x="89" y="108"/>
                      </a:cubicBezTo>
                      <a:cubicBezTo>
                        <a:pt x="88" y="108"/>
                        <a:pt x="88" y="108"/>
                        <a:pt x="88" y="108"/>
                      </a:cubicBezTo>
                      <a:cubicBezTo>
                        <a:pt x="87" y="108"/>
                        <a:pt x="87" y="108"/>
                        <a:pt x="87" y="108"/>
                      </a:cubicBezTo>
                      <a:cubicBezTo>
                        <a:pt x="87" y="108"/>
                        <a:pt x="87" y="108"/>
                        <a:pt x="87" y="108"/>
                      </a:cubicBezTo>
                      <a:cubicBezTo>
                        <a:pt x="87" y="108"/>
                        <a:pt x="87" y="108"/>
                        <a:pt x="87" y="108"/>
                      </a:cubicBezTo>
                      <a:cubicBezTo>
                        <a:pt x="85" y="108"/>
                        <a:pt x="85" y="108"/>
                        <a:pt x="85" y="108"/>
                      </a:cubicBezTo>
                      <a:cubicBezTo>
                        <a:pt x="84" y="108"/>
                        <a:pt x="84" y="108"/>
                        <a:pt x="84" y="108"/>
                      </a:cubicBezTo>
                      <a:cubicBezTo>
                        <a:pt x="84" y="108"/>
                        <a:pt x="84" y="108"/>
                        <a:pt x="84" y="108"/>
                      </a:cubicBezTo>
                      <a:cubicBezTo>
                        <a:pt x="82" y="108"/>
                        <a:pt x="82" y="108"/>
                        <a:pt x="82" y="108"/>
                      </a:cubicBezTo>
                      <a:cubicBezTo>
                        <a:pt x="81" y="109"/>
                        <a:pt x="81" y="109"/>
                        <a:pt x="81" y="109"/>
                      </a:cubicBezTo>
                      <a:cubicBezTo>
                        <a:pt x="80" y="110"/>
                        <a:pt x="80" y="110"/>
                        <a:pt x="80" y="110"/>
                      </a:cubicBezTo>
                      <a:cubicBezTo>
                        <a:pt x="78" y="110"/>
                        <a:pt x="78" y="110"/>
                        <a:pt x="78" y="110"/>
                      </a:cubicBezTo>
                      <a:cubicBezTo>
                        <a:pt x="78" y="110"/>
                        <a:pt x="78" y="110"/>
                        <a:pt x="78" y="110"/>
                      </a:cubicBezTo>
                      <a:cubicBezTo>
                        <a:pt x="77" y="111"/>
                        <a:pt x="77" y="111"/>
                        <a:pt x="77" y="111"/>
                      </a:cubicBezTo>
                      <a:cubicBezTo>
                        <a:pt x="77" y="111"/>
                        <a:pt x="77" y="111"/>
                        <a:pt x="77" y="111"/>
                      </a:cubicBezTo>
                      <a:cubicBezTo>
                        <a:pt x="76" y="112"/>
                        <a:pt x="76" y="112"/>
                        <a:pt x="76" y="112"/>
                      </a:cubicBezTo>
                      <a:cubicBezTo>
                        <a:pt x="76" y="111"/>
                        <a:pt x="76" y="111"/>
                        <a:pt x="76" y="111"/>
                      </a:cubicBezTo>
                      <a:cubicBezTo>
                        <a:pt x="75" y="112"/>
                        <a:pt x="75" y="112"/>
                        <a:pt x="75" y="112"/>
                      </a:cubicBezTo>
                      <a:cubicBezTo>
                        <a:pt x="74" y="113"/>
                        <a:pt x="74" y="113"/>
                        <a:pt x="74" y="113"/>
                      </a:cubicBezTo>
                      <a:cubicBezTo>
                        <a:pt x="74" y="113"/>
                        <a:pt x="74" y="113"/>
                        <a:pt x="74" y="113"/>
                      </a:cubicBezTo>
                      <a:cubicBezTo>
                        <a:pt x="73" y="113"/>
                        <a:pt x="73" y="113"/>
                        <a:pt x="73" y="113"/>
                      </a:cubicBezTo>
                      <a:cubicBezTo>
                        <a:pt x="74" y="114"/>
                        <a:pt x="74" y="114"/>
                        <a:pt x="74" y="114"/>
                      </a:cubicBezTo>
                      <a:cubicBezTo>
                        <a:pt x="75" y="115"/>
                        <a:pt x="75" y="115"/>
                        <a:pt x="75" y="115"/>
                      </a:cubicBezTo>
                      <a:cubicBezTo>
                        <a:pt x="74" y="114"/>
                        <a:pt x="74" y="114"/>
                        <a:pt x="74" y="114"/>
                      </a:cubicBezTo>
                      <a:cubicBezTo>
                        <a:pt x="74" y="113"/>
                        <a:pt x="74" y="113"/>
                        <a:pt x="74" y="113"/>
                      </a:cubicBezTo>
                      <a:cubicBezTo>
                        <a:pt x="75" y="114"/>
                        <a:pt x="75" y="114"/>
                        <a:pt x="75" y="114"/>
                      </a:cubicBezTo>
                      <a:cubicBezTo>
                        <a:pt x="76" y="113"/>
                        <a:pt x="76" y="113"/>
                        <a:pt x="76" y="113"/>
                      </a:cubicBezTo>
                      <a:cubicBezTo>
                        <a:pt x="76" y="113"/>
                        <a:pt x="76" y="113"/>
                        <a:pt x="76" y="113"/>
                      </a:cubicBezTo>
                      <a:cubicBezTo>
                        <a:pt x="76" y="113"/>
                        <a:pt x="76" y="113"/>
                        <a:pt x="76" y="113"/>
                      </a:cubicBezTo>
                      <a:cubicBezTo>
                        <a:pt x="77" y="112"/>
                        <a:pt x="77" y="112"/>
                        <a:pt x="77" y="112"/>
                      </a:cubicBezTo>
                      <a:cubicBezTo>
                        <a:pt x="79" y="111"/>
                        <a:pt x="79" y="111"/>
                        <a:pt x="79" y="111"/>
                      </a:cubicBezTo>
                      <a:cubicBezTo>
                        <a:pt x="79" y="111"/>
                        <a:pt x="79" y="111"/>
                        <a:pt x="79" y="111"/>
                      </a:cubicBezTo>
                      <a:cubicBezTo>
                        <a:pt x="82" y="110"/>
                        <a:pt x="82" y="110"/>
                        <a:pt x="82" y="110"/>
                      </a:cubicBezTo>
                      <a:cubicBezTo>
                        <a:pt x="82" y="109"/>
                        <a:pt x="82" y="109"/>
                        <a:pt x="82" y="109"/>
                      </a:cubicBezTo>
                      <a:cubicBezTo>
                        <a:pt x="83" y="109"/>
                        <a:pt x="83" y="109"/>
                        <a:pt x="83" y="109"/>
                      </a:cubicBezTo>
                      <a:cubicBezTo>
                        <a:pt x="83" y="110"/>
                        <a:pt x="83" y="110"/>
                        <a:pt x="83" y="110"/>
                      </a:cubicBezTo>
                      <a:cubicBezTo>
                        <a:pt x="84" y="109"/>
                        <a:pt x="84" y="109"/>
                        <a:pt x="84" y="109"/>
                      </a:cubicBezTo>
                      <a:cubicBezTo>
                        <a:pt x="84" y="109"/>
                        <a:pt x="84" y="109"/>
                        <a:pt x="84" y="109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6" y="109"/>
                        <a:pt x="86" y="109"/>
                        <a:pt x="86" y="109"/>
                      </a:cubicBezTo>
                      <a:cubicBezTo>
                        <a:pt x="86" y="109"/>
                        <a:pt x="86" y="109"/>
                        <a:pt x="86" y="109"/>
                      </a:cubicBezTo>
                      <a:cubicBezTo>
                        <a:pt x="85" y="111"/>
                        <a:pt x="85" y="111"/>
                        <a:pt x="85" y="111"/>
                      </a:cubicBezTo>
                      <a:cubicBezTo>
                        <a:pt x="85" y="111"/>
                        <a:pt x="85" y="111"/>
                        <a:pt x="85" y="111"/>
                      </a:cubicBezTo>
                      <a:cubicBezTo>
                        <a:pt x="86" y="110"/>
                        <a:pt x="86" y="110"/>
                        <a:pt x="86" y="110"/>
                      </a:cubicBezTo>
                      <a:cubicBezTo>
                        <a:pt x="88" y="110"/>
                        <a:pt x="88" y="110"/>
                        <a:pt x="88" y="110"/>
                      </a:cubicBezTo>
                      <a:cubicBezTo>
                        <a:pt x="90" y="108"/>
                        <a:pt x="90" y="108"/>
                        <a:pt x="90" y="108"/>
                      </a:cubicBezTo>
                      <a:cubicBezTo>
                        <a:pt x="91" y="108"/>
                        <a:pt x="91" y="108"/>
                        <a:pt x="91" y="108"/>
                      </a:cubicBezTo>
                      <a:cubicBezTo>
                        <a:pt x="93" y="107"/>
                        <a:pt x="93" y="107"/>
                        <a:pt x="93" y="107"/>
                      </a:cubicBezTo>
                      <a:cubicBezTo>
                        <a:pt x="94" y="107"/>
                        <a:pt x="94" y="107"/>
                        <a:pt x="94" y="107"/>
                      </a:cubicBezTo>
                      <a:cubicBezTo>
                        <a:pt x="95" y="107"/>
                        <a:pt x="95" y="107"/>
                        <a:pt x="95" y="107"/>
                      </a:cubicBezTo>
                      <a:cubicBezTo>
                        <a:pt x="96" y="107"/>
                        <a:pt x="96" y="107"/>
                        <a:pt x="96" y="107"/>
                      </a:cubicBezTo>
                      <a:cubicBezTo>
                        <a:pt x="95" y="108"/>
                        <a:pt x="95" y="108"/>
                        <a:pt x="95" y="108"/>
                      </a:cubicBezTo>
                      <a:cubicBezTo>
                        <a:pt x="94" y="108"/>
                        <a:pt x="94" y="108"/>
                        <a:pt x="94" y="108"/>
                      </a:cubicBezTo>
                      <a:cubicBezTo>
                        <a:pt x="94" y="109"/>
                        <a:pt x="94" y="109"/>
                        <a:pt x="94" y="109"/>
                      </a:cubicBezTo>
                      <a:cubicBezTo>
                        <a:pt x="95" y="109"/>
                        <a:pt x="95" y="109"/>
                        <a:pt x="95" y="109"/>
                      </a:cubicBezTo>
                      <a:cubicBezTo>
                        <a:pt x="96" y="108"/>
                        <a:pt x="96" y="108"/>
                        <a:pt x="96" y="108"/>
                      </a:cubicBezTo>
                      <a:cubicBezTo>
                        <a:pt x="98" y="107"/>
                        <a:pt x="98" y="107"/>
                        <a:pt x="98" y="107"/>
                      </a:cubicBezTo>
                      <a:cubicBezTo>
                        <a:pt x="99" y="107"/>
                        <a:pt x="99" y="107"/>
                        <a:pt x="99" y="107"/>
                      </a:cubicBezTo>
                      <a:cubicBezTo>
                        <a:pt x="98" y="107"/>
                        <a:pt x="98" y="107"/>
                        <a:pt x="98" y="107"/>
                      </a:cubicBezTo>
                      <a:cubicBezTo>
                        <a:pt x="99" y="106"/>
                        <a:pt x="99" y="106"/>
                        <a:pt x="99" y="106"/>
                      </a:cubicBezTo>
                      <a:cubicBezTo>
                        <a:pt x="100" y="106"/>
                        <a:pt x="100" y="106"/>
                        <a:pt x="100" y="106"/>
                      </a:cubicBezTo>
                      <a:cubicBezTo>
                        <a:pt x="100" y="106"/>
                        <a:pt x="100" y="106"/>
                        <a:pt x="100" y="106"/>
                      </a:cubicBezTo>
                      <a:cubicBezTo>
                        <a:pt x="100" y="105"/>
                        <a:pt x="100" y="105"/>
                        <a:pt x="100" y="105"/>
                      </a:cubicBezTo>
                      <a:cubicBezTo>
                        <a:pt x="101" y="106"/>
                        <a:pt x="101" y="106"/>
                        <a:pt x="101" y="106"/>
                      </a:cubicBezTo>
                      <a:cubicBezTo>
                        <a:pt x="102" y="106"/>
                        <a:pt x="102" y="106"/>
                        <a:pt x="102" y="106"/>
                      </a:cubicBezTo>
                      <a:cubicBezTo>
                        <a:pt x="102" y="105"/>
                        <a:pt x="102" y="105"/>
                        <a:pt x="102" y="105"/>
                      </a:cubicBezTo>
                      <a:cubicBezTo>
                        <a:pt x="101" y="104"/>
                        <a:pt x="101" y="104"/>
                        <a:pt x="101" y="104"/>
                      </a:cubicBezTo>
                      <a:cubicBezTo>
                        <a:pt x="102" y="103"/>
                        <a:pt x="102" y="103"/>
                        <a:pt x="102" y="103"/>
                      </a:cubicBezTo>
                      <a:cubicBezTo>
                        <a:pt x="101" y="103"/>
                        <a:pt x="101" y="103"/>
                        <a:pt x="101" y="103"/>
                      </a:cubicBezTo>
                      <a:cubicBezTo>
                        <a:pt x="102" y="102"/>
                        <a:pt x="102" y="102"/>
                        <a:pt x="102" y="102"/>
                      </a:cubicBezTo>
                      <a:cubicBezTo>
                        <a:pt x="103" y="101"/>
                        <a:pt x="103" y="101"/>
                        <a:pt x="103" y="101"/>
                      </a:cubicBezTo>
                      <a:cubicBezTo>
                        <a:pt x="103" y="102"/>
                        <a:pt x="103" y="102"/>
                        <a:pt x="103" y="102"/>
                      </a:cubicBezTo>
                      <a:cubicBezTo>
                        <a:pt x="104" y="105"/>
                        <a:pt x="104" y="105"/>
                        <a:pt x="104" y="105"/>
                      </a:cubicBezTo>
                      <a:cubicBezTo>
                        <a:pt x="103" y="106"/>
                        <a:pt x="103" y="106"/>
                        <a:pt x="103" y="106"/>
                      </a:cubicBezTo>
                      <a:cubicBezTo>
                        <a:pt x="103" y="109"/>
                        <a:pt x="103" y="109"/>
                        <a:pt x="103" y="109"/>
                      </a:cubicBezTo>
                      <a:cubicBezTo>
                        <a:pt x="102" y="110"/>
                        <a:pt x="102" y="110"/>
                        <a:pt x="102" y="110"/>
                      </a:cubicBezTo>
                      <a:cubicBezTo>
                        <a:pt x="102" y="114"/>
                        <a:pt x="102" y="114"/>
                        <a:pt x="102" y="114"/>
                      </a:cubicBezTo>
                      <a:cubicBezTo>
                        <a:pt x="103" y="115"/>
                        <a:pt x="103" y="115"/>
                        <a:pt x="103" y="115"/>
                      </a:cubicBezTo>
                      <a:cubicBezTo>
                        <a:pt x="104" y="115"/>
                        <a:pt x="104" y="115"/>
                        <a:pt x="104" y="115"/>
                      </a:cubicBezTo>
                      <a:cubicBezTo>
                        <a:pt x="104" y="116"/>
                        <a:pt x="104" y="116"/>
                        <a:pt x="104" y="116"/>
                      </a:cubicBezTo>
                      <a:cubicBezTo>
                        <a:pt x="106" y="116"/>
                        <a:pt x="106" y="116"/>
                        <a:pt x="106" y="116"/>
                      </a:cubicBezTo>
                      <a:cubicBezTo>
                        <a:pt x="105" y="115"/>
                        <a:pt x="105" y="115"/>
                        <a:pt x="105" y="115"/>
                      </a:cubicBezTo>
                      <a:cubicBezTo>
                        <a:pt x="104" y="115"/>
                        <a:pt x="104" y="115"/>
                        <a:pt x="104" y="115"/>
                      </a:cubicBezTo>
                      <a:cubicBezTo>
                        <a:pt x="104" y="114"/>
                        <a:pt x="104" y="114"/>
                        <a:pt x="104" y="114"/>
                      </a:cubicBezTo>
                      <a:cubicBezTo>
                        <a:pt x="105" y="114"/>
                        <a:pt x="105" y="114"/>
                        <a:pt x="105" y="114"/>
                      </a:cubicBezTo>
                      <a:cubicBezTo>
                        <a:pt x="106" y="114"/>
                        <a:pt x="106" y="114"/>
                        <a:pt x="106" y="114"/>
                      </a:cubicBezTo>
                      <a:cubicBezTo>
                        <a:pt x="106" y="113"/>
                        <a:pt x="106" y="113"/>
                        <a:pt x="106" y="113"/>
                      </a:cubicBezTo>
                      <a:cubicBezTo>
                        <a:pt x="106" y="113"/>
                        <a:pt x="106" y="113"/>
                        <a:pt x="106" y="113"/>
                      </a:cubicBezTo>
                      <a:cubicBezTo>
                        <a:pt x="107" y="113"/>
                        <a:pt x="107" y="113"/>
                        <a:pt x="107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8" y="111"/>
                        <a:pt x="108" y="111"/>
                        <a:pt x="108" y="111"/>
                      </a:cubicBezTo>
                      <a:cubicBezTo>
                        <a:pt x="108" y="111"/>
                        <a:pt x="108" y="111"/>
                        <a:pt x="108" y="111"/>
                      </a:cubicBezTo>
                      <a:cubicBezTo>
                        <a:pt x="110" y="110"/>
                        <a:pt x="110" y="110"/>
                        <a:pt x="110" y="110"/>
                      </a:cubicBezTo>
                      <a:cubicBezTo>
                        <a:pt x="110" y="110"/>
                        <a:pt x="110" y="110"/>
                        <a:pt x="110" y="110"/>
                      </a:cubicBezTo>
                      <a:cubicBezTo>
                        <a:pt x="111" y="110"/>
                        <a:pt x="111" y="110"/>
                        <a:pt x="111" y="110"/>
                      </a:cubicBezTo>
                      <a:cubicBezTo>
                        <a:pt x="111" y="110"/>
                        <a:pt x="111" y="110"/>
                        <a:pt x="111" y="110"/>
                      </a:cubicBezTo>
                      <a:cubicBezTo>
                        <a:pt x="111" y="111"/>
                        <a:pt x="111" y="111"/>
                        <a:pt x="111" y="111"/>
                      </a:cubicBezTo>
                      <a:cubicBezTo>
                        <a:pt x="110" y="112"/>
                        <a:pt x="110" y="112"/>
                        <a:pt x="110" y="112"/>
                      </a:cubicBezTo>
                      <a:cubicBezTo>
                        <a:pt x="111" y="112"/>
                        <a:pt x="111" y="112"/>
                        <a:pt x="111" y="112"/>
                      </a:cubicBezTo>
                      <a:cubicBezTo>
                        <a:pt x="110" y="113"/>
                        <a:pt x="110" y="113"/>
                        <a:pt x="110" y="113"/>
                      </a:cubicBezTo>
                      <a:cubicBezTo>
                        <a:pt x="110" y="113"/>
                        <a:pt x="110" y="113"/>
                        <a:pt x="110" y="113"/>
                      </a:cubicBezTo>
                      <a:cubicBezTo>
                        <a:pt x="110" y="114"/>
                        <a:pt x="110" y="114"/>
                        <a:pt x="110" y="114"/>
                      </a:cubicBezTo>
                      <a:cubicBezTo>
                        <a:pt x="111" y="113"/>
                        <a:pt x="111" y="113"/>
                        <a:pt x="111" y="113"/>
                      </a:cubicBezTo>
                      <a:cubicBezTo>
                        <a:pt x="111" y="114"/>
                        <a:pt x="111" y="114"/>
                        <a:pt x="111" y="114"/>
                      </a:cubicBezTo>
                      <a:cubicBezTo>
                        <a:pt x="111" y="114"/>
                        <a:pt x="111" y="114"/>
                        <a:pt x="111" y="114"/>
                      </a:cubicBezTo>
                      <a:cubicBezTo>
                        <a:pt x="110" y="114"/>
                        <a:pt x="110" y="114"/>
                        <a:pt x="110" y="114"/>
                      </a:cubicBezTo>
                      <a:cubicBezTo>
                        <a:pt x="109" y="115"/>
                        <a:pt x="109" y="115"/>
                        <a:pt x="109" y="115"/>
                      </a:cubicBezTo>
                      <a:cubicBezTo>
                        <a:pt x="109" y="115"/>
                        <a:pt x="109" y="115"/>
                        <a:pt x="109" y="115"/>
                      </a:cubicBezTo>
                      <a:cubicBezTo>
                        <a:pt x="108" y="116"/>
                        <a:pt x="108" y="116"/>
                        <a:pt x="108" y="116"/>
                      </a:cubicBezTo>
                      <a:cubicBezTo>
                        <a:pt x="108" y="116"/>
                        <a:pt x="108" y="116"/>
                        <a:pt x="108" y="116"/>
                      </a:cubicBezTo>
                      <a:cubicBezTo>
                        <a:pt x="108" y="117"/>
                        <a:pt x="108" y="117"/>
                        <a:pt x="108" y="117"/>
                      </a:cubicBezTo>
                      <a:cubicBezTo>
                        <a:pt x="109" y="117"/>
                        <a:pt x="109" y="117"/>
                        <a:pt x="109" y="117"/>
                      </a:cubicBezTo>
                      <a:cubicBezTo>
                        <a:pt x="110" y="117"/>
                        <a:pt x="110" y="117"/>
                        <a:pt x="110" y="117"/>
                      </a:cubicBezTo>
                      <a:cubicBezTo>
                        <a:pt x="111" y="117"/>
                        <a:pt x="111" y="117"/>
                        <a:pt x="111" y="117"/>
                      </a:cubicBezTo>
                      <a:cubicBezTo>
                        <a:pt x="112" y="117"/>
                        <a:pt x="112" y="117"/>
                        <a:pt x="112" y="117"/>
                      </a:cubicBezTo>
                      <a:cubicBezTo>
                        <a:pt x="113" y="117"/>
                        <a:pt x="113" y="117"/>
                        <a:pt x="113" y="117"/>
                      </a:cubicBezTo>
                      <a:cubicBezTo>
                        <a:pt x="114" y="115"/>
                        <a:pt x="114" y="115"/>
                        <a:pt x="114" y="115"/>
                      </a:cubicBezTo>
                      <a:cubicBezTo>
                        <a:pt x="115" y="114"/>
                        <a:pt x="115" y="114"/>
                        <a:pt x="115" y="114"/>
                      </a:cubicBezTo>
                      <a:cubicBezTo>
                        <a:pt x="116" y="114"/>
                        <a:pt x="116" y="114"/>
                        <a:pt x="116" y="114"/>
                      </a:cubicBezTo>
                      <a:cubicBezTo>
                        <a:pt x="116" y="114"/>
                        <a:pt x="116" y="114"/>
                        <a:pt x="116" y="114"/>
                      </a:cubicBezTo>
                      <a:cubicBezTo>
                        <a:pt x="117" y="114"/>
                        <a:pt x="117" y="114"/>
                        <a:pt x="117" y="114"/>
                      </a:cubicBezTo>
                      <a:cubicBezTo>
                        <a:pt x="118" y="115"/>
                        <a:pt x="118" y="115"/>
                        <a:pt x="118" y="115"/>
                      </a:cubicBezTo>
                      <a:cubicBezTo>
                        <a:pt x="118" y="115"/>
                        <a:pt x="118" y="115"/>
                        <a:pt x="118" y="115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7"/>
                        <a:pt x="120" y="117"/>
                        <a:pt x="120" y="117"/>
                      </a:cubicBezTo>
                      <a:cubicBezTo>
                        <a:pt x="121" y="118"/>
                        <a:pt x="121" y="118"/>
                        <a:pt x="121" y="118"/>
                      </a:cubicBezTo>
                      <a:cubicBezTo>
                        <a:pt x="121" y="119"/>
                        <a:pt x="121" y="119"/>
                        <a:pt x="121" y="119"/>
                      </a:cubicBezTo>
                      <a:cubicBezTo>
                        <a:pt x="122" y="121"/>
                        <a:pt x="122" y="121"/>
                        <a:pt x="122" y="121"/>
                      </a:cubicBezTo>
                      <a:cubicBezTo>
                        <a:pt x="126" y="123"/>
                        <a:pt x="126" y="123"/>
                        <a:pt x="126" y="123"/>
                      </a:cubicBezTo>
                      <a:cubicBezTo>
                        <a:pt x="126" y="124"/>
                        <a:pt x="126" y="124"/>
                        <a:pt x="126" y="124"/>
                      </a:cubicBezTo>
                      <a:cubicBezTo>
                        <a:pt x="127" y="124"/>
                        <a:pt x="127" y="124"/>
                        <a:pt x="127" y="124"/>
                      </a:cubicBezTo>
                      <a:cubicBezTo>
                        <a:pt x="128" y="125"/>
                        <a:pt x="128" y="125"/>
                        <a:pt x="128" y="125"/>
                      </a:cubicBezTo>
                      <a:cubicBezTo>
                        <a:pt x="129" y="125"/>
                        <a:pt x="129" y="125"/>
                        <a:pt x="129" y="125"/>
                      </a:cubicBezTo>
                      <a:cubicBezTo>
                        <a:pt x="130" y="126"/>
                        <a:pt x="130" y="126"/>
                        <a:pt x="130" y="126"/>
                      </a:cubicBezTo>
                      <a:cubicBezTo>
                        <a:pt x="130" y="127"/>
                        <a:pt x="130" y="127"/>
                        <a:pt x="130" y="127"/>
                      </a:cubicBezTo>
                      <a:cubicBezTo>
                        <a:pt x="131" y="127"/>
                        <a:pt x="131" y="127"/>
                        <a:pt x="131" y="127"/>
                      </a:cubicBezTo>
                      <a:cubicBezTo>
                        <a:pt x="131" y="127"/>
                        <a:pt x="131" y="127"/>
                        <a:pt x="131" y="127"/>
                      </a:cubicBezTo>
                      <a:cubicBezTo>
                        <a:pt x="131" y="127"/>
                        <a:pt x="131" y="127"/>
                        <a:pt x="131" y="127"/>
                      </a:cubicBezTo>
                      <a:cubicBezTo>
                        <a:pt x="133" y="128"/>
                        <a:pt x="133" y="128"/>
                        <a:pt x="133" y="128"/>
                      </a:cubicBezTo>
                      <a:cubicBezTo>
                        <a:pt x="133" y="128"/>
                        <a:pt x="133" y="128"/>
                        <a:pt x="133" y="128"/>
                      </a:cubicBezTo>
                      <a:cubicBezTo>
                        <a:pt x="133" y="129"/>
                        <a:pt x="133" y="129"/>
                        <a:pt x="133" y="129"/>
                      </a:cubicBezTo>
                      <a:cubicBezTo>
                        <a:pt x="134" y="129"/>
                        <a:pt x="134" y="129"/>
                        <a:pt x="134" y="129"/>
                      </a:cubicBezTo>
                      <a:cubicBezTo>
                        <a:pt x="134" y="129"/>
                        <a:pt x="134" y="129"/>
                        <a:pt x="134" y="129"/>
                      </a:cubicBezTo>
                      <a:cubicBezTo>
                        <a:pt x="134" y="128"/>
                        <a:pt x="134" y="128"/>
                        <a:pt x="134" y="128"/>
                      </a:cubicBezTo>
                      <a:cubicBezTo>
                        <a:pt x="134" y="128"/>
                        <a:pt x="134" y="128"/>
                        <a:pt x="134" y="128"/>
                      </a:cubicBezTo>
                      <a:cubicBezTo>
                        <a:pt x="133" y="127"/>
                        <a:pt x="133" y="127"/>
                        <a:pt x="133" y="127"/>
                      </a:cubicBezTo>
                      <a:cubicBezTo>
                        <a:pt x="133" y="127"/>
                        <a:pt x="133" y="127"/>
                        <a:pt x="133" y="127"/>
                      </a:cubicBezTo>
                      <a:cubicBezTo>
                        <a:pt x="135" y="127"/>
                        <a:pt x="135" y="127"/>
                        <a:pt x="135" y="127"/>
                      </a:cubicBezTo>
                      <a:cubicBezTo>
                        <a:pt x="135" y="128"/>
                        <a:pt x="135" y="128"/>
                        <a:pt x="135" y="128"/>
                      </a:cubicBezTo>
                      <a:cubicBezTo>
                        <a:pt x="135" y="128"/>
                        <a:pt x="135" y="128"/>
                        <a:pt x="135" y="128"/>
                      </a:cubicBezTo>
                      <a:cubicBezTo>
                        <a:pt x="136" y="127"/>
                        <a:pt x="136" y="127"/>
                        <a:pt x="136" y="127"/>
                      </a:cubicBezTo>
                      <a:cubicBezTo>
                        <a:pt x="136" y="127"/>
                        <a:pt x="136" y="127"/>
                        <a:pt x="136" y="127"/>
                      </a:cubicBezTo>
                      <a:cubicBezTo>
                        <a:pt x="137" y="128"/>
                        <a:pt x="137" y="128"/>
                        <a:pt x="137" y="128"/>
                      </a:cubicBezTo>
                      <a:cubicBezTo>
                        <a:pt x="137" y="129"/>
                        <a:pt x="137" y="129"/>
                        <a:pt x="137" y="129"/>
                      </a:cubicBezTo>
                      <a:cubicBezTo>
                        <a:pt x="138" y="129"/>
                        <a:pt x="138" y="129"/>
                        <a:pt x="138" y="129"/>
                      </a:cubicBezTo>
                      <a:cubicBezTo>
                        <a:pt x="138" y="130"/>
                        <a:pt x="138" y="130"/>
                        <a:pt x="138" y="130"/>
                      </a:cubicBezTo>
                      <a:cubicBezTo>
                        <a:pt x="139" y="131"/>
                        <a:pt x="139" y="131"/>
                        <a:pt x="139" y="131"/>
                      </a:cubicBezTo>
                      <a:cubicBezTo>
                        <a:pt x="139" y="132"/>
                        <a:pt x="139" y="132"/>
                        <a:pt x="139" y="132"/>
                      </a:cubicBezTo>
                      <a:cubicBezTo>
                        <a:pt x="139" y="133"/>
                        <a:pt x="139" y="133"/>
                        <a:pt x="139" y="133"/>
                      </a:cubicBezTo>
                      <a:cubicBezTo>
                        <a:pt x="139" y="133"/>
                        <a:pt x="139" y="133"/>
                        <a:pt x="139" y="133"/>
                      </a:cubicBezTo>
                      <a:cubicBezTo>
                        <a:pt x="139" y="134"/>
                        <a:pt x="139" y="134"/>
                        <a:pt x="139" y="134"/>
                      </a:cubicBezTo>
                      <a:cubicBezTo>
                        <a:pt x="138" y="135"/>
                        <a:pt x="138" y="135"/>
                        <a:pt x="138" y="135"/>
                      </a:cubicBezTo>
                      <a:cubicBezTo>
                        <a:pt x="136" y="134"/>
                        <a:pt x="136" y="134"/>
                        <a:pt x="136" y="134"/>
                      </a:cubicBezTo>
                      <a:cubicBezTo>
                        <a:pt x="135" y="134"/>
                        <a:pt x="135" y="134"/>
                        <a:pt x="135" y="134"/>
                      </a:cubicBezTo>
                      <a:cubicBezTo>
                        <a:pt x="135" y="135"/>
                        <a:pt x="135" y="135"/>
                        <a:pt x="135" y="135"/>
                      </a:cubicBezTo>
                      <a:cubicBezTo>
                        <a:pt x="135" y="135"/>
                        <a:pt x="135" y="135"/>
                        <a:pt x="135" y="135"/>
                      </a:cubicBezTo>
                      <a:cubicBezTo>
                        <a:pt x="134" y="135"/>
                        <a:pt x="134" y="135"/>
                        <a:pt x="134" y="135"/>
                      </a:cubicBezTo>
                      <a:cubicBezTo>
                        <a:pt x="133" y="135"/>
                        <a:pt x="133" y="135"/>
                        <a:pt x="133" y="135"/>
                      </a:cubicBezTo>
                      <a:cubicBezTo>
                        <a:pt x="133" y="135"/>
                        <a:pt x="133" y="135"/>
                        <a:pt x="133" y="135"/>
                      </a:cubicBezTo>
                      <a:cubicBezTo>
                        <a:pt x="132" y="136"/>
                        <a:pt x="132" y="136"/>
                        <a:pt x="132" y="136"/>
                      </a:cubicBezTo>
                      <a:cubicBezTo>
                        <a:pt x="132" y="136"/>
                        <a:pt x="132" y="136"/>
                        <a:pt x="132" y="136"/>
                      </a:cubicBezTo>
                      <a:cubicBezTo>
                        <a:pt x="131" y="136"/>
                        <a:pt x="131" y="136"/>
                        <a:pt x="131" y="136"/>
                      </a:cubicBezTo>
                      <a:cubicBezTo>
                        <a:pt x="130" y="137"/>
                        <a:pt x="130" y="137"/>
                        <a:pt x="130" y="137"/>
                      </a:cubicBezTo>
                      <a:cubicBezTo>
                        <a:pt x="131" y="137"/>
                        <a:pt x="131" y="137"/>
                        <a:pt x="131" y="137"/>
                      </a:cubicBezTo>
                      <a:cubicBezTo>
                        <a:pt x="132" y="137"/>
                        <a:pt x="132" y="137"/>
                        <a:pt x="132" y="137"/>
                      </a:cubicBezTo>
                      <a:cubicBezTo>
                        <a:pt x="132" y="138"/>
                        <a:pt x="132" y="138"/>
                        <a:pt x="132" y="138"/>
                      </a:cubicBezTo>
                      <a:cubicBezTo>
                        <a:pt x="133" y="139"/>
                        <a:pt x="133" y="139"/>
                        <a:pt x="133" y="139"/>
                      </a:cubicBezTo>
                      <a:cubicBezTo>
                        <a:pt x="133" y="138"/>
                        <a:pt x="133" y="138"/>
                        <a:pt x="133" y="138"/>
                      </a:cubicBezTo>
                      <a:cubicBezTo>
                        <a:pt x="134" y="139"/>
                        <a:pt x="134" y="139"/>
                        <a:pt x="134" y="139"/>
                      </a:cubicBezTo>
                      <a:cubicBezTo>
                        <a:pt x="134" y="140"/>
                        <a:pt x="134" y="140"/>
                        <a:pt x="134" y="140"/>
                      </a:cubicBezTo>
                      <a:cubicBezTo>
                        <a:pt x="135" y="140"/>
                        <a:pt x="135" y="140"/>
                        <a:pt x="135" y="140"/>
                      </a:cubicBezTo>
                      <a:cubicBezTo>
                        <a:pt x="137" y="141"/>
                        <a:pt x="137" y="141"/>
                        <a:pt x="137" y="141"/>
                      </a:cubicBezTo>
                      <a:cubicBezTo>
                        <a:pt x="138" y="141"/>
                        <a:pt x="138" y="141"/>
                        <a:pt x="138" y="141"/>
                      </a:cubicBezTo>
                      <a:cubicBezTo>
                        <a:pt x="140" y="142"/>
                        <a:pt x="140" y="142"/>
                        <a:pt x="140" y="142"/>
                      </a:cubicBezTo>
                      <a:cubicBezTo>
                        <a:pt x="141" y="142"/>
                        <a:pt x="141" y="142"/>
                        <a:pt x="141" y="142"/>
                      </a:cubicBezTo>
                      <a:cubicBezTo>
                        <a:pt x="141" y="141"/>
                        <a:pt x="141" y="141"/>
                        <a:pt x="141" y="141"/>
                      </a:cubicBezTo>
                      <a:cubicBezTo>
                        <a:pt x="142" y="141"/>
                        <a:pt x="142" y="141"/>
                        <a:pt x="142" y="141"/>
                      </a:cubicBezTo>
                      <a:cubicBezTo>
                        <a:pt x="143" y="141"/>
                        <a:pt x="143" y="141"/>
                        <a:pt x="143" y="141"/>
                      </a:cubicBezTo>
                      <a:cubicBezTo>
                        <a:pt x="142" y="142"/>
                        <a:pt x="142" y="142"/>
                        <a:pt x="142" y="142"/>
                      </a:cubicBezTo>
                      <a:cubicBezTo>
                        <a:pt x="144" y="141"/>
                        <a:pt x="144" y="141"/>
                        <a:pt x="144" y="141"/>
                      </a:cubicBezTo>
                      <a:cubicBezTo>
                        <a:pt x="144" y="142"/>
                        <a:pt x="144" y="142"/>
                        <a:pt x="144" y="142"/>
                      </a:cubicBezTo>
                      <a:cubicBezTo>
                        <a:pt x="145" y="142"/>
                        <a:pt x="145" y="142"/>
                        <a:pt x="145" y="142"/>
                      </a:cubicBezTo>
                      <a:cubicBezTo>
                        <a:pt x="145" y="141"/>
                        <a:pt x="145" y="141"/>
                        <a:pt x="145" y="141"/>
                      </a:cubicBezTo>
                      <a:cubicBezTo>
                        <a:pt x="146" y="141"/>
                        <a:pt x="146" y="141"/>
                        <a:pt x="146" y="141"/>
                      </a:cubicBezTo>
                      <a:cubicBezTo>
                        <a:pt x="146" y="141"/>
                        <a:pt x="146" y="141"/>
                        <a:pt x="146" y="141"/>
                      </a:cubicBezTo>
                      <a:cubicBezTo>
                        <a:pt x="146" y="142"/>
                        <a:pt x="146" y="142"/>
                        <a:pt x="146" y="142"/>
                      </a:cubicBezTo>
                      <a:cubicBezTo>
                        <a:pt x="148" y="141"/>
                        <a:pt x="148" y="141"/>
                        <a:pt x="148" y="141"/>
                      </a:cubicBezTo>
                      <a:cubicBezTo>
                        <a:pt x="150" y="140"/>
                        <a:pt x="150" y="140"/>
                        <a:pt x="150" y="140"/>
                      </a:cubicBezTo>
                      <a:cubicBezTo>
                        <a:pt x="151" y="140"/>
                        <a:pt x="151" y="140"/>
                        <a:pt x="151" y="140"/>
                      </a:cubicBezTo>
                      <a:cubicBezTo>
                        <a:pt x="151" y="141"/>
                        <a:pt x="151" y="141"/>
                        <a:pt x="151" y="141"/>
                      </a:cubicBezTo>
                      <a:cubicBezTo>
                        <a:pt x="151" y="141"/>
                        <a:pt x="151" y="141"/>
                        <a:pt x="151" y="141"/>
                      </a:cubicBezTo>
                      <a:cubicBezTo>
                        <a:pt x="151" y="141"/>
                        <a:pt x="151" y="141"/>
                        <a:pt x="151" y="141"/>
                      </a:cubicBezTo>
                      <a:cubicBezTo>
                        <a:pt x="151" y="141"/>
                        <a:pt x="151" y="141"/>
                        <a:pt x="151" y="141"/>
                      </a:cubicBezTo>
                      <a:cubicBezTo>
                        <a:pt x="151" y="142"/>
                        <a:pt x="151" y="142"/>
                        <a:pt x="151" y="142"/>
                      </a:cubicBezTo>
                      <a:cubicBezTo>
                        <a:pt x="151" y="143"/>
                        <a:pt x="151" y="143"/>
                        <a:pt x="151" y="143"/>
                      </a:cubicBezTo>
                      <a:cubicBezTo>
                        <a:pt x="151" y="143"/>
                        <a:pt x="151" y="143"/>
                        <a:pt x="151" y="143"/>
                      </a:cubicBezTo>
                      <a:cubicBezTo>
                        <a:pt x="151" y="143"/>
                        <a:pt x="151" y="143"/>
                        <a:pt x="151" y="143"/>
                      </a:cubicBezTo>
                      <a:cubicBezTo>
                        <a:pt x="152" y="143"/>
                        <a:pt x="152" y="143"/>
                        <a:pt x="152" y="143"/>
                      </a:cubicBezTo>
                      <a:cubicBezTo>
                        <a:pt x="152" y="143"/>
                        <a:pt x="152" y="143"/>
                        <a:pt x="152" y="143"/>
                      </a:cubicBezTo>
                      <a:cubicBezTo>
                        <a:pt x="152" y="144"/>
                        <a:pt x="152" y="144"/>
                        <a:pt x="152" y="144"/>
                      </a:cubicBezTo>
                      <a:cubicBezTo>
                        <a:pt x="152" y="145"/>
                        <a:pt x="152" y="145"/>
                        <a:pt x="152" y="145"/>
                      </a:cubicBezTo>
                      <a:cubicBezTo>
                        <a:pt x="152" y="146"/>
                        <a:pt x="152" y="146"/>
                        <a:pt x="152" y="146"/>
                      </a:cubicBezTo>
                      <a:cubicBezTo>
                        <a:pt x="152" y="146"/>
                        <a:pt x="152" y="146"/>
                        <a:pt x="152" y="146"/>
                      </a:cubicBezTo>
                      <a:cubicBezTo>
                        <a:pt x="153" y="146"/>
                        <a:pt x="153" y="146"/>
                        <a:pt x="153" y="146"/>
                      </a:cubicBezTo>
                      <a:cubicBezTo>
                        <a:pt x="153" y="145"/>
                        <a:pt x="153" y="145"/>
                        <a:pt x="153" y="145"/>
                      </a:cubicBezTo>
                      <a:cubicBezTo>
                        <a:pt x="153" y="144"/>
                        <a:pt x="153" y="144"/>
                        <a:pt x="153" y="144"/>
                      </a:cubicBezTo>
                      <a:cubicBezTo>
                        <a:pt x="154" y="144"/>
                        <a:pt x="154" y="144"/>
                        <a:pt x="154" y="144"/>
                      </a:cubicBezTo>
                      <a:cubicBezTo>
                        <a:pt x="153" y="145"/>
                        <a:pt x="153" y="145"/>
                        <a:pt x="153" y="145"/>
                      </a:cubicBezTo>
                      <a:cubicBezTo>
                        <a:pt x="153" y="147"/>
                        <a:pt x="153" y="147"/>
                        <a:pt x="153" y="147"/>
                      </a:cubicBezTo>
                      <a:cubicBezTo>
                        <a:pt x="152" y="148"/>
                        <a:pt x="152" y="148"/>
                        <a:pt x="152" y="148"/>
                      </a:cubicBezTo>
                      <a:cubicBezTo>
                        <a:pt x="152" y="149"/>
                        <a:pt x="152" y="149"/>
                        <a:pt x="152" y="149"/>
                      </a:cubicBezTo>
                      <a:cubicBezTo>
                        <a:pt x="153" y="150"/>
                        <a:pt x="153" y="150"/>
                        <a:pt x="153" y="150"/>
                      </a:cubicBezTo>
                      <a:cubicBezTo>
                        <a:pt x="153" y="151"/>
                        <a:pt x="153" y="151"/>
                        <a:pt x="153" y="151"/>
                      </a:cubicBezTo>
                      <a:cubicBezTo>
                        <a:pt x="152" y="152"/>
                        <a:pt x="152" y="152"/>
                        <a:pt x="152" y="152"/>
                      </a:cubicBezTo>
                      <a:cubicBezTo>
                        <a:pt x="153" y="153"/>
                        <a:pt x="153" y="153"/>
                        <a:pt x="153" y="153"/>
                      </a:cubicBezTo>
                      <a:cubicBezTo>
                        <a:pt x="153" y="153"/>
                        <a:pt x="153" y="153"/>
                        <a:pt x="153" y="153"/>
                      </a:cubicBezTo>
                      <a:cubicBezTo>
                        <a:pt x="153" y="154"/>
                        <a:pt x="153" y="154"/>
                        <a:pt x="153" y="154"/>
                      </a:cubicBezTo>
                      <a:cubicBezTo>
                        <a:pt x="153" y="154"/>
                        <a:pt x="153" y="154"/>
                        <a:pt x="153" y="154"/>
                      </a:cubicBezTo>
                      <a:cubicBezTo>
                        <a:pt x="154" y="156"/>
                        <a:pt x="154" y="156"/>
                        <a:pt x="154" y="156"/>
                      </a:cubicBezTo>
                      <a:cubicBezTo>
                        <a:pt x="154" y="158"/>
                        <a:pt x="154" y="158"/>
                        <a:pt x="154" y="158"/>
                      </a:cubicBezTo>
                      <a:cubicBezTo>
                        <a:pt x="154" y="156"/>
                        <a:pt x="154" y="156"/>
                        <a:pt x="154" y="156"/>
                      </a:cubicBezTo>
                      <a:cubicBezTo>
                        <a:pt x="154" y="154"/>
                        <a:pt x="154" y="154"/>
                        <a:pt x="154" y="154"/>
                      </a:cubicBezTo>
                      <a:cubicBezTo>
                        <a:pt x="154" y="152"/>
                        <a:pt x="154" y="152"/>
                        <a:pt x="154" y="152"/>
                      </a:cubicBezTo>
                      <a:cubicBezTo>
                        <a:pt x="155" y="150"/>
                        <a:pt x="155" y="150"/>
                        <a:pt x="155" y="150"/>
                      </a:cubicBezTo>
                      <a:cubicBezTo>
                        <a:pt x="155" y="150"/>
                        <a:pt x="155" y="150"/>
                        <a:pt x="155" y="150"/>
                      </a:cubicBezTo>
                      <a:cubicBezTo>
                        <a:pt x="155" y="151"/>
                        <a:pt x="155" y="151"/>
                        <a:pt x="155" y="151"/>
                      </a:cubicBezTo>
                      <a:cubicBezTo>
                        <a:pt x="155" y="151"/>
                        <a:pt x="155" y="151"/>
                        <a:pt x="155" y="151"/>
                      </a:cubicBezTo>
                      <a:cubicBezTo>
                        <a:pt x="155" y="152"/>
                        <a:pt x="155" y="152"/>
                        <a:pt x="155" y="152"/>
                      </a:cubicBezTo>
                      <a:cubicBezTo>
                        <a:pt x="155" y="152"/>
                        <a:pt x="155" y="152"/>
                        <a:pt x="155" y="152"/>
                      </a:cubicBezTo>
                      <a:cubicBezTo>
                        <a:pt x="156" y="152"/>
                        <a:pt x="156" y="152"/>
                        <a:pt x="156" y="152"/>
                      </a:cubicBezTo>
                      <a:cubicBezTo>
                        <a:pt x="156" y="152"/>
                        <a:pt x="156" y="152"/>
                        <a:pt x="156" y="152"/>
                      </a:cubicBezTo>
                      <a:cubicBezTo>
                        <a:pt x="157" y="151"/>
                        <a:pt x="157" y="151"/>
                        <a:pt x="157" y="151"/>
                      </a:cubicBezTo>
                      <a:cubicBezTo>
                        <a:pt x="157" y="151"/>
                        <a:pt x="157" y="151"/>
                        <a:pt x="157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9"/>
                        <a:pt x="156" y="149"/>
                        <a:pt x="156" y="149"/>
                      </a:cubicBezTo>
                      <a:cubicBezTo>
                        <a:pt x="157" y="149"/>
                        <a:pt x="157" y="149"/>
                        <a:pt x="157" y="149"/>
                      </a:cubicBezTo>
                      <a:cubicBezTo>
                        <a:pt x="157" y="149"/>
                        <a:pt x="157" y="149"/>
                        <a:pt x="157" y="149"/>
                      </a:cubicBezTo>
                      <a:cubicBezTo>
                        <a:pt x="156" y="148"/>
                        <a:pt x="156" y="148"/>
                        <a:pt x="156" y="148"/>
                      </a:cubicBezTo>
                      <a:cubicBezTo>
                        <a:pt x="156" y="148"/>
                        <a:pt x="156" y="148"/>
                        <a:pt x="156" y="148"/>
                      </a:cubicBezTo>
                      <a:cubicBezTo>
                        <a:pt x="157" y="146"/>
                        <a:pt x="157" y="146"/>
                        <a:pt x="157" y="146"/>
                      </a:cubicBezTo>
                      <a:cubicBezTo>
                        <a:pt x="157" y="144"/>
                        <a:pt x="157" y="144"/>
                        <a:pt x="157" y="144"/>
                      </a:cubicBezTo>
                      <a:cubicBezTo>
                        <a:pt x="157" y="144"/>
                        <a:pt x="157" y="144"/>
                        <a:pt x="157" y="144"/>
                      </a:cubicBezTo>
                      <a:cubicBezTo>
                        <a:pt x="157" y="143"/>
                        <a:pt x="157" y="143"/>
                        <a:pt x="157" y="143"/>
                      </a:cubicBezTo>
                      <a:cubicBezTo>
                        <a:pt x="158" y="143"/>
                        <a:pt x="158" y="143"/>
                        <a:pt x="158" y="143"/>
                      </a:cubicBezTo>
                      <a:cubicBezTo>
                        <a:pt x="159" y="142"/>
                        <a:pt x="159" y="142"/>
                        <a:pt x="159" y="142"/>
                      </a:cubicBezTo>
                      <a:cubicBezTo>
                        <a:pt x="159" y="142"/>
                        <a:pt x="159" y="142"/>
                        <a:pt x="159" y="142"/>
                      </a:cubicBezTo>
                      <a:cubicBezTo>
                        <a:pt x="160" y="142"/>
                        <a:pt x="160" y="142"/>
                        <a:pt x="160" y="142"/>
                      </a:cubicBezTo>
                      <a:cubicBezTo>
                        <a:pt x="160" y="142"/>
                        <a:pt x="160" y="142"/>
                        <a:pt x="160" y="142"/>
                      </a:cubicBezTo>
                      <a:cubicBezTo>
                        <a:pt x="161" y="142"/>
                        <a:pt x="161" y="142"/>
                        <a:pt x="161" y="142"/>
                      </a:cubicBezTo>
                      <a:cubicBezTo>
                        <a:pt x="161" y="142"/>
                        <a:pt x="161" y="142"/>
                        <a:pt x="161" y="142"/>
                      </a:cubicBezTo>
                      <a:cubicBezTo>
                        <a:pt x="162" y="141"/>
                        <a:pt x="162" y="141"/>
                        <a:pt x="162" y="141"/>
                      </a:cubicBezTo>
                      <a:cubicBezTo>
                        <a:pt x="162" y="141"/>
                        <a:pt x="162" y="141"/>
                        <a:pt x="162" y="141"/>
                      </a:cubicBezTo>
                      <a:cubicBezTo>
                        <a:pt x="162" y="142"/>
                        <a:pt x="162" y="142"/>
                        <a:pt x="162" y="142"/>
                      </a:cubicBezTo>
                      <a:cubicBezTo>
                        <a:pt x="163" y="141"/>
                        <a:pt x="163" y="141"/>
                        <a:pt x="163" y="141"/>
                      </a:cubicBezTo>
                      <a:cubicBezTo>
                        <a:pt x="164" y="141"/>
                        <a:pt x="164" y="141"/>
                        <a:pt x="164" y="141"/>
                      </a:cubicBezTo>
                      <a:cubicBezTo>
                        <a:pt x="164" y="140"/>
                        <a:pt x="164" y="140"/>
                        <a:pt x="164" y="140"/>
                      </a:cubicBezTo>
                      <a:cubicBezTo>
                        <a:pt x="164" y="140"/>
                        <a:pt x="164" y="140"/>
                        <a:pt x="164" y="140"/>
                      </a:cubicBezTo>
                      <a:cubicBezTo>
                        <a:pt x="165" y="141"/>
                        <a:pt x="165" y="141"/>
                        <a:pt x="165" y="141"/>
                      </a:cubicBezTo>
                      <a:cubicBezTo>
                        <a:pt x="165" y="141"/>
                        <a:pt x="165" y="141"/>
                        <a:pt x="165" y="141"/>
                      </a:cubicBezTo>
                      <a:cubicBezTo>
                        <a:pt x="165" y="142"/>
                        <a:pt x="165" y="142"/>
                        <a:pt x="165" y="142"/>
                      </a:cubicBezTo>
                      <a:cubicBezTo>
                        <a:pt x="165" y="141"/>
                        <a:pt x="165" y="141"/>
                        <a:pt x="165" y="141"/>
                      </a:cubicBezTo>
                      <a:cubicBezTo>
                        <a:pt x="165" y="140"/>
                        <a:pt x="165" y="140"/>
                        <a:pt x="165" y="140"/>
                      </a:cubicBezTo>
                      <a:cubicBezTo>
                        <a:pt x="166" y="139"/>
                        <a:pt x="166" y="139"/>
                        <a:pt x="166" y="139"/>
                      </a:cubicBezTo>
                      <a:cubicBezTo>
                        <a:pt x="166" y="139"/>
                        <a:pt x="166" y="139"/>
                        <a:pt x="166" y="139"/>
                      </a:cubicBezTo>
                      <a:cubicBezTo>
                        <a:pt x="167" y="139"/>
                        <a:pt x="167" y="139"/>
                        <a:pt x="167" y="139"/>
                      </a:cubicBezTo>
                      <a:cubicBezTo>
                        <a:pt x="168" y="139"/>
                        <a:pt x="168" y="139"/>
                        <a:pt x="168" y="139"/>
                      </a:cubicBezTo>
                      <a:cubicBezTo>
                        <a:pt x="168" y="139"/>
                        <a:pt x="168" y="139"/>
                        <a:pt x="168" y="139"/>
                      </a:cubicBezTo>
                      <a:cubicBezTo>
                        <a:pt x="169" y="139"/>
                        <a:pt x="169" y="139"/>
                        <a:pt x="169" y="139"/>
                      </a:cubicBezTo>
                      <a:cubicBezTo>
                        <a:pt x="170" y="138"/>
                        <a:pt x="170" y="138"/>
                        <a:pt x="170" y="138"/>
                      </a:cubicBezTo>
                      <a:cubicBezTo>
                        <a:pt x="169" y="138"/>
                        <a:pt x="169" y="138"/>
                        <a:pt x="169" y="138"/>
                      </a:cubicBezTo>
                      <a:cubicBezTo>
                        <a:pt x="170" y="137"/>
                        <a:pt x="170" y="137"/>
                        <a:pt x="170" y="137"/>
                      </a:cubicBezTo>
                      <a:cubicBezTo>
                        <a:pt x="169" y="137"/>
                        <a:pt x="169" y="137"/>
                        <a:pt x="169" y="137"/>
                      </a:cubicBezTo>
                      <a:cubicBezTo>
                        <a:pt x="169" y="137"/>
                        <a:pt x="169" y="137"/>
                        <a:pt x="169" y="137"/>
                      </a:cubicBezTo>
                      <a:cubicBezTo>
                        <a:pt x="168" y="137"/>
                        <a:pt x="168" y="137"/>
                        <a:pt x="168" y="137"/>
                      </a:cubicBezTo>
                      <a:cubicBezTo>
                        <a:pt x="166" y="138"/>
                        <a:pt x="166" y="138"/>
                        <a:pt x="166" y="138"/>
                      </a:cubicBezTo>
                      <a:cubicBezTo>
                        <a:pt x="166" y="138"/>
                        <a:pt x="166" y="138"/>
                        <a:pt x="166" y="138"/>
                      </a:cubicBezTo>
                      <a:cubicBezTo>
                        <a:pt x="166" y="138"/>
                        <a:pt x="166" y="138"/>
                        <a:pt x="166" y="138"/>
                      </a:cubicBezTo>
                      <a:cubicBezTo>
                        <a:pt x="165" y="138"/>
                        <a:pt x="165" y="138"/>
                        <a:pt x="165" y="138"/>
                      </a:cubicBezTo>
                      <a:cubicBezTo>
                        <a:pt x="165" y="139"/>
                        <a:pt x="165" y="139"/>
                        <a:pt x="165" y="139"/>
                      </a:cubicBezTo>
                      <a:cubicBezTo>
                        <a:pt x="165" y="139"/>
                        <a:pt x="165" y="139"/>
                        <a:pt x="165" y="139"/>
                      </a:cubicBezTo>
                      <a:cubicBezTo>
                        <a:pt x="164" y="138"/>
                        <a:pt x="164" y="138"/>
                        <a:pt x="164" y="138"/>
                      </a:cubicBezTo>
                      <a:cubicBezTo>
                        <a:pt x="164" y="138"/>
                        <a:pt x="164" y="138"/>
                        <a:pt x="164" y="138"/>
                      </a:cubicBezTo>
                      <a:cubicBezTo>
                        <a:pt x="164" y="138"/>
                        <a:pt x="164" y="138"/>
                        <a:pt x="164" y="138"/>
                      </a:cubicBezTo>
                      <a:cubicBezTo>
                        <a:pt x="163" y="139"/>
                        <a:pt x="163" y="139"/>
                        <a:pt x="163" y="139"/>
                      </a:cubicBezTo>
                      <a:cubicBezTo>
                        <a:pt x="163" y="139"/>
                        <a:pt x="163" y="139"/>
                        <a:pt x="163" y="139"/>
                      </a:cubicBezTo>
                      <a:cubicBezTo>
                        <a:pt x="162" y="138"/>
                        <a:pt x="162" y="138"/>
                        <a:pt x="162" y="138"/>
                      </a:cubicBezTo>
                      <a:cubicBezTo>
                        <a:pt x="161" y="138"/>
                        <a:pt x="161" y="138"/>
                        <a:pt x="161" y="138"/>
                      </a:cubicBezTo>
                      <a:cubicBezTo>
                        <a:pt x="161" y="138"/>
                        <a:pt x="161" y="138"/>
                        <a:pt x="161" y="138"/>
                      </a:cubicBezTo>
                      <a:cubicBezTo>
                        <a:pt x="161" y="138"/>
                        <a:pt x="161" y="138"/>
                        <a:pt x="161" y="138"/>
                      </a:cubicBezTo>
                      <a:cubicBezTo>
                        <a:pt x="161" y="139"/>
                        <a:pt x="161" y="139"/>
                        <a:pt x="161" y="139"/>
                      </a:cubicBezTo>
                      <a:cubicBezTo>
                        <a:pt x="161" y="139"/>
                        <a:pt x="161" y="139"/>
                        <a:pt x="161" y="139"/>
                      </a:cubicBezTo>
                      <a:cubicBezTo>
                        <a:pt x="161" y="140"/>
                        <a:pt x="161" y="140"/>
                        <a:pt x="161" y="140"/>
                      </a:cubicBezTo>
                      <a:cubicBezTo>
                        <a:pt x="160" y="140"/>
                        <a:pt x="160" y="140"/>
                        <a:pt x="160" y="140"/>
                      </a:cubicBezTo>
                      <a:cubicBezTo>
                        <a:pt x="160" y="140"/>
                        <a:pt x="160" y="140"/>
                        <a:pt x="160" y="140"/>
                      </a:cubicBezTo>
                      <a:cubicBezTo>
                        <a:pt x="159" y="139"/>
                        <a:pt x="159" y="139"/>
                        <a:pt x="159" y="139"/>
                      </a:cubicBezTo>
                      <a:cubicBezTo>
                        <a:pt x="159" y="139"/>
                        <a:pt x="159" y="139"/>
                        <a:pt x="159" y="139"/>
                      </a:cubicBezTo>
                      <a:cubicBezTo>
                        <a:pt x="159" y="139"/>
                        <a:pt x="159" y="139"/>
                        <a:pt x="159" y="139"/>
                      </a:cubicBezTo>
                      <a:cubicBezTo>
                        <a:pt x="159" y="138"/>
                        <a:pt x="159" y="138"/>
                        <a:pt x="159" y="138"/>
                      </a:cubicBezTo>
                      <a:cubicBezTo>
                        <a:pt x="159" y="138"/>
                        <a:pt x="159" y="138"/>
                        <a:pt x="159" y="138"/>
                      </a:cubicBezTo>
                      <a:cubicBezTo>
                        <a:pt x="159" y="138"/>
                        <a:pt x="159" y="138"/>
                        <a:pt x="159" y="138"/>
                      </a:cubicBezTo>
                      <a:cubicBezTo>
                        <a:pt x="158" y="138"/>
                        <a:pt x="158" y="138"/>
                        <a:pt x="158" y="138"/>
                      </a:cubicBezTo>
                      <a:cubicBezTo>
                        <a:pt x="158" y="137"/>
                        <a:pt x="158" y="137"/>
                        <a:pt x="158" y="137"/>
                      </a:cubicBezTo>
                      <a:cubicBezTo>
                        <a:pt x="159" y="137"/>
                        <a:pt x="159" y="137"/>
                        <a:pt x="159" y="137"/>
                      </a:cubicBezTo>
                      <a:cubicBezTo>
                        <a:pt x="160" y="135"/>
                        <a:pt x="160" y="135"/>
                        <a:pt x="160" y="135"/>
                      </a:cubicBezTo>
                      <a:cubicBezTo>
                        <a:pt x="161" y="135"/>
                        <a:pt x="161" y="135"/>
                        <a:pt x="161" y="135"/>
                      </a:cubicBezTo>
                      <a:cubicBezTo>
                        <a:pt x="162" y="136"/>
                        <a:pt x="162" y="136"/>
                        <a:pt x="162" y="136"/>
                      </a:cubicBezTo>
                      <a:cubicBezTo>
                        <a:pt x="165" y="135"/>
                        <a:pt x="165" y="135"/>
                        <a:pt x="165" y="135"/>
                      </a:cubicBezTo>
                      <a:cubicBezTo>
                        <a:pt x="167" y="135"/>
                        <a:pt x="167" y="135"/>
                        <a:pt x="167" y="135"/>
                      </a:cubicBezTo>
                      <a:cubicBezTo>
                        <a:pt x="168" y="135"/>
                        <a:pt x="168" y="135"/>
                        <a:pt x="168" y="135"/>
                      </a:cubicBezTo>
                      <a:cubicBezTo>
                        <a:pt x="169" y="135"/>
                        <a:pt x="169" y="135"/>
                        <a:pt x="169" y="135"/>
                      </a:cubicBezTo>
                      <a:cubicBezTo>
                        <a:pt x="170" y="135"/>
                        <a:pt x="170" y="135"/>
                        <a:pt x="170" y="135"/>
                      </a:cubicBezTo>
                      <a:cubicBezTo>
                        <a:pt x="170" y="136"/>
                        <a:pt x="170" y="136"/>
                        <a:pt x="170" y="136"/>
                      </a:cubicBezTo>
                      <a:cubicBezTo>
                        <a:pt x="170" y="136"/>
                        <a:pt x="170" y="136"/>
                        <a:pt x="170" y="136"/>
                      </a:cubicBezTo>
                      <a:cubicBezTo>
                        <a:pt x="171" y="136"/>
                        <a:pt x="171" y="136"/>
                        <a:pt x="171" y="136"/>
                      </a:cubicBezTo>
                      <a:cubicBezTo>
                        <a:pt x="171" y="138"/>
                        <a:pt x="171" y="138"/>
                        <a:pt x="171" y="138"/>
                      </a:cubicBezTo>
                      <a:cubicBezTo>
                        <a:pt x="170" y="138"/>
                        <a:pt x="170" y="138"/>
                        <a:pt x="170" y="138"/>
                      </a:cubicBezTo>
                      <a:cubicBezTo>
                        <a:pt x="171" y="139"/>
                        <a:pt x="171" y="139"/>
                        <a:pt x="171" y="139"/>
                      </a:cubicBezTo>
                      <a:cubicBezTo>
                        <a:pt x="171" y="139"/>
                        <a:pt x="171" y="139"/>
                        <a:pt x="171" y="139"/>
                      </a:cubicBezTo>
                      <a:cubicBezTo>
                        <a:pt x="170" y="139"/>
                        <a:pt x="170" y="139"/>
                        <a:pt x="170" y="139"/>
                      </a:cubicBezTo>
                      <a:cubicBezTo>
                        <a:pt x="170" y="140"/>
                        <a:pt x="170" y="140"/>
                        <a:pt x="170" y="140"/>
                      </a:cubicBezTo>
                      <a:cubicBezTo>
                        <a:pt x="170" y="140"/>
                        <a:pt x="170" y="140"/>
                        <a:pt x="170" y="140"/>
                      </a:cubicBezTo>
                      <a:cubicBezTo>
                        <a:pt x="171" y="141"/>
                        <a:pt x="171" y="141"/>
                        <a:pt x="171" y="141"/>
                      </a:cubicBezTo>
                      <a:cubicBezTo>
                        <a:pt x="171" y="141"/>
                        <a:pt x="171" y="141"/>
                        <a:pt x="171" y="141"/>
                      </a:cubicBezTo>
                      <a:cubicBezTo>
                        <a:pt x="172" y="142"/>
                        <a:pt x="172" y="142"/>
                        <a:pt x="172" y="142"/>
                      </a:cubicBezTo>
                      <a:cubicBezTo>
                        <a:pt x="172" y="142"/>
                        <a:pt x="172" y="142"/>
                        <a:pt x="172" y="142"/>
                      </a:cubicBezTo>
                      <a:cubicBezTo>
                        <a:pt x="171" y="143"/>
                        <a:pt x="171" y="143"/>
                        <a:pt x="171" y="143"/>
                      </a:cubicBezTo>
                      <a:cubicBezTo>
                        <a:pt x="171" y="143"/>
                        <a:pt x="171" y="143"/>
                        <a:pt x="171" y="143"/>
                      </a:cubicBezTo>
                      <a:cubicBezTo>
                        <a:pt x="171" y="144"/>
                        <a:pt x="171" y="144"/>
                        <a:pt x="171" y="144"/>
                      </a:cubicBezTo>
                      <a:cubicBezTo>
                        <a:pt x="172" y="144"/>
                        <a:pt x="172" y="144"/>
                        <a:pt x="172" y="144"/>
                      </a:cubicBezTo>
                      <a:cubicBezTo>
                        <a:pt x="172" y="144"/>
                        <a:pt x="172" y="144"/>
                        <a:pt x="172" y="144"/>
                      </a:cubicBezTo>
                      <a:cubicBezTo>
                        <a:pt x="172" y="144"/>
                        <a:pt x="172" y="144"/>
                        <a:pt x="172" y="144"/>
                      </a:cubicBezTo>
                      <a:cubicBezTo>
                        <a:pt x="173" y="144"/>
                        <a:pt x="173" y="144"/>
                        <a:pt x="173" y="144"/>
                      </a:cubicBezTo>
                      <a:cubicBezTo>
                        <a:pt x="173" y="145"/>
                        <a:pt x="173" y="145"/>
                        <a:pt x="173" y="145"/>
                      </a:cubicBezTo>
                      <a:cubicBezTo>
                        <a:pt x="174" y="145"/>
                        <a:pt x="174" y="145"/>
                        <a:pt x="174" y="145"/>
                      </a:cubicBezTo>
                      <a:cubicBezTo>
                        <a:pt x="175" y="144"/>
                        <a:pt x="175" y="144"/>
                        <a:pt x="175" y="144"/>
                      </a:cubicBezTo>
                      <a:cubicBezTo>
                        <a:pt x="175" y="145"/>
                        <a:pt x="175" y="145"/>
                        <a:pt x="175" y="145"/>
                      </a:cubicBezTo>
                      <a:cubicBezTo>
                        <a:pt x="175" y="145"/>
                        <a:pt x="175" y="145"/>
                        <a:pt x="175" y="145"/>
                      </a:cubicBezTo>
                      <a:cubicBezTo>
                        <a:pt x="176" y="145"/>
                        <a:pt x="176" y="145"/>
                        <a:pt x="176" y="145"/>
                      </a:cubicBezTo>
                      <a:cubicBezTo>
                        <a:pt x="176" y="145"/>
                        <a:pt x="176" y="145"/>
                        <a:pt x="176" y="145"/>
                      </a:cubicBezTo>
                      <a:cubicBezTo>
                        <a:pt x="176" y="146"/>
                        <a:pt x="176" y="146"/>
                        <a:pt x="176" y="146"/>
                      </a:cubicBezTo>
                      <a:cubicBezTo>
                        <a:pt x="176" y="146"/>
                        <a:pt x="176" y="146"/>
                        <a:pt x="176" y="146"/>
                      </a:cubicBezTo>
                      <a:cubicBezTo>
                        <a:pt x="176" y="147"/>
                        <a:pt x="176" y="147"/>
                        <a:pt x="176" y="147"/>
                      </a:cubicBezTo>
                      <a:cubicBezTo>
                        <a:pt x="177" y="147"/>
                        <a:pt x="177" y="147"/>
                        <a:pt x="177" y="147"/>
                      </a:cubicBezTo>
                      <a:cubicBezTo>
                        <a:pt x="177" y="147"/>
                        <a:pt x="177" y="147"/>
                        <a:pt x="177" y="147"/>
                      </a:cubicBezTo>
                      <a:cubicBezTo>
                        <a:pt x="178" y="148"/>
                        <a:pt x="178" y="148"/>
                        <a:pt x="178" y="148"/>
                      </a:cubicBezTo>
                      <a:cubicBezTo>
                        <a:pt x="178" y="149"/>
                        <a:pt x="178" y="149"/>
                        <a:pt x="178" y="149"/>
                      </a:cubicBezTo>
                      <a:cubicBezTo>
                        <a:pt x="179" y="148"/>
                        <a:pt x="179" y="148"/>
                        <a:pt x="179" y="148"/>
                      </a:cubicBezTo>
                      <a:cubicBezTo>
                        <a:pt x="179" y="148"/>
                        <a:pt x="179" y="148"/>
                        <a:pt x="179" y="148"/>
                      </a:cubicBezTo>
                      <a:cubicBezTo>
                        <a:pt x="179" y="149"/>
                        <a:pt x="179" y="149"/>
                        <a:pt x="179" y="149"/>
                      </a:cubicBezTo>
                      <a:cubicBezTo>
                        <a:pt x="180" y="149"/>
                        <a:pt x="180" y="149"/>
                        <a:pt x="180" y="149"/>
                      </a:cubicBezTo>
                      <a:cubicBezTo>
                        <a:pt x="181" y="150"/>
                        <a:pt x="181" y="150"/>
                        <a:pt x="181" y="150"/>
                      </a:cubicBezTo>
                      <a:cubicBezTo>
                        <a:pt x="182" y="149"/>
                        <a:pt x="182" y="149"/>
                        <a:pt x="182" y="149"/>
                      </a:cubicBezTo>
                      <a:cubicBezTo>
                        <a:pt x="183" y="150"/>
                        <a:pt x="183" y="150"/>
                        <a:pt x="183" y="150"/>
                      </a:cubicBezTo>
                      <a:cubicBezTo>
                        <a:pt x="183" y="149"/>
                        <a:pt x="183" y="149"/>
                        <a:pt x="183" y="149"/>
                      </a:cubicBezTo>
                      <a:cubicBezTo>
                        <a:pt x="185" y="148"/>
                        <a:pt x="185" y="148"/>
                        <a:pt x="185" y="148"/>
                      </a:cubicBezTo>
                      <a:cubicBezTo>
                        <a:pt x="185" y="148"/>
                        <a:pt x="185" y="148"/>
                        <a:pt x="185" y="148"/>
                      </a:cubicBezTo>
                      <a:cubicBezTo>
                        <a:pt x="185" y="149"/>
                        <a:pt x="185" y="149"/>
                        <a:pt x="185" y="149"/>
                      </a:cubicBezTo>
                      <a:cubicBezTo>
                        <a:pt x="187" y="149"/>
                        <a:pt x="187" y="149"/>
                        <a:pt x="187" y="149"/>
                      </a:cubicBezTo>
                      <a:cubicBezTo>
                        <a:pt x="188" y="150"/>
                        <a:pt x="188" y="150"/>
                        <a:pt x="188" y="150"/>
                      </a:cubicBezTo>
                      <a:cubicBezTo>
                        <a:pt x="189" y="150"/>
                        <a:pt x="189" y="150"/>
                        <a:pt x="189" y="150"/>
                      </a:cubicBezTo>
                      <a:cubicBezTo>
                        <a:pt x="190" y="150"/>
                        <a:pt x="190" y="150"/>
                        <a:pt x="190" y="150"/>
                      </a:cubicBezTo>
                      <a:cubicBezTo>
                        <a:pt x="190" y="150"/>
                        <a:pt x="190" y="150"/>
                        <a:pt x="190" y="150"/>
                      </a:cubicBezTo>
                      <a:cubicBezTo>
                        <a:pt x="192" y="150"/>
                        <a:pt x="192" y="150"/>
                        <a:pt x="192" y="150"/>
                      </a:cubicBezTo>
                      <a:cubicBezTo>
                        <a:pt x="192" y="151"/>
                        <a:pt x="192" y="151"/>
                        <a:pt x="192" y="151"/>
                      </a:cubicBezTo>
                      <a:cubicBezTo>
                        <a:pt x="193" y="150"/>
                        <a:pt x="193" y="150"/>
                        <a:pt x="193" y="150"/>
                      </a:cubicBezTo>
                      <a:cubicBezTo>
                        <a:pt x="193" y="149"/>
                        <a:pt x="193" y="149"/>
                        <a:pt x="193" y="149"/>
                      </a:cubicBezTo>
                      <a:cubicBezTo>
                        <a:pt x="192" y="149"/>
                        <a:pt x="192" y="149"/>
                        <a:pt x="192" y="149"/>
                      </a:cubicBezTo>
                      <a:cubicBezTo>
                        <a:pt x="192" y="148"/>
                        <a:pt x="192" y="148"/>
                        <a:pt x="192" y="148"/>
                      </a:cubicBezTo>
                      <a:cubicBezTo>
                        <a:pt x="192" y="147"/>
                        <a:pt x="192" y="147"/>
                        <a:pt x="192" y="147"/>
                      </a:cubicBezTo>
                      <a:cubicBezTo>
                        <a:pt x="192" y="147"/>
                        <a:pt x="192" y="147"/>
                        <a:pt x="192" y="147"/>
                      </a:cubicBezTo>
                      <a:cubicBezTo>
                        <a:pt x="193" y="149"/>
                        <a:pt x="193" y="149"/>
                        <a:pt x="193" y="149"/>
                      </a:cubicBezTo>
                      <a:cubicBezTo>
                        <a:pt x="193" y="150"/>
                        <a:pt x="193" y="150"/>
                        <a:pt x="193" y="150"/>
                      </a:cubicBezTo>
                      <a:cubicBezTo>
                        <a:pt x="194" y="151"/>
                        <a:pt x="194" y="151"/>
                        <a:pt x="194" y="151"/>
                      </a:cubicBezTo>
                      <a:cubicBezTo>
                        <a:pt x="195" y="151"/>
                        <a:pt x="195" y="151"/>
                        <a:pt x="195" y="151"/>
                      </a:cubicBezTo>
                      <a:cubicBezTo>
                        <a:pt x="195" y="152"/>
                        <a:pt x="195" y="152"/>
                        <a:pt x="195" y="152"/>
                      </a:cubicBezTo>
                      <a:cubicBezTo>
                        <a:pt x="195" y="151"/>
                        <a:pt x="195" y="151"/>
                        <a:pt x="195" y="151"/>
                      </a:cubicBezTo>
                      <a:cubicBezTo>
                        <a:pt x="195" y="150"/>
                        <a:pt x="195" y="150"/>
                        <a:pt x="195" y="150"/>
                      </a:cubicBezTo>
                      <a:cubicBezTo>
                        <a:pt x="194" y="150"/>
                        <a:pt x="194" y="150"/>
                        <a:pt x="194" y="150"/>
                      </a:cubicBezTo>
                      <a:cubicBezTo>
                        <a:pt x="193" y="149"/>
                        <a:pt x="193" y="149"/>
                        <a:pt x="193" y="149"/>
                      </a:cubicBezTo>
                      <a:cubicBezTo>
                        <a:pt x="193" y="147"/>
                        <a:pt x="193" y="147"/>
                        <a:pt x="193" y="147"/>
                      </a:cubicBezTo>
                      <a:cubicBezTo>
                        <a:pt x="193" y="146"/>
                        <a:pt x="193" y="146"/>
                        <a:pt x="193" y="146"/>
                      </a:cubicBezTo>
                      <a:cubicBezTo>
                        <a:pt x="194" y="147"/>
                        <a:pt x="194" y="147"/>
                        <a:pt x="194" y="147"/>
                      </a:cubicBezTo>
                      <a:cubicBezTo>
                        <a:pt x="194" y="147"/>
                        <a:pt x="194" y="147"/>
                        <a:pt x="194" y="147"/>
                      </a:cubicBezTo>
                      <a:cubicBezTo>
                        <a:pt x="194" y="147"/>
                        <a:pt x="194" y="147"/>
                        <a:pt x="194" y="147"/>
                      </a:cubicBezTo>
                      <a:cubicBezTo>
                        <a:pt x="194" y="147"/>
                        <a:pt x="194" y="147"/>
                        <a:pt x="194" y="147"/>
                      </a:cubicBezTo>
                      <a:cubicBezTo>
                        <a:pt x="194" y="146"/>
                        <a:pt x="194" y="146"/>
                        <a:pt x="194" y="146"/>
                      </a:cubicBezTo>
                      <a:cubicBezTo>
                        <a:pt x="194" y="146"/>
                        <a:pt x="194" y="146"/>
                        <a:pt x="194" y="146"/>
                      </a:cubicBezTo>
                      <a:cubicBezTo>
                        <a:pt x="194" y="145"/>
                        <a:pt x="194" y="145"/>
                        <a:pt x="194" y="145"/>
                      </a:cubicBezTo>
                      <a:cubicBezTo>
                        <a:pt x="194" y="145"/>
                        <a:pt x="194" y="145"/>
                        <a:pt x="194" y="145"/>
                      </a:cubicBezTo>
                      <a:cubicBezTo>
                        <a:pt x="194" y="144"/>
                        <a:pt x="194" y="144"/>
                        <a:pt x="194" y="144"/>
                      </a:cubicBezTo>
                      <a:cubicBezTo>
                        <a:pt x="195" y="144"/>
                        <a:pt x="195" y="144"/>
                        <a:pt x="195" y="144"/>
                      </a:cubicBezTo>
                      <a:cubicBezTo>
                        <a:pt x="195" y="145"/>
                        <a:pt x="195" y="145"/>
                        <a:pt x="195" y="145"/>
                      </a:cubicBezTo>
                      <a:cubicBezTo>
                        <a:pt x="195" y="146"/>
                        <a:pt x="195" y="146"/>
                        <a:pt x="195" y="146"/>
                      </a:cubicBezTo>
                      <a:cubicBezTo>
                        <a:pt x="196" y="146"/>
                        <a:pt x="196" y="146"/>
                        <a:pt x="196" y="146"/>
                      </a:cubicBezTo>
                      <a:cubicBezTo>
                        <a:pt x="196" y="145"/>
                        <a:pt x="196" y="145"/>
                        <a:pt x="196" y="145"/>
                      </a:cubicBezTo>
                      <a:cubicBezTo>
                        <a:pt x="197" y="145"/>
                        <a:pt x="197" y="145"/>
                        <a:pt x="197" y="145"/>
                      </a:cubicBezTo>
                      <a:cubicBezTo>
                        <a:pt x="197" y="144"/>
                        <a:pt x="197" y="144"/>
                        <a:pt x="197" y="144"/>
                      </a:cubicBezTo>
                      <a:cubicBezTo>
                        <a:pt x="198" y="144"/>
                        <a:pt x="198" y="144"/>
                        <a:pt x="198" y="144"/>
                      </a:cubicBezTo>
                      <a:cubicBezTo>
                        <a:pt x="198" y="145"/>
                        <a:pt x="198" y="145"/>
                        <a:pt x="198" y="145"/>
                      </a:cubicBezTo>
                      <a:cubicBezTo>
                        <a:pt x="198" y="145"/>
                        <a:pt x="198" y="145"/>
                        <a:pt x="198" y="145"/>
                      </a:cubicBezTo>
                      <a:cubicBezTo>
                        <a:pt x="198" y="146"/>
                        <a:pt x="198" y="146"/>
                        <a:pt x="198" y="146"/>
                      </a:cubicBezTo>
                      <a:cubicBezTo>
                        <a:pt x="198" y="145"/>
                        <a:pt x="198" y="145"/>
                        <a:pt x="198" y="145"/>
                      </a:cubicBezTo>
                      <a:cubicBezTo>
                        <a:pt x="199" y="145"/>
                        <a:pt x="199" y="145"/>
                        <a:pt x="199" y="145"/>
                      </a:cubicBezTo>
                      <a:cubicBezTo>
                        <a:pt x="199" y="146"/>
                        <a:pt x="199" y="146"/>
                        <a:pt x="199" y="146"/>
                      </a:cubicBezTo>
                      <a:cubicBezTo>
                        <a:pt x="199" y="147"/>
                        <a:pt x="199" y="147"/>
                        <a:pt x="199" y="147"/>
                      </a:cubicBezTo>
                      <a:cubicBezTo>
                        <a:pt x="199" y="147"/>
                        <a:pt x="199" y="147"/>
                        <a:pt x="199" y="147"/>
                      </a:cubicBezTo>
                      <a:cubicBezTo>
                        <a:pt x="199" y="148"/>
                        <a:pt x="199" y="148"/>
                        <a:pt x="199" y="148"/>
                      </a:cubicBezTo>
                      <a:cubicBezTo>
                        <a:pt x="200" y="147"/>
                        <a:pt x="200" y="147"/>
                        <a:pt x="200" y="147"/>
                      </a:cubicBezTo>
                      <a:cubicBezTo>
                        <a:pt x="201" y="148"/>
                        <a:pt x="201" y="148"/>
                        <a:pt x="201" y="148"/>
                      </a:cubicBezTo>
                      <a:cubicBezTo>
                        <a:pt x="200" y="148"/>
                        <a:pt x="200" y="148"/>
                        <a:pt x="200" y="148"/>
                      </a:cubicBezTo>
                      <a:cubicBezTo>
                        <a:pt x="199" y="149"/>
                        <a:pt x="199" y="149"/>
                        <a:pt x="199" y="149"/>
                      </a:cubicBezTo>
                      <a:cubicBezTo>
                        <a:pt x="199" y="149"/>
                        <a:pt x="199" y="149"/>
                        <a:pt x="199" y="149"/>
                      </a:cubicBezTo>
                      <a:cubicBezTo>
                        <a:pt x="200" y="149"/>
                        <a:pt x="200" y="149"/>
                        <a:pt x="200" y="149"/>
                      </a:cubicBezTo>
                      <a:cubicBezTo>
                        <a:pt x="201" y="149"/>
                        <a:pt x="201" y="149"/>
                        <a:pt x="201" y="149"/>
                      </a:cubicBezTo>
                      <a:cubicBezTo>
                        <a:pt x="201" y="148"/>
                        <a:pt x="201" y="148"/>
                        <a:pt x="201" y="148"/>
                      </a:cubicBezTo>
                      <a:cubicBezTo>
                        <a:pt x="203" y="148"/>
                        <a:pt x="203" y="148"/>
                        <a:pt x="203" y="148"/>
                      </a:cubicBezTo>
                      <a:cubicBezTo>
                        <a:pt x="203" y="148"/>
                        <a:pt x="203" y="148"/>
                        <a:pt x="203" y="148"/>
                      </a:cubicBezTo>
                      <a:cubicBezTo>
                        <a:pt x="203" y="148"/>
                        <a:pt x="203" y="148"/>
                        <a:pt x="203" y="148"/>
                      </a:cubicBezTo>
                      <a:cubicBezTo>
                        <a:pt x="203" y="148"/>
                        <a:pt x="203" y="148"/>
                        <a:pt x="203" y="148"/>
                      </a:cubicBezTo>
                      <a:cubicBezTo>
                        <a:pt x="202" y="149"/>
                        <a:pt x="202" y="149"/>
                        <a:pt x="202" y="149"/>
                      </a:cubicBezTo>
                      <a:cubicBezTo>
                        <a:pt x="202" y="150"/>
                        <a:pt x="202" y="150"/>
                        <a:pt x="202" y="150"/>
                      </a:cubicBezTo>
                      <a:cubicBezTo>
                        <a:pt x="201" y="150"/>
                        <a:pt x="201" y="150"/>
                        <a:pt x="201" y="150"/>
                      </a:cubicBezTo>
                      <a:cubicBezTo>
                        <a:pt x="201" y="151"/>
                        <a:pt x="201" y="151"/>
                        <a:pt x="201" y="151"/>
                      </a:cubicBezTo>
                      <a:cubicBezTo>
                        <a:pt x="199" y="152"/>
                        <a:pt x="199" y="152"/>
                        <a:pt x="199" y="152"/>
                      </a:cubicBezTo>
                      <a:cubicBezTo>
                        <a:pt x="199" y="152"/>
                        <a:pt x="199" y="152"/>
                        <a:pt x="199" y="152"/>
                      </a:cubicBezTo>
                      <a:cubicBezTo>
                        <a:pt x="199" y="153"/>
                        <a:pt x="199" y="153"/>
                        <a:pt x="199" y="153"/>
                      </a:cubicBezTo>
                      <a:cubicBezTo>
                        <a:pt x="199" y="152"/>
                        <a:pt x="199" y="152"/>
                        <a:pt x="199" y="152"/>
                      </a:cubicBezTo>
                      <a:cubicBezTo>
                        <a:pt x="198" y="153"/>
                        <a:pt x="198" y="153"/>
                        <a:pt x="198" y="153"/>
                      </a:cubicBezTo>
                      <a:cubicBezTo>
                        <a:pt x="198" y="154"/>
                        <a:pt x="198" y="154"/>
                        <a:pt x="198" y="154"/>
                      </a:cubicBezTo>
                      <a:cubicBezTo>
                        <a:pt x="198" y="155"/>
                        <a:pt x="198" y="155"/>
                        <a:pt x="198" y="155"/>
                      </a:cubicBezTo>
                      <a:cubicBezTo>
                        <a:pt x="199" y="154"/>
                        <a:pt x="199" y="154"/>
                        <a:pt x="199" y="154"/>
                      </a:cubicBezTo>
                      <a:cubicBezTo>
                        <a:pt x="199" y="154"/>
                        <a:pt x="199" y="154"/>
                        <a:pt x="199" y="154"/>
                      </a:cubicBezTo>
                      <a:cubicBezTo>
                        <a:pt x="199" y="155"/>
                        <a:pt x="199" y="155"/>
                        <a:pt x="199" y="155"/>
                      </a:cubicBezTo>
                      <a:cubicBezTo>
                        <a:pt x="198" y="156"/>
                        <a:pt x="198" y="156"/>
                        <a:pt x="198" y="156"/>
                      </a:cubicBezTo>
                      <a:cubicBezTo>
                        <a:pt x="198" y="156"/>
                        <a:pt x="198" y="156"/>
                        <a:pt x="198" y="156"/>
                      </a:cubicBezTo>
                      <a:cubicBezTo>
                        <a:pt x="199" y="156"/>
                        <a:pt x="199" y="156"/>
                        <a:pt x="199" y="156"/>
                      </a:cubicBezTo>
                      <a:cubicBezTo>
                        <a:pt x="200" y="155"/>
                        <a:pt x="200" y="155"/>
                        <a:pt x="200" y="155"/>
                      </a:cubicBezTo>
                      <a:cubicBezTo>
                        <a:pt x="201" y="155"/>
                        <a:pt x="201" y="155"/>
                        <a:pt x="201" y="155"/>
                      </a:cubicBezTo>
                      <a:cubicBezTo>
                        <a:pt x="200" y="156"/>
                        <a:pt x="200" y="156"/>
                        <a:pt x="200" y="156"/>
                      </a:cubicBezTo>
                      <a:cubicBezTo>
                        <a:pt x="200" y="157"/>
                        <a:pt x="200" y="157"/>
                        <a:pt x="200" y="157"/>
                      </a:cubicBezTo>
                      <a:cubicBezTo>
                        <a:pt x="200" y="157"/>
                        <a:pt x="200" y="157"/>
                        <a:pt x="200" y="157"/>
                      </a:cubicBezTo>
                      <a:cubicBezTo>
                        <a:pt x="201" y="156"/>
                        <a:pt x="201" y="156"/>
                        <a:pt x="201" y="156"/>
                      </a:cubicBezTo>
                      <a:cubicBezTo>
                        <a:pt x="200" y="157"/>
                        <a:pt x="200" y="157"/>
                        <a:pt x="200" y="157"/>
                      </a:cubicBezTo>
                      <a:cubicBezTo>
                        <a:pt x="200" y="158"/>
                        <a:pt x="200" y="158"/>
                        <a:pt x="200" y="158"/>
                      </a:cubicBezTo>
                      <a:cubicBezTo>
                        <a:pt x="200" y="159"/>
                        <a:pt x="200" y="159"/>
                        <a:pt x="200" y="159"/>
                      </a:cubicBezTo>
                      <a:cubicBezTo>
                        <a:pt x="199" y="158"/>
                        <a:pt x="199" y="158"/>
                        <a:pt x="199" y="158"/>
                      </a:cubicBezTo>
                      <a:cubicBezTo>
                        <a:pt x="198" y="157"/>
                        <a:pt x="198" y="157"/>
                        <a:pt x="198" y="157"/>
                      </a:cubicBezTo>
                      <a:cubicBezTo>
                        <a:pt x="197" y="158"/>
                        <a:pt x="197" y="158"/>
                        <a:pt x="197" y="158"/>
                      </a:cubicBezTo>
                      <a:cubicBezTo>
                        <a:pt x="197" y="157"/>
                        <a:pt x="197" y="157"/>
                        <a:pt x="197" y="157"/>
                      </a:cubicBezTo>
                      <a:cubicBezTo>
                        <a:pt x="197" y="157"/>
                        <a:pt x="197" y="157"/>
                        <a:pt x="197" y="157"/>
                      </a:cubicBezTo>
                      <a:cubicBezTo>
                        <a:pt x="196" y="158"/>
                        <a:pt x="196" y="158"/>
                        <a:pt x="196" y="158"/>
                      </a:cubicBezTo>
                      <a:cubicBezTo>
                        <a:pt x="197" y="159"/>
                        <a:pt x="197" y="159"/>
                        <a:pt x="197" y="159"/>
                      </a:cubicBezTo>
                      <a:cubicBezTo>
                        <a:pt x="197" y="160"/>
                        <a:pt x="197" y="160"/>
                        <a:pt x="197" y="160"/>
                      </a:cubicBezTo>
                      <a:cubicBezTo>
                        <a:pt x="197" y="162"/>
                        <a:pt x="197" y="162"/>
                        <a:pt x="197" y="162"/>
                      </a:cubicBezTo>
                      <a:cubicBezTo>
                        <a:pt x="198" y="160"/>
                        <a:pt x="198" y="160"/>
                        <a:pt x="198" y="160"/>
                      </a:cubicBezTo>
                      <a:cubicBezTo>
                        <a:pt x="197" y="159"/>
                        <a:pt x="197" y="159"/>
                        <a:pt x="197" y="159"/>
                      </a:cubicBezTo>
                      <a:cubicBezTo>
                        <a:pt x="198" y="158"/>
                        <a:pt x="198" y="158"/>
                        <a:pt x="198" y="158"/>
                      </a:cubicBezTo>
                      <a:cubicBezTo>
                        <a:pt x="198" y="159"/>
                        <a:pt x="198" y="159"/>
                        <a:pt x="198" y="159"/>
                      </a:cubicBezTo>
                      <a:cubicBezTo>
                        <a:pt x="199" y="159"/>
                        <a:pt x="199" y="159"/>
                        <a:pt x="199" y="159"/>
                      </a:cubicBezTo>
                      <a:cubicBezTo>
                        <a:pt x="200" y="159"/>
                        <a:pt x="200" y="159"/>
                        <a:pt x="200" y="159"/>
                      </a:cubicBezTo>
                      <a:cubicBezTo>
                        <a:pt x="201" y="159"/>
                        <a:pt x="201" y="159"/>
                        <a:pt x="201" y="159"/>
                      </a:cubicBezTo>
                      <a:cubicBezTo>
                        <a:pt x="201" y="158"/>
                        <a:pt x="201" y="158"/>
                        <a:pt x="201" y="158"/>
                      </a:cubicBezTo>
                      <a:cubicBezTo>
                        <a:pt x="202" y="158"/>
                        <a:pt x="202" y="158"/>
                        <a:pt x="202" y="158"/>
                      </a:cubicBezTo>
                      <a:cubicBezTo>
                        <a:pt x="203" y="157"/>
                        <a:pt x="203" y="157"/>
                        <a:pt x="203" y="157"/>
                      </a:cubicBezTo>
                      <a:cubicBezTo>
                        <a:pt x="204" y="157"/>
                        <a:pt x="204" y="157"/>
                        <a:pt x="204" y="157"/>
                      </a:cubicBezTo>
                      <a:cubicBezTo>
                        <a:pt x="204" y="156"/>
                        <a:pt x="204" y="156"/>
                        <a:pt x="204" y="156"/>
                      </a:cubicBezTo>
                      <a:cubicBezTo>
                        <a:pt x="203" y="157"/>
                        <a:pt x="203" y="157"/>
                        <a:pt x="203" y="157"/>
                      </a:cubicBezTo>
                      <a:cubicBezTo>
                        <a:pt x="203" y="156"/>
                        <a:pt x="203" y="156"/>
                        <a:pt x="203" y="156"/>
                      </a:cubicBezTo>
                      <a:cubicBezTo>
                        <a:pt x="202" y="157"/>
                        <a:pt x="202" y="157"/>
                        <a:pt x="202" y="157"/>
                      </a:cubicBezTo>
                      <a:cubicBezTo>
                        <a:pt x="202" y="157"/>
                        <a:pt x="202" y="157"/>
                        <a:pt x="202" y="157"/>
                      </a:cubicBezTo>
                      <a:cubicBezTo>
                        <a:pt x="201" y="157"/>
                        <a:pt x="201" y="157"/>
                        <a:pt x="201" y="157"/>
                      </a:cubicBezTo>
                      <a:cubicBezTo>
                        <a:pt x="202" y="156"/>
                        <a:pt x="202" y="156"/>
                        <a:pt x="202" y="156"/>
                      </a:cubicBezTo>
                      <a:cubicBezTo>
                        <a:pt x="202" y="156"/>
                        <a:pt x="202" y="156"/>
                        <a:pt x="202" y="156"/>
                      </a:cubicBezTo>
                      <a:cubicBezTo>
                        <a:pt x="202" y="155"/>
                        <a:pt x="202" y="155"/>
                        <a:pt x="202" y="155"/>
                      </a:cubicBezTo>
                      <a:cubicBezTo>
                        <a:pt x="202" y="155"/>
                        <a:pt x="202" y="155"/>
                        <a:pt x="202" y="155"/>
                      </a:cubicBezTo>
                      <a:cubicBezTo>
                        <a:pt x="203" y="154"/>
                        <a:pt x="203" y="154"/>
                        <a:pt x="203" y="154"/>
                      </a:cubicBezTo>
                      <a:cubicBezTo>
                        <a:pt x="202" y="153"/>
                        <a:pt x="202" y="153"/>
                        <a:pt x="202" y="153"/>
                      </a:cubicBezTo>
                      <a:cubicBezTo>
                        <a:pt x="202" y="153"/>
                        <a:pt x="202" y="153"/>
                        <a:pt x="202" y="153"/>
                      </a:cubicBezTo>
                      <a:cubicBezTo>
                        <a:pt x="202" y="152"/>
                        <a:pt x="202" y="152"/>
                        <a:pt x="202" y="152"/>
                      </a:cubicBezTo>
                      <a:cubicBezTo>
                        <a:pt x="203" y="151"/>
                        <a:pt x="203" y="151"/>
                        <a:pt x="203" y="151"/>
                      </a:cubicBezTo>
                      <a:cubicBezTo>
                        <a:pt x="203" y="150"/>
                        <a:pt x="203" y="150"/>
                        <a:pt x="203" y="150"/>
                      </a:cubicBezTo>
                      <a:cubicBezTo>
                        <a:pt x="204" y="150"/>
                        <a:pt x="204" y="150"/>
                        <a:pt x="204" y="150"/>
                      </a:cubicBezTo>
                      <a:cubicBezTo>
                        <a:pt x="205" y="150"/>
                        <a:pt x="205" y="150"/>
                        <a:pt x="205" y="150"/>
                      </a:cubicBezTo>
                      <a:cubicBezTo>
                        <a:pt x="204" y="150"/>
                        <a:pt x="204" y="150"/>
                        <a:pt x="204" y="150"/>
                      </a:cubicBezTo>
                      <a:cubicBezTo>
                        <a:pt x="205" y="150"/>
                        <a:pt x="205" y="150"/>
                        <a:pt x="205" y="150"/>
                      </a:cubicBezTo>
                      <a:cubicBezTo>
                        <a:pt x="205" y="150"/>
                        <a:pt x="205" y="150"/>
                        <a:pt x="205" y="150"/>
                      </a:cubicBezTo>
                      <a:cubicBezTo>
                        <a:pt x="206" y="150"/>
                        <a:pt x="206" y="150"/>
                        <a:pt x="206" y="150"/>
                      </a:cubicBezTo>
                      <a:cubicBezTo>
                        <a:pt x="206" y="150"/>
                        <a:pt x="206" y="150"/>
                        <a:pt x="206" y="150"/>
                      </a:cubicBezTo>
                      <a:cubicBezTo>
                        <a:pt x="206" y="150"/>
                        <a:pt x="206" y="150"/>
                        <a:pt x="206" y="150"/>
                      </a:cubicBezTo>
                      <a:cubicBezTo>
                        <a:pt x="207" y="150"/>
                        <a:pt x="207" y="150"/>
                        <a:pt x="207" y="150"/>
                      </a:cubicBezTo>
                      <a:cubicBezTo>
                        <a:pt x="207" y="150"/>
                        <a:pt x="207" y="150"/>
                        <a:pt x="207" y="150"/>
                      </a:cubicBezTo>
                      <a:cubicBezTo>
                        <a:pt x="209" y="149"/>
                        <a:pt x="209" y="149"/>
                        <a:pt x="209" y="149"/>
                      </a:cubicBezTo>
                      <a:cubicBezTo>
                        <a:pt x="210" y="148"/>
                        <a:pt x="210" y="148"/>
                        <a:pt x="210" y="148"/>
                      </a:cubicBezTo>
                      <a:cubicBezTo>
                        <a:pt x="210" y="148"/>
                        <a:pt x="210" y="148"/>
                        <a:pt x="210" y="148"/>
                      </a:cubicBezTo>
                      <a:cubicBezTo>
                        <a:pt x="210" y="148"/>
                        <a:pt x="210" y="148"/>
                        <a:pt x="210" y="148"/>
                      </a:cubicBezTo>
                      <a:cubicBezTo>
                        <a:pt x="211" y="147"/>
                        <a:pt x="211" y="147"/>
                        <a:pt x="211" y="147"/>
                      </a:cubicBezTo>
                      <a:cubicBezTo>
                        <a:pt x="212" y="147"/>
                        <a:pt x="212" y="147"/>
                        <a:pt x="212" y="147"/>
                      </a:cubicBezTo>
                      <a:cubicBezTo>
                        <a:pt x="213" y="146"/>
                        <a:pt x="213" y="146"/>
                        <a:pt x="213" y="146"/>
                      </a:cubicBezTo>
                      <a:cubicBezTo>
                        <a:pt x="213" y="146"/>
                        <a:pt x="213" y="146"/>
                        <a:pt x="213" y="146"/>
                      </a:cubicBezTo>
                      <a:cubicBezTo>
                        <a:pt x="213" y="144"/>
                        <a:pt x="213" y="144"/>
                        <a:pt x="213" y="144"/>
                      </a:cubicBezTo>
                      <a:cubicBezTo>
                        <a:pt x="214" y="144"/>
                        <a:pt x="214" y="144"/>
                        <a:pt x="214" y="144"/>
                      </a:cubicBezTo>
                      <a:cubicBezTo>
                        <a:pt x="214" y="143"/>
                        <a:pt x="214" y="143"/>
                        <a:pt x="214" y="143"/>
                      </a:cubicBezTo>
                      <a:cubicBezTo>
                        <a:pt x="214" y="142"/>
                        <a:pt x="214" y="142"/>
                        <a:pt x="214" y="142"/>
                      </a:cubicBezTo>
                      <a:cubicBezTo>
                        <a:pt x="213" y="143"/>
                        <a:pt x="213" y="143"/>
                        <a:pt x="213" y="143"/>
                      </a:cubicBezTo>
                      <a:cubicBezTo>
                        <a:pt x="212" y="143"/>
                        <a:pt x="212" y="143"/>
                        <a:pt x="212" y="143"/>
                      </a:cubicBezTo>
                      <a:cubicBezTo>
                        <a:pt x="213" y="143"/>
                        <a:pt x="213" y="143"/>
                        <a:pt x="213" y="143"/>
                      </a:cubicBezTo>
                      <a:cubicBezTo>
                        <a:pt x="212" y="144"/>
                        <a:pt x="212" y="144"/>
                        <a:pt x="212" y="144"/>
                      </a:cubicBezTo>
                      <a:cubicBezTo>
                        <a:pt x="211" y="144"/>
                        <a:pt x="211" y="144"/>
                        <a:pt x="211" y="144"/>
                      </a:cubicBezTo>
                      <a:cubicBezTo>
                        <a:pt x="211" y="144"/>
                        <a:pt x="211" y="144"/>
                        <a:pt x="211" y="144"/>
                      </a:cubicBezTo>
                      <a:cubicBezTo>
                        <a:pt x="210" y="144"/>
                        <a:pt x="210" y="144"/>
                        <a:pt x="210" y="144"/>
                      </a:cubicBezTo>
                      <a:cubicBezTo>
                        <a:pt x="210" y="143"/>
                        <a:pt x="210" y="143"/>
                        <a:pt x="210" y="143"/>
                      </a:cubicBezTo>
                      <a:cubicBezTo>
                        <a:pt x="211" y="142"/>
                        <a:pt x="211" y="142"/>
                        <a:pt x="211" y="142"/>
                      </a:cubicBezTo>
                      <a:cubicBezTo>
                        <a:pt x="211" y="142"/>
                        <a:pt x="211" y="142"/>
                        <a:pt x="211" y="142"/>
                      </a:cubicBezTo>
                      <a:cubicBezTo>
                        <a:pt x="212" y="142"/>
                        <a:pt x="212" y="142"/>
                        <a:pt x="212" y="142"/>
                      </a:cubicBezTo>
                      <a:cubicBezTo>
                        <a:pt x="213" y="141"/>
                        <a:pt x="213" y="141"/>
                        <a:pt x="213" y="141"/>
                      </a:cubicBezTo>
                      <a:cubicBezTo>
                        <a:pt x="213" y="141"/>
                        <a:pt x="213" y="141"/>
                        <a:pt x="213" y="141"/>
                      </a:cubicBezTo>
                      <a:cubicBezTo>
                        <a:pt x="213" y="140"/>
                        <a:pt x="213" y="140"/>
                        <a:pt x="213" y="140"/>
                      </a:cubicBezTo>
                      <a:cubicBezTo>
                        <a:pt x="213" y="140"/>
                        <a:pt x="213" y="140"/>
                        <a:pt x="213" y="140"/>
                      </a:cubicBezTo>
                      <a:cubicBezTo>
                        <a:pt x="214" y="139"/>
                        <a:pt x="214" y="139"/>
                        <a:pt x="214" y="139"/>
                      </a:cubicBezTo>
                      <a:cubicBezTo>
                        <a:pt x="215" y="140"/>
                        <a:pt x="215" y="140"/>
                        <a:pt x="215" y="140"/>
                      </a:cubicBezTo>
                      <a:cubicBezTo>
                        <a:pt x="215" y="140"/>
                        <a:pt x="215" y="140"/>
                        <a:pt x="215" y="140"/>
                      </a:cubicBezTo>
                      <a:cubicBezTo>
                        <a:pt x="214" y="141"/>
                        <a:pt x="214" y="141"/>
                        <a:pt x="214" y="141"/>
                      </a:cubicBezTo>
                      <a:cubicBezTo>
                        <a:pt x="215" y="141"/>
                        <a:pt x="215" y="141"/>
                        <a:pt x="215" y="141"/>
                      </a:cubicBezTo>
                      <a:cubicBezTo>
                        <a:pt x="216" y="141"/>
                        <a:pt x="216" y="141"/>
                        <a:pt x="216" y="141"/>
                      </a:cubicBezTo>
                      <a:cubicBezTo>
                        <a:pt x="216" y="139"/>
                        <a:pt x="216" y="139"/>
                        <a:pt x="216" y="139"/>
                      </a:cubicBezTo>
                      <a:cubicBezTo>
                        <a:pt x="216" y="139"/>
                        <a:pt x="216" y="139"/>
                        <a:pt x="216" y="139"/>
                      </a:cubicBezTo>
                      <a:cubicBezTo>
                        <a:pt x="215" y="138"/>
                        <a:pt x="215" y="138"/>
                        <a:pt x="215" y="138"/>
                      </a:cubicBezTo>
                      <a:cubicBezTo>
                        <a:pt x="215" y="138"/>
                        <a:pt x="215" y="138"/>
                        <a:pt x="215" y="138"/>
                      </a:cubicBezTo>
                      <a:cubicBezTo>
                        <a:pt x="214" y="138"/>
                        <a:pt x="214" y="138"/>
                        <a:pt x="214" y="138"/>
                      </a:cubicBezTo>
                      <a:cubicBezTo>
                        <a:pt x="213" y="138"/>
                        <a:pt x="213" y="138"/>
                        <a:pt x="213" y="138"/>
                      </a:cubicBezTo>
                      <a:cubicBezTo>
                        <a:pt x="212" y="137"/>
                        <a:pt x="212" y="137"/>
                        <a:pt x="212" y="137"/>
                      </a:cubicBezTo>
                      <a:cubicBezTo>
                        <a:pt x="213" y="136"/>
                        <a:pt x="213" y="136"/>
                        <a:pt x="213" y="136"/>
                      </a:cubicBezTo>
                      <a:cubicBezTo>
                        <a:pt x="212" y="137"/>
                        <a:pt x="212" y="137"/>
                        <a:pt x="212" y="137"/>
                      </a:cubicBezTo>
                      <a:cubicBezTo>
                        <a:pt x="212" y="137"/>
                        <a:pt x="212" y="137"/>
                        <a:pt x="212" y="137"/>
                      </a:cubicBezTo>
                      <a:cubicBezTo>
                        <a:pt x="211" y="136"/>
                        <a:pt x="211" y="136"/>
                        <a:pt x="211" y="136"/>
                      </a:cubicBezTo>
                      <a:cubicBezTo>
                        <a:pt x="210" y="135"/>
                        <a:pt x="210" y="135"/>
                        <a:pt x="210" y="135"/>
                      </a:cubicBezTo>
                      <a:cubicBezTo>
                        <a:pt x="210" y="134"/>
                        <a:pt x="210" y="134"/>
                        <a:pt x="210" y="134"/>
                      </a:cubicBezTo>
                      <a:cubicBezTo>
                        <a:pt x="210" y="134"/>
                        <a:pt x="210" y="134"/>
                        <a:pt x="210" y="134"/>
                      </a:cubicBezTo>
                      <a:cubicBezTo>
                        <a:pt x="209" y="134"/>
                        <a:pt x="209" y="134"/>
                        <a:pt x="209" y="134"/>
                      </a:cubicBezTo>
                      <a:cubicBezTo>
                        <a:pt x="209" y="134"/>
                        <a:pt x="209" y="134"/>
                        <a:pt x="209" y="134"/>
                      </a:cubicBezTo>
                      <a:cubicBezTo>
                        <a:pt x="209" y="133"/>
                        <a:pt x="209" y="133"/>
                        <a:pt x="209" y="133"/>
                      </a:cubicBezTo>
                      <a:cubicBezTo>
                        <a:pt x="209" y="133"/>
                        <a:pt x="209" y="133"/>
                        <a:pt x="209" y="133"/>
                      </a:cubicBezTo>
                      <a:cubicBezTo>
                        <a:pt x="209" y="132"/>
                        <a:pt x="209" y="132"/>
                        <a:pt x="209" y="132"/>
                      </a:cubicBezTo>
                      <a:cubicBezTo>
                        <a:pt x="209" y="131"/>
                        <a:pt x="209" y="131"/>
                        <a:pt x="209" y="131"/>
                      </a:cubicBezTo>
                      <a:cubicBezTo>
                        <a:pt x="209" y="129"/>
                        <a:pt x="209" y="129"/>
                        <a:pt x="209" y="129"/>
                      </a:cubicBezTo>
                      <a:cubicBezTo>
                        <a:pt x="209" y="129"/>
                        <a:pt x="209" y="129"/>
                        <a:pt x="209" y="129"/>
                      </a:cubicBezTo>
                      <a:cubicBezTo>
                        <a:pt x="211" y="128"/>
                        <a:pt x="211" y="128"/>
                        <a:pt x="211" y="128"/>
                      </a:cubicBezTo>
                      <a:cubicBezTo>
                        <a:pt x="212" y="127"/>
                        <a:pt x="212" y="127"/>
                        <a:pt x="212" y="127"/>
                      </a:cubicBezTo>
                      <a:cubicBezTo>
                        <a:pt x="212" y="127"/>
                        <a:pt x="212" y="127"/>
                        <a:pt x="212" y="127"/>
                      </a:cubicBezTo>
                      <a:cubicBezTo>
                        <a:pt x="212" y="127"/>
                        <a:pt x="212" y="127"/>
                        <a:pt x="212" y="127"/>
                      </a:cubicBezTo>
                      <a:cubicBezTo>
                        <a:pt x="213" y="127"/>
                        <a:pt x="213" y="127"/>
                        <a:pt x="213" y="127"/>
                      </a:cubicBezTo>
                      <a:cubicBezTo>
                        <a:pt x="213" y="126"/>
                        <a:pt x="213" y="126"/>
                        <a:pt x="213" y="126"/>
                      </a:cubicBezTo>
                      <a:cubicBezTo>
                        <a:pt x="213" y="126"/>
                        <a:pt x="213" y="126"/>
                        <a:pt x="213" y="126"/>
                      </a:cubicBezTo>
                      <a:cubicBezTo>
                        <a:pt x="212" y="126"/>
                        <a:pt x="212" y="126"/>
                        <a:pt x="212" y="126"/>
                      </a:cubicBezTo>
                      <a:cubicBezTo>
                        <a:pt x="212" y="126"/>
                        <a:pt x="212" y="126"/>
                        <a:pt x="212" y="126"/>
                      </a:cubicBezTo>
                      <a:cubicBezTo>
                        <a:pt x="212" y="126"/>
                        <a:pt x="212" y="126"/>
                        <a:pt x="212" y="126"/>
                      </a:cubicBezTo>
                      <a:cubicBezTo>
                        <a:pt x="211" y="125"/>
                        <a:pt x="211" y="125"/>
                        <a:pt x="211" y="125"/>
                      </a:cubicBezTo>
                      <a:cubicBezTo>
                        <a:pt x="211" y="124"/>
                        <a:pt x="211" y="124"/>
                        <a:pt x="211" y="124"/>
                      </a:cubicBezTo>
                      <a:cubicBezTo>
                        <a:pt x="213" y="123"/>
                        <a:pt x="213" y="123"/>
                        <a:pt x="213" y="123"/>
                      </a:cubicBezTo>
                      <a:cubicBezTo>
                        <a:pt x="213" y="122"/>
                        <a:pt x="213" y="122"/>
                        <a:pt x="213" y="122"/>
                      </a:cubicBezTo>
                      <a:cubicBezTo>
                        <a:pt x="214" y="121"/>
                        <a:pt x="214" y="121"/>
                        <a:pt x="214" y="121"/>
                      </a:cubicBezTo>
                      <a:cubicBezTo>
                        <a:pt x="214" y="120"/>
                        <a:pt x="214" y="120"/>
                        <a:pt x="214" y="120"/>
                      </a:cubicBezTo>
                      <a:cubicBezTo>
                        <a:pt x="215" y="120"/>
                        <a:pt x="215" y="120"/>
                        <a:pt x="215" y="120"/>
                      </a:cubicBezTo>
                      <a:cubicBezTo>
                        <a:pt x="216" y="119"/>
                        <a:pt x="216" y="119"/>
                        <a:pt x="216" y="119"/>
                      </a:cubicBezTo>
                      <a:cubicBezTo>
                        <a:pt x="217" y="119"/>
                        <a:pt x="217" y="119"/>
                        <a:pt x="217" y="119"/>
                      </a:cubicBezTo>
                      <a:cubicBezTo>
                        <a:pt x="217" y="119"/>
                        <a:pt x="217" y="119"/>
                        <a:pt x="217" y="119"/>
                      </a:cubicBezTo>
                      <a:cubicBezTo>
                        <a:pt x="217" y="120"/>
                        <a:pt x="217" y="120"/>
                        <a:pt x="217" y="120"/>
                      </a:cubicBezTo>
                      <a:cubicBezTo>
                        <a:pt x="217" y="121"/>
                        <a:pt x="217" y="121"/>
                        <a:pt x="217" y="121"/>
                      </a:cubicBezTo>
                      <a:cubicBezTo>
                        <a:pt x="217" y="121"/>
                        <a:pt x="217" y="121"/>
                        <a:pt x="217" y="121"/>
                      </a:cubicBezTo>
                      <a:cubicBezTo>
                        <a:pt x="218" y="121"/>
                        <a:pt x="218" y="121"/>
                        <a:pt x="218" y="121"/>
                      </a:cubicBez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9" y="119"/>
                        <a:pt x="219" y="119"/>
                        <a:pt x="219" y="119"/>
                      </a:cubicBezTo>
                      <a:cubicBezTo>
                        <a:pt x="219" y="119"/>
                        <a:pt x="219" y="119"/>
                        <a:pt x="219" y="119"/>
                      </a:cubicBezTo>
                      <a:cubicBezTo>
                        <a:pt x="219" y="119"/>
                        <a:pt x="219" y="119"/>
                        <a:pt x="219" y="119"/>
                      </a:cubicBezTo>
                      <a:cubicBezTo>
                        <a:pt x="218" y="118"/>
                        <a:pt x="218" y="118"/>
                        <a:pt x="218" y="118"/>
                      </a:cubicBezTo>
                      <a:cubicBezTo>
                        <a:pt x="217" y="118"/>
                        <a:pt x="217" y="118"/>
                        <a:pt x="217" y="118"/>
                      </a:cubicBezTo>
                      <a:cubicBezTo>
                        <a:pt x="218" y="117"/>
                        <a:pt x="218" y="117"/>
                        <a:pt x="218" y="117"/>
                      </a:cubicBezTo>
                      <a:cubicBezTo>
                        <a:pt x="219" y="117"/>
                        <a:pt x="219" y="117"/>
                        <a:pt x="219" y="117"/>
                      </a:cubicBezTo>
                      <a:cubicBezTo>
                        <a:pt x="220" y="116"/>
                        <a:pt x="220" y="116"/>
                        <a:pt x="220" y="116"/>
                      </a:cubicBezTo>
                      <a:cubicBezTo>
                        <a:pt x="221" y="116"/>
                        <a:pt x="221" y="116"/>
                        <a:pt x="221" y="116"/>
                      </a:cubicBezTo>
                      <a:cubicBezTo>
                        <a:pt x="221" y="115"/>
                        <a:pt x="221" y="115"/>
                        <a:pt x="221" y="115"/>
                      </a:cubicBezTo>
                      <a:cubicBezTo>
                        <a:pt x="221" y="115"/>
                        <a:pt x="221" y="115"/>
                        <a:pt x="221" y="115"/>
                      </a:cubicBezTo>
                      <a:cubicBezTo>
                        <a:pt x="222" y="115"/>
                        <a:pt x="222" y="115"/>
                        <a:pt x="222" y="115"/>
                      </a:cubicBezTo>
                      <a:cubicBezTo>
                        <a:pt x="224" y="115"/>
                        <a:pt x="224" y="115"/>
                        <a:pt x="224" y="115"/>
                      </a:cubicBezTo>
                      <a:cubicBezTo>
                        <a:pt x="224" y="116"/>
                        <a:pt x="224" y="116"/>
                        <a:pt x="224" y="116"/>
                      </a:cubicBezTo>
                      <a:cubicBezTo>
                        <a:pt x="224" y="116"/>
                        <a:pt x="224" y="116"/>
                        <a:pt x="224" y="116"/>
                      </a:cubicBezTo>
                      <a:cubicBezTo>
                        <a:pt x="224" y="117"/>
                        <a:pt x="224" y="117"/>
                        <a:pt x="224" y="117"/>
                      </a:cubicBezTo>
                      <a:cubicBezTo>
                        <a:pt x="225" y="117"/>
                        <a:pt x="225" y="117"/>
                        <a:pt x="225" y="117"/>
                      </a:cubicBezTo>
                      <a:cubicBezTo>
                        <a:pt x="226" y="118"/>
                        <a:pt x="226" y="118"/>
                        <a:pt x="226" y="118"/>
                      </a:cubicBezTo>
                      <a:cubicBezTo>
                        <a:pt x="225" y="118"/>
                        <a:pt x="225" y="118"/>
                        <a:pt x="225" y="118"/>
                      </a:cubicBezTo>
                      <a:cubicBezTo>
                        <a:pt x="225" y="119"/>
                        <a:pt x="225" y="119"/>
                        <a:pt x="225" y="119"/>
                      </a:cubicBezTo>
                      <a:cubicBezTo>
                        <a:pt x="225" y="119"/>
                        <a:pt x="225" y="119"/>
                        <a:pt x="225" y="119"/>
                      </a:cubicBezTo>
                      <a:cubicBezTo>
                        <a:pt x="225" y="120"/>
                        <a:pt x="225" y="120"/>
                        <a:pt x="225" y="120"/>
                      </a:cubicBezTo>
                      <a:cubicBezTo>
                        <a:pt x="226" y="121"/>
                        <a:pt x="226" y="121"/>
                        <a:pt x="226" y="121"/>
                      </a:cubicBezTo>
                      <a:cubicBezTo>
                        <a:pt x="226" y="121"/>
                        <a:pt x="226" y="121"/>
                        <a:pt x="226" y="121"/>
                      </a:cubicBezTo>
                      <a:cubicBezTo>
                        <a:pt x="226" y="123"/>
                        <a:pt x="226" y="123"/>
                        <a:pt x="226" y="123"/>
                      </a:cubicBezTo>
                      <a:cubicBezTo>
                        <a:pt x="226" y="123"/>
                        <a:pt x="226" y="123"/>
                        <a:pt x="226" y="123"/>
                      </a:cubicBezTo>
                      <a:cubicBezTo>
                        <a:pt x="226" y="123"/>
                        <a:pt x="226" y="123"/>
                        <a:pt x="226" y="123"/>
                      </a:cubicBezTo>
                      <a:cubicBezTo>
                        <a:pt x="226" y="124"/>
                        <a:pt x="226" y="124"/>
                        <a:pt x="226" y="124"/>
                      </a:cubicBezTo>
                      <a:cubicBezTo>
                        <a:pt x="226" y="125"/>
                        <a:pt x="226" y="125"/>
                        <a:pt x="226" y="125"/>
                      </a:cubicBezTo>
                      <a:cubicBezTo>
                        <a:pt x="225" y="126"/>
                        <a:pt x="225" y="126"/>
                        <a:pt x="225" y="126"/>
                      </a:cubicBezTo>
                      <a:cubicBezTo>
                        <a:pt x="225" y="127"/>
                        <a:pt x="225" y="127"/>
                        <a:pt x="225" y="127"/>
                      </a:cubicBezTo>
                      <a:cubicBezTo>
                        <a:pt x="224" y="127"/>
                        <a:pt x="224" y="127"/>
                        <a:pt x="224" y="127"/>
                      </a:cubicBezTo>
                      <a:cubicBezTo>
                        <a:pt x="225" y="128"/>
                        <a:pt x="225" y="128"/>
                        <a:pt x="225" y="128"/>
                      </a:cubicBezTo>
                      <a:cubicBezTo>
                        <a:pt x="225" y="128"/>
                        <a:pt x="225" y="128"/>
                        <a:pt x="225" y="128"/>
                      </a:cubicBezTo>
                      <a:cubicBezTo>
                        <a:pt x="225" y="129"/>
                        <a:pt x="225" y="129"/>
                        <a:pt x="225" y="129"/>
                      </a:cubicBezTo>
                      <a:cubicBezTo>
                        <a:pt x="225" y="130"/>
                        <a:pt x="225" y="130"/>
                        <a:pt x="225" y="130"/>
                      </a:cubicBezTo>
                      <a:cubicBezTo>
                        <a:pt x="225" y="130"/>
                        <a:pt x="225" y="130"/>
                        <a:pt x="225" y="130"/>
                      </a:cubicBezTo>
                      <a:cubicBezTo>
                        <a:pt x="225" y="131"/>
                        <a:pt x="225" y="131"/>
                        <a:pt x="225" y="131"/>
                      </a:cubicBezTo>
                      <a:cubicBezTo>
                        <a:pt x="225" y="132"/>
                        <a:pt x="225" y="132"/>
                        <a:pt x="225" y="132"/>
                      </a:cubicBezTo>
                      <a:cubicBezTo>
                        <a:pt x="225" y="132"/>
                        <a:pt x="225" y="132"/>
                        <a:pt x="225" y="132"/>
                      </a:cubicBezTo>
                      <a:cubicBezTo>
                        <a:pt x="226" y="132"/>
                        <a:pt x="226" y="132"/>
                        <a:pt x="226" y="132"/>
                      </a:cubicBezTo>
                      <a:cubicBezTo>
                        <a:pt x="226" y="133"/>
                        <a:pt x="226" y="133"/>
                        <a:pt x="226" y="133"/>
                      </a:cubicBezTo>
                      <a:cubicBezTo>
                        <a:pt x="226" y="134"/>
                        <a:pt x="226" y="134"/>
                        <a:pt x="226" y="134"/>
                      </a:cubicBezTo>
                      <a:cubicBezTo>
                        <a:pt x="226" y="134"/>
                        <a:pt x="226" y="134"/>
                        <a:pt x="226" y="134"/>
                      </a:cubicBezTo>
                      <a:cubicBezTo>
                        <a:pt x="225" y="134"/>
                        <a:pt x="225" y="134"/>
                        <a:pt x="225" y="134"/>
                      </a:cubicBezTo>
                      <a:cubicBezTo>
                        <a:pt x="224" y="134"/>
                        <a:pt x="224" y="134"/>
                        <a:pt x="224" y="134"/>
                      </a:cubicBezTo>
                      <a:cubicBezTo>
                        <a:pt x="224" y="133"/>
                        <a:pt x="224" y="133"/>
                        <a:pt x="224" y="133"/>
                      </a:cubicBezTo>
                      <a:cubicBezTo>
                        <a:pt x="224" y="133"/>
                        <a:pt x="224" y="133"/>
                        <a:pt x="224" y="133"/>
                      </a:cubicBezTo>
                      <a:cubicBezTo>
                        <a:pt x="223" y="133"/>
                        <a:pt x="223" y="133"/>
                        <a:pt x="223" y="133"/>
                      </a:cubicBezTo>
                      <a:cubicBezTo>
                        <a:pt x="223" y="134"/>
                        <a:pt x="223" y="134"/>
                        <a:pt x="223" y="134"/>
                      </a:cubicBezTo>
                      <a:cubicBezTo>
                        <a:pt x="222" y="134"/>
                        <a:pt x="222" y="134"/>
                        <a:pt x="222" y="134"/>
                      </a:cubicBezTo>
                      <a:cubicBezTo>
                        <a:pt x="222" y="134"/>
                        <a:pt x="222" y="134"/>
                        <a:pt x="222" y="134"/>
                      </a:cubicBezTo>
                      <a:cubicBezTo>
                        <a:pt x="223" y="134"/>
                        <a:pt x="223" y="134"/>
                        <a:pt x="223" y="134"/>
                      </a:cubicBezTo>
                      <a:cubicBezTo>
                        <a:pt x="224" y="135"/>
                        <a:pt x="224" y="135"/>
                        <a:pt x="224" y="135"/>
                      </a:cubicBezTo>
                      <a:cubicBezTo>
                        <a:pt x="224" y="135"/>
                        <a:pt x="224" y="135"/>
                        <a:pt x="224" y="135"/>
                      </a:cubicBezTo>
                      <a:cubicBezTo>
                        <a:pt x="221" y="137"/>
                        <a:pt x="221" y="137"/>
                        <a:pt x="221" y="137"/>
                      </a:cubicBezTo>
                      <a:cubicBezTo>
                        <a:pt x="221" y="137"/>
                        <a:pt x="221" y="137"/>
                        <a:pt x="221" y="137"/>
                      </a:cubicBezTo>
                      <a:cubicBezTo>
                        <a:pt x="220" y="137"/>
                        <a:pt x="220" y="137"/>
                        <a:pt x="220" y="137"/>
                      </a:cubicBezTo>
                      <a:cubicBezTo>
                        <a:pt x="220" y="137"/>
                        <a:pt x="220" y="137"/>
                        <a:pt x="220" y="137"/>
                      </a:cubicBezTo>
                      <a:cubicBezTo>
                        <a:pt x="220" y="138"/>
                        <a:pt x="220" y="138"/>
                        <a:pt x="220" y="138"/>
                      </a:cubicBezTo>
                      <a:cubicBezTo>
                        <a:pt x="220" y="139"/>
                        <a:pt x="220" y="139"/>
                        <a:pt x="220" y="139"/>
                      </a:cubicBezTo>
                      <a:cubicBezTo>
                        <a:pt x="221" y="138"/>
                        <a:pt x="221" y="138"/>
                        <a:pt x="221" y="138"/>
                      </a:cubicBezTo>
                      <a:cubicBezTo>
                        <a:pt x="222" y="139"/>
                        <a:pt x="222" y="139"/>
                        <a:pt x="222" y="139"/>
                      </a:cubicBezTo>
                      <a:cubicBezTo>
                        <a:pt x="222" y="139"/>
                        <a:pt x="222" y="139"/>
                        <a:pt x="222" y="139"/>
                      </a:cubicBezTo>
                      <a:cubicBezTo>
                        <a:pt x="222" y="140"/>
                        <a:pt x="222" y="140"/>
                        <a:pt x="222" y="140"/>
                      </a:cubicBezTo>
                      <a:cubicBezTo>
                        <a:pt x="224" y="140"/>
                        <a:pt x="224" y="140"/>
                        <a:pt x="224" y="140"/>
                      </a:cubicBezTo>
                      <a:cubicBezTo>
                        <a:pt x="224" y="139"/>
                        <a:pt x="224" y="139"/>
                        <a:pt x="224" y="139"/>
                      </a:cubicBezTo>
                      <a:cubicBezTo>
                        <a:pt x="224" y="139"/>
                        <a:pt x="224" y="139"/>
                        <a:pt x="224" y="139"/>
                      </a:cubicBezTo>
                      <a:cubicBezTo>
                        <a:pt x="225" y="139"/>
                        <a:pt x="225" y="139"/>
                        <a:pt x="225" y="139"/>
                      </a:cubicBezTo>
                      <a:cubicBezTo>
                        <a:pt x="224" y="140"/>
                        <a:pt x="224" y="140"/>
                        <a:pt x="224" y="140"/>
                      </a:cubicBezTo>
                      <a:cubicBezTo>
                        <a:pt x="224" y="140"/>
                        <a:pt x="224" y="140"/>
                        <a:pt x="224" y="140"/>
                      </a:cubicBezTo>
                      <a:cubicBezTo>
                        <a:pt x="225" y="140"/>
                        <a:pt x="225" y="140"/>
                        <a:pt x="225" y="140"/>
                      </a:cubicBezTo>
                      <a:cubicBezTo>
                        <a:pt x="226" y="141"/>
                        <a:pt x="226" y="141"/>
                        <a:pt x="226" y="141"/>
                      </a:cubicBezTo>
                      <a:cubicBezTo>
                        <a:pt x="226" y="140"/>
                        <a:pt x="226" y="140"/>
                        <a:pt x="226" y="140"/>
                      </a:cubicBezTo>
                      <a:cubicBezTo>
                        <a:pt x="227" y="140"/>
                        <a:pt x="227" y="140"/>
                        <a:pt x="227" y="140"/>
                      </a:cubicBezTo>
                      <a:cubicBezTo>
                        <a:pt x="226" y="141"/>
                        <a:pt x="226" y="141"/>
                        <a:pt x="226" y="141"/>
                      </a:cubicBezTo>
                      <a:cubicBezTo>
                        <a:pt x="226" y="141"/>
                        <a:pt x="226" y="141"/>
                        <a:pt x="226" y="141"/>
                      </a:cubicBezTo>
                      <a:cubicBezTo>
                        <a:pt x="225" y="142"/>
                        <a:pt x="225" y="142"/>
                        <a:pt x="225" y="142"/>
                      </a:cubicBezTo>
                      <a:cubicBezTo>
                        <a:pt x="224" y="142"/>
                        <a:pt x="224" y="142"/>
                        <a:pt x="224" y="142"/>
                      </a:cubicBezTo>
                      <a:cubicBezTo>
                        <a:pt x="224" y="141"/>
                        <a:pt x="224" y="141"/>
                        <a:pt x="224" y="141"/>
                      </a:cubicBezTo>
                      <a:cubicBezTo>
                        <a:pt x="224" y="141"/>
                        <a:pt x="224" y="141"/>
                        <a:pt x="224" y="141"/>
                      </a:cubicBezTo>
                      <a:cubicBezTo>
                        <a:pt x="223" y="141"/>
                        <a:pt x="223" y="141"/>
                        <a:pt x="223" y="141"/>
                      </a:cubicBezTo>
                      <a:cubicBezTo>
                        <a:pt x="223" y="141"/>
                        <a:pt x="223" y="141"/>
                        <a:pt x="223" y="141"/>
                      </a:cubicBezTo>
                      <a:cubicBezTo>
                        <a:pt x="224" y="142"/>
                        <a:pt x="224" y="142"/>
                        <a:pt x="224" y="142"/>
                      </a:cubicBezTo>
                      <a:cubicBezTo>
                        <a:pt x="224" y="143"/>
                        <a:pt x="224" y="143"/>
                        <a:pt x="224" y="143"/>
                      </a:cubicBezTo>
                      <a:cubicBezTo>
                        <a:pt x="225" y="144"/>
                        <a:pt x="225" y="144"/>
                        <a:pt x="225" y="144"/>
                      </a:cubicBezTo>
                      <a:cubicBezTo>
                        <a:pt x="225" y="145"/>
                        <a:pt x="225" y="145"/>
                        <a:pt x="225" y="145"/>
                      </a:cubicBezTo>
                      <a:cubicBezTo>
                        <a:pt x="225" y="145"/>
                        <a:pt x="225" y="145"/>
                        <a:pt x="225" y="145"/>
                      </a:cubicBezTo>
                      <a:cubicBezTo>
                        <a:pt x="225" y="146"/>
                        <a:pt x="225" y="146"/>
                        <a:pt x="225" y="146"/>
                      </a:cubicBezTo>
                      <a:cubicBezTo>
                        <a:pt x="224" y="146"/>
                        <a:pt x="224" y="146"/>
                        <a:pt x="224" y="146"/>
                      </a:cubicBezTo>
                      <a:cubicBezTo>
                        <a:pt x="224" y="147"/>
                        <a:pt x="224" y="147"/>
                        <a:pt x="224" y="147"/>
                      </a:cubicBezTo>
                      <a:cubicBezTo>
                        <a:pt x="224" y="148"/>
                        <a:pt x="224" y="148"/>
                        <a:pt x="224" y="148"/>
                      </a:cubicBezTo>
                      <a:cubicBezTo>
                        <a:pt x="223" y="149"/>
                        <a:pt x="223" y="149"/>
                        <a:pt x="223" y="149"/>
                      </a:cubicBezTo>
                      <a:cubicBezTo>
                        <a:pt x="223" y="149"/>
                        <a:pt x="223" y="149"/>
                        <a:pt x="223" y="149"/>
                      </a:cubicBezTo>
                      <a:cubicBezTo>
                        <a:pt x="223" y="150"/>
                        <a:pt x="223" y="150"/>
                        <a:pt x="223" y="150"/>
                      </a:cubicBezTo>
                      <a:cubicBezTo>
                        <a:pt x="223" y="150"/>
                        <a:pt x="223" y="150"/>
                        <a:pt x="223" y="150"/>
                      </a:cubicBezTo>
                      <a:cubicBezTo>
                        <a:pt x="223" y="151"/>
                        <a:pt x="223" y="151"/>
                        <a:pt x="223" y="151"/>
                      </a:cubicBezTo>
                      <a:cubicBezTo>
                        <a:pt x="223" y="151"/>
                        <a:pt x="223" y="151"/>
                        <a:pt x="223" y="151"/>
                      </a:cubicBezTo>
                      <a:cubicBezTo>
                        <a:pt x="224" y="150"/>
                        <a:pt x="224" y="150"/>
                        <a:pt x="224" y="150"/>
                      </a:cubicBezTo>
                      <a:cubicBezTo>
                        <a:pt x="224" y="150"/>
                        <a:pt x="224" y="150"/>
                        <a:pt x="224" y="150"/>
                      </a:cubicBezTo>
                      <a:cubicBezTo>
                        <a:pt x="225" y="149"/>
                        <a:pt x="225" y="149"/>
                        <a:pt x="225" y="149"/>
                      </a:cubicBezTo>
                      <a:cubicBezTo>
                        <a:pt x="226" y="149"/>
                        <a:pt x="226" y="149"/>
                        <a:pt x="226" y="149"/>
                      </a:cubicBezTo>
                      <a:cubicBezTo>
                        <a:pt x="225" y="148"/>
                        <a:pt x="225" y="148"/>
                        <a:pt x="225" y="148"/>
                      </a:cubicBezTo>
                      <a:cubicBezTo>
                        <a:pt x="226" y="148"/>
                        <a:pt x="226" y="148"/>
                        <a:pt x="226" y="148"/>
                      </a:cubicBezTo>
                      <a:cubicBezTo>
                        <a:pt x="226" y="148"/>
                        <a:pt x="226" y="148"/>
                        <a:pt x="226" y="148"/>
                      </a:cubicBezTo>
                      <a:cubicBezTo>
                        <a:pt x="227" y="148"/>
                        <a:pt x="227" y="148"/>
                        <a:pt x="227" y="148"/>
                      </a:cubicBezTo>
                      <a:cubicBezTo>
                        <a:pt x="227" y="147"/>
                        <a:pt x="227" y="147"/>
                        <a:pt x="227" y="147"/>
                      </a:cubicBezTo>
                      <a:cubicBezTo>
                        <a:pt x="227" y="146"/>
                        <a:pt x="227" y="146"/>
                        <a:pt x="227" y="146"/>
                      </a:cubicBezTo>
                      <a:cubicBezTo>
                        <a:pt x="228" y="145"/>
                        <a:pt x="228" y="145"/>
                        <a:pt x="228" y="145"/>
                      </a:cubicBezTo>
                      <a:cubicBezTo>
                        <a:pt x="229" y="143"/>
                        <a:pt x="229" y="143"/>
                        <a:pt x="229" y="143"/>
                      </a:cubicBezTo>
                      <a:cubicBezTo>
                        <a:pt x="230" y="143"/>
                        <a:pt x="230" y="143"/>
                        <a:pt x="230" y="143"/>
                      </a:cubicBezTo>
                      <a:cubicBezTo>
                        <a:pt x="230" y="143"/>
                        <a:pt x="230" y="143"/>
                        <a:pt x="230" y="143"/>
                      </a:cubicBezTo>
                      <a:cubicBezTo>
                        <a:pt x="230" y="143"/>
                        <a:pt x="230" y="143"/>
                        <a:pt x="230" y="143"/>
                      </a:cubicBezTo>
                      <a:cubicBezTo>
                        <a:pt x="230" y="144"/>
                        <a:pt x="230" y="144"/>
                        <a:pt x="230" y="144"/>
                      </a:cubicBezTo>
                      <a:cubicBezTo>
                        <a:pt x="231" y="145"/>
                        <a:pt x="231" y="145"/>
                        <a:pt x="231" y="145"/>
                      </a:cubicBezTo>
                      <a:cubicBezTo>
                        <a:pt x="231" y="146"/>
                        <a:pt x="231" y="146"/>
                        <a:pt x="231" y="146"/>
                      </a:cubicBezTo>
                      <a:cubicBezTo>
                        <a:pt x="232" y="147"/>
                        <a:pt x="232" y="147"/>
                        <a:pt x="232" y="147"/>
                      </a:cubicBezTo>
                      <a:cubicBezTo>
                        <a:pt x="232" y="148"/>
                        <a:pt x="232" y="148"/>
                        <a:pt x="232" y="148"/>
                      </a:cubicBezTo>
                      <a:cubicBezTo>
                        <a:pt x="232" y="149"/>
                        <a:pt x="232" y="149"/>
                        <a:pt x="232" y="149"/>
                      </a:cubicBezTo>
                      <a:cubicBezTo>
                        <a:pt x="232" y="150"/>
                        <a:pt x="232" y="150"/>
                        <a:pt x="232" y="150"/>
                      </a:cubicBezTo>
                      <a:cubicBezTo>
                        <a:pt x="232" y="151"/>
                        <a:pt x="232" y="151"/>
                        <a:pt x="232" y="151"/>
                      </a:cubicBezTo>
                      <a:cubicBezTo>
                        <a:pt x="231" y="151"/>
                        <a:pt x="231" y="151"/>
                        <a:pt x="231" y="151"/>
                      </a:cubicBezTo>
                      <a:cubicBezTo>
                        <a:pt x="230" y="151"/>
                        <a:pt x="230" y="151"/>
                        <a:pt x="230" y="151"/>
                      </a:cubicBezTo>
                      <a:cubicBezTo>
                        <a:pt x="230" y="151"/>
                        <a:pt x="230" y="151"/>
                        <a:pt x="230" y="151"/>
                      </a:cubicBezTo>
                      <a:cubicBezTo>
                        <a:pt x="230" y="152"/>
                        <a:pt x="230" y="152"/>
                        <a:pt x="230" y="152"/>
                      </a:cubicBezTo>
                      <a:cubicBezTo>
                        <a:pt x="230" y="153"/>
                        <a:pt x="230" y="153"/>
                        <a:pt x="230" y="153"/>
                      </a:cubicBezTo>
                      <a:cubicBezTo>
                        <a:pt x="229" y="154"/>
                        <a:pt x="229" y="154"/>
                        <a:pt x="229" y="154"/>
                      </a:cubicBezTo>
                      <a:cubicBezTo>
                        <a:pt x="229" y="155"/>
                        <a:pt x="229" y="155"/>
                        <a:pt x="229" y="155"/>
                      </a:cubicBezTo>
                      <a:cubicBezTo>
                        <a:pt x="229" y="155"/>
                        <a:pt x="229" y="155"/>
                        <a:pt x="229" y="155"/>
                      </a:cubicBezTo>
                      <a:cubicBezTo>
                        <a:pt x="229" y="156"/>
                        <a:pt x="229" y="156"/>
                        <a:pt x="229" y="156"/>
                      </a:cubicBezTo>
                      <a:cubicBezTo>
                        <a:pt x="230" y="159"/>
                        <a:pt x="230" y="159"/>
                        <a:pt x="230" y="159"/>
                      </a:cubicBezTo>
                      <a:cubicBezTo>
                        <a:pt x="230" y="160"/>
                        <a:pt x="230" y="160"/>
                        <a:pt x="230" y="160"/>
                      </a:cubicBezTo>
                      <a:cubicBezTo>
                        <a:pt x="230" y="161"/>
                        <a:pt x="230" y="161"/>
                        <a:pt x="230" y="161"/>
                      </a:cubicBezTo>
                      <a:cubicBezTo>
                        <a:pt x="231" y="162"/>
                        <a:pt x="231" y="162"/>
                        <a:pt x="231" y="162"/>
                      </a:cubicBezTo>
                      <a:cubicBezTo>
                        <a:pt x="231" y="162"/>
                        <a:pt x="231" y="162"/>
                        <a:pt x="231" y="162"/>
                      </a:cubicBezTo>
                      <a:cubicBezTo>
                        <a:pt x="231" y="161"/>
                        <a:pt x="231" y="161"/>
                        <a:pt x="231" y="161"/>
                      </a:cubicBezTo>
                      <a:cubicBezTo>
                        <a:pt x="231" y="160"/>
                        <a:pt x="231" y="160"/>
                        <a:pt x="231" y="160"/>
                      </a:cubicBezTo>
                      <a:cubicBezTo>
                        <a:pt x="232" y="160"/>
                        <a:pt x="232" y="160"/>
                        <a:pt x="232" y="160"/>
                      </a:cubicBezTo>
                      <a:cubicBezTo>
                        <a:pt x="232" y="160"/>
                        <a:pt x="232" y="160"/>
                        <a:pt x="232" y="160"/>
                      </a:cubicBezTo>
                      <a:cubicBezTo>
                        <a:pt x="233" y="161"/>
                        <a:pt x="233" y="161"/>
                        <a:pt x="233" y="161"/>
                      </a:cubicBezTo>
                      <a:cubicBezTo>
                        <a:pt x="233" y="161"/>
                        <a:pt x="233" y="161"/>
                        <a:pt x="233" y="161"/>
                      </a:cubicBezTo>
                      <a:cubicBezTo>
                        <a:pt x="233" y="160"/>
                        <a:pt x="233" y="160"/>
                        <a:pt x="233" y="160"/>
                      </a:cubicBezTo>
                      <a:cubicBezTo>
                        <a:pt x="234" y="159"/>
                        <a:pt x="234" y="159"/>
                        <a:pt x="234" y="159"/>
                      </a:cubicBezTo>
                      <a:cubicBezTo>
                        <a:pt x="234" y="158"/>
                        <a:pt x="234" y="158"/>
                        <a:pt x="234" y="158"/>
                      </a:cubicBezTo>
                      <a:cubicBezTo>
                        <a:pt x="235" y="158"/>
                        <a:pt x="235" y="158"/>
                        <a:pt x="235" y="158"/>
                      </a:cubicBezTo>
                      <a:cubicBezTo>
                        <a:pt x="236" y="157"/>
                        <a:pt x="236" y="157"/>
                        <a:pt x="236" y="157"/>
                      </a:cubicBezTo>
                      <a:cubicBezTo>
                        <a:pt x="236" y="156"/>
                        <a:pt x="236" y="156"/>
                        <a:pt x="236" y="156"/>
                      </a:cubicBezTo>
                      <a:cubicBezTo>
                        <a:pt x="236" y="156"/>
                        <a:pt x="236" y="156"/>
                        <a:pt x="236" y="156"/>
                      </a:cubicBezTo>
                      <a:cubicBezTo>
                        <a:pt x="238" y="155"/>
                        <a:pt x="238" y="155"/>
                        <a:pt x="238" y="155"/>
                      </a:cubicBezTo>
                      <a:cubicBezTo>
                        <a:pt x="239" y="153"/>
                        <a:pt x="239" y="153"/>
                        <a:pt x="239" y="153"/>
                      </a:cubicBezTo>
                      <a:cubicBezTo>
                        <a:pt x="240" y="151"/>
                        <a:pt x="240" y="151"/>
                        <a:pt x="240" y="151"/>
                      </a:cubicBezTo>
                      <a:cubicBezTo>
                        <a:pt x="240" y="150"/>
                        <a:pt x="240" y="150"/>
                        <a:pt x="240" y="150"/>
                      </a:cubicBezTo>
                      <a:cubicBezTo>
                        <a:pt x="241" y="149"/>
                        <a:pt x="241" y="149"/>
                        <a:pt x="241" y="149"/>
                      </a:cubicBezTo>
                      <a:cubicBezTo>
                        <a:pt x="242" y="150"/>
                        <a:pt x="242" y="150"/>
                        <a:pt x="242" y="150"/>
                      </a:cubicBezTo>
                      <a:cubicBezTo>
                        <a:pt x="243" y="150"/>
                        <a:pt x="243" y="150"/>
                        <a:pt x="243" y="150"/>
                      </a:cubicBezTo>
                      <a:cubicBezTo>
                        <a:pt x="243" y="150"/>
                        <a:pt x="243" y="150"/>
                        <a:pt x="243" y="150"/>
                      </a:cubicBezTo>
                      <a:cubicBezTo>
                        <a:pt x="244" y="150"/>
                        <a:pt x="244" y="150"/>
                        <a:pt x="244" y="150"/>
                      </a:cubicBezTo>
                      <a:cubicBezTo>
                        <a:pt x="244" y="150"/>
                        <a:pt x="244" y="150"/>
                        <a:pt x="244" y="150"/>
                      </a:cubicBezTo>
                      <a:cubicBezTo>
                        <a:pt x="243" y="150"/>
                        <a:pt x="243" y="150"/>
                        <a:pt x="243" y="150"/>
                      </a:cubicBezTo>
                      <a:cubicBezTo>
                        <a:pt x="243" y="149"/>
                        <a:pt x="243" y="149"/>
                        <a:pt x="243" y="149"/>
                      </a:cubicBezTo>
                      <a:cubicBezTo>
                        <a:pt x="243" y="148"/>
                        <a:pt x="243" y="148"/>
                        <a:pt x="243" y="148"/>
                      </a:cubicBezTo>
                      <a:cubicBezTo>
                        <a:pt x="244" y="148"/>
                        <a:pt x="244" y="148"/>
                        <a:pt x="244" y="148"/>
                      </a:cubicBezTo>
                      <a:cubicBezTo>
                        <a:pt x="244" y="149"/>
                        <a:pt x="244" y="149"/>
                        <a:pt x="244" y="149"/>
                      </a:cubicBezTo>
                      <a:cubicBezTo>
                        <a:pt x="245" y="148"/>
                        <a:pt x="245" y="148"/>
                        <a:pt x="245" y="148"/>
                      </a:cubicBezTo>
                      <a:cubicBezTo>
                        <a:pt x="245" y="148"/>
                        <a:pt x="245" y="148"/>
                        <a:pt x="245" y="148"/>
                      </a:cubicBezTo>
                      <a:cubicBezTo>
                        <a:pt x="246" y="148"/>
                        <a:pt x="246" y="148"/>
                        <a:pt x="246" y="148"/>
                      </a:cubicBezTo>
                      <a:cubicBezTo>
                        <a:pt x="245" y="147"/>
                        <a:pt x="245" y="147"/>
                        <a:pt x="245" y="147"/>
                      </a:cubicBezTo>
                      <a:cubicBezTo>
                        <a:pt x="245" y="147"/>
                        <a:pt x="245" y="147"/>
                        <a:pt x="245" y="147"/>
                      </a:cubicBezTo>
                      <a:cubicBezTo>
                        <a:pt x="245" y="147"/>
                        <a:pt x="245" y="147"/>
                        <a:pt x="245" y="147"/>
                      </a:cubicBezTo>
                      <a:cubicBezTo>
                        <a:pt x="244" y="147"/>
                        <a:pt x="244" y="147"/>
                        <a:pt x="244" y="147"/>
                      </a:cubicBezTo>
                      <a:cubicBezTo>
                        <a:pt x="244" y="145"/>
                        <a:pt x="244" y="145"/>
                        <a:pt x="244" y="145"/>
                      </a:cubicBezTo>
                      <a:cubicBezTo>
                        <a:pt x="245" y="145"/>
                        <a:pt x="245" y="145"/>
                        <a:pt x="245" y="145"/>
                      </a:cubicBezTo>
                      <a:cubicBezTo>
                        <a:pt x="245" y="144"/>
                        <a:pt x="245" y="144"/>
                        <a:pt x="245" y="144"/>
                      </a:cubicBezTo>
                      <a:cubicBezTo>
                        <a:pt x="245" y="144"/>
                        <a:pt x="245" y="144"/>
                        <a:pt x="245" y="144"/>
                      </a:cubicBezTo>
                      <a:cubicBezTo>
                        <a:pt x="245" y="144"/>
                        <a:pt x="245" y="144"/>
                        <a:pt x="245" y="144"/>
                      </a:cubicBezTo>
                      <a:cubicBezTo>
                        <a:pt x="245" y="143"/>
                        <a:pt x="245" y="143"/>
                        <a:pt x="245" y="143"/>
                      </a:cubicBezTo>
                      <a:cubicBezTo>
                        <a:pt x="246" y="142"/>
                        <a:pt x="246" y="142"/>
                        <a:pt x="246" y="142"/>
                      </a:cubicBezTo>
                      <a:cubicBezTo>
                        <a:pt x="245" y="142"/>
                        <a:pt x="245" y="142"/>
                        <a:pt x="245" y="142"/>
                      </a:cubicBezTo>
                      <a:cubicBezTo>
                        <a:pt x="245" y="142"/>
                        <a:pt x="245" y="142"/>
                        <a:pt x="245" y="142"/>
                      </a:cubicBezTo>
                      <a:cubicBezTo>
                        <a:pt x="246" y="142"/>
                        <a:pt x="246" y="142"/>
                        <a:pt x="246" y="142"/>
                      </a:cubicBezTo>
                      <a:cubicBezTo>
                        <a:pt x="246" y="141"/>
                        <a:pt x="246" y="141"/>
                        <a:pt x="246" y="141"/>
                      </a:cubicBezTo>
                      <a:cubicBezTo>
                        <a:pt x="246" y="141"/>
                        <a:pt x="246" y="141"/>
                        <a:pt x="246" y="141"/>
                      </a:cubicBezTo>
                      <a:cubicBezTo>
                        <a:pt x="246" y="140"/>
                        <a:pt x="246" y="140"/>
                        <a:pt x="246" y="140"/>
                      </a:cubicBezTo>
                      <a:cubicBezTo>
                        <a:pt x="246" y="141"/>
                        <a:pt x="246" y="141"/>
                        <a:pt x="246" y="141"/>
                      </a:cubicBezTo>
                      <a:cubicBezTo>
                        <a:pt x="247" y="141"/>
                        <a:pt x="247" y="141"/>
                        <a:pt x="247" y="141"/>
                      </a:cubicBezTo>
                      <a:cubicBezTo>
                        <a:pt x="247" y="141"/>
                        <a:pt x="247" y="141"/>
                        <a:pt x="247" y="141"/>
                      </a:cubicBezTo>
                      <a:cubicBezTo>
                        <a:pt x="248" y="141"/>
                        <a:pt x="248" y="141"/>
                        <a:pt x="248" y="141"/>
                      </a:cubicBezTo>
                      <a:cubicBezTo>
                        <a:pt x="249" y="141"/>
                        <a:pt x="249" y="141"/>
                        <a:pt x="249" y="141"/>
                      </a:cubicBezTo>
                      <a:cubicBezTo>
                        <a:pt x="251" y="142"/>
                        <a:pt x="251" y="142"/>
                        <a:pt x="251" y="142"/>
                      </a:cubicBezTo>
                      <a:cubicBezTo>
                        <a:pt x="251" y="142"/>
                        <a:pt x="251" y="142"/>
                        <a:pt x="251" y="142"/>
                      </a:cubicBezTo>
                      <a:cubicBezTo>
                        <a:pt x="251" y="143"/>
                        <a:pt x="251" y="143"/>
                        <a:pt x="251" y="143"/>
                      </a:cubicBezTo>
                      <a:cubicBezTo>
                        <a:pt x="253" y="143"/>
                        <a:pt x="253" y="143"/>
                        <a:pt x="253" y="143"/>
                      </a:cubicBezTo>
                      <a:cubicBezTo>
                        <a:pt x="254" y="143"/>
                        <a:pt x="254" y="143"/>
                        <a:pt x="254" y="143"/>
                      </a:cubicBezTo>
                      <a:cubicBezTo>
                        <a:pt x="254" y="143"/>
                        <a:pt x="254" y="143"/>
                        <a:pt x="254" y="143"/>
                      </a:cubicBezTo>
                      <a:cubicBezTo>
                        <a:pt x="255" y="144"/>
                        <a:pt x="255" y="144"/>
                        <a:pt x="255" y="144"/>
                      </a:cubicBezTo>
                      <a:cubicBezTo>
                        <a:pt x="255" y="144"/>
                        <a:pt x="255" y="144"/>
                        <a:pt x="255" y="144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6" y="145"/>
                        <a:pt x="256" y="145"/>
                        <a:pt x="256" y="145"/>
                      </a:cubicBezTo>
                      <a:cubicBezTo>
                        <a:pt x="255" y="145"/>
                        <a:pt x="255" y="145"/>
                        <a:pt x="255" y="145"/>
                      </a:cubicBezTo>
                      <a:cubicBezTo>
                        <a:pt x="254" y="145"/>
                        <a:pt x="254" y="145"/>
                        <a:pt x="254" y="145"/>
                      </a:cubicBezTo>
                      <a:cubicBezTo>
                        <a:pt x="254" y="145"/>
                        <a:pt x="254" y="145"/>
                        <a:pt x="254" y="145"/>
                      </a:cubicBezTo>
                      <a:cubicBezTo>
                        <a:pt x="254" y="145"/>
                        <a:pt x="254" y="145"/>
                        <a:pt x="254" y="145"/>
                      </a:cubicBezTo>
                      <a:cubicBezTo>
                        <a:pt x="256" y="146"/>
                        <a:pt x="256" y="146"/>
                        <a:pt x="256" y="146"/>
                      </a:cubicBezTo>
                      <a:cubicBezTo>
                        <a:pt x="256" y="147"/>
                        <a:pt x="256" y="147"/>
                        <a:pt x="256" y="147"/>
                      </a:cubicBezTo>
                      <a:cubicBezTo>
                        <a:pt x="255" y="147"/>
                        <a:pt x="255" y="147"/>
                        <a:pt x="255" y="147"/>
                      </a:cubicBezTo>
                      <a:cubicBezTo>
                        <a:pt x="256" y="148"/>
                        <a:pt x="256" y="148"/>
                        <a:pt x="256" y="148"/>
                      </a:cubicBezTo>
                      <a:cubicBezTo>
                        <a:pt x="256" y="147"/>
                        <a:pt x="256" y="147"/>
                        <a:pt x="256" y="147"/>
                      </a:cubicBezTo>
                      <a:cubicBezTo>
                        <a:pt x="258" y="148"/>
                        <a:pt x="258" y="148"/>
                        <a:pt x="258" y="148"/>
                      </a:cubicBezTo>
                      <a:cubicBezTo>
                        <a:pt x="258" y="148"/>
                        <a:pt x="258" y="148"/>
                        <a:pt x="258" y="148"/>
                      </a:cubicBezTo>
                      <a:cubicBezTo>
                        <a:pt x="258" y="148"/>
                        <a:pt x="258" y="148"/>
                        <a:pt x="258" y="148"/>
                      </a:cubicBezTo>
                      <a:cubicBezTo>
                        <a:pt x="259" y="149"/>
                        <a:pt x="259" y="149"/>
                        <a:pt x="259" y="149"/>
                      </a:cubicBezTo>
                      <a:cubicBezTo>
                        <a:pt x="258" y="149"/>
                        <a:pt x="258" y="149"/>
                        <a:pt x="258" y="149"/>
                      </a:cubicBezTo>
                      <a:cubicBezTo>
                        <a:pt x="257" y="150"/>
                        <a:pt x="257" y="150"/>
                        <a:pt x="257" y="150"/>
                      </a:cubicBezTo>
                      <a:cubicBezTo>
                        <a:pt x="256" y="151"/>
                        <a:pt x="256" y="151"/>
                        <a:pt x="256" y="151"/>
                      </a:cubicBezTo>
                      <a:cubicBezTo>
                        <a:pt x="255" y="151"/>
                        <a:pt x="255" y="151"/>
                        <a:pt x="255" y="151"/>
                      </a:cubicBezTo>
                      <a:cubicBezTo>
                        <a:pt x="256" y="151"/>
                        <a:pt x="256" y="151"/>
                        <a:pt x="256" y="151"/>
                      </a:cubicBezTo>
                      <a:cubicBezTo>
                        <a:pt x="257" y="151"/>
                        <a:pt x="257" y="151"/>
                        <a:pt x="257" y="151"/>
                      </a:cubicBezTo>
                      <a:cubicBezTo>
                        <a:pt x="257" y="152"/>
                        <a:pt x="257" y="152"/>
                        <a:pt x="257" y="152"/>
                      </a:cubicBezTo>
                      <a:cubicBezTo>
                        <a:pt x="257" y="152"/>
                        <a:pt x="257" y="152"/>
                        <a:pt x="257" y="152"/>
                      </a:cubicBezTo>
                      <a:cubicBezTo>
                        <a:pt x="258" y="152"/>
                        <a:pt x="258" y="152"/>
                        <a:pt x="258" y="152"/>
                      </a:cubicBezTo>
                      <a:cubicBezTo>
                        <a:pt x="257" y="153"/>
                        <a:pt x="257" y="153"/>
                        <a:pt x="257" y="153"/>
                      </a:cubicBezTo>
                      <a:cubicBezTo>
                        <a:pt x="257" y="153"/>
                        <a:pt x="257" y="153"/>
                        <a:pt x="257" y="153"/>
                      </a:cubicBezTo>
                      <a:cubicBezTo>
                        <a:pt x="256" y="154"/>
                        <a:pt x="256" y="154"/>
                        <a:pt x="256" y="154"/>
                      </a:cubicBezTo>
                      <a:cubicBezTo>
                        <a:pt x="255" y="154"/>
                        <a:pt x="255" y="154"/>
                        <a:pt x="255" y="154"/>
                      </a:cubicBezTo>
                      <a:cubicBezTo>
                        <a:pt x="254" y="154"/>
                        <a:pt x="254" y="154"/>
                        <a:pt x="254" y="154"/>
                      </a:cubicBezTo>
                      <a:cubicBezTo>
                        <a:pt x="254" y="154"/>
                        <a:pt x="254" y="154"/>
                        <a:pt x="254" y="154"/>
                      </a:cubicBezTo>
                      <a:cubicBezTo>
                        <a:pt x="253" y="154"/>
                        <a:pt x="253" y="154"/>
                        <a:pt x="253" y="154"/>
                      </a:cubicBezTo>
                      <a:cubicBezTo>
                        <a:pt x="253" y="153"/>
                        <a:pt x="253" y="153"/>
                        <a:pt x="253" y="153"/>
                      </a:cubicBezTo>
                      <a:cubicBezTo>
                        <a:pt x="252" y="153"/>
                        <a:pt x="252" y="153"/>
                        <a:pt x="252" y="153"/>
                      </a:cubicBezTo>
                      <a:cubicBezTo>
                        <a:pt x="252" y="153"/>
                        <a:pt x="252" y="153"/>
                        <a:pt x="252" y="153"/>
                      </a:cubicBezTo>
                      <a:cubicBezTo>
                        <a:pt x="251" y="153"/>
                        <a:pt x="251" y="153"/>
                        <a:pt x="251" y="153"/>
                      </a:cubicBezTo>
                      <a:cubicBezTo>
                        <a:pt x="251" y="154"/>
                        <a:pt x="251" y="154"/>
                        <a:pt x="251" y="154"/>
                      </a:cubicBezTo>
                      <a:cubicBezTo>
                        <a:pt x="251" y="154"/>
                        <a:pt x="251" y="154"/>
                        <a:pt x="251" y="154"/>
                      </a:cubicBezTo>
                      <a:cubicBezTo>
                        <a:pt x="251" y="154"/>
                        <a:pt x="251" y="154"/>
                        <a:pt x="251" y="154"/>
                      </a:cubicBezTo>
                      <a:cubicBezTo>
                        <a:pt x="252" y="154"/>
                        <a:pt x="252" y="154"/>
                        <a:pt x="252" y="154"/>
                      </a:cubicBezTo>
                      <a:cubicBezTo>
                        <a:pt x="252" y="155"/>
                        <a:pt x="252" y="155"/>
                        <a:pt x="252" y="155"/>
                      </a:cubicBezTo>
                      <a:cubicBezTo>
                        <a:pt x="251" y="155"/>
                        <a:pt x="251" y="155"/>
                        <a:pt x="251" y="155"/>
                      </a:cubicBezTo>
                      <a:cubicBezTo>
                        <a:pt x="252" y="156"/>
                        <a:pt x="252" y="156"/>
                        <a:pt x="252" y="156"/>
                      </a:cubicBezTo>
                      <a:cubicBezTo>
                        <a:pt x="251" y="156"/>
                        <a:pt x="251" y="156"/>
                        <a:pt x="251" y="156"/>
                      </a:cubicBezTo>
                      <a:cubicBezTo>
                        <a:pt x="251" y="157"/>
                        <a:pt x="251" y="157"/>
                        <a:pt x="251" y="157"/>
                      </a:cubicBezTo>
                      <a:cubicBezTo>
                        <a:pt x="252" y="157"/>
                        <a:pt x="252" y="157"/>
                        <a:pt x="252" y="157"/>
                      </a:cubicBezTo>
                      <a:cubicBezTo>
                        <a:pt x="252" y="156"/>
                        <a:pt x="252" y="156"/>
                        <a:pt x="252" y="156"/>
                      </a:cubicBezTo>
                      <a:cubicBezTo>
                        <a:pt x="252" y="156"/>
                        <a:pt x="252" y="156"/>
                        <a:pt x="252" y="156"/>
                      </a:cubicBezTo>
                      <a:cubicBezTo>
                        <a:pt x="252" y="157"/>
                        <a:pt x="252" y="157"/>
                        <a:pt x="252" y="157"/>
                      </a:cubicBezTo>
                      <a:cubicBezTo>
                        <a:pt x="251" y="157"/>
                        <a:pt x="251" y="157"/>
                        <a:pt x="251" y="157"/>
                      </a:cubicBezTo>
                      <a:cubicBezTo>
                        <a:pt x="251" y="158"/>
                        <a:pt x="251" y="158"/>
                        <a:pt x="251" y="158"/>
                      </a:cubicBezTo>
                      <a:cubicBezTo>
                        <a:pt x="251" y="159"/>
                        <a:pt x="251" y="159"/>
                        <a:pt x="251" y="159"/>
                      </a:cubicBezTo>
                      <a:cubicBezTo>
                        <a:pt x="252" y="160"/>
                        <a:pt x="252" y="160"/>
                        <a:pt x="252" y="160"/>
                      </a:cubicBezTo>
                      <a:cubicBezTo>
                        <a:pt x="252" y="160"/>
                        <a:pt x="252" y="160"/>
                        <a:pt x="252" y="160"/>
                      </a:cubicBezTo>
                      <a:cubicBezTo>
                        <a:pt x="253" y="162"/>
                        <a:pt x="253" y="162"/>
                        <a:pt x="253" y="162"/>
                      </a:cubicBezTo>
                      <a:cubicBezTo>
                        <a:pt x="253" y="163"/>
                        <a:pt x="253" y="163"/>
                        <a:pt x="253" y="163"/>
                      </a:cubicBezTo>
                      <a:cubicBezTo>
                        <a:pt x="252" y="163"/>
                        <a:pt x="252" y="163"/>
                        <a:pt x="252" y="163"/>
                      </a:cubicBezTo>
                      <a:cubicBezTo>
                        <a:pt x="252" y="164"/>
                        <a:pt x="252" y="164"/>
                        <a:pt x="252" y="164"/>
                      </a:cubicBezTo>
                      <a:cubicBezTo>
                        <a:pt x="251" y="164"/>
                        <a:pt x="251" y="164"/>
                        <a:pt x="251" y="164"/>
                      </a:cubicBezTo>
                      <a:cubicBezTo>
                        <a:pt x="251" y="165"/>
                        <a:pt x="251" y="165"/>
                        <a:pt x="251" y="165"/>
                      </a:cubicBezTo>
                      <a:cubicBezTo>
                        <a:pt x="251" y="166"/>
                        <a:pt x="251" y="166"/>
                        <a:pt x="251" y="166"/>
                      </a:cubicBezTo>
                      <a:cubicBezTo>
                        <a:pt x="250" y="165"/>
                        <a:pt x="250" y="165"/>
                        <a:pt x="250" y="165"/>
                      </a:cubicBezTo>
                      <a:cubicBezTo>
                        <a:pt x="249" y="165"/>
                        <a:pt x="249" y="165"/>
                        <a:pt x="249" y="165"/>
                      </a:cubicBezTo>
                      <a:cubicBezTo>
                        <a:pt x="248" y="166"/>
                        <a:pt x="248" y="166"/>
                        <a:pt x="248" y="166"/>
                      </a:cubicBezTo>
                      <a:cubicBezTo>
                        <a:pt x="248" y="167"/>
                        <a:pt x="248" y="167"/>
                        <a:pt x="248" y="167"/>
                      </a:cubicBezTo>
                      <a:cubicBezTo>
                        <a:pt x="247" y="167"/>
                        <a:pt x="247" y="167"/>
                        <a:pt x="247" y="167"/>
                      </a:cubicBezTo>
                      <a:cubicBezTo>
                        <a:pt x="247" y="168"/>
                        <a:pt x="247" y="168"/>
                        <a:pt x="247" y="168"/>
                      </a:cubicBezTo>
                      <a:cubicBezTo>
                        <a:pt x="246" y="168"/>
                        <a:pt x="246" y="168"/>
                        <a:pt x="246" y="168"/>
                      </a:cubicBezTo>
                      <a:cubicBezTo>
                        <a:pt x="245" y="169"/>
                        <a:pt x="245" y="169"/>
                        <a:pt x="245" y="169"/>
                      </a:cubicBezTo>
                      <a:cubicBezTo>
                        <a:pt x="244" y="169"/>
                        <a:pt x="244" y="169"/>
                        <a:pt x="244" y="169"/>
                      </a:cubicBezTo>
                      <a:cubicBezTo>
                        <a:pt x="243" y="169"/>
                        <a:pt x="243" y="169"/>
                        <a:pt x="243" y="169"/>
                      </a:cubicBezTo>
                      <a:cubicBezTo>
                        <a:pt x="243" y="170"/>
                        <a:pt x="243" y="170"/>
                        <a:pt x="243" y="170"/>
                      </a:cubicBezTo>
                      <a:cubicBezTo>
                        <a:pt x="241" y="170"/>
                        <a:pt x="241" y="170"/>
                        <a:pt x="241" y="170"/>
                      </a:cubicBezTo>
                      <a:cubicBezTo>
                        <a:pt x="240" y="170"/>
                        <a:pt x="240" y="170"/>
                        <a:pt x="240" y="170"/>
                      </a:cubicBezTo>
                      <a:cubicBezTo>
                        <a:pt x="241" y="169"/>
                        <a:pt x="241" y="169"/>
                        <a:pt x="241" y="169"/>
                      </a:cubicBezTo>
                      <a:cubicBezTo>
                        <a:pt x="241" y="168"/>
                        <a:pt x="241" y="168"/>
                        <a:pt x="241" y="168"/>
                      </a:cubicBezTo>
                      <a:cubicBezTo>
                        <a:pt x="240" y="168"/>
                        <a:pt x="240" y="168"/>
                        <a:pt x="240" y="168"/>
                      </a:cubicBezTo>
                      <a:cubicBezTo>
                        <a:pt x="240" y="167"/>
                        <a:pt x="240" y="167"/>
                        <a:pt x="240" y="167"/>
                      </a:cubicBezTo>
                      <a:cubicBezTo>
                        <a:pt x="240" y="167"/>
                        <a:pt x="240" y="167"/>
                        <a:pt x="240" y="167"/>
                      </a:cubicBezTo>
                      <a:cubicBezTo>
                        <a:pt x="240" y="167"/>
                        <a:pt x="240" y="167"/>
                        <a:pt x="240" y="167"/>
                      </a:cubicBezTo>
                      <a:cubicBezTo>
                        <a:pt x="241" y="165"/>
                        <a:pt x="241" y="165"/>
                        <a:pt x="241" y="165"/>
                      </a:cubicBezTo>
                      <a:cubicBezTo>
                        <a:pt x="240" y="166"/>
                        <a:pt x="240" y="166"/>
                        <a:pt x="240" y="166"/>
                      </a:cubicBezTo>
                      <a:cubicBezTo>
                        <a:pt x="240" y="166"/>
                        <a:pt x="240" y="166"/>
                        <a:pt x="240" y="166"/>
                      </a:cubicBezTo>
                      <a:cubicBezTo>
                        <a:pt x="240" y="165"/>
                        <a:pt x="240" y="165"/>
                        <a:pt x="240" y="165"/>
                      </a:cubicBezTo>
                      <a:cubicBezTo>
                        <a:pt x="239" y="165"/>
                        <a:pt x="239" y="165"/>
                        <a:pt x="239" y="165"/>
                      </a:cubicBezTo>
                      <a:cubicBezTo>
                        <a:pt x="239" y="164"/>
                        <a:pt x="239" y="164"/>
                        <a:pt x="239" y="164"/>
                      </a:cubicBezTo>
                      <a:cubicBezTo>
                        <a:pt x="238" y="164"/>
                        <a:pt x="238" y="164"/>
                        <a:pt x="238" y="164"/>
                      </a:cubicBezTo>
                      <a:cubicBezTo>
                        <a:pt x="238" y="164"/>
                        <a:pt x="238" y="164"/>
                        <a:pt x="238" y="164"/>
                      </a:cubicBezTo>
                      <a:cubicBezTo>
                        <a:pt x="237" y="164"/>
                        <a:pt x="237" y="164"/>
                        <a:pt x="237" y="164"/>
                      </a:cubicBezTo>
                      <a:cubicBezTo>
                        <a:pt x="236" y="165"/>
                        <a:pt x="236" y="165"/>
                        <a:pt x="236" y="165"/>
                      </a:cubicBezTo>
                      <a:cubicBezTo>
                        <a:pt x="237" y="165"/>
                        <a:pt x="237" y="165"/>
                        <a:pt x="237" y="165"/>
                      </a:cubicBezTo>
                      <a:cubicBezTo>
                        <a:pt x="238" y="165"/>
                        <a:pt x="238" y="165"/>
                        <a:pt x="238" y="165"/>
                      </a:cubicBezTo>
                      <a:cubicBezTo>
                        <a:pt x="238" y="165"/>
                        <a:pt x="238" y="165"/>
                        <a:pt x="238" y="165"/>
                      </a:cubicBezTo>
                      <a:cubicBezTo>
                        <a:pt x="238" y="165"/>
                        <a:pt x="238" y="165"/>
                        <a:pt x="238" y="165"/>
                      </a:cubicBezTo>
                      <a:cubicBezTo>
                        <a:pt x="239" y="166"/>
                        <a:pt x="239" y="166"/>
                        <a:pt x="239" y="166"/>
                      </a:cubicBezTo>
                      <a:cubicBezTo>
                        <a:pt x="239" y="167"/>
                        <a:pt x="239" y="167"/>
                        <a:pt x="239" y="167"/>
                      </a:cubicBezTo>
                      <a:cubicBezTo>
                        <a:pt x="239" y="168"/>
                        <a:pt x="239" y="168"/>
                        <a:pt x="239" y="168"/>
                      </a:cubicBezTo>
                      <a:cubicBezTo>
                        <a:pt x="240" y="168"/>
                        <a:pt x="240" y="168"/>
                        <a:pt x="240" y="168"/>
                      </a:cubicBezTo>
                      <a:cubicBezTo>
                        <a:pt x="240" y="169"/>
                        <a:pt x="240" y="169"/>
                        <a:pt x="240" y="169"/>
                      </a:cubicBezTo>
                      <a:cubicBezTo>
                        <a:pt x="239" y="170"/>
                        <a:pt x="239" y="170"/>
                        <a:pt x="239" y="170"/>
                      </a:cubicBezTo>
                      <a:cubicBezTo>
                        <a:pt x="240" y="170"/>
                        <a:pt x="240" y="170"/>
                        <a:pt x="240" y="170"/>
                      </a:cubicBezTo>
                      <a:cubicBezTo>
                        <a:pt x="240" y="171"/>
                        <a:pt x="240" y="171"/>
                        <a:pt x="240" y="171"/>
                      </a:cubicBezTo>
                      <a:cubicBezTo>
                        <a:pt x="239" y="171"/>
                        <a:pt x="239" y="171"/>
                        <a:pt x="239" y="171"/>
                      </a:cubicBezTo>
                      <a:cubicBezTo>
                        <a:pt x="238" y="170"/>
                        <a:pt x="238" y="170"/>
                        <a:pt x="238" y="170"/>
                      </a:cubicBezTo>
                      <a:cubicBezTo>
                        <a:pt x="238" y="169"/>
                        <a:pt x="238" y="169"/>
                        <a:pt x="238" y="169"/>
                      </a:cubicBezTo>
                      <a:cubicBezTo>
                        <a:pt x="237" y="169"/>
                        <a:pt x="237" y="169"/>
                        <a:pt x="237" y="169"/>
                      </a:cubicBezTo>
                      <a:cubicBezTo>
                        <a:pt x="237" y="168"/>
                        <a:pt x="237" y="168"/>
                        <a:pt x="237" y="168"/>
                      </a:cubicBezTo>
                      <a:cubicBezTo>
                        <a:pt x="236" y="169"/>
                        <a:pt x="236" y="169"/>
                        <a:pt x="236" y="169"/>
                      </a:cubicBezTo>
                      <a:cubicBezTo>
                        <a:pt x="237" y="170"/>
                        <a:pt x="237" y="170"/>
                        <a:pt x="237" y="170"/>
                      </a:cubicBezTo>
                      <a:cubicBezTo>
                        <a:pt x="237" y="170"/>
                        <a:pt x="237" y="170"/>
                        <a:pt x="237" y="170"/>
                      </a:cubicBezTo>
                      <a:cubicBezTo>
                        <a:pt x="236" y="170"/>
                        <a:pt x="236" y="170"/>
                        <a:pt x="236" y="170"/>
                      </a:cubicBezTo>
                      <a:cubicBezTo>
                        <a:pt x="235" y="170"/>
                        <a:pt x="235" y="170"/>
                        <a:pt x="235" y="170"/>
                      </a:cubicBezTo>
                      <a:cubicBezTo>
                        <a:pt x="235" y="169"/>
                        <a:pt x="235" y="169"/>
                        <a:pt x="235" y="169"/>
                      </a:cubicBezTo>
                      <a:cubicBezTo>
                        <a:pt x="235" y="170"/>
                        <a:pt x="235" y="170"/>
                        <a:pt x="235" y="170"/>
                      </a:cubicBezTo>
                      <a:cubicBezTo>
                        <a:pt x="235" y="169"/>
                        <a:pt x="235" y="169"/>
                        <a:pt x="235" y="169"/>
                      </a:cubicBezTo>
                      <a:cubicBezTo>
                        <a:pt x="235" y="168"/>
                        <a:pt x="235" y="168"/>
                        <a:pt x="235" y="168"/>
                      </a:cubicBezTo>
                      <a:cubicBezTo>
                        <a:pt x="235" y="168"/>
                        <a:pt x="235" y="168"/>
                        <a:pt x="235" y="168"/>
                      </a:cubicBezTo>
                      <a:cubicBezTo>
                        <a:pt x="235" y="167"/>
                        <a:pt x="235" y="167"/>
                        <a:pt x="235" y="167"/>
                      </a:cubicBezTo>
                      <a:cubicBezTo>
                        <a:pt x="235" y="167"/>
                        <a:pt x="235" y="167"/>
                        <a:pt x="235" y="167"/>
                      </a:cubicBezTo>
                      <a:cubicBezTo>
                        <a:pt x="233" y="167"/>
                        <a:pt x="233" y="167"/>
                        <a:pt x="233" y="167"/>
                      </a:cubicBezTo>
                      <a:cubicBezTo>
                        <a:pt x="232" y="167"/>
                        <a:pt x="232" y="167"/>
                        <a:pt x="232" y="167"/>
                      </a:cubicBezTo>
                      <a:cubicBezTo>
                        <a:pt x="232" y="167"/>
                        <a:pt x="232" y="167"/>
                        <a:pt x="232" y="167"/>
                      </a:cubicBezTo>
                      <a:cubicBezTo>
                        <a:pt x="231" y="167"/>
                        <a:pt x="231" y="167"/>
                        <a:pt x="231" y="167"/>
                      </a:cubicBezTo>
                      <a:cubicBezTo>
                        <a:pt x="230" y="167"/>
                        <a:pt x="230" y="167"/>
                        <a:pt x="230" y="167"/>
                      </a:cubicBezTo>
                      <a:cubicBezTo>
                        <a:pt x="230" y="167"/>
                        <a:pt x="230" y="167"/>
                        <a:pt x="230" y="167"/>
                      </a:cubicBezTo>
                      <a:cubicBezTo>
                        <a:pt x="230" y="168"/>
                        <a:pt x="230" y="168"/>
                        <a:pt x="230" y="168"/>
                      </a:cubicBezTo>
                      <a:cubicBezTo>
                        <a:pt x="230" y="168"/>
                        <a:pt x="230" y="168"/>
                        <a:pt x="230" y="168"/>
                      </a:cubicBezTo>
                      <a:cubicBezTo>
                        <a:pt x="230" y="169"/>
                        <a:pt x="230" y="169"/>
                        <a:pt x="230" y="169"/>
                      </a:cubicBezTo>
                      <a:cubicBezTo>
                        <a:pt x="230" y="169"/>
                        <a:pt x="230" y="169"/>
                        <a:pt x="230" y="169"/>
                      </a:cubicBezTo>
                      <a:cubicBezTo>
                        <a:pt x="231" y="169"/>
                        <a:pt x="231" y="169"/>
                        <a:pt x="231" y="169"/>
                      </a:cubicBezTo>
                      <a:cubicBezTo>
                        <a:pt x="232" y="170"/>
                        <a:pt x="232" y="170"/>
                        <a:pt x="232" y="170"/>
                      </a:cubicBezTo>
                      <a:cubicBezTo>
                        <a:pt x="231" y="171"/>
                        <a:pt x="231" y="171"/>
                        <a:pt x="231" y="171"/>
                      </a:cubicBezTo>
                      <a:cubicBezTo>
                        <a:pt x="230" y="171"/>
                        <a:pt x="230" y="171"/>
                        <a:pt x="230" y="171"/>
                      </a:cubicBezTo>
                      <a:cubicBezTo>
                        <a:pt x="228" y="173"/>
                        <a:pt x="228" y="173"/>
                        <a:pt x="228" y="173"/>
                      </a:cubicBezTo>
                      <a:cubicBezTo>
                        <a:pt x="227" y="174"/>
                        <a:pt x="227" y="174"/>
                        <a:pt x="227" y="174"/>
                      </a:cubicBezTo>
                      <a:cubicBezTo>
                        <a:pt x="226" y="175"/>
                        <a:pt x="226" y="175"/>
                        <a:pt x="226" y="175"/>
                      </a:cubicBezTo>
                      <a:cubicBezTo>
                        <a:pt x="226" y="175"/>
                        <a:pt x="226" y="175"/>
                        <a:pt x="226" y="175"/>
                      </a:cubicBezTo>
                      <a:cubicBezTo>
                        <a:pt x="225" y="175"/>
                        <a:pt x="225" y="175"/>
                        <a:pt x="225" y="175"/>
                      </a:cubicBezTo>
                      <a:cubicBezTo>
                        <a:pt x="225" y="176"/>
                        <a:pt x="225" y="176"/>
                        <a:pt x="225" y="176"/>
                      </a:cubicBezTo>
                      <a:cubicBezTo>
                        <a:pt x="224" y="176"/>
                        <a:pt x="224" y="176"/>
                        <a:pt x="224" y="176"/>
                      </a:cubicBezTo>
                      <a:cubicBezTo>
                        <a:pt x="221" y="176"/>
                        <a:pt x="221" y="176"/>
                        <a:pt x="221" y="176"/>
                      </a:cubicBezTo>
                      <a:cubicBezTo>
                        <a:pt x="221" y="175"/>
                        <a:pt x="221" y="175"/>
                        <a:pt x="221" y="175"/>
                      </a:cubicBezTo>
                      <a:cubicBezTo>
                        <a:pt x="220" y="174"/>
                        <a:pt x="220" y="174"/>
                        <a:pt x="220" y="174"/>
                      </a:cubicBezTo>
                      <a:cubicBezTo>
                        <a:pt x="219" y="174"/>
                        <a:pt x="219" y="174"/>
                        <a:pt x="219" y="174"/>
                      </a:cubicBezTo>
                      <a:cubicBezTo>
                        <a:pt x="219" y="173"/>
                        <a:pt x="219" y="173"/>
                        <a:pt x="219" y="173"/>
                      </a:cubicBezTo>
                      <a:cubicBezTo>
                        <a:pt x="219" y="173"/>
                        <a:pt x="219" y="173"/>
                        <a:pt x="219" y="173"/>
                      </a:cubicBezTo>
                      <a:cubicBezTo>
                        <a:pt x="220" y="173"/>
                        <a:pt x="220" y="173"/>
                        <a:pt x="220" y="173"/>
                      </a:cubicBezTo>
                      <a:cubicBezTo>
                        <a:pt x="219" y="173"/>
                        <a:pt x="219" y="173"/>
                        <a:pt x="219" y="173"/>
                      </a:cubicBezTo>
                      <a:cubicBezTo>
                        <a:pt x="218" y="172"/>
                        <a:pt x="218" y="172"/>
                        <a:pt x="218" y="172"/>
                      </a:cubicBezTo>
                      <a:cubicBezTo>
                        <a:pt x="217" y="171"/>
                        <a:pt x="217" y="171"/>
                        <a:pt x="217" y="171"/>
                      </a:cubicBezTo>
                      <a:cubicBezTo>
                        <a:pt x="216" y="170"/>
                        <a:pt x="216" y="170"/>
                        <a:pt x="216" y="170"/>
                      </a:cubicBezTo>
                      <a:cubicBezTo>
                        <a:pt x="215" y="170"/>
                        <a:pt x="215" y="170"/>
                        <a:pt x="215" y="170"/>
                      </a:cubicBezTo>
                      <a:cubicBezTo>
                        <a:pt x="213" y="169"/>
                        <a:pt x="213" y="169"/>
                        <a:pt x="213" y="169"/>
                      </a:cubicBezTo>
                      <a:cubicBezTo>
                        <a:pt x="211" y="169"/>
                        <a:pt x="211" y="169"/>
                        <a:pt x="211" y="169"/>
                      </a:cubicBezTo>
                      <a:cubicBezTo>
                        <a:pt x="210" y="169"/>
                        <a:pt x="210" y="169"/>
                        <a:pt x="210" y="169"/>
                      </a:cubicBezTo>
                      <a:cubicBezTo>
                        <a:pt x="210" y="169"/>
                        <a:pt x="210" y="169"/>
                        <a:pt x="210" y="169"/>
                      </a:cubicBezTo>
                      <a:cubicBezTo>
                        <a:pt x="211" y="170"/>
                        <a:pt x="211" y="170"/>
                        <a:pt x="211" y="170"/>
                      </a:cubicBezTo>
                      <a:cubicBezTo>
                        <a:pt x="211" y="170"/>
                        <a:pt x="211" y="170"/>
                        <a:pt x="211" y="170"/>
                      </a:cubicBezTo>
                      <a:cubicBezTo>
                        <a:pt x="212" y="170"/>
                        <a:pt x="212" y="170"/>
                        <a:pt x="212" y="170"/>
                      </a:cubicBezTo>
                      <a:cubicBezTo>
                        <a:pt x="214" y="170"/>
                        <a:pt x="214" y="170"/>
                        <a:pt x="214" y="170"/>
                      </a:cubicBezTo>
                      <a:cubicBezTo>
                        <a:pt x="216" y="170"/>
                        <a:pt x="216" y="170"/>
                        <a:pt x="216" y="170"/>
                      </a:cubicBezTo>
                      <a:cubicBezTo>
                        <a:pt x="216" y="171"/>
                        <a:pt x="216" y="171"/>
                        <a:pt x="216" y="171"/>
                      </a:cubicBezTo>
                      <a:cubicBezTo>
                        <a:pt x="216" y="171"/>
                        <a:pt x="216" y="171"/>
                        <a:pt x="216" y="171"/>
                      </a:cubicBezTo>
                      <a:cubicBezTo>
                        <a:pt x="216" y="171"/>
                        <a:pt x="216" y="171"/>
                        <a:pt x="216" y="171"/>
                      </a:cubicBezTo>
                      <a:cubicBezTo>
                        <a:pt x="215" y="171"/>
                        <a:pt x="215" y="171"/>
                        <a:pt x="215" y="171"/>
                      </a:cubicBezTo>
                      <a:cubicBezTo>
                        <a:pt x="216" y="172"/>
                        <a:pt x="216" y="172"/>
                        <a:pt x="216" y="172"/>
                      </a:cubicBezTo>
                      <a:cubicBezTo>
                        <a:pt x="216" y="173"/>
                        <a:pt x="216" y="173"/>
                        <a:pt x="216" y="173"/>
                      </a:cubicBezTo>
                      <a:cubicBezTo>
                        <a:pt x="216" y="173"/>
                        <a:pt x="216" y="173"/>
                        <a:pt x="216" y="173"/>
                      </a:cubicBezTo>
                      <a:cubicBezTo>
                        <a:pt x="217" y="175"/>
                        <a:pt x="217" y="175"/>
                        <a:pt x="217" y="175"/>
                      </a:cubicBezTo>
                      <a:cubicBezTo>
                        <a:pt x="218" y="176"/>
                        <a:pt x="218" y="176"/>
                        <a:pt x="218" y="176"/>
                      </a:cubicBezTo>
                      <a:cubicBezTo>
                        <a:pt x="219" y="176"/>
                        <a:pt x="219" y="176"/>
                        <a:pt x="219" y="176"/>
                      </a:cubicBezTo>
                      <a:cubicBezTo>
                        <a:pt x="221" y="177"/>
                        <a:pt x="221" y="177"/>
                        <a:pt x="221" y="177"/>
                      </a:cubicBezTo>
                      <a:cubicBezTo>
                        <a:pt x="224" y="177"/>
                        <a:pt x="224" y="177"/>
                        <a:pt x="224" y="177"/>
                      </a:cubicBezTo>
                      <a:cubicBezTo>
                        <a:pt x="224" y="178"/>
                        <a:pt x="224" y="178"/>
                        <a:pt x="224" y="178"/>
                      </a:cubicBezTo>
                      <a:cubicBezTo>
                        <a:pt x="224" y="179"/>
                        <a:pt x="224" y="179"/>
                        <a:pt x="224" y="179"/>
                      </a:cubicBezTo>
                      <a:cubicBezTo>
                        <a:pt x="223" y="179"/>
                        <a:pt x="223" y="179"/>
                        <a:pt x="223" y="179"/>
                      </a:cubicBezTo>
                      <a:cubicBezTo>
                        <a:pt x="222" y="180"/>
                        <a:pt x="222" y="180"/>
                        <a:pt x="222" y="180"/>
                      </a:cubicBezTo>
                      <a:cubicBezTo>
                        <a:pt x="221" y="181"/>
                        <a:pt x="221" y="181"/>
                        <a:pt x="221" y="181"/>
                      </a:cubicBezTo>
                      <a:cubicBezTo>
                        <a:pt x="221" y="181"/>
                        <a:pt x="221" y="181"/>
                        <a:pt x="221" y="181"/>
                      </a:cubicBezTo>
                      <a:cubicBezTo>
                        <a:pt x="220" y="181"/>
                        <a:pt x="220" y="181"/>
                        <a:pt x="220" y="181"/>
                      </a:cubicBezTo>
                      <a:cubicBezTo>
                        <a:pt x="220" y="182"/>
                        <a:pt x="220" y="182"/>
                        <a:pt x="220" y="182"/>
                      </a:cubicBezTo>
                      <a:cubicBezTo>
                        <a:pt x="217" y="184"/>
                        <a:pt x="217" y="184"/>
                        <a:pt x="217" y="184"/>
                      </a:cubicBezTo>
                      <a:cubicBezTo>
                        <a:pt x="216" y="185"/>
                        <a:pt x="216" y="185"/>
                        <a:pt x="216" y="185"/>
                      </a:cubicBezTo>
                      <a:cubicBezTo>
                        <a:pt x="215" y="186"/>
                        <a:pt x="215" y="186"/>
                        <a:pt x="215" y="186"/>
                      </a:cubicBezTo>
                      <a:cubicBezTo>
                        <a:pt x="215" y="186"/>
                        <a:pt x="215" y="186"/>
                        <a:pt x="215" y="186"/>
                      </a:cubicBezTo>
                      <a:cubicBezTo>
                        <a:pt x="214" y="186"/>
                        <a:pt x="214" y="186"/>
                        <a:pt x="214" y="186"/>
                      </a:cubicBezTo>
                      <a:cubicBezTo>
                        <a:pt x="214" y="186"/>
                        <a:pt x="214" y="186"/>
                        <a:pt x="214" y="186"/>
                      </a:cubicBezTo>
                      <a:cubicBezTo>
                        <a:pt x="214" y="186"/>
                        <a:pt x="214" y="186"/>
                        <a:pt x="214" y="186"/>
                      </a:cubicBezTo>
                      <a:cubicBezTo>
                        <a:pt x="212" y="185"/>
                        <a:pt x="212" y="185"/>
                        <a:pt x="212" y="185"/>
                      </a:cubicBezTo>
                      <a:cubicBezTo>
                        <a:pt x="212" y="185"/>
                        <a:pt x="212" y="185"/>
                        <a:pt x="212" y="185"/>
                      </a:cubicBezTo>
                      <a:cubicBezTo>
                        <a:pt x="211" y="185"/>
                        <a:pt x="211" y="185"/>
                        <a:pt x="211" y="185"/>
                      </a:cubicBezTo>
                      <a:cubicBezTo>
                        <a:pt x="211" y="185"/>
                        <a:pt x="211" y="185"/>
                        <a:pt x="211" y="185"/>
                      </a:cubicBezTo>
                      <a:cubicBezTo>
                        <a:pt x="211" y="185"/>
                        <a:pt x="211" y="185"/>
                        <a:pt x="211" y="185"/>
                      </a:cubicBezTo>
                      <a:cubicBezTo>
                        <a:pt x="211" y="184"/>
                        <a:pt x="211" y="184"/>
                        <a:pt x="211" y="184"/>
                      </a:cubicBezTo>
                      <a:cubicBezTo>
                        <a:pt x="211" y="184"/>
                        <a:pt x="211" y="184"/>
                        <a:pt x="211" y="184"/>
                      </a:cubicBezTo>
                      <a:cubicBezTo>
                        <a:pt x="211" y="183"/>
                        <a:pt x="211" y="183"/>
                        <a:pt x="211" y="183"/>
                      </a:cubicBezTo>
                      <a:cubicBezTo>
                        <a:pt x="210" y="184"/>
                        <a:pt x="210" y="184"/>
                        <a:pt x="210" y="184"/>
                      </a:cubicBezTo>
                      <a:cubicBezTo>
                        <a:pt x="209" y="185"/>
                        <a:pt x="209" y="185"/>
                        <a:pt x="209" y="185"/>
                      </a:cubicBezTo>
                      <a:cubicBezTo>
                        <a:pt x="209" y="185"/>
                        <a:pt x="209" y="185"/>
                        <a:pt x="209" y="185"/>
                      </a:cubicBezTo>
                      <a:cubicBezTo>
                        <a:pt x="209" y="183"/>
                        <a:pt x="209" y="183"/>
                        <a:pt x="209" y="183"/>
                      </a:cubicBezTo>
                      <a:cubicBezTo>
                        <a:pt x="208" y="184"/>
                        <a:pt x="208" y="184"/>
                        <a:pt x="208" y="184"/>
                      </a:cubicBezTo>
                      <a:cubicBezTo>
                        <a:pt x="209" y="185"/>
                        <a:pt x="209" y="185"/>
                        <a:pt x="209" y="185"/>
                      </a:cubicBezTo>
                      <a:cubicBezTo>
                        <a:pt x="209" y="186"/>
                        <a:pt x="209" y="186"/>
                        <a:pt x="209" y="186"/>
                      </a:cubicBezTo>
                      <a:cubicBezTo>
                        <a:pt x="208" y="188"/>
                        <a:pt x="208" y="188"/>
                        <a:pt x="208" y="188"/>
                      </a:cubicBezTo>
                      <a:cubicBezTo>
                        <a:pt x="207" y="188"/>
                        <a:pt x="207" y="188"/>
                        <a:pt x="207" y="188"/>
                      </a:cubicBezTo>
                      <a:cubicBezTo>
                        <a:pt x="207" y="187"/>
                        <a:pt x="207" y="187"/>
                        <a:pt x="207" y="187"/>
                      </a:cubicBezTo>
                      <a:cubicBezTo>
                        <a:pt x="206" y="186"/>
                        <a:pt x="206" y="186"/>
                        <a:pt x="206" y="186"/>
                      </a:cubicBezTo>
                      <a:cubicBezTo>
                        <a:pt x="206" y="187"/>
                        <a:pt x="206" y="187"/>
                        <a:pt x="206" y="187"/>
                      </a:cubicBezTo>
                      <a:cubicBezTo>
                        <a:pt x="207" y="187"/>
                        <a:pt x="207" y="187"/>
                        <a:pt x="207" y="187"/>
                      </a:cubicBezTo>
                      <a:cubicBezTo>
                        <a:pt x="206" y="188"/>
                        <a:pt x="206" y="188"/>
                        <a:pt x="206" y="188"/>
                      </a:cubicBezTo>
                      <a:cubicBezTo>
                        <a:pt x="206" y="189"/>
                        <a:pt x="206" y="189"/>
                        <a:pt x="206" y="189"/>
                      </a:cubicBezTo>
                      <a:cubicBezTo>
                        <a:pt x="205" y="188"/>
                        <a:pt x="205" y="188"/>
                        <a:pt x="205" y="188"/>
                      </a:cubicBezTo>
                      <a:cubicBezTo>
                        <a:pt x="204" y="188"/>
                        <a:pt x="204" y="188"/>
                        <a:pt x="204" y="188"/>
                      </a:cubicBezTo>
                      <a:cubicBezTo>
                        <a:pt x="204" y="187"/>
                        <a:pt x="204" y="187"/>
                        <a:pt x="204" y="187"/>
                      </a:cubicBezTo>
                      <a:cubicBezTo>
                        <a:pt x="204" y="187"/>
                        <a:pt x="204" y="187"/>
                        <a:pt x="204" y="187"/>
                      </a:cubicBezTo>
                      <a:cubicBezTo>
                        <a:pt x="203" y="186"/>
                        <a:pt x="203" y="186"/>
                        <a:pt x="203" y="186"/>
                      </a:cubicBezTo>
                      <a:cubicBezTo>
                        <a:pt x="201" y="185"/>
                        <a:pt x="201" y="185"/>
                        <a:pt x="201" y="185"/>
                      </a:cubicBezTo>
                      <a:cubicBezTo>
                        <a:pt x="199" y="184"/>
                        <a:pt x="199" y="184"/>
                        <a:pt x="199" y="184"/>
                      </a:cubicBezTo>
                      <a:cubicBezTo>
                        <a:pt x="199" y="183"/>
                        <a:pt x="199" y="183"/>
                        <a:pt x="199" y="183"/>
                      </a:cubicBezTo>
                      <a:cubicBezTo>
                        <a:pt x="198" y="183"/>
                        <a:pt x="198" y="183"/>
                        <a:pt x="198" y="183"/>
                      </a:cubicBezTo>
                      <a:cubicBezTo>
                        <a:pt x="197" y="182"/>
                        <a:pt x="197" y="182"/>
                        <a:pt x="197" y="182"/>
                      </a:cubicBezTo>
                      <a:cubicBezTo>
                        <a:pt x="196" y="182"/>
                        <a:pt x="196" y="182"/>
                        <a:pt x="196" y="182"/>
                      </a:cubicBezTo>
                      <a:cubicBezTo>
                        <a:pt x="196" y="183"/>
                        <a:pt x="196" y="183"/>
                        <a:pt x="196" y="183"/>
                      </a:cubicBezTo>
                      <a:cubicBezTo>
                        <a:pt x="196" y="183"/>
                        <a:pt x="196" y="183"/>
                        <a:pt x="196" y="183"/>
                      </a:cubicBezTo>
                      <a:cubicBezTo>
                        <a:pt x="196" y="184"/>
                        <a:pt x="196" y="184"/>
                        <a:pt x="196" y="184"/>
                      </a:cubicBezTo>
                      <a:cubicBezTo>
                        <a:pt x="197" y="184"/>
                        <a:pt x="197" y="184"/>
                        <a:pt x="197" y="184"/>
                      </a:cubicBezTo>
                      <a:cubicBezTo>
                        <a:pt x="197" y="184"/>
                        <a:pt x="197" y="184"/>
                        <a:pt x="197" y="184"/>
                      </a:cubicBezTo>
                      <a:cubicBezTo>
                        <a:pt x="197" y="183"/>
                        <a:pt x="197" y="183"/>
                        <a:pt x="197" y="183"/>
                      </a:cubicBezTo>
                      <a:cubicBezTo>
                        <a:pt x="197" y="183"/>
                        <a:pt x="197" y="183"/>
                        <a:pt x="197" y="183"/>
                      </a:cubicBezTo>
                      <a:cubicBezTo>
                        <a:pt x="197" y="183"/>
                        <a:pt x="197" y="183"/>
                        <a:pt x="197" y="183"/>
                      </a:cubicBezTo>
                      <a:cubicBezTo>
                        <a:pt x="199" y="185"/>
                        <a:pt x="199" y="185"/>
                        <a:pt x="199" y="185"/>
                      </a:cubicBezTo>
                      <a:cubicBezTo>
                        <a:pt x="201" y="186"/>
                        <a:pt x="201" y="186"/>
                        <a:pt x="201" y="186"/>
                      </a:cubicBezTo>
                      <a:cubicBezTo>
                        <a:pt x="201" y="186"/>
                        <a:pt x="201" y="186"/>
                        <a:pt x="201" y="186"/>
                      </a:cubicBezTo>
                      <a:cubicBezTo>
                        <a:pt x="200" y="187"/>
                        <a:pt x="200" y="187"/>
                        <a:pt x="200" y="187"/>
                      </a:cubicBezTo>
                      <a:cubicBezTo>
                        <a:pt x="199" y="187"/>
                        <a:pt x="199" y="187"/>
                        <a:pt x="199" y="187"/>
                      </a:cubicBezTo>
                      <a:cubicBezTo>
                        <a:pt x="198" y="187"/>
                        <a:pt x="198" y="187"/>
                        <a:pt x="198" y="187"/>
                      </a:cubicBezTo>
                      <a:cubicBezTo>
                        <a:pt x="198" y="187"/>
                        <a:pt x="198" y="187"/>
                        <a:pt x="198" y="187"/>
                      </a:cubicBezTo>
                      <a:cubicBezTo>
                        <a:pt x="198" y="187"/>
                        <a:pt x="198" y="187"/>
                        <a:pt x="198" y="187"/>
                      </a:cubicBezTo>
                      <a:cubicBezTo>
                        <a:pt x="199" y="187"/>
                        <a:pt x="199" y="187"/>
                        <a:pt x="199" y="187"/>
                      </a:cubicBezTo>
                      <a:cubicBezTo>
                        <a:pt x="200" y="187"/>
                        <a:pt x="200" y="187"/>
                        <a:pt x="200" y="187"/>
                      </a:cubicBezTo>
                      <a:cubicBezTo>
                        <a:pt x="201" y="186"/>
                        <a:pt x="201" y="186"/>
                        <a:pt x="201" y="186"/>
                      </a:cubicBezTo>
                      <a:cubicBezTo>
                        <a:pt x="202" y="186"/>
                        <a:pt x="202" y="186"/>
                        <a:pt x="202" y="186"/>
                      </a:cubicBezTo>
                      <a:cubicBezTo>
                        <a:pt x="202" y="187"/>
                        <a:pt x="202" y="187"/>
                        <a:pt x="202" y="187"/>
                      </a:cubicBezTo>
                      <a:cubicBezTo>
                        <a:pt x="203" y="188"/>
                        <a:pt x="203" y="188"/>
                        <a:pt x="203" y="188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204" y="191"/>
                        <a:pt x="204" y="191"/>
                        <a:pt x="204" y="191"/>
                      </a:cubicBezTo>
                      <a:cubicBezTo>
                        <a:pt x="203" y="192"/>
                        <a:pt x="203" y="192"/>
                        <a:pt x="203" y="192"/>
                      </a:cubicBezTo>
                      <a:cubicBezTo>
                        <a:pt x="202" y="193"/>
                        <a:pt x="202" y="193"/>
                        <a:pt x="202" y="193"/>
                      </a:cubicBezTo>
                      <a:cubicBezTo>
                        <a:pt x="202" y="193"/>
                        <a:pt x="202" y="193"/>
                        <a:pt x="202" y="193"/>
                      </a:cubicBezTo>
                      <a:cubicBezTo>
                        <a:pt x="201" y="193"/>
                        <a:pt x="201" y="193"/>
                        <a:pt x="201" y="193"/>
                      </a:cubicBezTo>
                      <a:cubicBezTo>
                        <a:pt x="200" y="192"/>
                        <a:pt x="200" y="192"/>
                        <a:pt x="200" y="192"/>
                      </a:cubicBezTo>
                      <a:cubicBezTo>
                        <a:pt x="198" y="192"/>
                        <a:pt x="198" y="192"/>
                        <a:pt x="198" y="192"/>
                      </a:cubicBezTo>
                      <a:cubicBezTo>
                        <a:pt x="197" y="191"/>
                        <a:pt x="197" y="191"/>
                        <a:pt x="197" y="191"/>
                      </a:cubicBezTo>
                      <a:cubicBezTo>
                        <a:pt x="196" y="189"/>
                        <a:pt x="196" y="189"/>
                        <a:pt x="196" y="189"/>
                      </a:cubicBezTo>
                      <a:cubicBezTo>
                        <a:pt x="196" y="189"/>
                        <a:pt x="196" y="189"/>
                        <a:pt x="196" y="189"/>
                      </a:cubicBezTo>
                      <a:cubicBezTo>
                        <a:pt x="195" y="189"/>
                        <a:pt x="195" y="189"/>
                        <a:pt x="195" y="189"/>
                      </a:cubicBezTo>
                      <a:cubicBezTo>
                        <a:pt x="196" y="190"/>
                        <a:pt x="196" y="190"/>
                        <a:pt x="196" y="190"/>
                      </a:cubicBezTo>
                      <a:cubicBezTo>
                        <a:pt x="196" y="190"/>
                        <a:pt x="196" y="190"/>
                        <a:pt x="196" y="190"/>
                      </a:cubicBezTo>
                      <a:cubicBezTo>
                        <a:pt x="196" y="191"/>
                        <a:pt x="196" y="191"/>
                        <a:pt x="196" y="191"/>
                      </a:cubicBezTo>
                      <a:cubicBezTo>
                        <a:pt x="197" y="193"/>
                        <a:pt x="197" y="193"/>
                        <a:pt x="197" y="193"/>
                      </a:cubicBezTo>
                      <a:cubicBezTo>
                        <a:pt x="198" y="194"/>
                        <a:pt x="198" y="194"/>
                        <a:pt x="198" y="194"/>
                      </a:cubicBezTo>
                      <a:cubicBezTo>
                        <a:pt x="197" y="195"/>
                        <a:pt x="197" y="195"/>
                        <a:pt x="197" y="195"/>
                      </a:cubicBezTo>
                      <a:cubicBezTo>
                        <a:pt x="197" y="195"/>
                        <a:pt x="197" y="195"/>
                        <a:pt x="197" y="195"/>
                      </a:cubicBezTo>
                      <a:cubicBezTo>
                        <a:pt x="196" y="195"/>
                        <a:pt x="196" y="195"/>
                        <a:pt x="196" y="195"/>
                      </a:cubicBezTo>
                      <a:cubicBezTo>
                        <a:pt x="196" y="194"/>
                        <a:pt x="196" y="194"/>
                        <a:pt x="196" y="194"/>
                      </a:cubicBezTo>
                      <a:cubicBezTo>
                        <a:pt x="196" y="194"/>
                        <a:pt x="196" y="194"/>
                        <a:pt x="196" y="194"/>
                      </a:cubicBezTo>
                      <a:cubicBezTo>
                        <a:pt x="195" y="194"/>
                        <a:pt x="195" y="194"/>
                        <a:pt x="195" y="194"/>
                      </a:cubicBezTo>
                      <a:cubicBezTo>
                        <a:pt x="196" y="195"/>
                        <a:pt x="196" y="195"/>
                        <a:pt x="196" y="195"/>
                      </a:cubicBezTo>
                      <a:cubicBezTo>
                        <a:pt x="196" y="195"/>
                        <a:pt x="196" y="195"/>
                        <a:pt x="196" y="195"/>
                      </a:cubicBezTo>
                      <a:cubicBezTo>
                        <a:pt x="196" y="196"/>
                        <a:pt x="196" y="196"/>
                        <a:pt x="196" y="196"/>
                      </a:cubicBezTo>
                      <a:cubicBezTo>
                        <a:pt x="195" y="195"/>
                        <a:pt x="195" y="195"/>
                        <a:pt x="195" y="195"/>
                      </a:cubicBezTo>
                      <a:cubicBezTo>
                        <a:pt x="195" y="195"/>
                        <a:pt x="195" y="195"/>
                        <a:pt x="195" y="195"/>
                      </a:cubicBezTo>
                      <a:cubicBezTo>
                        <a:pt x="194" y="196"/>
                        <a:pt x="194" y="196"/>
                        <a:pt x="194" y="196"/>
                      </a:cubicBezTo>
                      <a:cubicBezTo>
                        <a:pt x="195" y="196"/>
                        <a:pt x="195" y="196"/>
                        <a:pt x="195" y="196"/>
                      </a:cubicBezTo>
                      <a:cubicBezTo>
                        <a:pt x="195" y="197"/>
                        <a:pt x="195" y="197"/>
                        <a:pt x="195" y="197"/>
                      </a:cubicBezTo>
                      <a:cubicBezTo>
                        <a:pt x="194" y="197"/>
                        <a:pt x="194" y="197"/>
                        <a:pt x="194" y="197"/>
                      </a:cubicBezTo>
                      <a:cubicBezTo>
                        <a:pt x="194" y="197"/>
                        <a:pt x="194" y="197"/>
                        <a:pt x="194" y="197"/>
                      </a:cubicBezTo>
                      <a:cubicBezTo>
                        <a:pt x="194" y="196"/>
                        <a:pt x="194" y="196"/>
                        <a:pt x="194" y="196"/>
                      </a:cubicBezTo>
                      <a:cubicBezTo>
                        <a:pt x="194" y="197"/>
                        <a:pt x="194" y="197"/>
                        <a:pt x="194" y="197"/>
                      </a:cubicBezTo>
                      <a:cubicBezTo>
                        <a:pt x="194" y="197"/>
                        <a:pt x="194" y="197"/>
                        <a:pt x="194" y="197"/>
                      </a:cubicBezTo>
                      <a:cubicBezTo>
                        <a:pt x="193" y="197"/>
                        <a:pt x="193" y="197"/>
                        <a:pt x="193" y="197"/>
                      </a:cubicBezTo>
                      <a:cubicBezTo>
                        <a:pt x="192" y="197"/>
                        <a:pt x="192" y="197"/>
                        <a:pt x="192" y="197"/>
                      </a:cubicBezTo>
                      <a:cubicBezTo>
                        <a:pt x="192" y="198"/>
                        <a:pt x="192" y="198"/>
                        <a:pt x="192" y="198"/>
                      </a:cubicBezTo>
                      <a:cubicBezTo>
                        <a:pt x="191" y="198"/>
                        <a:pt x="191" y="198"/>
                        <a:pt x="191" y="198"/>
                      </a:cubicBezTo>
                      <a:cubicBezTo>
                        <a:pt x="191" y="199"/>
                        <a:pt x="191" y="199"/>
                        <a:pt x="191" y="199"/>
                      </a:cubicBezTo>
                      <a:cubicBezTo>
                        <a:pt x="192" y="199"/>
                        <a:pt x="192" y="199"/>
                        <a:pt x="192" y="199"/>
                      </a:cubicBezTo>
                      <a:cubicBezTo>
                        <a:pt x="191" y="199"/>
                        <a:pt x="191" y="199"/>
                        <a:pt x="191" y="199"/>
                      </a:cubicBezTo>
                      <a:cubicBezTo>
                        <a:pt x="191" y="199"/>
                        <a:pt x="191" y="199"/>
                        <a:pt x="191" y="199"/>
                      </a:cubicBezTo>
                      <a:cubicBezTo>
                        <a:pt x="190" y="198"/>
                        <a:pt x="190" y="198"/>
                        <a:pt x="190" y="198"/>
                      </a:cubicBezTo>
                      <a:cubicBezTo>
                        <a:pt x="189" y="198"/>
                        <a:pt x="189" y="198"/>
                        <a:pt x="189" y="198"/>
                      </a:cubicBezTo>
                      <a:cubicBezTo>
                        <a:pt x="189" y="199"/>
                        <a:pt x="189" y="199"/>
                        <a:pt x="189" y="199"/>
                      </a:cubicBezTo>
                      <a:cubicBezTo>
                        <a:pt x="189" y="199"/>
                        <a:pt x="189" y="199"/>
                        <a:pt x="189" y="199"/>
                      </a:cubicBezTo>
                      <a:cubicBezTo>
                        <a:pt x="190" y="200"/>
                        <a:pt x="190" y="200"/>
                        <a:pt x="190" y="200"/>
                      </a:cubicBezTo>
                      <a:cubicBezTo>
                        <a:pt x="189" y="200"/>
                        <a:pt x="189" y="200"/>
                        <a:pt x="189" y="200"/>
                      </a:cubicBezTo>
                      <a:cubicBezTo>
                        <a:pt x="189" y="200"/>
                        <a:pt x="189" y="200"/>
                        <a:pt x="189" y="200"/>
                      </a:cubicBezTo>
                      <a:cubicBezTo>
                        <a:pt x="189" y="200"/>
                        <a:pt x="189" y="200"/>
                        <a:pt x="189" y="200"/>
                      </a:cubicBezTo>
                      <a:cubicBezTo>
                        <a:pt x="188" y="201"/>
                        <a:pt x="188" y="201"/>
                        <a:pt x="188" y="201"/>
                      </a:cubicBezTo>
                      <a:cubicBezTo>
                        <a:pt x="187" y="202"/>
                        <a:pt x="187" y="202"/>
                        <a:pt x="187" y="202"/>
                      </a:cubicBezTo>
                      <a:cubicBezTo>
                        <a:pt x="187" y="202"/>
                        <a:pt x="187" y="202"/>
                        <a:pt x="187" y="202"/>
                      </a:cubicBezTo>
                      <a:cubicBezTo>
                        <a:pt x="187" y="203"/>
                        <a:pt x="187" y="203"/>
                        <a:pt x="187" y="203"/>
                      </a:cubicBezTo>
                      <a:cubicBezTo>
                        <a:pt x="186" y="203"/>
                        <a:pt x="186" y="203"/>
                        <a:pt x="186" y="203"/>
                      </a:cubicBezTo>
                      <a:cubicBezTo>
                        <a:pt x="186" y="204"/>
                        <a:pt x="186" y="204"/>
                        <a:pt x="186" y="204"/>
                      </a:cubicBezTo>
                      <a:cubicBezTo>
                        <a:pt x="186" y="204"/>
                        <a:pt x="186" y="204"/>
                        <a:pt x="186" y="204"/>
                      </a:cubicBezTo>
                      <a:cubicBezTo>
                        <a:pt x="185" y="204"/>
                        <a:pt x="185" y="204"/>
                        <a:pt x="185" y="204"/>
                      </a:cubicBezTo>
                      <a:cubicBezTo>
                        <a:pt x="184" y="206"/>
                        <a:pt x="184" y="206"/>
                        <a:pt x="184" y="206"/>
                      </a:cubicBezTo>
                      <a:cubicBezTo>
                        <a:pt x="183" y="206"/>
                        <a:pt x="183" y="206"/>
                        <a:pt x="183" y="206"/>
                      </a:cubicBezTo>
                      <a:cubicBezTo>
                        <a:pt x="183" y="207"/>
                        <a:pt x="183" y="207"/>
                        <a:pt x="183" y="207"/>
                      </a:cubicBezTo>
                      <a:cubicBezTo>
                        <a:pt x="182" y="207"/>
                        <a:pt x="182" y="207"/>
                        <a:pt x="182" y="207"/>
                      </a:cubicBezTo>
                      <a:cubicBezTo>
                        <a:pt x="181" y="207"/>
                        <a:pt x="181" y="207"/>
                        <a:pt x="181" y="207"/>
                      </a:cubicBezTo>
                      <a:cubicBezTo>
                        <a:pt x="181" y="207"/>
                        <a:pt x="181" y="207"/>
                        <a:pt x="181" y="207"/>
                      </a:cubicBezTo>
                      <a:cubicBezTo>
                        <a:pt x="182" y="208"/>
                        <a:pt x="182" y="208"/>
                        <a:pt x="182" y="208"/>
                      </a:cubicBezTo>
                      <a:cubicBezTo>
                        <a:pt x="181" y="209"/>
                        <a:pt x="181" y="209"/>
                        <a:pt x="181" y="209"/>
                      </a:cubicBezTo>
                      <a:cubicBezTo>
                        <a:pt x="180" y="210"/>
                        <a:pt x="180" y="210"/>
                        <a:pt x="180" y="210"/>
                      </a:cubicBezTo>
                      <a:cubicBezTo>
                        <a:pt x="180" y="211"/>
                        <a:pt x="180" y="211"/>
                        <a:pt x="180" y="211"/>
                      </a:cubicBezTo>
                      <a:cubicBezTo>
                        <a:pt x="180" y="212"/>
                        <a:pt x="180" y="212"/>
                        <a:pt x="180" y="212"/>
                      </a:cubicBezTo>
                      <a:cubicBezTo>
                        <a:pt x="179" y="213"/>
                        <a:pt x="179" y="213"/>
                        <a:pt x="179" y="213"/>
                      </a:cubicBezTo>
                      <a:cubicBezTo>
                        <a:pt x="178" y="214"/>
                        <a:pt x="178" y="214"/>
                        <a:pt x="178" y="214"/>
                      </a:cubicBezTo>
                      <a:cubicBezTo>
                        <a:pt x="179" y="215"/>
                        <a:pt x="179" y="215"/>
                        <a:pt x="179" y="215"/>
                      </a:cubicBezTo>
                      <a:cubicBezTo>
                        <a:pt x="179" y="216"/>
                        <a:pt x="179" y="216"/>
                        <a:pt x="179" y="216"/>
                      </a:cubicBezTo>
                      <a:cubicBezTo>
                        <a:pt x="178" y="217"/>
                        <a:pt x="178" y="217"/>
                        <a:pt x="178" y="217"/>
                      </a:cubicBezTo>
                      <a:cubicBezTo>
                        <a:pt x="177" y="218"/>
                        <a:pt x="177" y="218"/>
                        <a:pt x="177" y="218"/>
                      </a:cubicBezTo>
                      <a:cubicBezTo>
                        <a:pt x="177" y="218"/>
                        <a:pt x="177" y="218"/>
                        <a:pt x="177" y="218"/>
                      </a:cubicBezTo>
                      <a:cubicBezTo>
                        <a:pt x="176" y="218"/>
                        <a:pt x="176" y="218"/>
                        <a:pt x="176" y="218"/>
                      </a:cubicBezTo>
                      <a:cubicBezTo>
                        <a:pt x="177" y="218"/>
                        <a:pt x="177" y="218"/>
                        <a:pt x="177" y="218"/>
                      </a:cubicBezTo>
                      <a:cubicBezTo>
                        <a:pt x="177" y="219"/>
                        <a:pt x="177" y="219"/>
                        <a:pt x="177" y="219"/>
                      </a:cubicBezTo>
                      <a:cubicBezTo>
                        <a:pt x="177" y="220"/>
                        <a:pt x="177" y="220"/>
                        <a:pt x="177" y="220"/>
                      </a:cubicBezTo>
                      <a:cubicBezTo>
                        <a:pt x="178" y="220"/>
                        <a:pt x="178" y="220"/>
                        <a:pt x="178" y="220"/>
                      </a:cubicBezTo>
                      <a:cubicBezTo>
                        <a:pt x="178" y="221"/>
                        <a:pt x="178" y="221"/>
                        <a:pt x="178" y="221"/>
                      </a:cubicBezTo>
                      <a:cubicBezTo>
                        <a:pt x="178" y="222"/>
                        <a:pt x="178" y="222"/>
                        <a:pt x="178" y="222"/>
                      </a:cubicBezTo>
                      <a:cubicBezTo>
                        <a:pt x="177" y="223"/>
                        <a:pt x="177" y="223"/>
                        <a:pt x="177" y="223"/>
                      </a:cubicBezTo>
                      <a:cubicBezTo>
                        <a:pt x="176" y="224"/>
                        <a:pt x="176" y="224"/>
                        <a:pt x="176" y="224"/>
                      </a:cubicBezTo>
                      <a:cubicBezTo>
                        <a:pt x="174" y="225"/>
                        <a:pt x="174" y="225"/>
                        <a:pt x="174" y="225"/>
                      </a:cubicBezTo>
                      <a:cubicBezTo>
                        <a:pt x="173" y="226"/>
                        <a:pt x="173" y="226"/>
                        <a:pt x="173" y="226"/>
                      </a:cubicBezTo>
                      <a:cubicBezTo>
                        <a:pt x="174" y="225"/>
                        <a:pt x="174" y="225"/>
                        <a:pt x="174" y="225"/>
                      </a:cubicBezTo>
                      <a:cubicBezTo>
                        <a:pt x="176" y="225"/>
                        <a:pt x="176" y="225"/>
                        <a:pt x="176" y="225"/>
                      </a:cubicBezTo>
                      <a:cubicBezTo>
                        <a:pt x="178" y="223"/>
                        <a:pt x="178" y="223"/>
                        <a:pt x="178" y="223"/>
                      </a:cubicBezTo>
                      <a:cubicBezTo>
                        <a:pt x="179" y="221"/>
                        <a:pt x="179" y="221"/>
                        <a:pt x="179" y="221"/>
                      </a:cubicBezTo>
                      <a:cubicBezTo>
                        <a:pt x="182" y="221"/>
                        <a:pt x="182" y="221"/>
                        <a:pt x="182" y="221"/>
                      </a:cubicBezTo>
                      <a:cubicBezTo>
                        <a:pt x="182" y="221"/>
                        <a:pt x="182" y="221"/>
                        <a:pt x="182" y="221"/>
                      </a:cubicBezTo>
                      <a:cubicBezTo>
                        <a:pt x="182" y="222"/>
                        <a:pt x="182" y="222"/>
                        <a:pt x="182" y="222"/>
                      </a:cubicBezTo>
                      <a:cubicBezTo>
                        <a:pt x="182" y="223"/>
                        <a:pt x="182" y="223"/>
                        <a:pt x="182" y="223"/>
                      </a:cubicBezTo>
                      <a:cubicBezTo>
                        <a:pt x="182" y="224"/>
                        <a:pt x="182" y="224"/>
                        <a:pt x="182" y="224"/>
                      </a:cubicBezTo>
                      <a:cubicBezTo>
                        <a:pt x="183" y="225"/>
                        <a:pt x="183" y="225"/>
                        <a:pt x="183" y="225"/>
                      </a:cubicBezTo>
                      <a:cubicBezTo>
                        <a:pt x="183" y="226"/>
                        <a:pt x="183" y="226"/>
                        <a:pt x="183" y="226"/>
                      </a:cubicBezTo>
                      <a:cubicBezTo>
                        <a:pt x="182" y="228"/>
                        <a:pt x="182" y="228"/>
                        <a:pt x="182" y="228"/>
                      </a:cubicBezTo>
                      <a:cubicBezTo>
                        <a:pt x="182" y="229"/>
                        <a:pt x="182" y="229"/>
                        <a:pt x="182" y="229"/>
                      </a:cubicBezTo>
                      <a:cubicBezTo>
                        <a:pt x="183" y="230"/>
                        <a:pt x="183" y="230"/>
                        <a:pt x="183" y="230"/>
                      </a:cubicBezTo>
                      <a:cubicBezTo>
                        <a:pt x="182" y="231"/>
                        <a:pt x="182" y="231"/>
                        <a:pt x="182" y="231"/>
                      </a:cubicBezTo>
                      <a:cubicBezTo>
                        <a:pt x="180" y="233"/>
                        <a:pt x="180" y="233"/>
                        <a:pt x="180" y="233"/>
                      </a:cubicBezTo>
                      <a:cubicBezTo>
                        <a:pt x="178" y="234"/>
                        <a:pt x="178" y="234"/>
                        <a:pt x="178" y="234"/>
                      </a:cubicBezTo>
                      <a:cubicBezTo>
                        <a:pt x="177" y="234"/>
                        <a:pt x="177" y="234"/>
                        <a:pt x="177" y="234"/>
                      </a:cubicBezTo>
                      <a:cubicBezTo>
                        <a:pt x="178" y="234"/>
                        <a:pt x="178" y="234"/>
                        <a:pt x="178" y="234"/>
                      </a:cubicBezTo>
                      <a:cubicBezTo>
                        <a:pt x="180" y="234"/>
                        <a:pt x="180" y="234"/>
                        <a:pt x="180" y="234"/>
                      </a:cubicBezTo>
                      <a:cubicBezTo>
                        <a:pt x="183" y="233"/>
                        <a:pt x="183" y="233"/>
                        <a:pt x="183" y="233"/>
                      </a:cubicBezTo>
                      <a:cubicBezTo>
                        <a:pt x="186" y="232"/>
                        <a:pt x="186" y="232"/>
                        <a:pt x="186" y="232"/>
                      </a:cubicBezTo>
                      <a:cubicBezTo>
                        <a:pt x="188" y="232"/>
                        <a:pt x="188" y="232"/>
                        <a:pt x="188" y="232"/>
                      </a:cubicBezTo>
                      <a:cubicBezTo>
                        <a:pt x="190" y="233"/>
                        <a:pt x="190" y="233"/>
                        <a:pt x="190" y="233"/>
                      </a:cubicBezTo>
                      <a:cubicBezTo>
                        <a:pt x="191" y="234"/>
                        <a:pt x="191" y="234"/>
                        <a:pt x="191" y="234"/>
                      </a:cubicBezTo>
                      <a:cubicBezTo>
                        <a:pt x="193" y="235"/>
                        <a:pt x="193" y="235"/>
                        <a:pt x="193" y="235"/>
                      </a:cubicBezTo>
                      <a:cubicBezTo>
                        <a:pt x="193" y="235"/>
                        <a:pt x="193" y="235"/>
                        <a:pt x="193" y="235"/>
                      </a:cubicBezTo>
                      <a:cubicBezTo>
                        <a:pt x="194" y="235"/>
                        <a:pt x="194" y="235"/>
                        <a:pt x="194" y="235"/>
                      </a:cubicBezTo>
                      <a:cubicBezTo>
                        <a:pt x="196" y="237"/>
                        <a:pt x="196" y="237"/>
                        <a:pt x="196" y="237"/>
                      </a:cubicBezTo>
                      <a:cubicBezTo>
                        <a:pt x="196" y="237"/>
                        <a:pt x="196" y="237"/>
                        <a:pt x="196" y="237"/>
                      </a:cubicBezTo>
                      <a:cubicBezTo>
                        <a:pt x="197" y="238"/>
                        <a:pt x="197" y="238"/>
                        <a:pt x="197" y="238"/>
                      </a:cubicBezTo>
                      <a:cubicBezTo>
                        <a:pt x="198" y="239"/>
                        <a:pt x="198" y="239"/>
                        <a:pt x="198" y="239"/>
                      </a:cubicBezTo>
                      <a:cubicBezTo>
                        <a:pt x="198" y="239"/>
                        <a:pt x="198" y="239"/>
                        <a:pt x="198" y="239"/>
                      </a:cubicBezTo>
                      <a:cubicBezTo>
                        <a:pt x="198" y="240"/>
                        <a:pt x="198" y="240"/>
                        <a:pt x="198" y="240"/>
                      </a:cubicBezTo>
                      <a:cubicBezTo>
                        <a:pt x="199" y="241"/>
                        <a:pt x="199" y="241"/>
                        <a:pt x="199" y="241"/>
                      </a:cubicBezTo>
                      <a:cubicBezTo>
                        <a:pt x="199" y="242"/>
                        <a:pt x="199" y="242"/>
                        <a:pt x="199" y="242"/>
                      </a:cubicBezTo>
                      <a:cubicBezTo>
                        <a:pt x="200" y="241"/>
                        <a:pt x="200" y="241"/>
                        <a:pt x="200" y="241"/>
                      </a:cubicBezTo>
                      <a:cubicBezTo>
                        <a:pt x="200" y="242"/>
                        <a:pt x="200" y="242"/>
                        <a:pt x="200" y="242"/>
                      </a:cubicBezTo>
                      <a:cubicBezTo>
                        <a:pt x="202" y="243"/>
                        <a:pt x="202" y="243"/>
                        <a:pt x="202" y="243"/>
                      </a:cubicBezTo>
                      <a:cubicBezTo>
                        <a:pt x="202" y="243"/>
                        <a:pt x="202" y="243"/>
                        <a:pt x="202" y="243"/>
                      </a:cubicBezTo>
                      <a:cubicBezTo>
                        <a:pt x="204" y="244"/>
                        <a:pt x="204" y="244"/>
                        <a:pt x="204" y="244"/>
                      </a:cubicBezTo>
                      <a:cubicBezTo>
                        <a:pt x="204" y="244"/>
                        <a:pt x="204" y="244"/>
                        <a:pt x="204" y="244"/>
                      </a:cubicBezTo>
                      <a:cubicBezTo>
                        <a:pt x="206" y="245"/>
                        <a:pt x="206" y="245"/>
                        <a:pt x="206" y="245"/>
                      </a:cubicBezTo>
                      <a:cubicBezTo>
                        <a:pt x="206" y="246"/>
                        <a:pt x="206" y="246"/>
                        <a:pt x="206" y="246"/>
                      </a:cubicBezTo>
                      <a:cubicBezTo>
                        <a:pt x="207" y="247"/>
                        <a:pt x="207" y="247"/>
                        <a:pt x="207" y="247"/>
                      </a:cubicBezTo>
                      <a:cubicBezTo>
                        <a:pt x="207" y="247"/>
                        <a:pt x="207" y="247"/>
                        <a:pt x="207" y="247"/>
                      </a:cubicBezTo>
                      <a:cubicBezTo>
                        <a:pt x="207" y="247"/>
                        <a:pt x="207" y="247"/>
                        <a:pt x="207" y="247"/>
                      </a:cubicBezTo>
                      <a:cubicBezTo>
                        <a:pt x="209" y="247"/>
                        <a:pt x="209" y="247"/>
                        <a:pt x="209" y="247"/>
                      </a:cubicBezTo>
                      <a:cubicBezTo>
                        <a:pt x="209" y="248"/>
                        <a:pt x="209" y="248"/>
                        <a:pt x="209" y="248"/>
                      </a:cubicBezTo>
                      <a:cubicBezTo>
                        <a:pt x="210" y="247"/>
                        <a:pt x="210" y="247"/>
                        <a:pt x="210" y="247"/>
                      </a:cubicBezTo>
                      <a:cubicBezTo>
                        <a:pt x="212" y="247"/>
                        <a:pt x="212" y="247"/>
                        <a:pt x="212" y="247"/>
                      </a:cubicBezTo>
                      <a:cubicBezTo>
                        <a:pt x="212" y="248"/>
                        <a:pt x="212" y="248"/>
                        <a:pt x="212" y="248"/>
                      </a:cubicBezTo>
                      <a:cubicBezTo>
                        <a:pt x="213" y="248"/>
                        <a:pt x="213" y="248"/>
                        <a:pt x="213" y="248"/>
                      </a:cubicBezTo>
                      <a:cubicBezTo>
                        <a:pt x="214" y="248"/>
                        <a:pt x="214" y="248"/>
                        <a:pt x="214" y="248"/>
                      </a:cubicBezTo>
                      <a:cubicBezTo>
                        <a:pt x="216" y="248"/>
                        <a:pt x="216" y="248"/>
                        <a:pt x="216" y="248"/>
                      </a:cubicBezTo>
                      <a:cubicBezTo>
                        <a:pt x="217" y="248"/>
                        <a:pt x="217" y="248"/>
                        <a:pt x="217" y="248"/>
                      </a:cubicBezTo>
                      <a:cubicBezTo>
                        <a:pt x="217" y="248"/>
                        <a:pt x="217" y="248"/>
                        <a:pt x="217" y="248"/>
                      </a:cubicBezTo>
                      <a:cubicBezTo>
                        <a:pt x="217" y="248"/>
                        <a:pt x="217" y="248"/>
                        <a:pt x="217" y="248"/>
                      </a:cubicBezTo>
                      <a:cubicBezTo>
                        <a:pt x="218" y="248"/>
                        <a:pt x="218" y="248"/>
                        <a:pt x="218" y="248"/>
                      </a:cubicBezTo>
                      <a:cubicBezTo>
                        <a:pt x="218" y="248"/>
                        <a:pt x="218" y="248"/>
                        <a:pt x="218" y="248"/>
                      </a:cubicBezTo>
                      <a:cubicBezTo>
                        <a:pt x="218" y="249"/>
                        <a:pt x="218" y="249"/>
                        <a:pt x="218" y="249"/>
                      </a:cubicBezTo>
                      <a:cubicBezTo>
                        <a:pt x="217" y="251"/>
                        <a:pt x="217" y="251"/>
                        <a:pt x="217" y="251"/>
                      </a:cubicBezTo>
                      <a:cubicBezTo>
                        <a:pt x="217" y="252"/>
                        <a:pt x="217" y="252"/>
                        <a:pt x="217" y="252"/>
                      </a:cubicBezTo>
                      <a:cubicBezTo>
                        <a:pt x="216" y="253"/>
                        <a:pt x="216" y="253"/>
                        <a:pt x="216" y="253"/>
                      </a:cubicBezTo>
                      <a:cubicBezTo>
                        <a:pt x="216" y="254"/>
                        <a:pt x="216" y="254"/>
                        <a:pt x="216" y="254"/>
                      </a:cubicBezTo>
                      <a:cubicBezTo>
                        <a:pt x="216" y="255"/>
                        <a:pt x="216" y="255"/>
                        <a:pt x="216" y="255"/>
                      </a:cubicBezTo>
                      <a:cubicBezTo>
                        <a:pt x="216" y="255"/>
                        <a:pt x="216" y="255"/>
                        <a:pt x="216" y="255"/>
                      </a:cubicBezTo>
                      <a:cubicBezTo>
                        <a:pt x="216" y="257"/>
                        <a:pt x="216" y="257"/>
                        <a:pt x="216" y="257"/>
                      </a:cubicBezTo>
                      <a:cubicBezTo>
                        <a:pt x="215" y="258"/>
                        <a:pt x="215" y="258"/>
                        <a:pt x="215" y="258"/>
                      </a:cubicBezTo>
                      <a:cubicBezTo>
                        <a:pt x="215" y="259"/>
                        <a:pt x="215" y="259"/>
                        <a:pt x="215" y="259"/>
                      </a:cubicBezTo>
                      <a:cubicBezTo>
                        <a:pt x="215" y="260"/>
                        <a:pt x="215" y="260"/>
                        <a:pt x="215" y="260"/>
                      </a:cubicBezTo>
                      <a:cubicBezTo>
                        <a:pt x="214" y="261"/>
                        <a:pt x="214" y="261"/>
                        <a:pt x="214" y="261"/>
                      </a:cubicBezTo>
                      <a:cubicBezTo>
                        <a:pt x="213" y="262"/>
                        <a:pt x="213" y="262"/>
                        <a:pt x="213" y="262"/>
                      </a:cubicBezTo>
                      <a:cubicBezTo>
                        <a:pt x="214" y="263"/>
                        <a:pt x="214" y="263"/>
                        <a:pt x="214" y="263"/>
                      </a:cubicBezTo>
                      <a:cubicBezTo>
                        <a:pt x="215" y="264"/>
                        <a:pt x="215" y="264"/>
                        <a:pt x="215" y="264"/>
                      </a:cubicBezTo>
                      <a:cubicBezTo>
                        <a:pt x="215" y="265"/>
                        <a:pt x="215" y="265"/>
                        <a:pt x="215" y="265"/>
                      </a:cubicBezTo>
                      <a:cubicBezTo>
                        <a:pt x="215" y="265"/>
                        <a:pt x="215" y="265"/>
                        <a:pt x="215" y="265"/>
                      </a:cubicBezTo>
                      <a:cubicBezTo>
                        <a:pt x="216" y="266"/>
                        <a:pt x="216" y="266"/>
                        <a:pt x="216" y="266"/>
                      </a:cubicBezTo>
                      <a:cubicBezTo>
                        <a:pt x="216" y="266"/>
                        <a:pt x="216" y="266"/>
                        <a:pt x="216" y="266"/>
                      </a:cubicBezTo>
                      <a:cubicBezTo>
                        <a:pt x="216" y="267"/>
                        <a:pt x="216" y="267"/>
                        <a:pt x="216" y="267"/>
                      </a:cubicBezTo>
                      <a:cubicBezTo>
                        <a:pt x="216" y="267"/>
                        <a:pt x="216" y="267"/>
                        <a:pt x="216" y="267"/>
                      </a:cubicBezTo>
                      <a:cubicBezTo>
                        <a:pt x="217" y="268"/>
                        <a:pt x="217" y="268"/>
                        <a:pt x="217" y="268"/>
                      </a:cubicBezTo>
                      <a:cubicBezTo>
                        <a:pt x="218" y="268"/>
                        <a:pt x="218" y="268"/>
                        <a:pt x="218" y="268"/>
                      </a:cubicBezTo>
                      <a:cubicBezTo>
                        <a:pt x="218" y="268"/>
                        <a:pt x="218" y="268"/>
                        <a:pt x="218" y="268"/>
                      </a:cubicBezTo>
                      <a:cubicBezTo>
                        <a:pt x="218" y="269"/>
                        <a:pt x="218" y="269"/>
                        <a:pt x="218" y="269"/>
                      </a:cubicBezTo>
                      <a:cubicBezTo>
                        <a:pt x="219" y="269"/>
                        <a:pt x="219" y="269"/>
                        <a:pt x="219" y="269"/>
                      </a:cubicBezTo>
                      <a:cubicBezTo>
                        <a:pt x="219" y="271"/>
                        <a:pt x="219" y="271"/>
                        <a:pt x="219" y="271"/>
                      </a:cubicBezTo>
                      <a:cubicBezTo>
                        <a:pt x="219" y="271"/>
                        <a:pt x="219" y="271"/>
                        <a:pt x="219" y="271"/>
                      </a:cubicBezTo>
                      <a:cubicBezTo>
                        <a:pt x="219" y="272"/>
                        <a:pt x="219" y="272"/>
                        <a:pt x="219" y="272"/>
                      </a:cubicBezTo>
                      <a:cubicBezTo>
                        <a:pt x="217" y="274"/>
                        <a:pt x="217" y="274"/>
                        <a:pt x="217" y="274"/>
                      </a:cubicBezTo>
                      <a:cubicBezTo>
                        <a:pt x="218" y="273"/>
                        <a:pt x="218" y="273"/>
                        <a:pt x="218" y="273"/>
                      </a:cubicBezTo>
                      <a:cubicBezTo>
                        <a:pt x="219" y="272"/>
                        <a:pt x="219" y="272"/>
                        <a:pt x="219" y="272"/>
                      </a:cubicBezTo>
                      <a:cubicBezTo>
                        <a:pt x="220" y="273"/>
                        <a:pt x="220" y="273"/>
                        <a:pt x="220" y="273"/>
                      </a:cubicBezTo>
                      <a:cubicBezTo>
                        <a:pt x="221" y="273"/>
                        <a:pt x="221" y="273"/>
                        <a:pt x="221" y="273"/>
                      </a:cubicBezTo>
                      <a:cubicBezTo>
                        <a:pt x="222" y="273"/>
                        <a:pt x="222" y="273"/>
                        <a:pt x="222" y="273"/>
                      </a:cubicBezTo>
                      <a:cubicBezTo>
                        <a:pt x="222" y="273"/>
                        <a:pt x="222" y="273"/>
                        <a:pt x="222" y="273"/>
                      </a:cubicBezTo>
                      <a:cubicBezTo>
                        <a:pt x="222" y="272"/>
                        <a:pt x="222" y="272"/>
                        <a:pt x="222" y="272"/>
                      </a:cubicBezTo>
                      <a:cubicBezTo>
                        <a:pt x="224" y="270"/>
                        <a:pt x="224" y="270"/>
                        <a:pt x="224" y="270"/>
                      </a:cubicBezTo>
                      <a:cubicBezTo>
                        <a:pt x="224" y="270"/>
                        <a:pt x="224" y="270"/>
                        <a:pt x="224" y="270"/>
                      </a:cubicBezTo>
                      <a:cubicBezTo>
                        <a:pt x="224" y="271"/>
                        <a:pt x="224" y="271"/>
                        <a:pt x="224" y="271"/>
                      </a:cubicBezTo>
                      <a:cubicBezTo>
                        <a:pt x="224" y="271"/>
                        <a:pt x="224" y="271"/>
                        <a:pt x="224" y="271"/>
                      </a:cubicBezTo>
                      <a:cubicBezTo>
                        <a:pt x="225" y="271"/>
                        <a:pt x="225" y="271"/>
                        <a:pt x="225" y="271"/>
                      </a:cubicBezTo>
                      <a:cubicBezTo>
                        <a:pt x="225" y="273"/>
                        <a:pt x="225" y="273"/>
                        <a:pt x="225" y="273"/>
                      </a:cubicBezTo>
                      <a:cubicBezTo>
                        <a:pt x="225" y="274"/>
                        <a:pt x="225" y="274"/>
                        <a:pt x="225" y="274"/>
                      </a:cubicBezTo>
                      <a:cubicBezTo>
                        <a:pt x="226" y="275"/>
                        <a:pt x="226" y="275"/>
                        <a:pt x="226" y="275"/>
                      </a:cubicBezTo>
                      <a:cubicBezTo>
                        <a:pt x="227" y="275"/>
                        <a:pt x="227" y="275"/>
                        <a:pt x="227" y="275"/>
                      </a:cubicBezTo>
                      <a:cubicBezTo>
                        <a:pt x="226" y="274"/>
                        <a:pt x="226" y="274"/>
                        <a:pt x="226" y="274"/>
                      </a:cubicBezTo>
                      <a:cubicBezTo>
                        <a:pt x="226" y="274"/>
                        <a:pt x="226" y="274"/>
                        <a:pt x="226" y="274"/>
                      </a:cubicBezTo>
                      <a:cubicBezTo>
                        <a:pt x="225" y="273"/>
                        <a:pt x="225" y="273"/>
                        <a:pt x="225" y="273"/>
                      </a:cubicBezTo>
                      <a:cubicBezTo>
                        <a:pt x="226" y="271"/>
                        <a:pt x="226" y="271"/>
                        <a:pt x="226" y="271"/>
                      </a:cubicBezTo>
                      <a:cubicBezTo>
                        <a:pt x="226" y="271"/>
                        <a:pt x="226" y="271"/>
                        <a:pt x="226" y="271"/>
                      </a:cubicBezTo>
                      <a:cubicBezTo>
                        <a:pt x="226" y="270"/>
                        <a:pt x="226" y="270"/>
                        <a:pt x="226" y="270"/>
                      </a:cubicBezTo>
                      <a:cubicBezTo>
                        <a:pt x="225" y="270"/>
                        <a:pt x="225" y="270"/>
                        <a:pt x="225" y="270"/>
                      </a:cubicBezTo>
                      <a:cubicBezTo>
                        <a:pt x="226" y="270"/>
                        <a:pt x="226" y="270"/>
                        <a:pt x="226" y="270"/>
                      </a:cubicBezTo>
                      <a:cubicBezTo>
                        <a:pt x="226" y="270"/>
                        <a:pt x="226" y="270"/>
                        <a:pt x="226" y="270"/>
                      </a:cubicBezTo>
                      <a:cubicBezTo>
                        <a:pt x="227" y="268"/>
                        <a:pt x="227" y="268"/>
                        <a:pt x="227" y="268"/>
                      </a:cubicBezTo>
                      <a:cubicBezTo>
                        <a:pt x="228" y="268"/>
                        <a:pt x="228" y="268"/>
                        <a:pt x="228" y="268"/>
                      </a:cubicBezTo>
                      <a:cubicBezTo>
                        <a:pt x="227" y="267"/>
                        <a:pt x="227" y="267"/>
                        <a:pt x="227" y="267"/>
                      </a:cubicBezTo>
                      <a:cubicBezTo>
                        <a:pt x="227" y="266"/>
                        <a:pt x="227" y="266"/>
                        <a:pt x="227" y="266"/>
                      </a:cubicBezTo>
                      <a:cubicBezTo>
                        <a:pt x="227" y="266"/>
                        <a:pt x="227" y="266"/>
                        <a:pt x="227" y="266"/>
                      </a:cubicBezTo>
                      <a:cubicBezTo>
                        <a:pt x="227" y="265"/>
                        <a:pt x="227" y="265"/>
                        <a:pt x="227" y="265"/>
                      </a:cubicBezTo>
                      <a:cubicBezTo>
                        <a:pt x="228" y="264"/>
                        <a:pt x="228" y="264"/>
                        <a:pt x="228" y="264"/>
                      </a:cubicBezTo>
                      <a:cubicBezTo>
                        <a:pt x="227" y="264"/>
                        <a:pt x="227" y="264"/>
                        <a:pt x="227" y="264"/>
                      </a:cubicBezTo>
                      <a:cubicBezTo>
                        <a:pt x="227" y="263"/>
                        <a:pt x="227" y="263"/>
                        <a:pt x="227" y="263"/>
                      </a:cubicBezTo>
                      <a:cubicBezTo>
                        <a:pt x="227" y="263"/>
                        <a:pt x="227" y="263"/>
                        <a:pt x="227" y="263"/>
                      </a:cubicBezTo>
                      <a:cubicBezTo>
                        <a:pt x="227" y="262"/>
                        <a:pt x="227" y="262"/>
                        <a:pt x="227" y="262"/>
                      </a:cubicBezTo>
                      <a:cubicBezTo>
                        <a:pt x="227" y="261"/>
                        <a:pt x="227" y="261"/>
                        <a:pt x="227" y="261"/>
                      </a:cubicBezTo>
                      <a:cubicBezTo>
                        <a:pt x="227" y="260"/>
                        <a:pt x="227" y="260"/>
                        <a:pt x="227" y="260"/>
                      </a:cubicBezTo>
                      <a:cubicBezTo>
                        <a:pt x="227" y="258"/>
                        <a:pt x="227" y="258"/>
                        <a:pt x="227" y="258"/>
                      </a:cubicBezTo>
                      <a:cubicBezTo>
                        <a:pt x="228" y="258"/>
                        <a:pt x="228" y="258"/>
                        <a:pt x="228" y="258"/>
                      </a:cubicBezTo>
                      <a:cubicBezTo>
                        <a:pt x="228" y="257"/>
                        <a:pt x="228" y="257"/>
                        <a:pt x="228" y="257"/>
                      </a:cubicBezTo>
                      <a:cubicBezTo>
                        <a:pt x="228" y="257"/>
                        <a:pt x="228" y="257"/>
                        <a:pt x="228" y="257"/>
                      </a:cubicBezTo>
                      <a:cubicBezTo>
                        <a:pt x="228" y="256"/>
                        <a:pt x="228" y="256"/>
                        <a:pt x="228" y="256"/>
                      </a:cubicBezTo>
                      <a:cubicBezTo>
                        <a:pt x="228" y="256"/>
                        <a:pt x="228" y="256"/>
                        <a:pt x="228" y="256"/>
                      </a:cubicBezTo>
                      <a:cubicBezTo>
                        <a:pt x="228" y="256"/>
                        <a:pt x="228" y="256"/>
                        <a:pt x="228" y="256"/>
                      </a:cubicBezTo>
                      <a:cubicBezTo>
                        <a:pt x="228" y="255"/>
                        <a:pt x="228" y="255"/>
                        <a:pt x="228" y="255"/>
                      </a:cubicBezTo>
                      <a:cubicBezTo>
                        <a:pt x="228" y="255"/>
                        <a:pt x="228" y="255"/>
                        <a:pt x="228" y="255"/>
                      </a:cubicBezTo>
                      <a:cubicBezTo>
                        <a:pt x="228" y="254"/>
                        <a:pt x="228" y="254"/>
                        <a:pt x="228" y="254"/>
                      </a:cubicBezTo>
                      <a:cubicBezTo>
                        <a:pt x="228" y="254"/>
                        <a:pt x="228" y="254"/>
                        <a:pt x="228" y="254"/>
                      </a:cubicBezTo>
                      <a:cubicBezTo>
                        <a:pt x="227" y="253"/>
                        <a:pt x="227" y="253"/>
                        <a:pt x="227" y="253"/>
                      </a:cubicBezTo>
                      <a:cubicBezTo>
                        <a:pt x="227" y="252"/>
                        <a:pt x="227" y="252"/>
                        <a:pt x="227" y="252"/>
                      </a:cubicBezTo>
                      <a:cubicBezTo>
                        <a:pt x="227" y="252"/>
                        <a:pt x="227" y="252"/>
                        <a:pt x="227" y="252"/>
                      </a:cubicBezTo>
                      <a:cubicBezTo>
                        <a:pt x="228" y="251"/>
                        <a:pt x="228" y="251"/>
                        <a:pt x="228" y="251"/>
                      </a:cubicBezTo>
                      <a:cubicBezTo>
                        <a:pt x="230" y="251"/>
                        <a:pt x="230" y="251"/>
                        <a:pt x="230" y="251"/>
                      </a:cubicBezTo>
                      <a:cubicBezTo>
                        <a:pt x="231" y="251"/>
                        <a:pt x="231" y="251"/>
                        <a:pt x="231" y="251"/>
                      </a:cubicBezTo>
                      <a:cubicBezTo>
                        <a:pt x="232" y="251"/>
                        <a:pt x="232" y="251"/>
                        <a:pt x="232" y="251"/>
                      </a:cubicBezTo>
                      <a:cubicBezTo>
                        <a:pt x="232" y="250"/>
                        <a:pt x="232" y="250"/>
                        <a:pt x="232" y="250"/>
                      </a:cubicBezTo>
                      <a:cubicBezTo>
                        <a:pt x="234" y="249"/>
                        <a:pt x="234" y="249"/>
                        <a:pt x="234" y="249"/>
                      </a:cubicBezTo>
                      <a:cubicBezTo>
                        <a:pt x="237" y="249"/>
                        <a:pt x="237" y="249"/>
                        <a:pt x="237" y="249"/>
                      </a:cubicBezTo>
                      <a:cubicBezTo>
                        <a:pt x="237" y="248"/>
                        <a:pt x="237" y="248"/>
                        <a:pt x="237" y="248"/>
                      </a:cubicBezTo>
                      <a:cubicBezTo>
                        <a:pt x="237" y="248"/>
                        <a:pt x="237" y="248"/>
                        <a:pt x="237" y="248"/>
                      </a:cubicBezTo>
                      <a:cubicBezTo>
                        <a:pt x="239" y="247"/>
                        <a:pt x="239" y="247"/>
                        <a:pt x="239" y="247"/>
                      </a:cubicBezTo>
                      <a:cubicBezTo>
                        <a:pt x="240" y="246"/>
                        <a:pt x="240" y="246"/>
                        <a:pt x="240" y="246"/>
                      </a:cubicBezTo>
                      <a:cubicBezTo>
                        <a:pt x="241" y="246"/>
                        <a:pt x="241" y="246"/>
                        <a:pt x="241" y="246"/>
                      </a:cubicBezTo>
                      <a:cubicBezTo>
                        <a:pt x="242" y="244"/>
                        <a:pt x="242" y="244"/>
                        <a:pt x="242" y="244"/>
                      </a:cubicBezTo>
                      <a:cubicBezTo>
                        <a:pt x="242" y="244"/>
                        <a:pt x="242" y="244"/>
                        <a:pt x="242" y="244"/>
                      </a:cubicBezTo>
                      <a:cubicBezTo>
                        <a:pt x="243" y="244"/>
                        <a:pt x="243" y="244"/>
                        <a:pt x="243" y="244"/>
                      </a:cubicBezTo>
                      <a:cubicBezTo>
                        <a:pt x="244" y="244"/>
                        <a:pt x="244" y="244"/>
                        <a:pt x="244" y="244"/>
                      </a:cubicBezTo>
                      <a:cubicBezTo>
                        <a:pt x="244" y="244"/>
                        <a:pt x="244" y="244"/>
                        <a:pt x="244" y="244"/>
                      </a:cubicBezTo>
                      <a:cubicBezTo>
                        <a:pt x="244" y="243"/>
                        <a:pt x="244" y="243"/>
                        <a:pt x="244" y="243"/>
                      </a:cubicBezTo>
                      <a:cubicBezTo>
                        <a:pt x="243" y="242"/>
                        <a:pt x="243" y="242"/>
                        <a:pt x="243" y="242"/>
                      </a:cubicBezTo>
                      <a:cubicBezTo>
                        <a:pt x="243" y="242"/>
                        <a:pt x="243" y="242"/>
                        <a:pt x="243" y="242"/>
                      </a:cubicBezTo>
                      <a:cubicBezTo>
                        <a:pt x="243" y="243"/>
                        <a:pt x="243" y="243"/>
                        <a:pt x="243" y="243"/>
                      </a:cubicBezTo>
                      <a:cubicBezTo>
                        <a:pt x="242" y="243"/>
                        <a:pt x="242" y="243"/>
                        <a:pt x="242" y="243"/>
                      </a:cubicBezTo>
                      <a:cubicBezTo>
                        <a:pt x="243" y="242"/>
                        <a:pt x="243" y="242"/>
                        <a:pt x="243" y="242"/>
                      </a:cubicBezTo>
                      <a:cubicBezTo>
                        <a:pt x="243" y="240"/>
                        <a:pt x="243" y="240"/>
                        <a:pt x="243" y="240"/>
                      </a:cubicBezTo>
                      <a:cubicBezTo>
                        <a:pt x="244" y="240"/>
                        <a:pt x="244" y="240"/>
                        <a:pt x="244" y="240"/>
                      </a:cubicBezTo>
                      <a:cubicBezTo>
                        <a:pt x="244" y="238"/>
                        <a:pt x="244" y="238"/>
                        <a:pt x="244" y="238"/>
                      </a:cubicBezTo>
                      <a:cubicBezTo>
                        <a:pt x="244" y="237"/>
                        <a:pt x="244" y="237"/>
                        <a:pt x="244" y="237"/>
                      </a:cubicBezTo>
                      <a:cubicBezTo>
                        <a:pt x="243" y="236"/>
                        <a:pt x="243" y="236"/>
                        <a:pt x="243" y="236"/>
                      </a:cubicBezTo>
                      <a:cubicBezTo>
                        <a:pt x="243" y="234"/>
                        <a:pt x="243" y="234"/>
                        <a:pt x="243" y="234"/>
                      </a:cubicBezTo>
                      <a:cubicBezTo>
                        <a:pt x="243" y="232"/>
                        <a:pt x="243" y="232"/>
                        <a:pt x="243" y="232"/>
                      </a:cubicBezTo>
                      <a:cubicBezTo>
                        <a:pt x="242" y="230"/>
                        <a:pt x="242" y="230"/>
                        <a:pt x="242" y="230"/>
                      </a:cubicBezTo>
                      <a:cubicBezTo>
                        <a:pt x="241" y="229"/>
                        <a:pt x="241" y="229"/>
                        <a:pt x="241" y="229"/>
                      </a:cubicBezTo>
                      <a:cubicBezTo>
                        <a:pt x="240" y="228"/>
                        <a:pt x="240" y="228"/>
                        <a:pt x="240" y="228"/>
                      </a:cubicBezTo>
                      <a:cubicBezTo>
                        <a:pt x="240" y="228"/>
                        <a:pt x="240" y="228"/>
                        <a:pt x="240" y="228"/>
                      </a:cubicBezTo>
                      <a:cubicBezTo>
                        <a:pt x="239" y="228"/>
                        <a:pt x="239" y="228"/>
                        <a:pt x="239" y="228"/>
                      </a:cubicBezTo>
                      <a:cubicBezTo>
                        <a:pt x="240" y="226"/>
                        <a:pt x="240" y="226"/>
                        <a:pt x="240" y="226"/>
                      </a:cubicBezTo>
                      <a:cubicBezTo>
                        <a:pt x="241" y="226"/>
                        <a:pt x="241" y="226"/>
                        <a:pt x="241" y="226"/>
                      </a:cubicBezTo>
                      <a:cubicBezTo>
                        <a:pt x="243" y="223"/>
                        <a:pt x="243" y="223"/>
                        <a:pt x="243" y="223"/>
                      </a:cubicBezTo>
                      <a:cubicBezTo>
                        <a:pt x="244" y="223"/>
                        <a:pt x="244" y="223"/>
                        <a:pt x="244" y="223"/>
                      </a:cubicBezTo>
                      <a:cubicBezTo>
                        <a:pt x="244" y="223"/>
                        <a:pt x="244" y="223"/>
                        <a:pt x="244" y="223"/>
                      </a:cubicBezTo>
                      <a:cubicBezTo>
                        <a:pt x="244" y="222"/>
                        <a:pt x="244" y="222"/>
                        <a:pt x="244" y="222"/>
                      </a:cubicBezTo>
                      <a:cubicBezTo>
                        <a:pt x="244" y="222"/>
                        <a:pt x="244" y="222"/>
                        <a:pt x="244" y="222"/>
                      </a:cubicBezTo>
                      <a:cubicBezTo>
                        <a:pt x="244" y="222"/>
                        <a:pt x="244" y="222"/>
                        <a:pt x="244" y="222"/>
                      </a:cubicBezTo>
                      <a:cubicBezTo>
                        <a:pt x="245" y="221"/>
                        <a:pt x="245" y="221"/>
                        <a:pt x="245" y="221"/>
                      </a:cubicBezTo>
                      <a:cubicBezTo>
                        <a:pt x="245" y="221"/>
                        <a:pt x="245" y="221"/>
                        <a:pt x="245" y="221"/>
                      </a:cubicBezTo>
                      <a:cubicBezTo>
                        <a:pt x="246" y="222"/>
                        <a:pt x="246" y="222"/>
                        <a:pt x="246" y="222"/>
                      </a:cubicBezTo>
                      <a:cubicBezTo>
                        <a:pt x="246" y="222"/>
                        <a:pt x="246" y="222"/>
                        <a:pt x="246" y="222"/>
                      </a:cubicBezTo>
                      <a:cubicBezTo>
                        <a:pt x="246" y="221"/>
                        <a:pt x="246" y="221"/>
                        <a:pt x="246" y="221"/>
                      </a:cubicBezTo>
                      <a:cubicBezTo>
                        <a:pt x="246" y="220"/>
                        <a:pt x="246" y="220"/>
                        <a:pt x="246" y="220"/>
                      </a:cubicBezTo>
                      <a:cubicBezTo>
                        <a:pt x="247" y="220"/>
                        <a:pt x="247" y="220"/>
                        <a:pt x="247" y="220"/>
                      </a:cubicBezTo>
                      <a:cubicBezTo>
                        <a:pt x="248" y="219"/>
                        <a:pt x="248" y="219"/>
                        <a:pt x="248" y="219"/>
                      </a:cubicBezTo>
                      <a:cubicBezTo>
                        <a:pt x="248" y="218"/>
                        <a:pt x="248" y="218"/>
                        <a:pt x="248" y="218"/>
                      </a:cubicBezTo>
                      <a:cubicBezTo>
                        <a:pt x="247" y="218"/>
                        <a:pt x="247" y="218"/>
                        <a:pt x="247" y="218"/>
                      </a:cubicBezTo>
                      <a:cubicBezTo>
                        <a:pt x="247" y="218"/>
                        <a:pt x="247" y="218"/>
                        <a:pt x="247" y="218"/>
                      </a:cubicBezTo>
                      <a:cubicBezTo>
                        <a:pt x="247" y="217"/>
                        <a:pt x="247" y="217"/>
                        <a:pt x="247" y="217"/>
                      </a:cubicBezTo>
                      <a:cubicBezTo>
                        <a:pt x="247" y="216"/>
                        <a:pt x="247" y="216"/>
                        <a:pt x="247" y="216"/>
                      </a:cubicBezTo>
                      <a:cubicBezTo>
                        <a:pt x="247" y="216"/>
                        <a:pt x="247" y="216"/>
                        <a:pt x="247" y="216"/>
                      </a:cubicBezTo>
                      <a:cubicBezTo>
                        <a:pt x="247" y="215"/>
                        <a:pt x="247" y="215"/>
                        <a:pt x="247" y="215"/>
                      </a:cubicBezTo>
                      <a:cubicBezTo>
                        <a:pt x="248" y="215"/>
                        <a:pt x="248" y="215"/>
                        <a:pt x="248" y="215"/>
                      </a:cubicBezTo>
                      <a:cubicBezTo>
                        <a:pt x="247" y="215"/>
                        <a:pt x="247" y="215"/>
                        <a:pt x="247" y="215"/>
                      </a:cubicBezTo>
                      <a:cubicBezTo>
                        <a:pt x="247" y="214"/>
                        <a:pt x="247" y="214"/>
                        <a:pt x="247" y="214"/>
                      </a:cubicBezTo>
                      <a:cubicBezTo>
                        <a:pt x="248" y="213"/>
                        <a:pt x="248" y="213"/>
                        <a:pt x="248" y="213"/>
                      </a:cubicBezTo>
                      <a:cubicBezTo>
                        <a:pt x="248" y="213"/>
                        <a:pt x="248" y="213"/>
                        <a:pt x="248" y="213"/>
                      </a:cubicBezTo>
                      <a:cubicBezTo>
                        <a:pt x="248" y="213"/>
                        <a:pt x="248" y="213"/>
                        <a:pt x="248" y="213"/>
                      </a:cubicBezTo>
                      <a:cubicBezTo>
                        <a:pt x="246" y="213"/>
                        <a:pt x="246" y="213"/>
                        <a:pt x="246" y="213"/>
                      </a:cubicBezTo>
                      <a:cubicBezTo>
                        <a:pt x="246" y="213"/>
                        <a:pt x="246" y="213"/>
                        <a:pt x="246" y="213"/>
                      </a:cubicBezTo>
                      <a:cubicBezTo>
                        <a:pt x="246" y="212"/>
                        <a:pt x="246" y="212"/>
                        <a:pt x="246" y="212"/>
                      </a:cubicBezTo>
                      <a:cubicBezTo>
                        <a:pt x="248" y="211"/>
                        <a:pt x="248" y="211"/>
                        <a:pt x="248" y="211"/>
                      </a:cubicBezTo>
                      <a:cubicBezTo>
                        <a:pt x="249" y="209"/>
                        <a:pt x="249" y="209"/>
                        <a:pt x="249" y="209"/>
                      </a:cubicBezTo>
                      <a:cubicBezTo>
                        <a:pt x="249" y="208"/>
                        <a:pt x="249" y="208"/>
                        <a:pt x="249" y="208"/>
                      </a:cubicBezTo>
                      <a:cubicBezTo>
                        <a:pt x="250" y="208"/>
                        <a:pt x="250" y="208"/>
                        <a:pt x="250" y="208"/>
                      </a:cubicBezTo>
                      <a:cubicBezTo>
                        <a:pt x="250" y="208"/>
                        <a:pt x="250" y="208"/>
                        <a:pt x="250" y="208"/>
                      </a:cubicBezTo>
                      <a:cubicBezTo>
                        <a:pt x="250" y="207"/>
                        <a:pt x="250" y="207"/>
                        <a:pt x="250" y="207"/>
                      </a:cubicBezTo>
                      <a:cubicBezTo>
                        <a:pt x="250" y="207"/>
                        <a:pt x="250" y="207"/>
                        <a:pt x="250" y="207"/>
                      </a:cubicBezTo>
                      <a:cubicBezTo>
                        <a:pt x="250" y="207"/>
                        <a:pt x="250" y="207"/>
                        <a:pt x="250" y="207"/>
                      </a:cubicBezTo>
                      <a:cubicBezTo>
                        <a:pt x="249" y="206"/>
                        <a:pt x="249" y="206"/>
                        <a:pt x="249" y="206"/>
                      </a:cubicBezTo>
                      <a:cubicBezTo>
                        <a:pt x="249" y="206"/>
                        <a:pt x="249" y="206"/>
                        <a:pt x="249" y="206"/>
                      </a:cubicBezTo>
                      <a:cubicBezTo>
                        <a:pt x="249" y="204"/>
                        <a:pt x="249" y="204"/>
                        <a:pt x="249" y="204"/>
                      </a:cubicBezTo>
                      <a:cubicBezTo>
                        <a:pt x="249" y="203"/>
                        <a:pt x="249" y="203"/>
                        <a:pt x="249" y="203"/>
                      </a:cubicBezTo>
                      <a:cubicBezTo>
                        <a:pt x="249" y="202"/>
                        <a:pt x="249" y="202"/>
                        <a:pt x="249" y="202"/>
                      </a:cubicBezTo>
                      <a:cubicBezTo>
                        <a:pt x="250" y="202"/>
                        <a:pt x="250" y="202"/>
                        <a:pt x="250" y="202"/>
                      </a:cubicBezTo>
                      <a:cubicBezTo>
                        <a:pt x="250" y="202"/>
                        <a:pt x="250" y="202"/>
                        <a:pt x="250" y="202"/>
                      </a:cubicBezTo>
                      <a:cubicBezTo>
                        <a:pt x="251" y="202"/>
                        <a:pt x="251" y="202"/>
                        <a:pt x="251" y="202"/>
                      </a:cubicBezTo>
                      <a:cubicBezTo>
                        <a:pt x="251" y="201"/>
                        <a:pt x="251" y="201"/>
                        <a:pt x="251" y="201"/>
                      </a:cubicBezTo>
                      <a:cubicBezTo>
                        <a:pt x="251" y="201"/>
                        <a:pt x="251" y="201"/>
                        <a:pt x="251" y="201"/>
                      </a:cubicBezTo>
                      <a:cubicBezTo>
                        <a:pt x="252" y="201"/>
                        <a:pt x="252" y="201"/>
                        <a:pt x="252" y="201"/>
                      </a:cubicBezTo>
                      <a:cubicBezTo>
                        <a:pt x="252" y="201"/>
                        <a:pt x="252" y="201"/>
                        <a:pt x="252" y="201"/>
                      </a:cubicBezTo>
                      <a:cubicBezTo>
                        <a:pt x="253" y="201"/>
                        <a:pt x="253" y="201"/>
                        <a:pt x="253" y="201"/>
                      </a:cubicBezTo>
                      <a:cubicBezTo>
                        <a:pt x="254" y="201"/>
                        <a:pt x="254" y="201"/>
                        <a:pt x="254" y="201"/>
                      </a:cubicBezTo>
                      <a:cubicBezTo>
                        <a:pt x="256" y="202"/>
                        <a:pt x="256" y="202"/>
                        <a:pt x="256" y="202"/>
                      </a:cubicBezTo>
                      <a:cubicBezTo>
                        <a:pt x="258" y="203"/>
                        <a:pt x="258" y="203"/>
                        <a:pt x="258" y="203"/>
                      </a:cubicBezTo>
                      <a:cubicBezTo>
                        <a:pt x="259" y="203"/>
                        <a:pt x="259" y="203"/>
                        <a:pt x="259" y="203"/>
                      </a:cubicBezTo>
                      <a:cubicBezTo>
                        <a:pt x="259" y="203"/>
                        <a:pt x="259" y="203"/>
                        <a:pt x="259" y="203"/>
                      </a:cubicBezTo>
                      <a:cubicBezTo>
                        <a:pt x="258" y="204"/>
                        <a:pt x="258" y="204"/>
                        <a:pt x="258" y="204"/>
                      </a:cubicBezTo>
                      <a:cubicBezTo>
                        <a:pt x="259" y="204"/>
                        <a:pt x="259" y="204"/>
                        <a:pt x="259" y="204"/>
                      </a:cubicBezTo>
                      <a:cubicBezTo>
                        <a:pt x="260" y="203"/>
                        <a:pt x="260" y="203"/>
                        <a:pt x="260" y="203"/>
                      </a:cubicBezTo>
                      <a:cubicBezTo>
                        <a:pt x="261" y="203"/>
                        <a:pt x="261" y="203"/>
                        <a:pt x="261" y="203"/>
                      </a:cubicBezTo>
                      <a:cubicBezTo>
                        <a:pt x="262" y="203"/>
                        <a:pt x="262" y="203"/>
                        <a:pt x="262" y="203"/>
                      </a:cubicBezTo>
                      <a:cubicBezTo>
                        <a:pt x="262" y="203"/>
                        <a:pt x="262" y="203"/>
                        <a:pt x="262" y="203"/>
                      </a:cubicBezTo>
                      <a:cubicBezTo>
                        <a:pt x="263" y="204"/>
                        <a:pt x="263" y="204"/>
                        <a:pt x="263" y="204"/>
                      </a:cubicBezTo>
                      <a:cubicBezTo>
                        <a:pt x="263" y="203"/>
                        <a:pt x="263" y="203"/>
                        <a:pt x="263" y="203"/>
                      </a:cubicBezTo>
                      <a:cubicBezTo>
                        <a:pt x="264" y="204"/>
                        <a:pt x="264" y="204"/>
                        <a:pt x="264" y="204"/>
                      </a:cubicBezTo>
                      <a:cubicBezTo>
                        <a:pt x="264" y="203"/>
                        <a:pt x="264" y="203"/>
                        <a:pt x="264" y="203"/>
                      </a:cubicBezTo>
                      <a:cubicBezTo>
                        <a:pt x="265" y="203"/>
                        <a:pt x="265" y="203"/>
                        <a:pt x="265" y="203"/>
                      </a:cubicBezTo>
                      <a:cubicBezTo>
                        <a:pt x="266" y="203"/>
                        <a:pt x="266" y="203"/>
                        <a:pt x="266" y="203"/>
                      </a:cubicBezTo>
                      <a:cubicBezTo>
                        <a:pt x="268" y="204"/>
                        <a:pt x="268" y="204"/>
                        <a:pt x="268" y="204"/>
                      </a:cubicBezTo>
                      <a:cubicBezTo>
                        <a:pt x="268" y="205"/>
                        <a:pt x="268" y="205"/>
                        <a:pt x="268" y="205"/>
                      </a:cubicBezTo>
                      <a:cubicBezTo>
                        <a:pt x="269" y="205"/>
                        <a:pt x="269" y="205"/>
                        <a:pt x="269" y="205"/>
                      </a:cubicBezTo>
                      <a:cubicBezTo>
                        <a:pt x="270" y="205"/>
                        <a:pt x="270" y="205"/>
                        <a:pt x="270" y="205"/>
                      </a:cubicBezTo>
                      <a:cubicBezTo>
                        <a:pt x="270" y="207"/>
                        <a:pt x="270" y="207"/>
                        <a:pt x="270" y="207"/>
                      </a:cubicBezTo>
                      <a:cubicBezTo>
                        <a:pt x="269" y="207"/>
                        <a:pt x="269" y="207"/>
                        <a:pt x="269" y="207"/>
                      </a:cubicBezTo>
                      <a:cubicBezTo>
                        <a:pt x="269" y="208"/>
                        <a:pt x="269" y="208"/>
                        <a:pt x="269" y="208"/>
                      </a:cubicBezTo>
                      <a:cubicBezTo>
                        <a:pt x="270" y="207"/>
                        <a:pt x="270" y="207"/>
                        <a:pt x="270" y="207"/>
                      </a:cubicBezTo>
                      <a:cubicBezTo>
                        <a:pt x="271" y="208"/>
                        <a:pt x="271" y="208"/>
                        <a:pt x="271" y="208"/>
                      </a:cubicBezTo>
                      <a:cubicBezTo>
                        <a:pt x="271" y="209"/>
                        <a:pt x="271" y="209"/>
                        <a:pt x="271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cubicBezTo>
                        <a:pt x="271" y="210"/>
                        <a:pt x="271" y="210"/>
                        <a:pt x="271" y="210"/>
                      </a:cubicBezTo>
                      <a:cubicBezTo>
                        <a:pt x="272" y="209"/>
                        <a:pt x="272" y="209"/>
                        <a:pt x="272" y="209"/>
                      </a:cubicBezTo>
                      <a:cubicBezTo>
                        <a:pt x="272" y="210"/>
                        <a:pt x="272" y="210"/>
                        <a:pt x="272" y="210"/>
                      </a:cubicBezTo>
                      <a:cubicBezTo>
                        <a:pt x="272" y="211"/>
                        <a:pt x="272" y="211"/>
                        <a:pt x="272" y="211"/>
                      </a:cubicBezTo>
                      <a:cubicBezTo>
                        <a:pt x="272" y="210"/>
                        <a:pt x="272" y="210"/>
                        <a:pt x="272" y="210"/>
                      </a:cubicBezTo>
                      <a:cubicBezTo>
                        <a:pt x="271" y="211"/>
                        <a:pt x="271" y="211"/>
                        <a:pt x="271" y="211"/>
                      </a:cubicBezTo>
                      <a:cubicBezTo>
                        <a:pt x="270" y="211"/>
                        <a:pt x="270" y="211"/>
                        <a:pt x="270" y="211"/>
                      </a:cubicBezTo>
                      <a:cubicBezTo>
                        <a:pt x="272" y="212"/>
                        <a:pt x="272" y="212"/>
                        <a:pt x="272" y="212"/>
                      </a:cubicBezTo>
                      <a:cubicBezTo>
                        <a:pt x="272" y="213"/>
                        <a:pt x="272" y="213"/>
                        <a:pt x="272" y="213"/>
                      </a:cubicBezTo>
                      <a:cubicBezTo>
                        <a:pt x="272" y="212"/>
                        <a:pt x="272" y="212"/>
                        <a:pt x="272" y="212"/>
                      </a:cubicBezTo>
                      <a:cubicBezTo>
                        <a:pt x="272" y="213"/>
                        <a:pt x="272" y="213"/>
                        <a:pt x="272" y="213"/>
                      </a:cubicBezTo>
                      <a:cubicBezTo>
                        <a:pt x="273" y="212"/>
                        <a:pt x="273" y="212"/>
                        <a:pt x="273" y="212"/>
                      </a:cubicBezTo>
                      <a:cubicBezTo>
                        <a:pt x="274" y="213"/>
                        <a:pt x="274" y="213"/>
                        <a:pt x="274" y="213"/>
                      </a:cubicBezTo>
                      <a:cubicBezTo>
                        <a:pt x="275" y="213"/>
                        <a:pt x="275" y="213"/>
                        <a:pt x="275" y="213"/>
                      </a:cubicBezTo>
                      <a:cubicBezTo>
                        <a:pt x="275" y="214"/>
                        <a:pt x="275" y="214"/>
                        <a:pt x="275" y="214"/>
                      </a:cubicBezTo>
                      <a:cubicBezTo>
                        <a:pt x="276" y="213"/>
                        <a:pt x="276" y="213"/>
                        <a:pt x="276" y="213"/>
                      </a:cubicBezTo>
                      <a:cubicBezTo>
                        <a:pt x="277" y="214"/>
                        <a:pt x="277" y="214"/>
                        <a:pt x="277" y="214"/>
                      </a:cubicBezTo>
                      <a:cubicBezTo>
                        <a:pt x="277" y="215"/>
                        <a:pt x="277" y="215"/>
                        <a:pt x="277" y="215"/>
                      </a:cubicBezTo>
                      <a:cubicBezTo>
                        <a:pt x="278" y="216"/>
                        <a:pt x="278" y="216"/>
                        <a:pt x="278" y="216"/>
                      </a:cubicBezTo>
                      <a:cubicBezTo>
                        <a:pt x="279" y="215"/>
                        <a:pt x="279" y="215"/>
                        <a:pt x="279" y="215"/>
                      </a:cubicBezTo>
                      <a:cubicBezTo>
                        <a:pt x="279" y="214"/>
                        <a:pt x="279" y="214"/>
                        <a:pt x="279" y="214"/>
                      </a:cubicBezTo>
                      <a:cubicBezTo>
                        <a:pt x="280" y="214"/>
                        <a:pt x="280" y="214"/>
                        <a:pt x="280" y="214"/>
                      </a:cubicBezTo>
                      <a:cubicBezTo>
                        <a:pt x="280" y="215"/>
                        <a:pt x="280" y="215"/>
                        <a:pt x="280" y="215"/>
                      </a:cubicBezTo>
                      <a:cubicBezTo>
                        <a:pt x="279" y="216"/>
                        <a:pt x="279" y="216"/>
                        <a:pt x="279" y="216"/>
                      </a:cubicBezTo>
                      <a:cubicBezTo>
                        <a:pt x="278" y="217"/>
                        <a:pt x="278" y="217"/>
                        <a:pt x="278" y="217"/>
                      </a:cubicBezTo>
                      <a:cubicBezTo>
                        <a:pt x="277" y="218"/>
                        <a:pt x="277" y="218"/>
                        <a:pt x="277" y="218"/>
                      </a:cubicBezTo>
                      <a:cubicBezTo>
                        <a:pt x="278" y="220"/>
                        <a:pt x="278" y="220"/>
                        <a:pt x="278" y="220"/>
                      </a:cubicBezTo>
                      <a:cubicBezTo>
                        <a:pt x="277" y="220"/>
                        <a:pt x="277" y="220"/>
                        <a:pt x="277" y="220"/>
                      </a:cubicBezTo>
                      <a:cubicBezTo>
                        <a:pt x="277" y="219"/>
                        <a:pt x="277" y="219"/>
                        <a:pt x="277" y="219"/>
                      </a:cubicBezTo>
                      <a:cubicBezTo>
                        <a:pt x="277" y="220"/>
                        <a:pt x="277" y="220"/>
                        <a:pt x="277" y="220"/>
                      </a:cubicBezTo>
                      <a:cubicBezTo>
                        <a:pt x="276" y="221"/>
                        <a:pt x="276" y="221"/>
                        <a:pt x="276" y="221"/>
                      </a:cubicBezTo>
                      <a:cubicBezTo>
                        <a:pt x="274" y="221"/>
                        <a:pt x="274" y="221"/>
                        <a:pt x="274" y="221"/>
                      </a:cubicBezTo>
                      <a:cubicBezTo>
                        <a:pt x="272" y="220"/>
                        <a:pt x="272" y="220"/>
                        <a:pt x="272" y="220"/>
                      </a:cubicBezTo>
                      <a:cubicBezTo>
                        <a:pt x="274" y="221"/>
                        <a:pt x="274" y="221"/>
                        <a:pt x="274" y="221"/>
                      </a:cubicBezTo>
                      <a:cubicBezTo>
                        <a:pt x="276" y="221"/>
                        <a:pt x="276" y="221"/>
                        <a:pt x="276" y="221"/>
                      </a:cubicBezTo>
                      <a:cubicBezTo>
                        <a:pt x="277" y="222"/>
                        <a:pt x="277" y="222"/>
                        <a:pt x="277" y="222"/>
                      </a:cubicBezTo>
                      <a:cubicBezTo>
                        <a:pt x="277" y="224"/>
                        <a:pt x="277" y="224"/>
                        <a:pt x="277" y="224"/>
                      </a:cubicBezTo>
                      <a:cubicBezTo>
                        <a:pt x="276" y="225"/>
                        <a:pt x="276" y="225"/>
                        <a:pt x="276" y="225"/>
                      </a:cubicBezTo>
                      <a:cubicBezTo>
                        <a:pt x="276" y="225"/>
                        <a:pt x="276" y="225"/>
                        <a:pt x="276" y="225"/>
                      </a:cubicBezTo>
                      <a:cubicBezTo>
                        <a:pt x="275" y="226"/>
                        <a:pt x="275" y="226"/>
                        <a:pt x="275" y="226"/>
                      </a:cubicBezTo>
                      <a:cubicBezTo>
                        <a:pt x="275" y="226"/>
                        <a:pt x="275" y="226"/>
                        <a:pt x="275" y="226"/>
                      </a:cubicBezTo>
                      <a:cubicBezTo>
                        <a:pt x="276" y="228"/>
                        <a:pt x="276" y="228"/>
                        <a:pt x="276" y="228"/>
                      </a:cubicBezTo>
                      <a:cubicBezTo>
                        <a:pt x="277" y="228"/>
                        <a:pt x="277" y="228"/>
                        <a:pt x="277" y="228"/>
                      </a:cubicBezTo>
                      <a:cubicBezTo>
                        <a:pt x="277" y="228"/>
                        <a:pt x="277" y="228"/>
                        <a:pt x="277" y="228"/>
                      </a:cubicBezTo>
                      <a:cubicBezTo>
                        <a:pt x="275" y="228"/>
                        <a:pt x="275" y="228"/>
                        <a:pt x="275" y="228"/>
                      </a:cubicBezTo>
                      <a:cubicBezTo>
                        <a:pt x="276" y="229"/>
                        <a:pt x="276" y="229"/>
                        <a:pt x="276" y="229"/>
                      </a:cubicBezTo>
                      <a:cubicBezTo>
                        <a:pt x="277" y="230"/>
                        <a:pt x="277" y="230"/>
                        <a:pt x="277" y="230"/>
                      </a:cubicBezTo>
                      <a:cubicBezTo>
                        <a:pt x="277" y="230"/>
                        <a:pt x="277" y="230"/>
                        <a:pt x="277" y="230"/>
                      </a:cubicBezTo>
                      <a:cubicBezTo>
                        <a:pt x="277" y="229"/>
                        <a:pt x="277" y="229"/>
                        <a:pt x="277" y="229"/>
                      </a:cubicBezTo>
                      <a:cubicBezTo>
                        <a:pt x="278" y="229"/>
                        <a:pt x="278" y="229"/>
                        <a:pt x="278" y="229"/>
                      </a:cubicBezTo>
                      <a:cubicBezTo>
                        <a:pt x="279" y="229"/>
                        <a:pt x="279" y="229"/>
                        <a:pt x="279" y="229"/>
                      </a:cubicBezTo>
                      <a:cubicBezTo>
                        <a:pt x="279" y="230"/>
                        <a:pt x="279" y="230"/>
                        <a:pt x="279" y="230"/>
                      </a:cubicBezTo>
                      <a:cubicBezTo>
                        <a:pt x="279" y="231"/>
                        <a:pt x="279" y="231"/>
                        <a:pt x="279" y="231"/>
                      </a:cubicBezTo>
                      <a:cubicBezTo>
                        <a:pt x="279" y="232"/>
                        <a:pt x="279" y="232"/>
                        <a:pt x="279" y="232"/>
                      </a:cubicBezTo>
                      <a:cubicBezTo>
                        <a:pt x="278" y="233"/>
                        <a:pt x="278" y="233"/>
                        <a:pt x="278" y="233"/>
                      </a:cubicBezTo>
                      <a:cubicBezTo>
                        <a:pt x="278" y="234"/>
                        <a:pt x="278" y="234"/>
                        <a:pt x="278" y="234"/>
                      </a:cubicBezTo>
                      <a:cubicBezTo>
                        <a:pt x="277" y="235"/>
                        <a:pt x="277" y="235"/>
                        <a:pt x="277" y="235"/>
                      </a:cubicBezTo>
                      <a:cubicBezTo>
                        <a:pt x="278" y="235"/>
                        <a:pt x="278" y="235"/>
                        <a:pt x="278" y="235"/>
                      </a:cubicBezTo>
                      <a:cubicBezTo>
                        <a:pt x="279" y="232"/>
                        <a:pt x="279" y="232"/>
                        <a:pt x="279" y="232"/>
                      </a:cubicBezTo>
                      <a:cubicBezTo>
                        <a:pt x="280" y="231"/>
                        <a:pt x="280" y="231"/>
                        <a:pt x="280" y="231"/>
                      </a:cubicBezTo>
                      <a:cubicBezTo>
                        <a:pt x="281" y="231"/>
                        <a:pt x="281" y="231"/>
                        <a:pt x="281" y="231"/>
                      </a:cubicBezTo>
                      <a:cubicBezTo>
                        <a:pt x="281" y="232"/>
                        <a:pt x="281" y="232"/>
                        <a:pt x="281" y="232"/>
                      </a:cubicBezTo>
                      <a:cubicBezTo>
                        <a:pt x="281" y="234"/>
                        <a:pt x="281" y="234"/>
                        <a:pt x="281" y="234"/>
                      </a:cubicBezTo>
                      <a:cubicBezTo>
                        <a:pt x="280" y="234"/>
                        <a:pt x="280" y="234"/>
                        <a:pt x="280" y="234"/>
                      </a:cubicBezTo>
                      <a:cubicBezTo>
                        <a:pt x="281" y="235"/>
                        <a:pt x="281" y="235"/>
                        <a:pt x="281" y="235"/>
                      </a:cubicBezTo>
                      <a:cubicBezTo>
                        <a:pt x="280" y="236"/>
                        <a:pt x="280" y="236"/>
                        <a:pt x="280" y="236"/>
                      </a:cubicBezTo>
                      <a:cubicBezTo>
                        <a:pt x="281" y="235"/>
                        <a:pt x="281" y="235"/>
                        <a:pt x="281" y="235"/>
                      </a:cubicBezTo>
                      <a:cubicBezTo>
                        <a:pt x="281" y="234"/>
                        <a:pt x="281" y="234"/>
                        <a:pt x="281" y="234"/>
                      </a:cubicBezTo>
                      <a:cubicBezTo>
                        <a:pt x="282" y="233"/>
                        <a:pt x="282" y="233"/>
                        <a:pt x="282" y="233"/>
                      </a:cubicBezTo>
                      <a:cubicBezTo>
                        <a:pt x="283" y="233"/>
                        <a:pt x="283" y="233"/>
                        <a:pt x="283" y="233"/>
                      </a:cubicBezTo>
                      <a:cubicBezTo>
                        <a:pt x="284" y="232"/>
                        <a:pt x="284" y="232"/>
                        <a:pt x="284" y="232"/>
                      </a:cubicBezTo>
                      <a:cubicBezTo>
                        <a:pt x="284" y="232"/>
                        <a:pt x="284" y="232"/>
                        <a:pt x="284" y="232"/>
                      </a:cubicBezTo>
                      <a:cubicBezTo>
                        <a:pt x="285" y="233"/>
                        <a:pt x="285" y="233"/>
                        <a:pt x="285" y="233"/>
                      </a:cubicBezTo>
                      <a:cubicBezTo>
                        <a:pt x="285" y="232"/>
                        <a:pt x="285" y="232"/>
                        <a:pt x="285" y="232"/>
                      </a:cubicBezTo>
                      <a:cubicBezTo>
                        <a:pt x="286" y="232"/>
                        <a:pt x="286" y="232"/>
                        <a:pt x="286" y="232"/>
                      </a:cubicBezTo>
                      <a:cubicBezTo>
                        <a:pt x="286" y="231"/>
                        <a:pt x="286" y="231"/>
                        <a:pt x="286" y="231"/>
                      </a:cubicBezTo>
                      <a:cubicBezTo>
                        <a:pt x="286" y="231"/>
                        <a:pt x="286" y="231"/>
                        <a:pt x="286" y="231"/>
                      </a:cubicBezTo>
                      <a:cubicBezTo>
                        <a:pt x="288" y="230"/>
                        <a:pt x="288" y="230"/>
                        <a:pt x="288" y="230"/>
                      </a:cubicBezTo>
                      <a:cubicBezTo>
                        <a:pt x="288" y="230"/>
                        <a:pt x="288" y="230"/>
                        <a:pt x="288" y="230"/>
                      </a:cubicBezTo>
                      <a:cubicBezTo>
                        <a:pt x="288" y="232"/>
                        <a:pt x="288" y="232"/>
                        <a:pt x="288" y="232"/>
                      </a:cubicBezTo>
                      <a:cubicBezTo>
                        <a:pt x="288" y="233"/>
                        <a:pt x="288" y="233"/>
                        <a:pt x="288" y="233"/>
                      </a:cubicBezTo>
                      <a:cubicBezTo>
                        <a:pt x="289" y="231"/>
                        <a:pt x="289" y="231"/>
                        <a:pt x="289" y="231"/>
                      </a:cubicBezTo>
                      <a:cubicBezTo>
                        <a:pt x="289" y="230"/>
                        <a:pt x="289" y="230"/>
                        <a:pt x="289" y="230"/>
                      </a:cubicBezTo>
                      <a:cubicBezTo>
                        <a:pt x="289" y="230"/>
                        <a:pt x="289" y="230"/>
                        <a:pt x="289" y="230"/>
                      </a:cubicBezTo>
                      <a:cubicBezTo>
                        <a:pt x="289" y="230"/>
                        <a:pt x="289" y="230"/>
                        <a:pt x="289" y="230"/>
                      </a:cubicBezTo>
                      <a:cubicBezTo>
                        <a:pt x="290" y="229"/>
                        <a:pt x="290" y="229"/>
                        <a:pt x="290" y="229"/>
                      </a:cubicBezTo>
                      <a:cubicBezTo>
                        <a:pt x="290" y="229"/>
                        <a:pt x="290" y="229"/>
                        <a:pt x="290" y="229"/>
                      </a:cubicBezTo>
                      <a:cubicBezTo>
                        <a:pt x="291" y="228"/>
                        <a:pt x="291" y="228"/>
                        <a:pt x="291" y="228"/>
                      </a:cubicBezTo>
                      <a:cubicBezTo>
                        <a:pt x="291" y="227"/>
                        <a:pt x="291" y="227"/>
                        <a:pt x="291" y="227"/>
                      </a:cubicBezTo>
                      <a:cubicBezTo>
                        <a:pt x="292" y="227"/>
                        <a:pt x="292" y="227"/>
                        <a:pt x="292" y="227"/>
                      </a:cubicBezTo>
                      <a:cubicBezTo>
                        <a:pt x="292" y="226"/>
                        <a:pt x="292" y="226"/>
                        <a:pt x="292" y="226"/>
                      </a:cubicBezTo>
                      <a:cubicBezTo>
                        <a:pt x="293" y="226"/>
                        <a:pt x="293" y="226"/>
                        <a:pt x="293" y="226"/>
                      </a:cubicBezTo>
                      <a:cubicBezTo>
                        <a:pt x="293" y="227"/>
                        <a:pt x="293" y="227"/>
                        <a:pt x="293" y="227"/>
                      </a:cubicBezTo>
                      <a:cubicBezTo>
                        <a:pt x="293" y="226"/>
                        <a:pt x="293" y="226"/>
                        <a:pt x="293" y="226"/>
                      </a:cubicBezTo>
                      <a:cubicBezTo>
                        <a:pt x="293" y="226"/>
                        <a:pt x="293" y="226"/>
                        <a:pt x="293" y="226"/>
                      </a:cubicBezTo>
                      <a:cubicBezTo>
                        <a:pt x="292" y="226"/>
                        <a:pt x="292" y="226"/>
                        <a:pt x="292" y="226"/>
                      </a:cubicBezTo>
                      <a:cubicBezTo>
                        <a:pt x="292" y="225"/>
                        <a:pt x="292" y="225"/>
                        <a:pt x="292" y="225"/>
                      </a:cubicBezTo>
                      <a:cubicBezTo>
                        <a:pt x="293" y="224"/>
                        <a:pt x="293" y="224"/>
                        <a:pt x="293" y="224"/>
                      </a:cubicBezTo>
                      <a:cubicBezTo>
                        <a:pt x="293" y="224"/>
                        <a:pt x="293" y="224"/>
                        <a:pt x="293" y="224"/>
                      </a:cubicBezTo>
                      <a:cubicBezTo>
                        <a:pt x="294" y="224"/>
                        <a:pt x="294" y="224"/>
                        <a:pt x="294" y="224"/>
                      </a:cubicBezTo>
                      <a:cubicBezTo>
                        <a:pt x="294" y="223"/>
                        <a:pt x="294" y="223"/>
                        <a:pt x="294" y="223"/>
                      </a:cubicBezTo>
                      <a:cubicBezTo>
                        <a:pt x="294" y="223"/>
                        <a:pt x="294" y="223"/>
                        <a:pt x="294" y="223"/>
                      </a:cubicBezTo>
                      <a:cubicBezTo>
                        <a:pt x="294" y="222"/>
                        <a:pt x="294" y="222"/>
                        <a:pt x="294" y="222"/>
                      </a:cubicBezTo>
                      <a:cubicBezTo>
                        <a:pt x="295" y="222"/>
                        <a:pt x="295" y="222"/>
                        <a:pt x="295" y="222"/>
                      </a:cubicBezTo>
                      <a:cubicBezTo>
                        <a:pt x="296" y="221"/>
                        <a:pt x="296" y="221"/>
                        <a:pt x="296" y="221"/>
                      </a:cubicBezTo>
                      <a:cubicBezTo>
                        <a:pt x="295" y="220"/>
                        <a:pt x="295" y="220"/>
                        <a:pt x="295" y="220"/>
                      </a:cubicBezTo>
                      <a:cubicBezTo>
                        <a:pt x="296" y="219"/>
                        <a:pt x="296" y="219"/>
                        <a:pt x="296" y="219"/>
                      </a:cubicBezTo>
                      <a:cubicBezTo>
                        <a:pt x="297" y="219"/>
                        <a:pt x="297" y="219"/>
                        <a:pt x="297" y="219"/>
                      </a:cubicBezTo>
                      <a:cubicBezTo>
                        <a:pt x="298" y="219"/>
                        <a:pt x="298" y="219"/>
                        <a:pt x="298" y="219"/>
                      </a:cubicBezTo>
                      <a:cubicBezTo>
                        <a:pt x="297" y="220"/>
                        <a:pt x="297" y="220"/>
                        <a:pt x="297" y="220"/>
                      </a:cubicBezTo>
                      <a:cubicBezTo>
                        <a:pt x="298" y="220"/>
                        <a:pt x="298" y="220"/>
                        <a:pt x="298" y="220"/>
                      </a:cubicBezTo>
                      <a:cubicBezTo>
                        <a:pt x="298" y="220"/>
                        <a:pt x="298" y="220"/>
                        <a:pt x="298" y="220"/>
                      </a:cubicBezTo>
                      <a:cubicBezTo>
                        <a:pt x="297" y="220"/>
                        <a:pt x="297" y="220"/>
                        <a:pt x="297" y="220"/>
                      </a:cubicBezTo>
                      <a:cubicBezTo>
                        <a:pt x="297" y="221"/>
                        <a:pt x="297" y="221"/>
                        <a:pt x="297" y="221"/>
                      </a:cubicBezTo>
                      <a:cubicBezTo>
                        <a:pt x="298" y="221"/>
                        <a:pt x="298" y="221"/>
                        <a:pt x="298" y="221"/>
                      </a:cubicBezTo>
                      <a:cubicBezTo>
                        <a:pt x="297" y="222"/>
                        <a:pt x="297" y="222"/>
                        <a:pt x="297" y="222"/>
                      </a:cubicBezTo>
                      <a:cubicBezTo>
                        <a:pt x="297" y="222"/>
                        <a:pt x="297" y="222"/>
                        <a:pt x="297" y="222"/>
                      </a:cubicBezTo>
                      <a:cubicBezTo>
                        <a:pt x="297" y="222"/>
                        <a:pt x="297" y="222"/>
                        <a:pt x="297" y="222"/>
                      </a:cubicBezTo>
                      <a:cubicBezTo>
                        <a:pt x="297" y="222"/>
                        <a:pt x="297" y="222"/>
                        <a:pt x="297" y="222"/>
                      </a:cubicBezTo>
                      <a:cubicBezTo>
                        <a:pt x="298" y="222"/>
                        <a:pt x="298" y="222"/>
                        <a:pt x="298" y="222"/>
                      </a:cubicBezTo>
                      <a:cubicBezTo>
                        <a:pt x="298" y="223"/>
                        <a:pt x="298" y="223"/>
                        <a:pt x="298" y="223"/>
                      </a:cubicBezTo>
                      <a:cubicBezTo>
                        <a:pt x="297" y="223"/>
                        <a:pt x="297" y="223"/>
                        <a:pt x="297" y="223"/>
                      </a:cubicBezTo>
                      <a:cubicBezTo>
                        <a:pt x="298" y="223"/>
                        <a:pt x="298" y="223"/>
                        <a:pt x="298" y="223"/>
                      </a:cubicBezTo>
                      <a:cubicBezTo>
                        <a:pt x="298" y="224"/>
                        <a:pt x="298" y="224"/>
                        <a:pt x="298" y="224"/>
                      </a:cubicBezTo>
                      <a:cubicBezTo>
                        <a:pt x="297" y="224"/>
                        <a:pt x="297" y="224"/>
                        <a:pt x="297" y="224"/>
                      </a:cubicBezTo>
                      <a:cubicBezTo>
                        <a:pt x="298" y="225"/>
                        <a:pt x="298" y="225"/>
                        <a:pt x="298" y="225"/>
                      </a:cubicBezTo>
                      <a:cubicBezTo>
                        <a:pt x="298" y="226"/>
                        <a:pt x="298" y="226"/>
                        <a:pt x="298" y="226"/>
                      </a:cubicBezTo>
                      <a:cubicBezTo>
                        <a:pt x="299" y="227"/>
                        <a:pt x="299" y="227"/>
                        <a:pt x="299" y="227"/>
                      </a:cubicBezTo>
                      <a:cubicBezTo>
                        <a:pt x="298" y="227"/>
                        <a:pt x="298" y="227"/>
                        <a:pt x="298" y="227"/>
                      </a:cubicBezTo>
                      <a:cubicBezTo>
                        <a:pt x="298" y="227"/>
                        <a:pt x="298" y="227"/>
                        <a:pt x="298" y="227"/>
                      </a:cubicBezTo>
                      <a:cubicBezTo>
                        <a:pt x="297" y="227"/>
                        <a:pt x="297" y="227"/>
                        <a:pt x="297" y="227"/>
                      </a:cubicBezTo>
                      <a:cubicBezTo>
                        <a:pt x="298" y="228"/>
                        <a:pt x="298" y="228"/>
                        <a:pt x="298" y="228"/>
                      </a:cubicBezTo>
                      <a:cubicBezTo>
                        <a:pt x="298" y="228"/>
                        <a:pt x="298" y="228"/>
                        <a:pt x="298" y="228"/>
                      </a:cubicBezTo>
                      <a:cubicBezTo>
                        <a:pt x="298" y="228"/>
                        <a:pt x="298" y="228"/>
                        <a:pt x="298" y="228"/>
                      </a:cubicBezTo>
                      <a:cubicBezTo>
                        <a:pt x="299" y="227"/>
                        <a:pt x="299" y="227"/>
                        <a:pt x="299" y="227"/>
                      </a:cubicBezTo>
                      <a:cubicBezTo>
                        <a:pt x="299" y="228"/>
                        <a:pt x="299" y="228"/>
                        <a:pt x="299" y="228"/>
                      </a:cubicBezTo>
                      <a:cubicBezTo>
                        <a:pt x="300" y="228"/>
                        <a:pt x="300" y="228"/>
                        <a:pt x="300" y="228"/>
                      </a:cubicBezTo>
                      <a:cubicBezTo>
                        <a:pt x="299" y="229"/>
                        <a:pt x="299" y="229"/>
                        <a:pt x="299" y="229"/>
                      </a:cubicBezTo>
                      <a:cubicBezTo>
                        <a:pt x="298" y="230"/>
                        <a:pt x="298" y="230"/>
                        <a:pt x="298" y="230"/>
                      </a:cubicBezTo>
                      <a:cubicBezTo>
                        <a:pt x="297" y="229"/>
                        <a:pt x="297" y="229"/>
                        <a:pt x="297" y="229"/>
                      </a:cubicBezTo>
                      <a:cubicBezTo>
                        <a:pt x="297" y="230"/>
                        <a:pt x="297" y="230"/>
                        <a:pt x="297" y="230"/>
                      </a:cubicBezTo>
                      <a:cubicBezTo>
                        <a:pt x="297" y="230"/>
                        <a:pt x="297" y="230"/>
                        <a:pt x="297" y="230"/>
                      </a:cubicBezTo>
                      <a:cubicBezTo>
                        <a:pt x="299" y="230"/>
                        <a:pt x="299" y="230"/>
                        <a:pt x="299" y="230"/>
                      </a:cubicBezTo>
                      <a:cubicBezTo>
                        <a:pt x="300" y="230"/>
                        <a:pt x="300" y="230"/>
                        <a:pt x="300" y="230"/>
                      </a:cubicBezTo>
                      <a:cubicBezTo>
                        <a:pt x="300" y="231"/>
                        <a:pt x="300" y="231"/>
                        <a:pt x="300" y="231"/>
                      </a:cubicBezTo>
                      <a:cubicBezTo>
                        <a:pt x="299" y="231"/>
                        <a:pt x="299" y="231"/>
                        <a:pt x="299" y="231"/>
                      </a:cubicBezTo>
                      <a:cubicBezTo>
                        <a:pt x="300" y="232"/>
                        <a:pt x="300" y="232"/>
                        <a:pt x="300" y="232"/>
                      </a:cubicBezTo>
                      <a:cubicBezTo>
                        <a:pt x="301" y="231"/>
                        <a:pt x="301" y="231"/>
                        <a:pt x="301" y="231"/>
                      </a:cubicBezTo>
                      <a:cubicBezTo>
                        <a:pt x="301" y="232"/>
                        <a:pt x="301" y="232"/>
                        <a:pt x="301" y="232"/>
                      </a:cubicBezTo>
                      <a:cubicBezTo>
                        <a:pt x="300" y="233"/>
                        <a:pt x="300" y="233"/>
                        <a:pt x="300" y="233"/>
                      </a:cubicBezTo>
                      <a:cubicBezTo>
                        <a:pt x="298" y="233"/>
                        <a:pt x="298" y="233"/>
                        <a:pt x="298" y="233"/>
                      </a:cubicBezTo>
                      <a:cubicBezTo>
                        <a:pt x="298" y="233"/>
                        <a:pt x="298" y="233"/>
                        <a:pt x="298" y="233"/>
                      </a:cubicBezTo>
                      <a:cubicBezTo>
                        <a:pt x="297" y="233"/>
                        <a:pt x="297" y="233"/>
                        <a:pt x="297" y="233"/>
                      </a:cubicBezTo>
                      <a:cubicBezTo>
                        <a:pt x="298" y="234"/>
                        <a:pt x="298" y="234"/>
                        <a:pt x="298" y="234"/>
                      </a:cubicBezTo>
                      <a:cubicBezTo>
                        <a:pt x="297" y="234"/>
                        <a:pt x="297" y="234"/>
                        <a:pt x="297" y="234"/>
                      </a:cubicBezTo>
                      <a:cubicBezTo>
                        <a:pt x="298" y="234"/>
                        <a:pt x="298" y="234"/>
                        <a:pt x="298" y="234"/>
                      </a:cubicBezTo>
                      <a:cubicBezTo>
                        <a:pt x="300" y="234"/>
                        <a:pt x="300" y="234"/>
                        <a:pt x="300" y="234"/>
                      </a:cubicBezTo>
                      <a:cubicBezTo>
                        <a:pt x="301" y="234"/>
                        <a:pt x="301" y="234"/>
                        <a:pt x="301" y="234"/>
                      </a:cubicBezTo>
                      <a:cubicBezTo>
                        <a:pt x="301" y="234"/>
                        <a:pt x="301" y="234"/>
                        <a:pt x="301" y="234"/>
                      </a:cubicBezTo>
                      <a:cubicBezTo>
                        <a:pt x="301" y="234"/>
                        <a:pt x="301" y="234"/>
                        <a:pt x="301" y="234"/>
                      </a:cubicBezTo>
                      <a:cubicBezTo>
                        <a:pt x="301" y="235"/>
                        <a:pt x="301" y="235"/>
                        <a:pt x="301" y="235"/>
                      </a:cubicBezTo>
                      <a:cubicBezTo>
                        <a:pt x="300" y="235"/>
                        <a:pt x="300" y="235"/>
                        <a:pt x="300" y="235"/>
                      </a:cubicBezTo>
                      <a:cubicBezTo>
                        <a:pt x="299" y="235"/>
                        <a:pt x="299" y="235"/>
                        <a:pt x="299" y="235"/>
                      </a:cubicBezTo>
                      <a:cubicBezTo>
                        <a:pt x="298" y="237"/>
                        <a:pt x="298" y="237"/>
                        <a:pt x="298" y="237"/>
                      </a:cubicBezTo>
                      <a:cubicBezTo>
                        <a:pt x="299" y="236"/>
                        <a:pt x="299" y="236"/>
                        <a:pt x="299" y="236"/>
                      </a:cubicBezTo>
                      <a:cubicBezTo>
                        <a:pt x="300" y="236"/>
                        <a:pt x="300" y="236"/>
                        <a:pt x="300" y="236"/>
                      </a:cubicBezTo>
                      <a:cubicBezTo>
                        <a:pt x="301" y="236"/>
                        <a:pt x="301" y="236"/>
                        <a:pt x="301" y="236"/>
                      </a:cubicBezTo>
                      <a:cubicBezTo>
                        <a:pt x="301" y="236"/>
                        <a:pt x="301" y="236"/>
                        <a:pt x="301" y="236"/>
                      </a:cubicBezTo>
                      <a:cubicBezTo>
                        <a:pt x="301" y="237"/>
                        <a:pt x="301" y="237"/>
                        <a:pt x="301" y="237"/>
                      </a:cubicBezTo>
                      <a:cubicBezTo>
                        <a:pt x="301" y="237"/>
                        <a:pt x="301" y="237"/>
                        <a:pt x="301" y="237"/>
                      </a:cubicBezTo>
                      <a:cubicBezTo>
                        <a:pt x="300" y="237"/>
                        <a:pt x="300" y="237"/>
                        <a:pt x="300" y="237"/>
                      </a:cubicBezTo>
                      <a:cubicBezTo>
                        <a:pt x="300" y="238"/>
                        <a:pt x="300" y="238"/>
                        <a:pt x="300" y="238"/>
                      </a:cubicBezTo>
                      <a:cubicBezTo>
                        <a:pt x="300" y="238"/>
                        <a:pt x="300" y="238"/>
                        <a:pt x="300" y="238"/>
                      </a:cubicBezTo>
                      <a:cubicBezTo>
                        <a:pt x="301" y="238"/>
                        <a:pt x="301" y="238"/>
                        <a:pt x="301" y="238"/>
                      </a:cubicBezTo>
                      <a:cubicBezTo>
                        <a:pt x="301" y="237"/>
                        <a:pt x="301" y="237"/>
                        <a:pt x="301" y="237"/>
                      </a:cubicBezTo>
                      <a:cubicBezTo>
                        <a:pt x="302" y="238"/>
                        <a:pt x="302" y="238"/>
                        <a:pt x="302" y="238"/>
                      </a:cubicBezTo>
                      <a:cubicBezTo>
                        <a:pt x="303" y="239"/>
                        <a:pt x="303" y="239"/>
                        <a:pt x="303" y="239"/>
                      </a:cubicBezTo>
                      <a:cubicBezTo>
                        <a:pt x="302" y="240"/>
                        <a:pt x="302" y="240"/>
                        <a:pt x="302" y="240"/>
                      </a:cubicBezTo>
                      <a:cubicBezTo>
                        <a:pt x="301" y="240"/>
                        <a:pt x="301" y="240"/>
                        <a:pt x="301" y="240"/>
                      </a:cubicBezTo>
                      <a:cubicBezTo>
                        <a:pt x="301" y="240"/>
                        <a:pt x="301" y="240"/>
                        <a:pt x="301" y="240"/>
                      </a:cubicBezTo>
                      <a:cubicBezTo>
                        <a:pt x="300" y="240"/>
                        <a:pt x="300" y="240"/>
                        <a:pt x="300" y="240"/>
                      </a:cubicBezTo>
                      <a:cubicBezTo>
                        <a:pt x="301" y="241"/>
                        <a:pt x="301" y="241"/>
                        <a:pt x="301" y="241"/>
                      </a:cubicBezTo>
                      <a:cubicBezTo>
                        <a:pt x="301" y="241"/>
                        <a:pt x="301" y="241"/>
                        <a:pt x="301" y="241"/>
                      </a:cubicBezTo>
                      <a:cubicBezTo>
                        <a:pt x="302" y="241"/>
                        <a:pt x="302" y="241"/>
                        <a:pt x="302" y="241"/>
                      </a:cubicBezTo>
                      <a:cubicBezTo>
                        <a:pt x="302" y="241"/>
                        <a:pt x="302" y="241"/>
                        <a:pt x="302" y="241"/>
                      </a:cubicBezTo>
                      <a:cubicBezTo>
                        <a:pt x="303" y="241"/>
                        <a:pt x="303" y="241"/>
                        <a:pt x="303" y="241"/>
                      </a:cubicBezTo>
                      <a:cubicBezTo>
                        <a:pt x="303" y="242"/>
                        <a:pt x="303" y="242"/>
                        <a:pt x="303" y="242"/>
                      </a:cubicBezTo>
                      <a:cubicBezTo>
                        <a:pt x="302" y="242"/>
                        <a:pt x="302" y="242"/>
                        <a:pt x="302" y="242"/>
                      </a:cubicBezTo>
                      <a:cubicBezTo>
                        <a:pt x="303" y="242"/>
                        <a:pt x="303" y="242"/>
                        <a:pt x="303" y="242"/>
                      </a:cubicBezTo>
                      <a:cubicBezTo>
                        <a:pt x="303" y="242"/>
                        <a:pt x="303" y="242"/>
                        <a:pt x="303" y="242"/>
                      </a:cubicBezTo>
                      <a:cubicBezTo>
                        <a:pt x="304" y="243"/>
                        <a:pt x="304" y="243"/>
                        <a:pt x="304" y="243"/>
                      </a:cubicBezTo>
                      <a:cubicBezTo>
                        <a:pt x="304" y="244"/>
                        <a:pt x="304" y="244"/>
                        <a:pt x="304" y="244"/>
                      </a:cubicBezTo>
                      <a:cubicBezTo>
                        <a:pt x="303" y="244"/>
                        <a:pt x="303" y="244"/>
                        <a:pt x="303" y="244"/>
                      </a:cubicBezTo>
                      <a:cubicBezTo>
                        <a:pt x="302" y="245"/>
                        <a:pt x="302" y="245"/>
                        <a:pt x="302" y="245"/>
                      </a:cubicBezTo>
                      <a:cubicBezTo>
                        <a:pt x="302" y="245"/>
                        <a:pt x="302" y="245"/>
                        <a:pt x="302" y="245"/>
                      </a:cubicBezTo>
                      <a:cubicBezTo>
                        <a:pt x="301" y="245"/>
                        <a:pt x="301" y="245"/>
                        <a:pt x="301" y="245"/>
                      </a:cubicBezTo>
                      <a:cubicBezTo>
                        <a:pt x="302" y="245"/>
                        <a:pt x="302" y="245"/>
                        <a:pt x="302" y="245"/>
                      </a:cubicBezTo>
                      <a:cubicBezTo>
                        <a:pt x="302" y="246"/>
                        <a:pt x="302" y="246"/>
                        <a:pt x="302" y="246"/>
                      </a:cubicBezTo>
                      <a:cubicBezTo>
                        <a:pt x="301" y="246"/>
                        <a:pt x="301" y="246"/>
                        <a:pt x="301" y="246"/>
                      </a:cubicBezTo>
                      <a:cubicBezTo>
                        <a:pt x="300" y="245"/>
                        <a:pt x="300" y="245"/>
                        <a:pt x="300" y="245"/>
                      </a:cubicBezTo>
                      <a:cubicBezTo>
                        <a:pt x="299" y="245"/>
                        <a:pt x="299" y="245"/>
                        <a:pt x="299" y="245"/>
                      </a:cubicBezTo>
                      <a:cubicBezTo>
                        <a:pt x="300" y="246"/>
                        <a:pt x="300" y="246"/>
                        <a:pt x="300" y="246"/>
                      </a:cubicBezTo>
                      <a:cubicBezTo>
                        <a:pt x="300" y="247"/>
                        <a:pt x="300" y="247"/>
                        <a:pt x="300" y="247"/>
                      </a:cubicBezTo>
                      <a:cubicBezTo>
                        <a:pt x="301" y="247"/>
                        <a:pt x="301" y="247"/>
                        <a:pt x="301" y="247"/>
                      </a:cubicBezTo>
                      <a:cubicBezTo>
                        <a:pt x="301" y="248"/>
                        <a:pt x="301" y="248"/>
                        <a:pt x="301" y="248"/>
                      </a:cubicBezTo>
                      <a:cubicBezTo>
                        <a:pt x="301" y="248"/>
                        <a:pt x="301" y="248"/>
                        <a:pt x="301" y="248"/>
                      </a:cubicBezTo>
                      <a:cubicBezTo>
                        <a:pt x="300" y="248"/>
                        <a:pt x="300" y="248"/>
                        <a:pt x="300" y="248"/>
                      </a:cubicBezTo>
                      <a:cubicBezTo>
                        <a:pt x="300" y="249"/>
                        <a:pt x="300" y="249"/>
                        <a:pt x="300" y="249"/>
                      </a:cubicBezTo>
                      <a:cubicBezTo>
                        <a:pt x="299" y="249"/>
                        <a:pt x="299" y="249"/>
                        <a:pt x="299" y="249"/>
                      </a:cubicBezTo>
                      <a:cubicBezTo>
                        <a:pt x="300" y="249"/>
                        <a:pt x="300" y="249"/>
                        <a:pt x="300" y="249"/>
                      </a:cubicBezTo>
                      <a:cubicBezTo>
                        <a:pt x="301" y="249"/>
                        <a:pt x="301" y="249"/>
                        <a:pt x="301" y="249"/>
                      </a:cubicBezTo>
                      <a:cubicBezTo>
                        <a:pt x="301" y="249"/>
                        <a:pt x="301" y="249"/>
                        <a:pt x="301" y="249"/>
                      </a:cubicBezTo>
                      <a:cubicBezTo>
                        <a:pt x="302" y="248"/>
                        <a:pt x="302" y="248"/>
                        <a:pt x="302" y="248"/>
                      </a:cubicBezTo>
                      <a:cubicBezTo>
                        <a:pt x="303" y="248"/>
                        <a:pt x="303" y="248"/>
                        <a:pt x="303" y="248"/>
                      </a:cubicBezTo>
                      <a:cubicBezTo>
                        <a:pt x="303" y="249"/>
                        <a:pt x="303" y="249"/>
                        <a:pt x="303" y="249"/>
                      </a:cubicBezTo>
                      <a:cubicBezTo>
                        <a:pt x="303" y="249"/>
                        <a:pt x="303" y="249"/>
                        <a:pt x="303" y="249"/>
                      </a:cubicBezTo>
                      <a:cubicBezTo>
                        <a:pt x="303" y="250"/>
                        <a:pt x="303" y="250"/>
                        <a:pt x="303" y="250"/>
                      </a:cubicBezTo>
                      <a:cubicBezTo>
                        <a:pt x="303" y="250"/>
                        <a:pt x="303" y="250"/>
                        <a:pt x="303" y="250"/>
                      </a:cubicBezTo>
                      <a:cubicBezTo>
                        <a:pt x="303" y="250"/>
                        <a:pt x="303" y="250"/>
                        <a:pt x="303" y="250"/>
                      </a:cubicBezTo>
                      <a:cubicBezTo>
                        <a:pt x="303" y="251"/>
                        <a:pt x="303" y="251"/>
                        <a:pt x="303" y="251"/>
                      </a:cubicBezTo>
                      <a:cubicBezTo>
                        <a:pt x="303" y="251"/>
                        <a:pt x="303" y="251"/>
                        <a:pt x="303" y="251"/>
                      </a:cubicBezTo>
                      <a:cubicBezTo>
                        <a:pt x="304" y="250"/>
                        <a:pt x="304" y="250"/>
                        <a:pt x="304" y="250"/>
                      </a:cubicBezTo>
                      <a:cubicBezTo>
                        <a:pt x="304" y="251"/>
                        <a:pt x="304" y="251"/>
                        <a:pt x="304" y="251"/>
                      </a:cubicBezTo>
                      <a:cubicBezTo>
                        <a:pt x="305" y="251"/>
                        <a:pt x="305" y="251"/>
                        <a:pt x="305" y="251"/>
                      </a:cubicBezTo>
                      <a:cubicBezTo>
                        <a:pt x="305" y="252"/>
                        <a:pt x="305" y="252"/>
                        <a:pt x="305" y="252"/>
                      </a:cubicBezTo>
                      <a:cubicBezTo>
                        <a:pt x="305" y="252"/>
                        <a:pt x="305" y="252"/>
                        <a:pt x="305" y="252"/>
                      </a:cubicBezTo>
                      <a:cubicBezTo>
                        <a:pt x="305" y="253"/>
                        <a:pt x="305" y="253"/>
                        <a:pt x="305" y="253"/>
                      </a:cubicBezTo>
                      <a:cubicBezTo>
                        <a:pt x="305" y="253"/>
                        <a:pt x="305" y="253"/>
                        <a:pt x="305" y="253"/>
                      </a:cubicBezTo>
                      <a:cubicBezTo>
                        <a:pt x="306" y="251"/>
                        <a:pt x="306" y="251"/>
                        <a:pt x="306" y="251"/>
                      </a:cubicBezTo>
                      <a:cubicBezTo>
                        <a:pt x="306" y="252"/>
                        <a:pt x="306" y="252"/>
                        <a:pt x="306" y="252"/>
                      </a:cubicBezTo>
                      <a:cubicBezTo>
                        <a:pt x="306" y="252"/>
                        <a:pt x="306" y="252"/>
                        <a:pt x="306" y="252"/>
                      </a:cubicBezTo>
                      <a:cubicBezTo>
                        <a:pt x="307" y="253"/>
                        <a:pt x="307" y="253"/>
                        <a:pt x="307" y="253"/>
                      </a:cubicBezTo>
                      <a:cubicBezTo>
                        <a:pt x="305" y="253"/>
                        <a:pt x="305" y="253"/>
                        <a:pt x="305" y="253"/>
                      </a:cubicBezTo>
                      <a:cubicBezTo>
                        <a:pt x="304" y="255"/>
                        <a:pt x="304" y="255"/>
                        <a:pt x="304" y="255"/>
                      </a:cubicBezTo>
                      <a:cubicBezTo>
                        <a:pt x="303" y="255"/>
                        <a:pt x="303" y="255"/>
                        <a:pt x="303" y="255"/>
                      </a:cubicBezTo>
                      <a:cubicBezTo>
                        <a:pt x="302" y="255"/>
                        <a:pt x="302" y="255"/>
                        <a:pt x="302" y="255"/>
                      </a:cubicBezTo>
                      <a:cubicBezTo>
                        <a:pt x="303" y="256"/>
                        <a:pt x="303" y="256"/>
                        <a:pt x="303" y="256"/>
                      </a:cubicBezTo>
                      <a:cubicBezTo>
                        <a:pt x="304" y="256"/>
                        <a:pt x="304" y="256"/>
                        <a:pt x="304" y="256"/>
                      </a:cubicBezTo>
                      <a:cubicBezTo>
                        <a:pt x="306" y="254"/>
                        <a:pt x="306" y="254"/>
                        <a:pt x="306" y="254"/>
                      </a:cubicBezTo>
                      <a:cubicBezTo>
                        <a:pt x="306" y="254"/>
                        <a:pt x="306" y="254"/>
                        <a:pt x="306" y="254"/>
                      </a:cubicBezTo>
                      <a:cubicBezTo>
                        <a:pt x="306" y="255"/>
                        <a:pt x="306" y="255"/>
                        <a:pt x="306" y="255"/>
                      </a:cubicBezTo>
                      <a:cubicBezTo>
                        <a:pt x="306" y="255"/>
                        <a:pt x="306" y="255"/>
                        <a:pt x="306" y="255"/>
                      </a:cubicBezTo>
                      <a:cubicBezTo>
                        <a:pt x="305" y="256"/>
                        <a:pt x="305" y="256"/>
                        <a:pt x="305" y="256"/>
                      </a:cubicBezTo>
                      <a:cubicBezTo>
                        <a:pt x="306" y="256"/>
                        <a:pt x="306" y="256"/>
                        <a:pt x="306" y="256"/>
                      </a:cubicBezTo>
                      <a:cubicBezTo>
                        <a:pt x="307" y="255"/>
                        <a:pt x="307" y="255"/>
                        <a:pt x="307" y="255"/>
                      </a:cubicBezTo>
                      <a:cubicBezTo>
                        <a:pt x="307" y="254"/>
                        <a:pt x="307" y="254"/>
                        <a:pt x="307" y="254"/>
                      </a:cubicBezTo>
                      <a:cubicBezTo>
                        <a:pt x="308" y="254"/>
                        <a:pt x="308" y="254"/>
                        <a:pt x="308" y="254"/>
                      </a:cubicBezTo>
                      <a:cubicBezTo>
                        <a:pt x="308" y="254"/>
                        <a:pt x="308" y="254"/>
                        <a:pt x="308" y="254"/>
                      </a:cubicBezTo>
                      <a:cubicBezTo>
                        <a:pt x="308" y="255"/>
                        <a:pt x="308" y="255"/>
                        <a:pt x="308" y="255"/>
                      </a:cubicBezTo>
                      <a:cubicBezTo>
                        <a:pt x="307" y="255"/>
                        <a:pt x="307" y="255"/>
                        <a:pt x="307" y="255"/>
                      </a:cubicBezTo>
                      <a:cubicBezTo>
                        <a:pt x="308" y="255"/>
                        <a:pt x="308" y="255"/>
                        <a:pt x="308" y="255"/>
                      </a:cubicBezTo>
                      <a:cubicBezTo>
                        <a:pt x="309" y="255"/>
                        <a:pt x="309" y="255"/>
                        <a:pt x="309" y="255"/>
                      </a:cubicBezTo>
                      <a:cubicBezTo>
                        <a:pt x="309" y="255"/>
                        <a:pt x="309" y="255"/>
                        <a:pt x="309" y="255"/>
                      </a:cubicBezTo>
                      <a:cubicBezTo>
                        <a:pt x="308" y="256"/>
                        <a:pt x="308" y="256"/>
                        <a:pt x="308" y="256"/>
                      </a:cubicBezTo>
                      <a:cubicBezTo>
                        <a:pt x="307" y="257"/>
                        <a:pt x="307" y="257"/>
                        <a:pt x="307" y="257"/>
                      </a:cubicBezTo>
                      <a:cubicBezTo>
                        <a:pt x="308" y="257"/>
                        <a:pt x="308" y="257"/>
                        <a:pt x="308" y="257"/>
                      </a:cubicBezTo>
                      <a:cubicBezTo>
                        <a:pt x="308" y="256"/>
                        <a:pt x="308" y="256"/>
                        <a:pt x="308" y="256"/>
                      </a:cubicBezTo>
                      <a:cubicBezTo>
                        <a:pt x="310" y="255"/>
                        <a:pt x="310" y="255"/>
                        <a:pt x="310" y="255"/>
                      </a:cubicBezTo>
                      <a:cubicBezTo>
                        <a:pt x="310" y="255"/>
                        <a:pt x="310" y="255"/>
                        <a:pt x="310" y="255"/>
                      </a:cubicBezTo>
                      <a:cubicBezTo>
                        <a:pt x="310" y="255"/>
                        <a:pt x="310" y="255"/>
                        <a:pt x="310" y="255"/>
                      </a:cubicBezTo>
                      <a:cubicBezTo>
                        <a:pt x="310" y="256"/>
                        <a:pt x="310" y="256"/>
                        <a:pt x="310" y="256"/>
                      </a:cubicBezTo>
                      <a:cubicBezTo>
                        <a:pt x="311" y="255"/>
                        <a:pt x="311" y="255"/>
                        <a:pt x="311" y="255"/>
                      </a:cubicBezTo>
                      <a:cubicBezTo>
                        <a:pt x="311" y="255"/>
                        <a:pt x="311" y="255"/>
                        <a:pt x="311" y="255"/>
                      </a:cubicBezTo>
                      <a:cubicBezTo>
                        <a:pt x="311" y="257"/>
                        <a:pt x="311" y="257"/>
                        <a:pt x="311" y="257"/>
                      </a:cubicBezTo>
                      <a:cubicBezTo>
                        <a:pt x="310" y="257"/>
                        <a:pt x="310" y="257"/>
                        <a:pt x="310" y="257"/>
                      </a:cubicBezTo>
                      <a:cubicBezTo>
                        <a:pt x="311" y="257"/>
                        <a:pt x="311" y="257"/>
                        <a:pt x="311" y="257"/>
                      </a:cubicBezTo>
                      <a:cubicBezTo>
                        <a:pt x="311" y="257"/>
                        <a:pt x="311" y="257"/>
                        <a:pt x="311" y="257"/>
                      </a:cubicBezTo>
                      <a:cubicBezTo>
                        <a:pt x="312" y="258"/>
                        <a:pt x="312" y="258"/>
                        <a:pt x="312" y="258"/>
                      </a:cubicBezTo>
                      <a:cubicBezTo>
                        <a:pt x="313" y="257"/>
                        <a:pt x="313" y="257"/>
                        <a:pt x="313" y="257"/>
                      </a:cubicBezTo>
                      <a:cubicBezTo>
                        <a:pt x="314" y="257"/>
                        <a:pt x="314" y="257"/>
                        <a:pt x="314" y="257"/>
                      </a:cubicBezTo>
                      <a:cubicBezTo>
                        <a:pt x="315" y="257"/>
                        <a:pt x="315" y="257"/>
                        <a:pt x="315" y="257"/>
                      </a:cubicBezTo>
                      <a:cubicBezTo>
                        <a:pt x="315" y="258"/>
                        <a:pt x="315" y="258"/>
                        <a:pt x="315" y="258"/>
                      </a:cubicBezTo>
                      <a:cubicBezTo>
                        <a:pt x="314" y="258"/>
                        <a:pt x="314" y="258"/>
                        <a:pt x="314" y="258"/>
                      </a:cubicBezTo>
                      <a:cubicBezTo>
                        <a:pt x="314" y="258"/>
                        <a:pt x="314" y="258"/>
                        <a:pt x="314" y="258"/>
                      </a:cubicBezTo>
                      <a:cubicBezTo>
                        <a:pt x="316" y="258"/>
                        <a:pt x="316" y="258"/>
                        <a:pt x="316" y="258"/>
                      </a:cubicBezTo>
                      <a:cubicBezTo>
                        <a:pt x="317" y="259"/>
                        <a:pt x="317" y="259"/>
                        <a:pt x="317" y="259"/>
                      </a:cubicBezTo>
                      <a:cubicBezTo>
                        <a:pt x="315" y="259"/>
                        <a:pt x="315" y="259"/>
                        <a:pt x="315" y="259"/>
                      </a:cubicBezTo>
                      <a:cubicBezTo>
                        <a:pt x="315" y="260"/>
                        <a:pt x="315" y="260"/>
                        <a:pt x="315" y="260"/>
                      </a:cubicBezTo>
                      <a:cubicBezTo>
                        <a:pt x="313" y="260"/>
                        <a:pt x="313" y="260"/>
                        <a:pt x="313" y="260"/>
                      </a:cubicBezTo>
                      <a:cubicBezTo>
                        <a:pt x="313" y="260"/>
                        <a:pt x="313" y="260"/>
                        <a:pt x="313" y="260"/>
                      </a:cubicBezTo>
                      <a:cubicBezTo>
                        <a:pt x="312" y="260"/>
                        <a:pt x="312" y="260"/>
                        <a:pt x="312" y="260"/>
                      </a:cubicBezTo>
                      <a:cubicBezTo>
                        <a:pt x="311" y="261"/>
                        <a:pt x="311" y="261"/>
                        <a:pt x="311" y="261"/>
                      </a:cubicBezTo>
                      <a:cubicBezTo>
                        <a:pt x="309" y="261"/>
                        <a:pt x="309" y="261"/>
                        <a:pt x="309" y="261"/>
                      </a:cubicBezTo>
                      <a:cubicBezTo>
                        <a:pt x="307" y="261"/>
                        <a:pt x="307" y="261"/>
                        <a:pt x="307" y="261"/>
                      </a:cubicBezTo>
                      <a:cubicBezTo>
                        <a:pt x="307" y="262"/>
                        <a:pt x="307" y="262"/>
                        <a:pt x="307" y="262"/>
                      </a:cubicBezTo>
                      <a:cubicBezTo>
                        <a:pt x="309" y="261"/>
                        <a:pt x="309" y="261"/>
                        <a:pt x="309" y="261"/>
                      </a:cubicBezTo>
                      <a:cubicBezTo>
                        <a:pt x="310" y="261"/>
                        <a:pt x="310" y="261"/>
                        <a:pt x="310" y="261"/>
                      </a:cubicBezTo>
                      <a:cubicBezTo>
                        <a:pt x="311" y="261"/>
                        <a:pt x="311" y="261"/>
                        <a:pt x="311" y="261"/>
                      </a:cubicBezTo>
                      <a:cubicBezTo>
                        <a:pt x="311" y="261"/>
                        <a:pt x="311" y="261"/>
                        <a:pt x="311" y="261"/>
                      </a:cubicBezTo>
                      <a:cubicBezTo>
                        <a:pt x="309" y="262"/>
                        <a:pt x="309" y="262"/>
                        <a:pt x="309" y="262"/>
                      </a:cubicBezTo>
                      <a:cubicBezTo>
                        <a:pt x="308" y="262"/>
                        <a:pt x="308" y="262"/>
                        <a:pt x="308" y="262"/>
                      </a:cubicBezTo>
                      <a:cubicBezTo>
                        <a:pt x="306" y="263"/>
                        <a:pt x="306" y="263"/>
                        <a:pt x="306" y="263"/>
                      </a:cubicBezTo>
                      <a:cubicBezTo>
                        <a:pt x="306" y="263"/>
                        <a:pt x="306" y="263"/>
                        <a:pt x="306" y="263"/>
                      </a:cubicBezTo>
                      <a:cubicBezTo>
                        <a:pt x="305" y="263"/>
                        <a:pt x="305" y="263"/>
                        <a:pt x="305" y="263"/>
                      </a:cubicBezTo>
                      <a:cubicBezTo>
                        <a:pt x="304" y="264"/>
                        <a:pt x="304" y="264"/>
                        <a:pt x="304" y="264"/>
                      </a:cubicBezTo>
                      <a:cubicBezTo>
                        <a:pt x="304" y="264"/>
                        <a:pt x="304" y="264"/>
                        <a:pt x="304" y="264"/>
                      </a:cubicBezTo>
                      <a:cubicBezTo>
                        <a:pt x="303" y="263"/>
                        <a:pt x="303" y="263"/>
                        <a:pt x="303" y="263"/>
                      </a:cubicBezTo>
                      <a:cubicBezTo>
                        <a:pt x="302" y="262"/>
                        <a:pt x="302" y="262"/>
                        <a:pt x="302" y="262"/>
                      </a:cubicBezTo>
                      <a:cubicBezTo>
                        <a:pt x="302" y="263"/>
                        <a:pt x="302" y="263"/>
                        <a:pt x="302" y="263"/>
                      </a:cubicBezTo>
                      <a:cubicBezTo>
                        <a:pt x="301" y="263"/>
                        <a:pt x="301" y="263"/>
                        <a:pt x="301" y="263"/>
                      </a:cubicBezTo>
                      <a:cubicBezTo>
                        <a:pt x="302" y="263"/>
                        <a:pt x="302" y="263"/>
                        <a:pt x="302" y="263"/>
                      </a:cubicBezTo>
                      <a:cubicBezTo>
                        <a:pt x="302" y="264"/>
                        <a:pt x="302" y="264"/>
                        <a:pt x="302" y="264"/>
                      </a:cubicBezTo>
                      <a:cubicBezTo>
                        <a:pt x="304" y="265"/>
                        <a:pt x="304" y="265"/>
                        <a:pt x="304" y="265"/>
                      </a:cubicBezTo>
                      <a:cubicBezTo>
                        <a:pt x="304" y="265"/>
                        <a:pt x="304" y="265"/>
                        <a:pt x="304" y="265"/>
                      </a:cubicBezTo>
                      <a:cubicBezTo>
                        <a:pt x="303" y="265"/>
                        <a:pt x="303" y="265"/>
                        <a:pt x="303" y="265"/>
                      </a:cubicBezTo>
                      <a:cubicBezTo>
                        <a:pt x="303" y="266"/>
                        <a:pt x="303" y="266"/>
                        <a:pt x="303" y="266"/>
                      </a:cubicBezTo>
                      <a:cubicBezTo>
                        <a:pt x="303" y="266"/>
                        <a:pt x="303" y="266"/>
                        <a:pt x="303" y="266"/>
                      </a:cubicBezTo>
                      <a:cubicBezTo>
                        <a:pt x="304" y="266"/>
                        <a:pt x="304" y="266"/>
                        <a:pt x="304" y="266"/>
                      </a:cubicBezTo>
                      <a:cubicBezTo>
                        <a:pt x="304" y="266"/>
                        <a:pt x="304" y="266"/>
                        <a:pt x="304" y="266"/>
                      </a:cubicBezTo>
                      <a:cubicBezTo>
                        <a:pt x="304" y="266"/>
                        <a:pt x="304" y="266"/>
                        <a:pt x="304" y="266"/>
                      </a:cubicBezTo>
                      <a:cubicBezTo>
                        <a:pt x="305" y="265"/>
                        <a:pt x="305" y="265"/>
                        <a:pt x="305" y="265"/>
                      </a:cubicBezTo>
                      <a:cubicBezTo>
                        <a:pt x="306" y="265"/>
                        <a:pt x="306" y="265"/>
                        <a:pt x="306" y="265"/>
                      </a:cubicBezTo>
                      <a:cubicBezTo>
                        <a:pt x="307" y="264"/>
                        <a:pt x="307" y="264"/>
                        <a:pt x="307" y="264"/>
                      </a:cubicBezTo>
                      <a:cubicBezTo>
                        <a:pt x="308" y="264"/>
                        <a:pt x="308" y="264"/>
                        <a:pt x="308" y="264"/>
                      </a:cubicBezTo>
                      <a:cubicBezTo>
                        <a:pt x="308" y="263"/>
                        <a:pt x="308" y="263"/>
                        <a:pt x="308" y="263"/>
                      </a:cubicBezTo>
                      <a:cubicBezTo>
                        <a:pt x="309" y="262"/>
                        <a:pt x="309" y="262"/>
                        <a:pt x="309" y="262"/>
                      </a:cubicBezTo>
                      <a:cubicBezTo>
                        <a:pt x="310" y="262"/>
                        <a:pt x="310" y="262"/>
                        <a:pt x="310" y="262"/>
                      </a:cubicBezTo>
                      <a:cubicBezTo>
                        <a:pt x="312" y="262"/>
                        <a:pt x="312" y="262"/>
                        <a:pt x="312" y="262"/>
                      </a:cubicBezTo>
                      <a:cubicBezTo>
                        <a:pt x="313" y="262"/>
                        <a:pt x="313" y="262"/>
                        <a:pt x="313" y="262"/>
                      </a:cubicBezTo>
                      <a:cubicBezTo>
                        <a:pt x="314" y="262"/>
                        <a:pt x="314" y="262"/>
                        <a:pt x="314" y="262"/>
                      </a:cubicBezTo>
                      <a:cubicBezTo>
                        <a:pt x="313" y="262"/>
                        <a:pt x="313" y="262"/>
                        <a:pt x="313" y="262"/>
                      </a:cubicBezTo>
                      <a:cubicBezTo>
                        <a:pt x="312" y="262"/>
                        <a:pt x="312" y="262"/>
                        <a:pt x="312" y="262"/>
                      </a:cubicBezTo>
                      <a:cubicBezTo>
                        <a:pt x="312" y="261"/>
                        <a:pt x="312" y="261"/>
                        <a:pt x="312" y="261"/>
                      </a:cubicBezTo>
                      <a:cubicBezTo>
                        <a:pt x="313" y="261"/>
                        <a:pt x="313" y="261"/>
                        <a:pt x="313" y="261"/>
                      </a:cubicBezTo>
                      <a:cubicBezTo>
                        <a:pt x="315" y="261"/>
                        <a:pt x="315" y="261"/>
                        <a:pt x="315" y="261"/>
                      </a:cubicBezTo>
                      <a:cubicBezTo>
                        <a:pt x="316" y="261"/>
                        <a:pt x="316" y="261"/>
                        <a:pt x="316" y="261"/>
                      </a:cubicBezTo>
                      <a:cubicBezTo>
                        <a:pt x="317" y="263"/>
                        <a:pt x="317" y="263"/>
                        <a:pt x="317" y="263"/>
                      </a:cubicBezTo>
                      <a:cubicBezTo>
                        <a:pt x="317" y="263"/>
                        <a:pt x="317" y="263"/>
                        <a:pt x="317" y="263"/>
                      </a:cubicBezTo>
                      <a:cubicBezTo>
                        <a:pt x="316" y="264"/>
                        <a:pt x="316" y="264"/>
                        <a:pt x="316" y="264"/>
                      </a:cubicBezTo>
                      <a:cubicBezTo>
                        <a:pt x="315" y="264"/>
                        <a:pt x="315" y="264"/>
                        <a:pt x="315" y="264"/>
                      </a:cubicBezTo>
                      <a:cubicBezTo>
                        <a:pt x="314" y="265"/>
                        <a:pt x="314" y="265"/>
                        <a:pt x="314" y="265"/>
                      </a:cubicBezTo>
                      <a:cubicBezTo>
                        <a:pt x="316" y="265"/>
                        <a:pt x="316" y="265"/>
                        <a:pt x="316" y="265"/>
                      </a:cubicBezTo>
                      <a:cubicBezTo>
                        <a:pt x="316" y="265"/>
                        <a:pt x="316" y="265"/>
                        <a:pt x="316" y="265"/>
                      </a:cubicBezTo>
                      <a:cubicBezTo>
                        <a:pt x="316" y="265"/>
                        <a:pt x="316" y="265"/>
                        <a:pt x="316" y="265"/>
                      </a:cubicBezTo>
                      <a:cubicBezTo>
                        <a:pt x="317" y="264"/>
                        <a:pt x="317" y="264"/>
                        <a:pt x="317" y="264"/>
                      </a:cubicBezTo>
                      <a:cubicBezTo>
                        <a:pt x="318" y="264"/>
                        <a:pt x="318" y="264"/>
                        <a:pt x="318" y="264"/>
                      </a:cubicBezTo>
                      <a:cubicBezTo>
                        <a:pt x="319" y="264"/>
                        <a:pt x="319" y="264"/>
                        <a:pt x="319" y="264"/>
                      </a:cubicBezTo>
                      <a:cubicBezTo>
                        <a:pt x="319" y="264"/>
                        <a:pt x="319" y="264"/>
                        <a:pt x="319" y="264"/>
                      </a:cubicBezTo>
                      <a:cubicBezTo>
                        <a:pt x="319" y="264"/>
                        <a:pt x="319" y="264"/>
                        <a:pt x="319" y="264"/>
                      </a:cubicBezTo>
                      <a:cubicBezTo>
                        <a:pt x="319" y="265"/>
                        <a:pt x="319" y="265"/>
                        <a:pt x="319" y="265"/>
                      </a:cubicBezTo>
                      <a:cubicBezTo>
                        <a:pt x="320" y="265"/>
                        <a:pt x="320" y="265"/>
                        <a:pt x="320" y="265"/>
                      </a:cubicBezTo>
                      <a:cubicBezTo>
                        <a:pt x="321" y="265"/>
                        <a:pt x="321" y="265"/>
                        <a:pt x="321" y="265"/>
                      </a:cubicBezTo>
                      <a:cubicBezTo>
                        <a:pt x="321" y="266"/>
                        <a:pt x="321" y="266"/>
                        <a:pt x="321" y="266"/>
                      </a:cubicBezTo>
                      <a:cubicBezTo>
                        <a:pt x="320" y="265"/>
                        <a:pt x="320" y="265"/>
                        <a:pt x="320" y="265"/>
                      </a:cubicBezTo>
                      <a:cubicBezTo>
                        <a:pt x="320" y="265"/>
                        <a:pt x="320" y="265"/>
                        <a:pt x="320" y="265"/>
                      </a:cubicBezTo>
                      <a:cubicBezTo>
                        <a:pt x="320" y="266"/>
                        <a:pt x="320" y="266"/>
                        <a:pt x="320" y="266"/>
                      </a:cubicBezTo>
                      <a:cubicBezTo>
                        <a:pt x="321" y="267"/>
                        <a:pt x="321" y="267"/>
                        <a:pt x="321" y="267"/>
                      </a:cubicBezTo>
                      <a:cubicBezTo>
                        <a:pt x="322" y="267"/>
                        <a:pt x="322" y="267"/>
                        <a:pt x="322" y="267"/>
                      </a:cubicBezTo>
                      <a:cubicBezTo>
                        <a:pt x="321" y="268"/>
                        <a:pt x="321" y="268"/>
                        <a:pt x="321" y="268"/>
                      </a:cubicBezTo>
                      <a:cubicBezTo>
                        <a:pt x="320" y="268"/>
                        <a:pt x="320" y="268"/>
                        <a:pt x="320" y="268"/>
                      </a:cubicBezTo>
                      <a:cubicBezTo>
                        <a:pt x="319" y="268"/>
                        <a:pt x="319" y="268"/>
                        <a:pt x="319" y="268"/>
                      </a:cubicBezTo>
                      <a:cubicBezTo>
                        <a:pt x="321" y="268"/>
                        <a:pt x="321" y="268"/>
                        <a:pt x="321" y="268"/>
                      </a:cubicBezTo>
                      <a:cubicBezTo>
                        <a:pt x="320" y="269"/>
                        <a:pt x="320" y="269"/>
                        <a:pt x="320" y="269"/>
                      </a:cubicBezTo>
                      <a:cubicBezTo>
                        <a:pt x="320" y="269"/>
                        <a:pt x="320" y="269"/>
                        <a:pt x="320" y="269"/>
                      </a:cubicBezTo>
                      <a:cubicBezTo>
                        <a:pt x="320" y="270"/>
                        <a:pt x="320" y="270"/>
                        <a:pt x="320" y="270"/>
                      </a:cubicBezTo>
                      <a:cubicBezTo>
                        <a:pt x="319" y="270"/>
                        <a:pt x="319" y="270"/>
                        <a:pt x="319" y="270"/>
                      </a:cubicBezTo>
                      <a:cubicBezTo>
                        <a:pt x="318" y="270"/>
                        <a:pt x="318" y="270"/>
                        <a:pt x="318" y="270"/>
                      </a:cubicBezTo>
                      <a:cubicBezTo>
                        <a:pt x="318" y="270"/>
                        <a:pt x="318" y="270"/>
                        <a:pt x="318" y="270"/>
                      </a:cubicBezTo>
                      <a:cubicBezTo>
                        <a:pt x="319" y="271"/>
                        <a:pt x="319" y="271"/>
                        <a:pt x="319" y="271"/>
                      </a:cubicBezTo>
                      <a:cubicBezTo>
                        <a:pt x="320" y="271"/>
                        <a:pt x="320" y="271"/>
                        <a:pt x="320" y="271"/>
                      </a:cubicBezTo>
                      <a:cubicBezTo>
                        <a:pt x="321" y="271"/>
                        <a:pt x="321" y="271"/>
                        <a:pt x="321" y="271"/>
                      </a:cubicBezTo>
                      <a:cubicBezTo>
                        <a:pt x="320" y="272"/>
                        <a:pt x="320" y="272"/>
                        <a:pt x="320" y="272"/>
                      </a:cubicBezTo>
                      <a:cubicBezTo>
                        <a:pt x="319" y="272"/>
                        <a:pt x="319" y="272"/>
                        <a:pt x="319" y="272"/>
                      </a:cubicBezTo>
                      <a:cubicBezTo>
                        <a:pt x="319" y="272"/>
                        <a:pt x="319" y="272"/>
                        <a:pt x="319" y="272"/>
                      </a:cubicBezTo>
                      <a:cubicBezTo>
                        <a:pt x="320" y="272"/>
                        <a:pt x="320" y="272"/>
                        <a:pt x="320" y="272"/>
                      </a:cubicBezTo>
                      <a:cubicBezTo>
                        <a:pt x="320" y="272"/>
                        <a:pt x="320" y="272"/>
                        <a:pt x="320" y="272"/>
                      </a:cubicBezTo>
                      <a:cubicBezTo>
                        <a:pt x="321" y="272"/>
                        <a:pt x="321" y="272"/>
                        <a:pt x="321" y="272"/>
                      </a:cubicBezTo>
                      <a:cubicBezTo>
                        <a:pt x="320" y="273"/>
                        <a:pt x="320" y="273"/>
                        <a:pt x="320" y="273"/>
                      </a:cubicBezTo>
                      <a:cubicBezTo>
                        <a:pt x="320" y="274"/>
                        <a:pt x="320" y="274"/>
                        <a:pt x="320" y="274"/>
                      </a:cubicBezTo>
                      <a:cubicBezTo>
                        <a:pt x="320" y="274"/>
                        <a:pt x="320" y="274"/>
                        <a:pt x="320" y="274"/>
                      </a:cubicBezTo>
                      <a:cubicBezTo>
                        <a:pt x="319" y="274"/>
                        <a:pt x="319" y="274"/>
                        <a:pt x="319" y="274"/>
                      </a:cubicBezTo>
                      <a:cubicBezTo>
                        <a:pt x="318" y="275"/>
                        <a:pt x="318" y="275"/>
                        <a:pt x="318" y="275"/>
                      </a:cubicBezTo>
                      <a:cubicBezTo>
                        <a:pt x="317" y="275"/>
                        <a:pt x="317" y="275"/>
                        <a:pt x="317" y="275"/>
                      </a:cubicBezTo>
                      <a:cubicBezTo>
                        <a:pt x="316" y="276"/>
                        <a:pt x="316" y="276"/>
                        <a:pt x="316" y="276"/>
                      </a:cubicBezTo>
                      <a:cubicBezTo>
                        <a:pt x="316" y="276"/>
                        <a:pt x="316" y="276"/>
                        <a:pt x="316" y="276"/>
                      </a:cubicBezTo>
                      <a:cubicBezTo>
                        <a:pt x="315" y="276"/>
                        <a:pt x="315" y="276"/>
                        <a:pt x="315" y="276"/>
                      </a:cubicBezTo>
                      <a:cubicBezTo>
                        <a:pt x="315" y="276"/>
                        <a:pt x="315" y="276"/>
                        <a:pt x="315" y="276"/>
                      </a:cubicBezTo>
                      <a:cubicBezTo>
                        <a:pt x="314" y="277"/>
                        <a:pt x="314" y="277"/>
                        <a:pt x="314" y="277"/>
                      </a:cubicBezTo>
                      <a:cubicBezTo>
                        <a:pt x="314" y="277"/>
                        <a:pt x="314" y="277"/>
                        <a:pt x="314" y="277"/>
                      </a:cubicBezTo>
                      <a:cubicBezTo>
                        <a:pt x="313" y="277"/>
                        <a:pt x="313" y="277"/>
                        <a:pt x="313" y="277"/>
                      </a:cubicBezTo>
                      <a:cubicBezTo>
                        <a:pt x="313" y="277"/>
                        <a:pt x="313" y="277"/>
                        <a:pt x="313" y="277"/>
                      </a:cubicBezTo>
                      <a:cubicBezTo>
                        <a:pt x="312" y="277"/>
                        <a:pt x="312" y="277"/>
                        <a:pt x="312" y="277"/>
                      </a:cubicBezTo>
                      <a:cubicBezTo>
                        <a:pt x="312" y="277"/>
                        <a:pt x="312" y="277"/>
                        <a:pt x="312" y="277"/>
                      </a:cubicBezTo>
                      <a:cubicBezTo>
                        <a:pt x="311" y="277"/>
                        <a:pt x="311" y="277"/>
                        <a:pt x="311" y="277"/>
                      </a:cubicBezTo>
                      <a:cubicBezTo>
                        <a:pt x="310" y="277"/>
                        <a:pt x="310" y="277"/>
                        <a:pt x="310" y="277"/>
                      </a:cubicBezTo>
                      <a:cubicBezTo>
                        <a:pt x="309" y="276"/>
                        <a:pt x="309" y="276"/>
                        <a:pt x="309" y="276"/>
                      </a:cubicBezTo>
                      <a:cubicBezTo>
                        <a:pt x="309" y="277"/>
                        <a:pt x="309" y="277"/>
                        <a:pt x="309" y="277"/>
                      </a:cubicBezTo>
                      <a:cubicBezTo>
                        <a:pt x="309" y="277"/>
                        <a:pt x="309" y="277"/>
                        <a:pt x="309" y="277"/>
                      </a:cubicBezTo>
                      <a:cubicBezTo>
                        <a:pt x="308" y="277"/>
                        <a:pt x="308" y="277"/>
                        <a:pt x="308" y="277"/>
                      </a:cubicBezTo>
                      <a:cubicBezTo>
                        <a:pt x="307" y="277"/>
                        <a:pt x="307" y="277"/>
                        <a:pt x="307" y="277"/>
                      </a:cubicBezTo>
                      <a:cubicBezTo>
                        <a:pt x="307" y="278"/>
                        <a:pt x="307" y="278"/>
                        <a:pt x="307" y="278"/>
                      </a:cubicBezTo>
                      <a:cubicBezTo>
                        <a:pt x="307" y="278"/>
                        <a:pt x="307" y="278"/>
                        <a:pt x="307" y="278"/>
                      </a:cubicBezTo>
                      <a:cubicBezTo>
                        <a:pt x="307" y="278"/>
                        <a:pt x="307" y="278"/>
                        <a:pt x="307" y="278"/>
                      </a:cubicBezTo>
                      <a:cubicBezTo>
                        <a:pt x="307" y="279"/>
                        <a:pt x="307" y="279"/>
                        <a:pt x="307" y="279"/>
                      </a:cubicBezTo>
                      <a:cubicBezTo>
                        <a:pt x="306" y="279"/>
                        <a:pt x="306" y="279"/>
                        <a:pt x="306" y="279"/>
                      </a:cubicBezTo>
                      <a:cubicBezTo>
                        <a:pt x="306" y="279"/>
                        <a:pt x="306" y="279"/>
                        <a:pt x="306" y="279"/>
                      </a:cubicBezTo>
                      <a:cubicBezTo>
                        <a:pt x="306" y="280"/>
                        <a:pt x="306" y="280"/>
                        <a:pt x="306" y="280"/>
                      </a:cubicBezTo>
                      <a:cubicBezTo>
                        <a:pt x="305" y="280"/>
                        <a:pt x="305" y="280"/>
                        <a:pt x="305" y="280"/>
                      </a:cubicBezTo>
                      <a:cubicBezTo>
                        <a:pt x="305" y="281"/>
                        <a:pt x="305" y="281"/>
                        <a:pt x="305" y="281"/>
                      </a:cubicBezTo>
                      <a:cubicBezTo>
                        <a:pt x="304" y="281"/>
                        <a:pt x="304" y="281"/>
                        <a:pt x="304" y="281"/>
                      </a:cubicBezTo>
                      <a:cubicBezTo>
                        <a:pt x="303" y="282"/>
                        <a:pt x="303" y="282"/>
                        <a:pt x="303" y="282"/>
                      </a:cubicBezTo>
                      <a:cubicBezTo>
                        <a:pt x="303" y="282"/>
                        <a:pt x="303" y="282"/>
                        <a:pt x="303" y="282"/>
                      </a:cubicBezTo>
                      <a:cubicBezTo>
                        <a:pt x="302" y="282"/>
                        <a:pt x="302" y="282"/>
                        <a:pt x="302" y="282"/>
                      </a:cubicBezTo>
                      <a:cubicBezTo>
                        <a:pt x="301" y="282"/>
                        <a:pt x="301" y="282"/>
                        <a:pt x="301" y="282"/>
                      </a:cubicBezTo>
                      <a:cubicBezTo>
                        <a:pt x="301" y="283"/>
                        <a:pt x="301" y="283"/>
                        <a:pt x="301" y="283"/>
                      </a:cubicBezTo>
                      <a:cubicBezTo>
                        <a:pt x="300" y="283"/>
                        <a:pt x="300" y="283"/>
                        <a:pt x="300" y="283"/>
                      </a:cubicBezTo>
                      <a:cubicBezTo>
                        <a:pt x="300" y="283"/>
                        <a:pt x="300" y="283"/>
                        <a:pt x="300" y="283"/>
                      </a:cubicBezTo>
                      <a:cubicBezTo>
                        <a:pt x="298" y="282"/>
                        <a:pt x="298" y="282"/>
                        <a:pt x="298" y="282"/>
                      </a:cubicBezTo>
                      <a:cubicBezTo>
                        <a:pt x="298" y="282"/>
                        <a:pt x="298" y="282"/>
                        <a:pt x="298" y="282"/>
                      </a:cubicBezTo>
                      <a:cubicBezTo>
                        <a:pt x="297" y="283"/>
                        <a:pt x="297" y="283"/>
                        <a:pt x="297" y="283"/>
                      </a:cubicBezTo>
                      <a:cubicBezTo>
                        <a:pt x="297" y="282"/>
                        <a:pt x="297" y="282"/>
                        <a:pt x="297" y="282"/>
                      </a:cubicBezTo>
                      <a:cubicBezTo>
                        <a:pt x="295" y="283"/>
                        <a:pt x="295" y="283"/>
                        <a:pt x="295" y="283"/>
                      </a:cubicBezTo>
                      <a:cubicBezTo>
                        <a:pt x="294" y="283"/>
                        <a:pt x="294" y="283"/>
                        <a:pt x="294" y="283"/>
                      </a:cubicBezTo>
                      <a:cubicBezTo>
                        <a:pt x="294" y="282"/>
                        <a:pt x="294" y="282"/>
                        <a:pt x="294" y="282"/>
                      </a:cubicBezTo>
                      <a:cubicBezTo>
                        <a:pt x="293" y="282"/>
                        <a:pt x="293" y="282"/>
                        <a:pt x="293" y="282"/>
                      </a:cubicBezTo>
                      <a:cubicBezTo>
                        <a:pt x="293" y="283"/>
                        <a:pt x="293" y="283"/>
                        <a:pt x="293" y="283"/>
                      </a:cubicBezTo>
                      <a:cubicBezTo>
                        <a:pt x="292" y="283"/>
                        <a:pt x="292" y="283"/>
                        <a:pt x="292" y="283"/>
                      </a:cubicBezTo>
                      <a:cubicBezTo>
                        <a:pt x="291" y="282"/>
                        <a:pt x="291" y="282"/>
                        <a:pt x="291" y="282"/>
                      </a:cubicBezTo>
                      <a:cubicBezTo>
                        <a:pt x="290" y="282"/>
                        <a:pt x="290" y="282"/>
                        <a:pt x="290" y="282"/>
                      </a:cubicBezTo>
                      <a:cubicBezTo>
                        <a:pt x="289" y="282"/>
                        <a:pt x="289" y="282"/>
                        <a:pt x="289" y="282"/>
                      </a:cubicBezTo>
                      <a:cubicBezTo>
                        <a:pt x="288" y="282"/>
                        <a:pt x="288" y="282"/>
                        <a:pt x="288" y="282"/>
                      </a:cubicBezTo>
                      <a:cubicBezTo>
                        <a:pt x="288" y="282"/>
                        <a:pt x="288" y="282"/>
                        <a:pt x="288" y="282"/>
                      </a:cubicBezTo>
                      <a:cubicBezTo>
                        <a:pt x="287" y="282"/>
                        <a:pt x="287" y="282"/>
                        <a:pt x="287" y="282"/>
                      </a:cubicBezTo>
                      <a:cubicBezTo>
                        <a:pt x="286" y="282"/>
                        <a:pt x="286" y="282"/>
                        <a:pt x="286" y="282"/>
                      </a:cubicBezTo>
                      <a:cubicBezTo>
                        <a:pt x="285" y="281"/>
                        <a:pt x="285" y="281"/>
                        <a:pt x="285" y="281"/>
                      </a:cubicBezTo>
                      <a:cubicBezTo>
                        <a:pt x="284" y="282"/>
                        <a:pt x="284" y="282"/>
                        <a:pt x="284" y="282"/>
                      </a:cubicBezTo>
                      <a:cubicBezTo>
                        <a:pt x="284" y="282"/>
                        <a:pt x="284" y="282"/>
                        <a:pt x="284" y="282"/>
                      </a:cubicBezTo>
                      <a:cubicBezTo>
                        <a:pt x="283" y="281"/>
                        <a:pt x="283" y="281"/>
                        <a:pt x="283" y="281"/>
                      </a:cubicBezTo>
                      <a:cubicBezTo>
                        <a:pt x="282" y="282"/>
                        <a:pt x="282" y="282"/>
                        <a:pt x="282" y="282"/>
                      </a:cubicBezTo>
                      <a:cubicBezTo>
                        <a:pt x="281" y="282"/>
                        <a:pt x="281" y="282"/>
                        <a:pt x="281" y="282"/>
                      </a:cubicBezTo>
                      <a:cubicBezTo>
                        <a:pt x="281" y="282"/>
                        <a:pt x="281" y="282"/>
                        <a:pt x="281" y="282"/>
                      </a:cubicBezTo>
                      <a:cubicBezTo>
                        <a:pt x="279" y="281"/>
                        <a:pt x="279" y="281"/>
                        <a:pt x="279" y="281"/>
                      </a:cubicBezTo>
                      <a:cubicBezTo>
                        <a:pt x="278" y="281"/>
                        <a:pt x="278" y="281"/>
                        <a:pt x="278" y="281"/>
                      </a:cubicBezTo>
                      <a:cubicBezTo>
                        <a:pt x="277" y="281"/>
                        <a:pt x="277" y="281"/>
                        <a:pt x="277" y="281"/>
                      </a:cubicBezTo>
                      <a:cubicBezTo>
                        <a:pt x="276" y="280"/>
                        <a:pt x="276" y="280"/>
                        <a:pt x="276" y="280"/>
                      </a:cubicBezTo>
                      <a:cubicBezTo>
                        <a:pt x="275" y="281"/>
                        <a:pt x="275" y="281"/>
                        <a:pt x="275" y="281"/>
                      </a:cubicBezTo>
                      <a:cubicBezTo>
                        <a:pt x="275" y="281"/>
                        <a:pt x="275" y="281"/>
                        <a:pt x="275" y="281"/>
                      </a:cubicBezTo>
                      <a:cubicBezTo>
                        <a:pt x="275" y="282"/>
                        <a:pt x="275" y="282"/>
                        <a:pt x="275" y="282"/>
                      </a:cubicBezTo>
                      <a:cubicBezTo>
                        <a:pt x="275" y="282"/>
                        <a:pt x="275" y="282"/>
                        <a:pt x="275" y="282"/>
                      </a:cubicBezTo>
                      <a:cubicBezTo>
                        <a:pt x="274" y="282"/>
                        <a:pt x="274" y="282"/>
                        <a:pt x="274" y="282"/>
                      </a:cubicBezTo>
                      <a:cubicBezTo>
                        <a:pt x="272" y="283"/>
                        <a:pt x="272" y="283"/>
                        <a:pt x="272" y="283"/>
                      </a:cubicBezTo>
                      <a:cubicBezTo>
                        <a:pt x="271" y="284"/>
                        <a:pt x="271" y="284"/>
                        <a:pt x="271" y="284"/>
                      </a:cubicBezTo>
                      <a:cubicBezTo>
                        <a:pt x="271" y="284"/>
                        <a:pt x="271" y="284"/>
                        <a:pt x="271" y="284"/>
                      </a:cubicBezTo>
                      <a:cubicBezTo>
                        <a:pt x="271" y="285"/>
                        <a:pt x="271" y="285"/>
                        <a:pt x="271" y="285"/>
                      </a:cubicBezTo>
                      <a:cubicBezTo>
                        <a:pt x="271" y="286"/>
                        <a:pt x="271" y="286"/>
                        <a:pt x="271" y="286"/>
                      </a:cubicBezTo>
                      <a:cubicBezTo>
                        <a:pt x="270" y="287"/>
                        <a:pt x="270" y="287"/>
                        <a:pt x="270" y="287"/>
                      </a:cubicBezTo>
                      <a:cubicBezTo>
                        <a:pt x="269" y="287"/>
                        <a:pt x="269" y="287"/>
                        <a:pt x="269" y="287"/>
                      </a:cubicBezTo>
                      <a:cubicBezTo>
                        <a:pt x="268" y="287"/>
                        <a:pt x="268" y="287"/>
                        <a:pt x="268" y="287"/>
                      </a:cubicBezTo>
                      <a:cubicBezTo>
                        <a:pt x="267" y="287"/>
                        <a:pt x="267" y="287"/>
                        <a:pt x="267" y="287"/>
                      </a:cubicBezTo>
                      <a:cubicBezTo>
                        <a:pt x="266" y="288"/>
                        <a:pt x="266" y="288"/>
                        <a:pt x="266" y="288"/>
                      </a:cubicBezTo>
                      <a:cubicBezTo>
                        <a:pt x="265" y="288"/>
                        <a:pt x="265" y="288"/>
                        <a:pt x="265" y="288"/>
                      </a:cubicBezTo>
                      <a:cubicBezTo>
                        <a:pt x="265" y="288"/>
                        <a:pt x="265" y="288"/>
                        <a:pt x="265" y="288"/>
                      </a:cubicBezTo>
                      <a:cubicBezTo>
                        <a:pt x="264" y="288"/>
                        <a:pt x="264" y="288"/>
                        <a:pt x="264" y="288"/>
                      </a:cubicBezTo>
                      <a:cubicBezTo>
                        <a:pt x="264" y="289"/>
                        <a:pt x="264" y="289"/>
                        <a:pt x="264" y="289"/>
                      </a:cubicBezTo>
                      <a:cubicBezTo>
                        <a:pt x="263" y="289"/>
                        <a:pt x="263" y="289"/>
                        <a:pt x="263" y="289"/>
                      </a:cubicBezTo>
                      <a:cubicBezTo>
                        <a:pt x="262" y="290"/>
                        <a:pt x="262" y="290"/>
                        <a:pt x="262" y="290"/>
                      </a:cubicBezTo>
                      <a:cubicBezTo>
                        <a:pt x="262" y="290"/>
                        <a:pt x="262" y="290"/>
                        <a:pt x="262" y="290"/>
                      </a:cubicBezTo>
                      <a:cubicBezTo>
                        <a:pt x="261" y="290"/>
                        <a:pt x="261" y="290"/>
                        <a:pt x="261" y="290"/>
                      </a:cubicBezTo>
                      <a:cubicBezTo>
                        <a:pt x="260" y="292"/>
                        <a:pt x="260" y="292"/>
                        <a:pt x="260" y="292"/>
                      </a:cubicBezTo>
                      <a:cubicBezTo>
                        <a:pt x="259" y="292"/>
                        <a:pt x="259" y="292"/>
                        <a:pt x="259" y="292"/>
                      </a:cubicBezTo>
                      <a:cubicBezTo>
                        <a:pt x="258" y="294"/>
                        <a:pt x="258" y="294"/>
                        <a:pt x="258" y="294"/>
                      </a:cubicBezTo>
                      <a:cubicBezTo>
                        <a:pt x="257" y="294"/>
                        <a:pt x="257" y="294"/>
                        <a:pt x="257" y="294"/>
                      </a:cubicBezTo>
                      <a:cubicBezTo>
                        <a:pt x="256" y="295"/>
                        <a:pt x="256" y="295"/>
                        <a:pt x="256" y="295"/>
                      </a:cubicBezTo>
                      <a:cubicBezTo>
                        <a:pt x="255" y="296"/>
                        <a:pt x="255" y="296"/>
                        <a:pt x="255" y="296"/>
                      </a:cubicBezTo>
                      <a:cubicBezTo>
                        <a:pt x="255" y="297"/>
                        <a:pt x="255" y="297"/>
                        <a:pt x="255" y="297"/>
                      </a:cubicBezTo>
                      <a:cubicBezTo>
                        <a:pt x="254" y="297"/>
                        <a:pt x="254" y="297"/>
                        <a:pt x="254" y="297"/>
                      </a:cubicBezTo>
                      <a:cubicBezTo>
                        <a:pt x="252" y="298"/>
                        <a:pt x="252" y="298"/>
                        <a:pt x="252" y="298"/>
                      </a:cubicBezTo>
                      <a:cubicBezTo>
                        <a:pt x="252" y="299"/>
                        <a:pt x="252" y="299"/>
                        <a:pt x="252" y="299"/>
                      </a:cubicBezTo>
                      <a:cubicBezTo>
                        <a:pt x="250" y="300"/>
                        <a:pt x="250" y="300"/>
                        <a:pt x="250" y="300"/>
                      </a:cubicBezTo>
                      <a:cubicBezTo>
                        <a:pt x="248" y="300"/>
                        <a:pt x="248" y="300"/>
                        <a:pt x="248" y="300"/>
                      </a:cubicBezTo>
                      <a:cubicBezTo>
                        <a:pt x="249" y="300"/>
                        <a:pt x="249" y="300"/>
                        <a:pt x="249" y="300"/>
                      </a:cubicBezTo>
                      <a:cubicBezTo>
                        <a:pt x="252" y="299"/>
                        <a:pt x="252" y="299"/>
                        <a:pt x="252" y="299"/>
                      </a:cubicBezTo>
                      <a:cubicBezTo>
                        <a:pt x="254" y="299"/>
                        <a:pt x="254" y="299"/>
                        <a:pt x="254" y="299"/>
                      </a:cubicBezTo>
                      <a:cubicBezTo>
                        <a:pt x="255" y="298"/>
                        <a:pt x="255" y="298"/>
                        <a:pt x="255" y="298"/>
                      </a:cubicBezTo>
                      <a:cubicBezTo>
                        <a:pt x="256" y="296"/>
                        <a:pt x="256" y="296"/>
                        <a:pt x="256" y="296"/>
                      </a:cubicBezTo>
                      <a:cubicBezTo>
                        <a:pt x="257" y="295"/>
                        <a:pt x="257" y="295"/>
                        <a:pt x="257" y="295"/>
                      </a:cubicBezTo>
                      <a:cubicBezTo>
                        <a:pt x="258" y="295"/>
                        <a:pt x="258" y="295"/>
                        <a:pt x="258" y="295"/>
                      </a:cubicBezTo>
                      <a:cubicBezTo>
                        <a:pt x="260" y="293"/>
                        <a:pt x="260" y="293"/>
                        <a:pt x="260" y="293"/>
                      </a:cubicBezTo>
                      <a:cubicBezTo>
                        <a:pt x="263" y="291"/>
                        <a:pt x="263" y="291"/>
                        <a:pt x="263" y="291"/>
                      </a:cubicBezTo>
                      <a:cubicBezTo>
                        <a:pt x="265" y="290"/>
                        <a:pt x="265" y="290"/>
                        <a:pt x="265" y="290"/>
                      </a:cubicBezTo>
                      <a:cubicBezTo>
                        <a:pt x="266" y="290"/>
                        <a:pt x="266" y="290"/>
                        <a:pt x="266" y="290"/>
                      </a:cubicBezTo>
                      <a:cubicBezTo>
                        <a:pt x="268" y="289"/>
                        <a:pt x="268" y="289"/>
                        <a:pt x="268" y="289"/>
                      </a:cubicBezTo>
                      <a:cubicBezTo>
                        <a:pt x="270" y="289"/>
                        <a:pt x="270" y="289"/>
                        <a:pt x="270" y="289"/>
                      </a:cubicBezTo>
                      <a:cubicBezTo>
                        <a:pt x="273" y="288"/>
                        <a:pt x="273" y="288"/>
                        <a:pt x="273" y="288"/>
                      </a:cubicBezTo>
                      <a:cubicBezTo>
                        <a:pt x="274" y="288"/>
                        <a:pt x="274" y="288"/>
                        <a:pt x="274" y="288"/>
                      </a:cubicBezTo>
                      <a:cubicBezTo>
                        <a:pt x="274" y="288"/>
                        <a:pt x="274" y="288"/>
                        <a:pt x="274" y="288"/>
                      </a:cubicBezTo>
                      <a:cubicBezTo>
                        <a:pt x="277" y="288"/>
                        <a:pt x="277" y="288"/>
                        <a:pt x="277" y="288"/>
                      </a:cubicBezTo>
                      <a:cubicBezTo>
                        <a:pt x="279" y="288"/>
                        <a:pt x="279" y="288"/>
                        <a:pt x="279" y="288"/>
                      </a:cubicBezTo>
                      <a:cubicBezTo>
                        <a:pt x="281" y="289"/>
                        <a:pt x="281" y="289"/>
                        <a:pt x="281" y="289"/>
                      </a:cubicBezTo>
                      <a:cubicBezTo>
                        <a:pt x="281" y="290"/>
                        <a:pt x="281" y="290"/>
                        <a:pt x="281" y="290"/>
                      </a:cubicBezTo>
                      <a:cubicBezTo>
                        <a:pt x="279" y="289"/>
                        <a:pt x="279" y="289"/>
                        <a:pt x="279" y="289"/>
                      </a:cubicBezTo>
                      <a:cubicBezTo>
                        <a:pt x="280" y="290"/>
                        <a:pt x="280" y="290"/>
                        <a:pt x="280" y="290"/>
                      </a:cubicBezTo>
                      <a:cubicBezTo>
                        <a:pt x="279" y="290"/>
                        <a:pt x="279" y="290"/>
                        <a:pt x="279" y="290"/>
                      </a:cubicBezTo>
                      <a:cubicBezTo>
                        <a:pt x="280" y="290"/>
                        <a:pt x="280" y="290"/>
                        <a:pt x="280" y="290"/>
                      </a:cubicBezTo>
                      <a:cubicBezTo>
                        <a:pt x="281" y="290"/>
                        <a:pt x="281" y="290"/>
                        <a:pt x="281" y="290"/>
                      </a:cubicBezTo>
                      <a:cubicBezTo>
                        <a:pt x="281" y="291"/>
                        <a:pt x="281" y="291"/>
                        <a:pt x="281" y="291"/>
                      </a:cubicBezTo>
                      <a:cubicBezTo>
                        <a:pt x="281" y="291"/>
                        <a:pt x="281" y="291"/>
                        <a:pt x="281" y="291"/>
                      </a:cubicBezTo>
                      <a:cubicBezTo>
                        <a:pt x="281" y="291"/>
                        <a:pt x="281" y="291"/>
                        <a:pt x="281" y="291"/>
                      </a:cubicBezTo>
                      <a:cubicBezTo>
                        <a:pt x="281" y="293"/>
                        <a:pt x="281" y="293"/>
                        <a:pt x="281" y="293"/>
                      </a:cubicBezTo>
                      <a:cubicBezTo>
                        <a:pt x="280" y="293"/>
                        <a:pt x="280" y="293"/>
                        <a:pt x="280" y="293"/>
                      </a:cubicBezTo>
                      <a:cubicBezTo>
                        <a:pt x="279" y="293"/>
                        <a:pt x="279" y="293"/>
                        <a:pt x="279" y="293"/>
                      </a:cubicBezTo>
                      <a:cubicBezTo>
                        <a:pt x="278" y="293"/>
                        <a:pt x="278" y="293"/>
                        <a:pt x="278" y="293"/>
                      </a:cubicBezTo>
                      <a:cubicBezTo>
                        <a:pt x="277" y="294"/>
                        <a:pt x="277" y="294"/>
                        <a:pt x="277" y="294"/>
                      </a:cubicBezTo>
                      <a:cubicBezTo>
                        <a:pt x="276" y="294"/>
                        <a:pt x="276" y="294"/>
                        <a:pt x="276" y="294"/>
                      </a:cubicBezTo>
                      <a:cubicBezTo>
                        <a:pt x="275" y="294"/>
                        <a:pt x="275" y="294"/>
                        <a:pt x="275" y="294"/>
                      </a:cubicBezTo>
                      <a:cubicBezTo>
                        <a:pt x="274" y="293"/>
                        <a:pt x="274" y="293"/>
                        <a:pt x="274" y="293"/>
                      </a:cubicBezTo>
                      <a:cubicBezTo>
                        <a:pt x="274" y="294"/>
                        <a:pt x="274" y="294"/>
                        <a:pt x="274" y="294"/>
                      </a:cubicBezTo>
                      <a:cubicBezTo>
                        <a:pt x="273" y="294"/>
                        <a:pt x="273" y="294"/>
                        <a:pt x="273" y="294"/>
                      </a:cubicBezTo>
                      <a:cubicBezTo>
                        <a:pt x="272" y="294"/>
                        <a:pt x="272" y="294"/>
                        <a:pt x="272" y="294"/>
                      </a:cubicBezTo>
                      <a:cubicBezTo>
                        <a:pt x="271" y="294"/>
                        <a:pt x="271" y="294"/>
                        <a:pt x="271" y="294"/>
                      </a:cubicBezTo>
                      <a:cubicBezTo>
                        <a:pt x="272" y="294"/>
                        <a:pt x="272" y="294"/>
                        <a:pt x="272" y="294"/>
                      </a:cubicBezTo>
                      <a:cubicBezTo>
                        <a:pt x="273" y="294"/>
                        <a:pt x="273" y="294"/>
                        <a:pt x="273" y="294"/>
                      </a:cubicBezTo>
                      <a:cubicBezTo>
                        <a:pt x="275" y="295"/>
                        <a:pt x="275" y="295"/>
                        <a:pt x="275" y="295"/>
                      </a:cubicBezTo>
                      <a:cubicBezTo>
                        <a:pt x="275" y="295"/>
                        <a:pt x="275" y="295"/>
                        <a:pt x="275" y="295"/>
                      </a:cubicBezTo>
                      <a:cubicBezTo>
                        <a:pt x="275" y="296"/>
                        <a:pt x="275" y="296"/>
                        <a:pt x="275" y="296"/>
                      </a:cubicBezTo>
                      <a:cubicBezTo>
                        <a:pt x="276" y="296"/>
                        <a:pt x="276" y="296"/>
                        <a:pt x="276" y="296"/>
                      </a:cubicBezTo>
                      <a:cubicBezTo>
                        <a:pt x="277" y="295"/>
                        <a:pt x="277" y="295"/>
                        <a:pt x="277" y="295"/>
                      </a:cubicBezTo>
                      <a:cubicBezTo>
                        <a:pt x="278" y="295"/>
                        <a:pt x="278" y="295"/>
                        <a:pt x="278" y="295"/>
                      </a:cubicBezTo>
                      <a:cubicBezTo>
                        <a:pt x="278" y="295"/>
                        <a:pt x="278" y="295"/>
                        <a:pt x="278" y="295"/>
                      </a:cubicBezTo>
                      <a:cubicBezTo>
                        <a:pt x="279" y="295"/>
                        <a:pt x="279" y="295"/>
                        <a:pt x="279" y="295"/>
                      </a:cubicBezTo>
                      <a:cubicBezTo>
                        <a:pt x="279" y="296"/>
                        <a:pt x="279" y="296"/>
                        <a:pt x="279" y="296"/>
                      </a:cubicBezTo>
                      <a:cubicBezTo>
                        <a:pt x="278" y="296"/>
                        <a:pt x="278" y="296"/>
                        <a:pt x="278" y="296"/>
                      </a:cubicBezTo>
                      <a:cubicBezTo>
                        <a:pt x="277" y="298"/>
                        <a:pt x="277" y="298"/>
                        <a:pt x="277" y="298"/>
                      </a:cubicBezTo>
                      <a:cubicBezTo>
                        <a:pt x="277" y="299"/>
                        <a:pt x="277" y="299"/>
                        <a:pt x="277" y="299"/>
                      </a:cubicBezTo>
                      <a:cubicBezTo>
                        <a:pt x="276" y="299"/>
                        <a:pt x="276" y="299"/>
                        <a:pt x="276" y="299"/>
                      </a:cubicBezTo>
                      <a:cubicBezTo>
                        <a:pt x="278" y="299"/>
                        <a:pt x="278" y="299"/>
                        <a:pt x="278" y="299"/>
                      </a:cubicBezTo>
                      <a:cubicBezTo>
                        <a:pt x="278" y="299"/>
                        <a:pt x="278" y="299"/>
                        <a:pt x="278" y="299"/>
                      </a:cubicBezTo>
                      <a:cubicBezTo>
                        <a:pt x="277" y="300"/>
                        <a:pt x="277" y="300"/>
                        <a:pt x="277" y="300"/>
                      </a:cubicBezTo>
                      <a:cubicBezTo>
                        <a:pt x="278" y="301"/>
                        <a:pt x="278" y="301"/>
                        <a:pt x="278" y="301"/>
                      </a:cubicBezTo>
                      <a:cubicBezTo>
                        <a:pt x="278" y="301"/>
                        <a:pt x="278" y="301"/>
                        <a:pt x="278" y="301"/>
                      </a:cubicBezTo>
                      <a:cubicBezTo>
                        <a:pt x="278" y="303"/>
                        <a:pt x="278" y="303"/>
                        <a:pt x="278" y="303"/>
                      </a:cubicBezTo>
                      <a:cubicBezTo>
                        <a:pt x="278" y="303"/>
                        <a:pt x="278" y="303"/>
                        <a:pt x="278" y="303"/>
                      </a:cubicBezTo>
                      <a:cubicBezTo>
                        <a:pt x="279" y="304"/>
                        <a:pt x="279" y="304"/>
                        <a:pt x="279" y="304"/>
                      </a:cubicBezTo>
                      <a:cubicBezTo>
                        <a:pt x="280" y="304"/>
                        <a:pt x="280" y="304"/>
                        <a:pt x="280" y="304"/>
                      </a:cubicBezTo>
                      <a:cubicBezTo>
                        <a:pt x="280" y="304"/>
                        <a:pt x="280" y="304"/>
                        <a:pt x="280" y="304"/>
                      </a:cubicBezTo>
                      <a:cubicBezTo>
                        <a:pt x="281" y="304"/>
                        <a:pt x="281" y="304"/>
                        <a:pt x="281" y="304"/>
                      </a:cubicBezTo>
                      <a:cubicBezTo>
                        <a:pt x="281" y="305"/>
                        <a:pt x="281" y="305"/>
                        <a:pt x="281" y="305"/>
                      </a:cubicBezTo>
                      <a:cubicBezTo>
                        <a:pt x="280" y="305"/>
                        <a:pt x="280" y="305"/>
                        <a:pt x="280" y="305"/>
                      </a:cubicBezTo>
                      <a:cubicBezTo>
                        <a:pt x="281" y="306"/>
                        <a:pt x="281" y="306"/>
                        <a:pt x="281" y="306"/>
                      </a:cubicBezTo>
                      <a:cubicBezTo>
                        <a:pt x="283" y="306"/>
                        <a:pt x="283" y="306"/>
                        <a:pt x="283" y="306"/>
                      </a:cubicBezTo>
                      <a:cubicBezTo>
                        <a:pt x="283" y="306"/>
                        <a:pt x="283" y="306"/>
                        <a:pt x="283" y="306"/>
                      </a:cubicBezTo>
                      <a:cubicBezTo>
                        <a:pt x="284" y="306"/>
                        <a:pt x="284" y="306"/>
                        <a:pt x="284" y="306"/>
                      </a:cubicBezTo>
                      <a:cubicBezTo>
                        <a:pt x="285" y="306"/>
                        <a:pt x="285" y="306"/>
                        <a:pt x="285" y="306"/>
                      </a:cubicBezTo>
                      <a:cubicBezTo>
                        <a:pt x="285" y="307"/>
                        <a:pt x="285" y="307"/>
                        <a:pt x="285" y="307"/>
                      </a:cubicBezTo>
                      <a:cubicBezTo>
                        <a:pt x="287" y="307"/>
                        <a:pt x="287" y="307"/>
                        <a:pt x="287" y="307"/>
                      </a:cubicBezTo>
                      <a:cubicBezTo>
                        <a:pt x="287" y="307"/>
                        <a:pt x="287" y="307"/>
                        <a:pt x="287" y="307"/>
                      </a:cubicBezTo>
                      <a:cubicBezTo>
                        <a:pt x="288" y="306"/>
                        <a:pt x="288" y="306"/>
                        <a:pt x="288" y="306"/>
                      </a:cubicBezTo>
                      <a:cubicBezTo>
                        <a:pt x="288" y="306"/>
                        <a:pt x="288" y="306"/>
                        <a:pt x="288" y="306"/>
                      </a:cubicBezTo>
                      <a:cubicBezTo>
                        <a:pt x="288" y="307"/>
                        <a:pt x="288" y="307"/>
                        <a:pt x="288" y="307"/>
                      </a:cubicBezTo>
                      <a:cubicBezTo>
                        <a:pt x="289" y="307"/>
                        <a:pt x="289" y="307"/>
                        <a:pt x="289" y="307"/>
                      </a:cubicBezTo>
                      <a:cubicBezTo>
                        <a:pt x="291" y="308"/>
                        <a:pt x="291" y="308"/>
                        <a:pt x="291" y="308"/>
                      </a:cubicBezTo>
                      <a:cubicBezTo>
                        <a:pt x="291" y="308"/>
                        <a:pt x="291" y="308"/>
                        <a:pt x="291" y="308"/>
                      </a:cubicBezTo>
                      <a:cubicBezTo>
                        <a:pt x="290" y="308"/>
                        <a:pt x="290" y="308"/>
                        <a:pt x="290" y="308"/>
                      </a:cubicBezTo>
                      <a:cubicBezTo>
                        <a:pt x="290" y="308"/>
                        <a:pt x="290" y="308"/>
                        <a:pt x="290" y="308"/>
                      </a:cubicBezTo>
                      <a:cubicBezTo>
                        <a:pt x="291" y="309"/>
                        <a:pt x="291" y="309"/>
                        <a:pt x="291" y="309"/>
                      </a:cubicBezTo>
                      <a:cubicBezTo>
                        <a:pt x="292" y="309"/>
                        <a:pt x="292" y="309"/>
                        <a:pt x="292" y="309"/>
                      </a:cubicBezTo>
                      <a:cubicBezTo>
                        <a:pt x="292" y="309"/>
                        <a:pt x="292" y="309"/>
                        <a:pt x="292" y="309"/>
                      </a:cubicBezTo>
                      <a:cubicBezTo>
                        <a:pt x="291" y="309"/>
                        <a:pt x="291" y="309"/>
                        <a:pt x="291" y="309"/>
                      </a:cubicBezTo>
                      <a:cubicBezTo>
                        <a:pt x="291" y="309"/>
                        <a:pt x="291" y="309"/>
                        <a:pt x="291" y="309"/>
                      </a:cubicBezTo>
                      <a:cubicBezTo>
                        <a:pt x="290" y="309"/>
                        <a:pt x="290" y="309"/>
                        <a:pt x="290" y="309"/>
                      </a:cubicBezTo>
                      <a:cubicBezTo>
                        <a:pt x="289" y="310"/>
                        <a:pt x="289" y="310"/>
                        <a:pt x="289" y="310"/>
                      </a:cubicBezTo>
                      <a:cubicBezTo>
                        <a:pt x="287" y="311"/>
                        <a:pt x="287" y="311"/>
                        <a:pt x="287" y="311"/>
                      </a:cubicBezTo>
                      <a:cubicBezTo>
                        <a:pt x="286" y="311"/>
                        <a:pt x="286" y="311"/>
                        <a:pt x="286" y="311"/>
                      </a:cubicBezTo>
                      <a:cubicBezTo>
                        <a:pt x="284" y="311"/>
                        <a:pt x="284" y="311"/>
                        <a:pt x="284" y="311"/>
                      </a:cubicBezTo>
                      <a:cubicBezTo>
                        <a:pt x="283" y="311"/>
                        <a:pt x="283" y="311"/>
                        <a:pt x="283" y="311"/>
                      </a:cubicBezTo>
                      <a:cubicBezTo>
                        <a:pt x="282" y="312"/>
                        <a:pt x="282" y="312"/>
                        <a:pt x="282" y="312"/>
                      </a:cubicBezTo>
                      <a:cubicBezTo>
                        <a:pt x="281" y="312"/>
                        <a:pt x="281" y="312"/>
                        <a:pt x="281" y="312"/>
                      </a:cubicBezTo>
                      <a:cubicBezTo>
                        <a:pt x="281" y="312"/>
                        <a:pt x="281" y="312"/>
                        <a:pt x="281" y="312"/>
                      </a:cubicBezTo>
                      <a:cubicBezTo>
                        <a:pt x="280" y="312"/>
                        <a:pt x="280" y="312"/>
                        <a:pt x="280" y="312"/>
                      </a:cubicBezTo>
                      <a:cubicBezTo>
                        <a:pt x="279" y="311"/>
                        <a:pt x="279" y="311"/>
                        <a:pt x="279" y="311"/>
                      </a:cubicBezTo>
                      <a:cubicBezTo>
                        <a:pt x="279" y="311"/>
                        <a:pt x="279" y="311"/>
                        <a:pt x="279" y="311"/>
                      </a:cubicBezTo>
                      <a:cubicBezTo>
                        <a:pt x="279" y="312"/>
                        <a:pt x="279" y="312"/>
                        <a:pt x="279" y="312"/>
                      </a:cubicBezTo>
                      <a:cubicBezTo>
                        <a:pt x="278" y="312"/>
                        <a:pt x="278" y="312"/>
                        <a:pt x="278" y="312"/>
                      </a:cubicBezTo>
                      <a:cubicBezTo>
                        <a:pt x="277" y="313"/>
                        <a:pt x="277" y="313"/>
                        <a:pt x="277" y="313"/>
                      </a:cubicBezTo>
                      <a:cubicBezTo>
                        <a:pt x="278" y="313"/>
                        <a:pt x="278" y="313"/>
                        <a:pt x="278" y="313"/>
                      </a:cubicBezTo>
                      <a:cubicBezTo>
                        <a:pt x="276" y="314"/>
                        <a:pt x="276" y="314"/>
                        <a:pt x="276" y="314"/>
                      </a:cubicBezTo>
                      <a:cubicBezTo>
                        <a:pt x="275" y="315"/>
                        <a:pt x="275" y="315"/>
                        <a:pt x="275" y="315"/>
                      </a:cubicBezTo>
                      <a:cubicBezTo>
                        <a:pt x="274" y="316"/>
                        <a:pt x="274" y="316"/>
                        <a:pt x="274" y="316"/>
                      </a:cubicBezTo>
                      <a:cubicBezTo>
                        <a:pt x="273" y="316"/>
                        <a:pt x="273" y="316"/>
                        <a:pt x="273" y="316"/>
                      </a:cubicBezTo>
                      <a:cubicBezTo>
                        <a:pt x="273" y="316"/>
                        <a:pt x="273" y="316"/>
                        <a:pt x="273" y="316"/>
                      </a:cubicBezTo>
                      <a:cubicBezTo>
                        <a:pt x="272" y="316"/>
                        <a:pt x="272" y="316"/>
                        <a:pt x="272" y="316"/>
                      </a:cubicBezTo>
                      <a:cubicBezTo>
                        <a:pt x="272" y="317"/>
                        <a:pt x="272" y="317"/>
                        <a:pt x="272" y="317"/>
                      </a:cubicBezTo>
                      <a:cubicBezTo>
                        <a:pt x="272" y="317"/>
                        <a:pt x="272" y="317"/>
                        <a:pt x="272" y="317"/>
                      </a:cubicBezTo>
                      <a:cubicBezTo>
                        <a:pt x="272" y="317"/>
                        <a:pt x="272" y="317"/>
                        <a:pt x="272" y="317"/>
                      </a:cubicBezTo>
                      <a:cubicBezTo>
                        <a:pt x="271" y="317"/>
                        <a:pt x="271" y="317"/>
                        <a:pt x="271" y="317"/>
                      </a:cubicBezTo>
                      <a:cubicBezTo>
                        <a:pt x="270" y="317"/>
                        <a:pt x="270" y="317"/>
                        <a:pt x="270" y="317"/>
                      </a:cubicBezTo>
                      <a:cubicBezTo>
                        <a:pt x="270" y="316"/>
                        <a:pt x="270" y="316"/>
                        <a:pt x="270" y="316"/>
                      </a:cubicBezTo>
                      <a:cubicBezTo>
                        <a:pt x="270" y="316"/>
                        <a:pt x="270" y="316"/>
                        <a:pt x="270" y="316"/>
                      </a:cubicBezTo>
                      <a:cubicBezTo>
                        <a:pt x="269" y="316"/>
                        <a:pt x="269" y="316"/>
                        <a:pt x="269" y="316"/>
                      </a:cubicBezTo>
                      <a:cubicBezTo>
                        <a:pt x="269" y="315"/>
                        <a:pt x="269" y="315"/>
                        <a:pt x="269" y="315"/>
                      </a:cubicBezTo>
                      <a:cubicBezTo>
                        <a:pt x="269" y="314"/>
                        <a:pt x="269" y="314"/>
                        <a:pt x="269" y="314"/>
                      </a:cubicBezTo>
                      <a:cubicBezTo>
                        <a:pt x="269" y="314"/>
                        <a:pt x="269" y="314"/>
                        <a:pt x="269" y="314"/>
                      </a:cubicBezTo>
                      <a:cubicBezTo>
                        <a:pt x="270" y="312"/>
                        <a:pt x="270" y="312"/>
                        <a:pt x="270" y="312"/>
                      </a:cubicBezTo>
                      <a:cubicBezTo>
                        <a:pt x="271" y="312"/>
                        <a:pt x="271" y="312"/>
                        <a:pt x="271" y="312"/>
                      </a:cubicBezTo>
                      <a:cubicBezTo>
                        <a:pt x="271" y="311"/>
                        <a:pt x="271" y="311"/>
                        <a:pt x="271" y="311"/>
                      </a:cubicBezTo>
                      <a:cubicBezTo>
                        <a:pt x="273" y="310"/>
                        <a:pt x="273" y="310"/>
                        <a:pt x="273" y="310"/>
                      </a:cubicBezTo>
                      <a:cubicBezTo>
                        <a:pt x="274" y="310"/>
                        <a:pt x="274" y="310"/>
                        <a:pt x="274" y="310"/>
                      </a:cubicBezTo>
                      <a:cubicBezTo>
                        <a:pt x="276" y="309"/>
                        <a:pt x="276" y="309"/>
                        <a:pt x="276" y="309"/>
                      </a:cubicBezTo>
                      <a:cubicBezTo>
                        <a:pt x="277" y="308"/>
                        <a:pt x="277" y="308"/>
                        <a:pt x="277" y="308"/>
                      </a:cubicBezTo>
                      <a:cubicBezTo>
                        <a:pt x="278" y="309"/>
                        <a:pt x="278" y="309"/>
                        <a:pt x="278" y="309"/>
                      </a:cubicBezTo>
                      <a:cubicBezTo>
                        <a:pt x="278" y="309"/>
                        <a:pt x="278" y="309"/>
                        <a:pt x="278" y="309"/>
                      </a:cubicBezTo>
                      <a:cubicBezTo>
                        <a:pt x="279" y="310"/>
                        <a:pt x="279" y="310"/>
                        <a:pt x="279" y="310"/>
                      </a:cubicBezTo>
                      <a:cubicBezTo>
                        <a:pt x="279" y="309"/>
                        <a:pt x="279" y="309"/>
                        <a:pt x="279" y="309"/>
                      </a:cubicBezTo>
                      <a:cubicBezTo>
                        <a:pt x="279" y="309"/>
                        <a:pt x="279" y="309"/>
                        <a:pt x="279" y="309"/>
                      </a:cubicBezTo>
                      <a:cubicBezTo>
                        <a:pt x="280" y="309"/>
                        <a:pt x="280" y="309"/>
                        <a:pt x="280" y="309"/>
                      </a:cubicBezTo>
                      <a:cubicBezTo>
                        <a:pt x="281" y="309"/>
                        <a:pt x="281" y="309"/>
                        <a:pt x="281" y="309"/>
                      </a:cubicBezTo>
                      <a:cubicBezTo>
                        <a:pt x="282" y="308"/>
                        <a:pt x="282" y="308"/>
                        <a:pt x="282" y="308"/>
                      </a:cubicBezTo>
                      <a:cubicBezTo>
                        <a:pt x="280" y="308"/>
                        <a:pt x="280" y="308"/>
                        <a:pt x="280" y="308"/>
                      </a:cubicBezTo>
                      <a:cubicBezTo>
                        <a:pt x="278" y="308"/>
                        <a:pt x="278" y="308"/>
                        <a:pt x="278" y="308"/>
                      </a:cubicBezTo>
                      <a:cubicBezTo>
                        <a:pt x="278" y="308"/>
                        <a:pt x="278" y="308"/>
                        <a:pt x="278" y="308"/>
                      </a:cubicBezTo>
                      <a:cubicBezTo>
                        <a:pt x="277" y="308"/>
                        <a:pt x="277" y="308"/>
                        <a:pt x="277" y="308"/>
                      </a:cubicBezTo>
                      <a:cubicBezTo>
                        <a:pt x="276" y="308"/>
                        <a:pt x="276" y="308"/>
                        <a:pt x="276" y="308"/>
                      </a:cubicBezTo>
                      <a:cubicBezTo>
                        <a:pt x="275" y="308"/>
                        <a:pt x="275" y="308"/>
                        <a:pt x="275" y="308"/>
                      </a:cubicBezTo>
                      <a:cubicBezTo>
                        <a:pt x="276" y="307"/>
                        <a:pt x="276" y="307"/>
                        <a:pt x="276" y="307"/>
                      </a:cubicBezTo>
                      <a:cubicBezTo>
                        <a:pt x="277" y="307"/>
                        <a:pt x="277" y="307"/>
                        <a:pt x="277" y="307"/>
                      </a:cubicBezTo>
                      <a:cubicBezTo>
                        <a:pt x="278" y="306"/>
                        <a:pt x="278" y="306"/>
                        <a:pt x="278" y="306"/>
                      </a:cubicBezTo>
                      <a:cubicBezTo>
                        <a:pt x="278" y="306"/>
                        <a:pt x="278" y="306"/>
                        <a:pt x="278" y="306"/>
                      </a:cubicBezTo>
                      <a:cubicBezTo>
                        <a:pt x="278" y="306"/>
                        <a:pt x="278" y="306"/>
                        <a:pt x="278" y="306"/>
                      </a:cubicBezTo>
                      <a:cubicBezTo>
                        <a:pt x="277" y="305"/>
                        <a:pt x="277" y="305"/>
                        <a:pt x="277" y="305"/>
                      </a:cubicBezTo>
                      <a:cubicBezTo>
                        <a:pt x="277" y="307"/>
                        <a:pt x="277" y="307"/>
                        <a:pt x="277" y="307"/>
                      </a:cubicBezTo>
                      <a:cubicBezTo>
                        <a:pt x="276" y="307"/>
                        <a:pt x="276" y="307"/>
                        <a:pt x="276" y="307"/>
                      </a:cubicBezTo>
                      <a:cubicBezTo>
                        <a:pt x="275" y="308"/>
                        <a:pt x="275" y="308"/>
                        <a:pt x="275" y="308"/>
                      </a:cubicBezTo>
                      <a:cubicBezTo>
                        <a:pt x="274" y="308"/>
                        <a:pt x="274" y="308"/>
                        <a:pt x="274" y="308"/>
                      </a:cubicBezTo>
                      <a:cubicBezTo>
                        <a:pt x="273" y="308"/>
                        <a:pt x="273" y="308"/>
                        <a:pt x="273" y="308"/>
                      </a:cubicBezTo>
                      <a:cubicBezTo>
                        <a:pt x="271" y="309"/>
                        <a:pt x="271" y="309"/>
                        <a:pt x="271" y="309"/>
                      </a:cubicBezTo>
                      <a:cubicBezTo>
                        <a:pt x="271" y="309"/>
                        <a:pt x="271" y="309"/>
                        <a:pt x="271" y="309"/>
                      </a:cubicBezTo>
                      <a:cubicBezTo>
                        <a:pt x="271" y="308"/>
                        <a:pt x="271" y="308"/>
                        <a:pt x="271" y="308"/>
                      </a:cubicBezTo>
                      <a:cubicBezTo>
                        <a:pt x="271" y="308"/>
                        <a:pt x="271" y="308"/>
                        <a:pt x="271" y="308"/>
                      </a:cubicBezTo>
                      <a:cubicBezTo>
                        <a:pt x="272" y="307"/>
                        <a:pt x="272" y="307"/>
                        <a:pt x="272" y="307"/>
                      </a:cubicBezTo>
                      <a:cubicBezTo>
                        <a:pt x="271" y="308"/>
                        <a:pt x="271" y="308"/>
                        <a:pt x="271" y="308"/>
                      </a:cubicBezTo>
                      <a:cubicBezTo>
                        <a:pt x="270" y="309"/>
                        <a:pt x="270" y="309"/>
                        <a:pt x="270" y="309"/>
                      </a:cubicBezTo>
                      <a:cubicBezTo>
                        <a:pt x="269" y="309"/>
                        <a:pt x="269" y="309"/>
                        <a:pt x="269" y="309"/>
                      </a:cubicBezTo>
                      <a:cubicBezTo>
                        <a:pt x="269" y="309"/>
                        <a:pt x="269" y="309"/>
                        <a:pt x="269" y="309"/>
                      </a:cubicBezTo>
                      <a:cubicBezTo>
                        <a:pt x="268" y="309"/>
                        <a:pt x="268" y="309"/>
                        <a:pt x="268" y="309"/>
                      </a:cubicBezTo>
                      <a:cubicBezTo>
                        <a:pt x="268" y="309"/>
                        <a:pt x="268" y="309"/>
                        <a:pt x="268" y="309"/>
                      </a:cubicBezTo>
                      <a:cubicBezTo>
                        <a:pt x="267" y="309"/>
                        <a:pt x="267" y="309"/>
                        <a:pt x="267" y="309"/>
                      </a:cubicBezTo>
                      <a:cubicBezTo>
                        <a:pt x="266" y="309"/>
                        <a:pt x="266" y="309"/>
                        <a:pt x="266" y="309"/>
                      </a:cubicBezTo>
                      <a:cubicBezTo>
                        <a:pt x="265" y="308"/>
                        <a:pt x="265" y="308"/>
                        <a:pt x="265" y="308"/>
                      </a:cubicBezTo>
                      <a:cubicBezTo>
                        <a:pt x="265" y="308"/>
                        <a:pt x="265" y="308"/>
                        <a:pt x="265" y="308"/>
                      </a:cubicBezTo>
                      <a:cubicBezTo>
                        <a:pt x="265" y="308"/>
                        <a:pt x="265" y="308"/>
                        <a:pt x="265" y="308"/>
                      </a:cubicBezTo>
                      <a:cubicBezTo>
                        <a:pt x="265" y="308"/>
                        <a:pt x="265" y="308"/>
                        <a:pt x="265" y="308"/>
                      </a:cubicBezTo>
                      <a:cubicBezTo>
                        <a:pt x="265" y="307"/>
                        <a:pt x="265" y="307"/>
                        <a:pt x="265" y="307"/>
                      </a:cubicBezTo>
                      <a:cubicBezTo>
                        <a:pt x="265" y="307"/>
                        <a:pt x="265" y="307"/>
                        <a:pt x="265" y="307"/>
                      </a:cubicBezTo>
                      <a:cubicBezTo>
                        <a:pt x="265" y="306"/>
                        <a:pt x="265" y="306"/>
                        <a:pt x="265" y="306"/>
                      </a:cubicBezTo>
                      <a:cubicBezTo>
                        <a:pt x="265" y="306"/>
                        <a:pt x="265" y="306"/>
                        <a:pt x="265" y="306"/>
                      </a:cubicBezTo>
                      <a:cubicBezTo>
                        <a:pt x="264" y="305"/>
                        <a:pt x="264" y="305"/>
                        <a:pt x="264" y="305"/>
                      </a:cubicBezTo>
                      <a:cubicBezTo>
                        <a:pt x="264" y="305"/>
                        <a:pt x="264" y="305"/>
                        <a:pt x="264" y="305"/>
                      </a:cubicBezTo>
                      <a:cubicBezTo>
                        <a:pt x="264" y="305"/>
                        <a:pt x="264" y="305"/>
                        <a:pt x="264" y="305"/>
                      </a:cubicBezTo>
                      <a:cubicBezTo>
                        <a:pt x="265" y="300"/>
                        <a:pt x="265" y="300"/>
                        <a:pt x="265" y="300"/>
                      </a:cubicBezTo>
                      <a:cubicBezTo>
                        <a:pt x="265" y="298"/>
                        <a:pt x="265" y="298"/>
                        <a:pt x="265" y="298"/>
                      </a:cubicBezTo>
                      <a:cubicBezTo>
                        <a:pt x="264" y="297"/>
                        <a:pt x="264" y="297"/>
                        <a:pt x="264" y="297"/>
                      </a:cubicBezTo>
                      <a:cubicBezTo>
                        <a:pt x="263" y="297"/>
                        <a:pt x="263" y="297"/>
                        <a:pt x="263" y="297"/>
                      </a:cubicBezTo>
                      <a:cubicBezTo>
                        <a:pt x="262" y="297"/>
                        <a:pt x="262" y="297"/>
                        <a:pt x="262" y="297"/>
                      </a:cubicBezTo>
                      <a:cubicBezTo>
                        <a:pt x="261" y="297"/>
                        <a:pt x="261" y="297"/>
                        <a:pt x="261" y="297"/>
                      </a:cubicBezTo>
                      <a:cubicBezTo>
                        <a:pt x="260" y="297"/>
                        <a:pt x="260" y="297"/>
                        <a:pt x="260" y="297"/>
                      </a:cubicBezTo>
                      <a:cubicBezTo>
                        <a:pt x="260" y="296"/>
                        <a:pt x="260" y="296"/>
                        <a:pt x="260" y="296"/>
                      </a:cubicBezTo>
                      <a:cubicBezTo>
                        <a:pt x="260" y="296"/>
                        <a:pt x="260" y="296"/>
                        <a:pt x="260" y="296"/>
                      </a:cubicBezTo>
                      <a:cubicBezTo>
                        <a:pt x="259" y="297"/>
                        <a:pt x="259" y="297"/>
                        <a:pt x="259" y="297"/>
                      </a:cubicBezTo>
                      <a:cubicBezTo>
                        <a:pt x="258" y="298"/>
                        <a:pt x="258" y="298"/>
                        <a:pt x="258" y="298"/>
                      </a:cubicBezTo>
                      <a:cubicBezTo>
                        <a:pt x="257" y="299"/>
                        <a:pt x="257" y="299"/>
                        <a:pt x="257" y="299"/>
                      </a:cubicBezTo>
                      <a:cubicBezTo>
                        <a:pt x="256" y="300"/>
                        <a:pt x="256" y="300"/>
                        <a:pt x="256" y="300"/>
                      </a:cubicBezTo>
                      <a:cubicBezTo>
                        <a:pt x="256" y="301"/>
                        <a:pt x="256" y="301"/>
                        <a:pt x="256" y="301"/>
                      </a:cubicBezTo>
                      <a:cubicBezTo>
                        <a:pt x="255" y="301"/>
                        <a:pt x="255" y="301"/>
                        <a:pt x="255" y="301"/>
                      </a:cubicBezTo>
                      <a:cubicBezTo>
                        <a:pt x="255" y="302"/>
                        <a:pt x="255" y="302"/>
                        <a:pt x="255" y="302"/>
                      </a:cubicBezTo>
                      <a:cubicBezTo>
                        <a:pt x="255" y="303"/>
                        <a:pt x="255" y="303"/>
                        <a:pt x="255" y="303"/>
                      </a:cubicBezTo>
                      <a:cubicBezTo>
                        <a:pt x="253" y="304"/>
                        <a:pt x="253" y="304"/>
                        <a:pt x="253" y="304"/>
                      </a:cubicBezTo>
                      <a:cubicBezTo>
                        <a:pt x="253" y="305"/>
                        <a:pt x="253" y="305"/>
                        <a:pt x="253" y="305"/>
                      </a:cubicBezTo>
                      <a:cubicBezTo>
                        <a:pt x="251" y="306"/>
                        <a:pt x="251" y="306"/>
                        <a:pt x="251" y="306"/>
                      </a:cubicBezTo>
                      <a:cubicBezTo>
                        <a:pt x="251" y="307"/>
                        <a:pt x="251" y="307"/>
                        <a:pt x="251" y="307"/>
                      </a:cubicBezTo>
                      <a:cubicBezTo>
                        <a:pt x="251" y="307"/>
                        <a:pt x="251" y="307"/>
                        <a:pt x="251" y="307"/>
                      </a:cubicBezTo>
                      <a:cubicBezTo>
                        <a:pt x="250" y="307"/>
                        <a:pt x="250" y="307"/>
                        <a:pt x="250" y="307"/>
                      </a:cubicBezTo>
                      <a:cubicBezTo>
                        <a:pt x="249" y="307"/>
                        <a:pt x="249" y="307"/>
                        <a:pt x="249" y="307"/>
                      </a:cubicBezTo>
                      <a:cubicBezTo>
                        <a:pt x="249" y="307"/>
                        <a:pt x="249" y="307"/>
                        <a:pt x="249" y="307"/>
                      </a:cubicBezTo>
                      <a:cubicBezTo>
                        <a:pt x="249" y="307"/>
                        <a:pt x="249" y="307"/>
                        <a:pt x="249" y="307"/>
                      </a:cubicBezTo>
                      <a:cubicBezTo>
                        <a:pt x="248" y="308"/>
                        <a:pt x="248" y="308"/>
                        <a:pt x="248" y="308"/>
                      </a:cubicBezTo>
                      <a:cubicBezTo>
                        <a:pt x="235" y="308"/>
                        <a:pt x="235" y="308"/>
                        <a:pt x="235" y="308"/>
                      </a:cubicBezTo>
                      <a:cubicBezTo>
                        <a:pt x="233" y="308"/>
                        <a:pt x="233" y="308"/>
                        <a:pt x="233" y="308"/>
                      </a:cubicBezTo>
                      <a:cubicBezTo>
                        <a:pt x="232" y="309"/>
                        <a:pt x="232" y="309"/>
                        <a:pt x="232" y="309"/>
                      </a:cubicBezTo>
                      <a:cubicBezTo>
                        <a:pt x="231" y="309"/>
                        <a:pt x="231" y="309"/>
                        <a:pt x="231" y="309"/>
                      </a:cubicBezTo>
                      <a:cubicBezTo>
                        <a:pt x="230" y="310"/>
                        <a:pt x="230" y="310"/>
                        <a:pt x="230" y="310"/>
                      </a:cubicBezTo>
                      <a:cubicBezTo>
                        <a:pt x="228" y="311"/>
                        <a:pt x="228" y="311"/>
                        <a:pt x="228" y="311"/>
                      </a:cubicBezTo>
                      <a:cubicBezTo>
                        <a:pt x="227" y="312"/>
                        <a:pt x="227" y="312"/>
                        <a:pt x="227" y="312"/>
                      </a:cubicBezTo>
                      <a:cubicBezTo>
                        <a:pt x="226" y="312"/>
                        <a:pt x="226" y="312"/>
                        <a:pt x="226" y="312"/>
                      </a:cubicBezTo>
                      <a:cubicBezTo>
                        <a:pt x="223" y="315"/>
                        <a:pt x="223" y="315"/>
                        <a:pt x="223" y="315"/>
                      </a:cubicBezTo>
                      <a:cubicBezTo>
                        <a:pt x="214" y="317"/>
                        <a:pt x="214" y="317"/>
                        <a:pt x="214" y="317"/>
                      </a:cubicBezTo>
                      <a:cubicBezTo>
                        <a:pt x="214" y="319"/>
                        <a:pt x="214" y="319"/>
                        <a:pt x="214" y="319"/>
                      </a:cubicBezTo>
                      <a:cubicBezTo>
                        <a:pt x="212" y="319"/>
                        <a:pt x="212" y="319"/>
                        <a:pt x="212" y="319"/>
                      </a:cubicBezTo>
                      <a:cubicBezTo>
                        <a:pt x="197" y="323"/>
                        <a:pt x="197" y="323"/>
                        <a:pt x="197" y="323"/>
                      </a:cubicBezTo>
                      <a:cubicBezTo>
                        <a:pt x="196" y="322"/>
                        <a:pt x="196" y="322"/>
                        <a:pt x="196" y="322"/>
                      </a:cubicBezTo>
                      <a:cubicBezTo>
                        <a:pt x="197" y="321"/>
                        <a:pt x="197" y="321"/>
                        <a:pt x="197" y="321"/>
                      </a:cubicBezTo>
                      <a:cubicBezTo>
                        <a:pt x="199" y="320"/>
                        <a:pt x="199" y="320"/>
                        <a:pt x="199" y="320"/>
                      </a:cubicBezTo>
                      <a:cubicBezTo>
                        <a:pt x="199" y="319"/>
                        <a:pt x="199" y="319"/>
                        <a:pt x="199" y="319"/>
                      </a:cubicBezTo>
                      <a:cubicBezTo>
                        <a:pt x="200" y="318"/>
                        <a:pt x="200" y="318"/>
                        <a:pt x="200" y="318"/>
                      </a:cubicBezTo>
                      <a:cubicBezTo>
                        <a:pt x="200" y="318"/>
                        <a:pt x="200" y="318"/>
                        <a:pt x="200" y="318"/>
                      </a:cubicBezTo>
                      <a:cubicBezTo>
                        <a:pt x="201" y="312"/>
                        <a:pt x="201" y="312"/>
                        <a:pt x="201" y="312"/>
                      </a:cubicBezTo>
                      <a:cubicBezTo>
                        <a:pt x="198" y="300"/>
                        <a:pt x="198" y="300"/>
                        <a:pt x="198" y="300"/>
                      </a:cubicBezTo>
                      <a:cubicBezTo>
                        <a:pt x="195" y="298"/>
                        <a:pt x="195" y="298"/>
                        <a:pt x="195" y="298"/>
                      </a:cubicBezTo>
                      <a:cubicBezTo>
                        <a:pt x="194" y="297"/>
                        <a:pt x="194" y="297"/>
                        <a:pt x="194" y="297"/>
                      </a:cubicBezTo>
                      <a:cubicBezTo>
                        <a:pt x="176" y="289"/>
                        <a:pt x="176" y="289"/>
                        <a:pt x="176" y="289"/>
                      </a:cubicBezTo>
                      <a:cubicBezTo>
                        <a:pt x="175" y="289"/>
                        <a:pt x="175" y="289"/>
                        <a:pt x="175" y="289"/>
                      </a:cubicBezTo>
                      <a:cubicBezTo>
                        <a:pt x="174" y="288"/>
                        <a:pt x="174" y="288"/>
                        <a:pt x="174" y="288"/>
                      </a:cubicBezTo>
                      <a:cubicBezTo>
                        <a:pt x="174" y="288"/>
                        <a:pt x="174" y="288"/>
                        <a:pt x="174" y="288"/>
                      </a:cubicBezTo>
                      <a:cubicBezTo>
                        <a:pt x="172" y="288"/>
                        <a:pt x="172" y="288"/>
                        <a:pt x="172" y="288"/>
                      </a:cubicBezTo>
                      <a:cubicBezTo>
                        <a:pt x="171" y="287"/>
                        <a:pt x="171" y="287"/>
                        <a:pt x="171" y="287"/>
                      </a:cubicBezTo>
                      <a:cubicBezTo>
                        <a:pt x="171" y="287"/>
                        <a:pt x="171" y="287"/>
                        <a:pt x="171" y="287"/>
                      </a:cubicBezTo>
                      <a:cubicBezTo>
                        <a:pt x="170" y="287"/>
                        <a:pt x="170" y="287"/>
                        <a:pt x="170" y="287"/>
                      </a:cubicBezTo>
                      <a:cubicBezTo>
                        <a:pt x="169" y="287"/>
                        <a:pt x="169" y="287"/>
                        <a:pt x="169" y="287"/>
                      </a:cubicBezTo>
                      <a:cubicBezTo>
                        <a:pt x="168" y="287"/>
                        <a:pt x="168" y="287"/>
                        <a:pt x="168" y="287"/>
                      </a:cubicBezTo>
                      <a:cubicBezTo>
                        <a:pt x="168" y="286"/>
                        <a:pt x="168" y="286"/>
                        <a:pt x="168" y="286"/>
                      </a:cubicBezTo>
                      <a:cubicBezTo>
                        <a:pt x="167" y="286"/>
                        <a:pt x="167" y="286"/>
                        <a:pt x="167" y="286"/>
                      </a:cubicBezTo>
                      <a:cubicBezTo>
                        <a:pt x="165" y="286"/>
                        <a:pt x="165" y="286"/>
                        <a:pt x="165" y="286"/>
                      </a:cubicBezTo>
                      <a:cubicBezTo>
                        <a:pt x="165" y="285"/>
                        <a:pt x="165" y="285"/>
                        <a:pt x="165" y="285"/>
                      </a:cubicBezTo>
                      <a:cubicBezTo>
                        <a:pt x="164" y="285"/>
                        <a:pt x="164" y="285"/>
                        <a:pt x="164" y="285"/>
                      </a:cubicBezTo>
                      <a:cubicBezTo>
                        <a:pt x="163" y="284"/>
                        <a:pt x="163" y="284"/>
                        <a:pt x="163" y="284"/>
                      </a:cubicBezTo>
                      <a:cubicBezTo>
                        <a:pt x="162" y="284"/>
                        <a:pt x="162" y="284"/>
                        <a:pt x="162" y="284"/>
                      </a:cubicBezTo>
                      <a:cubicBezTo>
                        <a:pt x="162" y="284"/>
                        <a:pt x="162" y="284"/>
                        <a:pt x="162" y="284"/>
                      </a:cubicBezTo>
                      <a:cubicBezTo>
                        <a:pt x="161" y="284"/>
                        <a:pt x="161" y="284"/>
                        <a:pt x="161" y="284"/>
                      </a:cubicBezTo>
                      <a:cubicBezTo>
                        <a:pt x="160" y="284"/>
                        <a:pt x="160" y="284"/>
                        <a:pt x="160" y="284"/>
                      </a:cubicBezTo>
                      <a:cubicBezTo>
                        <a:pt x="160" y="284"/>
                        <a:pt x="160" y="284"/>
                        <a:pt x="160" y="284"/>
                      </a:cubicBezTo>
                      <a:cubicBezTo>
                        <a:pt x="159" y="284"/>
                        <a:pt x="159" y="284"/>
                        <a:pt x="159" y="284"/>
                      </a:cubicBezTo>
                      <a:cubicBezTo>
                        <a:pt x="159" y="283"/>
                        <a:pt x="159" y="283"/>
                        <a:pt x="159" y="283"/>
                      </a:cubicBezTo>
                      <a:cubicBezTo>
                        <a:pt x="158" y="283"/>
                        <a:pt x="158" y="283"/>
                        <a:pt x="158" y="283"/>
                      </a:cubicBezTo>
                      <a:cubicBezTo>
                        <a:pt x="158" y="283"/>
                        <a:pt x="158" y="283"/>
                        <a:pt x="158" y="283"/>
                      </a:cubicBezTo>
                      <a:cubicBezTo>
                        <a:pt x="157" y="282"/>
                        <a:pt x="157" y="282"/>
                        <a:pt x="157" y="282"/>
                      </a:cubicBezTo>
                      <a:cubicBezTo>
                        <a:pt x="157" y="282"/>
                        <a:pt x="157" y="282"/>
                        <a:pt x="157" y="282"/>
                      </a:cubicBezTo>
                      <a:cubicBezTo>
                        <a:pt x="156" y="281"/>
                        <a:pt x="156" y="281"/>
                        <a:pt x="156" y="281"/>
                      </a:cubicBezTo>
                      <a:cubicBezTo>
                        <a:pt x="155" y="281"/>
                        <a:pt x="155" y="281"/>
                        <a:pt x="155" y="281"/>
                      </a:cubicBezTo>
                      <a:cubicBezTo>
                        <a:pt x="154" y="281"/>
                        <a:pt x="154" y="281"/>
                        <a:pt x="154" y="281"/>
                      </a:cubicBezTo>
                      <a:lnTo>
                        <a:pt x="39" y="2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2" name="Freeform 162">
                  <a:extLst>
                    <a:ext uri="{FF2B5EF4-FFF2-40B4-BE49-F238E27FC236}">
                      <a16:creationId xmlns:a16="http://schemas.microsoft.com/office/drawing/2014/main" id="{F8E01E0C-B0F9-134D-A485-A70358CBB4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5256" y="1047881"/>
                  <a:ext cx="1133522" cy="787418"/>
                </a:xfrm>
                <a:custGeom>
                  <a:avLst/>
                  <a:gdLst>
                    <a:gd name="T0" fmla="*/ 209 w 238"/>
                    <a:gd name="T1" fmla="*/ 133 h 165"/>
                    <a:gd name="T2" fmla="*/ 234 w 238"/>
                    <a:gd name="T3" fmla="*/ 28 h 165"/>
                    <a:gd name="T4" fmla="*/ 219 w 238"/>
                    <a:gd name="T5" fmla="*/ 21 h 165"/>
                    <a:gd name="T6" fmla="*/ 209 w 238"/>
                    <a:gd name="T7" fmla="*/ 10 h 165"/>
                    <a:gd name="T8" fmla="*/ 198 w 238"/>
                    <a:gd name="T9" fmla="*/ 7 h 165"/>
                    <a:gd name="T10" fmla="*/ 187 w 238"/>
                    <a:gd name="T11" fmla="*/ 2 h 165"/>
                    <a:gd name="T12" fmla="*/ 167 w 238"/>
                    <a:gd name="T13" fmla="*/ 9 h 165"/>
                    <a:gd name="T14" fmla="*/ 145 w 238"/>
                    <a:gd name="T15" fmla="*/ 37 h 165"/>
                    <a:gd name="T16" fmla="*/ 142 w 238"/>
                    <a:gd name="T17" fmla="*/ 45 h 165"/>
                    <a:gd name="T18" fmla="*/ 135 w 238"/>
                    <a:gd name="T19" fmla="*/ 40 h 165"/>
                    <a:gd name="T20" fmla="*/ 120 w 238"/>
                    <a:gd name="T21" fmla="*/ 51 h 165"/>
                    <a:gd name="T22" fmla="*/ 127 w 238"/>
                    <a:gd name="T23" fmla="*/ 60 h 165"/>
                    <a:gd name="T24" fmla="*/ 130 w 238"/>
                    <a:gd name="T25" fmla="*/ 70 h 165"/>
                    <a:gd name="T26" fmla="*/ 104 w 238"/>
                    <a:gd name="T27" fmla="*/ 78 h 165"/>
                    <a:gd name="T28" fmla="*/ 104 w 238"/>
                    <a:gd name="T29" fmla="*/ 89 h 165"/>
                    <a:gd name="T30" fmla="*/ 100 w 238"/>
                    <a:gd name="T31" fmla="*/ 101 h 165"/>
                    <a:gd name="T32" fmla="*/ 104 w 238"/>
                    <a:gd name="T33" fmla="*/ 109 h 165"/>
                    <a:gd name="T34" fmla="*/ 112 w 238"/>
                    <a:gd name="T35" fmla="*/ 114 h 165"/>
                    <a:gd name="T36" fmla="*/ 110 w 238"/>
                    <a:gd name="T37" fmla="*/ 125 h 165"/>
                    <a:gd name="T38" fmla="*/ 90 w 238"/>
                    <a:gd name="T39" fmla="*/ 135 h 165"/>
                    <a:gd name="T40" fmla="*/ 84 w 238"/>
                    <a:gd name="T41" fmla="*/ 141 h 165"/>
                    <a:gd name="T42" fmla="*/ 97 w 238"/>
                    <a:gd name="T43" fmla="*/ 137 h 165"/>
                    <a:gd name="T44" fmla="*/ 110 w 238"/>
                    <a:gd name="T45" fmla="*/ 132 h 165"/>
                    <a:gd name="T46" fmla="*/ 127 w 238"/>
                    <a:gd name="T47" fmla="*/ 123 h 165"/>
                    <a:gd name="T48" fmla="*/ 138 w 238"/>
                    <a:gd name="T49" fmla="*/ 112 h 165"/>
                    <a:gd name="T50" fmla="*/ 159 w 238"/>
                    <a:gd name="T51" fmla="*/ 100 h 165"/>
                    <a:gd name="T52" fmla="*/ 143 w 238"/>
                    <a:gd name="T53" fmla="*/ 115 h 165"/>
                    <a:gd name="T54" fmla="*/ 154 w 238"/>
                    <a:gd name="T55" fmla="*/ 113 h 165"/>
                    <a:gd name="T56" fmla="*/ 164 w 238"/>
                    <a:gd name="T57" fmla="*/ 107 h 165"/>
                    <a:gd name="T58" fmla="*/ 169 w 238"/>
                    <a:gd name="T59" fmla="*/ 111 h 165"/>
                    <a:gd name="T60" fmla="*/ 184 w 238"/>
                    <a:gd name="T61" fmla="*/ 119 h 165"/>
                    <a:gd name="T62" fmla="*/ 194 w 238"/>
                    <a:gd name="T63" fmla="*/ 126 h 165"/>
                    <a:gd name="T64" fmla="*/ 199 w 238"/>
                    <a:gd name="T65" fmla="*/ 130 h 165"/>
                    <a:gd name="T66" fmla="*/ 205 w 238"/>
                    <a:gd name="T67" fmla="*/ 132 h 165"/>
                    <a:gd name="T68" fmla="*/ 206 w 238"/>
                    <a:gd name="T69" fmla="*/ 146 h 165"/>
                    <a:gd name="T70" fmla="*/ 211 w 238"/>
                    <a:gd name="T71" fmla="*/ 156 h 165"/>
                    <a:gd name="T72" fmla="*/ 202 w 238"/>
                    <a:gd name="T73" fmla="*/ 162 h 165"/>
                    <a:gd name="T74" fmla="*/ 199 w 238"/>
                    <a:gd name="T75" fmla="*/ 162 h 165"/>
                    <a:gd name="T76" fmla="*/ 202 w 238"/>
                    <a:gd name="T77" fmla="*/ 155 h 165"/>
                    <a:gd name="T78" fmla="*/ 203 w 238"/>
                    <a:gd name="T79" fmla="*/ 164 h 165"/>
                    <a:gd name="T80" fmla="*/ 207 w 238"/>
                    <a:gd name="T81" fmla="*/ 156 h 165"/>
                    <a:gd name="T82" fmla="*/ 205 w 238"/>
                    <a:gd name="T83" fmla="*/ 150 h 165"/>
                    <a:gd name="T84" fmla="*/ 201 w 238"/>
                    <a:gd name="T85" fmla="*/ 151 h 165"/>
                    <a:gd name="T86" fmla="*/ 199 w 238"/>
                    <a:gd name="T87" fmla="*/ 145 h 165"/>
                    <a:gd name="T88" fmla="*/ 204 w 238"/>
                    <a:gd name="T89" fmla="*/ 144 h 165"/>
                    <a:gd name="T90" fmla="*/ 197 w 238"/>
                    <a:gd name="T91" fmla="*/ 142 h 165"/>
                    <a:gd name="T92" fmla="*/ 110 w 238"/>
                    <a:gd name="T93" fmla="*/ 75 h 165"/>
                    <a:gd name="T94" fmla="*/ 173 w 238"/>
                    <a:gd name="T95" fmla="*/ 116 h 165"/>
                    <a:gd name="T96" fmla="*/ 160 w 238"/>
                    <a:gd name="T97" fmla="*/ 115 h 165"/>
                    <a:gd name="T98" fmla="*/ 90 w 238"/>
                    <a:gd name="T99" fmla="*/ 62 h 165"/>
                    <a:gd name="T100" fmla="*/ 91 w 238"/>
                    <a:gd name="T101" fmla="*/ 95 h 165"/>
                    <a:gd name="T102" fmla="*/ 134 w 238"/>
                    <a:gd name="T103" fmla="*/ 121 h 165"/>
                    <a:gd name="T104" fmla="*/ 127 w 238"/>
                    <a:gd name="T105" fmla="*/ 126 h 165"/>
                    <a:gd name="T106" fmla="*/ 129 w 238"/>
                    <a:gd name="T107" fmla="*/ 128 h 165"/>
                    <a:gd name="T108" fmla="*/ 121 w 238"/>
                    <a:gd name="T109" fmla="*/ 135 h 165"/>
                    <a:gd name="T110" fmla="*/ 93 w 238"/>
                    <a:gd name="T111" fmla="*/ 142 h 165"/>
                    <a:gd name="T112" fmla="*/ 3 w 238"/>
                    <a:gd name="T113" fmla="*/ 156 h 165"/>
                    <a:gd name="T114" fmla="*/ 22 w 238"/>
                    <a:gd name="T115" fmla="*/ 156 h 165"/>
                    <a:gd name="T116" fmla="*/ 41 w 238"/>
                    <a:gd name="T117" fmla="*/ 154 h 165"/>
                    <a:gd name="T118" fmla="*/ 59 w 238"/>
                    <a:gd name="T119" fmla="*/ 149 h 165"/>
                    <a:gd name="T120" fmla="*/ 68 w 238"/>
                    <a:gd name="T121" fmla="*/ 147 h 165"/>
                    <a:gd name="T122" fmla="*/ 72 w 238"/>
                    <a:gd name="T123" fmla="*/ 142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38" h="165">
                      <a:moveTo>
                        <a:pt x="215" y="158"/>
                      </a:moveTo>
                      <a:cubicBezTo>
                        <a:pt x="215" y="157"/>
                        <a:pt x="215" y="157"/>
                        <a:pt x="215" y="157"/>
                      </a:cubicBezTo>
                      <a:cubicBezTo>
                        <a:pt x="215" y="157"/>
                        <a:pt x="215" y="157"/>
                        <a:pt x="215" y="157"/>
                      </a:cubicBezTo>
                      <a:cubicBezTo>
                        <a:pt x="215" y="157"/>
                        <a:pt x="215" y="157"/>
                        <a:pt x="215" y="157"/>
                      </a:cubicBezTo>
                      <a:cubicBezTo>
                        <a:pt x="215" y="156"/>
                        <a:pt x="215" y="156"/>
                        <a:pt x="215" y="156"/>
                      </a:cubicBezTo>
                      <a:cubicBezTo>
                        <a:pt x="215" y="156"/>
                        <a:pt x="215" y="156"/>
                        <a:pt x="215" y="156"/>
                      </a:cubicBezTo>
                      <a:cubicBezTo>
                        <a:pt x="215" y="156"/>
                        <a:pt x="215" y="156"/>
                        <a:pt x="215" y="156"/>
                      </a:cubicBezTo>
                      <a:cubicBezTo>
                        <a:pt x="214" y="155"/>
                        <a:pt x="214" y="155"/>
                        <a:pt x="214" y="155"/>
                      </a:cubicBezTo>
                      <a:cubicBezTo>
                        <a:pt x="214" y="155"/>
                        <a:pt x="214" y="155"/>
                        <a:pt x="214" y="155"/>
                      </a:cubicBezTo>
                      <a:cubicBezTo>
                        <a:pt x="214" y="154"/>
                        <a:pt x="214" y="154"/>
                        <a:pt x="214" y="154"/>
                      </a:cubicBezTo>
                      <a:cubicBezTo>
                        <a:pt x="213" y="153"/>
                        <a:pt x="213" y="153"/>
                        <a:pt x="213" y="153"/>
                      </a:cubicBezTo>
                      <a:cubicBezTo>
                        <a:pt x="212" y="153"/>
                        <a:pt x="212" y="153"/>
                        <a:pt x="212" y="153"/>
                      </a:cubicBezTo>
                      <a:cubicBezTo>
                        <a:pt x="212" y="152"/>
                        <a:pt x="212" y="152"/>
                        <a:pt x="212" y="152"/>
                      </a:cubicBezTo>
                      <a:cubicBezTo>
                        <a:pt x="211" y="151"/>
                        <a:pt x="211" y="151"/>
                        <a:pt x="211" y="151"/>
                      </a:cubicBezTo>
                      <a:cubicBezTo>
                        <a:pt x="211" y="151"/>
                        <a:pt x="211" y="151"/>
                        <a:pt x="211" y="151"/>
                      </a:cubicBezTo>
                      <a:cubicBezTo>
                        <a:pt x="210" y="151"/>
                        <a:pt x="210" y="151"/>
                        <a:pt x="210" y="151"/>
                      </a:cubicBezTo>
                      <a:cubicBezTo>
                        <a:pt x="210" y="151"/>
                        <a:pt x="210" y="151"/>
                        <a:pt x="210" y="151"/>
                      </a:cubicBezTo>
                      <a:cubicBezTo>
                        <a:pt x="210" y="150"/>
                        <a:pt x="210" y="150"/>
                        <a:pt x="210" y="150"/>
                      </a:cubicBezTo>
                      <a:cubicBezTo>
                        <a:pt x="210" y="150"/>
                        <a:pt x="210" y="150"/>
                        <a:pt x="210" y="150"/>
                      </a:cubicBezTo>
                      <a:cubicBezTo>
                        <a:pt x="210" y="149"/>
                        <a:pt x="210" y="149"/>
                        <a:pt x="210" y="149"/>
                      </a:cubicBezTo>
                      <a:cubicBezTo>
                        <a:pt x="210" y="149"/>
                        <a:pt x="210" y="149"/>
                        <a:pt x="210" y="149"/>
                      </a:cubicBezTo>
                      <a:cubicBezTo>
                        <a:pt x="210" y="149"/>
                        <a:pt x="210" y="149"/>
                        <a:pt x="210" y="149"/>
                      </a:cubicBezTo>
                      <a:cubicBezTo>
                        <a:pt x="210" y="148"/>
                        <a:pt x="210" y="148"/>
                        <a:pt x="210" y="148"/>
                      </a:cubicBezTo>
                      <a:cubicBezTo>
                        <a:pt x="210" y="148"/>
                        <a:pt x="210" y="148"/>
                        <a:pt x="210" y="148"/>
                      </a:cubicBezTo>
                      <a:cubicBezTo>
                        <a:pt x="210" y="148"/>
                        <a:pt x="210" y="148"/>
                        <a:pt x="210" y="148"/>
                      </a:cubicBezTo>
                      <a:cubicBezTo>
                        <a:pt x="209" y="148"/>
                        <a:pt x="209" y="148"/>
                        <a:pt x="209" y="148"/>
                      </a:cubicBezTo>
                      <a:cubicBezTo>
                        <a:pt x="209" y="147"/>
                        <a:pt x="209" y="147"/>
                        <a:pt x="209" y="147"/>
                      </a:cubicBezTo>
                      <a:cubicBezTo>
                        <a:pt x="210" y="147"/>
                        <a:pt x="210" y="147"/>
                        <a:pt x="210" y="147"/>
                      </a:cubicBezTo>
                      <a:cubicBezTo>
                        <a:pt x="210" y="144"/>
                        <a:pt x="210" y="144"/>
                        <a:pt x="210" y="144"/>
                      </a:cubicBezTo>
                      <a:cubicBezTo>
                        <a:pt x="210" y="141"/>
                        <a:pt x="210" y="141"/>
                        <a:pt x="210" y="141"/>
                      </a:cubicBezTo>
                      <a:cubicBezTo>
                        <a:pt x="210" y="139"/>
                        <a:pt x="210" y="139"/>
                        <a:pt x="210" y="139"/>
                      </a:cubicBezTo>
                      <a:cubicBezTo>
                        <a:pt x="210" y="138"/>
                        <a:pt x="210" y="138"/>
                        <a:pt x="210" y="138"/>
                      </a:cubicBezTo>
                      <a:cubicBezTo>
                        <a:pt x="210" y="137"/>
                        <a:pt x="210" y="137"/>
                        <a:pt x="210" y="137"/>
                      </a:cubicBezTo>
                      <a:cubicBezTo>
                        <a:pt x="210" y="137"/>
                        <a:pt x="210" y="137"/>
                        <a:pt x="210" y="137"/>
                      </a:cubicBezTo>
                      <a:cubicBezTo>
                        <a:pt x="210" y="136"/>
                        <a:pt x="210" y="136"/>
                        <a:pt x="210" y="136"/>
                      </a:cubicBezTo>
                      <a:cubicBezTo>
                        <a:pt x="210" y="135"/>
                        <a:pt x="210" y="135"/>
                        <a:pt x="210" y="135"/>
                      </a:cubicBezTo>
                      <a:cubicBezTo>
                        <a:pt x="210" y="134"/>
                        <a:pt x="210" y="134"/>
                        <a:pt x="210" y="134"/>
                      </a:cubicBezTo>
                      <a:cubicBezTo>
                        <a:pt x="209" y="133"/>
                        <a:pt x="209" y="133"/>
                        <a:pt x="209" y="133"/>
                      </a:cubicBezTo>
                      <a:cubicBezTo>
                        <a:pt x="208" y="131"/>
                        <a:pt x="208" y="131"/>
                        <a:pt x="208" y="131"/>
                      </a:cubicBezTo>
                      <a:cubicBezTo>
                        <a:pt x="208" y="131"/>
                        <a:pt x="208" y="131"/>
                        <a:pt x="208" y="131"/>
                      </a:cubicBezTo>
                      <a:cubicBezTo>
                        <a:pt x="208" y="128"/>
                        <a:pt x="208" y="128"/>
                        <a:pt x="208" y="128"/>
                      </a:cubicBezTo>
                      <a:cubicBezTo>
                        <a:pt x="208" y="128"/>
                        <a:pt x="208" y="128"/>
                        <a:pt x="208" y="128"/>
                      </a:cubicBezTo>
                      <a:cubicBezTo>
                        <a:pt x="208" y="127"/>
                        <a:pt x="208" y="127"/>
                        <a:pt x="208" y="127"/>
                      </a:cubicBezTo>
                      <a:cubicBezTo>
                        <a:pt x="208" y="126"/>
                        <a:pt x="208" y="126"/>
                        <a:pt x="208" y="126"/>
                      </a:cubicBezTo>
                      <a:cubicBezTo>
                        <a:pt x="208" y="125"/>
                        <a:pt x="208" y="125"/>
                        <a:pt x="208" y="125"/>
                      </a:cubicBezTo>
                      <a:cubicBezTo>
                        <a:pt x="207" y="125"/>
                        <a:pt x="207" y="125"/>
                        <a:pt x="207" y="125"/>
                      </a:cubicBezTo>
                      <a:cubicBezTo>
                        <a:pt x="206" y="125"/>
                        <a:pt x="206" y="125"/>
                        <a:pt x="206" y="125"/>
                      </a:cubicBezTo>
                      <a:cubicBezTo>
                        <a:pt x="204" y="125"/>
                        <a:pt x="204" y="125"/>
                        <a:pt x="204" y="125"/>
                      </a:cubicBezTo>
                      <a:cubicBezTo>
                        <a:pt x="204" y="125"/>
                        <a:pt x="204" y="125"/>
                        <a:pt x="204" y="125"/>
                      </a:cubicBezTo>
                      <a:cubicBezTo>
                        <a:pt x="202" y="126"/>
                        <a:pt x="202" y="126"/>
                        <a:pt x="202" y="126"/>
                      </a:cubicBezTo>
                      <a:cubicBezTo>
                        <a:pt x="201" y="127"/>
                        <a:pt x="201" y="127"/>
                        <a:pt x="201" y="127"/>
                      </a:cubicBezTo>
                      <a:cubicBezTo>
                        <a:pt x="200" y="128"/>
                        <a:pt x="200" y="128"/>
                        <a:pt x="200" y="128"/>
                      </a:cubicBezTo>
                      <a:cubicBezTo>
                        <a:pt x="199" y="129"/>
                        <a:pt x="199" y="129"/>
                        <a:pt x="199" y="129"/>
                      </a:cubicBezTo>
                      <a:cubicBezTo>
                        <a:pt x="198" y="129"/>
                        <a:pt x="198" y="129"/>
                        <a:pt x="198" y="129"/>
                      </a:cubicBezTo>
                      <a:cubicBezTo>
                        <a:pt x="196" y="129"/>
                        <a:pt x="196" y="129"/>
                        <a:pt x="196" y="129"/>
                      </a:cubicBezTo>
                      <a:cubicBezTo>
                        <a:pt x="196" y="129"/>
                        <a:pt x="196" y="129"/>
                        <a:pt x="196" y="129"/>
                      </a:cubicBezTo>
                      <a:cubicBezTo>
                        <a:pt x="196" y="129"/>
                        <a:pt x="196" y="129"/>
                        <a:pt x="196" y="129"/>
                      </a:cubicBezTo>
                      <a:cubicBezTo>
                        <a:pt x="196" y="128"/>
                        <a:pt x="196" y="128"/>
                        <a:pt x="196" y="128"/>
                      </a:cubicBezTo>
                      <a:cubicBezTo>
                        <a:pt x="196" y="127"/>
                        <a:pt x="196" y="127"/>
                        <a:pt x="196" y="127"/>
                      </a:cubicBezTo>
                      <a:cubicBezTo>
                        <a:pt x="195" y="122"/>
                        <a:pt x="195" y="122"/>
                        <a:pt x="195" y="122"/>
                      </a:cubicBezTo>
                      <a:cubicBezTo>
                        <a:pt x="194" y="120"/>
                        <a:pt x="194" y="120"/>
                        <a:pt x="194" y="120"/>
                      </a:cubicBezTo>
                      <a:cubicBezTo>
                        <a:pt x="194" y="119"/>
                        <a:pt x="194" y="119"/>
                        <a:pt x="194" y="119"/>
                      </a:cubicBezTo>
                      <a:cubicBezTo>
                        <a:pt x="195" y="117"/>
                        <a:pt x="195" y="117"/>
                        <a:pt x="195" y="117"/>
                      </a:cubicBezTo>
                      <a:cubicBezTo>
                        <a:pt x="192" y="117"/>
                        <a:pt x="192" y="117"/>
                        <a:pt x="192" y="117"/>
                      </a:cubicBezTo>
                      <a:cubicBezTo>
                        <a:pt x="191" y="118"/>
                        <a:pt x="191" y="118"/>
                        <a:pt x="191" y="118"/>
                      </a:cubicBezTo>
                      <a:cubicBezTo>
                        <a:pt x="190" y="117"/>
                        <a:pt x="190" y="117"/>
                        <a:pt x="190" y="117"/>
                      </a:cubicBezTo>
                      <a:cubicBezTo>
                        <a:pt x="187" y="117"/>
                        <a:pt x="187" y="117"/>
                        <a:pt x="187" y="117"/>
                      </a:cubicBezTo>
                      <a:cubicBezTo>
                        <a:pt x="238" y="33"/>
                        <a:pt x="238" y="33"/>
                        <a:pt x="238" y="33"/>
                      </a:cubicBezTo>
                      <a:cubicBezTo>
                        <a:pt x="238" y="32"/>
                        <a:pt x="238" y="32"/>
                        <a:pt x="238" y="32"/>
                      </a:cubicBezTo>
                      <a:cubicBezTo>
                        <a:pt x="237" y="32"/>
                        <a:pt x="237" y="32"/>
                        <a:pt x="237" y="32"/>
                      </a:cubicBezTo>
                      <a:cubicBezTo>
                        <a:pt x="236" y="32"/>
                        <a:pt x="236" y="32"/>
                        <a:pt x="236" y="32"/>
                      </a:cubicBezTo>
                      <a:cubicBezTo>
                        <a:pt x="236" y="32"/>
                        <a:pt x="236" y="32"/>
                        <a:pt x="236" y="32"/>
                      </a:cubicBezTo>
                      <a:cubicBezTo>
                        <a:pt x="236" y="30"/>
                        <a:pt x="236" y="30"/>
                        <a:pt x="236" y="30"/>
                      </a:cubicBezTo>
                      <a:cubicBezTo>
                        <a:pt x="235" y="29"/>
                        <a:pt x="235" y="29"/>
                        <a:pt x="235" y="29"/>
                      </a:cubicBezTo>
                      <a:cubicBezTo>
                        <a:pt x="235" y="29"/>
                        <a:pt x="235" y="29"/>
                        <a:pt x="235" y="29"/>
                      </a:cubicBezTo>
                      <a:cubicBezTo>
                        <a:pt x="234" y="28"/>
                        <a:pt x="234" y="28"/>
                        <a:pt x="234" y="28"/>
                      </a:cubicBezTo>
                      <a:cubicBezTo>
                        <a:pt x="234" y="27"/>
                        <a:pt x="234" y="27"/>
                        <a:pt x="234" y="27"/>
                      </a:cubicBezTo>
                      <a:cubicBezTo>
                        <a:pt x="233" y="27"/>
                        <a:pt x="233" y="27"/>
                        <a:pt x="233" y="27"/>
                      </a:cubicBezTo>
                      <a:cubicBezTo>
                        <a:pt x="232" y="27"/>
                        <a:pt x="232" y="27"/>
                        <a:pt x="232" y="27"/>
                      </a:cubicBezTo>
                      <a:cubicBezTo>
                        <a:pt x="232" y="27"/>
                        <a:pt x="232" y="27"/>
                        <a:pt x="232" y="27"/>
                      </a:cubicBezTo>
                      <a:cubicBezTo>
                        <a:pt x="230" y="27"/>
                        <a:pt x="230" y="27"/>
                        <a:pt x="230" y="27"/>
                      </a:cubicBezTo>
                      <a:cubicBezTo>
                        <a:pt x="229" y="27"/>
                        <a:pt x="229" y="27"/>
                        <a:pt x="229" y="27"/>
                      </a:cubicBezTo>
                      <a:cubicBezTo>
                        <a:pt x="229" y="27"/>
                        <a:pt x="229" y="27"/>
                        <a:pt x="229" y="27"/>
                      </a:cubicBezTo>
                      <a:cubicBezTo>
                        <a:pt x="228" y="27"/>
                        <a:pt x="228" y="27"/>
                        <a:pt x="228" y="27"/>
                      </a:cubicBezTo>
                      <a:cubicBezTo>
                        <a:pt x="228" y="27"/>
                        <a:pt x="228" y="27"/>
                        <a:pt x="228" y="27"/>
                      </a:cubicBezTo>
                      <a:cubicBezTo>
                        <a:pt x="228" y="27"/>
                        <a:pt x="228" y="27"/>
                        <a:pt x="228" y="27"/>
                      </a:cubicBezTo>
                      <a:cubicBezTo>
                        <a:pt x="227" y="27"/>
                        <a:pt x="227" y="27"/>
                        <a:pt x="227" y="27"/>
                      </a:cubicBezTo>
                      <a:cubicBezTo>
                        <a:pt x="227" y="26"/>
                        <a:pt x="227" y="26"/>
                        <a:pt x="227" y="26"/>
                      </a:cubicBezTo>
                      <a:cubicBezTo>
                        <a:pt x="227" y="26"/>
                        <a:pt x="227" y="26"/>
                        <a:pt x="227" y="26"/>
                      </a:cubicBezTo>
                      <a:cubicBezTo>
                        <a:pt x="228" y="26"/>
                        <a:pt x="228" y="26"/>
                        <a:pt x="228" y="26"/>
                      </a:cubicBezTo>
                      <a:cubicBezTo>
                        <a:pt x="227" y="26"/>
                        <a:pt x="227" y="26"/>
                        <a:pt x="227" y="26"/>
                      </a:cubicBezTo>
                      <a:cubicBezTo>
                        <a:pt x="226" y="26"/>
                        <a:pt x="226" y="26"/>
                        <a:pt x="226" y="26"/>
                      </a:cubicBezTo>
                      <a:cubicBezTo>
                        <a:pt x="226" y="26"/>
                        <a:pt x="226" y="26"/>
                        <a:pt x="226" y="26"/>
                      </a:cubicBezTo>
                      <a:cubicBezTo>
                        <a:pt x="226" y="25"/>
                        <a:pt x="226" y="25"/>
                        <a:pt x="226" y="25"/>
                      </a:cubicBezTo>
                      <a:cubicBezTo>
                        <a:pt x="226" y="25"/>
                        <a:pt x="226" y="25"/>
                        <a:pt x="226" y="25"/>
                      </a:cubicBezTo>
                      <a:cubicBezTo>
                        <a:pt x="226" y="25"/>
                        <a:pt x="226" y="25"/>
                        <a:pt x="226" y="25"/>
                      </a:cubicBezTo>
                      <a:cubicBezTo>
                        <a:pt x="225" y="25"/>
                        <a:pt x="225" y="25"/>
                        <a:pt x="225" y="25"/>
                      </a:cubicBezTo>
                      <a:cubicBezTo>
                        <a:pt x="225" y="25"/>
                        <a:pt x="225" y="25"/>
                        <a:pt x="225" y="25"/>
                      </a:cubicBezTo>
                      <a:cubicBezTo>
                        <a:pt x="225" y="24"/>
                        <a:pt x="225" y="24"/>
                        <a:pt x="225" y="24"/>
                      </a:cubicBezTo>
                      <a:cubicBezTo>
                        <a:pt x="224" y="24"/>
                        <a:pt x="224" y="24"/>
                        <a:pt x="224" y="24"/>
                      </a:cubicBezTo>
                      <a:cubicBezTo>
                        <a:pt x="223" y="23"/>
                        <a:pt x="223" y="23"/>
                        <a:pt x="223" y="23"/>
                      </a:cubicBezTo>
                      <a:cubicBezTo>
                        <a:pt x="223" y="23"/>
                        <a:pt x="223" y="23"/>
                        <a:pt x="223" y="23"/>
                      </a:cubicBezTo>
                      <a:cubicBezTo>
                        <a:pt x="222" y="23"/>
                        <a:pt x="222" y="23"/>
                        <a:pt x="222" y="23"/>
                      </a:cubicBezTo>
                      <a:cubicBezTo>
                        <a:pt x="222" y="23"/>
                        <a:pt x="222" y="23"/>
                        <a:pt x="222" y="23"/>
                      </a:cubicBezTo>
                      <a:cubicBezTo>
                        <a:pt x="221" y="23"/>
                        <a:pt x="221" y="23"/>
                        <a:pt x="221" y="23"/>
                      </a:cubicBezTo>
                      <a:cubicBezTo>
                        <a:pt x="221" y="23"/>
                        <a:pt x="221" y="23"/>
                        <a:pt x="221" y="23"/>
                      </a:cubicBezTo>
                      <a:cubicBezTo>
                        <a:pt x="221" y="22"/>
                        <a:pt x="221" y="22"/>
                        <a:pt x="221" y="22"/>
                      </a:cubicBezTo>
                      <a:cubicBezTo>
                        <a:pt x="221" y="22"/>
                        <a:pt x="221" y="22"/>
                        <a:pt x="221" y="22"/>
                      </a:cubicBezTo>
                      <a:cubicBezTo>
                        <a:pt x="220" y="23"/>
                        <a:pt x="220" y="23"/>
                        <a:pt x="220" y="23"/>
                      </a:cubicBezTo>
                      <a:cubicBezTo>
                        <a:pt x="220" y="23"/>
                        <a:pt x="220" y="23"/>
                        <a:pt x="220" y="23"/>
                      </a:cubicBezTo>
                      <a:cubicBezTo>
                        <a:pt x="220" y="22"/>
                        <a:pt x="220" y="22"/>
                        <a:pt x="220" y="22"/>
                      </a:cubicBezTo>
                      <a:cubicBezTo>
                        <a:pt x="220" y="22"/>
                        <a:pt x="220" y="22"/>
                        <a:pt x="220" y="22"/>
                      </a:cubicBezTo>
                      <a:cubicBezTo>
                        <a:pt x="220" y="22"/>
                        <a:pt x="220" y="22"/>
                        <a:pt x="220" y="22"/>
                      </a:cubicBezTo>
                      <a:cubicBezTo>
                        <a:pt x="219" y="21"/>
                        <a:pt x="219" y="21"/>
                        <a:pt x="219" y="21"/>
                      </a:cubicBezTo>
                      <a:cubicBezTo>
                        <a:pt x="218" y="21"/>
                        <a:pt x="218" y="21"/>
                        <a:pt x="218" y="21"/>
                      </a:cubicBezTo>
                      <a:cubicBezTo>
                        <a:pt x="219" y="21"/>
                        <a:pt x="219" y="21"/>
                        <a:pt x="219" y="21"/>
                      </a:cubicBezTo>
                      <a:cubicBezTo>
                        <a:pt x="219" y="21"/>
                        <a:pt x="219" y="21"/>
                        <a:pt x="219" y="21"/>
                      </a:cubicBezTo>
                      <a:cubicBezTo>
                        <a:pt x="218" y="20"/>
                        <a:pt x="218" y="20"/>
                        <a:pt x="218" y="20"/>
                      </a:cubicBezTo>
                      <a:cubicBezTo>
                        <a:pt x="217" y="20"/>
                        <a:pt x="217" y="20"/>
                        <a:pt x="217" y="20"/>
                      </a:cubicBezTo>
                      <a:cubicBezTo>
                        <a:pt x="217" y="19"/>
                        <a:pt x="217" y="19"/>
                        <a:pt x="217" y="19"/>
                      </a:cubicBezTo>
                      <a:cubicBezTo>
                        <a:pt x="217" y="19"/>
                        <a:pt x="217" y="19"/>
                        <a:pt x="217" y="19"/>
                      </a:cubicBezTo>
                      <a:cubicBezTo>
                        <a:pt x="217" y="19"/>
                        <a:pt x="217" y="19"/>
                        <a:pt x="217" y="19"/>
                      </a:cubicBezTo>
                      <a:cubicBezTo>
                        <a:pt x="216" y="19"/>
                        <a:pt x="216" y="19"/>
                        <a:pt x="216" y="19"/>
                      </a:cubicBezTo>
                      <a:cubicBezTo>
                        <a:pt x="214" y="21"/>
                        <a:pt x="214" y="21"/>
                        <a:pt x="214" y="21"/>
                      </a:cubicBezTo>
                      <a:cubicBezTo>
                        <a:pt x="213" y="22"/>
                        <a:pt x="213" y="22"/>
                        <a:pt x="213" y="22"/>
                      </a:cubicBezTo>
                      <a:cubicBezTo>
                        <a:pt x="214" y="21"/>
                        <a:pt x="214" y="21"/>
                        <a:pt x="214" y="21"/>
                      </a:cubicBezTo>
                      <a:cubicBezTo>
                        <a:pt x="215" y="19"/>
                        <a:pt x="215" y="19"/>
                        <a:pt x="215" y="19"/>
                      </a:cubicBezTo>
                      <a:cubicBezTo>
                        <a:pt x="216" y="18"/>
                        <a:pt x="216" y="18"/>
                        <a:pt x="216" y="18"/>
                      </a:cubicBezTo>
                      <a:cubicBezTo>
                        <a:pt x="216" y="17"/>
                        <a:pt x="216" y="17"/>
                        <a:pt x="216" y="17"/>
                      </a:cubicBezTo>
                      <a:cubicBezTo>
                        <a:pt x="216" y="17"/>
                        <a:pt x="216" y="17"/>
                        <a:pt x="216" y="17"/>
                      </a:cubicBezTo>
                      <a:cubicBezTo>
                        <a:pt x="215" y="16"/>
                        <a:pt x="215" y="16"/>
                        <a:pt x="215" y="16"/>
                      </a:cubicBezTo>
                      <a:cubicBezTo>
                        <a:pt x="214" y="16"/>
                        <a:pt x="214" y="16"/>
                        <a:pt x="214" y="16"/>
                      </a:cubicBezTo>
                      <a:cubicBezTo>
                        <a:pt x="213" y="17"/>
                        <a:pt x="213" y="17"/>
                        <a:pt x="213" y="17"/>
                      </a:cubicBezTo>
                      <a:cubicBezTo>
                        <a:pt x="212" y="17"/>
                        <a:pt x="212" y="17"/>
                        <a:pt x="212" y="17"/>
                      </a:cubicBezTo>
                      <a:cubicBezTo>
                        <a:pt x="211" y="17"/>
                        <a:pt x="211" y="17"/>
                        <a:pt x="211" y="17"/>
                      </a:cubicBezTo>
                      <a:cubicBezTo>
                        <a:pt x="210" y="17"/>
                        <a:pt x="210" y="17"/>
                        <a:pt x="210" y="17"/>
                      </a:cubicBezTo>
                      <a:cubicBezTo>
                        <a:pt x="209" y="18"/>
                        <a:pt x="209" y="18"/>
                        <a:pt x="209" y="18"/>
                      </a:cubicBezTo>
                      <a:cubicBezTo>
                        <a:pt x="208" y="19"/>
                        <a:pt x="208" y="19"/>
                        <a:pt x="208" y="19"/>
                      </a:cubicBezTo>
                      <a:cubicBezTo>
                        <a:pt x="209" y="18"/>
                        <a:pt x="209" y="18"/>
                        <a:pt x="209" y="18"/>
                      </a:cubicBezTo>
                      <a:cubicBezTo>
                        <a:pt x="209" y="17"/>
                        <a:pt x="209" y="17"/>
                        <a:pt x="209" y="17"/>
                      </a:cubicBezTo>
                      <a:cubicBezTo>
                        <a:pt x="209" y="16"/>
                        <a:pt x="209" y="16"/>
                        <a:pt x="209" y="16"/>
                      </a:cubicBezTo>
                      <a:cubicBezTo>
                        <a:pt x="209" y="15"/>
                        <a:pt x="209" y="15"/>
                        <a:pt x="209" y="15"/>
                      </a:cubicBezTo>
                      <a:cubicBezTo>
                        <a:pt x="207" y="15"/>
                        <a:pt x="207" y="15"/>
                        <a:pt x="207" y="15"/>
                      </a:cubicBezTo>
                      <a:cubicBezTo>
                        <a:pt x="207" y="14"/>
                        <a:pt x="207" y="14"/>
                        <a:pt x="207" y="14"/>
                      </a:cubicBezTo>
                      <a:cubicBezTo>
                        <a:pt x="208" y="14"/>
                        <a:pt x="208" y="14"/>
                        <a:pt x="208" y="14"/>
                      </a:cubicBezTo>
                      <a:cubicBezTo>
                        <a:pt x="209" y="14"/>
                        <a:pt x="209" y="14"/>
                        <a:pt x="209" y="14"/>
                      </a:cubicBezTo>
                      <a:cubicBezTo>
                        <a:pt x="209" y="14"/>
                        <a:pt x="209" y="14"/>
                        <a:pt x="209" y="14"/>
                      </a:cubicBezTo>
                      <a:cubicBezTo>
                        <a:pt x="207" y="13"/>
                        <a:pt x="207" y="13"/>
                        <a:pt x="207" y="13"/>
                      </a:cubicBezTo>
                      <a:cubicBezTo>
                        <a:pt x="207" y="12"/>
                        <a:pt x="207" y="12"/>
                        <a:pt x="207" y="12"/>
                      </a:cubicBezTo>
                      <a:cubicBezTo>
                        <a:pt x="207" y="11"/>
                        <a:pt x="207" y="11"/>
                        <a:pt x="207" y="11"/>
                      </a:cubicBezTo>
                      <a:cubicBezTo>
                        <a:pt x="208" y="11"/>
                        <a:pt x="208" y="11"/>
                        <a:pt x="208" y="11"/>
                      </a:cubicBezTo>
                      <a:cubicBezTo>
                        <a:pt x="209" y="10"/>
                        <a:pt x="209" y="10"/>
                        <a:pt x="209" y="10"/>
                      </a:cubicBezTo>
                      <a:cubicBezTo>
                        <a:pt x="208" y="10"/>
                        <a:pt x="208" y="10"/>
                        <a:pt x="208" y="10"/>
                      </a:cubicBezTo>
                      <a:cubicBezTo>
                        <a:pt x="208" y="9"/>
                        <a:pt x="208" y="9"/>
                        <a:pt x="208" y="9"/>
                      </a:cubicBezTo>
                      <a:cubicBezTo>
                        <a:pt x="207" y="9"/>
                        <a:pt x="207" y="9"/>
                        <a:pt x="207" y="9"/>
                      </a:cubicBezTo>
                      <a:cubicBezTo>
                        <a:pt x="207" y="9"/>
                        <a:pt x="207" y="9"/>
                        <a:pt x="207" y="9"/>
                      </a:cubicBezTo>
                      <a:cubicBezTo>
                        <a:pt x="207" y="9"/>
                        <a:pt x="207" y="9"/>
                        <a:pt x="207" y="9"/>
                      </a:cubicBezTo>
                      <a:cubicBezTo>
                        <a:pt x="206" y="8"/>
                        <a:pt x="206" y="8"/>
                        <a:pt x="206" y="8"/>
                      </a:cubicBezTo>
                      <a:cubicBezTo>
                        <a:pt x="205" y="8"/>
                        <a:pt x="205" y="8"/>
                        <a:pt x="205" y="8"/>
                      </a:cubicBezTo>
                      <a:cubicBezTo>
                        <a:pt x="204" y="8"/>
                        <a:pt x="204" y="8"/>
                        <a:pt x="204" y="8"/>
                      </a:cubicBezTo>
                      <a:cubicBezTo>
                        <a:pt x="204" y="8"/>
                        <a:pt x="204" y="8"/>
                        <a:pt x="204" y="8"/>
                      </a:cubicBezTo>
                      <a:cubicBezTo>
                        <a:pt x="203" y="8"/>
                        <a:pt x="203" y="8"/>
                        <a:pt x="203" y="8"/>
                      </a:cubicBezTo>
                      <a:cubicBezTo>
                        <a:pt x="202" y="8"/>
                        <a:pt x="202" y="8"/>
                        <a:pt x="202" y="8"/>
                      </a:cubicBezTo>
                      <a:cubicBezTo>
                        <a:pt x="202" y="9"/>
                        <a:pt x="202" y="9"/>
                        <a:pt x="202" y="9"/>
                      </a:cubicBezTo>
                      <a:cubicBezTo>
                        <a:pt x="202" y="9"/>
                        <a:pt x="202" y="9"/>
                        <a:pt x="202" y="9"/>
                      </a:cubicBezTo>
                      <a:cubicBezTo>
                        <a:pt x="201" y="8"/>
                        <a:pt x="201" y="8"/>
                        <a:pt x="201" y="8"/>
                      </a:cubicBezTo>
                      <a:cubicBezTo>
                        <a:pt x="201" y="8"/>
                        <a:pt x="201" y="8"/>
                        <a:pt x="201" y="8"/>
                      </a:cubicBezTo>
                      <a:cubicBezTo>
                        <a:pt x="202" y="8"/>
                        <a:pt x="202" y="8"/>
                        <a:pt x="202" y="8"/>
                      </a:cubicBezTo>
                      <a:cubicBezTo>
                        <a:pt x="202" y="7"/>
                        <a:pt x="202" y="7"/>
                        <a:pt x="202" y="7"/>
                      </a:cubicBezTo>
                      <a:cubicBezTo>
                        <a:pt x="202" y="6"/>
                        <a:pt x="202" y="6"/>
                        <a:pt x="202" y="6"/>
                      </a:cubicBezTo>
                      <a:cubicBezTo>
                        <a:pt x="202" y="6"/>
                        <a:pt x="202" y="6"/>
                        <a:pt x="202" y="6"/>
                      </a:cubicBezTo>
                      <a:cubicBezTo>
                        <a:pt x="202" y="5"/>
                        <a:pt x="202" y="5"/>
                        <a:pt x="202" y="5"/>
                      </a:cubicBezTo>
                      <a:cubicBezTo>
                        <a:pt x="203" y="5"/>
                        <a:pt x="203" y="5"/>
                        <a:pt x="203" y="5"/>
                      </a:cubicBezTo>
                      <a:cubicBezTo>
                        <a:pt x="202" y="4"/>
                        <a:pt x="202" y="4"/>
                        <a:pt x="202" y="4"/>
                      </a:cubicBezTo>
                      <a:cubicBezTo>
                        <a:pt x="202" y="4"/>
                        <a:pt x="202" y="4"/>
                        <a:pt x="202" y="4"/>
                      </a:cubicBezTo>
                      <a:cubicBezTo>
                        <a:pt x="201" y="5"/>
                        <a:pt x="201" y="5"/>
                        <a:pt x="201" y="5"/>
                      </a:cubicBezTo>
                      <a:cubicBezTo>
                        <a:pt x="201" y="6"/>
                        <a:pt x="201" y="6"/>
                        <a:pt x="201" y="6"/>
                      </a:cubicBezTo>
                      <a:cubicBezTo>
                        <a:pt x="201" y="6"/>
                        <a:pt x="201" y="6"/>
                        <a:pt x="201" y="6"/>
                      </a:cubicBezTo>
                      <a:cubicBezTo>
                        <a:pt x="200" y="5"/>
                        <a:pt x="200" y="5"/>
                        <a:pt x="200" y="5"/>
                      </a:cubicBezTo>
                      <a:cubicBezTo>
                        <a:pt x="199" y="6"/>
                        <a:pt x="199" y="6"/>
                        <a:pt x="199" y="6"/>
                      </a:cubicBezTo>
                      <a:cubicBezTo>
                        <a:pt x="199" y="6"/>
                        <a:pt x="199" y="6"/>
                        <a:pt x="199" y="6"/>
                      </a:cubicBezTo>
                      <a:cubicBezTo>
                        <a:pt x="199" y="7"/>
                        <a:pt x="199" y="7"/>
                        <a:pt x="199" y="7"/>
                      </a:cubicBezTo>
                      <a:cubicBezTo>
                        <a:pt x="199" y="7"/>
                        <a:pt x="199" y="7"/>
                        <a:pt x="199" y="7"/>
                      </a:cubicBezTo>
                      <a:cubicBezTo>
                        <a:pt x="198" y="8"/>
                        <a:pt x="198" y="8"/>
                        <a:pt x="198" y="8"/>
                      </a:cubicBezTo>
                      <a:cubicBezTo>
                        <a:pt x="198" y="7"/>
                        <a:pt x="198" y="7"/>
                        <a:pt x="198" y="7"/>
                      </a:cubicBezTo>
                      <a:cubicBezTo>
                        <a:pt x="198" y="8"/>
                        <a:pt x="198" y="8"/>
                        <a:pt x="198" y="8"/>
                      </a:cubicBezTo>
                      <a:cubicBezTo>
                        <a:pt x="197" y="9"/>
                        <a:pt x="197" y="9"/>
                        <a:pt x="197" y="9"/>
                      </a:cubicBezTo>
                      <a:cubicBezTo>
                        <a:pt x="197" y="8"/>
                        <a:pt x="197" y="8"/>
                        <a:pt x="197" y="8"/>
                      </a:cubicBezTo>
                      <a:cubicBezTo>
                        <a:pt x="197" y="7"/>
                        <a:pt x="197" y="7"/>
                        <a:pt x="197" y="7"/>
                      </a:cubicBezTo>
                      <a:cubicBezTo>
                        <a:pt x="198" y="7"/>
                        <a:pt x="198" y="7"/>
                        <a:pt x="198" y="7"/>
                      </a:cubicBezTo>
                      <a:cubicBezTo>
                        <a:pt x="197" y="7"/>
                        <a:pt x="197" y="7"/>
                        <a:pt x="197" y="7"/>
                      </a:cubicBezTo>
                      <a:cubicBezTo>
                        <a:pt x="197" y="7"/>
                        <a:pt x="197" y="7"/>
                        <a:pt x="197" y="7"/>
                      </a:cubicBezTo>
                      <a:cubicBezTo>
                        <a:pt x="196" y="8"/>
                        <a:pt x="196" y="8"/>
                        <a:pt x="196" y="8"/>
                      </a:cubicBezTo>
                      <a:cubicBezTo>
                        <a:pt x="196" y="8"/>
                        <a:pt x="196" y="8"/>
                        <a:pt x="196" y="8"/>
                      </a:cubicBezTo>
                      <a:cubicBezTo>
                        <a:pt x="196" y="7"/>
                        <a:pt x="196" y="7"/>
                        <a:pt x="196" y="7"/>
                      </a:cubicBezTo>
                      <a:cubicBezTo>
                        <a:pt x="196" y="6"/>
                        <a:pt x="196" y="6"/>
                        <a:pt x="196" y="6"/>
                      </a:cubicBezTo>
                      <a:cubicBezTo>
                        <a:pt x="195" y="6"/>
                        <a:pt x="195" y="6"/>
                        <a:pt x="195" y="6"/>
                      </a:cubicBezTo>
                      <a:cubicBezTo>
                        <a:pt x="195" y="5"/>
                        <a:pt x="195" y="5"/>
                        <a:pt x="195" y="5"/>
                      </a:cubicBezTo>
                      <a:cubicBezTo>
                        <a:pt x="196" y="5"/>
                        <a:pt x="196" y="5"/>
                        <a:pt x="196" y="5"/>
                      </a:cubicBezTo>
                      <a:cubicBezTo>
                        <a:pt x="197" y="5"/>
                        <a:pt x="197" y="5"/>
                        <a:pt x="197" y="5"/>
                      </a:cubicBezTo>
                      <a:cubicBezTo>
                        <a:pt x="198" y="5"/>
                        <a:pt x="198" y="5"/>
                        <a:pt x="198" y="5"/>
                      </a:cubicBezTo>
                      <a:cubicBezTo>
                        <a:pt x="199" y="5"/>
                        <a:pt x="199" y="5"/>
                        <a:pt x="199" y="5"/>
                      </a:cubicBezTo>
                      <a:cubicBezTo>
                        <a:pt x="200" y="5"/>
                        <a:pt x="200" y="5"/>
                        <a:pt x="200" y="5"/>
                      </a:cubicBezTo>
                      <a:cubicBezTo>
                        <a:pt x="201" y="4"/>
                        <a:pt x="201" y="4"/>
                        <a:pt x="201" y="4"/>
                      </a:cubicBezTo>
                      <a:cubicBezTo>
                        <a:pt x="201" y="3"/>
                        <a:pt x="201" y="3"/>
                        <a:pt x="201" y="3"/>
                      </a:cubicBezTo>
                      <a:cubicBezTo>
                        <a:pt x="201" y="3"/>
                        <a:pt x="201" y="3"/>
                        <a:pt x="201" y="3"/>
                      </a:cubicBezTo>
                      <a:cubicBezTo>
                        <a:pt x="201" y="3"/>
                        <a:pt x="201" y="3"/>
                        <a:pt x="201" y="3"/>
                      </a:cubicBezTo>
                      <a:cubicBezTo>
                        <a:pt x="200" y="2"/>
                        <a:pt x="200" y="2"/>
                        <a:pt x="200" y="2"/>
                      </a:cubicBezTo>
                      <a:cubicBezTo>
                        <a:pt x="200" y="2"/>
                        <a:pt x="200" y="2"/>
                        <a:pt x="200" y="2"/>
                      </a:cubicBezTo>
                      <a:cubicBezTo>
                        <a:pt x="199" y="2"/>
                        <a:pt x="199" y="2"/>
                        <a:pt x="199" y="2"/>
                      </a:cubicBezTo>
                      <a:cubicBezTo>
                        <a:pt x="199" y="1"/>
                        <a:pt x="199" y="1"/>
                        <a:pt x="199" y="1"/>
                      </a:cubicBezTo>
                      <a:cubicBezTo>
                        <a:pt x="199" y="1"/>
                        <a:pt x="199" y="1"/>
                        <a:pt x="199" y="1"/>
                      </a:cubicBezTo>
                      <a:cubicBezTo>
                        <a:pt x="199" y="1"/>
                        <a:pt x="199" y="1"/>
                        <a:pt x="199" y="1"/>
                      </a:cubicBezTo>
                      <a:cubicBezTo>
                        <a:pt x="199" y="1"/>
                        <a:pt x="199" y="1"/>
                        <a:pt x="199" y="1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198" y="1"/>
                        <a:pt x="198" y="1"/>
                        <a:pt x="198" y="1"/>
                      </a:cubicBezTo>
                      <a:cubicBezTo>
                        <a:pt x="197" y="1"/>
                        <a:pt x="197" y="1"/>
                        <a:pt x="197" y="1"/>
                      </a:cubicBezTo>
                      <a:cubicBezTo>
                        <a:pt x="196" y="1"/>
                        <a:pt x="196" y="1"/>
                        <a:pt x="196" y="1"/>
                      </a:cubicBezTo>
                      <a:cubicBezTo>
                        <a:pt x="195" y="2"/>
                        <a:pt x="195" y="2"/>
                        <a:pt x="195" y="2"/>
                      </a:cubicBezTo>
                      <a:cubicBezTo>
                        <a:pt x="193" y="3"/>
                        <a:pt x="193" y="3"/>
                        <a:pt x="193" y="3"/>
                      </a:cubicBezTo>
                      <a:cubicBezTo>
                        <a:pt x="192" y="4"/>
                        <a:pt x="192" y="4"/>
                        <a:pt x="192" y="4"/>
                      </a:cubicBezTo>
                      <a:cubicBezTo>
                        <a:pt x="190" y="4"/>
                        <a:pt x="190" y="4"/>
                        <a:pt x="190" y="4"/>
                      </a:cubicBezTo>
                      <a:cubicBezTo>
                        <a:pt x="189" y="3"/>
                        <a:pt x="189" y="3"/>
                        <a:pt x="189" y="3"/>
                      </a:cubicBezTo>
                      <a:cubicBezTo>
                        <a:pt x="188" y="3"/>
                        <a:pt x="188" y="3"/>
                        <a:pt x="188" y="3"/>
                      </a:cubicBezTo>
                      <a:cubicBezTo>
                        <a:pt x="188" y="3"/>
                        <a:pt x="188" y="3"/>
                        <a:pt x="188" y="3"/>
                      </a:cubicBezTo>
                      <a:cubicBezTo>
                        <a:pt x="188" y="3"/>
                        <a:pt x="188" y="3"/>
                        <a:pt x="188" y="3"/>
                      </a:cubicBezTo>
                      <a:cubicBezTo>
                        <a:pt x="187" y="2"/>
                        <a:pt x="187" y="2"/>
                        <a:pt x="187" y="2"/>
                      </a:cubicBezTo>
                      <a:cubicBezTo>
                        <a:pt x="186" y="3"/>
                        <a:pt x="186" y="3"/>
                        <a:pt x="186" y="3"/>
                      </a:cubicBezTo>
                      <a:cubicBezTo>
                        <a:pt x="186" y="3"/>
                        <a:pt x="186" y="3"/>
                        <a:pt x="186" y="3"/>
                      </a:cubicBezTo>
                      <a:cubicBezTo>
                        <a:pt x="185" y="3"/>
                        <a:pt x="185" y="3"/>
                        <a:pt x="185" y="3"/>
                      </a:cubicBezTo>
                      <a:cubicBezTo>
                        <a:pt x="185" y="3"/>
                        <a:pt x="185" y="3"/>
                        <a:pt x="185" y="3"/>
                      </a:cubicBezTo>
                      <a:cubicBezTo>
                        <a:pt x="185" y="2"/>
                        <a:pt x="185" y="2"/>
                        <a:pt x="185" y="2"/>
                      </a:cubicBezTo>
                      <a:cubicBezTo>
                        <a:pt x="186" y="2"/>
                        <a:pt x="186" y="2"/>
                        <a:pt x="186" y="2"/>
                      </a:cubicBezTo>
                      <a:cubicBezTo>
                        <a:pt x="186" y="2"/>
                        <a:pt x="186" y="2"/>
                        <a:pt x="186" y="2"/>
                      </a:cubicBezTo>
                      <a:cubicBezTo>
                        <a:pt x="185" y="2"/>
                        <a:pt x="185" y="2"/>
                        <a:pt x="185" y="2"/>
                      </a:cubicBezTo>
                      <a:cubicBezTo>
                        <a:pt x="183" y="3"/>
                        <a:pt x="183" y="3"/>
                        <a:pt x="183" y="3"/>
                      </a:cubicBezTo>
                      <a:cubicBezTo>
                        <a:pt x="182" y="3"/>
                        <a:pt x="182" y="3"/>
                        <a:pt x="182" y="3"/>
                      </a:cubicBezTo>
                      <a:cubicBezTo>
                        <a:pt x="181" y="4"/>
                        <a:pt x="181" y="4"/>
                        <a:pt x="181" y="4"/>
                      </a:cubicBezTo>
                      <a:cubicBezTo>
                        <a:pt x="181" y="5"/>
                        <a:pt x="181" y="5"/>
                        <a:pt x="181" y="5"/>
                      </a:cubicBezTo>
                      <a:cubicBezTo>
                        <a:pt x="182" y="5"/>
                        <a:pt x="182" y="5"/>
                        <a:pt x="182" y="5"/>
                      </a:cubicBezTo>
                      <a:cubicBezTo>
                        <a:pt x="182" y="6"/>
                        <a:pt x="182" y="6"/>
                        <a:pt x="182" y="6"/>
                      </a:cubicBezTo>
                      <a:cubicBezTo>
                        <a:pt x="181" y="6"/>
                        <a:pt x="181" y="6"/>
                        <a:pt x="181" y="6"/>
                      </a:cubicBezTo>
                      <a:cubicBezTo>
                        <a:pt x="180" y="6"/>
                        <a:pt x="180" y="6"/>
                        <a:pt x="180" y="6"/>
                      </a:cubicBezTo>
                      <a:cubicBezTo>
                        <a:pt x="179" y="8"/>
                        <a:pt x="179" y="8"/>
                        <a:pt x="179" y="8"/>
                      </a:cubicBezTo>
                      <a:cubicBezTo>
                        <a:pt x="178" y="10"/>
                        <a:pt x="178" y="10"/>
                        <a:pt x="178" y="10"/>
                      </a:cubicBezTo>
                      <a:cubicBezTo>
                        <a:pt x="178" y="10"/>
                        <a:pt x="178" y="10"/>
                        <a:pt x="178" y="10"/>
                      </a:cubicBez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78" y="8"/>
                        <a:pt x="178" y="8"/>
                        <a:pt x="178" y="8"/>
                      </a:cubicBezTo>
                      <a:cubicBezTo>
                        <a:pt x="179" y="6"/>
                        <a:pt x="179" y="6"/>
                        <a:pt x="179" y="6"/>
                      </a:cubicBezTo>
                      <a:cubicBezTo>
                        <a:pt x="179" y="6"/>
                        <a:pt x="179" y="6"/>
                        <a:pt x="179" y="6"/>
                      </a:cubicBezTo>
                      <a:cubicBezTo>
                        <a:pt x="179" y="6"/>
                        <a:pt x="179" y="6"/>
                        <a:pt x="179" y="6"/>
                      </a:cubicBezTo>
                      <a:cubicBezTo>
                        <a:pt x="177" y="7"/>
                        <a:pt x="177" y="7"/>
                        <a:pt x="177" y="7"/>
                      </a:cubicBezTo>
                      <a:cubicBezTo>
                        <a:pt x="176" y="7"/>
                        <a:pt x="176" y="7"/>
                        <a:pt x="176" y="7"/>
                      </a:cubicBezTo>
                      <a:cubicBezTo>
                        <a:pt x="175" y="6"/>
                        <a:pt x="175" y="6"/>
                        <a:pt x="175" y="6"/>
                      </a:cubicBezTo>
                      <a:cubicBezTo>
                        <a:pt x="174" y="5"/>
                        <a:pt x="174" y="5"/>
                        <a:pt x="174" y="5"/>
                      </a:cubicBezTo>
                      <a:cubicBezTo>
                        <a:pt x="173" y="5"/>
                        <a:pt x="173" y="5"/>
                        <a:pt x="173" y="5"/>
                      </a:cubicBezTo>
                      <a:cubicBezTo>
                        <a:pt x="173" y="5"/>
                        <a:pt x="173" y="5"/>
                        <a:pt x="173" y="5"/>
                      </a:cubicBezTo>
                      <a:cubicBezTo>
                        <a:pt x="173" y="6"/>
                        <a:pt x="173" y="6"/>
                        <a:pt x="173" y="6"/>
                      </a:cubicBezTo>
                      <a:cubicBezTo>
                        <a:pt x="174" y="6"/>
                        <a:pt x="174" y="6"/>
                        <a:pt x="174" y="6"/>
                      </a:cubicBezTo>
                      <a:cubicBezTo>
                        <a:pt x="175" y="7"/>
                        <a:pt x="175" y="7"/>
                        <a:pt x="175" y="7"/>
                      </a:cubicBezTo>
                      <a:cubicBezTo>
                        <a:pt x="174" y="7"/>
                        <a:pt x="174" y="7"/>
                        <a:pt x="174" y="7"/>
                      </a:cubicBezTo>
                      <a:cubicBezTo>
                        <a:pt x="173" y="7"/>
                        <a:pt x="173" y="7"/>
                        <a:pt x="173" y="7"/>
                      </a:cubicBezTo>
                      <a:cubicBezTo>
                        <a:pt x="172" y="6"/>
                        <a:pt x="172" y="6"/>
                        <a:pt x="172" y="6"/>
                      </a:cubicBezTo>
                      <a:cubicBezTo>
                        <a:pt x="170" y="7"/>
                        <a:pt x="170" y="7"/>
                        <a:pt x="170" y="7"/>
                      </a:cubicBezTo>
                      <a:cubicBezTo>
                        <a:pt x="167" y="9"/>
                        <a:pt x="167" y="9"/>
                        <a:pt x="167" y="9"/>
                      </a:cubicBezTo>
                      <a:cubicBezTo>
                        <a:pt x="165" y="10"/>
                        <a:pt x="165" y="10"/>
                        <a:pt x="165" y="10"/>
                      </a:cubicBezTo>
                      <a:cubicBezTo>
                        <a:pt x="163" y="11"/>
                        <a:pt x="163" y="11"/>
                        <a:pt x="163" y="11"/>
                      </a:cubicBezTo>
                      <a:cubicBezTo>
                        <a:pt x="161" y="13"/>
                        <a:pt x="161" y="13"/>
                        <a:pt x="161" y="13"/>
                      </a:cubicBezTo>
                      <a:cubicBezTo>
                        <a:pt x="159" y="14"/>
                        <a:pt x="159" y="14"/>
                        <a:pt x="159" y="14"/>
                      </a:cubicBezTo>
                      <a:cubicBezTo>
                        <a:pt x="158" y="15"/>
                        <a:pt x="158" y="15"/>
                        <a:pt x="158" y="15"/>
                      </a:cubicBezTo>
                      <a:cubicBezTo>
                        <a:pt x="157" y="15"/>
                        <a:pt x="157" y="15"/>
                        <a:pt x="157" y="15"/>
                      </a:cubicBezTo>
                      <a:cubicBezTo>
                        <a:pt x="156" y="16"/>
                        <a:pt x="156" y="16"/>
                        <a:pt x="156" y="16"/>
                      </a:cubicBezTo>
                      <a:cubicBezTo>
                        <a:pt x="155" y="16"/>
                        <a:pt x="155" y="16"/>
                        <a:pt x="155" y="16"/>
                      </a:cubicBezTo>
                      <a:cubicBezTo>
                        <a:pt x="153" y="17"/>
                        <a:pt x="153" y="17"/>
                        <a:pt x="153" y="17"/>
                      </a:cubicBezTo>
                      <a:cubicBezTo>
                        <a:pt x="152" y="17"/>
                        <a:pt x="152" y="17"/>
                        <a:pt x="152" y="17"/>
                      </a:cubicBezTo>
                      <a:cubicBezTo>
                        <a:pt x="151" y="16"/>
                        <a:pt x="151" y="16"/>
                        <a:pt x="151" y="16"/>
                      </a:cubicBezTo>
                      <a:cubicBezTo>
                        <a:pt x="150" y="16"/>
                        <a:pt x="150" y="16"/>
                        <a:pt x="150" y="16"/>
                      </a:cubicBezTo>
                      <a:cubicBezTo>
                        <a:pt x="149" y="15"/>
                        <a:pt x="149" y="15"/>
                        <a:pt x="149" y="15"/>
                      </a:cubicBezTo>
                      <a:cubicBezTo>
                        <a:pt x="148" y="15"/>
                        <a:pt x="148" y="15"/>
                        <a:pt x="148" y="15"/>
                      </a:cubicBezTo>
                      <a:cubicBezTo>
                        <a:pt x="146" y="14"/>
                        <a:pt x="146" y="14"/>
                        <a:pt x="146" y="14"/>
                      </a:cubicBezTo>
                      <a:cubicBezTo>
                        <a:pt x="146" y="15"/>
                        <a:pt x="146" y="15"/>
                        <a:pt x="146" y="15"/>
                      </a:cubicBezTo>
                      <a:cubicBezTo>
                        <a:pt x="145" y="15"/>
                        <a:pt x="145" y="15"/>
                        <a:pt x="145" y="15"/>
                      </a:cubicBezTo>
                      <a:cubicBezTo>
                        <a:pt x="143" y="17"/>
                        <a:pt x="143" y="17"/>
                        <a:pt x="143" y="17"/>
                      </a:cubicBezTo>
                      <a:cubicBezTo>
                        <a:pt x="143" y="18"/>
                        <a:pt x="143" y="18"/>
                        <a:pt x="143" y="18"/>
                      </a:cubicBezTo>
                      <a:cubicBezTo>
                        <a:pt x="142" y="19"/>
                        <a:pt x="142" y="19"/>
                        <a:pt x="142" y="19"/>
                      </a:cubicBezTo>
                      <a:cubicBezTo>
                        <a:pt x="141" y="20"/>
                        <a:pt x="141" y="20"/>
                        <a:pt x="141" y="20"/>
                      </a:cubicBezTo>
                      <a:cubicBezTo>
                        <a:pt x="141" y="20"/>
                        <a:pt x="141" y="20"/>
                        <a:pt x="141" y="20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20"/>
                        <a:pt x="140" y="20"/>
                        <a:pt x="140" y="20"/>
                      </a:cubicBezTo>
                      <a:cubicBezTo>
                        <a:pt x="140" y="21"/>
                        <a:pt x="140" y="21"/>
                        <a:pt x="140" y="21"/>
                      </a:cubicBezTo>
                      <a:cubicBezTo>
                        <a:pt x="142" y="25"/>
                        <a:pt x="142" y="25"/>
                        <a:pt x="142" y="25"/>
                      </a:cubicBezTo>
                      <a:cubicBezTo>
                        <a:pt x="143" y="27"/>
                        <a:pt x="143" y="27"/>
                        <a:pt x="143" y="27"/>
                      </a:cubicBezTo>
                      <a:cubicBezTo>
                        <a:pt x="143" y="30"/>
                        <a:pt x="143" y="30"/>
                        <a:pt x="143" y="30"/>
                      </a:cubicBezTo>
                      <a:cubicBezTo>
                        <a:pt x="143" y="32"/>
                        <a:pt x="143" y="32"/>
                        <a:pt x="143" y="32"/>
                      </a:cubicBezTo>
                      <a:cubicBezTo>
                        <a:pt x="142" y="34"/>
                        <a:pt x="142" y="34"/>
                        <a:pt x="142" y="34"/>
                      </a:cubicBezTo>
                      <a:cubicBezTo>
                        <a:pt x="141" y="35"/>
                        <a:pt x="141" y="35"/>
                        <a:pt x="141" y="35"/>
                      </a:cubicBezTo>
                      <a:cubicBezTo>
                        <a:pt x="141" y="35"/>
                        <a:pt x="141" y="35"/>
                        <a:pt x="141" y="35"/>
                      </a:cubicBezTo>
                      <a:cubicBezTo>
                        <a:pt x="143" y="37"/>
                        <a:pt x="143" y="37"/>
                        <a:pt x="143" y="37"/>
                      </a:cubicBezTo>
                      <a:cubicBezTo>
                        <a:pt x="144" y="37"/>
                        <a:pt x="144" y="37"/>
                        <a:pt x="144" y="37"/>
                      </a:cubicBezTo>
                      <a:cubicBezTo>
                        <a:pt x="144" y="37"/>
                        <a:pt x="144" y="37"/>
                        <a:pt x="144" y="37"/>
                      </a:cubicBezTo>
                      <a:cubicBezTo>
                        <a:pt x="144" y="37"/>
                        <a:pt x="144" y="37"/>
                        <a:pt x="144" y="37"/>
                      </a:cubicBezTo>
                      <a:cubicBezTo>
                        <a:pt x="145" y="37"/>
                        <a:pt x="145" y="37"/>
                        <a:pt x="145" y="37"/>
                      </a:cubicBezTo>
                      <a:cubicBezTo>
                        <a:pt x="145" y="37"/>
                        <a:pt x="145" y="37"/>
                        <a:pt x="145" y="37"/>
                      </a:cubicBezTo>
                      <a:cubicBezTo>
                        <a:pt x="145" y="37"/>
                        <a:pt x="145" y="37"/>
                        <a:pt x="145" y="37"/>
                      </a:cubicBezTo>
                      <a:cubicBezTo>
                        <a:pt x="145" y="38"/>
                        <a:pt x="145" y="38"/>
                        <a:pt x="145" y="38"/>
                      </a:cubicBezTo>
                      <a:cubicBezTo>
                        <a:pt x="147" y="39"/>
                        <a:pt x="147" y="39"/>
                        <a:pt x="147" y="39"/>
                      </a:cubicBezTo>
                      <a:cubicBezTo>
                        <a:pt x="146" y="39"/>
                        <a:pt x="146" y="39"/>
                        <a:pt x="146" y="39"/>
                      </a:cubicBezTo>
                      <a:cubicBezTo>
                        <a:pt x="145" y="39"/>
                        <a:pt x="145" y="39"/>
                        <a:pt x="145" y="39"/>
                      </a:cubicBezTo>
                      <a:cubicBezTo>
                        <a:pt x="145" y="40"/>
                        <a:pt x="145" y="40"/>
                        <a:pt x="145" y="40"/>
                      </a:cubicBezTo>
                      <a:cubicBezTo>
                        <a:pt x="145" y="42"/>
                        <a:pt x="145" y="42"/>
                        <a:pt x="145" y="42"/>
                      </a:cubicBezTo>
                      <a:cubicBezTo>
                        <a:pt x="145" y="43"/>
                        <a:pt x="145" y="43"/>
                        <a:pt x="145" y="43"/>
                      </a:cubicBezTo>
                      <a:cubicBezTo>
                        <a:pt x="146" y="43"/>
                        <a:pt x="146" y="43"/>
                        <a:pt x="146" y="43"/>
                      </a:cubicBezTo>
                      <a:cubicBezTo>
                        <a:pt x="146" y="43"/>
                        <a:pt x="146" y="43"/>
                        <a:pt x="146" y="43"/>
                      </a:cubicBezTo>
                      <a:cubicBezTo>
                        <a:pt x="147" y="42"/>
                        <a:pt x="147" y="42"/>
                        <a:pt x="147" y="42"/>
                      </a:cubicBezTo>
                      <a:cubicBezTo>
                        <a:pt x="148" y="43"/>
                        <a:pt x="148" y="43"/>
                        <a:pt x="148" y="43"/>
                      </a:cubicBezTo>
                      <a:cubicBezTo>
                        <a:pt x="148" y="43"/>
                        <a:pt x="148" y="43"/>
                        <a:pt x="148" y="43"/>
                      </a:cubicBezTo>
                      <a:cubicBezTo>
                        <a:pt x="149" y="43"/>
                        <a:pt x="149" y="43"/>
                        <a:pt x="149" y="43"/>
                      </a:cubicBezTo>
                      <a:cubicBezTo>
                        <a:pt x="151" y="43"/>
                        <a:pt x="151" y="43"/>
                        <a:pt x="151" y="43"/>
                      </a:cubicBezTo>
                      <a:cubicBezTo>
                        <a:pt x="152" y="44"/>
                        <a:pt x="152" y="44"/>
                        <a:pt x="152" y="44"/>
                      </a:cubicBezTo>
                      <a:cubicBezTo>
                        <a:pt x="151" y="44"/>
                        <a:pt x="151" y="44"/>
                        <a:pt x="151" y="44"/>
                      </a:cubicBezTo>
                      <a:cubicBezTo>
                        <a:pt x="151" y="45"/>
                        <a:pt x="151" y="45"/>
                        <a:pt x="151" y="45"/>
                      </a:cubicBezTo>
                      <a:cubicBezTo>
                        <a:pt x="151" y="46"/>
                        <a:pt x="151" y="46"/>
                        <a:pt x="151" y="46"/>
                      </a:cubicBezTo>
                      <a:cubicBezTo>
                        <a:pt x="149" y="46"/>
                        <a:pt x="149" y="46"/>
                        <a:pt x="149" y="46"/>
                      </a:cubicBezTo>
                      <a:cubicBezTo>
                        <a:pt x="149" y="46"/>
                        <a:pt x="149" y="46"/>
                        <a:pt x="149" y="46"/>
                      </a:cubicBezTo>
                      <a:cubicBezTo>
                        <a:pt x="149" y="45"/>
                        <a:pt x="149" y="45"/>
                        <a:pt x="149" y="45"/>
                      </a:cubicBezTo>
                      <a:cubicBezTo>
                        <a:pt x="148" y="46"/>
                        <a:pt x="148" y="46"/>
                        <a:pt x="148" y="46"/>
                      </a:cubicBezTo>
                      <a:cubicBezTo>
                        <a:pt x="147" y="45"/>
                        <a:pt x="147" y="45"/>
                        <a:pt x="147" y="45"/>
                      </a:cubicBezTo>
                      <a:cubicBezTo>
                        <a:pt x="146" y="45"/>
                        <a:pt x="146" y="45"/>
                        <a:pt x="146" y="45"/>
                      </a:cubicBezTo>
                      <a:cubicBezTo>
                        <a:pt x="146" y="44"/>
                        <a:pt x="146" y="44"/>
                        <a:pt x="146" y="44"/>
                      </a:cubicBezTo>
                      <a:cubicBezTo>
                        <a:pt x="145" y="44"/>
                        <a:pt x="145" y="44"/>
                        <a:pt x="145" y="44"/>
                      </a:cubicBezTo>
                      <a:cubicBezTo>
                        <a:pt x="145" y="44"/>
                        <a:pt x="145" y="44"/>
                        <a:pt x="145" y="44"/>
                      </a:cubicBezTo>
                      <a:cubicBezTo>
                        <a:pt x="144" y="43"/>
                        <a:pt x="144" y="43"/>
                        <a:pt x="144" y="43"/>
                      </a:cubicBezTo>
                      <a:cubicBezTo>
                        <a:pt x="144" y="42"/>
                        <a:pt x="144" y="42"/>
                        <a:pt x="144" y="42"/>
                      </a:cubicBezTo>
                      <a:cubicBezTo>
                        <a:pt x="145" y="39"/>
                        <a:pt x="145" y="39"/>
                        <a:pt x="145" y="39"/>
                      </a:cubicBezTo>
                      <a:cubicBezTo>
                        <a:pt x="145" y="39"/>
                        <a:pt x="145" y="39"/>
                        <a:pt x="145" y="39"/>
                      </a:cubicBezTo>
                      <a:cubicBezTo>
                        <a:pt x="144" y="39"/>
                        <a:pt x="144" y="39"/>
                        <a:pt x="144" y="39"/>
                      </a:cubicBezTo>
                      <a:cubicBezTo>
                        <a:pt x="144" y="39"/>
                        <a:pt x="144" y="39"/>
                        <a:pt x="144" y="39"/>
                      </a:cubicBezTo>
                      <a:cubicBezTo>
                        <a:pt x="143" y="42"/>
                        <a:pt x="143" y="42"/>
                        <a:pt x="143" y="42"/>
                      </a:cubicBezTo>
                      <a:cubicBezTo>
                        <a:pt x="143" y="43"/>
                        <a:pt x="143" y="43"/>
                        <a:pt x="143" y="43"/>
                      </a:cubicBezTo>
                      <a:cubicBezTo>
                        <a:pt x="142" y="44"/>
                        <a:pt x="142" y="44"/>
                        <a:pt x="142" y="44"/>
                      </a:cubicBezTo>
                      <a:cubicBezTo>
                        <a:pt x="142" y="45"/>
                        <a:pt x="142" y="45"/>
                        <a:pt x="142" y="45"/>
                      </a:cubicBezTo>
                      <a:cubicBezTo>
                        <a:pt x="143" y="44"/>
                        <a:pt x="143" y="44"/>
                        <a:pt x="143" y="44"/>
                      </a:cubicBezTo>
                      <a:cubicBezTo>
                        <a:pt x="143" y="44"/>
                        <a:pt x="143" y="44"/>
                        <a:pt x="143" y="44"/>
                      </a:cubicBezTo>
                      <a:cubicBezTo>
                        <a:pt x="144" y="44"/>
                        <a:pt x="144" y="44"/>
                        <a:pt x="144" y="44"/>
                      </a:cubicBezTo>
                      <a:cubicBezTo>
                        <a:pt x="145" y="44"/>
                        <a:pt x="145" y="44"/>
                        <a:pt x="145" y="44"/>
                      </a:cubicBezTo>
                      <a:cubicBezTo>
                        <a:pt x="145" y="45"/>
                        <a:pt x="145" y="45"/>
                        <a:pt x="145" y="45"/>
                      </a:cubicBezTo>
                      <a:cubicBezTo>
                        <a:pt x="145" y="46"/>
                        <a:pt x="145" y="46"/>
                        <a:pt x="145" y="46"/>
                      </a:cubicBezTo>
                      <a:cubicBezTo>
                        <a:pt x="144" y="47"/>
                        <a:pt x="144" y="47"/>
                        <a:pt x="144" y="47"/>
                      </a:cubicBezTo>
                      <a:cubicBezTo>
                        <a:pt x="143" y="48"/>
                        <a:pt x="143" y="48"/>
                        <a:pt x="143" y="48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43" y="45"/>
                        <a:pt x="143" y="45"/>
                        <a:pt x="143" y="45"/>
                      </a:cubicBezTo>
                      <a:cubicBezTo>
                        <a:pt x="143" y="46"/>
                        <a:pt x="143" y="46"/>
                        <a:pt x="143" y="46"/>
                      </a:cubicBezTo>
                      <a:cubicBezTo>
                        <a:pt x="141" y="47"/>
                        <a:pt x="141" y="47"/>
                        <a:pt x="141" y="47"/>
                      </a:cubicBezTo>
                      <a:cubicBezTo>
                        <a:pt x="141" y="48"/>
                        <a:pt x="141" y="48"/>
                        <a:pt x="141" y="48"/>
                      </a:cubicBezTo>
                      <a:cubicBezTo>
                        <a:pt x="141" y="48"/>
                        <a:pt x="141" y="48"/>
                        <a:pt x="141" y="48"/>
                      </a:cubicBezTo>
                      <a:cubicBezTo>
                        <a:pt x="140" y="48"/>
                        <a:pt x="140" y="48"/>
                        <a:pt x="140" y="48"/>
                      </a:cubicBezTo>
                      <a:cubicBezTo>
                        <a:pt x="140" y="47"/>
                        <a:pt x="140" y="47"/>
                        <a:pt x="140" y="47"/>
                      </a:cubicBezTo>
                      <a:cubicBezTo>
                        <a:pt x="139" y="47"/>
                        <a:pt x="139" y="47"/>
                        <a:pt x="139" y="47"/>
                      </a:cubicBezTo>
                      <a:cubicBezTo>
                        <a:pt x="138" y="47"/>
                        <a:pt x="138" y="47"/>
                        <a:pt x="138" y="47"/>
                      </a:cubicBezTo>
                      <a:cubicBezTo>
                        <a:pt x="137" y="47"/>
                        <a:pt x="137" y="47"/>
                        <a:pt x="137" y="47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36" y="46"/>
                        <a:pt x="136" y="46"/>
                        <a:pt x="136" y="46"/>
                      </a:cubicBezTo>
                      <a:cubicBezTo>
                        <a:pt x="136" y="46"/>
                        <a:pt x="136" y="46"/>
                        <a:pt x="136" y="46"/>
                      </a:cubicBezTo>
                      <a:cubicBezTo>
                        <a:pt x="135" y="46"/>
                        <a:pt x="135" y="46"/>
                        <a:pt x="135" y="46"/>
                      </a:cubicBezTo>
                      <a:cubicBezTo>
                        <a:pt x="135" y="45"/>
                        <a:pt x="135" y="45"/>
                        <a:pt x="135" y="45"/>
                      </a:cubicBezTo>
                      <a:cubicBezTo>
                        <a:pt x="134" y="46"/>
                        <a:pt x="134" y="46"/>
                        <a:pt x="134" y="46"/>
                      </a:cubicBezTo>
                      <a:cubicBezTo>
                        <a:pt x="134" y="45"/>
                        <a:pt x="134" y="45"/>
                        <a:pt x="134" y="45"/>
                      </a:cubicBezTo>
                      <a:cubicBezTo>
                        <a:pt x="134" y="45"/>
                        <a:pt x="134" y="45"/>
                        <a:pt x="134" y="45"/>
                      </a:cubicBezTo>
                      <a:cubicBezTo>
                        <a:pt x="133" y="44"/>
                        <a:pt x="133" y="44"/>
                        <a:pt x="133" y="44"/>
                      </a:cubicBezTo>
                      <a:cubicBezTo>
                        <a:pt x="133" y="43"/>
                        <a:pt x="133" y="43"/>
                        <a:pt x="133" y="43"/>
                      </a:cubicBezTo>
                      <a:cubicBezTo>
                        <a:pt x="134" y="43"/>
                        <a:pt x="134" y="43"/>
                        <a:pt x="134" y="43"/>
                      </a:cubicBezTo>
                      <a:cubicBezTo>
                        <a:pt x="135" y="42"/>
                        <a:pt x="135" y="42"/>
                        <a:pt x="135" y="42"/>
                      </a:cubicBezTo>
                      <a:cubicBezTo>
                        <a:pt x="136" y="42"/>
                        <a:pt x="136" y="42"/>
                        <a:pt x="136" y="42"/>
                      </a:cubicBezTo>
                      <a:cubicBezTo>
                        <a:pt x="136" y="41"/>
                        <a:pt x="136" y="41"/>
                        <a:pt x="136" y="41"/>
                      </a:cubicBezTo>
                      <a:cubicBezTo>
                        <a:pt x="136" y="41"/>
                        <a:pt x="136" y="41"/>
                        <a:pt x="136" y="41"/>
                      </a:cubicBezTo>
                      <a:cubicBezTo>
                        <a:pt x="135" y="40"/>
                        <a:pt x="135" y="40"/>
                        <a:pt x="135" y="40"/>
                      </a:cubicBezTo>
                      <a:cubicBezTo>
                        <a:pt x="134" y="39"/>
                        <a:pt x="134" y="39"/>
                        <a:pt x="134" y="39"/>
                      </a:cubicBezTo>
                      <a:cubicBezTo>
                        <a:pt x="133" y="39"/>
                        <a:pt x="133" y="39"/>
                        <a:pt x="133" y="39"/>
                      </a:cubicBezTo>
                      <a:cubicBezTo>
                        <a:pt x="132" y="40"/>
                        <a:pt x="132" y="40"/>
                        <a:pt x="132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0" y="40"/>
                        <a:pt x="130" y="40"/>
                        <a:pt x="130" y="40"/>
                      </a:cubicBezTo>
                      <a:cubicBezTo>
                        <a:pt x="127" y="41"/>
                        <a:pt x="127" y="41"/>
                        <a:pt x="127" y="41"/>
                      </a:cubicBezTo>
                      <a:cubicBezTo>
                        <a:pt x="127" y="41"/>
                        <a:pt x="127" y="41"/>
                        <a:pt x="127" y="41"/>
                      </a:cubicBezTo>
                      <a:cubicBezTo>
                        <a:pt x="127" y="42"/>
                        <a:pt x="127" y="42"/>
                        <a:pt x="127" y="42"/>
                      </a:cubicBezTo>
                      <a:cubicBezTo>
                        <a:pt x="128" y="42"/>
                        <a:pt x="128" y="42"/>
                        <a:pt x="128" y="42"/>
                      </a:cubicBezTo>
                      <a:cubicBezTo>
                        <a:pt x="128" y="43"/>
                        <a:pt x="128" y="43"/>
                        <a:pt x="128" y="43"/>
                      </a:cubicBezTo>
                      <a:cubicBezTo>
                        <a:pt x="127" y="42"/>
                        <a:pt x="127" y="42"/>
                        <a:pt x="127" y="42"/>
                      </a:cubicBezTo>
                      <a:cubicBezTo>
                        <a:pt x="127" y="42"/>
                        <a:pt x="127" y="42"/>
                        <a:pt x="127" y="42"/>
                      </a:cubicBezTo>
                      <a:cubicBezTo>
                        <a:pt x="126" y="42"/>
                        <a:pt x="126" y="42"/>
                        <a:pt x="126" y="42"/>
                      </a:cubicBezTo>
                      <a:cubicBezTo>
                        <a:pt x="125" y="42"/>
                        <a:pt x="125" y="42"/>
                        <a:pt x="125" y="42"/>
                      </a:cubicBezTo>
                      <a:cubicBezTo>
                        <a:pt x="124" y="42"/>
                        <a:pt x="124" y="42"/>
                        <a:pt x="124" y="42"/>
                      </a:cubicBezTo>
                      <a:cubicBezTo>
                        <a:pt x="122" y="42"/>
                        <a:pt x="122" y="42"/>
                        <a:pt x="122" y="42"/>
                      </a:cubicBezTo>
                      <a:cubicBezTo>
                        <a:pt x="122" y="42"/>
                        <a:pt x="122" y="42"/>
                        <a:pt x="122" y="42"/>
                      </a:cubicBezTo>
                      <a:cubicBezTo>
                        <a:pt x="122" y="43"/>
                        <a:pt x="122" y="43"/>
                        <a:pt x="122" y="43"/>
                      </a:cubicBezTo>
                      <a:cubicBezTo>
                        <a:pt x="121" y="43"/>
                        <a:pt x="121" y="43"/>
                        <a:pt x="121" y="43"/>
                      </a:cubicBezTo>
                      <a:cubicBezTo>
                        <a:pt x="120" y="42"/>
                        <a:pt x="120" y="42"/>
                        <a:pt x="120" y="42"/>
                      </a:cubicBezTo>
                      <a:cubicBezTo>
                        <a:pt x="120" y="42"/>
                        <a:pt x="120" y="42"/>
                        <a:pt x="120" y="42"/>
                      </a:cubicBezTo>
                      <a:cubicBezTo>
                        <a:pt x="119" y="43"/>
                        <a:pt x="119" y="43"/>
                        <a:pt x="119" y="43"/>
                      </a:cubicBezTo>
                      <a:cubicBezTo>
                        <a:pt x="119" y="44"/>
                        <a:pt x="119" y="44"/>
                        <a:pt x="119" y="44"/>
                      </a:cubicBezTo>
                      <a:cubicBezTo>
                        <a:pt x="118" y="44"/>
                        <a:pt x="118" y="44"/>
                        <a:pt x="118" y="44"/>
                      </a:cubicBezTo>
                      <a:cubicBezTo>
                        <a:pt x="117" y="44"/>
                        <a:pt x="117" y="44"/>
                        <a:pt x="117" y="44"/>
                      </a:cubicBezTo>
                      <a:cubicBezTo>
                        <a:pt x="116" y="45"/>
                        <a:pt x="116" y="45"/>
                        <a:pt x="116" y="45"/>
                      </a:cubicBezTo>
                      <a:cubicBezTo>
                        <a:pt x="115" y="45"/>
                        <a:pt x="115" y="45"/>
                        <a:pt x="115" y="45"/>
                      </a:cubicBezTo>
                      <a:cubicBezTo>
                        <a:pt x="115" y="45"/>
                        <a:pt x="115" y="45"/>
                        <a:pt x="115" y="45"/>
                      </a:cubicBezTo>
                      <a:cubicBezTo>
                        <a:pt x="116" y="44"/>
                        <a:pt x="116" y="44"/>
                        <a:pt x="116" y="44"/>
                      </a:cubicBezTo>
                      <a:cubicBezTo>
                        <a:pt x="115" y="44"/>
                        <a:pt x="115" y="44"/>
                        <a:pt x="115" y="44"/>
                      </a:cubicBezTo>
                      <a:cubicBezTo>
                        <a:pt x="114" y="45"/>
                        <a:pt x="114" y="45"/>
                        <a:pt x="114" y="45"/>
                      </a:cubicBezTo>
                      <a:cubicBezTo>
                        <a:pt x="114" y="46"/>
                        <a:pt x="114" y="46"/>
                        <a:pt x="114" y="46"/>
                      </a:cubicBezTo>
                      <a:cubicBezTo>
                        <a:pt x="115" y="47"/>
                        <a:pt x="115" y="47"/>
                        <a:pt x="115" y="47"/>
                      </a:cubicBezTo>
                      <a:cubicBezTo>
                        <a:pt x="116" y="49"/>
                        <a:pt x="116" y="49"/>
                        <a:pt x="116" y="49"/>
                      </a:cubicBezTo>
                      <a:cubicBezTo>
                        <a:pt x="118" y="49"/>
                        <a:pt x="118" y="49"/>
                        <a:pt x="118" y="49"/>
                      </a:cubicBezTo>
                      <a:cubicBezTo>
                        <a:pt x="119" y="50"/>
                        <a:pt x="119" y="50"/>
                        <a:pt x="119" y="50"/>
                      </a:cubicBezTo>
                      <a:cubicBezTo>
                        <a:pt x="120" y="51"/>
                        <a:pt x="120" y="51"/>
                        <a:pt x="120" y="51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21" y="52"/>
                        <a:pt x="121" y="52"/>
                        <a:pt x="121" y="52"/>
                      </a:cubicBezTo>
                      <a:cubicBezTo>
                        <a:pt x="122" y="52"/>
                        <a:pt x="122" y="52"/>
                        <a:pt x="122" y="52"/>
                      </a:cubicBezTo>
                      <a:cubicBezTo>
                        <a:pt x="122" y="52"/>
                        <a:pt x="122" y="52"/>
                        <a:pt x="122" y="52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19" y="51"/>
                        <a:pt x="119" y="51"/>
                        <a:pt x="119" y="51"/>
                      </a:cubicBezTo>
                      <a:cubicBezTo>
                        <a:pt x="118" y="51"/>
                        <a:pt x="118" y="51"/>
                        <a:pt x="118" y="51"/>
                      </a:cubicBezTo>
                      <a:cubicBezTo>
                        <a:pt x="118" y="51"/>
                        <a:pt x="118" y="51"/>
                        <a:pt x="118" y="51"/>
                      </a:cubicBezTo>
                      <a:cubicBezTo>
                        <a:pt x="117" y="52"/>
                        <a:pt x="117" y="52"/>
                        <a:pt x="117" y="52"/>
                      </a:cubicBezTo>
                      <a:cubicBezTo>
                        <a:pt x="116" y="52"/>
                        <a:pt x="116" y="52"/>
                        <a:pt x="116" y="52"/>
                      </a:cubicBezTo>
                      <a:cubicBezTo>
                        <a:pt x="116" y="51"/>
                        <a:pt x="116" y="51"/>
                        <a:pt x="116" y="51"/>
                      </a:cubicBezTo>
                      <a:cubicBezTo>
                        <a:pt x="116" y="50"/>
                        <a:pt x="116" y="50"/>
                        <a:pt x="116" y="50"/>
                      </a:cubicBezTo>
                      <a:cubicBezTo>
                        <a:pt x="116" y="50"/>
                        <a:pt x="116" y="50"/>
                        <a:pt x="116" y="50"/>
                      </a:cubicBezTo>
                      <a:cubicBezTo>
                        <a:pt x="116" y="50"/>
                        <a:pt x="116" y="50"/>
                        <a:pt x="116" y="50"/>
                      </a:cubicBezTo>
                      <a:cubicBezTo>
                        <a:pt x="115" y="51"/>
                        <a:pt x="115" y="51"/>
                        <a:pt x="115" y="51"/>
                      </a:cubicBezTo>
                      <a:cubicBezTo>
                        <a:pt x="115" y="52"/>
                        <a:pt x="115" y="52"/>
                        <a:pt x="115" y="52"/>
                      </a:cubicBezTo>
                      <a:cubicBezTo>
                        <a:pt x="116" y="53"/>
                        <a:pt x="116" y="53"/>
                        <a:pt x="116" y="53"/>
                      </a:cubicBezTo>
                      <a:cubicBezTo>
                        <a:pt x="116" y="53"/>
                        <a:pt x="116" y="53"/>
                        <a:pt x="116" y="53"/>
                      </a:cubicBezTo>
                      <a:cubicBezTo>
                        <a:pt x="115" y="54"/>
                        <a:pt x="115" y="54"/>
                        <a:pt x="115" y="54"/>
                      </a:cubicBezTo>
                      <a:cubicBezTo>
                        <a:pt x="114" y="55"/>
                        <a:pt x="114" y="55"/>
                        <a:pt x="114" y="55"/>
                      </a:cubicBezTo>
                      <a:cubicBezTo>
                        <a:pt x="114" y="56"/>
                        <a:pt x="114" y="56"/>
                        <a:pt x="114" y="56"/>
                      </a:cubicBezTo>
                      <a:cubicBezTo>
                        <a:pt x="114" y="57"/>
                        <a:pt x="114" y="57"/>
                        <a:pt x="114" y="57"/>
                      </a:cubicBezTo>
                      <a:cubicBezTo>
                        <a:pt x="115" y="59"/>
                        <a:pt x="115" y="59"/>
                        <a:pt x="115" y="59"/>
                      </a:cubicBezTo>
                      <a:cubicBezTo>
                        <a:pt x="117" y="59"/>
                        <a:pt x="117" y="59"/>
                        <a:pt x="117" y="59"/>
                      </a:cubicBezTo>
                      <a:cubicBezTo>
                        <a:pt x="118" y="60"/>
                        <a:pt x="118" y="60"/>
                        <a:pt x="118" y="60"/>
                      </a:cubicBezTo>
                      <a:cubicBezTo>
                        <a:pt x="118" y="60"/>
                        <a:pt x="118" y="60"/>
                        <a:pt x="118" y="60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1" y="59"/>
                        <a:pt x="121" y="59"/>
                        <a:pt x="121" y="59"/>
                      </a:cubicBezTo>
                      <a:cubicBezTo>
                        <a:pt x="122" y="60"/>
                        <a:pt x="122" y="60"/>
                        <a:pt x="122" y="60"/>
                      </a:cubicBezTo>
                      <a:cubicBezTo>
                        <a:pt x="124" y="60"/>
                        <a:pt x="124" y="60"/>
                        <a:pt x="124" y="60"/>
                      </a:cubicBezTo>
                      <a:cubicBezTo>
                        <a:pt x="124" y="60"/>
                        <a:pt x="124" y="60"/>
                        <a:pt x="124" y="60"/>
                      </a:cubicBezTo>
                      <a:cubicBezTo>
                        <a:pt x="125" y="61"/>
                        <a:pt x="125" y="61"/>
                        <a:pt x="125" y="61"/>
                      </a:cubicBezTo>
                      <a:cubicBezTo>
                        <a:pt x="125" y="61"/>
                        <a:pt x="125" y="61"/>
                        <a:pt x="125" y="61"/>
                      </a:cubicBezTo>
                      <a:cubicBezTo>
                        <a:pt x="126" y="61"/>
                        <a:pt x="126" y="61"/>
                        <a:pt x="126" y="61"/>
                      </a:cubicBezTo>
                      <a:cubicBezTo>
                        <a:pt x="126" y="60"/>
                        <a:pt x="126" y="60"/>
                        <a:pt x="126" y="60"/>
                      </a:cubicBezTo>
                      <a:cubicBezTo>
                        <a:pt x="126" y="60"/>
                        <a:pt x="126" y="60"/>
                        <a:pt x="126" y="60"/>
                      </a:cubicBezTo>
                      <a:cubicBezTo>
                        <a:pt x="127" y="60"/>
                        <a:pt x="127" y="60"/>
                        <a:pt x="127" y="60"/>
                      </a:cubicBezTo>
                      <a:cubicBezTo>
                        <a:pt x="127" y="60"/>
                        <a:pt x="127" y="60"/>
                        <a:pt x="127" y="60"/>
                      </a:cubicBezTo>
                      <a:cubicBezTo>
                        <a:pt x="126" y="61"/>
                        <a:pt x="126" y="61"/>
                        <a:pt x="126" y="61"/>
                      </a:cubicBez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7" y="61"/>
                        <a:pt x="127" y="61"/>
                        <a:pt x="127" y="61"/>
                      </a:cubicBezTo>
                      <a:cubicBezTo>
                        <a:pt x="128" y="61"/>
                        <a:pt x="128" y="61"/>
                        <a:pt x="128" y="61"/>
                      </a:cubicBezTo>
                      <a:cubicBezTo>
                        <a:pt x="129" y="60"/>
                        <a:pt x="129" y="60"/>
                        <a:pt x="129" y="60"/>
                      </a:cubicBezTo>
                      <a:cubicBezTo>
                        <a:pt x="131" y="59"/>
                        <a:pt x="131" y="59"/>
                        <a:pt x="131" y="59"/>
                      </a:cubicBezTo>
                      <a:cubicBezTo>
                        <a:pt x="132" y="59"/>
                        <a:pt x="132" y="59"/>
                        <a:pt x="132" y="59"/>
                      </a:cubicBezTo>
                      <a:cubicBezTo>
                        <a:pt x="133" y="59"/>
                        <a:pt x="133" y="59"/>
                        <a:pt x="133" y="59"/>
                      </a:cubicBezTo>
                      <a:cubicBezTo>
                        <a:pt x="133" y="59"/>
                        <a:pt x="133" y="59"/>
                        <a:pt x="133" y="59"/>
                      </a:cubicBezTo>
                      <a:cubicBezTo>
                        <a:pt x="133" y="59"/>
                        <a:pt x="133" y="59"/>
                        <a:pt x="133" y="59"/>
                      </a:cubicBezTo>
                      <a:cubicBezTo>
                        <a:pt x="134" y="59"/>
                        <a:pt x="134" y="59"/>
                        <a:pt x="134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37" y="59"/>
                        <a:pt x="137" y="59"/>
                        <a:pt x="137" y="59"/>
                      </a:cubicBezTo>
                      <a:cubicBezTo>
                        <a:pt x="136" y="59"/>
                        <a:pt x="136" y="59"/>
                        <a:pt x="136" y="59"/>
                      </a:cubicBezTo>
                      <a:cubicBezTo>
                        <a:pt x="136" y="60"/>
                        <a:pt x="136" y="60"/>
                        <a:pt x="136" y="60"/>
                      </a:cubicBezTo>
                      <a:cubicBezTo>
                        <a:pt x="136" y="60"/>
                        <a:pt x="136" y="60"/>
                        <a:pt x="136" y="60"/>
                      </a:cubicBezTo>
                      <a:cubicBezTo>
                        <a:pt x="135" y="61"/>
                        <a:pt x="135" y="61"/>
                        <a:pt x="135" y="61"/>
                      </a:cubicBezTo>
                      <a:cubicBezTo>
                        <a:pt x="134" y="61"/>
                        <a:pt x="134" y="61"/>
                        <a:pt x="134" y="61"/>
                      </a:cubicBezTo>
                      <a:cubicBezTo>
                        <a:pt x="134" y="61"/>
                        <a:pt x="134" y="61"/>
                        <a:pt x="134" y="61"/>
                      </a:cubicBezTo>
                      <a:cubicBezTo>
                        <a:pt x="133" y="61"/>
                        <a:pt x="133" y="61"/>
                        <a:pt x="133" y="61"/>
                      </a:cubicBezTo>
                      <a:cubicBezTo>
                        <a:pt x="132" y="62"/>
                        <a:pt x="132" y="62"/>
                        <a:pt x="132" y="62"/>
                      </a:cubicBezTo>
                      <a:cubicBezTo>
                        <a:pt x="132" y="62"/>
                        <a:pt x="132" y="62"/>
                        <a:pt x="132" y="62"/>
                      </a:cubicBezTo>
                      <a:cubicBezTo>
                        <a:pt x="133" y="62"/>
                        <a:pt x="133" y="62"/>
                        <a:pt x="133" y="62"/>
                      </a:cubicBezTo>
                      <a:cubicBezTo>
                        <a:pt x="133" y="63"/>
                        <a:pt x="133" y="63"/>
                        <a:pt x="133" y="63"/>
                      </a:cubicBezTo>
                      <a:cubicBezTo>
                        <a:pt x="133" y="64"/>
                        <a:pt x="133" y="64"/>
                        <a:pt x="133" y="64"/>
                      </a:cubicBezTo>
                      <a:cubicBezTo>
                        <a:pt x="132" y="65"/>
                        <a:pt x="132" y="65"/>
                        <a:pt x="132" y="65"/>
                      </a:cubicBezTo>
                      <a:cubicBezTo>
                        <a:pt x="132" y="66"/>
                        <a:pt x="132" y="66"/>
                        <a:pt x="132" y="66"/>
                      </a:cubicBezTo>
                      <a:cubicBezTo>
                        <a:pt x="131" y="67"/>
                        <a:pt x="131" y="67"/>
                        <a:pt x="131" y="67"/>
                      </a:cubicBezTo>
                      <a:cubicBezTo>
                        <a:pt x="131" y="67"/>
                        <a:pt x="131" y="67"/>
                        <a:pt x="131" y="67"/>
                      </a:cubicBezTo>
                      <a:cubicBezTo>
                        <a:pt x="131" y="67"/>
                        <a:pt x="131" y="67"/>
                        <a:pt x="131" y="67"/>
                      </a:cubicBezTo>
                      <a:cubicBezTo>
                        <a:pt x="131" y="68"/>
                        <a:pt x="131" y="68"/>
                        <a:pt x="131" y="68"/>
                      </a:cubicBezTo>
                      <a:cubicBezTo>
                        <a:pt x="131" y="69"/>
                        <a:pt x="131" y="69"/>
                        <a:pt x="131" y="69"/>
                      </a:cubicBezTo>
                      <a:cubicBezTo>
                        <a:pt x="130" y="70"/>
                        <a:pt x="130" y="70"/>
                        <a:pt x="130" y="70"/>
                      </a:cubicBezTo>
                      <a:cubicBezTo>
                        <a:pt x="130" y="70"/>
                        <a:pt x="130" y="70"/>
                        <a:pt x="130" y="70"/>
                      </a:cubicBezTo>
                      <a:cubicBezTo>
                        <a:pt x="129" y="70"/>
                        <a:pt x="129" y="70"/>
                        <a:pt x="129" y="70"/>
                      </a:cubicBezTo>
                      <a:cubicBezTo>
                        <a:pt x="128" y="71"/>
                        <a:pt x="128" y="71"/>
                        <a:pt x="128" y="71"/>
                      </a:cubicBezTo>
                      <a:cubicBezTo>
                        <a:pt x="127" y="71"/>
                        <a:pt x="127" y="71"/>
                        <a:pt x="127" y="71"/>
                      </a:cubicBezTo>
                      <a:cubicBezTo>
                        <a:pt x="127" y="71"/>
                        <a:pt x="127" y="71"/>
                        <a:pt x="127" y="71"/>
                      </a:cubicBezTo>
                      <a:cubicBezTo>
                        <a:pt x="126" y="71"/>
                        <a:pt x="126" y="71"/>
                        <a:pt x="126" y="71"/>
                      </a:cubicBezTo>
                      <a:cubicBezTo>
                        <a:pt x="124" y="71"/>
                        <a:pt x="124" y="71"/>
                        <a:pt x="124" y="71"/>
                      </a:cubicBezTo>
                      <a:cubicBezTo>
                        <a:pt x="124" y="71"/>
                        <a:pt x="124" y="71"/>
                        <a:pt x="124" y="71"/>
                      </a:cubicBezTo>
                      <a:cubicBezTo>
                        <a:pt x="124" y="70"/>
                        <a:pt x="124" y="70"/>
                        <a:pt x="124" y="70"/>
                      </a:cubicBezTo>
                      <a:cubicBezTo>
                        <a:pt x="123" y="70"/>
                        <a:pt x="123" y="70"/>
                        <a:pt x="123" y="70"/>
                      </a:cubicBezTo>
                      <a:cubicBezTo>
                        <a:pt x="123" y="70"/>
                        <a:pt x="123" y="70"/>
                        <a:pt x="123" y="70"/>
                      </a:cubicBezTo>
                      <a:cubicBezTo>
                        <a:pt x="122" y="71"/>
                        <a:pt x="122" y="71"/>
                        <a:pt x="122" y="71"/>
                      </a:cubicBezTo>
                      <a:cubicBezTo>
                        <a:pt x="121" y="71"/>
                        <a:pt x="121" y="71"/>
                        <a:pt x="121" y="71"/>
                      </a:cubicBezTo>
                      <a:cubicBezTo>
                        <a:pt x="120" y="72"/>
                        <a:pt x="120" y="72"/>
                        <a:pt x="120" y="72"/>
                      </a:cubicBezTo>
                      <a:cubicBezTo>
                        <a:pt x="118" y="73"/>
                        <a:pt x="118" y="73"/>
                        <a:pt x="118" y="73"/>
                      </a:cubicBezTo>
                      <a:cubicBezTo>
                        <a:pt x="118" y="73"/>
                        <a:pt x="118" y="73"/>
                        <a:pt x="118" y="73"/>
                      </a:cubicBezTo>
                      <a:cubicBezTo>
                        <a:pt x="117" y="73"/>
                        <a:pt x="117" y="73"/>
                        <a:pt x="117" y="73"/>
                      </a:cubicBezTo>
                      <a:cubicBezTo>
                        <a:pt x="116" y="73"/>
                        <a:pt x="116" y="73"/>
                        <a:pt x="116" y="73"/>
                      </a:cubicBezTo>
                      <a:cubicBezTo>
                        <a:pt x="115" y="73"/>
                        <a:pt x="115" y="73"/>
                        <a:pt x="115" y="73"/>
                      </a:cubicBezTo>
                      <a:cubicBezTo>
                        <a:pt x="114" y="74"/>
                        <a:pt x="114" y="74"/>
                        <a:pt x="114" y="74"/>
                      </a:cubicBezTo>
                      <a:cubicBezTo>
                        <a:pt x="113" y="74"/>
                        <a:pt x="113" y="74"/>
                        <a:pt x="113" y="74"/>
                      </a:cubicBezTo>
                      <a:cubicBezTo>
                        <a:pt x="112" y="74"/>
                        <a:pt x="112" y="74"/>
                        <a:pt x="112" y="74"/>
                      </a:cubicBezTo>
                      <a:cubicBezTo>
                        <a:pt x="112" y="75"/>
                        <a:pt x="112" y="75"/>
                        <a:pt x="112" y="75"/>
                      </a:cubicBezTo>
                      <a:cubicBezTo>
                        <a:pt x="112" y="77"/>
                        <a:pt x="112" y="77"/>
                        <a:pt x="112" y="77"/>
                      </a:cubicBezTo>
                      <a:cubicBezTo>
                        <a:pt x="111" y="77"/>
                        <a:pt x="111" y="77"/>
                        <a:pt x="111" y="77"/>
                      </a:cubicBezTo>
                      <a:cubicBezTo>
                        <a:pt x="111" y="77"/>
                        <a:pt x="111" y="77"/>
                        <a:pt x="111" y="77"/>
                      </a:cubicBezTo>
                      <a:cubicBezTo>
                        <a:pt x="110" y="76"/>
                        <a:pt x="110" y="76"/>
                        <a:pt x="110" y="76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cubicBezTo>
                        <a:pt x="108" y="77"/>
                        <a:pt x="108" y="77"/>
                        <a:pt x="108" y="77"/>
                      </a:cubicBezTo>
                      <a:cubicBezTo>
                        <a:pt x="109" y="77"/>
                        <a:pt x="109" y="77"/>
                        <a:pt x="109" y="77"/>
                      </a:cubicBezTo>
                      <a:cubicBezTo>
                        <a:pt x="108" y="78"/>
                        <a:pt x="108" y="78"/>
                        <a:pt x="108" y="78"/>
                      </a:cubicBezTo>
                      <a:cubicBezTo>
                        <a:pt x="108" y="78"/>
                        <a:pt x="108" y="78"/>
                        <a:pt x="108" y="78"/>
                      </a:cubicBezTo>
                      <a:cubicBezTo>
                        <a:pt x="107" y="77"/>
                        <a:pt x="107" y="77"/>
                        <a:pt x="107" y="77"/>
                      </a:cubicBezTo>
                      <a:cubicBezTo>
                        <a:pt x="107" y="76"/>
                        <a:pt x="107" y="76"/>
                        <a:pt x="107" y="76"/>
                      </a:cubicBezTo>
                      <a:cubicBezTo>
                        <a:pt x="106" y="76"/>
                        <a:pt x="106" y="76"/>
                        <a:pt x="106" y="76"/>
                      </a:cubicBezTo>
                      <a:cubicBezTo>
                        <a:pt x="105" y="77"/>
                        <a:pt x="105" y="77"/>
                        <a:pt x="105" y="77"/>
                      </a:cubicBezTo>
                      <a:cubicBezTo>
                        <a:pt x="105" y="78"/>
                        <a:pt x="105" y="78"/>
                        <a:pt x="105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2" y="80"/>
                        <a:pt x="102" y="80"/>
                        <a:pt x="102" y="80"/>
                      </a:cubicBezTo>
                      <a:cubicBezTo>
                        <a:pt x="101" y="81"/>
                        <a:pt x="101" y="81"/>
                        <a:pt x="101" y="81"/>
                      </a:cubicBezTo>
                      <a:cubicBezTo>
                        <a:pt x="101" y="82"/>
                        <a:pt x="101" y="82"/>
                        <a:pt x="101" y="82"/>
                      </a:cubicBezTo>
                      <a:cubicBezTo>
                        <a:pt x="100" y="82"/>
                        <a:pt x="100" y="82"/>
                        <a:pt x="100" y="82"/>
                      </a:cubicBezTo>
                      <a:cubicBezTo>
                        <a:pt x="99" y="81"/>
                        <a:pt x="99" y="81"/>
                        <a:pt x="99" y="81"/>
                      </a:cubicBezTo>
                      <a:cubicBezTo>
                        <a:pt x="99" y="82"/>
                        <a:pt x="99" y="82"/>
                        <a:pt x="99" y="82"/>
                      </a:cubicBezTo>
                      <a:cubicBezTo>
                        <a:pt x="100" y="83"/>
                        <a:pt x="100" y="83"/>
                        <a:pt x="100" y="83"/>
                      </a:cubicBezTo>
                      <a:cubicBezTo>
                        <a:pt x="100" y="83"/>
                        <a:pt x="100" y="83"/>
                        <a:pt x="100" y="83"/>
                      </a:cubicBezTo>
                      <a:cubicBezTo>
                        <a:pt x="99" y="83"/>
                        <a:pt x="99" y="83"/>
                        <a:pt x="99" y="83"/>
                      </a:cubicBezTo>
                      <a:cubicBezTo>
                        <a:pt x="99" y="83"/>
                        <a:pt x="99" y="83"/>
                        <a:pt x="99" y="83"/>
                      </a:cubicBezTo>
                      <a:cubicBezTo>
                        <a:pt x="98" y="83"/>
                        <a:pt x="98" y="83"/>
                        <a:pt x="98" y="83"/>
                      </a:cubicBezTo>
                      <a:cubicBezTo>
                        <a:pt x="98" y="83"/>
                        <a:pt x="98" y="83"/>
                        <a:pt x="98" y="83"/>
                      </a:cubicBezTo>
                      <a:cubicBezTo>
                        <a:pt x="97" y="84"/>
                        <a:pt x="97" y="84"/>
                        <a:pt x="97" y="84"/>
                      </a:cubicBezTo>
                      <a:cubicBezTo>
                        <a:pt x="97" y="85"/>
                        <a:pt x="97" y="85"/>
                        <a:pt x="97" y="85"/>
                      </a:cubicBezTo>
                      <a:cubicBezTo>
                        <a:pt x="97" y="86"/>
                        <a:pt x="97" y="86"/>
                        <a:pt x="97" y="86"/>
                      </a:cubicBezTo>
                      <a:cubicBezTo>
                        <a:pt x="98" y="87"/>
                        <a:pt x="98" y="87"/>
                        <a:pt x="98" y="87"/>
                      </a:cubicBezTo>
                      <a:cubicBezTo>
                        <a:pt x="97" y="88"/>
                        <a:pt x="97" y="88"/>
                        <a:pt x="97" y="88"/>
                      </a:cubicBezTo>
                      <a:cubicBezTo>
                        <a:pt x="97" y="88"/>
                        <a:pt x="97" y="88"/>
                        <a:pt x="97" y="88"/>
                      </a:cubicBezTo>
                      <a:cubicBezTo>
                        <a:pt x="97" y="89"/>
                        <a:pt x="97" y="89"/>
                        <a:pt x="97" y="89"/>
                      </a:cubicBezTo>
                      <a:cubicBezTo>
                        <a:pt x="98" y="89"/>
                        <a:pt x="98" y="89"/>
                        <a:pt x="98" y="89"/>
                      </a:cubicBezTo>
                      <a:cubicBezTo>
                        <a:pt x="98" y="88"/>
                        <a:pt x="98" y="88"/>
                        <a:pt x="98" y="88"/>
                      </a:cubicBezTo>
                      <a:cubicBezTo>
                        <a:pt x="98" y="89"/>
                        <a:pt x="98" y="89"/>
                        <a:pt x="98" y="89"/>
                      </a:cubicBezTo>
                      <a:cubicBezTo>
                        <a:pt x="99" y="90"/>
                        <a:pt x="99" y="90"/>
                        <a:pt x="99" y="90"/>
                      </a:cubicBezTo>
                      <a:cubicBezTo>
                        <a:pt x="98" y="90"/>
                        <a:pt x="98" y="90"/>
                        <a:pt x="98" y="90"/>
                      </a:cubicBezTo>
                      <a:cubicBezTo>
                        <a:pt x="98" y="90"/>
                        <a:pt x="98" y="90"/>
                        <a:pt x="98" y="90"/>
                      </a:cubicBezTo>
                      <a:cubicBezTo>
                        <a:pt x="98" y="91"/>
                        <a:pt x="98" y="91"/>
                        <a:pt x="98" y="91"/>
                      </a:cubicBezTo>
                      <a:cubicBezTo>
                        <a:pt x="99" y="91"/>
                        <a:pt x="99" y="91"/>
                        <a:pt x="99" y="91"/>
                      </a:cubicBezTo>
                      <a:cubicBezTo>
                        <a:pt x="99" y="90"/>
                        <a:pt x="99" y="90"/>
                        <a:pt x="99" y="90"/>
                      </a:cubicBezTo>
                      <a:cubicBezTo>
                        <a:pt x="100" y="90"/>
                        <a:pt x="100" y="90"/>
                        <a:pt x="100" y="90"/>
                      </a:cubicBezTo>
                      <a:cubicBezTo>
                        <a:pt x="100" y="91"/>
                        <a:pt x="100" y="91"/>
                        <a:pt x="100" y="91"/>
                      </a:cubicBezTo>
                      <a:cubicBezTo>
                        <a:pt x="100" y="91"/>
                        <a:pt x="100" y="91"/>
                        <a:pt x="100" y="91"/>
                      </a:cubicBezTo>
                      <a:cubicBezTo>
                        <a:pt x="101" y="91"/>
                        <a:pt x="101" y="91"/>
                        <a:pt x="101" y="91"/>
                      </a:cubicBezTo>
                      <a:cubicBezTo>
                        <a:pt x="102" y="92"/>
                        <a:pt x="102" y="92"/>
                        <a:pt x="102" y="92"/>
                      </a:cubicBezTo>
                      <a:cubicBezTo>
                        <a:pt x="103" y="92"/>
                        <a:pt x="103" y="92"/>
                        <a:pt x="103" y="92"/>
                      </a:cubicBezTo>
                      <a:cubicBezTo>
                        <a:pt x="103" y="91"/>
                        <a:pt x="103" y="91"/>
                        <a:pt x="103" y="91"/>
                      </a:cubicBezTo>
                      <a:cubicBezTo>
                        <a:pt x="104" y="89"/>
                        <a:pt x="104" y="89"/>
                        <a:pt x="104" y="89"/>
                      </a:cubicBezTo>
                      <a:cubicBezTo>
                        <a:pt x="104" y="89"/>
                        <a:pt x="104" y="89"/>
                        <a:pt x="104" y="89"/>
                      </a:cubicBezTo>
                      <a:cubicBezTo>
                        <a:pt x="106" y="89"/>
                        <a:pt x="106" y="89"/>
                        <a:pt x="106" y="89"/>
                      </a:cubicBezTo>
                      <a:cubicBezTo>
                        <a:pt x="106" y="88"/>
                        <a:pt x="106" y="88"/>
                        <a:pt x="106" y="88"/>
                      </a:cubicBezTo>
                      <a:cubicBezTo>
                        <a:pt x="106" y="89"/>
                        <a:pt x="106" y="89"/>
                        <a:pt x="106" y="89"/>
                      </a:cubicBezTo>
                      <a:cubicBezTo>
                        <a:pt x="105" y="89"/>
                        <a:pt x="105" y="89"/>
                        <a:pt x="105" y="89"/>
                      </a:cubicBezTo>
                      <a:cubicBezTo>
                        <a:pt x="104" y="91"/>
                        <a:pt x="104" y="91"/>
                        <a:pt x="104" y="91"/>
                      </a:cubicBezTo>
                      <a:cubicBezTo>
                        <a:pt x="103" y="91"/>
                        <a:pt x="103" y="91"/>
                        <a:pt x="103" y="91"/>
                      </a:cubicBezTo>
                      <a:cubicBezTo>
                        <a:pt x="103" y="92"/>
                        <a:pt x="103" y="92"/>
                        <a:pt x="103" y="92"/>
                      </a:cubicBezTo>
                      <a:cubicBezTo>
                        <a:pt x="104" y="93"/>
                        <a:pt x="104" y="93"/>
                        <a:pt x="104" y="93"/>
                      </a:cubicBezTo>
                      <a:cubicBezTo>
                        <a:pt x="104" y="93"/>
                        <a:pt x="104" y="93"/>
                        <a:pt x="104" y="93"/>
                      </a:cubicBezTo>
                      <a:cubicBezTo>
                        <a:pt x="103" y="94"/>
                        <a:pt x="103" y="94"/>
                        <a:pt x="103" y="94"/>
                      </a:cubicBezTo>
                      <a:cubicBezTo>
                        <a:pt x="102" y="93"/>
                        <a:pt x="102" y="93"/>
                        <a:pt x="102" y="93"/>
                      </a:cubicBezTo>
                      <a:cubicBezTo>
                        <a:pt x="102" y="93"/>
                        <a:pt x="102" y="93"/>
                        <a:pt x="102" y="93"/>
                      </a:cubicBezTo>
                      <a:cubicBezTo>
                        <a:pt x="102" y="92"/>
                        <a:pt x="102" y="92"/>
                        <a:pt x="102" y="92"/>
                      </a:cubicBezTo>
                      <a:cubicBezTo>
                        <a:pt x="101" y="92"/>
                        <a:pt x="101" y="92"/>
                        <a:pt x="101" y="92"/>
                      </a:cubicBezTo>
                      <a:cubicBezTo>
                        <a:pt x="101" y="92"/>
                        <a:pt x="101" y="92"/>
                        <a:pt x="101" y="92"/>
                      </a:cubicBezTo>
                      <a:cubicBezTo>
                        <a:pt x="99" y="92"/>
                        <a:pt x="99" y="92"/>
                        <a:pt x="99" y="92"/>
                      </a:cubicBezTo>
                      <a:cubicBezTo>
                        <a:pt x="99" y="91"/>
                        <a:pt x="99" y="91"/>
                        <a:pt x="99" y="91"/>
                      </a:cubicBezTo>
                      <a:cubicBezTo>
                        <a:pt x="98" y="91"/>
                        <a:pt x="98" y="91"/>
                        <a:pt x="98" y="91"/>
                      </a:cubicBezTo>
                      <a:cubicBezTo>
                        <a:pt x="98" y="92"/>
                        <a:pt x="98" y="92"/>
                        <a:pt x="98" y="92"/>
                      </a:cubicBezTo>
                      <a:cubicBezTo>
                        <a:pt x="97" y="92"/>
                        <a:pt x="97" y="92"/>
                        <a:pt x="97" y="92"/>
                      </a:cubicBezTo>
                      <a:cubicBezTo>
                        <a:pt x="97" y="93"/>
                        <a:pt x="97" y="93"/>
                        <a:pt x="97" y="93"/>
                      </a:cubicBezTo>
                      <a:cubicBezTo>
                        <a:pt x="96" y="92"/>
                        <a:pt x="96" y="92"/>
                        <a:pt x="96" y="92"/>
                      </a:cubicBezTo>
                      <a:cubicBezTo>
                        <a:pt x="96" y="93"/>
                        <a:pt x="96" y="93"/>
                        <a:pt x="96" y="93"/>
                      </a:cubicBezTo>
                      <a:cubicBezTo>
                        <a:pt x="96" y="94"/>
                        <a:pt x="96" y="94"/>
                        <a:pt x="96" y="94"/>
                      </a:cubicBezTo>
                      <a:cubicBezTo>
                        <a:pt x="96" y="94"/>
                        <a:pt x="96" y="94"/>
                        <a:pt x="96" y="94"/>
                      </a:cubicBezTo>
                      <a:cubicBezTo>
                        <a:pt x="96" y="94"/>
                        <a:pt x="96" y="94"/>
                        <a:pt x="96" y="94"/>
                      </a:cubicBezTo>
                      <a:cubicBezTo>
                        <a:pt x="96" y="95"/>
                        <a:pt x="96" y="95"/>
                        <a:pt x="96" y="95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7" y="96"/>
                        <a:pt x="97" y="96"/>
                        <a:pt x="97" y="96"/>
                      </a:cubicBezTo>
                      <a:cubicBezTo>
                        <a:pt x="97" y="98"/>
                        <a:pt x="97" y="98"/>
                        <a:pt x="97" y="98"/>
                      </a:cubicBezTo>
                      <a:cubicBezTo>
                        <a:pt x="97" y="98"/>
                        <a:pt x="97" y="98"/>
                        <a:pt x="97" y="98"/>
                      </a:cubicBezTo>
                      <a:cubicBezTo>
                        <a:pt x="97" y="99"/>
                        <a:pt x="97" y="99"/>
                        <a:pt x="97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98" y="100"/>
                        <a:pt x="98" y="100"/>
                        <a:pt x="98" y="100"/>
                      </a:cubicBezTo>
                      <a:cubicBezTo>
                        <a:pt x="97" y="100"/>
                        <a:pt x="97" y="100"/>
                        <a:pt x="97" y="100"/>
                      </a:cubicBezTo>
                      <a:cubicBezTo>
                        <a:pt x="96" y="100"/>
                        <a:pt x="96" y="100"/>
                        <a:pt x="96" y="100"/>
                      </a:cubicBezTo>
                      <a:cubicBezTo>
                        <a:pt x="99" y="101"/>
                        <a:pt x="99" y="101"/>
                        <a:pt x="99" y="101"/>
                      </a:cubicBezTo>
                      <a:cubicBezTo>
                        <a:pt x="100" y="101"/>
                        <a:pt x="100" y="101"/>
                        <a:pt x="100" y="101"/>
                      </a:cubicBezTo>
                      <a:cubicBezTo>
                        <a:pt x="102" y="101"/>
                        <a:pt x="102" y="101"/>
                        <a:pt x="102" y="101"/>
                      </a:cubicBezTo>
                      <a:cubicBezTo>
                        <a:pt x="102" y="101"/>
                        <a:pt x="102" y="101"/>
                        <a:pt x="102" y="101"/>
                      </a:cubicBezTo>
                      <a:cubicBezTo>
                        <a:pt x="103" y="101"/>
                        <a:pt x="103" y="101"/>
                        <a:pt x="103" y="101"/>
                      </a:cubicBezTo>
                      <a:cubicBezTo>
                        <a:pt x="103" y="101"/>
                        <a:pt x="103" y="101"/>
                        <a:pt x="103" y="101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5" y="99"/>
                        <a:pt x="105" y="99"/>
                        <a:pt x="105" y="99"/>
                      </a:cubicBezTo>
                      <a:cubicBezTo>
                        <a:pt x="104" y="98"/>
                        <a:pt x="104" y="98"/>
                        <a:pt x="104" y="98"/>
                      </a:cubicBezTo>
                      <a:cubicBezTo>
                        <a:pt x="104" y="98"/>
                        <a:pt x="104" y="98"/>
                        <a:pt x="104" y="98"/>
                      </a:cubicBezTo>
                      <a:cubicBezTo>
                        <a:pt x="105" y="97"/>
                        <a:pt x="105" y="97"/>
                        <a:pt x="105" y="97"/>
                      </a:cubicBezTo>
                      <a:cubicBezTo>
                        <a:pt x="107" y="96"/>
                        <a:pt x="107" y="96"/>
                        <a:pt x="107" y="96"/>
                      </a:cubicBezTo>
                      <a:cubicBezTo>
                        <a:pt x="109" y="95"/>
                        <a:pt x="109" y="95"/>
                        <a:pt x="109" y="95"/>
                      </a:cubicBezTo>
                      <a:cubicBezTo>
                        <a:pt x="109" y="95"/>
                        <a:pt x="109" y="95"/>
                        <a:pt x="109" y="95"/>
                      </a:cubicBezTo>
                      <a:cubicBezTo>
                        <a:pt x="109" y="95"/>
                        <a:pt x="109" y="95"/>
                        <a:pt x="109" y="95"/>
                      </a:cubicBezTo>
                      <a:cubicBezTo>
                        <a:pt x="107" y="97"/>
                        <a:pt x="107" y="97"/>
                        <a:pt x="107" y="97"/>
                      </a:cubicBezTo>
                      <a:cubicBezTo>
                        <a:pt x="106" y="98"/>
                        <a:pt x="106" y="98"/>
                        <a:pt x="106" y="98"/>
                      </a:cubicBezTo>
                      <a:cubicBezTo>
                        <a:pt x="106" y="98"/>
                        <a:pt x="106" y="98"/>
                        <a:pt x="106" y="98"/>
                      </a:cubicBezTo>
                      <a:cubicBezTo>
                        <a:pt x="106" y="99"/>
                        <a:pt x="106" y="99"/>
                        <a:pt x="106" y="99"/>
                      </a:cubicBezTo>
                      <a:cubicBezTo>
                        <a:pt x="106" y="99"/>
                        <a:pt x="106" y="99"/>
                        <a:pt x="106" y="99"/>
                      </a:cubicBezTo>
                      <a:cubicBezTo>
                        <a:pt x="106" y="100"/>
                        <a:pt x="106" y="100"/>
                        <a:pt x="106" y="100"/>
                      </a:cubicBezTo>
                      <a:cubicBezTo>
                        <a:pt x="105" y="101"/>
                        <a:pt x="105" y="101"/>
                        <a:pt x="105" y="101"/>
                      </a:cubicBezTo>
                      <a:cubicBezTo>
                        <a:pt x="104" y="102"/>
                        <a:pt x="104" y="102"/>
                        <a:pt x="104" y="102"/>
                      </a:cubicBezTo>
                      <a:cubicBezTo>
                        <a:pt x="105" y="103"/>
                        <a:pt x="105" y="103"/>
                        <a:pt x="105" y="103"/>
                      </a:cubicBezTo>
                      <a:cubicBezTo>
                        <a:pt x="104" y="103"/>
                        <a:pt x="104" y="103"/>
                        <a:pt x="104" y="103"/>
                      </a:cubicBezTo>
                      <a:cubicBezTo>
                        <a:pt x="104" y="104"/>
                        <a:pt x="104" y="104"/>
                        <a:pt x="104" y="104"/>
                      </a:cubicBezTo>
                      <a:cubicBezTo>
                        <a:pt x="104" y="105"/>
                        <a:pt x="104" y="105"/>
                        <a:pt x="104" y="105"/>
                      </a:cubicBezTo>
                      <a:cubicBezTo>
                        <a:pt x="105" y="105"/>
                        <a:pt x="105" y="105"/>
                        <a:pt x="105" y="105"/>
                      </a:cubicBezTo>
                      <a:cubicBezTo>
                        <a:pt x="103" y="106"/>
                        <a:pt x="103" y="106"/>
                        <a:pt x="103" y="106"/>
                      </a:cubicBezTo>
                      <a:cubicBezTo>
                        <a:pt x="103" y="106"/>
                        <a:pt x="103" y="106"/>
                        <a:pt x="103" y="106"/>
                      </a:cubicBezTo>
                      <a:cubicBezTo>
                        <a:pt x="103" y="107"/>
                        <a:pt x="103" y="107"/>
                        <a:pt x="103" y="107"/>
                      </a:cubicBezTo>
                      <a:cubicBezTo>
                        <a:pt x="102" y="107"/>
                        <a:pt x="102" y="107"/>
                        <a:pt x="102" y="107"/>
                      </a:cubicBezTo>
                      <a:cubicBezTo>
                        <a:pt x="102" y="107"/>
                        <a:pt x="102" y="107"/>
                        <a:pt x="102" y="107"/>
                      </a:cubicBezTo>
                      <a:cubicBezTo>
                        <a:pt x="102" y="108"/>
                        <a:pt x="102" y="108"/>
                        <a:pt x="102" y="108"/>
                      </a:cubicBezTo>
                      <a:cubicBezTo>
                        <a:pt x="102" y="108"/>
                        <a:pt x="102" y="108"/>
                        <a:pt x="102" y="108"/>
                      </a:cubicBezTo>
                      <a:cubicBezTo>
                        <a:pt x="103" y="109"/>
                        <a:pt x="103" y="109"/>
                        <a:pt x="103" y="109"/>
                      </a:cubicBezTo>
                      <a:cubicBezTo>
                        <a:pt x="103" y="108"/>
                        <a:pt x="103" y="108"/>
                        <a:pt x="103" y="108"/>
                      </a:cubicBezTo>
                      <a:cubicBezTo>
                        <a:pt x="104" y="108"/>
                        <a:pt x="104" y="108"/>
                        <a:pt x="104" y="108"/>
                      </a:cubicBezTo>
                      <a:cubicBezTo>
                        <a:pt x="104" y="109"/>
                        <a:pt x="104" y="109"/>
                        <a:pt x="104" y="109"/>
                      </a:cubicBezTo>
                      <a:cubicBezTo>
                        <a:pt x="104" y="109"/>
                        <a:pt x="104" y="109"/>
                        <a:pt x="104" y="109"/>
                      </a:cubicBezTo>
                      <a:cubicBezTo>
                        <a:pt x="103" y="109"/>
                        <a:pt x="103" y="109"/>
                        <a:pt x="103" y="109"/>
                      </a:cubicBezTo>
                      <a:cubicBezTo>
                        <a:pt x="102" y="110"/>
                        <a:pt x="102" y="110"/>
                        <a:pt x="102" y="110"/>
                      </a:cubicBezTo>
                      <a:cubicBezTo>
                        <a:pt x="102" y="110"/>
                        <a:pt x="102" y="110"/>
                        <a:pt x="102" y="110"/>
                      </a:cubicBezTo>
                      <a:cubicBezTo>
                        <a:pt x="102" y="110"/>
                        <a:pt x="102" y="110"/>
                        <a:pt x="102" y="110"/>
                      </a:cubicBezTo>
                      <a:cubicBezTo>
                        <a:pt x="103" y="111"/>
                        <a:pt x="103" y="111"/>
                        <a:pt x="103" y="111"/>
                      </a:cubicBezTo>
                      <a:cubicBezTo>
                        <a:pt x="102" y="111"/>
                        <a:pt x="102" y="111"/>
                        <a:pt x="102" y="111"/>
                      </a:cubicBezTo>
                      <a:cubicBezTo>
                        <a:pt x="101" y="111"/>
                        <a:pt x="101" y="111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0" y="112"/>
                        <a:pt x="100" y="112"/>
                        <a:pt x="100" y="112"/>
                      </a:cubicBezTo>
                      <a:cubicBezTo>
                        <a:pt x="100" y="112"/>
                        <a:pt x="100" y="112"/>
                        <a:pt x="100" y="112"/>
                      </a:cubicBezTo>
                      <a:cubicBezTo>
                        <a:pt x="100" y="112"/>
                        <a:pt x="100" y="112"/>
                        <a:pt x="100" y="112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2" y="113"/>
                        <a:pt x="102" y="113"/>
                        <a:pt x="102" y="113"/>
                      </a:cubicBezTo>
                      <a:cubicBezTo>
                        <a:pt x="103" y="112"/>
                        <a:pt x="103" y="112"/>
                        <a:pt x="103" y="112"/>
                      </a:cubicBezTo>
                      <a:cubicBezTo>
                        <a:pt x="104" y="111"/>
                        <a:pt x="104" y="111"/>
                        <a:pt x="104" y="111"/>
                      </a:cubicBezTo>
                      <a:cubicBezTo>
                        <a:pt x="105" y="111"/>
                        <a:pt x="105" y="111"/>
                        <a:pt x="105" y="111"/>
                      </a:cubicBezTo>
                      <a:cubicBezTo>
                        <a:pt x="105" y="111"/>
                        <a:pt x="105" y="111"/>
                        <a:pt x="105" y="111"/>
                      </a:cubicBezTo>
                      <a:cubicBezTo>
                        <a:pt x="106" y="110"/>
                        <a:pt x="106" y="110"/>
                        <a:pt x="106" y="110"/>
                      </a:cubicBezTo>
                      <a:cubicBezTo>
                        <a:pt x="107" y="110"/>
                        <a:pt x="107" y="110"/>
                        <a:pt x="107" y="110"/>
                      </a:cubicBezTo>
                      <a:cubicBezTo>
                        <a:pt x="107" y="111"/>
                        <a:pt x="107" y="111"/>
                        <a:pt x="107" y="111"/>
                      </a:cubicBezTo>
                      <a:cubicBezTo>
                        <a:pt x="107" y="111"/>
                        <a:pt x="107" y="111"/>
                        <a:pt x="107" y="111"/>
                      </a:cubicBezTo>
                      <a:cubicBezTo>
                        <a:pt x="107" y="111"/>
                        <a:pt x="107" y="111"/>
                        <a:pt x="107" y="111"/>
                      </a:cubicBezTo>
                      <a:cubicBezTo>
                        <a:pt x="107" y="111"/>
                        <a:pt x="107" y="111"/>
                        <a:pt x="107" y="111"/>
                      </a:cubicBezTo>
                      <a:cubicBezTo>
                        <a:pt x="107" y="112"/>
                        <a:pt x="107" y="112"/>
                        <a:pt x="107" y="112"/>
                      </a:cubicBezTo>
                      <a:cubicBezTo>
                        <a:pt x="107" y="113"/>
                        <a:pt x="107" y="113"/>
                        <a:pt x="107" y="113"/>
                      </a:cubicBezTo>
                      <a:cubicBezTo>
                        <a:pt x="108" y="113"/>
                        <a:pt x="108" y="113"/>
                        <a:pt x="108" y="113"/>
                      </a:cubicBezTo>
                      <a:cubicBezTo>
                        <a:pt x="109" y="112"/>
                        <a:pt x="109" y="112"/>
                        <a:pt x="109" y="112"/>
                      </a:cubicBezTo>
                      <a:cubicBezTo>
                        <a:pt x="109" y="112"/>
                        <a:pt x="109" y="112"/>
                        <a:pt x="109" y="112"/>
                      </a:cubicBezTo>
                      <a:cubicBezTo>
                        <a:pt x="109" y="112"/>
                        <a:pt x="109" y="112"/>
                        <a:pt x="109" y="112"/>
                      </a:cubicBezTo>
                      <a:cubicBezTo>
                        <a:pt x="109" y="113"/>
                        <a:pt x="109" y="113"/>
                        <a:pt x="109" y="113"/>
                      </a:cubicBezTo>
                      <a:cubicBezTo>
                        <a:pt x="110" y="114"/>
                        <a:pt x="110" y="114"/>
                        <a:pt x="110" y="114"/>
                      </a:cubicBezTo>
                      <a:cubicBezTo>
                        <a:pt x="110" y="115"/>
                        <a:pt x="110" y="115"/>
                        <a:pt x="110" y="115"/>
                      </a:cubicBezTo>
                      <a:cubicBezTo>
                        <a:pt x="110" y="116"/>
                        <a:pt x="110" y="116"/>
                        <a:pt x="110" y="116"/>
                      </a:cubicBezTo>
                      <a:cubicBezTo>
                        <a:pt x="110" y="117"/>
                        <a:pt x="110" y="117"/>
                        <a:pt x="110" y="117"/>
                      </a:cubicBezTo>
                      <a:cubicBezTo>
                        <a:pt x="111" y="117"/>
                        <a:pt x="111" y="117"/>
                        <a:pt x="111" y="117"/>
                      </a:cubicBezTo>
                      <a:cubicBezTo>
                        <a:pt x="111" y="116"/>
                        <a:pt x="111" y="116"/>
                        <a:pt x="111" y="116"/>
                      </a:cubicBezTo>
                      <a:cubicBezTo>
                        <a:pt x="111" y="115"/>
                        <a:pt x="111" y="115"/>
                        <a:pt x="111" y="115"/>
                      </a:cubicBezTo>
                      <a:cubicBezTo>
                        <a:pt x="112" y="114"/>
                        <a:pt x="112" y="114"/>
                        <a:pt x="112" y="114"/>
                      </a:cubicBezTo>
                      <a:cubicBezTo>
                        <a:pt x="112" y="113"/>
                        <a:pt x="112" y="113"/>
                        <a:pt x="112" y="113"/>
                      </a:cubicBezTo>
                      <a:cubicBezTo>
                        <a:pt x="113" y="112"/>
                        <a:pt x="113" y="112"/>
                        <a:pt x="113" y="112"/>
                      </a:cubicBezTo>
                      <a:cubicBezTo>
                        <a:pt x="113" y="112"/>
                        <a:pt x="113" y="112"/>
                        <a:pt x="113" y="112"/>
                      </a:cubicBezTo>
                      <a:cubicBezTo>
                        <a:pt x="114" y="112"/>
                        <a:pt x="114" y="112"/>
                        <a:pt x="114" y="112"/>
                      </a:cubicBezTo>
                      <a:cubicBezTo>
                        <a:pt x="115" y="112"/>
                        <a:pt x="115" y="112"/>
                        <a:pt x="115" y="112"/>
                      </a:cubicBezTo>
                      <a:cubicBezTo>
                        <a:pt x="114" y="112"/>
                        <a:pt x="114" y="112"/>
                        <a:pt x="114" y="112"/>
                      </a:cubicBezTo>
                      <a:cubicBezTo>
                        <a:pt x="113" y="113"/>
                        <a:pt x="113" y="113"/>
                        <a:pt x="113" y="113"/>
                      </a:cubicBezTo>
                      <a:cubicBezTo>
                        <a:pt x="113" y="114"/>
                        <a:pt x="113" y="114"/>
                        <a:pt x="113" y="114"/>
                      </a:cubicBezTo>
                      <a:cubicBezTo>
                        <a:pt x="114" y="115"/>
                        <a:pt x="114" y="115"/>
                        <a:pt x="114" y="115"/>
                      </a:cubicBezTo>
                      <a:cubicBezTo>
                        <a:pt x="115" y="115"/>
                        <a:pt x="115" y="115"/>
                        <a:pt x="115" y="115"/>
                      </a:cubicBezTo>
                      <a:cubicBezTo>
                        <a:pt x="116" y="114"/>
                        <a:pt x="116" y="114"/>
                        <a:pt x="116" y="114"/>
                      </a:cubicBezTo>
                      <a:cubicBezTo>
                        <a:pt x="118" y="114"/>
                        <a:pt x="118" y="114"/>
                        <a:pt x="118" y="114"/>
                      </a:cubicBezTo>
                      <a:cubicBezTo>
                        <a:pt x="118" y="114"/>
                        <a:pt x="118" y="114"/>
                        <a:pt x="118" y="114"/>
                      </a:cubicBezTo>
                      <a:cubicBezTo>
                        <a:pt x="119" y="114"/>
                        <a:pt x="119" y="114"/>
                        <a:pt x="119" y="114"/>
                      </a:cubicBezTo>
                      <a:cubicBezTo>
                        <a:pt x="121" y="113"/>
                        <a:pt x="121" y="113"/>
                        <a:pt x="121" y="113"/>
                      </a:cubicBezTo>
                      <a:cubicBezTo>
                        <a:pt x="121" y="113"/>
                        <a:pt x="121" y="113"/>
                        <a:pt x="121" y="113"/>
                      </a:cubicBezTo>
                      <a:cubicBezTo>
                        <a:pt x="121" y="113"/>
                        <a:pt x="121" y="113"/>
                        <a:pt x="121" y="113"/>
                      </a:cubicBezTo>
                      <a:cubicBezTo>
                        <a:pt x="120" y="114"/>
                        <a:pt x="120" y="114"/>
                        <a:pt x="120" y="114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19" y="115"/>
                        <a:pt x="119" y="115"/>
                        <a:pt x="119" y="115"/>
                      </a:cubicBezTo>
                      <a:cubicBezTo>
                        <a:pt x="117" y="116"/>
                        <a:pt x="117" y="116"/>
                        <a:pt x="117" y="116"/>
                      </a:cubicBezTo>
                      <a:cubicBezTo>
                        <a:pt x="115" y="117"/>
                        <a:pt x="115" y="117"/>
                        <a:pt x="115" y="117"/>
                      </a:cubicBezTo>
                      <a:cubicBezTo>
                        <a:pt x="115" y="118"/>
                        <a:pt x="115" y="118"/>
                        <a:pt x="115" y="118"/>
                      </a:cubicBezTo>
                      <a:cubicBezTo>
                        <a:pt x="115" y="119"/>
                        <a:pt x="115" y="119"/>
                        <a:pt x="115" y="119"/>
                      </a:cubicBezTo>
                      <a:cubicBezTo>
                        <a:pt x="115" y="120"/>
                        <a:pt x="115" y="120"/>
                        <a:pt x="115" y="120"/>
                      </a:cubicBezTo>
                      <a:cubicBezTo>
                        <a:pt x="116" y="120"/>
                        <a:pt x="116" y="120"/>
                        <a:pt x="116" y="120"/>
                      </a:cubicBezTo>
                      <a:cubicBezTo>
                        <a:pt x="114" y="120"/>
                        <a:pt x="114" y="120"/>
                        <a:pt x="114" y="120"/>
                      </a:cubicBezTo>
                      <a:cubicBezTo>
                        <a:pt x="114" y="120"/>
                        <a:pt x="114" y="120"/>
                        <a:pt x="114" y="120"/>
                      </a:cubicBezTo>
                      <a:cubicBezTo>
                        <a:pt x="113" y="121"/>
                        <a:pt x="113" y="121"/>
                        <a:pt x="113" y="121"/>
                      </a:cubicBezTo>
                      <a:cubicBezTo>
                        <a:pt x="113" y="122"/>
                        <a:pt x="113" y="122"/>
                        <a:pt x="113" y="122"/>
                      </a:cubicBezTo>
                      <a:cubicBezTo>
                        <a:pt x="111" y="123"/>
                        <a:pt x="111" y="123"/>
                        <a:pt x="111" y="123"/>
                      </a:cubicBezTo>
                      <a:cubicBezTo>
                        <a:pt x="111" y="124"/>
                        <a:pt x="111" y="124"/>
                        <a:pt x="111" y="124"/>
                      </a:cubicBezTo>
                      <a:cubicBezTo>
                        <a:pt x="111" y="125"/>
                        <a:pt x="111" y="125"/>
                        <a:pt x="111" y="125"/>
                      </a:cubicBezTo>
                      <a:cubicBezTo>
                        <a:pt x="112" y="125"/>
                        <a:pt x="112" y="125"/>
                        <a:pt x="112" y="125"/>
                      </a:cubicBezTo>
                      <a:cubicBezTo>
                        <a:pt x="111" y="125"/>
                        <a:pt x="111" y="125"/>
                        <a:pt x="111" y="125"/>
                      </a:cubicBezTo>
                      <a:cubicBezTo>
                        <a:pt x="111" y="125"/>
                        <a:pt x="111" y="125"/>
                        <a:pt x="111" y="125"/>
                      </a:cubicBezTo>
                      <a:cubicBezTo>
                        <a:pt x="111" y="125"/>
                        <a:pt x="111" y="125"/>
                        <a:pt x="111" y="125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109" y="125"/>
                        <a:pt x="109" y="125"/>
                        <a:pt x="109" y="125"/>
                      </a:cubicBezTo>
                      <a:cubicBezTo>
                        <a:pt x="108" y="126"/>
                        <a:pt x="108" y="126"/>
                        <a:pt x="108" y="126"/>
                      </a:cubicBezTo>
                      <a:cubicBezTo>
                        <a:pt x="108" y="127"/>
                        <a:pt x="108" y="127"/>
                        <a:pt x="108" y="127"/>
                      </a:cubicBezTo>
                      <a:cubicBezTo>
                        <a:pt x="108" y="127"/>
                        <a:pt x="108" y="127"/>
                        <a:pt x="108" y="127"/>
                      </a:cubicBezTo>
                      <a:cubicBezTo>
                        <a:pt x="108" y="127"/>
                        <a:pt x="108" y="127"/>
                        <a:pt x="108" y="127"/>
                      </a:cubicBezTo>
                      <a:cubicBezTo>
                        <a:pt x="107" y="127"/>
                        <a:pt x="107" y="127"/>
                        <a:pt x="107" y="127"/>
                      </a:cubicBezTo>
                      <a:cubicBezTo>
                        <a:pt x="107" y="127"/>
                        <a:pt x="107" y="127"/>
                        <a:pt x="107" y="127"/>
                      </a:cubicBezTo>
                      <a:cubicBezTo>
                        <a:pt x="105" y="128"/>
                        <a:pt x="105" y="128"/>
                        <a:pt x="105" y="128"/>
                      </a:cubicBezTo>
                      <a:cubicBezTo>
                        <a:pt x="104" y="129"/>
                        <a:pt x="104" y="129"/>
                        <a:pt x="104" y="129"/>
                      </a:cubicBezTo>
                      <a:cubicBezTo>
                        <a:pt x="104" y="130"/>
                        <a:pt x="104" y="130"/>
                        <a:pt x="104" y="130"/>
                      </a:cubicBezTo>
                      <a:cubicBezTo>
                        <a:pt x="104" y="130"/>
                        <a:pt x="104" y="130"/>
                        <a:pt x="104" y="130"/>
                      </a:cubicBezTo>
                      <a:cubicBezTo>
                        <a:pt x="103" y="130"/>
                        <a:pt x="103" y="130"/>
                        <a:pt x="103" y="130"/>
                      </a:cubicBezTo>
                      <a:cubicBezTo>
                        <a:pt x="103" y="129"/>
                        <a:pt x="103" y="129"/>
                        <a:pt x="103" y="129"/>
                      </a:cubicBezTo>
                      <a:cubicBezTo>
                        <a:pt x="102" y="129"/>
                        <a:pt x="102" y="129"/>
                        <a:pt x="102" y="129"/>
                      </a:cubicBezTo>
                      <a:cubicBezTo>
                        <a:pt x="101" y="130"/>
                        <a:pt x="101" y="130"/>
                        <a:pt x="101" y="130"/>
                      </a:cubicBezTo>
                      <a:cubicBezTo>
                        <a:pt x="100" y="130"/>
                        <a:pt x="100" y="130"/>
                        <a:pt x="100" y="130"/>
                      </a:cubicBezTo>
                      <a:cubicBezTo>
                        <a:pt x="100" y="131"/>
                        <a:pt x="100" y="131"/>
                        <a:pt x="100" y="131"/>
                      </a:cubicBezTo>
                      <a:cubicBezTo>
                        <a:pt x="100" y="131"/>
                        <a:pt x="100" y="131"/>
                        <a:pt x="100" y="131"/>
                      </a:cubicBezTo>
                      <a:cubicBezTo>
                        <a:pt x="98" y="131"/>
                        <a:pt x="98" y="131"/>
                        <a:pt x="98" y="131"/>
                      </a:cubicBezTo>
                      <a:cubicBezTo>
                        <a:pt x="97" y="132"/>
                        <a:pt x="97" y="132"/>
                        <a:pt x="97" y="132"/>
                      </a:cubicBezTo>
                      <a:cubicBezTo>
                        <a:pt x="95" y="133"/>
                        <a:pt x="95" y="133"/>
                        <a:pt x="95" y="133"/>
                      </a:cubicBezTo>
                      <a:cubicBezTo>
                        <a:pt x="94" y="134"/>
                        <a:pt x="94" y="134"/>
                        <a:pt x="94" y="134"/>
                      </a:cubicBezTo>
                      <a:cubicBezTo>
                        <a:pt x="93" y="135"/>
                        <a:pt x="93" y="135"/>
                        <a:pt x="93" y="135"/>
                      </a:cubicBezTo>
                      <a:cubicBezTo>
                        <a:pt x="93" y="135"/>
                        <a:pt x="93" y="135"/>
                        <a:pt x="93" y="135"/>
                      </a:cubicBezTo>
                      <a:cubicBezTo>
                        <a:pt x="93" y="136"/>
                        <a:pt x="93" y="136"/>
                        <a:pt x="93" y="136"/>
                      </a:cubicBezTo>
                      <a:cubicBezTo>
                        <a:pt x="93" y="137"/>
                        <a:pt x="93" y="137"/>
                        <a:pt x="93" y="137"/>
                      </a:cubicBezTo>
                      <a:cubicBezTo>
                        <a:pt x="93" y="137"/>
                        <a:pt x="93" y="137"/>
                        <a:pt x="93" y="137"/>
                      </a:cubicBezTo>
                      <a:cubicBezTo>
                        <a:pt x="93" y="136"/>
                        <a:pt x="93" y="136"/>
                        <a:pt x="93" y="136"/>
                      </a:cubicBezTo>
                      <a:cubicBezTo>
                        <a:pt x="92" y="136"/>
                        <a:pt x="92" y="136"/>
                        <a:pt x="92" y="136"/>
                      </a:cubicBezTo>
                      <a:cubicBezTo>
                        <a:pt x="92" y="136"/>
                        <a:pt x="92" y="136"/>
                        <a:pt x="92" y="136"/>
                      </a:cubicBezTo>
                      <a:cubicBezTo>
                        <a:pt x="92" y="137"/>
                        <a:pt x="92" y="137"/>
                        <a:pt x="92" y="137"/>
                      </a:cubicBezTo>
                      <a:cubicBezTo>
                        <a:pt x="92" y="137"/>
                        <a:pt x="92" y="137"/>
                        <a:pt x="92" y="137"/>
                      </a:cubicBezTo>
                      <a:cubicBezTo>
                        <a:pt x="91" y="137"/>
                        <a:pt x="91" y="137"/>
                        <a:pt x="91" y="137"/>
                      </a:cubicBezTo>
                      <a:cubicBezTo>
                        <a:pt x="91" y="136"/>
                        <a:pt x="91" y="136"/>
                        <a:pt x="91" y="136"/>
                      </a:cubicBezTo>
                      <a:cubicBezTo>
                        <a:pt x="91" y="135"/>
                        <a:pt x="91" y="135"/>
                        <a:pt x="91" y="135"/>
                      </a:cubicBezTo>
                      <a:cubicBezTo>
                        <a:pt x="91" y="135"/>
                        <a:pt x="91" y="135"/>
                        <a:pt x="91" y="135"/>
                      </a:cubicBezTo>
                      <a:cubicBezTo>
                        <a:pt x="90" y="135"/>
                        <a:pt x="90" y="135"/>
                        <a:pt x="90" y="135"/>
                      </a:cubicBezTo>
                      <a:cubicBezTo>
                        <a:pt x="90" y="135"/>
                        <a:pt x="90" y="135"/>
                        <a:pt x="90" y="135"/>
                      </a:cubicBezTo>
                      <a:cubicBezTo>
                        <a:pt x="89" y="135"/>
                        <a:pt x="89" y="135"/>
                        <a:pt x="89" y="135"/>
                      </a:cubicBezTo>
                      <a:cubicBezTo>
                        <a:pt x="87" y="135"/>
                        <a:pt x="87" y="135"/>
                        <a:pt x="87" y="135"/>
                      </a:cubicBezTo>
                      <a:cubicBezTo>
                        <a:pt x="87" y="136"/>
                        <a:pt x="87" y="136"/>
                        <a:pt x="87" y="136"/>
                      </a:cubicBezTo>
                      <a:cubicBezTo>
                        <a:pt x="86" y="136"/>
                        <a:pt x="86" y="136"/>
                        <a:pt x="86" y="136"/>
                      </a:cubicBezTo>
                      <a:cubicBezTo>
                        <a:pt x="85" y="137"/>
                        <a:pt x="85" y="137"/>
                        <a:pt x="85" y="137"/>
                      </a:cubicBezTo>
                      <a:cubicBezTo>
                        <a:pt x="84" y="137"/>
                        <a:pt x="84" y="137"/>
                        <a:pt x="84" y="137"/>
                      </a:cubicBezTo>
                      <a:cubicBezTo>
                        <a:pt x="83" y="138"/>
                        <a:pt x="83" y="138"/>
                        <a:pt x="83" y="138"/>
                      </a:cubicBezTo>
                      <a:cubicBezTo>
                        <a:pt x="83" y="139"/>
                        <a:pt x="83" y="139"/>
                        <a:pt x="83" y="139"/>
                      </a:cubicBezTo>
                      <a:cubicBezTo>
                        <a:pt x="83" y="139"/>
                        <a:pt x="83" y="139"/>
                        <a:pt x="83" y="139"/>
                      </a:cubicBezTo>
                      <a:cubicBezTo>
                        <a:pt x="82" y="139"/>
                        <a:pt x="82" y="139"/>
                        <a:pt x="82" y="139"/>
                      </a:cubicBezTo>
                      <a:cubicBezTo>
                        <a:pt x="81" y="139"/>
                        <a:pt x="81" y="139"/>
                        <a:pt x="81" y="139"/>
                      </a:cubicBezTo>
                      <a:cubicBezTo>
                        <a:pt x="81" y="140"/>
                        <a:pt x="81" y="140"/>
                        <a:pt x="81" y="140"/>
                      </a:cubicBezTo>
                      <a:cubicBezTo>
                        <a:pt x="81" y="140"/>
                        <a:pt x="81" y="140"/>
                        <a:pt x="81" y="140"/>
                      </a:cubicBezTo>
                      <a:cubicBezTo>
                        <a:pt x="80" y="140"/>
                        <a:pt x="80" y="140"/>
                        <a:pt x="80" y="140"/>
                      </a:cubicBezTo>
                      <a:cubicBezTo>
                        <a:pt x="79" y="140"/>
                        <a:pt x="79" y="140"/>
                        <a:pt x="79" y="140"/>
                      </a:cubicBezTo>
                      <a:cubicBezTo>
                        <a:pt x="79" y="140"/>
                        <a:pt x="79" y="140"/>
                        <a:pt x="79" y="140"/>
                      </a:cubicBezTo>
                      <a:cubicBezTo>
                        <a:pt x="78" y="141"/>
                        <a:pt x="78" y="141"/>
                        <a:pt x="78" y="141"/>
                      </a:cubicBezTo>
                      <a:cubicBezTo>
                        <a:pt x="78" y="142"/>
                        <a:pt x="78" y="142"/>
                        <a:pt x="78" y="142"/>
                      </a:cubicBezTo>
                      <a:cubicBezTo>
                        <a:pt x="78" y="142"/>
                        <a:pt x="78" y="142"/>
                        <a:pt x="78" y="142"/>
                      </a:cubicBezTo>
                      <a:cubicBezTo>
                        <a:pt x="79" y="142"/>
                        <a:pt x="79" y="142"/>
                        <a:pt x="79" y="142"/>
                      </a:cubicBezTo>
                      <a:cubicBezTo>
                        <a:pt x="79" y="142"/>
                        <a:pt x="79" y="142"/>
                        <a:pt x="79" y="142"/>
                      </a:cubicBezTo>
                      <a:cubicBezTo>
                        <a:pt x="79" y="141"/>
                        <a:pt x="79" y="141"/>
                        <a:pt x="79" y="141"/>
                      </a:cubicBezTo>
                      <a:cubicBezTo>
                        <a:pt x="80" y="141"/>
                        <a:pt x="80" y="141"/>
                        <a:pt x="80" y="141"/>
                      </a:cubicBezTo>
                      <a:cubicBezTo>
                        <a:pt x="80" y="141"/>
                        <a:pt x="80" y="141"/>
                        <a:pt x="80" y="141"/>
                      </a:cubicBezTo>
                      <a:cubicBezTo>
                        <a:pt x="80" y="142"/>
                        <a:pt x="80" y="142"/>
                        <a:pt x="80" y="142"/>
                      </a:cubicBezTo>
                      <a:cubicBezTo>
                        <a:pt x="80" y="142"/>
                        <a:pt x="80" y="142"/>
                        <a:pt x="80" y="142"/>
                      </a:cubicBezTo>
                      <a:cubicBezTo>
                        <a:pt x="81" y="142"/>
                        <a:pt x="81" y="142"/>
                        <a:pt x="81" y="142"/>
                      </a:cubicBezTo>
                      <a:cubicBezTo>
                        <a:pt x="81" y="141"/>
                        <a:pt x="81" y="141"/>
                        <a:pt x="81" y="141"/>
                      </a:cubicBezTo>
                      <a:cubicBezTo>
                        <a:pt x="82" y="140"/>
                        <a:pt x="82" y="140"/>
                        <a:pt x="82" y="140"/>
                      </a:cubicBezTo>
                      <a:cubicBezTo>
                        <a:pt x="82" y="141"/>
                        <a:pt x="82" y="141"/>
                        <a:pt x="82" y="141"/>
                      </a:cubicBezTo>
                      <a:cubicBezTo>
                        <a:pt x="82" y="141"/>
                        <a:pt x="82" y="141"/>
                        <a:pt x="82" y="141"/>
                      </a:cubicBezTo>
                      <a:cubicBezTo>
                        <a:pt x="82" y="142"/>
                        <a:pt x="82" y="142"/>
                        <a:pt x="82" y="142"/>
                      </a:cubicBezTo>
                      <a:cubicBezTo>
                        <a:pt x="83" y="142"/>
                        <a:pt x="83" y="142"/>
                        <a:pt x="83" y="142"/>
                      </a:cubicBezTo>
                      <a:cubicBezTo>
                        <a:pt x="83" y="141"/>
                        <a:pt x="83" y="141"/>
                        <a:pt x="83" y="141"/>
                      </a:cubicBezTo>
                      <a:cubicBezTo>
                        <a:pt x="83" y="141"/>
                        <a:pt x="83" y="141"/>
                        <a:pt x="83" y="141"/>
                      </a:cubicBezTo>
                      <a:cubicBezTo>
                        <a:pt x="84" y="141"/>
                        <a:pt x="84" y="141"/>
                        <a:pt x="84" y="141"/>
                      </a:cubicBezTo>
                      <a:cubicBezTo>
                        <a:pt x="84" y="141"/>
                        <a:pt x="84" y="141"/>
                        <a:pt x="84" y="141"/>
                      </a:cubicBezTo>
                      <a:cubicBezTo>
                        <a:pt x="84" y="141"/>
                        <a:pt x="84" y="141"/>
                        <a:pt x="84" y="141"/>
                      </a:cubicBezTo>
                      <a:cubicBezTo>
                        <a:pt x="85" y="141"/>
                        <a:pt x="85" y="141"/>
                        <a:pt x="85" y="141"/>
                      </a:cubicBezTo>
                      <a:cubicBezTo>
                        <a:pt x="86" y="140"/>
                        <a:pt x="86" y="140"/>
                        <a:pt x="86" y="140"/>
                      </a:cubicBezTo>
                      <a:cubicBezTo>
                        <a:pt x="87" y="139"/>
                        <a:pt x="87" y="139"/>
                        <a:pt x="87" y="139"/>
                      </a:cubicBezTo>
                      <a:cubicBezTo>
                        <a:pt x="86" y="139"/>
                        <a:pt x="86" y="139"/>
                        <a:pt x="86" y="139"/>
                      </a:cubicBezTo>
                      <a:cubicBezTo>
                        <a:pt x="87" y="138"/>
                        <a:pt x="87" y="138"/>
                        <a:pt x="87" y="138"/>
                      </a:cubicBezTo>
                      <a:cubicBezTo>
                        <a:pt x="88" y="137"/>
                        <a:pt x="88" y="137"/>
                        <a:pt x="88" y="137"/>
                      </a:cubicBezTo>
                      <a:cubicBezTo>
                        <a:pt x="88" y="137"/>
                        <a:pt x="88" y="137"/>
                        <a:pt x="88" y="137"/>
                      </a:cubicBezTo>
                      <a:cubicBezTo>
                        <a:pt x="89" y="138"/>
                        <a:pt x="89" y="138"/>
                        <a:pt x="89" y="138"/>
                      </a:cubicBezTo>
                      <a:cubicBezTo>
                        <a:pt x="89" y="138"/>
                        <a:pt x="89" y="138"/>
                        <a:pt x="89" y="138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9" y="139"/>
                        <a:pt x="89" y="139"/>
                        <a:pt x="89" y="139"/>
                      </a:cubicBezTo>
                      <a:cubicBezTo>
                        <a:pt x="90" y="139"/>
                        <a:pt x="90" y="139"/>
                        <a:pt x="90" y="139"/>
                      </a:cubicBezTo>
                      <a:cubicBezTo>
                        <a:pt x="90" y="139"/>
                        <a:pt x="90" y="139"/>
                        <a:pt x="90" y="139"/>
                      </a:cubicBezTo>
                      <a:cubicBezTo>
                        <a:pt x="90" y="139"/>
                        <a:pt x="90" y="139"/>
                        <a:pt x="90" y="139"/>
                      </a:cubicBezTo>
                      <a:cubicBezTo>
                        <a:pt x="90" y="138"/>
                        <a:pt x="90" y="138"/>
                        <a:pt x="90" y="138"/>
                      </a:cubicBezTo>
                      <a:cubicBezTo>
                        <a:pt x="91" y="138"/>
                        <a:pt x="91" y="138"/>
                        <a:pt x="91" y="138"/>
                      </a:cubicBezTo>
                      <a:cubicBezTo>
                        <a:pt x="91" y="139"/>
                        <a:pt x="91" y="139"/>
                        <a:pt x="91" y="139"/>
                      </a:cubicBezTo>
                      <a:cubicBezTo>
                        <a:pt x="91" y="140"/>
                        <a:pt x="91" y="140"/>
                        <a:pt x="91" y="140"/>
                      </a:cubicBezTo>
                      <a:cubicBezTo>
                        <a:pt x="91" y="140"/>
                        <a:pt x="91" y="140"/>
                        <a:pt x="91" y="140"/>
                      </a:cubicBezTo>
                      <a:cubicBezTo>
                        <a:pt x="92" y="139"/>
                        <a:pt x="92" y="139"/>
                        <a:pt x="92" y="139"/>
                      </a:cubicBezTo>
                      <a:cubicBezTo>
                        <a:pt x="92" y="139"/>
                        <a:pt x="92" y="139"/>
                        <a:pt x="92" y="139"/>
                      </a:cubicBezTo>
                      <a:cubicBezTo>
                        <a:pt x="93" y="138"/>
                        <a:pt x="93" y="138"/>
                        <a:pt x="93" y="138"/>
                      </a:cubicBezTo>
                      <a:cubicBezTo>
                        <a:pt x="94" y="138"/>
                        <a:pt x="94" y="138"/>
                        <a:pt x="94" y="138"/>
                      </a:cubicBezTo>
                      <a:cubicBezTo>
                        <a:pt x="95" y="137"/>
                        <a:pt x="95" y="137"/>
                        <a:pt x="95" y="137"/>
                      </a:cubicBezTo>
                      <a:cubicBezTo>
                        <a:pt x="95" y="137"/>
                        <a:pt x="95" y="137"/>
                        <a:pt x="95" y="137"/>
                      </a:cubicBezTo>
                      <a:cubicBezTo>
                        <a:pt x="96" y="137"/>
                        <a:pt x="96" y="137"/>
                        <a:pt x="96" y="137"/>
                      </a:cubicBezTo>
                      <a:cubicBezTo>
                        <a:pt x="96" y="138"/>
                        <a:pt x="96" y="138"/>
                        <a:pt x="96" y="138"/>
                      </a:cubicBezTo>
                      <a:cubicBezTo>
                        <a:pt x="95" y="138"/>
                        <a:pt x="95" y="138"/>
                        <a:pt x="95" y="138"/>
                      </a:cubicBezTo>
                      <a:cubicBezTo>
                        <a:pt x="95" y="139"/>
                        <a:pt x="95" y="139"/>
                        <a:pt x="95" y="139"/>
                      </a:cubicBezTo>
                      <a:cubicBezTo>
                        <a:pt x="95" y="139"/>
                        <a:pt x="95" y="139"/>
                        <a:pt x="95" y="139"/>
                      </a:cubicBezTo>
                      <a:cubicBezTo>
                        <a:pt x="95" y="139"/>
                        <a:pt x="95" y="139"/>
                        <a:pt x="95" y="139"/>
                      </a:cubicBezTo>
                      <a:cubicBezTo>
                        <a:pt x="97" y="138"/>
                        <a:pt x="97" y="138"/>
                        <a:pt x="97" y="138"/>
                      </a:cubicBezTo>
                      <a:cubicBezTo>
                        <a:pt x="97" y="137"/>
                        <a:pt x="97" y="137"/>
                        <a:pt x="97" y="137"/>
                      </a:cubicBezTo>
                      <a:cubicBezTo>
                        <a:pt x="97" y="137"/>
                        <a:pt x="97" y="137"/>
                        <a:pt x="97" y="137"/>
                      </a:cubicBezTo>
                      <a:cubicBezTo>
                        <a:pt x="97" y="137"/>
                        <a:pt x="97" y="137"/>
                        <a:pt x="97" y="137"/>
                      </a:cubicBezTo>
                      <a:cubicBezTo>
                        <a:pt x="98" y="137"/>
                        <a:pt x="98" y="137"/>
                        <a:pt x="98" y="137"/>
                      </a:cubicBezTo>
                      <a:cubicBezTo>
                        <a:pt x="98" y="137"/>
                        <a:pt x="98" y="137"/>
                        <a:pt x="98" y="137"/>
                      </a:cubicBezTo>
                      <a:cubicBezTo>
                        <a:pt x="99" y="137"/>
                        <a:pt x="99" y="137"/>
                        <a:pt x="99" y="137"/>
                      </a:cubicBezTo>
                      <a:cubicBezTo>
                        <a:pt x="100" y="136"/>
                        <a:pt x="100" y="136"/>
                        <a:pt x="100" y="136"/>
                      </a:cubicBezTo>
                      <a:cubicBezTo>
                        <a:pt x="100" y="136"/>
                        <a:pt x="100" y="136"/>
                        <a:pt x="100" y="136"/>
                      </a:cubicBezTo>
                      <a:cubicBezTo>
                        <a:pt x="101" y="136"/>
                        <a:pt x="101" y="136"/>
                        <a:pt x="101" y="136"/>
                      </a:cubicBezTo>
                      <a:cubicBezTo>
                        <a:pt x="101" y="136"/>
                        <a:pt x="101" y="136"/>
                        <a:pt x="101" y="136"/>
                      </a:cubicBezTo>
                      <a:cubicBezTo>
                        <a:pt x="102" y="135"/>
                        <a:pt x="102" y="135"/>
                        <a:pt x="102" y="135"/>
                      </a:cubicBezTo>
                      <a:cubicBezTo>
                        <a:pt x="102" y="135"/>
                        <a:pt x="102" y="135"/>
                        <a:pt x="102" y="135"/>
                      </a:cubicBezTo>
                      <a:cubicBezTo>
                        <a:pt x="102" y="136"/>
                        <a:pt x="102" y="136"/>
                        <a:pt x="102" y="136"/>
                      </a:cubicBezTo>
                      <a:cubicBezTo>
                        <a:pt x="102" y="137"/>
                        <a:pt x="102" y="137"/>
                        <a:pt x="102" y="137"/>
                      </a:cubicBezTo>
                      <a:cubicBezTo>
                        <a:pt x="102" y="136"/>
                        <a:pt x="102" y="136"/>
                        <a:pt x="102" y="136"/>
                      </a:cubicBezTo>
                      <a:cubicBezTo>
                        <a:pt x="103" y="136"/>
                        <a:pt x="103" y="136"/>
                        <a:pt x="103" y="136"/>
                      </a:cubicBezTo>
                      <a:cubicBezTo>
                        <a:pt x="102" y="136"/>
                        <a:pt x="102" y="136"/>
                        <a:pt x="102" y="136"/>
                      </a:cubicBezTo>
                      <a:cubicBezTo>
                        <a:pt x="103" y="135"/>
                        <a:pt x="103" y="135"/>
                        <a:pt x="103" y="135"/>
                      </a:cubicBezTo>
                      <a:cubicBezTo>
                        <a:pt x="103" y="135"/>
                        <a:pt x="103" y="135"/>
                        <a:pt x="103" y="135"/>
                      </a:cubicBezTo>
                      <a:cubicBezTo>
                        <a:pt x="102" y="135"/>
                        <a:pt x="102" y="135"/>
                        <a:pt x="102" y="135"/>
                      </a:cubicBezTo>
                      <a:cubicBezTo>
                        <a:pt x="101" y="135"/>
                        <a:pt x="101" y="135"/>
                        <a:pt x="101" y="135"/>
                      </a:cubicBezTo>
                      <a:cubicBezTo>
                        <a:pt x="102" y="134"/>
                        <a:pt x="102" y="134"/>
                        <a:pt x="102" y="134"/>
                      </a:cubicBezTo>
                      <a:cubicBezTo>
                        <a:pt x="104" y="134"/>
                        <a:pt x="104" y="134"/>
                        <a:pt x="104" y="134"/>
                      </a:cubicBezTo>
                      <a:cubicBezTo>
                        <a:pt x="106" y="134"/>
                        <a:pt x="106" y="134"/>
                        <a:pt x="106" y="134"/>
                      </a:cubicBezTo>
                      <a:cubicBezTo>
                        <a:pt x="106" y="133"/>
                        <a:pt x="106" y="133"/>
                        <a:pt x="106" y="133"/>
                      </a:cubicBezTo>
                      <a:cubicBezTo>
                        <a:pt x="106" y="133"/>
                        <a:pt x="106" y="133"/>
                        <a:pt x="106" y="133"/>
                      </a:cubicBezTo>
                      <a:cubicBezTo>
                        <a:pt x="106" y="133"/>
                        <a:pt x="106" y="133"/>
                        <a:pt x="106" y="133"/>
                      </a:cubicBezTo>
                      <a:cubicBezTo>
                        <a:pt x="106" y="132"/>
                        <a:pt x="106" y="132"/>
                        <a:pt x="106" y="132"/>
                      </a:cubicBezTo>
                      <a:cubicBezTo>
                        <a:pt x="107" y="132"/>
                        <a:pt x="107" y="132"/>
                        <a:pt x="107" y="132"/>
                      </a:cubicBezTo>
                      <a:cubicBezTo>
                        <a:pt x="107" y="132"/>
                        <a:pt x="107" y="132"/>
                        <a:pt x="107" y="132"/>
                      </a:cubicBezTo>
                      <a:cubicBezTo>
                        <a:pt x="108" y="132"/>
                        <a:pt x="108" y="132"/>
                        <a:pt x="108" y="132"/>
                      </a:cubicBezTo>
                      <a:cubicBezTo>
                        <a:pt x="108" y="133"/>
                        <a:pt x="108" y="133"/>
                        <a:pt x="108" y="133"/>
                      </a:cubicBezTo>
                      <a:cubicBezTo>
                        <a:pt x="108" y="133"/>
                        <a:pt x="108" y="133"/>
                        <a:pt x="108" y="133"/>
                      </a:cubicBezTo>
                      <a:cubicBezTo>
                        <a:pt x="109" y="132"/>
                        <a:pt x="109" y="132"/>
                        <a:pt x="109" y="132"/>
                      </a:cubicBezTo>
                      <a:cubicBezTo>
                        <a:pt x="108" y="132"/>
                        <a:pt x="108" y="132"/>
                        <a:pt x="108" y="132"/>
                      </a:cubicBezTo>
                      <a:cubicBezTo>
                        <a:pt x="109" y="131"/>
                        <a:pt x="109" y="131"/>
                        <a:pt x="109" y="131"/>
                      </a:cubicBezTo>
                      <a:cubicBezTo>
                        <a:pt x="109" y="131"/>
                        <a:pt x="109" y="131"/>
                        <a:pt x="109" y="131"/>
                      </a:cubicBezTo>
                      <a:cubicBezTo>
                        <a:pt x="109" y="130"/>
                        <a:pt x="109" y="130"/>
                        <a:pt x="109" y="130"/>
                      </a:cubicBezTo>
                      <a:cubicBezTo>
                        <a:pt x="110" y="131"/>
                        <a:pt x="110" y="131"/>
                        <a:pt x="110" y="131"/>
                      </a:cubicBezTo>
                      <a:cubicBezTo>
                        <a:pt x="110" y="131"/>
                        <a:pt x="110" y="131"/>
                        <a:pt x="110" y="131"/>
                      </a:cubicBezTo>
                      <a:cubicBezTo>
                        <a:pt x="110" y="132"/>
                        <a:pt x="110" y="132"/>
                        <a:pt x="110" y="132"/>
                      </a:cubicBezTo>
                      <a:cubicBezTo>
                        <a:pt x="111" y="131"/>
                        <a:pt x="111" y="131"/>
                        <a:pt x="111" y="131"/>
                      </a:cubicBezTo>
                      <a:cubicBezTo>
                        <a:pt x="112" y="130"/>
                        <a:pt x="112" y="130"/>
                        <a:pt x="112" y="130"/>
                      </a:cubicBezTo>
                      <a:cubicBezTo>
                        <a:pt x="112" y="130"/>
                        <a:pt x="112" y="130"/>
                        <a:pt x="112" y="130"/>
                      </a:cubicBezTo>
                      <a:cubicBezTo>
                        <a:pt x="113" y="130"/>
                        <a:pt x="113" y="130"/>
                        <a:pt x="113" y="130"/>
                      </a:cubicBezTo>
                      <a:cubicBezTo>
                        <a:pt x="113" y="129"/>
                        <a:pt x="113" y="129"/>
                        <a:pt x="113" y="129"/>
                      </a:cubicBezTo>
                      <a:cubicBezTo>
                        <a:pt x="114" y="130"/>
                        <a:pt x="114" y="130"/>
                        <a:pt x="114" y="130"/>
                      </a:cubicBezTo>
                      <a:cubicBezTo>
                        <a:pt x="114" y="130"/>
                        <a:pt x="114" y="130"/>
                        <a:pt x="114" y="130"/>
                      </a:cubicBezTo>
                      <a:cubicBezTo>
                        <a:pt x="115" y="129"/>
                        <a:pt x="115" y="129"/>
                        <a:pt x="115" y="129"/>
                      </a:cubicBezTo>
                      <a:cubicBezTo>
                        <a:pt x="115" y="128"/>
                        <a:pt x="115" y="128"/>
                        <a:pt x="115" y="128"/>
                      </a:cubicBezTo>
                      <a:cubicBezTo>
                        <a:pt x="115" y="128"/>
                        <a:pt x="115" y="128"/>
                        <a:pt x="115" y="128"/>
                      </a:cubicBezTo>
                      <a:cubicBezTo>
                        <a:pt x="114" y="128"/>
                        <a:pt x="114" y="128"/>
                        <a:pt x="114" y="128"/>
                      </a:cubicBezTo>
                      <a:cubicBezTo>
                        <a:pt x="114" y="128"/>
                        <a:pt x="114" y="128"/>
                        <a:pt x="114" y="128"/>
                      </a:cubicBezTo>
                      <a:cubicBezTo>
                        <a:pt x="115" y="127"/>
                        <a:pt x="115" y="127"/>
                        <a:pt x="115" y="127"/>
                      </a:cubicBezTo>
                      <a:cubicBezTo>
                        <a:pt x="116" y="127"/>
                        <a:pt x="116" y="127"/>
                        <a:pt x="116" y="127"/>
                      </a:cubicBezTo>
                      <a:cubicBezTo>
                        <a:pt x="117" y="126"/>
                        <a:pt x="117" y="126"/>
                        <a:pt x="117" y="126"/>
                      </a:cubicBezTo>
                      <a:cubicBezTo>
                        <a:pt x="117" y="126"/>
                        <a:pt x="117" y="126"/>
                        <a:pt x="117" y="126"/>
                      </a:cubicBezTo>
                      <a:cubicBezTo>
                        <a:pt x="117" y="127"/>
                        <a:pt x="117" y="127"/>
                        <a:pt x="117" y="127"/>
                      </a:cubicBezTo>
                      <a:cubicBezTo>
                        <a:pt x="118" y="126"/>
                        <a:pt x="118" y="126"/>
                        <a:pt x="118" y="126"/>
                      </a:cubicBezTo>
                      <a:cubicBezTo>
                        <a:pt x="119" y="125"/>
                        <a:pt x="119" y="125"/>
                        <a:pt x="119" y="125"/>
                      </a:cubicBezTo>
                      <a:cubicBezTo>
                        <a:pt x="119" y="125"/>
                        <a:pt x="119" y="125"/>
                        <a:pt x="119" y="125"/>
                      </a:cubicBezTo>
                      <a:cubicBezTo>
                        <a:pt x="120" y="125"/>
                        <a:pt x="120" y="125"/>
                        <a:pt x="120" y="125"/>
                      </a:cubicBezTo>
                      <a:cubicBezTo>
                        <a:pt x="120" y="124"/>
                        <a:pt x="120" y="124"/>
                        <a:pt x="120" y="124"/>
                      </a:cubicBezTo>
                      <a:cubicBezTo>
                        <a:pt x="121" y="124"/>
                        <a:pt x="121" y="124"/>
                        <a:pt x="121" y="124"/>
                      </a:cubicBezTo>
                      <a:cubicBezTo>
                        <a:pt x="121" y="125"/>
                        <a:pt x="121" y="125"/>
                        <a:pt x="121" y="125"/>
                      </a:cubicBezTo>
                      <a:cubicBezTo>
                        <a:pt x="121" y="125"/>
                        <a:pt x="121" y="125"/>
                        <a:pt x="121" y="125"/>
                      </a:cubicBezTo>
                      <a:cubicBezTo>
                        <a:pt x="122" y="124"/>
                        <a:pt x="122" y="124"/>
                        <a:pt x="122" y="124"/>
                      </a:cubicBezTo>
                      <a:cubicBezTo>
                        <a:pt x="122" y="124"/>
                        <a:pt x="122" y="124"/>
                        <a:pt x="122" y="124"/>
                      </a:cubicBezTo>
                      <a:cubicBezTo>
                        <a:pt x="123" y="124"/>
                        <a:pt x="123" y="124"/>
                        <a:pt x="123" y="124"/>
                      </a:cubicBezTo>
                      <a:cubicBezTo>
                        <a:pt x="123" y="124"/>
                        <a:pt x="123" y="124"/>
                        <a:pt x="123" y="124"/>
                      </a:cubicBezTo>
                      <a:cubicBezTo>
                        <a:pt x="124" y="123"/>
                        <a:pt x="124" y="123"/>
                        <a:pt x="124" y="123"/>
                      </a:cubicBezTo>
                      <a:cubicBezTo>
                        <a:pt x="124" y="123"/>
                        <a:pt x="124" y="123"/>
                        <a:pt x="124" y="123"/>
                      </a:cubicBezTo>
                      <a:cubicBezTo>
                        <a:pt x="124" y="123"/>
                        <a:pt x="124" y="123"/>
                        <a:pt x="124" y="123"/>
                      </a:cubicBezTo>
                      <a:cubicBezTo>
                        <a:pt x="125" y="123"/>
                        <a:pt x="125" y="123"/>
                        <a:pt x="125" y="123"/>
                      </a:cubicBezTo>
                      <a:cubicBezTo>
                        <a:pt x="126" y="123"/>
                        <a:pt x="126" y="123"/>
                        <a:pt x="126" y="123"/>
                      </a:cubicBezTo>
                      <a:cubicBezTo>
                        <a:pt x="126" y="123"/>
                        <a:pt x="126" y="123"/>
                        <a:pt x="126" y="123"/>
                      </a:cubicBezTo>
                      <a:cubicBezTo>
                        <a:pt x="126" y="123"/>
                        <a:pt x="126" y="123"/>
                        <a:pt x="126" y="123"/>
                      </a:cubicBezTo>
                      <a:cubicBezTo>
                        <a:pt x="126" y="123"/>
                        <a:pt x="126" y="123"/>
                        <a:pt x="126" y="123"/>
                      </a:cubicBezTo>
                      <a:cubicBezTo>
                        <a:pt x="127" y="123"/>
                        <a:pt x="127" y="123"/>
                        <a:pt x="127" y="123"/>
                      </a:cubicBezTo>
                      <a:cubicBezTo>
                        <a:pt x="127" y="123"/>
                        <a:pt x="127" y="123"/>
                        <a:pt x="127" y="123"/>
                      </a:cubicBezTo>
                      <a:cubicBezTo>
                        <a:pt x="127" y="123"/>
                        <a:pt x="127" y="123"/>
                        <a:pt x="127" y="123"/>
                      </a:cubicBezTo>
                      <a:cubicBezTo>
                        <a:pt x="128" y="122"/>
                        <a:pt x="128" y="122"/>
                        <a:pt x="128" y="122"/>
                      </a:cubicBezTo>
                      <a:cubicBezTo>
                        <a:pt x="127" y="122"/>
                        <a:pt x="127" y="122"/>
                        <a:pt x="127" y="122"/>
                      </a:cubicBezTo>
                      <a:cubicBezTo>
                        <a:pt x="127" y="122"/>
                        <a:pt x="127" y="122"/>
                        <a:pt x="127" y="122"/>
                      </a:cubicBezTo>
                      <a:cubicBezTo>
                        <a:pt x="127" y="121"/>
                        <a:pt x="127" y="121"/>
                        <a:pt x="127" y="121"/>
                      </a:cubicBezTo>
                      <a:cubicBezTo>
                        <a:pt x="128" y="121"/>
                        <a:pt x="128" y="121"/>
                        <a:pt x="128" y="121"/>
                      </a:cubicBezTo>
                      <a:cubicBezTo>
                        <a:pt x="129" y="121"/>
                        <a:pt x="129" y="121"/>
                        <a:pt x="129" y="121"/>
                      </a:cubicBezTo>
                      <a:cubicBezTo>
                        <a:pt x="129" y="121"/>
                        <a:pt x="129" y="121"/>
                        <a:pt x="129" y="121"/>
                      </a:cubicBezTo>
                      <a:cubicBezTo>
                        <a:pt x="129" y="121"/>
                        <a:pt x="129" y="121"/>
                        <a:pt x="129" y="121"/>
                      </a:cubicBezTo>
                      <a:cubicBezTo>
                        <a:pt x="129" y="120"/>
                        <a:pt x="129" y="120"/>
                        <a:pt x="129" y="120"/>
                      </a:cubicBezTo>
                      <a:cubicBezTo>
                        <a:pt x="128" y="120"/>
                        <a:pt x="128" y="120"/>
                        <a:pt x="128" y="120"/>
                      </a:cubicBezTo>
                      <a:cubicBezTo>
                        <a:pt x="129" y="120"/>
                        <a:pt x="129" y="120"/>
                        <a:pt x="129" y="120"/>
                      </a:cubicBezTo>
                      <a:cubicBezTo>
                        <a:pt x="130" y="120"/>
                        <a:pt x="130" y="120"/>
                        <a:pt x="130" y="120"/>
                      </a:cubicBezTo>
                      <a:cubicBezTo>
                        <a:pt x="130" y="119"/>
                        <a:pt x="130" y="119"/>
                        <a:pt x="130" y="119"/>
                      </a:cubicBezTo>
                      <a:cubicBezTo>
                        <a:pt x="132" y="119"/>
                        <a:pt x="132" y="119"/>
                        <a:pt x="132" y="119"/>
                      </a:cubicBezTo>
                      <a:cubicBezTo>
                        <a:pt x="132" y="118"/>
                        <a:pt x="132" y="118"/>
                        <a:pt x="132" y="118"/>
                      </a:cubicBezTo>
                      <a:cubicBezTo>
                        <a:pt x="133" y="118"/>
                        <a:pt x="133" y="118"/>
                        <a:pt x="133" y="118"/>
                      </a:cubicBezTo>
                      <a:cubicBezTo>
                        <a:pt x="134" y="117"/>
                        <a:pt x="134" y="117"/>
                        <a:pt x="134" y="117"/>
                      </a:cubicBezTo>
                      <a:cubicBezTo>
                        <a:pt x="134" y="116"/>
                        <a:pt x="134" y="116"/>
                        <a:pt x="134" y="116"/>
                      </a:cubicBezTo>
                      <a:cubicBezTo>
                        <a:pt x="134" y="116"/>
                        <a:pt x="134" y="116"/>
                        <a:pt x="134" y="116"/>
                      </a:cubicBezTo>
                      <a:cubicBezTo>
                        <a:pt x="133" y="116"/>
                        <a:pt x="133" y="116"/>
                        <a:pt x="133" y="116"/>
                      </a:cubicBezTo>
                      <a:cubicBezTo>
                        <a:pt x="133" y="115"/>
                        <a:pt x="133" y="115"/>
                        <a:pt x="133" y="115"/>
                      </a:cubicBezTo>
                      <a:cubicBezTo>
                        <a:pt x="133" y="115"/>
                        <a:pt x="133" y="115"/>
                        <a:pt x="133" y="115"/>
                      </a:cubicBezTo>
                      <a:cubicBezTo>
                        <a:pt x="132" y="115"/>
                        <a:pt x="132" y="115"/>
                        <a:pt x="132" y="115"/>
                      </a:cubicBezTo>
                      <a:cubicBezTo>
                        <a:pt x="132" y="114"/>
                        <a:pt x="132" y="114"/>
                        <a:pt x="132" y="114"/>
                      </a:cubicBezTo>
                      <a:cubicBezTo>
                        <a:pt x="132" y="113"/>
                        <a:pt x="132" y="113"/>
                        <a:pt x="132" y="113"/>
                      </a:cubicBezTo>
                      <a:cubicBezTo>
                        <a:pt x="133" y="113"/>
                        <a:pt x="133" y="113"/>
                        <a:pt x="133" y="113"/>
                      </a:cubicBezTo>
                      <a:cubicBezTo>
                        <a:pt x="133" y="113"/>
                        <a:pt x="133" y="113"/>
                        <a:pt x="133" y="113"/>
                      </a:cubicBezTo>
                      <a:cubicBezTo>
                        <a:pt x="134" y="112"/>
                        <a:pt x="134" y="112"/>
                        <a:pt x="134" y="112"/>
                      </a:cubicBezTo>
                      <a:cubicBezTo>
                        <a:pt x="134" y="112"/>
                        <a:pt x="134" y="112"/>
                        <a:pt x="134" y="112"/>
                      </a:cubicBezTo>
                      <a:cubicBezTo>
                        <a:pt x="134" y="112"/>
                        <a:pt x="134" y="112"/>
                        <a:pt x="134" y="112"/>
                      </a:cubicBezTo>
                      <a:cubicBezTo>
                        <a:pt x="134" y="112"/>
                        <a:pt x="134" y="112"/>
                        <a:pt x="134" y="112"/>
                      </a:cubicBezTo>
                      <a:cubicBezTo>
                        <a:pt x="135" y="112"/>
                        <a:pt x="135" y="112"/>
                        <a:pt x="135" y="112"/>
                      </a:cubicBezTo>
                      <a:cubicBezTo>
                        <a:pt x="136" y="111"/>
                        <a:pt x="136" y="111"/>
                        <a:pt x="136" y="111"/>
                      </a:cubicBezTo>
                      <a:cubicBezTo>
                        <a:pt x="137" y="112"/>
                        <a:pt x="137" y="112"/>
                        <a:pt x="137" y="112"/>
                      </a:cubicBezTo>
                      <a:cubicBezTo>
                        <a:pt x="138" y="111"/>
                        <a:pt x="138" y="111"/>
                        <a:pt x="138" y="111"/>
                      </a:cubicBezTo>
                      <a:cubicBezTo>
                        <a:pt x="138" y="112"/>
                        <a:pt x="138" y="112"/>
                        <a:pt x="138" y="112"/>
                      </a:cubicBezTo>
                      <a:cubicBezTo>
                        <a:pt x="138" y="112"/>
                        <a:pt x="138" y="112"/>
                        <a:pt x="138" y="112"/>
                      </a:cubicBezTo>
                      <a:cubicBezTo>
                        <a:pt x="139" y="112"/>
                        <a:pt x="139" y="112"/>
                        <a:pt x="139" y="112"/>
                      </a:cubicBezTo>
                      <a:cubicBezTo>
                        <a:pt x="140" y="111"/>
                        <a:pt x="140" y="111"/>
                        <a:pt x="140" y="111"/>
                      </a:cubicBezTo>
                      <a:cubicBezTo>
                        <a:pt x="139" y="111"/>
                        <a:pt x="139" y="111"/>
                        <a:pt x="139" y="111"/>
                      </a:cubicBezTo>
                      <a:cubicBezTo>
                        <a:pt x="139" y="111"/>
                        <a:pt x="139" y="111"/>
                        <a:pt x="139" y="111"/>
                      </a:cubicBezTo>
                      <a:cubicBezTo>
                        <a:pt x="139" y="110"/>
                        <a:pt x="139" y="110"/>
                        <a:pt x="139" y="110"/>
                      </a:cubicBezTo>
                      <a:cubicBezTo>
                        <a:pt x="139" y="110"/>
                        <a:pt x="139" y="110"/>
                        <a:pt x="139" y="110"/>
                      </a:cubicBezTo>
                      <a:cubicBezTo>
                        <a:pt x="140" y="110"/>
                        <a:pt x="140" y="110"/>
                        <a:pt x="140" y="110"/>
                      </a:cubicBezTo>
                      <a:cubicBezTo>
                        <a:pt x="142" y="110"/>
                        <a:pt x="142" y="110"/>
                        <a:pt x="142" y="110"/>
                      </a:cubicBezTo>
                      <a:cubicBezTo>
                        <a:pt x="142" y="109"/>
                        <a:pt x="142" y="109"/>
                        <a:pt x="142" y="109"/>
                      </a:cubicBezTo>
                      <a:cubicBezTo>
                        <a:pt x="142" y="108"/>
                        <a:pt x="142" y="108"/>
                        <a:pt x="142" y="108"/>
                      </a:cubicBezTo>
                      <a:cubicBezTo>
                        <a:pt x="140" y="107"/>
                        <a:pt x="140" y="107"/>
                        <a:pt x="140" y="107"/>
                      </a:cubicBezTo>
                      <a:cubicBezTo>
                        <a:pt x="140" y="107"/>
                        <a:pt x="140" y="107"/>
                        <a:pt x="140" y="107"/>
                      </a:cubicBezTo>
                      <a:cubicBezTo>
                        <a:pt x="139" y="108"/>
                        <a:pt x="139" y="108"/>
                        <a:pt x="139" y="108"/>
                      </a:cubicBezTo>
                      <a:cubicBezTo>
                        <a:pt x="139" y="107"/>
                        <a:pt x="139" y="107"/>
                        <a:pt x="139" y="107"/>
                      </a:cubicBezTo>
                      <a:cubicBezTo>
                        <a:pt x="140" y="107"/>
                        <a:pt x="140" y="107"/>
                        <a:pt x="140" y="107"/>
                      </a:cubicBezTo>
                      <a:cubicBezTo>
                        <a:pt x="141" y="107"/>
                        <a:pt x="141" y="107"/>
                        <a:pt x="141" y="107"/>
                      </a:cubicBezTo>
                      <a:cubicBezTo>
                        <a:pt x="142" y="107"/>
                        <a:pt x="142" y="107"/>
                        <a:pt x="142" y="107"/>
                      </a:cubicBezTo>
                      <a:cubicBezTo>
                        <a:pt x="143" y="107"/>
                        <a:pt x="143" y="107"/>
                        <a:pt x="143" y="107"/>
                      </a:cubicBezTo>
                      <a:cubicBezTo>
                        <a:pt x="144" y="107"/>
                        <a:pt x="144" y="107"/>
                        <a:pt x="144" y="107"/>
                      </a:cubicBezTo>
                      <a:cubicBezTo>
                        <a:pt x="144" y="106"/>
                        <a:pt x="144" y="106"/>
                        <a:pt x="144" y="106"/>
                      </a:cubicBezTo>
                      <a:cubicBezTo>
                        <a:pt x="146" y="105"/>
                        <a:pt x="146" y="105"/>
                        <a:pt x="146" y="105"/>
                      </a:cubicBezTo>
                      <a:cubicBezTo>
                        <a:pt x="147" y="104"/>
                        <a:pt x="147" y="104"/>
                        <a:pt x="147" y="104"/>
                      </a:cubicBezTo>
                      <a:cubicBezTo>
                        <a:pt x="148" y="104"/>
                        <a:pt x="148" y="104"/>
                        <a:pt x="148" y="104"/>
                      </a:cubicBezTo>
                      <a:cubicBezTo>
                        <a:pt x="148" y="104"/>
                        <a:pt x="148" y="104"/>
                        <a:pt x="148" y="104"/>
                      </a:cubicBezTo>
                      <a:cubicBezTo>
                        <a:pt x="148" y="103"/>
                        <a:pt x="148" y="103"/>
                        <a:pt x="148" y="103"/>
                      </a:cubicBezTo>
                      <a:cubicBezTo>
                        <a:pt x="150" y="102"/>
                        <a:pt x="150" y="102"/>
                        <a:pt x="150" y="102"/>
                      </a:cubicBezTo>
                      <a:cubicBezTo>
                        <a:pt x="152" y="102"/>
                        <a:pt x="152" y="102"/>
                        <a:pt x="152" y="102"/>
                      </a:cubicBezTo>
                      <a:cubicBezTo>
                        <a:pt x="153" y="101"/>
                        <a:pt x="153" y="101"/>
                        <a:pt x="153" y="101"/>
                      </a:cubicBezTo>
                      <a:cubicBezTo>
                        <a:pt x="155" y="100"/>
                        <a:pt x="155" y="100"/>
                        <a:pt x="155" y="100"/>
                      </a:cubicBezTo>
                      <a:cubicBezTo>
                        <a:pt x="156" y="99"/>
                        <a:pt x="156" y="99"/>
                        <a:pt x="156" y="99"/>
                      </a:cubicBezTo>
                      <a:cubicBezTo>
                        <a:pt x="156" y="100"/>
                        <a:pt x="156" y="100"/>
                        <a:pt x="156" y="100"/>
                      </a:cubicBezTo>
                      <a:cubicBezTo>
                        <a:pt x="156" y="101"/>
                        <a:pt x="156" y="101"/>
                        <a:pt x="156" y="101"/>
                      </a:cubicBezTo>
                      <a:cubicBezTo>
                        <a:pt x="156" y="101"/>
                        <a:pt x="156" y="101"/>
                        <a:pt x="156" y="101"/>
                      </a:cubicBezTo>
                      <a:cubicBezTo>
                        <a:pt x="157" y="101"/>
                        <a:pt x="157" y="101"/>
                        <a:pt x="157" y="101"/>
                      </a:cubicBezTo>
                      <a:cubicBezTo>
                        <a:pt x="157" y="101"/>
                        <a:pt x="157" y="101"/>
                        <a:pt x="157" y="101"/>
                      </a:cubicBezTo>
                      <a:cubicBezTo>
                        <a:pt x="158" y="100"/>
                        <a:pt x="158" y="100"/>
                        <a:pt x="158" y="100"/>
                      </a:cubicBezTo>
                      <a:cubicBezTo>
                        <a:pt x="159" y="100"/>
                        <a:pt x="159" y="100"/>
                        <a:pt x="159" y="100"/>
                      </a:cubicBezTo>
                      <a:cubicBezTo>
                        <a:pt x="161" y="99"/>
                        <a:pt x="161" y="99"/>
                        <a:pt x="161" y="99"/>
                      </a:cubicBezTo>
                      <a:cubicBezTo>
                        <a:pt x="161" y="99"/>
                        <a:pt x="161" y="99"/>
                        <a:pt x="161" y="99"/>
                      </a:cubicBezTo>
                      <a:cubicBezTo>
                        <a:pt x="161" y="100"/>
                        <a:pt x="161" y="100"/>
                        <a:pt x="161" y="100"/>
                      </a:cubicBezTo>
                      <a:cubicBezTo>
                        <a:pt x="160" y="100"/>
                        <a:pt x="160" y="100"/>
                        <a:pt x="160" y="100"/>
                      </a:cubicBezTo>
                      <a:cubicBezTo>
                        <a:pt x="159" y="101"/>
                        <a:pt x="159" y="101"/>
                        <a:pt x="159" y="101"/>
                      </a:cubicBezTo>
                      <a:cubicBezTo>
                        <a:pt x="157" y="102"/>
                        <a:pt x="157" y="102"/>
                        <a:pt x="157" y="102"/>
                      </a:cubicBezTo>
                      <a:cubicBezTo>
                        <a:pt x="157" y="103"/>
                        <a:pt x="157" y="103"/>
                        <a:pt x="157" y="103"/>
                      </a:cubicBezTo>
                      <a:cubicBezTo>
                        <a:pt x="158" y="104"/>
                        <a:pt x="158" y="104"/>
                        <a:pt x="158" y="104"/>
                      </a:cubicBezTo>
                      <a:cubicBezTo>
                        <a:pt x="158" y="105"/>
                        <a:pt x="158" y="105"/>
                        <a:pt x="158" y="105"/>
                      </a:cubicBezTo>
                      <a:cubicBezTo>
                        <a:pt x="157" y="105"/>
                        <a:pt x="157" y="105"/>
                        <a:pt x="157" y="105"/>
                      </a:cubicBezTo>
                      <a:cubicBezTo>
                        <a:pt x="156" y="104"/>
                        <a:pt x="156" y="104"/>
                        <a:pt x="156" y="104"/>
                      </a:cubicBezTo>
                      <a:cubicBezTo>
                        <a:pt x="156" y="105"/>
                        <a:pt x="156" y="105"/>
                        <a:pt x="156" y="105"/>
                      </a:cubicBezTo>
                      <a:cubicBezTo>
                        <a:pt x="155" y="105"/>
                        <a:pt x="155" y="105"/>
                        <a:pt x="155" y="105"/>
                      </a:cubicBezTo>
                      <a:cubicBezTo>
                        <a:pt x="154" y="104"/>
                        <a:pt x="154" y="104"/>
                        <a:pt x="154" y="104"/>
                      </a:cubicBezTo>
                      <a:cubicBezTo>
                        <a:pt x="154" y="103"/>
                        <a:pt x="154" y="103"/>
                        <a:pt x="154" y="103"/>
                      </a:cubicBezTo>
                      <a:cubicBezTo>
                        <a:pt x="153" y="104"/>
                        <a:pt x="153" y="104"/>
                        <a:pt x="153" y="104"/>
                      </a:cubicBezTo>
                      <a:cubicBezTo>
                        <a:pt x="152" y="104"/>
                        <a:pt x="152" y="104"/>
                        <a:pt x="152" y="104"/>
                      </a:cubicBezTo>
                      <a:cubicBezTo>
                        <a:pt x="151" y="105"/>
                        <a:pt x="151" y="105"/>
                        <a:pt x="151" y="105"/>
                      </a:cubicBezTo>
                      <a:cubicBezTo>
                        <a:pt x="149" y="105"/>
                        <a:pt x="149" y="105"/>
                        <a:pt x="149" y="105"/>
                      </a:cubicBezTo>
                      <a:cubicBezTo>
                        <a:pt x="149" y="105"/>
                        <a:pt x="149" y="105"/>
                        <a:pt x="149" y="105"/>
                      </a:cubicBezTo>
                      <a:cubicBezTo>
                        <a:pt x="148" y="106"/>
                        <a:pt x="148" y="106"/>
                        <a:pt x="148" y="106"/>
                      </a:cubicBezTo>
                      <a:cubicBezTo>
                        <a:pt x="149" y="106"/>
                        <a:pt x="149" y="106"/>
                        <a:pt x="149" y="106"/>
                      </a:cubicBezTo>
                      <a:cubicBezTo>
                        <a:pt x="148" y="108"/>
                        <a:pt x="148" y="108"/>
                        <a:pt x="148" y="108"/>
                      </a:cubicBezTo>
                      <a:cubicBezTo>
                        <a:pt x="147" y="108"/>
                        <a:pt x="147" y="108"/>
                        <a:pt x="147" y="108"/>
                      </a:cubicBezTo>
                      <a:cubicBezTo>
                        <a:pt x="147" y="109"/>
                        <a:pt x="147" y="109"/>
                        <a:pt x="147" y="109"/>
                      </a:cubicBezTo>
                      <a:cubicBezTo>
                        <a:pt x="144" y="111"/>
                        <a:pt x="144" y="111"/>
                        <a:pt x="144" y="111"/>
                      </a:cubicBezTo>
                      <a:cubicBezTo>
                        <a:pt x="143" y="112"/>
                        <a:pt x="143" y="112"/>
                        <a:pt x="143" y="112"/>
                      </a:cubicBezTo>
                      <a:cubicBezTo>
                        <a:pt x="143" y="113"/>
                        <a:pt x="143" y="113"/>
                        <a:pt x="143" y="113"/>
                      </a:cubicBezTo>
                      <a:cubicBezTo>
                        <a:pt x="144" y="114"/>
                        <a:pt x="144" y="114"/>
                        <a:pt x="144" y="114"/>
                      </a:cubicBezTo>
                      <a:cubicBezTo>
                        <a:pt x="145" y="113"/>
                        <a:pt x="145" y="113"/>
                        <a:pt x="145" y="113"/>
                      </a:cubicBezTo>
                      <a:cubicBezTo>
                        <a:pt x="145" y="113"/>
                        <a:pt x="145" y="113"/>
                        <a:pt x="145" y="113"/>
                      </a:cubicBezTo>
                      <a:cubicBezTo>
                        <a:pt x="146" y="113"/>
                        <a:pt x="146" y="113"/>
                        <a:pt x="146" y="113"/>
                      </a:cubicBezTo>
                      <a:cubicBezTo>
                        <a:pt x="147" y="113"/>
                        <a:pt x="147" y="113"/>
                        <a:pt x="147" y="113"/>
                      </a:cubicBezTo>
                      <a:cubicBezTo>
                        <a:pt x="147" y="113"/>
                        <a:pt x="147" y="113"/>
                        <a:pt x="147" y="113"/>
                      </a:cubicBezTo>
                      <a:cubicBezTo>
                        <a:pt x="145" y="114"/>
                        <a:pt x="145" y="114"/>
                        <a:pt x="145" y="114"/>
                      </a:cubicBezTo>
                      <a:cubicBezTo>
                        <a:pt x="144" y="114"/>
                        <a:pt x="144" y="114"/>
                        <a:pt x="144" y="114"/>
                      </a:cubicBezTo>
                      <a:cubicBezTo>
                        <a:pt x="144" y="115"/>
                        <a:pt x="144" y="115"/>
                        <a:pt x="144" y="115"/>
                      </a:cubicBezTo>
                      <a:cubicBezTo>
                        <a:pt x="143" y="115"/>
                        <a:pt x="143" y="115"/>
                        <a:pt x="143" y="115"/>
                      </a:cubicBezTo>
                      <a:cubicBezTo>
                        <a:pt x="142" y="115"/>
                        <a:pt x="142" y="115"/>
                        <a:pt x="142" y="115"/>
                      </a:cubicBezTo>
                      <a:cubicBezTo>
                        <a:pt x="142" y="115"/>
                        <a:pt x="142" y="115"/>
                        <a:pt x="142" y="115"/>
                      </a:cubicBezTo>
                      <a:cubicBezTo>
                        <a:pt x="142" y="116"/>
                        <a:pt x="142" y="116"/>
                        <a:pt x="142" y="116"/>
                      </a:cubicBezTo>
                      <a:cubicBezTo>
                        <a:pt x="141" y="116"/>
                        <a:pt x="141" y="116"/>
                        <a:pt x="141" y="116"/>
                      </a:cubicBezTo>
                      <a:cubicBezTo>
                        <a:pt x="141" y="116"/>
                        <a:pt x="141" y="116"/>
                        <a:pt x="141" y="116"/>
                      </a:cubicBezTo>
                      <a:cubicBezTo>
                        <a:pt x="141" y="117"/>
                        <a:pt x="141" y="117"/>
                        <a:pt x="141" y="117"/>
                      </a:cubicBezTo>
                      <a:cubicBezTo>
                        <a:pt x="142" y="118"/>
                        <a:pt x="142" y="118"/>
                        <a:pt x="142" y="118"/>
                      </a:cubicBezTo>
                      <a:cubicBezTo>
                        <a:pt x="142" y="118"/>
                        <a:pt x="142" y="118"/>
                        <a:pt x="142" y="118"/>
                      </a:cubicBezTo>
                      <a:cubicBezTo>
                        <a:pt x="143" y="117"/>
                        <a:pt x="143" y="117"/>
                        <a:pt x="143" y="117"/>
                      </a:cubicBezTo>
                      <a:cubicBezTo>
                        <a:pt x="143" y="118"/>
                        <a:pt x="143" y="118"/>
                        <a:pt x="143" y="118"/>
                      </a:cubicBezTo>
                      <a:cubicBezTo>
                        <a:pt x="143" y="117"/>
                        <a:pt x="143" y="117"/>
                        <a:pt x="143" y="117"/>
                      </a:cubicBezTo>
                      <a:cubicBezTo>
                        <a:pt x="144" y="117"/>
                        <a:pt x="144" y="117"/>
                        <a:pt x="144" y="117"/>
                      </a:cubicBezTo>
                      <a:cubicBezTo>
                        <a:pt x="144" y="117"/>
                        <a:pt x="144" y="117"/>
                        <a:pt x="144" y="117"/>
                      </a:cubicBezTo>
                      <a:cubicBezTo>
                        <a:pt x="145" y="117"/>
                        <a:pt x="145" y="117"/>
                        <a:pt x="145" y="117"/>
                      </a:cubicBezTo>
                      <a:cubicBezTo>
                        <a:pt x="145" y="117"/>
                        <a:pt x="145" y="117"/>
                        <a:pt x="145" y="117"/>
                      </a:cubicBezTo>
                      <a:cubicBezTo>
                        <a:pt x="145" y="116"/>
                        <a:pt x="145" y="116"/>
                        <a:pt x="145" y="116"/>
                      </a:cubicBezTo>
                      <a:cubicBezTo>
                        <a:pt x="146" y="116"/>
                        <a:pt x="146" y="116"/>
                        <a:pt x="146" y="116"/>
                      </a:cubicBezTo>
                      <a:cubicBezTo>
                        <a:pt x="146" y="115"/>
                        <a:pt x="146" y="115"/>
                        <a:pt x="146" y="115"/>
                      </a:cubicBezTo>
                      <a:cubicBezTo>
                        <a:pt x="147" y="114"/>
                        <a:pt x="147" y="114"/>
                        <a:pt x="147" y="114"/>
                      </a:cubicBezTo>
                      <a:cubicBezTo>
                        <a:pt x="147" y="115"/>
                        <a:pt x="147" y="115"/>
                        <a:pt x="147" y="115"/>
                      </a:cubicBezTo>
                      <a:cubicBezTo>
                        <a:pt x="147" y="115"/>
                        <a:pt x="147" y="115"/>
                        <a:pt x="147" y="115"/>
                      </a:cubicBezTo>
                      <a:cubicBezTo>
                        <a:pt x="147" y="116"/>
                        <a:pt x="147" y="116"/>
                        <a:pt x="147" y="116"/>
                      </a:cubicBezTo>
                      <a:cubicBezTo>
                        <a:pt x="148" y="116"/>
                        <a:pt x="148" y="116"/>
                        <a:pt x="148" y="116"/>
                      </a:cubicBezTo>
                      <a:cubicBezTo>
                        <a:pt x="149" y="115"/>
                        <a:pt x="149" y="115"/>
                        <a:pt x="149" y="115"/>
                      </a:cubicBezTo>
                      <a:cubicBezTo>
                        <a:pt x="150" y="115"/>
                        <a:pt x="150" y="115"/>
                        <a:pt x="150" y="115"/>
                      </a:cubicBezTo>
                      <a:cubicBezTo>
                        <a:pt x="151" y="115"/>
                        <a:pt x="151" y="115"/>
                        <a:pt x="151" y="115"/>
                      </a:cubicBezTo>
                      <a:cubicBezTo>
                        <a:pt x="151" y="115"/>
                        <a:pt x="151" y="115"/>
                        <a:pt x="151" y="115"/>
                      </a:cubicBezTo>
                      <a:cubicBezTo>
                        <a:pt x="152" y="113"/>
                        <a:pt x="152" y="113"/>
                        <a:pt x="152" y="113"/>
                      </a:cubicBezTo>
                      <a:cubicBezTo>
                        <a:pt x="153" y="113"/>
                        <a:pt x="153" y="113"/>
                        <a:pt x="153" y="113"/>
                      </a:cubicBezTo>
                      <a:cubicBezTo>
                        <a:pt x="153" y="113"/>
                        <a:pt x="153" y="113"/>
                        <a:pt x="153" y="113"/>
                      </a:cubicBezTo>
                      <a:cubicBezTo>
                        <a:pt x="152" y="114"/>
                        <a:pt x="152" y="114"/>
                        <a:pt x="152" y="114"/>
                      </a:cubicBezTo>
                      <a:cubicBezTo>
                        <a:pt x="152" y="114"/>
                        <a:pt x="152" y="114"/>
                        <a:pt x="152" y="114"/>
                      </a:cubicBezTo>
                      <a:cubicBezTo>
                        <a:pt x="152" y="114"/>
                        <a:pt x="152" y="114"/>
                        <a:pt x="152" y="114"/>
                      </a:cubicBezTo>
                      <a:cubicBezTo>
                        <a:pt x="153" y="113"/>
                        <a:pt x="153" y="113"/>
                        <a:pt x="153" y="113"/>
                      </a:cubicBezTo>
                      <a:cubicBezTo>
                        <a:pt x="154" y="112"/>
                        <a:pt x="154" y="112"/>
                        <a:pt x="154" y="112"/>
                      </a:cubicBezTo>
                      <a:cubicBezTo>
                        <a:pt x="155" y="111"/>
                        <a:pt x="155" y="111"/>
                        <a:pt x="155" y="111"/>
                      </a:cubicBezTo>
                      <a:cubicBezTo>
                        <a:pt x="155" y="112"/>
                        <a:pt x="155" y="112"/>
                        <a:pt x="155" y="112"/>
                      </a:cubicBezTo>
                      <a:cubicBezTo>
                        <a:pt x="154" y="113"/>
                        <a:pt x="154" y="113"/>
                        <a:pt x="154" y="113"/>
                      </a:cubicBezTo>
                      <a:cubicBezTo>
                        <a:pt x="154" y="113"/>
                        <a:pt x="154" y="113"/>
                        <a:pt x="154" y="113"/>
                      </a:cubicBezTo>
                      <a:cubicBezTo>
                        <a:pt x="155" y="112"/>
                        <a:pt x="155" y="112"/>
                        <a:pt x="155" y="112"/>
                      </a:cubicBezTo>
                      <a:cubicBezTo>
                        <a:pt x="155" y="113"/>
                        <a:pt x="155" y="113"/>
                        <a:pt x="155" y="113"/>
                      </a:cubicBezTo>
                      <a:cubicBezTo>
                        <a:pt x="155" y="113"/>
                        <a:pt x="155" y="113"/>
                        <a:pt x="155" y="113"/>
                      </a:cubicBezTo>
                      <a:cubicBezTo>
                        <a:pt x="156" y="113"/>
                        <a:pt x="156" y="113"/>
                        <a:pt x="156" y="113"/>
                      </a:cubicBezTo>
                      <a:cubicBezTo>
                        <a:pt x="157" y="114"/>
                        <a:pt x="157" y="114"/>
                        <a:pt x="157" y="114"/>
                      </a:cubicBezTo>
                      <a:cubicBezTo>
                        <a:pt x="157" y="113"/>
                        <a:pt x="157" y="113"/>
                        <a:pt x="157" y="113"/>
                      </a:cubicBezTo>
                      <a:cubicBezTo>
                        <a:pt x="158" y="112"/>
                        <a:pt x="158" y="112"/>
                        <a:pt x="158" y="112"/>
                      </a:cubicBezTo>
                      <a:cubicBezTo>
                        <a:pt x="159" y="112"/>
                        <a:pt x="159" y="112"/>
                        <a:pt x="159" y="112"/>
                      </a:cubicBezTo>
                      <a:cubicBezTo>
                        <a:pt x="160" y="112"/>
                        <a:pt x="160" y="112"/>
                        <a:pt x="160" y="112"/>
                      </a:cubicBezTo>
                      <a:cubicBezTo>
                        <a:pt x="159" y="111"/>
                        <a:pt x="159" y="111"/>
                        <a:pt x="159" y="111"/>
                      </a:cubicBezTo>
                      <a:cubicBezTo>
                        <a:pt x="159" y="111"/>
                        <a:pt x="159" y="111"/>
                        <a:pt x="159" y="111"/>
                      </a:cubicBezTo>
                      <a:cubicBezTo>
                        <a:pt x="161" y="110"/>
                        <a:pt x="161" y="110"/>
                        <a:pt x="161" y="110"/>
                      </a:cubicBezTo>
                      <a:cubicBezTo>
                        <a:pt x="161" y="109"/>
                        <a:pt x="161" y="109"/>
                        <a:pt x="161" y="109"/>
                      </a:cubicBezTo>
                      <a:cubicBezTo>
                        <a:pt x="161" y="109"/>
                        <a:pt x="161" y="109"/>
                        <a:pt x="161" y="109"/>
                      </a:cubicBezTo>
                      <a:cubicBezTo>
                        <a:pt x="161" y="109"/>
                        <a:pt x="161" y="109"/>
                        <a:pt x="161" y="109"/>
                      </a:cubicBezTo>
                      <a:cubicBezTo>
                        <a:pt x="160" y="108"/>
                        <a:pt x="160" y="108"/>
                        <a:pt x="160" y="108"/>
                      </a:cubicBezTo>
                      <a:cubicBezTo>
                        <a:pt x="159" y="108"/>
                        <a:pt x="159" y="108"/>
                        <a:pt x="159" y="108"/>
                      </a:cubicBezTo>
                      <a:cubicBezTo>
                        <a:pt x="159" y="108"/>
                        <a:pt x="159" y="108"/>
                        <a:pt x="159" y="108"/>
                      </a:cubicBezTo>
                      <a:cubicBezTo>
                        <a:pt x="160" y="108"/>
                        <a:pt x="160" y="108"/>
                        <a:pt x="160" y="108"/>
                      </a:cubicBezTo>
                      <a:cubicBezTo>
                        <a:pt x="161" y="108"/>
                        <a:pt x="161" y="108"/>
                        <a:pt x="161" y="108"/>
                      </a:cubicBezTo>
                      <a:cubicBezTo>
                        <a:pt x="161" y="108"/>
                        <a:pt x="161" y="108"/>
                        <a:pt x="161" y="108"/>
                      </a:cubicBezTo>
                      <a:cubicBezTo>
                        <a:pt x="161" y="107"/>
                        <a:pt x="161" y="107"/>
                        <a:pt x="161" y="107"/>
                      </a:cubicBezTo>
                      <a:cubicBezTo>
                        <a:pt x="160" y="107"/>
                        <a:pt x="160" y="107"/>
                        <a:pt x="160" y="107"/>
                      </a:cubicBezTo>
                      <a:cubicBezTo>
                        <a:pt x="160" y="107"/>
                        <a:pt x="160" y="107"/>
                        <a:pt x="160" y="107"/>
                      </a:cubicBezTo>
                      <a:cubicBezTo>
                        <a:pt x="160" y="106"/>
                        <a:pt x="160" y="106"/>
                        <a:pt x="160" y="106"/>
                      </a:cubicBezTo>
                      <a:cubicBezTo>
                        <a:pt x="161" y="106"/>
                        <a:pt x="161" y="106"/>
                        <a:pt x="161" y="106"/>
                      </a:cubicBezTo>
                      <a:cubicBezTo>
                        <a:pt x="161" y="106"/>
                        <a:pt x="161" y="106"/>
                        <a:pt x="161" y="106"/>
                      </a:cubicBezTo>
                      <a:cubicBezTo>
                        <a:pt x="162" y="106"/>
                        <a:pt x="162" y="106"/>
                        <a:pt x="162" y="106"/>
                      </a:cubicBezTo>
                      <a:cubicBezTo>
                        <a:pt x="162" y="105"/>
                        <a:pt x="162" y="105"/>
                        <a:pt x="162" y="105"/>
                      </a:cubicBezTo>
                      <a:cubicBezTo>
                        <a:pt x="161" y="105"/>
                        <a:pt x="161" y="105"/>
                        <a:pt x="161" y="105"/>
                      </a:cubicBezTo>
                      <a:cubicBezTo>
                        <a:pt x="163" y="104"/>
                        <a:pt x="163" y="104"/>
                        <a:pt x="163" y="104"/>
                      </a:cubicBezTo>
                      <a:cubicBezTo>
                        <a:pt x="164" y="105"/>
                        <a:pt x="164" y="105"/>
                        <a:pt x="164" y="105"/>
                      </a:cubicBezTo>
                      <a:cubicBezTo>
                        <a:pt x="164" y="104"/>
                        <a:pt x="164" y="104"/>
                        <a:pt x="164" y="104"/>
                      </a:cubicBezTo>
                      <a:cubicBezTo>
                        <a:pt x="165" y="104"/>
                        <a:pt x="165" y="104"/>
                        <a:pt x="165" y="104"/>
                      </a:cubicBezTo>
                      <a:cubicBezTo>
                        <a:pt x="164" y="105"/>
                        <a:pt x="164" y="105"/>
                        <a:pt x="164" y="105"/>
                      </a:cubicBezTo>
                      <a:cubicBezTo>
                        <a:pt x="164" y="106"/>
                        <a:pt x="164" y="106"/>
                        <a:pt x="164" y="106"/>
                      </a:cubicBezTo>
                      <a:cubicBezTo>
                        <a:pt x="164" y="107"/>
                        <a:pt x="164" y="107"/>
                        <a:pt x="164" y="107"/>
                      </a:cubicBezTo>
                      <a:cubicBezTo>
                        <a:pt x="164" y="107"/>
                        <a:pt x="164" y="107"/>
                        <a:pt x="164" y="107"/>
                      </a:cubicBezTo>
                      <a:cubicBezTo>
                        <a:pt x="165" y="106"/>
                        <a:pt x="165" y="106"/>
                        <a:pt x="165" y="106"/>
                      </a:cubicBezTo>
                      <a:cubicBezTo>
                        <a:pt x="166" y="105"/>
                        <a:pt x="166" y="105"/>
                        <a:pt x="166" y="105"/>
                      </a:cubicBezTo>
                      <a:cubicBezTo>
                        <a:pt x="166" y="105"/>
                        <a:pt x="166" y="105"/>
                        <a:pt x="166" y="105"/>
                      </a:cubicBezTo>
                      <a:cubicBezTo>
                        <a:pt x="166" y="106"/>
                        <a:pt x="166" y="106"/>
                        <a:pt x="166" y="106"/>
                      </a:cubicBezTo>
                      <a:cubicBezTo>
                        <a:pt x="165" y="106"/>
                        <a:pt x="165" y="106"/>
                        <a:pt x="165" y="106"/>
                      </a:cubicBezTo>
                      <a:cubicBezTo>
                        <a:pt x="166" y="107"/>
                        <a:pt x="166" y="107"/>
                        <a:pt x="166" y="107"/>
                      </a:cubicBezTo>
                      <a:cubicBezTo>
                        <a:pt x="167" y="106"/>
                        <a:pt x="167" y="106"/>
                        <a:pt x="167" y="106"/>
                      </a:cubicBezTo>
                      <a:cubicBezTo>
                        <a:pt x="167" y="106"/>
                        <a:pt x="167" y="106"/>
                        <a:pt x="167" y="106"/>
                      </a:cubicBezTo>
                      <a:cubicBezTo>
                        <a:pt x="167" y="106"/>
                        <a:pt x="167" y="106"/>
                        <a:pt x="167" y="106"/>
                      </a:cubicBezTo>
                      <a:cubicBezTo>
                        <a:pt x="168" y="106"/>
                        <a:pt x="168" y="106"/>
                        <a:pt x="168" y="106"/>
                      </a:cubicBezTo>
                      <a:cubicBezTo>
                        <a:pt x="169" y="106"/>
                        <a:pt x="169" y="106"/>
                        <a:pt x="169" y="106"/>
                      </a:cubicBezTo>
                      <a:cubicBezTo>
                        <a:pt x="170" y="105"/>
                        <a:pt x="170" y="105"/>
                        <a:pt x="170" y="105"/>
                      </a:cubicBezTo>
                      <a:cubicBezTo>
                        <a:pt x="171" y="105"/>
                        <a:pt x="171" y="105"/>
                        <a:pt x="171" y="105"/>
                      </a:cubicBezTo>
                      <a:cubicBezTo>
                        <a:pt x="171" y="105"/>
                        <a:pt x="171" y="105"/>
                        <a:pt x="171" y="105"/>
                      </a:cubicBezTo>
                      <a:cubicBezTo>
                        <a:pt x="171" y="105"/>
                        <a:pt x="171" y="105"/>
                        <a:pt x="171" y="105"/>
                      </a:cubicBezTo>
                      <a:cubicBezTo>
                        <a:pt x="170" y="105"/>
                        <a:pt x="170" y="105"/>
                        <a:pt x="170" y="105"/>
                      </a:cubicBezTo>
                      <a:cubicBezTo>
                        <a:pt x="169" y="106"/>
                        <a:pt x="169" y="106"/>
                        <a:pt x="169" y="106"/>
                      </a:cubicBezTo>
                      <a:cubicBezTo>
                        <a:pt x="169" y="106"/>
                        <a:pt x="169" y="106"/>
                        <a:pt x="169" y="106"/>
                      </a:cubicBezTo>
                      <a:cubicBezTo>
                        <a:pt x="168" y="107"/>
                        <a:pt x="168" y="107"/>
                        <a:pt x="168" y="107"/>
                      </a:cubicBezTo>
                      <a:cubicBezTo>
                        <a:pt x="169" y="107"/>
                        <a:pt x="169" y="107"/>
                        <a:pt x="169" y="107"/>
                      </a:cubicBezTo>
                      <a:cubicBezTo>
                        <a:pt x="170" y="108"/>
                        <a:pt x="170" y="108"/>
                        <a:pt x="170" y="108"/>
                      </a:cubicBezTo>
                      <a:cubicBezTo>
                        <a:pt x="171" y="108"/>
                        <a:pt x="171" y="108"/>
                        <a:pt x="171" y="108"/>
                      </a:cubicBezTo>
                      <a:cubicBezTo>
                        <a:pt x="171" y="109"/>
                        <a:pt x="171" y="109"/>
                        <a:pt x="171" y="109"/>
                      </a:cubicBezTo>
                      <a:cubicBezTo>
                        <a:pt x="170" y="108"/>
                        <a:pt x="170" y="108"/>
                        <a:pt x="170" y="108"/>
                      </a:cubicBezTo>
                      <a:cubicBezTo>
                        <a:pt x="169" y="108"/>
                        <a:pt x="169" y="108"/>
                        <a:pt x="169" y="108"/>
                      </a:cubicBezTo>
                      <a:cubicBezTo>
                        <a:pt x="168" y="108"/>
                        <a:pt x="168" y="108"/>
                        <a:pt x="168" y="108"/>
                      </a:cubicBezTo>
                      <a:cubicBezTo>
                        <a:pt x="168" y="109"/>
                        <a:pt x="168" y="109"/>
                        <a:pt x="168" y="109"/>
                      </a:cubicBezTo>
                      <a:cubicBezTo>
                        <a:pt x="168" y="109"/>
                        <a:pt x="168" y="109"/>
                        <a:pt x="168" y="109"/>
                      </a:cubicBezTo>
                      <a:cubicBezTo>
                        <a:pt x="169" y="109"/>
                        <a:pt x="169" y="109"/>
                        <a:pt x="169" y="109"/>
                      </a:cubicBezTo>
                      <a:cubicBezTo>
                        <a:pt x="170" y="109"/>
                        <a:pt x="170" y="109"/>
                        <a:pt x="170" y="109"/>
                      </a:cubicBezTo>
                      <a:cubicBezTo>
                        <a:pt x="169" y="109"/>
                        <a:pt x="169" y="109"/>
                        <a:pt x="169" y="109"/>
                      </a:cubicBezTo>
                      <a:cubicBezTo>
                        <a:pt x="168" y="109"/>
                        <a:pt x="168" y="109"/>
                        <a:pt x="168" y="109"/>
                      </a:cubicBezTo>
                      <a:cubicBezTo>
                        <a:pt x="169" y="110"/>
                        <a:pt x="169" y="110"/>
                        <a:pt x="169" y="110"/>
                      </a:cubicBezTo>
                      <a:cubicBezTo>
                        <a:pt x="170" y="110"/>
                        <a:pt x="170" y="110"/>
                        <a:pt x="170" y="110"/>
                      </a:cubicBezTo>
                      <a:cubicBezTo>
                        <a:pt x="170" y="111"/>
                        <a:pt x="170" y="111"/>
                        <a:pt x="170" y="111"/>
                      </a:cubicBezTo>
                      <a:cubicBezTo>
                        <a:pt x="170" y="111"/>
                        <a:pt x="170" y="111"/>
                        <a:pt x="170" y="111"/>
                      </a:cubicBezTo>
                      <a:cubicBezTo>
                        <a:pt x="169" y="111"/>
                        <a:pt x="169" y="111"/>
                        <a:pt x="169" y="111"/>
                      </a:cubicBezTo>
                      <a:cubicBezTo>
                        <a:pt x="169" y="111"/>
                        <a:pt x="169" y="111"/>
                        <a:pt x="169" y="111"/>
                      </a:cubicBezTo>
                      <a:cubicBezTo>
                        <a:pt x="170" y="111"/>
                        <a:pt x="170" y="111"/>
                        <a:pt x="170" y="111"/>
                      </a:cubicBezTo>
                      <a:cubicBezTo>
                        <a:pt x="171" y="111"/>
                        <a:pt x="171" y="111"/>
                        <a:pt x="171" y="111"/>
                      </a:cubicBezTo>
                      <a:cubicBezTo>
                        <a:pt x="171" y="112"/>
                        <a:pt x="171" y="112"/>
                        <a:pt x="171" y="112"/>
                      </a:cubicBezTo>
                      <a:cubicBezTo>
                        <a:pt x="172" y="112"/>
                        <a:pt x="172" y="112"/>
                        <a:pt x="172" y="112"/>
                      </a:cubicBezTo>
                      <a:cubicBezTo>
                        <a:pt x="173" y="112"/>
                        <a:pt x="173" y="112"/>
                        <a:pt x="173" y="112"/>
                      </a:cubicBezTo>
                      <a:cubicBezTo>
                        <a:pt x="174" y="112"/>
                        <a:pt x="174" y="112"/>
                        <a:pt x="174" y="112"/>
                      </a:cubicBezTo>
                      <a:cubicBezTo>
                        <a:pt x="174" y="112"/>
                        <a:pt x="174" y="112"/>
                        <a:pt x="174" y="112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3" y="113"/>
                        <a:pt x="173" y="113"/>
                        <a:pt x="173" y="113"/>
                      </a:cubicBezTo>
                      <a:cubicBezTo>
                        <a:pt x="174" y="113"/>
                        <a:pt x="174" y="113"/>
                        <a:pt x="174" y="113"/>
                      </a:cubicBezTo>
                      <a:cubicBezTo>
                        <a:pt x="174" y="114"/>
                        <a:pt x="174" y="114"/>
                        <a:pt x="174" y="114"/>
                      </a:cubicBezTo>
                      <a:cubicBezTo>
                        <a:pt x="175" y="114"/>
                        <a:pt x="175" y="114"/>
                        <a:pt x="175" y="114"/>
                      </a:cubicBezTo>
                      <a:cubicBezTo>
                        <a:pt x="175" y="113"/>
                        <a:pt x="175" y="113"/>
                        <a:pt x="175" y="113"/>
                      </a:cubicBezTo>
                      <a:cubicBezTo>
                        <a:pt x="175" y="113"/>
                        <a:pt x="175" y="113"/>
                        <a:pt x="175" y="113"/>
                      </a:cubicBezTo>
                      <a:cubicBezTo>
                        <a:pt x="175" y="113"/>
                        <a:pt x="175" y="113"/>
                        <a:pt x="175" y="113"/>
                      </a:cubicBezTo>
                      <a:cubicBezTo>
                        <a:pt x="176" y="113"/>
                        <a:pt x="176" y="113"/>
                        <a:pt x="176" y="113"/>
                      </a:cubicBezTo>
                      <a:cubicBezTo>
                        <a:pt x="176" y="113"/>
                        <a:pt x="176" y="113"/>
                        <a:pt x="176" y="113"/>
                      </a:cubicBezTo>
                      <a:cubicBezTo>
                        <a:pt x="176" y="114"/>
                        <a:pt x="176" y="114"/>
                        <a:pt x="176" y="114"/>
                      </a:cubicBezTo>
                      <a:cubicBezTo>
                        <a:pt x="175" y="115"/>
                        <a:pt x="175" y="115"/>
                        <a:pt x="175" y="115"/>
                      </a:cubicBezTo>
                      <a:cubicBezTo>
                        <a:pt x="175" y="116"/>
                        <a:pt x="175" y="116"/>
                        <a:pt x="175" y="116"/>
                      </a:cubicBezTo>
                      <a:cubicBezTo>
                        <a:pt x="175" y="116"/>
                        <a:pt x="175" y="116"/>
                        <a:pt x="175" y="116"/>
                      </a:cubicBezTo>
                      <a:cubicBezTo>
                        <a:pt x="175" y="116"/>
                        <a:pt x="175" y="116"/>
                        <a:pt x="175" y="116"/>
                      </a:cubicBezTo>
                      <a:cubicBezTo>
                        <a:pt x="174" y="116"/>
                        <a:pt x="174" y="116"/>
                        <a:pt x="174" y="116"/>
                      </a:cubicBezTo>
                      <a:cubicBezTo>
                        <a:pt x="174" y="116"/>
                        <a:pt x="174" y="116"/>
                        <a:pt x="174" y="116"/>
                      </a:cubicBezTo>
                      <a:cubicBezTo>
                        <a:pt x="176" y="117"/>
                        <a:pt x="176" y="117"/>
                        <a:pt x="176" y="117"/>
                      </a:cubicBezTo>
                      <a:cubicBezTo>
                        <a:pt x="177" y="117"/>
                        <a:pt x="177" y="117"/>
                        <a:pt x="177" y="117"/>
                      </a:cubicBezTo>
                      <a:cubicBezTo>
                        <a:pt x="178" y="117"/>
                        <a:pt x="178" y="117"/>
                        <a:pt x="178" y="117"/>
                      </a:cubicBezTo>
                      <a:cubicBezTo>
                        <a:pt x="179" y="117"/>
                        <a:pt x="179" y="117"/>
                        <a:pt x="179" y="117"/>
                      </a:cubicBezTo>
                      <a:cubicBezTo>
                        <a:pt x="180" y="117"/>
                        <a:pt x="180" y="117"/>
                        <a:pt x="180" y="117"/>
                      </a:cubicBezTo>
                      <a:cubicBezTo>
                        <a:pt x="181" y="116"/>
                        <a:pt x="181" y="116"/>
                        <a:pt x="181" y="116"/>
                      </a:cubicBezTo>
                      <a:cubicBezTo>
                        <a:pt x="181" y="117"/>
                        <a:pt x="181" y="117"/>
                        <a:pt x="181" y="117"/>
                      </a:cubicBezTo>
                      <a:cubicBezTo>
                        <a:pt x="181" y="117"/>
                        <a:pt x="181" y="117"/>
                        <a:pt x="181" y="117"/>
                      </a:cubicBezTo>
                      <a:cubicBezTo>
                        <a:pt x="182" y="117"/>
                        <a:pt x="182" y="117"/>
                        <a:pt x="182" y="117"/>
                      </a:cubicBezTo>
                      <a:cubicBezTo>
                        <a:pt x="182" y="118"/>
                        <a:pt x="182" y="118"/>
                        <a:pt x="182" y="118"/>
                      </a:cubicBezTo>
                      <a:cubicBezTo>
                        <a:pt x="183" y="118"/>
                        <a:pt x="183" y="118"/>
                        <a:pt x="183" y="118"/>
                      </a:cubicBezTo>
                      <a:cubicBezTo>
                        <a:pt x="183" y="119"/>
                        <a:pt x="183" y="119"/>
                        <a:pt x="183" y="119"/>
                      </a:cubicBezTo>
                      <a:cubicBezTo>
                        <a:pt x="184" y="119"/>
                        <a:pt x="184" y="119"/>
                        <a:pt x="184" y="119"/>
                      </a:cubicBezTo>
                      <a:cubicBezTo>
                        <a:pt x="185" y="118"/>
                        <a:pt x="185" y="118"/>
                        <a:pt x="185" y="118"/>
                      </a:cubicBezTo>
                      <a:cubicBezTo>
                        <a:pt x="185" y="118"/>
                        <a:pt x="185" y="118"/>
                        <a:pt x="185" y="118"/>
                      </a:cubicBezTo>
                      <a:cubicBezTo>
                        <a:pt x="186" y="118"/>
                        <a:pt x="186" y="118"/>
                        <a:pt x="186" y="118"/>
                      </a:cubicBezTo>
                      <a:cubicBezTo>
                        <a:pt x="186" y="119"/>
                        <a:pt x="186" y="119"/>
                        <a:pt x="186" y="119"/>
                      </a:cubicBezTo>
                      <a:cubicBezTo>
                        <a:pt x="185" y="119"/>
                        <a:pt x="185" y="119"/>
                        <a:pt x="185" y="119"/>
                      </a:cubicBezTo>
                      <a:cubicBezTo>
                        <a:pt x="184" y="119"/>
                        <a:pt x="184" y="119"/>
                        <a:pt x="184" y="119"/>
                      </a:cubicBezTo>
                      <a:cubicBezTo>
                        <a:pt x="184" y="120"/>
                        <a:pt x="184" y="120"/>
                        <a:pt x="184" y="120"/>
                      </a:cubicBezTo>
                      <a:cubicBezTo>
                        <a:pt x="186" y="120"/>
                        <a:pt x="186" y="120"/>
                        <a:pt x="186" y="120"/>
                      </a:cubicBezTo>
                      <a:cubicBezTo>
                        <a:pt x="186" y="121"/>
                        <a:pt x="186" y="121"/>
                        <a:pt x="186" y="121"/>
                      </a:cubicBezTo>
                      <a:cubicBezTo>
                        <a:pt x="186" y="121"/>
                        <a:pt x="186" y="121"/>
                        <a:pt x="186" y="121"/>
                      </a:cubicBezTo>
                      <a:cubicBezTo>
                        <a:pt x="188" y="122"/>
                        <a:pt x="188" y="122"/>
                        <a:pt x="188" y="122"/>
                      </a:cubicBezTo>
                      <a:cubicBezTo>
                        <a:pt x="189" y="121"/>
                        <a:pt x="189" y="121"/>
                        <a:pt x="189" y="121"/>
                      </a:cubicBezTo>
                      <a:cubicBezTo>
                        <a:pt x="190" y="121"/>
                        <a:pt x="190" y="121"/>
                        <a:pt x="190" y="121"/>
                      </a:cubicBezTo>
                      <a:cubicBezTo>
                        <a:pt x="190" y="121"/>
                        <a:pt x="190" y="121"/>
                        <a:pt x="190" y="121"/>
                      </a:cubicBezTo>
                      <a:cubicBezTo>
                        <a:pt x="191" y="121"/>
                        <a:pt x="191" y="121"/>
                        <a:pt x="191" y="121"/>
                      </a:cubicBezTo>
                      <a:cubicBezTo>
                        <a:pt x="192" y="120"/>
                        <a:pt x="192" y="120"/>
                        <a:pt x="192" y="120"/>
                      </a:cubicBezTo>
                      <a:cubicBezTo>
                        <a:pt x="192" y="120"/>
                        <a:pt x="192" y="120"/>
                        <a:pt x="192" y="120"/>
                      </a:cubicBezTo>
                      <a:cubicBezTo>
                        <a:pt x="192" y="121"/>
                        <a:pt x="192" y="121"/>
                        <a:pt x="192" y="121"/>
                      </a:cubicBezTo>
                      <a:cubicBezTo>
                        <a:pt x="191" y="121"/>
                        <a:pt x="191" y="121"/>
                        <a:pt x="191" y="121"/>
                      </a:cubicBezTo>
                      <a:cubicBezTo>
                        <a:pt x="191" y="123"/>
                        <a:pt x="191" y="123"/>
                        <a:pt x="191" y="123"/>
                      </a:cubicBezTo>
                      <a:cubicBezTo>
                        <a:pt x="191" y="123"/>
                        <a:pt x="191" y="123"/>
                        <a:pt x="191" y="123"/>
                      </a:cubicBezTo>
                      <a:cubicBezTo>
                        <a:pt x="190" y="124"/>
                        <a:pt x="190" y="124"/>
                        <a:pt x="190" y="124"/>
                      </a:cubicBezTo>
                      <a:cubicBezTo>
                        <a:pt x="189" y="123"/>
                        <a:pt x="189" y="123"/>
                        <a:pt x="189" y="123"/>
                      </a:cubicBezTo>
                      <a:cubicBezTo>
                        <a:pt x="189" y="123"/>
                        <a:pt x="189" y="123"/>
                        <a:pt x="189" y="123"/>
                      </a:cubicBezTo>
                      <a:cubicBezTo>
                        <a:pt x="189" y="124"/>
                        <a:pt x="189" y="124"/>
                        <a:pt x="189" y="124"/>
                      </a:cubicBezTo>
                      <a:cubicBezTo>
                        <a:pt x="190" y="125"/>
                        <a:pt x="190" y="125"/>
                        <a:pt x="190" y="125"/>
                      </a:cubicBezTo>
                      <a:cubicBezTo>
                        <a:pt x="190" y="125"/>
                        <a:pt x="190" y="125"/>
                        <a:pt x="190" y="125"/>
                      </a:cubicBezTo>
                      <a:cubicBezTo>
                        <a:pt x="191" y="125"/>
                        <a:pt x="191" y="125"/>
                        <a:pt x="191" y="125"/>
                      </a:cubicBezTo>
                      <a:cubicBezTo>
                        <a:pt x="192" y="125"/>
                        <a:pt x="192" y="125"/>
                        <a:pt x="192" y="125"/>
                      </a:cubicBezTo>
                      <a:cubicBezTo>
                        <a:pt x="191" y="126"/>
                        <a:pt x="191" y="126"/>
                        <a:pt x="191" y="126"/>
                      </a:cubicBezTo>
                      <a:cubicBezTo>
                        <a:pt x="191" y="126"/>
                        <a:pt x="191" y="126"/>
                        <a:pt x="191" y="126"/>
                      </a:cubicBezTo>
                      <a:cubicBezTo>
                        <a:pt x="191" y="126"/>
                        <a:pt x="191" y="126"/>
                        <a:pt x="191" y="126"/>
                      </a:cubicBezTo>
                      <a:cubicBezTo>
                        <a:pt x="192" y="127"/>
                        <a:pt x="192" y="127"/>
                        <a:pt x="192" y="127"/>
                      </a:cubicBezTo>
                      <a:cubicBezTo>
                        <a:pt x="192" y="127"/>
                        <a:pt x="192" y="127"/>
                        <a:pt x="192" y="127"/>
                      </a:cubicBezTo>
                      <a:cubicBezTo>
                        <a:pt x="193" y="127"/>
                        <a:pt x="193" y="127"/>
                        <a:pt x="193" y="127"/>
                      </a:cubicBezTo>
                      <a:cubicBezTo>
                        <a:pt x="194" y="126"/>
                        <a:pt x="194" y="126"/>
                        <a:pt x="194" y="126"/>
                      </a:cubicBezTo>
                      <a:cubicBezTo>
                        <a:pt x="195" y="125"/>
                        <a:pt x="195" y="125"/>
                        <a:pt x="195" y="125"/>
                      </a:cubicBezTo>
                      <a:cubicBezTo>
                        <a:pt x="194" y="126"/>
                        <a:pt x="194" y="126"/>
                        <a:pt x="194" y="126"/>
                      </a:cubicBezTo>
                      <a:cubicBezTo>
                        <a:pt x="194" y="127"/>
                        <a:pt x="194" y="127"/>
                        <a:pt x="194" y="127"/>
                      </a:cubicBezTo>
                      <a:cubicBezTo>
                        <a:pt x="194" y="127"/>
                        <a:pt x="194" y="127"/>
                        <a:pt x="194" y="127"/>
                      </a:cubicBezTo>
                      <a:cubicBezTo>
                        <a:pt x="194" y="128"/>
                        <a:pt x="194" y="128"/>
                        <a:pt x="194" y="128"/>
                      </a:cubicBezTo>
                      <a:cubicBezTo>
                        <a:pt x="193" y="128"/>
                        <a:pt x="193" y="128"/>
                        <a:pt x="193" y="128"/>
                      </a:cubicBezTo>
                      <a:cubicBezTo>
                        <a:pt x="193" y="129"/>
                        <a:pt x="193" y="129"/>
                        <a:pt x="193" y="129"/>
                      </a:cubicBezTo>
                      <a:cubicBezTo>
                        <a:pt x="194" y="129"/>
                        <a:pt x="194" y="129"/>
                        <a:pt x="194" y="129"/>
                      </a:cubicBezTo>
                      <a:cubicBezTo>
                        <a:pt x="194" y="130"/>
                        <a:pt x="194" y="130"/>
                        <a:pt x="194" y="130"/>
                      </a:cubicBezTo>
                      <a:cubicBezTo>
                        <a:pt x="194" y="131"/>
                        <a:pt x="194" y="131"/>
                        <a:pt x="194" y="131"/>
                      </a:cubicBezTo>
                      <a:cubicBezTo>
                        <a:pt x="194" y="132"/>
                        <a:pt x="194" y="132"/>
                        <a:pt x="194" y="132"/>
                      </a:cubicBezTo>
                      <a:cubicBezTo>
                        <a:pt x="195" y="132"/>
                        <a:pt x="195" y="132"/>
                        <a:pt x="195" y="132"/>
                      </a:cubicBezTo>
                      <a:cubicBezTo>
                        <a:pt x="194" y="133"/>
                        <a:pt x="194" y="133"/>
                        <a:pt x="194" y="133"/>
                      </a:cubicBezTo>
                      <a:cubicBezTo>
                        <a:pt x="195" y="133"/>
                        <a:pt x="195" y="133"/>
                        <a:pt x="195" y="133"/>
                      </a:cubicBezTo>
                      <a:cubicBezTo>
                        <a:pt x="196" y="135"/>
                        <a:pt x="196" y="135"/>
                        <a:pt x="196" y="135"/>
                      </a:cubicBezTo>
                      <a:cubicBezTo>
                        <a:pt x="196" y="135"/>
                        <a:pt x="196" y="135"/>
                        <a:pt x="196" y="135"/>
                      </a:cubicBezTo>
                      <a:cubicBezTo>
                        <a:pt x="196" y="135"/>
                        <a:pt x="196" y="135"/>
                        <a:pt x="196" y="135"/>
                      </a:cubicBezTo>
                      <a:cubicBezTo>
                        <a:pt x="197" y="135"/>
                        <a:pt x="197" y="135"/>
                        <a:pt x="197" y="135"/>
                      </a:cubicBezTo>
                      <a:cubicBezTo>
                        <a:pt x="197" y="135"/>
                        <a:pt x="197" y="135"/>
                        <a:pt x="197" y="135"/>
                      </a:cubicBezTo>
                      <a:cubicBezTo>
                        <a:pt x="198" y="135"/>
                        <a:pt x="198" y="135"/>
                        <a:pt x="198" y="135"/>
                      </a:cubicBezTo>
                      <a:cubicBezTo>
                        <a:pt x="198" y="135"/>
                        <a:pt x="198" y="135"/>
                        <a:pt x="198" y="135"/>
                      </a:cubicBezTo>
                      <a:cubicBezTo>
                        <a:pt x="198" y="135"/>
                        <a:pt x="198" y="135"/>
                        <a:pt x="198" y="135"/>
                      </a:cubicBezTo>
                      <a:cubicBezTo>
                        <a:pt x="198" y="135"/>
                        <a:pt x="198" y="135"/>
                        <a:pt x="198" y="135"/>
                      </a:cubicBezTo>
                      <a:cubicBezTo>
                        <a:pt x="199" y="135"/>
                        <a:pt x="199" y="135"/>
                        <a:pt x="199" y="135"/>
                      </a:cubicBezTo>
                      <a:cubicBezTo>
                        <a:pt x="199" y="134"/>
                        <a:pt x="199" y="134"/>
                        <a:pt x="199" y="134"/>
                      </a:cubicBezTo>
                      <a:cubicBezTo>
                        <a:pt x="199" y="133"/>
                        <a:pt x="199" y="133"/>
                        <a:pt x="199" y="133"/>
                      </a:cubicBezTo>
                      <a:cubicBezTo>
                        <a:pt x="198" y="133"/>
                        <a:pt x="198" y="133"/>
                        <a:pt x="198" y="133"/>
                      </a:cubicBezTo>
                      <a:cubicBezTo>
                        <a:pt x="198" y="134"/>
                        <a:pt x="198" y="134"/>
                        <a:pt x="198" y="134"/>
                      </a:cubicBezTo>
                      <a:cubicBezTo>
                        <a:pt x="198" y="133"/>
                        <a:pt x="198" y="133"/>
                        <a:pt x="198" y="133"/>
                      </a:cubicBezTo>
                      <a:cubicBezTo>
                        <a:pt x="198" y="133"/>
                        <a:pt x="198" y="133"/>
                        <a:pt x="198" y="133"/>
                      </a:cubicBezTo>
                      <a:cubicBezTo>
                        <a:pt x="198" y="132"/>
                        <a:pt x="198" y="132"/>
                        <a:pt x="198" y="132"/>
                      </a:cubicBezTo>
                      <a:cubicBezTo>
                        <a:pt x="198" y="131"/>
                        <a:pt x="198" y="131"/>
                        <a:pt x="198" y="131"/>
                      </a:cubicBezTo>
                      <a:cubicBezTo>
                        <a:pt x="197" y="131"/>
                        <a:pt x="197" y="131"/>
                        <a:pt x="197" y="131"/>
                      </a:cubicBezTo>
                      <a:cubicBezTo>
                        <a:pt x="197" y="131"/>
                        <a:pt x="197" y="131"/>
                        <a:pt x="197" y="131"/>
                      </a:cubicBezTo>
                      <a:cubicBezTo>
                        <a:pt x="198" y="130"/>
                        <a:pt x="198" y="130"/>
                        <a:pt x="198" y="130"/>
                      </a:cubicBezTo>
                      <a:cubicBezTo>
                        <a:pt x="198" y="130"/>
                        <a:pt x="198" y="130"/>
                        <a:pt x="198" y="130"/>
                      </a:cubicBezTo>
                      <a:cubicBezTo>
                        <a:pt x="198" y="130"/>
                        <a:pt x="198" y="130"/>
                        <a:pt x="198" y="130"/>
                      </a:cubicBezTo>
                      <a:cubicBezTo>
                        <a:pt x="198" y="130"/>
                        <a:pt x="198" y="130"/>
                        <a:pt x="198" y="130"/>
                      </a:cubicBezTo>
                      <a:cubicBezTo>
                        <a:pt x="199" y="131"/>
                        <a:pt x="199" y="131"/>
                        <a:pt x="199" y="131"/>
                      </a:cubicBezTo>
                      <a:cubicBezTo>
                        <a:pt x="199" y="130"/>
                        <a:pt x="199" y="130"/>
                        <a:pt x="199" y="130"/>
                      </a:cubicBezTo>
                      <a:cubicBezTo>
                        <a:pt x="199" y="131"/>
                        <a:pt x="199" y="131"/>
                        <a:pt x="199" y="131"/>
                      </a:cubicBezTo>
                      <a:cubicBezTo>
                        <a:pt x="200" y="131"/>
                        <a:pt x="200" y="131"/>
                        <a:pt x="200" y="131"/>
                      </a:cubicBezTo>
                      <a:cubicBezTo>
                        <a:pt x="199" y="132"/>
                        <a:pt x="199" y="132"/>
                        <a:pt x="199" y="132"/>
                      </a:cubicBezTo>
                      <a:cubicBezTo>
                        <a:pt x="200" y="133"/>
                        <a:pt x="200" y="133"/>
                        <a:pt x="200" y="133"/>
                      </a:cubicBezTo>
                      <a:cubicBezTo>
                        <a:pt x="200" y="133"/>
                        <a:pt x="200" y="133"/>
                        <a:pt x="200" y="133"/>
                      </a:cubicBezTo>
                      <a:cubicBezTo>
                        <a:pt x="201" y="132"/>
                        <a:pt x="201" y="132"/>
                        <a:pt x="201" y="132"/>
                      </a:cubicBezTo>
                      <a:cubicBezTo>
                        <a:pt x="201" y="132"/>
                        <a:pt x="201" y="132"/>
                        <a:pt x="201" y="132"/>
                      </a:cubicBezTo>
                      <a:cubicBezTo>
                        <a:pt x="201" y="133"/>
                        <a:pt x="201" y="133"/>
                        <a:pt x="201" y="133"/>
                      </a:cubicBezTo>
                      <a:cubicBezTo>
                        <a:pt x="200" y="133"/>
                        <a:pt x="200" y="133"/>
                        <a:pt x="200" y="133"/>
                      </a:cubicBezTo>
                      <a:cubicBezTo>
                        <a:pt x="200" y="134"/>
                        <a:pt x="200" y="134"/>
                        <a:pt x="200" y="134"/>
                      </a:cubicBezTo>
                      <a:cubicBezTo>
                        <a:pt x="201" y="134"/>
                        <a:pt x="201" y="134"/>
                        <a:pt x="201" y="134"/>
                      </a:cubicBezTo>
                      <a:cubicBezTo>
                        <a:pt x="200" y="135"/>
                        <a:pt x="200" y="135"/>
                        <a:pt x="200" y="135"/>
                      </a:cubicBezTo>
                      <a:cubicBezTo>
                        <a:pt x="200" y="136"/>
                        <a:pt x="200" y="136"/>
                        <a:pt x="200" y="136"/>
                      </a:cubicBezTo>
                      <a:cubicBezTo>
                        <a:pt x="201" y="136"/>
                        <a:pt x="201" y="136"/>
                        <a:pt x="201" y="136"/>
                      </a:cubicBezTo>
                      <a:cubicBezTo>
                        <a:pt x="202" y="136"/>
                        <a:pt x="202" y="136"/>
                        <a:pt x="202" y="136"/>
                      </a:cubicBezTo>
                      <a:cubicBezTo>
                        <a:pt x="202" y="135"/>
                        <a:pt x="202" y="135"/>
                        <a:pt x="202" y="135"/>
                      </a:cubicBezTo>
                      <a:cubicBezTo>
                        <a:pt x="202" y="135"/>
                        <a:pt x="202" y="135"/>
                        <a:pt x="202" y="135"/>
                      </a:cubicBezTo>
                      <a:cubicBezTo>
                        <a:pt x="202" y="136"/>
                        <a:pt x="202" y="136"/>
                        <a:pt x="202" y="136"/>
                      </a:cubicBezTo>
                      <a:cubicBezTo>
                        <a:pt x="202" y="137"/>
                        <a:pt x="202" y="137"/>
                        <a:pt x="202" y="137"/>
                      </a:cubicBezTo>
                      <a:cubicBezTo>
                        <a:pt x="203" y="137"/>
                        <a:pt x="203" y="137"/>
                        <a:pt x="203" y="137"/>
                      </a:cubicBezTo>
                      <a:cubicBezTo>
                        <a:pt x="203" y="136"/>
                        <a:pt x="203" y="136"/>
                        <a:pt x="203" y="136"/>
                      </a:cubicBezTo>
                      <a:cubicBezTo>
                        <a:pt x="204" y="135"/>
                        <a:pt x="204" y="135"/>
                        <a:pt x="204" y="135"/>
                      </a:cubicBezTo>
                      <a:cubicBezTo>
                        <a:pt x="204" y="134"/>
                        <a:pt x="204" y="134"/>
                        <a:pt x="204" y="134"/>
                      </a:cubicBezTo>
                      <a:cubicBezTo>
                        <a:pt x="204" y="132"/>
                        <a:pt x="204" y="132"/>
                        <a:pt x="204" y="132"/>
                      </a:cubicBezTo>
                      <a:cubicBezTo>
                        <a:pt x="205" y="131"/>
                        <a:pt x="205" y="131"/>
                        <a:pt x="205" y="131"/>
                      </a:cubicBezTo>
                      <a:cubicBezTo>
                        <a:pt x="205" y="129"/>
                        <a:pt x="205" y="129"/>
                        <a:pt x="205" y="129"/>
                      </a:cubicBezTo>
                      <a:cubicBezTo>
                        <a:pt x="204" y="128"/>
                        <a:pt x="204" y="128"/>
                        <a:pt x="204" y="128"/>
                      </a:cubicBezTo>
                      <a:cubicBezTo>
                        <a:pt x="204" y="127"/>
                        <a:pt x="204" y="127"/>
                        <a:pt x="204" y="127"/>
                      </a:cubicBezTo>
                      <a:cubicBezTo>
                        <a:pt x="204" y="127"/>
                        <a:pt x="204" y="127"/>
                        <a:pt x="204" y="127"/>
                      </a:cubicBezTo>
                      <a:cubicBezTo>
                        <a:pt x="205" y="127"/>
                        <a:pt x="205" y="127"/>
                        <a:pt x="205" y="127"/>
                      </a:cubicBezTo>
                      <a:cubicBezTo>
                        <a:pt x="205" y="128"/>
                        <a:pt x="205" y="128"/>
                        <a:pt x="205" y="128"/>
                      </a:cubicBezTo>
                      <a:cubicBezTo>
                        <a:pt x="205" y="128"/>
                        <a:pt x="205" y="128"/>
                        <a:pt x="205" y="128"/>
                      </a:cubicBezTo>
                      <a:cubicBezTo>
                        <a:pt x="206" y="127"/>
                        <a:pt x="206" y="127"/>
                        <a:pt x="206" y="127"/>
                      </a:cubicBezTo>
                      <a:cubicBezTo>
                        <a:pt x="207" y="127"/>
                        <a:pt x="207" y="127"/>
                        <a:pt x="207" y="127"/>
                      </a:cubicBezTo>
                      <a:cubicBezTo>
                        <a:pt x="206" y="128"/>
                        <a:pt x="206" y="128"/>
                        <a:pt x="206" y="128"/>
                      </a:cubicBezTo>
                      <a:cubicBezTo>
                        <a:pt x="206" y="129"/>
                        <a:pt x="206" y="129"/>
                        <a:pt x="206" y="129"/>
                      </a:cubicBezTo>
                      <a:cubicBezTo>
                        <a:pt x="206" y="130"/>
                        <a:pt x="206" y="130"/>
                        <a:pt x="206" y="130"/>
                      </a:cubicBezTo>
                      <a:cubicBezTo>
                        <a:pt x="205" y="132"/>
                        <a:pt x="205" y="132"/>
                        <a:pt x="205" y="132"/>
                      </a:cubicBezTo>
                      <a:cubicBezTo>
                        <a:pt x="205" y="133"/>
                        <a:pt x="205" y="133"/>
                        <a:pt x="205" y="133"/>
                      </a:cubicBezTo>
                      <a:cubicBezTo>
                        <a:pt x="205" y="133"/>
                        <a:pt x="205" y="133"/>
                        <a:pt x="205" y="133"/>
                      </a:cubicBezTo>
                      <a:cubicBezTo>
                        <a:pt x="205" y="134"/>
                        <a:pt x="205" y="134"/>
                        <a:pt x="205" y="134"/>
                      </a:cubicBezTo>
                      <a:cubicBezTo>
                        <a:pt x="205" y="135"/>
                        <a:pt x="205" y="135"/>
                        <a:pt x="205" y="135"/>
                      </a:cubicBezTo>
                      <a:cubicBezTo>
                        <a:pt x="205" y="136"/>
                        <a:pt x="205" y="136"/>
                        <a:pt x="205" y="136"/>
                      </a:cubicBezTo>
                      <a:cubicBezTo>
                        <a:pt x="205" y="136"/>
                        <a:pt x="205" y="136"/>
                        <a:pt x="205" y="136"/>
                      </a:cubicBezTo>
                      <a:cubicBezTo>
                        <a:pt x="206" y="137"/>
                        <a:pt x="206" y="137"/>
                        <a:pt x="206" y="137"/>
                      </a:cubicBezTo>
                      <a:cubicBezTo>
                        <a:pt x="206" y="138"/>
                        <a:pt x="206" y="138"/>
                        <a:pt x="206" y="138"/>
                      </a:cubicBezTo>
                      <a:cubicBezTo>
                        <a:pt x="206" y="138"/>
                        <a:pt x="206" y="138"/>
                        <a:pt x="206" y="138"/>
                      </a:cubicBezTo>
                      <a:cubicBezTo>
                        <a:pt x="207" y="139"/>
                        <a:pt x="207" y="139"/>
                        <a:pt x="207" y="139"/>
                      </a:cubicBezTo>
                      <a:cubicBezTo>
                        <a:pt x="207" y="139"/>
                        <a:pt x="207" y="139"/>
                        <a:pt x="207" y="139"/>
                      </a:cubicBezTo>
                      <a:cubicBezTo>
                        <a:pt x="208" y="139"/>
                        <a:pt x="208" y="139"/>
                        <a:pt x="208" y="139"/>
                      </a:cubicBezTo>
                      <a:cubicBezTo>
                        <a:pt x="208" y="139"/>
                        <a:pt x="208" y="139"/>
                        <a:pt x="208" y="139"/>
                      </a:cubicBezTo>
                      <a:cubicBezTo>
                        <a:pt x="209" y="139"/>
                        <a:pt x="209" y="139"/>
                        <a:pt x="209" y="139"/>
                      </a:cubicBezTo>
                      <a:cubicBezTo>
                        <a:pt x="210" y="139"/>
                        <a:pt x="210" y="139"/>
                        <a:pt x="210" y="139"/>
                      </a:cubicBezTo>
                      <a:cubicBezTo>
                        <a:pt x="210" y="139"/>
                        <a:pt x="210" y="139"/>
                        <a:pt x="210" y="139"/>
                      </a:cubicBezTo>
                      <a:cubicBezTo>
                        <a:pt x="209" y="140"/>
                        <a:pt x="209" y="140"/>
                        <a:pt x="209" y="140"/>
                      </a:cubicBezTo>
                      <a:cubicBezTo>
                        <a:pt x="208" y="140"/>
                        <a:pt x="208" y="140"/>
                        <a:pt x="208" y="140"/>
                      </a:cubicBezTo>
                      <a:cubicBezTo>
                        <a:pt x="208" y="140"/>
                        <a:pt x="208" y="140"/>
                        <a:pt x="208" y="140"/>
                      </a:cubicBezTo>
                      <a:cubicBezTo>
                        <a:pt x="209" y="141"/>
                        <a:pt x="209" y="141"/>
                        <a:pt x="209" y="141"/>
                      </a:cubicBezTo>
                      <a:cubicBezTo>
                        <a:pt x="208" y="141"/>
                        <a:pt x="208" y="141"/>
                        <a:pt x="208" y="141"/>
                      </a:cubicBezTo>
                      <a:cubicBezTo>
                        <a:pt x="208" y="141"/>
                        <a:pt x="208" y="141"/>
                        <a:pt x="208" y="141"/>
                      </a:cubicBezTo>
                      <a:cubicBezTo>
                        <a:pt x="208" y="142"/>
                        <a:pt x="208" y="142"/>
                        <a:pt x="208" y="142"/>
                      </a:cubicBezTo>
                      <a:cubicBezTo>
                        <a:pt x="208" y="143"/>
                        <a:pt x="208" y="143"/>
                        <a:pt x="208" y="143"/>
                      </a:cubicBezTo>
                      <a:cubicBezTo>
                        <a:pt x="208" y="143"/>
                        <a:pt x="208" y="143"/>
                        <a:pt x="208" y="143"/>
                      </a:cubicBezTo>
                      <a:cubicBezTo>
                        <a:pt x="208" y="143"/>
                        <a:pt x="208" y="143"/>
                        <a:pt x="208" y="143"/>
                      </a:cubicBezTo>
                      <a:cubicBezTo>
                        <a:pt x="207" y="143"/>
                        <a:pt x="207" y="143"/>
                        <a:pt x="207" y="143"/>
                      </a:cubicBezTo>
                      <a:cubicBezTo>
                        <a:pt x="207" y="142"/>
                        <a:pt x="207" y="142"/>
                        <a:pt x="207" y="142"/>
                      </a:cubicBezTo>
                      <a:cubicBezTo>
                        <a:pt x="207" y="143"/>
                        <a:pt x="207" y="143"/>
                        <a:pt x="207" y="143"/>
                      </a:cubicBezTo>
                      <a:cubicBezTo>
                        <a:pt x="207" y="143"/>
                        <a:pt x="207" y="143"/>
                        <a:pt x="207" y="143"/>
                      </a:cubicBezTo>
                      <a:cubicBezTo>
                        <a:pt x="207" y="144"/>
                        <a:pt x="207" y="144"/>
                        <a:pt x="207" y="144"/>
                      </a:cubicBezTo>
                      <a:cubicBezTo>
                        <a:pt x="207" y="145"/>
                        <a:pt x="207" y="145"/>
                        <a:pt x="207" y="145"/>
                      </a:cubicBezTo>
                      <a:cubicBezTo>
                        <a:pt x="207" y="145"/>
                        <a:pt x="207" y="145"/>
                        <a:pt x="207" y="145"/>
                      </a:cubicBezTo>
                      <a:cubicBezTo>
                        <a:pt x="207" y="145"/>
                        <a:pt x="207" y="145"/>
                        <a:pt x="207" y="145"/>
                      </a:cubicBezTo>
                      <a:cubicBezTo>
                        <a:pt x="206" y="145"/>
                        <a:pt x="206" y="145"/>
                        <a:pt x="206" y="145"/>
                      </a:cubicBezTo>
                      <a:cubicBezTo>
                        <a:pt x="206" y="146"/>
                        <a:pt x="206" y="146"/>
                        <a:pt x="206" y="146"/>
                      </a:cubicBezTo>
                      <a:cubicBezTo>
                        <a:pt x="206" y="146"/>
                        <a:pt x="206" y="146"/>
                        <a:pt x="206" y="146"/>
                      </a:cubicBezTo>
                      <a:cubicBezTo>
                        <a:pt x="206" y="146"/>
                        <a:pt x="206" y="146"/>
                        <a:pt x="206" y="146"/>
                      </a:cubicBezTo>
                      <a:cubicBezTo>
                        <a:pt x="207" y="146"/>
                        <a:pt x="207" y="146"/>
                        <a:pt x="207" y="146"/>
                      </a:cubicBezTo>
                      <a:cubicBezTo>
                        <a:pt x="207" y="147"/>
                        <a:pt x="207" y="147"/>
                        <a:pt x="207" y="147"/>
                      </a:cubicBezTo>
                      <a:cubicBezTo>
                        <a:pt x="208" y="147"/>
                        <a:pt x="208" y="147"/>
                        <a:pt x="208" y="147"/>
                      </a:cubicBezTo>
                      <a:cubicBezTo>
                        <a:pt x="208" y="147"/>
                        <a:pt x="208" y="147"/>
                        <a:pt x="208" y="147"/>
                      </a:cubicBezTo>
                      <a:cubicBezTo>
                        <a:pt x="209" y="148"/>
                        <a:pt x="209" y="148"/>
                        <a:pt x="209" y="148"/>
                      </a:cubicBezTo>
                      <a:cubicBezTo>
                        <a:pt x="209" y="148"/>
                        <a:pt x="209" y="148"/>
                        <a:pt x="209" y="148"/>
                      </a:cubicBezTo>
                      <a:cubicBezTo>
                        <a:pt x="208" y="148"/>
                        <a:pt x="208" y="148"/>
                        <a:pt x="208" y="148"/>
                      </a:cubicBezTo>
                      <a:cubicBezTo>
                        <a:pt x="208" y="148"/>
                        <a:pt x="208" y="148"/>
                        <a:pt x="208" y="148"/>
                      </a:cubicBezTo>
                      <a:cubicBezTo>
                        <a:pt x="208" y="149"/>
                        <a:pt x="208" y="149"/>
                        <a:pt x="208" y="149"/>
                      </a:cubicBezTo>
                      <a:cubicBezTo>
                        <a:pt x="208" y="149"/>
                        <a:pt x="208" y="149"/>
                        <a:pt x="208" y="149"/>
                      </a:cubicBezTo>
                      <a:cubicBezTo>
                        <a:pt x="209" y="150"/>
                        <a:pt x="209" y="150"/>
                        <a:pt x="209" y="150"/>
                      </a:cubicBezTo>
                      <a:cubicBezTo>
                        <a:pt x="209" y="150"/>
                        <a:pt x="209" y="150"/>
                        <a:pt x="209" y="150"/>
                      </a:cubicBezTo>
                      <a:cubicBezTo>
                        <a:pt x="210" y="150"/>
                        <a:pt x="210" y="150"/>
                        <a:pt x="210" y="150"/>
                      </a:cubicBezTo>
                      <a:cubicBezTo>
                        <a:pt x="209" y="150"/>
                        <a:pt x="209" y="150"/>
                        <a:pt x="209" y="150"/>
                      </a:cubicBezTo>
                      <a:cubicBezTo>
                        <a:pt x="209" y="150"/>
                        <a:pt x="209" y="150"/>
                        <a:pt x="209" y="150"/>
                      </a:cubicBezTo>
                      <a:cubicBezTo>
                        <a:pt x="208" y="151"/>
                        <a:pt x="208" y="151"/>
                        <a:pt x="208" y="151"/>
                      </a:cubicBezTo>
                      <a:cubicBezTo>
                        <a:pt x="208" y="152"/>
                        <a:pt x="208" y="152"/>
                        <a:pt x="208" y="152"/>
                      </a:cubicBezTo>
                      <a:cubicBezTo>
                        <a:pt x="209" y="153"/>
                        <a:pt x="209" y="153"/>
                        <a:pt x="209" y="153"/>
                      </a:cubicBezTo>
                      <a:cubicBezTo>
                        <a:pt x="210" y="154"/>
                        <a:pt x="210" y="154"/>
                        <a:pt x="210" y="154"/>
                      </a:cubicBezTo>
                      <a:cubicBezTo>
                        <a:pt x="211" y="154"/>
                        <a:pt x="211" y="154"/>
                        <a:pt x="211" y="154"/>
                      </a:cubicBezTo>
                      <a:cubicBezTo>
                        <a:pt x="211" y="154"/>
                        <a:pt x="211" y="154"/>
                        <a:pt x="211" y="154"/>
                      </a:cubicBezTo>
                      <a:cubicBezTo>
                        <a:pt x="210" y="154"/>
                        <a:pt x="210" y="154"/>
                        <a:pt x="210" y="154"/>
                      </a:cubicBezTo>
                      <a:cubicBezTo>
                        <a:pt x="209" y="154"/>
                        <a:pt x="209" y="154"/>
                        <a:pt x="209" y="154"/>
                      </a:cubicBezTo>
                      <a:cubicBezTo>
                        <a:pt x="209" y="154"/>
                        <a:pt x="209" y="154"/>
                        <a:pt x="209" y="154"/>
                      </a:cubicBezTo>
                      <a:cubicBezTo>
                        <a:pt x="208" y="155"/>
                        <a:pt x="208" y="155"/>
                        <a:pt x="208" y="155"/>
                      </a:cubicBezTo>
                      <a:cubicBezTo>
                        <a:pt x="207" y="156"/>
                        <a:pt x="207" y="156"/>
                        <a:pt x="207" y="156"/>
                      </a:cubicBezTo>
                      <a:cubicBezTo>
                        <a:pt x="206" y="157"/>
                        <a:pt x="206" y="157"/>
                        <a:pt x="206" y="157"/>
                      </a:cubicBezTo>
                      <a:cubicBezTo>
                        <a:pt x="206" y="158"/>
                        <a:pt x="206" y="158"/>
                        <a:pt x="206" y="158"/>
                      </a:cubicBezTo>
                      <a:cubicBezTo>
                        <a:pt x="206" y="159"/>
                        <a:pt x="206" y="159"/>
                        <a:pt x="206" y="159"/>
                      </a:cubicBezTo>
                      <a:cubicBezTo>
                        <a:pt x="207" y="158"/>
                        <a:pt x="207" y="158"/>
                        <a:pt x="207" y="158"/>
                      </a:cubicBezTo>
                      <a:cubicBezTo>
                        <a:pt x="208" y="157"/>
                        <a:pt x="208" y="157"/>
                        <a:pt x="208" y="157"/>
                      </a:cubicBezTo>
                      <a:cubicBezTo>
                        <a:pt x="208" y="157"/>
                        <a:pt x="208" y="157"/>
                        <a:pt x="208" y="157"/>
                      </a:cubicBezTo>
                      <a:cubicBezTo>
                        <a:pt x="208" y="156"/>
                        <a:pt x="208" y="156"/>
                        <a:pt x="208" y="156"/>
                      </a:cubicBezTo>
                      <a:cubicBezTo>
                        <a:pt x="210" y="155"/>
                        <a:pt x="210" y="155"/>
                        <a:pt x="210" y="155"/>
                      </a:cubicBezTo>
                      <a:cubicBezTo>
                        <a:pt x="210" y="156"/>
                        <a:pt x="210" y="156"/>
                        <a:pt x="210" y="156"/>
                      </a:cubicBezTo>
                      <a:cubicBezTo>
                        <a:pt x="210" y="156"/>
                        <a:pt x="210" y="156"/>
                        <a:pt x="210" y="156"/>
                      </a:cubicBezTo>
                      <a:cubicBezTo>
                        <a:pt x="211" y="156"/>
                        <a:pt x="211" y="156"/>
                        <a:pt x="211" y="156"/>
                      </a:cubicBezTo>
                      <a:cubicBezTo>
                        <a:pt x="211" y="156"/>
                        <a:pt x="211" y="156"/>
                        <a:pt x="211" y="156"/>
                      </a:cubicBezTo>
                      <a:cubicBezTo>
                        <a:pt x="211" y="157"/>
                        <a:pt x="211" y="157"/>
                        <a:pt x="211" y="157"/>
                      </a:cubicBezTo>
                      <a:cubicBezTo>
                        <a:pt x="212" y="157"/>
                        <a:pt x="212" y="157"/>
                        <a:pt x="212" y="157"/>
                      </a:cubicBezTo>
                      <a:cubicBezTo>
                        <a:pt x="212" y="157"/>
                        <a:pt x="212" y="157"/>
                        <a:pt x="212" y="157"/>
                      </a:cubicBezTo>
                      <a:cubicBezTo>
                        <a:pt x="211" y="158"/>
                        <a:pt x="211" y="158"/>
                        <a:pt x="211" y="158"/>
                      </a:cubicBezTo>
                      <a:cubicBezTo>
                        <a:pt x="211" y="158"/>
                        <a:pt x="211" y="158"/>
                        <a:pt x="211" y="158"/>
                      </a:cubicBezTo>
                      <a:cubicBezTo>
                        <a:pt x="211" y="159"/>
                        <a:pt x="211" y="159"/>
                        <a:pt x="211" y="159"/>
                      </a:cubicBezTo>
                      <a:cubicBezTo>
                        <a:pt x="211" y="160"/>
                        <a:pt x="211" y="160"/>
                        <a:pt x="211" y="160"/>
                      </a:cubicBezTo>
                      <a:cubicBezTo>
                        <a:pt x="210" y="160"/>
                        <a:pt x="210" y="160"/>
                        <a:pt x="210" y="160"/>
                      </a:cubicBezTo>
                      <a:cubicBezTo>
                        <a:pt x="211" y="161"/>
                        <a:pt x="211" y="161"/>
                        <a:pt x="211" y="161"/>
                      </a:cubicBezTo>
                      <a:cubicBezTo>
                        <a:pt x="211" y="161"/>
                        <a:pt x="211" y="161"/>
                        <a:pt x="211" y="161"/>
                      </a:cubicBezTo>
                      <a:cubicBezTo>
                        <a:pt x="210" y="161"/>
                        <a:pt x="210" y="161"/>
                        <a:pt x="210" y="161"/>
                      </a:cubicBezTo>
                      <a:cubicBezTo>
                        <a:pt x="209" y="161"/>
                        <a:pt x="209" y="161"/>
                        <a:pt x="209" y="161"/>
                      </a:cubicBezTo>
                      <a:cubicBezTo>
                        <a:pt x="209" y="162"/>
                        <a:pt x="209" y="162"/>
                        <a:pt x="209" y="162"/>
                      </a:cubicBezTo>
                      <a:cubicBezTo>
                        <a:pt x="209" y="162"/>
                        <a:pt x="209" y="162"/>
                        <a:pt x="209" y="162"/>
                      </a:cubicBezTo>
                      <a:cubicBezTo>
                        <a:pt x="209" y="162"/>
                        <a:pt x="209" y="162"/>
                        <a:pt x="209" y="162"/>
                      </a:cubicBezTo>
                      <a:cubicBezTo>
                        <a:pt x="210" y="162"/>
                        <a:pt x="210" y="162"/>
                        <a:pt x="210" y="162"/>
                      </a:cubicBezTo>
                      <a:cubicBezTo>
                        <a:pt x="211" y="162"/>
                        <a:pt x="211" y="162"/>
                        <a:pt x="211" y="162"/>
                      </a:cubicBezTo>
                      <a:cubicBezTo>
                        <a:pt x="211" y="162"/>
                        <a:pt x="211" y="162"/>
                        <a:pt x="211" y="162"/>
                      </a:cubicBezTo>
                      <a:cubicBezTo>
                        <a:pt x="210" y="163"/>
                        <a:pt x="210" y="163"/>
                        <a:pt x="210" y="163"/>
                      </a:cubicBezTo>
                      <a:cubicBezTo>
                        <a:pt x="209" y="163"/>
                        <a:pt x="209" y="163"/>
                        <a:pt x="209" y="163"/>
                      </a:cubicBezTo>
                      <a:cubicBezTo>
                        <a:pt x="209" y="163"/>
                        <a:pt x="209" y="163"/>
                        <a:pt x="209" y="163"/>
                      </a:cubicBezTo>
                      <a:cubicBezTo>
                        <a:pt x="209" y="163"/>
                        <a:pt x="209" y="163"/>
                        <a:pt x="209" y="163"/>
                      </a:cubicBezTo>
                      <a:cubicBezTo>
                        <a:pt x="208" y="164"/>
                        <a:pt x="208" y="164"/>
                        <a:pt x="208" y="164"/>
                      </a:cubicBezTo>
                      <a:cubicBezTo>
                        <a:pt x="209" y="165"/>
                        <a:pt x="209" y="165"/>
                        <a:pt x="209" y="165"/>
                      </a:cubicBezTo>
                      <a:cubicBezTo>
                        <a:pt x="209" y="165"/>
                        <a:pt x="209" y="165"/>
                        <a:pt x="209" y="165"/>
                      </a:cubicBezTo>
                      <a:cubicBezTo>
                        <a:pt x="209" y="164"/>
                        <a:pt x="209" y="164"/>
                        <a:pt x="209" y="164"/>
                      </a:cubicBezTo>
                      <a:cubicBezTo>
                        <a:pt x="210" y="164"/>
                        <a:pt x="210" y="164"/>
                        <a:pt x="210" y="164"/>
                      </a:cubicBezTo>
                      <a:cubicBezTo>
                        <a:pt x="211" y="164"/>
                        <a:pt x="211" y="164"/>
                        <a:pt x="211" y="164"/>
                      </a:cubicBezTo>
                      <a:cubicBezTo>
                        <a:pt x="212" y="163"/>
                        <a:pt x="212" y="163"/>
                        <a:pt x="212" y="163"/>
                      </a:cubicBezTo>
                      <a:cubicBezTo>
                        <a:pt x="213" y="161"/>
                        <a:pt x="213" y="161"/>
                        <a:pt x="213" y="161"/>
                      </a:cubicBezTo>
                      <a:cubicBezTo>
                        <a:pt x="213" y="160"/>
                        <a:pt x="213" y="160"/>
                        <a:pt x="213" y="160"/>
                      </a:cubicBezTo>
                      <a:cubicBezTo>
                        <a:pt x="214" y="158"/>
                        <a:pt x="214" y="158"/>
                        <a:pt x="214" y="158"/>
                      </a:cubicBezTo>
                      <a:cubicBezTo>
                        <a:pt x="215" y="158"/>
                        <a:pt x="215" y="158"/>
                        <a:pt x="215" y="158"/>
                      </a:cubicBezTo>
                      <a:cubicBezTo>
                        <a:pt x="215" y="158"/>
                        <a:pt x="215" y="158"/>
                        <a:pt x="215" y="158"/>
                      </a:cubicBezTo>
                      <a:close/>
                      <a:moveTo>
                        <a:pt x="201" y="162"/>
                      </a:moveTo>
                      <a:cubicBezTo>
                        <a:pt x="201" y="162"/>
                        <a:pt x="201" y="162"/>
                        <a:pt x="201" y="162"/>
                      </a:cubicBezTo>
                      <a:cubicBezTo>
                        <a:pt x="201" y="161"/>
                        <a:pt x="201" y="161"/>
                        <a:pt x="201" y="161"/>
                      </a:cubicBezTo>
                      <a:cubicBezTo>
                        <a:pt x="202" y="162"/>
                        <a:pt x="202" y="162"/>
                        <a:pt x="202" y="162"/>
                      </a:cubicBezTo>
                      <a:cubicBezTo>
                        <a:pt x="201" y="162"/>
                        <a:pt x="201" y="162"/>
                        <a:pt x="201" y="162"/>
                      </a:cubicBezTo>
                      <a:close/>
                      <a:moveTo>
                        <a:pt x="206" y="163"/>
                      </a:moveTo>
                      <a:cubicBezTo>
                        <a:pt x="207" y="163"/>
                        <a:pt x="207" y="163"/>
                        <a:pt x="207" y="163"/>
                      </a:cubicBezTo>
                      <a:cubicBezTo>
                        <a:pt x="208" y="163"/>
                        <a:pt x="208" y="163"/>
                        <a:pt x="208" y="163"/>
                      </a:cubicBezTo>
                      <a:cubicBezTo>
                        <a:pt x="207" y="164"/>
                        <a:pt x="207" y="164"/>
                        <a:pt x="207" y="164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lose/>
                      <a:moveTo>
                        <a:pt x="207" y="161"/>
                      </a:moveTo>
                      <a:cubicBezTo>
                        <a:pt x="207" y="161"/>
                        <a:pt x="207" y="161"/>
                        <a:pt x="207" y="161"/>
                      </a:cubicBezTo>
                      <a:cubicBezTo>
                        <a:pt x="208" y="162"/>
                        <a:pt x="208" y="162"/>
                        <a:pt x="208" y="162"/>
                      </a:cubicBezTo>
                      <a:cubicBezTo>
                        <a:pt x="207" y="163"/>
                        <a:pt x="207" y="163"/>
                        <a:pt x="207" y="163"/>
                      </a:cubicBezTo>
                      <a:cubicBezTo>
                        <a:pt x="206" y="162"/>
                        <a:pt x="206" y="162"/>
                        <a:pt x="206" y="162"/>
                      </a:cubicBezTo>
                      <a:cubicBezTo>
                        <a:pt x="207" y="162"/>
                        <a:pt x="207" y="162"/>
                        <a:pt x="207" y="162"/>
                      </a:cubicBezTo>
                      <a:cubicBezTo>
                        <a:pt x="207" y="161"/>
                        <a:pt x="207" y="161"/>
                        <a:pt x="207" y="161"/>
                      </a:cubicBezTo>
                      <a:close/>
                      <a:moveTo>
                        <a:pt x="206" y="160"/>
                      </a:moveTo>
                      <a:cubicBezTo>
                        <a:pt x="207" y="160"/>
                        <a:pt x="207" y="160"/>
                        <a:pt x="207" y="160"/>
                      </a:cubicBezTo>
                      <a:cubicBezTo>
                        <a:pt x="206" y="161"/>
                        <a:pt x="206" y="161"/>
                        <a:pt x="206" y="161"/>
                      </a:cubicBezTo>
                      <a:cubicBezTo>
                        <a:pt x="206" y="160"/>
                        <a:pt x="206" y="160"/>
                        <a:pt x="206" y="160"/>
                      </a:cubicBezTo>
                      <a:cubicBezTo>
                        <a:pt x="206" y="160"/>
                        <a:pt x="206" y="160"/>
                        <a:pt x="206" y="160"/>
                      </a:cubicBezTo>
                      <a:cubicBezTo>
                        <a:pt x="206" y="160"/>
                        <a:pt x="206" y="160"/>
                        <a:pt x="206" y="160"/>
                      </a:cubicBezTo>
                      <a:close/>
                      <a:moveTo>
                        <a:pt x="207" y="159"/>
                      </a:moveTo>
                      <a:cubicBezTo>
                        <a:pt x="208" y="159"/>
                        <a:pt x="208" y="159"/>
                        <a:pt x="208" y="159"/>
                      </a:cubicBezTo>
                      <a:cubicBezTo>
                        <a:pt x="208" y="158"/>
                        <a:pt x="208" y="158"/>
                        <a:pt x="208" y="158"/>
                      </a:cubicBezTo>
                      <a:cubicBezTo>
                        <a:pt x="208" y="157"/>
                        <a:pt x="208" y="157"/>
                        <a:pt x="208" y="157"/>
                      </a:cubicBezTo>
                      <a:cubicBezTo>
                        <a:pt x="209" y="157"/>
                        <a:pt x="209" y="157"/>
                        <a:pt x="209" y="157"/>
                      </a:cubicBezTo>
                      <a:cubicBezTo>
                        <a:pt x="209" y="157"/>
                        <a:pt x="209" y="157"/>
                        <a:pt x="209" y="157"/>
                      </a:cubicBezTo>
                      <a:cubicBezTo>
                        <a:pt x="210" y="156"/>
                        <a:pt x="210" y="156"/>
                        <a:pt x="210" y="156"/>
                      </a:cubicBezTo>
                      <a:cubicBezTo>
                        <a:pt x="211" y="157"/>
                        <a:pt x="211" y="157"/>
                        <a:pt x="211" y="157"/>
                      </a:cubicBezTo>
                      <a:cubicBezTo>
                        <a:pt x="210" y="158"/>
                        <a:pt x="210" y="158"/>
                        <a:pt x="210" y="158"/>
                      </a:cubicBezTo>
                      <a:cubicBezTo>
                        <a:pt x="211" y="159"/>
                        <a:pt x="211" y="159"/>
                        <a:pt x="211" y="159"/>
                      </a:cubicBezTo>
                      <a:cubicBezTo>
                        <a:pt x="209" y="160"/>
                        <a:pt x="209" y="160"/>
                        <a:pt x="209" y="160"/>
                      </a:cubicBezTo>
                      <a:cubicBezTo>
                        <a:pt x="208" y="161"/>
                        <a:pt x="208" y="161"/>
                        <a:pt x="208" y="161"/>
                      </a:cubicBezTo>
                      <a:cubicBezTo>
                        <a:pt x="208" y="161"/>
                        <a:pt x="208" y="161"/>
                        <a:pt x="208" y="161"/>
                      </a:cubicBezTo>
                      <a:cubicBezTo>
                        <a:pt x="208" y="160"/>
                        <a:pt x="208" y="160"/>
                        <a:pt x="208" y="160"/>
                      </a:cubicBezTo>
                      <a:cubicBezTo>
                        <a:pt x="209" y="159"/>
                        <a:pt x="209" y="159"/>
                        <a:pt x="209" y="159"/>
                      </a:cubicBezTo>
                      <a:cubicBezTo>
                        <a:pt x="209" y="159"/>
                        <a:pt x="209" y="159"/>
                        <a:pt x="209" y="159"/>
                      </a:cubicBezTo>
                      <a:cubicBezTo>
                        <a:pt x="208" y="160"/>
                        <a:pt x="208" y="160"/>
                        <a:pt x="208" y="160"/>
                      </a:cubicBezTo>
                      <a:cubicBezTo>
                        <a:pt x="207" y="159"/>
                        <a:pt x="207" y="159"/>
                        <a:pt x="207" y="159"/>
                      </a:cubicBezTo>
                      <a:close/>
                      <a:moveTo>
                        <a:pt x="199" y="162"/>
                      </a:moveTo>
                      <a:cubicBezTo>
                        <a:pt x="200" y="162"/>
                        <a:pt x="200" y="162"/>
                        <a:pt x="200" y="162"/>
                      </a:cubicBezTo>
                      <a:cubicBezTo>
                        <a:pt x="200" y="162"/>
                        <a:pt x="200" y="162"/>
                        <a:pt x="200" y="162"/>
                      </a:cubicBezTo>
                      <a:cubicBezTo>
                        <a:pt x="200" y="163"/>
                        <a:pt x="200" y="163"/>
                        <a:pt x="200" y="163"/>
                      </a:cubicBezTo>
                      <a:cubicBezTo>
                        <a:pt x="201" y="164"/>
                        <a:pt x="201" y="164"/>
                        <a:pt x="201" y="164"/>
                      </a:cubicBezTo>
                      <a:cubicBezTo>
                        <a:pt x="200" y="165"/>
                        <a:pt x="200" y="165"/>
                        <a:pt x="200" y="165"/>
                      </a:cubicBezTo>
                      <a:cubicBezTo>
                        <a:pt x="200" y="164"/>
                        <a:pt x="200" y="164"/>
                        <a:pt x="200" y="164"/>
                      </a:cubicBezTo>
                      <a:cubicBezTo>
                        <a:pt x="200" y="163"/>
                        <a:pt x="200" y="163"/>
                        <a:pt x="200" y="163"/>
                      </a:cubicBezTo>
                      <a:cubicBezTo>
                        <a:pt x="199" y="162"/>
                        <a:pt x="199" y="162"/>
                        <a:pt x="199" y="162"/>
                      </a:cubicBezTo>
                      <a:cubicBezTo>
                        <a:pt x="199" y="162"/>
                        <a:pt x="199" y="162"/>
                        <a:pt x="199" y="162"/>
                      </a:cubicBezTo>
                      <a:close/>
                      <a:moveTo>
                        <a:pt x="200" y="161"/>
                      </a:moveTo>
                      <a:cubicBezTo>
                        <a:pt x="200" y="161"/>
                        <a:pt x="200" y="161"/>
                        <a:pt x="200" y="161"/>
                      </a:cubicBezTo>
                      <a:cubicBezTo>
                        <a:pt x="200" y="161"/>
                        <a:pt x="200" y="161"/>
                        <a:pt x="200" y="161"/>
                      </a:cubicBezTo>
                      <a:cubicBezTo>
                        <a:pt x="201" y="161"/>
                        <a:pt x="201" y="161"/>
                        <a:pt x="201" y="161"/>
                      </a:cubicBezTo>
                      <a:cubicBezTo>
                        <a:pt x="200" y="162"/>
                        <a:pt x="200" y="162"/>
                        <a:pt x="200" y="162"/>
                      </a:cubicBezTo>
                      <a:cubicBezTo>
                        <a:pt x="200" y="161"/>
                        <a:pt x="200" y="161"/>
                        <a:pt x="200" y="161"/>
                      </a:cubicBezTo>
                      <a:close/>
                      <a:moveTo>
                        <a:pt x="199" y="160"/>
                      </a:moveTo>
                      <a:cubicBezTo>
                        <a:pt x="200" y="159"/>
                        <a:pt x="200" y="159"/>
                        <a:pt x="200" y="159"/>
                      </a:cubicBezTo>
                      <a:cubicBezTo>
                        <a:pt x="200" y="160"/>
                        <a:pt x="200" y="160"/>
                        <a:pt x="200" y="160"/>
                      </a:cubicBezTo>
                      <a:cubicBezTo>
                        <a:pt x="199" y="160"/>
                        <a:pt x="199" y="160"/>
                        <a:pt x="199" y="160"/>
                      </a:cubicBezTo>
                      <a:close/>
                      <a:moveTo>
                        <a:pt x="199" y="159"/>
                      </a:moveTo>
                      <a:cubicBezTo>
                        <a:pt x="199" y="159"/>
                        <a:pt x="199" y="159"/>
                        <a:pt x="199" y="159"/>
                      </a:cubicBezTo>
                      <a:cubicBezTo>
                        <a:pt x="198" y="160"/>
                        <a:pt x="198" y="160"/>
                        <a:pt x="198" y="160"/>
                      </a:cubicBezTo>
                      <a:cubicBezTo>
                        <a:pt x="199" y="159"/>
                        <a:pt x="199" y="159"/>
                        <a:pt x="199" y="159"/>
                      </a:cubicBezTo>
                      <a:close/>
                      <a:moveTo>
                        <a:pt x="198" y="155"/>
                      </a:moveTo>
                      <a:cubicBezTo>
                        <a:pt x="198" y="154"/>
                        <a:pt x="198" y="154"/>
                        <a:pt x="198" y="154"/>
                      </a:cubicBezTo>
                      <a:cubicBezTo>
                        <a:pt x="199" y="155"/>
                        <a:pt x="199" y="155"/>
                        <a:pt x="199" y="155"/>
                      </a:cubicBezTo>
                      <a:cubicBezTo>
                        <a:pt x="198" y="155"/>
                        <a:pt x="198" y="155"/>
                        <a:pt x="198" y="155"/>
                      </a:cubicBezTo>
                      <a:close/>
                      <a:moveTo>
                        <a:pt x="200" y="156"/>
                      </a:moveTo>
                      <a:cubicBezTo>
                        <a:pt x="201" y="156"/>
                        <a:pt x="201" y="156"/>
                        <a:pt x="201" y="156"/>
                      </a:cubicBezTo>
                      <a:cubicBezTo>
                        <a:pt x="201" y="156"/>
                        <a:pt x="201" y="156"/>
                        <a:pt x="201" y="156"/>
                      </a:cubicBezTo>
                      <a:cubicBezTo>
                        <a:pt x="201" y="156"/>
                        <a:pt x="201" y="156"/>
                        <a:pt x="201" y="156"/>
                      </a:cubicBezTo>
                      <a:cubicBezTo>
                        <a:pt x="200" y="156"/>
                        <a:pt x="200" y="156"/>
                        <a:pt x="200" y="156"/>
                      </a:cubicBezTo>
                      <a:close/>
                      <a:moveTo>
                        <a:pt x="201" y="155"/>
                      </a:moveTo>
                      <a:cubicBezTo>
                        <a:pt x="201" y="154"/>
                        <a:pt x="201" y="154"/>
                        <a:pt x="201" y="154"/>
                      </a:cubicBezTo>
                      <a:cubicBezTo>
                        <a:pt x="202" y="154"/>
                        <a:pt x="202" y="154"/>
                        <a:pt x="202" y="154"/>
                      </a:cubicBezTo>
                      <a:cubicBezTo>
                        <a:pt x="203" y="154"/>
                        <a:pt x="203" y="154"/>
                        <a:pt x="203" y="154"/>
                      </a:cubicBezTo>
                      <a:cubicBezTo>
                        <a:pt x="202" y="155"/>
                        <a:pt x="202" y="155"/>
                        <a:pt x="202" y="155"/>
                      </a:cubicBezTo>
                      <a:cubicBezTo>
                        <a:pt x="202" y="155"/>
                        <a:pt x="202" y="155"/>
                        <a:pt x="202" y="155"/>
                      </a:cubicBezTo>
                      <a:cubicBezTo>
                        <a:pt x="201" y="155"/>
                        <a:pt x="201" y="155"/>
                        <a:pt x="201" y="155"/>
                      </a:cubicBezTo>
                      <a:cubicBezTo>
                        <a:pt x="201" y="155"/>
                        <a:pt x="201" y="155"/>
                        <a:pt x="201" y="155"/>
                      </a:cubicBezTo>
                      <a:close/>
                      <a:moveTo>
                        <a:pt x="203" y="155"/>
                      </a:moveTo>
                      <a:cubicBezTo>
                        <a:pt x="203" y="154"/>
                        <a:pt x="203" y="154"/>
                        <a:pt x="203" y="154"/>
                      </a:cubicBezTo>
                      <a:cubicBezTo>
                        <a:pt x="203" y="154"/>
                        <a:pt x="203" y="154"/>
                        <a:pt x="203" y="154"/>
                      </a:cubicBezTo>
                      <a:cubicBezTo>
                        <a:pt x="202" y="153"/>
                        <a:pt x="202" y="153"/>
                        <a:pt x="202" y="153"/>
                      </a:cubicBezTo>
                      <a:cubicBezTo>
                        <a:pt x="203" y="152"/>
                        <a:pt x="203" y="152"/>
                        <a:pt x="203" y="152"/>
                      </a:cubicBezTo>
                      <a:cubicBezTo>
                        <a:pt x="203" y="153"/>
                        <a:pt x="203" y="153"/>
                        <a:pt x="203" y="153"/>
                      </a:cubicBezTo>
                      <a:cubicBezTo>
                        <a:pt x="204" y="153"/>
                        <a:pt x="204" y="153"/>
                        <a:pt x="204" y="153"/>
                      </a:cubicBezTo>
                      <a:cubicBezTo>
                        <a:pt x="203" y="154"/>
                        <a:pt x="203" y="154"/>
                        <a:pt x="203" y="154"/>
                      </a:cubicBezTo>
                      <a:cubicBezTo>
                        <a:pt x="203" y="155"/>
                        <a:pt x="203" y="155"/>
                        <a:pt x="203" y="155"/>
                      </a:cubicBezTo>
                      <a:cubicBezTo>
                        <a:pt x="204" y="155"/>
                        <a:pt x="204" y="155"/>
                        <a:pt x="204" y="155"/>
                      </a:cubicBezTo>
                      <a:cubicBezTo>
                        <a:pt x="204" y="155"/>
                        <a:pt x="204" y="155"/>
                        <a:pt x="204" y="155"/>
                      </a:cubicBezTo>
                      <a:cubicBezTo>
                        <a:pt x="205" y="156"/>
                        <a:pt x="205" y="156"/>
                        <a:pt x="205" y="156"/>
                      </a:cubicBezTo>
                      <a:cubicBezTo>
                        <a:pt x="205" y="157"/>
                        <a:pt x="205" y="157"/>
                        <a:pt x="205" y="157"/>
                      </a:cubicBezTo>
                      <a:cubicBezTo>
                        <a:pt x="204" y="157"/>
                        <a:pt x="204" y="157"/>
                        <a:pt x="204" y="157"/>
                      </a:cubicBezTo>
                      <a:cubicBezTo>
                        <a:pt x="205" y="158"/>
                        <a:pt x="205" y="158"/>
                        <a:pt x="205" y="158"/>
                      </a:cubicBezTo>
                      <a:cubicBezTo>
                        <a:pt x="205" y="158"/>
                        <a:pt x="205" y="158"/>
                        <a:pt x="205" y="158"/>
                      </a:cubicBezTo>
                      <a:cubicBezTo>
                        <a:pt x="204" y="158"/>
                        <a:pt x="204" y="158"/>
                        <a:pt x="204" y="158"/>
                      </a:cubicBezTo>
                      <a:cubicBezTo>
                        <a:pt x="204" y="158"/>
                        <a:pt x="204" y="158"/>
                        <a:pt x="204" y="158"/>
                      </a:cubicBezTo>
                      <a:cubicBezTo>
                        <a:pt x="204" y="159"/>
                        <a:pt x="204" y="159"/>
                        <a:pt x="204" y="159"/>
                      </a:cubicBezTo>
                      <a:cubicBezTo>
                        <a:pt x="205" y="159"/>
                        <a:pt x="205" y="159"/>
                        <a:pt x="205" y="159"/>
                      </a:cubicBezTo>
                      <a:cubicBezTo>
                        <a:pt x="205" y="160"/>
                        <a:pt x="205" y="160"/>
                        <a:pt x="205" y="160"/>
                      </a:cubicBezTo>
                      <a:cubicBezTo>
                        <a:pt x="204" y="161"/>
                        <a:pt x="204" y="161"/>
                        <a:pt x="204" y="161"/>
                      </a:cubicBezTo>
                      <a:cubicBezTo>
                        <a:pt x="204" y="161"/>
                        <a:pt x="204" y="161"/>
                        <a:pt x="204" y="161"/>
                      </a:cubicBezTo>
                      <a:cubicBezTo>
                        <a:pt x="205" y="161"/>
                        <a:pt x="205" y="161"/>
                        <a:pt x="205" y="161"/>
                      </a:cubicBezTo>
                      <a:cubicBezTo>
                        <a:pt x="205" y="161"/>
                        <a:pt x="205" y="161"/>
                        <a:pt x="205" y="161"/>
                      </a:cubicBezTo>
                      <a:cubicBezTo>
                        <a:pt x="205" y="161"/>
                        <a:pt x="205" y="161"/>
                        <a:pt x="205" y="161"/>
                      </a:cubicBezTo>
                      <a:cubicBezTo>
                        <a:pt x="204" y="162"/>
                        <a:pt x="204" y="162"/>
                        <a:pt x="204" y="162"/>
                      </a:cubicBezTo>
                      <a:cubicBezTo>
                        <a:pt x="204" y="162"/>
                        <a:pt x="204" y="162"/>
                        <a:pt x="204" y="162"/>
                      </a:cubicBezTo>
                      <a:cubicBezTo>
                        <a:pt x="204" y="163"/>
                        <a:pt x="204" y="163"/>
                        <a:pt x="204" y="163"/>
                      </a:cubicBezTo>
                      <a:cubicBezTo>
                        <a:pt x="204" y="163"/>
                        <a:pt x="204" y="163"/>
                        <a:pt x="204" y="163"/>
                      </a:cubicBezTo>
                      <a:cubicBezTo>
                        <a:pt x="204" y="163"/>
                        <a:pt x="204" y="163"/>
                        <a:pt x="204" y="163"/>
                      </a:cubicBezTo>
                      <a:cubicBezTo>
                        <a:pt x="204" y="163"/>
                        <a:pt x="204" y="163"/>
                        <a:pt x="204" y="163"/>
                      </a:cubicBezTo>
                      <a:cubicBezTo>
                        <a:pt x="204" y="164"/>
                        <a:pt x="204" y="164"/>
                        <a:pt x="204" y="164"/>
                      </a:cubicBezTo>
                      <a:cubicBezTo>
                        <a:pt x="204" y="164"/>
                        <a:pt x="204" y="164"/>
                        <a:pt x="204" y="164"/>
                      </a:cubicBezTo>
                      <a:cubicBezTo>
                        <a:pt x="203" y="164"/>
                        <a:pt x="203" y="164"/>
                        <a:pt x="203" y="164"/>
                      </a:cubicBezTo>
                      <a:cubicBezTo>
                        <a:pt x="203" y="164"/>
                        <a:pt x="203" y="164"/>
                        <a:pt x="203" y="164"/>
                      </a:cubicBezTo>
                      <a:cubicBezTo>
                        <a:pt x="203" y="163"/>
                        <a:pt x="203" y="163"/>
                        <a:pt x="203" y="163"/>
                      </a:cubicBezTo>
                      <a:cubicBezTo>
                        <a:pt x="202" y="163"/>
                        <a:pt x="202" y="163"/>
                        <a:pt x="202" y="163"/>
                      </a:cubicBezTo>
                      <a:cubicBezTo>
                        <a:pt x="202" y="162"/>
                        <a:pt x="202" y="162"/>
                        <a:pt x="202" y="162"/>
                      </a:cubicBezTo>
                      <a:cubicBezTo>
                        <a:pt x="203" y="162"/>
                        <a:pt x="203" y="162"/>
                        <a:pt x="203" y="162"/>
                      </a:cubicBezTo>
                      <a:cubicBezTo>
                        <a:pt x="202" y="161"/>
                        <a:pt x="202" y="161"/>
                        <a:pt x="202" y="161"/>
                      </a:cubicBezTo>
                      <a:cubicBezTo>
                        <a:pt x="202" y="161"/>
                        <a:pt x="202" y="161"/>
                        <a:pt x="202" y="161"/>
                      </a:cubicBezTo>
                      <a:cubicBezTo>
                        <a:pt x="203" y="161"/>
                        <a:pt x="203" y="161"/>
                        <a:pt x="203" y="161"/>
                      </a:cubicBezTo>
                      <a:cubicBezTo>
                        <a:pt x="203" y="160"/>
                        <a:pt x="203" y="160"/>
                        <a:pt x="203" y="160"/>
                      </a:cubicBezTo>
                      <a:cubicBezTo>
                        <a:pt x="202" y="160"/>
                        <a:pt x="202" y="160"/>
                        <a:pt x="202" y="160"/>
                      </a:cubicBezTo>
                      <a:cubicBezTo>
                        <a:pt x="202" y="161"/>
                        <a:pt x="202" y="161"/>
                        <a:pt x="202" y="161"/>
                      </a:cubicBezTo>
                      <a:cubicBezTo>
                        <a:pt x="202" y="160"/>
                        <a:pt x="202" y="160"/>
                        <a:pt x="202" y="160"/>
                      </a:cubicBezTo>
                      <a:cubicBezTo>
                        <a:pt x="201" y="160"/>
                        <a:pt x="201" y="160"/>
                        <a:pt x="201" y="160"/>
                      </a:cubicBezTo>
                      <a:cubicBezTo>
                        <a:pt x="201" y="160"/>
                        <a:pt x="201" y="160"/>
                        <a:pt x="201" y="160"/>
                      </a:cubicBezTo>
                      <a:cubicBezTo>
                        <a:pt x="201" y="159"/>
                        <a:pt x="201" y="159"/>
                        <a:pt x="201" y="159"/>
                      </a:cubicBezTo>
                      <a:cubicBezTo>
                        <a:pt x="201" y="159"/>
                        <a:pt x="201" y="159"/>
                        <a:pt x="201" y="159"/>
                      </a:cubicBezTo>
                      <a:cubicBezTo>
                        <a:pt x="202" y="159"/>
                        <a:pt x="202" y="159"/>
                        <a:pt x="202" y="159"/>
                      </a:cubicBezTo>
                      <a:cubicBezTo>
                        <a:pt x="202" y="159"/>
                        <a:pt x="202" y="159"/>
                        <a:pt x="202" y="159"/>
                      </a:cubicBezTo>
                      <a:cubicBezTo>
                        <a:pt x="203" y="158"/>
                        <a:pt x="203" y="158"/>
                        <a:pt x="203" y="158"/>
                      </a:cubicBezTo>
                      <a:cubicBezTo>
                        <a:pt x="203" y="158"/>
                        <a:pt x="203" y="158"/>
                        <a:pt x="203" y="158"/>
                      </a:cubicBezTo>
                      <a:cubicBezTo>
                        <a:pt x="202" y="157"/>
                        <a:pt x="202" y="157"/>
                        <a:pt x="202" y="157"/>
                      </a:cubicBezTo>
                      <a:cubicBezTo>
                        <a:pt x="202" y="158"/>
                        <a:pt x="202" y="158"/>
                        <a:pt x="202" y="158"/>
                      </a:cubicBezTo>
                      <a:cubicBezTo>
                        <a:pt x="201" y="157"/>
                        <a:pt x="201" y="157"/>
                        <a:pt x="201" y="157"/>
                      </a:cubicBezTo>
                      <a:cubicBezTo>
                        <a:pt x="202" y="157"/>
                        <a:pt x="202" y="157"/>
                        <a:pt x="202" y="157"/>
                      </a:cubicBezTo>
                      <a:cubicBezTo>
                        <a:pt x="202" y="157"/>
                        <a:pt x="202" y="157"/>
                        <a:pt x="202" y="157"/>
                      </a:cubicBezTo>
                      <a:cubicBezTo>
                        <a:pt x="203" y="156"/>
                        <a:pt x="203" y="156"/>
                        <a:pt x="203" y="156"/>
                      </a:cubicBezTo>
                      <a:cubicBezTo>
                        <a:pt x="203" y="155"/>
                        <a:pt x="203" y="155"/>
                        <a:pt x="203" y="155"/>
                      </a:cubicBezTo>
                      <a:close/>
                      <a:moveTo>
                        <a:pt x="208" y="155"/>
                      </a:moveTo>
                      <a:cubicBezTo>
                        <a:pt x="207" y="154"/>
                        <a:pt x="207" y="154"/>
                        <a:pt x="207" y="154"/>
                      </a:cubicBezTo>
                      <a:cubicBezTo>
                        <a:pt x="208" y="154"/>
                        <a:pt x="208" y="154"/>
                        <a:pt x="208" y="154"/>
                      </a:cubicBezTo>
                      <a:cubicBezTo>
                        <a:pt x="208" y="153"/>
                        <a:pt x="208" y="153"/>
                        <a:pt x="208" y="153"/>
                      </a:cubicBezTo>
                      <a:cubicBezTo>
                        <a:pt x="208" y="153"/>
                        <a:pt x="208" y="153"/>
                        <a:pt x="208" y="153"/>
                      </a:cubicBezTo>
                      <a:cubicBezTo>
                        <a:pt x="208" y="154"/>
                        <a:pt x="208" y="154"/>
                        <a:pt x="208" y="154"/>
                      </a:cubicBezTo>
                      <a:cubicBezTo>
                        <a:pt x="208" y="155"/>
                        <a:pt x="208" y="155"/>
                        <a:pt x="208" y="155"/>
                      </a:cubicBezTo>
                      <a:close/>
                      <a:moveTo>
                        <a:pt x="206" y="156"/>
                      </a:moveTo>
                      <a:cubicBezTo>
                        <a:pt x="207" y="154"/>
                        <a:pt x="207" y="154"/>
                        <a:pt x="207" y="154"/>
                      </a:cubicBezTo>
                      <a:cubicBezTo>
                        <a:pt x="207" y="154"/>
                        <a:pt x="207" y="154"/>
                        <a:pt x="207" y="154"/>
                      </a:cubicBezTo>
                      <a:cubicBezTo>
                        <a:pt x="207" y="155"/>
                        <a:pt x="207" y="155"/>
                        <a:pt x="207" y="155"/>
                      </a:cubicBezTo>
                      <a:cubicBezTo>
                        <a:pt x="207" y="156"/>
                        <a:pt x="207" y="156"/>
                        <a:pt x="207" y="156"/>
                      </a:cubicBezTo>
                      <a:cubicBezTo>
                        <a:pt x="206" y="156"/>
                        <a:pt x="206" y="156"/>
                        <a:pt x="206" y="156"/>
                      </a:cubicBezTo>
                      <a:close/>
                      <a:moveTo>
                        <a:pt x="206" y="155"/>
                      </a:moveTo>
                      <a:cubicBezTo>
                        <a:pt x="206" y="154"/>
                        <a:pt x="206" y="154"/>
                        <a:pt x="206" y="154"/>
                      </a:cubicBezTo>
                      <a:cubicBezTo>
                        <a:pt x="207" y="153"/>
                        <a:pt x="207" y="153"/>
                        <a:pt x="207" y="153"/>
                      </a:cubicBezTo>
                      <a:cubicBezTo>
                        <a:pt x="207" y="154"/>
                        <a:pt x="207" y="154"/>
                        <a:pt x="207" y="154"/>
                      </a:cubicBezTo>
                      <a:cubicBezTo>
                        <a:pt x="207" y="154"/>
                        <a:pt x="207" y="154"/>
                        <a:pt x="207" y="154"/>
                      </a:cubicBezTo>
                      <a:cubicBezTo>
                        <a:pt x="206" y="155"/>
                        <a:pt x="206" y="155"/>
                        <a:pt x="206" y="155"/>
                      </a:cubicBezTo>
                      <a:cubicBezTo>
                        <a:pt x="206" y="155"/>
                        <a:pt x="206" y="155"/>
                        <a:pt x="206" y="155"/>
                      </a:cubicBezTo>
                      <a:close/>
                      <a:moveTo>
                        <a:pt x="205" y="153"/>
                      </a:moveTo>
                      <a:cubicBezTo>
                        <a:pt x="205" y="152"/>
                        <a:pt x="205" y="152"/>
                        <a:pt x="205" y="152"/>
                      </a:cubicBezTo>
                      <a:cubicBezTo>
                        <a:pt x="207" y="152"/>
                        <a:pt x="207" y="152"/>
                        <a:pt x="207" y="152"/>
                      </a:cubicBezTo>
                      <a:cubicBezTo>
                        <a:pt x="207" y="153"/>
                        <a:pt x="207" y="153"/>
                        <a:pt x="207" y="153"/>
                      </a:cubicBezTo>
                      <a:cubicBezTo>
                        <a:pt x="206" y="154"/>
                        <a:pt x="206" y="154"/>
                        <a:pt x="206" y="154"/>
                      </a:cubicBezTo>
                      <a:cubicBezTo>
                        <a:pt x="205" y="153"/>
                        <a:pt x="205" y="153"/>
                        <a:pt x="205" y="153"/>
                      </a:cubicBezTo>
                      <a:cubicBezTo>
                        <a:pt x="205" y="153"/>
                        <a:pt x="205" y="153"/>
                        <a:pt x="205" y="153"/>
                      </a:cubicBezTo>
                      <a:close/>
                      <a:moveTo>
                        <a:pt x="206" y="151"/>
                      </a:moveTo>
                      <a:cubicBezTo>
                        <a:pt x="207" y="150"/>
                        <a:pt x="207" y="150"/>
                        <a:pt x="207" y="150"/>
                      </a:cubicBezTo>
                      <a:cubicBezTo>
                        <a:pt x="207" y="149"/>
                        <a:pt x="207" y="149"/>
                        <a:pt x="207" y="149"/>
                      </a:cubicBezTo>
                      <a:cubicBezTo>
                        <a:pt x="208" y="151"/>
                        <a:pt x="208" y="151"/>
                        <a:pt x="208" y="151"/>
                      </a:cubicBezTo>
                      <a:cubicBezTo>
                        <a:pt x="207" y="151"/>
                        <a:pt x="207" y="151"/>
                        <a:pt x="207" y="151"/>
                      </a:cubicBezTo>
                      <a:cubicBezTo>
                        <a:pt x="206" y="152"/>
                        <a:pt x="206" y="152"/>
                        <a:pt x="206" y="152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ubicBezTo>
                        <a:pt x="206" y="151"/>
                        <a:pt x="206" y="151"/>
                        <a:pt x="206" y="151"/>
                      </a:cubicBezTo>
                      <a:close/>
                      <a:moveTo>
                        <a:pt x="203" y="152"/>
                      </a:moveTo>
                      <a:cubicBezTo>
                        <a:pt x="203" y="151"/>
                        <a:pt x="203" y="151"/>
                        <a:pt x="203" y="151"/>
                      </a:cubicBezTo>
                      <a:cubicBezTo>
                        <a:pt x="204" y="149"/>
                        <a:pt x="204" y="149"/>
                        <a:pt x="204" y="149"/>
                      </a:cubicBezTo>
                      <a:cubicBezTo>
                        <a:pt x="204" y="148"/>
                        <a:pt x="204" y="148"/>
                        <a:pt x="204" y="148"/>
                      </a:cubicBezTo>
                      <a:cubicBezTo>
                        <a:pt x="203" y="148"/>
                        <a:pt x="203" y="148"/>
                        <a:pt x="203" y="148"/>
                      </a:cubicBezTo>
                      <a:cubicBezTo>
                        <a:pt x="203" y="148"/>
                        <a:pt x="203" y="148"/>
                        <a:pt x="203" y="148"/>
                      </a:cubicBezTo>
                      <a:cubicBezTo>
                        <a:pt x="203" y="147"/>
                        <a:pt x="203" y="147"/>
                        <a:pt x="203" y="147"/>
                      </a:cubicBezTo>
                      <a:cubicBezTo>
                        <a:pt x="203" y="147"/>
                        <a:pt x="203" y="147"/>
                        <a:pt x="203" y="147"/>
                      </a:cubicBezTo>
                      <a:cubicBezTo>
                        <a:pt x="204" y="146"/>
                        <a:pt x="204" y="146"/>
                        <a:pt x="204" y="146"/>
                      </a:cubicBezTo>
                      <a:cubicBezTo>
                        <a:pt x="205" y="147"/>
                        <a:pt x="205" y="147"/>
                        <a:pt x="205" y="147"/>
                      </a:cubicBezTo>
                      <a:cubicBezTo>
                        <a:pt x="206" y="147"/>
                        <a:pt x="206" y="147"/>
                        <a:pt x="206" y="147"/>
                      </a:cubicBezTo>
                      <a:cubicBezTo>
                        <a:pt x="207" y="148"/>
                        <a:pt x="207" y="148"/>
                        <a:pt x="207" y="148"/>
                      </a:cubicBezTo>
                      <a:cubicBezTo>
                        <a:pt x="207" y="149"/>
                        <a:pt x="207" y="149"/>
                        <a:pt x="207" y="149"/>
                      </a:cubicBezTo>
                      <a:cubicBezTo>
                        <a:pt x="206" y="150"/>
                        <a:pt x="206" y="150"/>
                        <a:pt x="206" y="150"/>
                      </a:cubicBezTo>
                      <a:cubicBezTo>
                        <a:pt x="205" y="150"/>
                        <a:pt x="205" y="150"/>
                        <a:pt x="205" y="150"/>
                      </a:cubicBezTo>
                      <a:cubicBezTo>
                        <a:pt x="205" y="149"/>
                        <a:pt x="205" y="149"/>
                        <a:pt x="205" y="149"/>
                      </a:cubicBezTo>
                      <a:cubicBezTo>
                        <a:pt x="205" y="149"/>
                        <a:pt x="205" y="149"/>
                        <a:pt x="205" y="149"/>
                      </a:cubicBezTo>
                      <a:cubicBezTo>
                        <a:pt x="205" y="150"/>
                        <a:pt x="205" y="150"/>
                        <a:pt x="205" y="150"/>
                      </a:cubicBezTo>
                      <a:cubicBezTo>
                        <a:pt x="204" y="151"/>
                        <a:pt x="204" y="151"/>
                        <a:pt x="204" y="151"/>
                      </a:cubicBezTo>
                      <a:cubicBezTo>
                        <a:pt x="205" y="151"/>
                        <a:pt x="205" y="151"/>
                        <a:pt x="205" y="151"/>
                      </a:cubicBezTo>
                      <a:cubicBezTo>
                        <a:pt x="204" y="152"/>
                        <a:pt x="204" y="152"/>
                        <a:pt x="204" y="152"/>
                      </a:cubicBezTo>
                      <a:cubicBezTo>
                        <a:pt x="204" y="151"/>
                        <a:pt x="204" y="151"/>
                        <a:pt x="204" y="151"/>
                      </a:cubicBezTo>
                      <a:cubicBezTo>
                        <a:pt x="204" y="152"/>
                        <a:pt x="204" y="152"/>
                        <a:pt x="204" y="152"/>
                      </a:cubicBezTo>
                      <a:cubicBezTo>
                        <a:pt x="203" y="152"/>
                        <a:pt x="203" y="152"/>
                        <a:pt x="203" y="152"/>
                      </a:cubicBezTo>
                      <a:close/>
                      <a:moveTo>
                        <a:pt x="201" y="151"/>
                      </a:moveTo>
                      <a:cubicBezTo>
                        <a:pt x="200" y="150"/>
                        <a:pt x="200" y="150"/>
                        <a:pt x="200" y="150"/>
                      </a:cubicBezTo>
                      <a:cubicBezTo>
                        <a:pt x="201" y="149"/>
                        <a:pt x="201" y="149"/>
                        <a:pt x="201" y="149"/>
                      </a:cubicBezTo>
                      <a:cubicBezTo>
                        <a:pt x="200" y="149"/>
                        <a:pt x="200" y="149"/>
                        <a:pt x="200" y="149"/>
                      </a:cubicBezTo>
                      <a:cubicBezTo>
                        <a:pt x="200" y="148"/>
                        <a:pt x="200" y="148"/>
                        <a:pt x="200" y="148"/>
                      </a:cubicBezTo>
                      <a:cubicBezTo>
                        <a:pt x="201" y="148"/>
                        <a:pt x="201" y="148"/>
                        <a:pt x="201" y="148"/>
                      </a:cubicBezTo>
                      <a:cubicBezTo>
                        <a:pt x="201" y="148"/>
                        <a:pt x="201" y="148"/>
                        <a:pt x="201" y="148"/>
                      </a:cubicBezTo>
                      <a:cubicBezTo>
                        <a:pt x="201" y="147"/>
                        <a:pt x="201" y="147"/>
                        <a:pt x="201" y="147"/>
                      </a:cubicBezTo>
                      <a:cubicBezTo>
                        <a:pt x="202" y="147"/>
                        <a:pt x="202" y="147"/>
                        <a:pt x="202" y="147"/>
                      </a:cubicBezTo>
                      <a:cubicBezTo>
                        <a:pt x="203" y="148"/>
                        <a:pt x="203" y="148"/>
                        <a:pt x="203" y="148"/>
                      </a:cubicBezTo>
                      <a:cubicBezTo>
                        <a:pt x="202" y="149"/>
                        <a:pt x="202" y="149"/>
                        <a:pt x="202" y="149"/>
                      </a:cubicBezTo>
                      <a:cubicBezTo>
                        <a:pt x="202" y="149"/>
                        <a:pt x="202" y="149"/>
                        <a:pt x="202" y="149"/>
                      </a:cubicBezTo>
                      <a:cubicBezTo>
                        <a:pt x="203" y="149"/>
                        <a:pt x="203" y="149"/>
                        <a:pt x="203" y="149"/>
                      </a:cubicBezTo>
                      <a:cubicBezTo>
                        <a:pt x="203" y="149"/>
                        <a:pt x="203" y="149"/>
                        <a:pt x="203" y="149"/>
                      </a:cubicBezTo>
                      <a:cubicBezTo>
                        <a:pt x="202" y="151"/>
                        <a:pt x="202" y="151"/>
                        <a:pt x="202" y="151"/>
                      </a:cubicBezTo>
                      <a:cubicBezTo>
                        <a:pt x="201" y="152"/>
                        <a:pt x="201" y="152"/>
                        <a:pt x="201" y="152"/>
                      </a:cubicBezTo>
                      <a:cubicBezTo>
                        <a:pt x="201" y="153"/>
                        <a:pt x="201" y="153"/>
                        <a:pt x="201" y="153"/>
                      </a:cubicBezTo>
                      <a:cubicBezTo>
                        <a:pt x="201" y="153"/>
                        <a:pt x="201" y="153"/>
                        <a:pt x="201" y="153"/>
                      </a:cubicBezTo>
                      <a:cubicBezTo>
                        <a:pt x="200" y="154"/>
                        <a:pt x="200" y="154"/>
                        <a:pt x="200" y="154"/>
                      </a:cubicBezTo>
                      <a:cubicBezTo>
                        <a:pt x="200" y="153"/>
                        <a:pt x="200" y="153"/>
                        <a:pt x="200" y="153"/>
                      </a:cubicBezTo>
                      <a:cubicBezTo>
                        <a:pt x="200" y="152"/>
                        <a:pt x="200" y="152"/>
                        <a:pt x="200" y="152"/>
                      </a:cubicBezTo>
                      <a:cubicBezTo>
                        <a:pt x="199" y="154"/>
                        <a:pt x="199" y="154"/>
                        <a:pt x="199" y="154"/>
                      </a:cubicBezTo>
                      <a:cubicBezTo>
                        <a:pt x="199" y="153"/>
                        <a:pt x="199" y="153"/>
                        <a:pt x="199" y="153"/>
                      </a:cubicBezTo>
                      <a:cubicBezTo>
                        <a:pt x="199" y="153"/>
                        <a:pt x="199" y="153"/>
                        <a:pt x="199" y="153"/>
                      </a:cubicBezTo>
                      <a:cubicBezTo>
                        <a:pt x="199" y="152"/>
                        <a:pt x="199" y="152"/>
                        <a:pt x="199" y="152"/>
                      </a:cubicBezTo>
                      <a:cubicBezTo>
                        <a:pt x="199" y="152"/>
                        <a:pt x="199" y="152"/>
                        <a:pt x="199" y="152"/>
                      </a:cubicBezTo>
                      <a:cubicBezTo>
                        <a:pt x="200" y="151"/>
                        <a:pt x="200" y="151"/>
                        <a:pt x="200" y="151"/>
                      </a:cubicBezTo>
                      <a:cubicBezTo>
                        <a:pt x="200" y="152"/>
                        <a:pt x="200" y="152"/>
                        <a:pt x="200" y="152"/>
                      </a:cubicBezTo>
                      <a:cubicBezTo>
                        <a:pt x="201" y="151"/>
                        <a:pt x="201" y="151"/>
                        <a:pt x="201" y="151"/>
                      </a:cubicBezTo>
                      <a:cubicBezTo>
                        <a:pt x="201" y="151"/>
                        <a:pt x="201" y="151"/>
                        <a:pt x="201" y="151"/>
                      </a:cubicBezTo>
                      <a:close/>
                      <a:moveTo>
                        <a:pt x="200" y="144"/>
                      </a:moveTo>
                      <a:cubicBezTo>
                        <a:pt x="201" y="144"/>
                        <a:pt x="201" y="144"/>
                        <a:pt x="201" y="144"/>
                      </a:cubicBezTo>
                      <a:cubicBezTo>
                        <a:pt x="201" y="144"/>
                        <a:pt x="201" y="144"/>
                        <a:pt x="201" y="144"/>
                      </a:cubicBezTo>
                      <a:cubicBezTo>
                        <a:pt x="200" y="144"/>
                        <a:pt x="200" y="144"/>
                        <a:pt x="200" y="144"/>
                      </a:cubicBezTo>
                      <a:close/>
                      <a:moveTo>
                        <a:pt x="198" y="144"/>
                      </a:moveTo>
                      <a:cubicBezTo>
                        <a:pt x="199" y="144"/>
                        <a:pt x="199" y="144"/>
                        <a:pt x="199" y="144"/>
                      </a:cubicBezTo>
                      <a:cubicBezTo>
                        <a:pt x="199" y="143"/>
                        <a:pt x="199" y="143"/>
                        <a:pt x="199" y="143"/>
                      </a:cubicBezTo>
                      <a:cubicBezTo>
                        <a:pt x="200" y="143"/>
                        <a:pt x="200" y="143"/>
                        <a:pt x="200" y="143"/>
                      </a:cubicBezTo>
                      <a:cubicBezTo>
                        <a:pt x="200" y="144"/>
                        <a:pt x="200" y="144"/>
                        <a:pt x="200" y="144"/>
                      </a:cubicBezTo>
                      <a:cubicBezTo>
                        <a:pt x="200" y="146"/>
                        <a:pt x="200" y="146"/>
                        <a:pt x="200" y="146"/>
                      </a:cubicBezTo>
                      <a:cubicBezTo>
                        <a:pt x="200" y="147"/>
                        <a:pt x="200" y="147"/>
                        <a:pt x="200" y="147"/>
                      </a:cubicBezTo>
                      <a:cubicBezTo>
                        <a:pt x="199" y="147"/>
                        <a:pt x="199" y="147"/>
                        <a:pt x="199" y="147"/>
                      </a:cubicBezTo>
                      <a:cubicBezTo>
                        <a:pt x="199" y="149"/>
                        <a:pt x="199" y="149"/>
                        <a:pt x="199" y="149"/>
                      </a:cubicBezTo>
                      <a:cubicBezTo>
                        <a:pt x="199" y="149"/>
                        <a:pt x="199" y="149"/>
                        <a:pt x="199" y="149"/>
                      </a:cubicBezTo>
                      <a:cubicBezTo>
                        <a:pt x="198" y="150"/>
                        <a:pt x="198" y="150"/>
                        <a:pt x="198" y="150"/>
                      </a:cubicBezTo>
                      <a:cubicBezTo>
                        <a:pt x="198" y="151"/>
                        <a:pt x="198" y="151"/>
                        <a:pt x="198" y="151"/>
                      </a:cubicBezTo>
                      <a:cubicBezTo>
                        <a:pt x="198" y="152"/>
                        <a:pt x="198" y="152"/>
                        <a:pt x="198" y="152"/>
                      </a:cubicBezTo>
                      <a:cubicBezTo>
                        <a:pt x="198" y="152"/>
                        <a:pt x="198" y="152"/>
                        <a:pt x="198" y="152"/>
                      </a:cubicBezTo>
                      <a:cubicBezTo>
                        <a:pt x="198" y="152"/>
                        <a:pt x="198" y="152"/>
                        <a:pt x="198" y="152"/>
                      </a:cubicBezTo>
                      <a:cubicBezTo>
                        <a:pt x="198" y="151"/>
                        <a:pt x="198" y="151"/>
                        <a:pt x="198" y="151"/>
                      </a:cubicBezTo>
                      <a:cubicBezTo>
                        <a:pt x="197" y="151"/>
                        <a:pt x="197" y="151"/>
                        <a:pt x="197" y="151"/>
                      </a:cubicBezTo>
                      <a:cubicBezTo>
                        <a:pt x="197" y="150"/>
                        <a:pt x="197" y="150"/>
                        <a:pt x="197" y="150"/>
                      </a:cubicBezTo>
                      <a:cubicBezTo>
                        <a:pt x="197" y="149"/>
                        <a:pt x="197" y="149"/>
                        <a:pt x="197" y="149"/>
                      </a:cubicBezTo>
                      <a:cubicBezTo>
                        <a:pt x="198" y="149"/>
                        <a:pt x="198" y="149"/>
                        <a:pt x="198" y="149"/>
                      </a:cubicBezTo>
                      <a:cubicBezTo>
                        <a:pt x="198" y="149"/>
                        <a:pt x="198" y="149"/>
                        <a:pt x="198" y="149"/>
                      </a:cubicBezTo>
                      <a:cubicBezTo>
                        <a:pt x="198" y="148"/>
                        <a:pt x="198" y="148"/>
                        <a:pt x="198" y="148"/>
                      </a:cubicBezTo>
                      <a:cubicBezTo>
                        <a:pt x="198" y="149"/>
                        <a:pt x="198" y="149"/>
                        <a:pt x="198" y="149"/>
                      </a:cubicBezTo>
                      <a:cubicBezTo>
                        <a:pt x="197" y="149"/>
                        <a:pt x="197" y="149"/>
                        <a:pt x="197" y="149"/>
                      </a:cubicBezTo>
                      <a:cubicBezTo>
                        <a:pt x="197" y="148"/>
                        <a:pt x="197" y="148"/>
                        <a:pt x="197" y="148"/>
                      </a:cubicBezTo>
                      <a:cubicBezTo>
                        <a:pt x="198" y="148"/>
                        <a:pt x="198" y="148"/>
                        <a:pt x="198" y="148"/>
                      </a:cubicBezTo>
                      <a:cubicBezTo>
                        <a:pt x="198" y="147"/>
                        <a:pt x="198" y="147"/>
                        <a:pt x="198" y="147"/>
                      </a:cubicBezTo>
                      <a:cubicBezTo>
                        <a:pt x="197" y="147"/>
                        <a:pt x="197" y="147"/>
                        <a:pt x="197" y="147"/>
                      </a:cubicBezTo>
                      <a:cubicBezTo>
                        <a:pt x="197" y="147"/>
                        <a:pt x="197" y="147"/>
                        <a:pt x="197" y="147"/>
                      </a:cubicBezTo>
                      <a:cubicBezTo>
                        <a:pt x="198" y="147"/>
                        <a:pt x="198" y="147"/>
                        <a:pt x="198" y="147"/>
                      </a:cubicBezTo>
                      <a:cubicBezTo>
                        <a:pt x="198" y="146"/>
                        <a:pt x="198" y="146"/>
                        <a:pt x="198" y="146"/>
                      </a:cubicBezTo>
                      <a:cubicBezTo>
                        <a:pt x="198" y="145"/>
                        <a:pt x="198" y="145"/>
                        <a:pt x="198" y="145"/>
                      </a:cubicBezTo>
                      <a:cubicBezTo>
                        <a:pt x="199" y="145"/>
                        <a:pt x="199" y="145"/>
                        <a:pt x="199" y="145"/>
                      </a:cubicBezTo>
                      <a:cubicBezTo>
                        <a:pt x="198" y="144"/>
                        <a:pt x="198" y="144"/>
                        <a:pt x="198" y="144"/>
                      </a:cubicBezTo>
                      <a:cubicBezTo>
                        <a:pt x="198" y="144"/>
                        <a:pt x="198" y="144"/>
                        <a:pt x="198" y="144"/>
                      </a:cubicBezTo>
                      <a:close/>
                      <a:moveTo>
                        <a:pt x="196" y="144"/>
                      </a:moveTo>
                      <a:cubicBezTo>
                        <a:pt x="197" y="144"/>
                        <a:pt x="197" y="144"/>
                        <a:pt x="197" y="144"/>
                      </a:cubicBezTo>
                      <a:cubicBezTo>
                        <a:pt x="197" y="144"/>
                        <a:pt x="197" y="144"/>
                        <a:pt x="197" y="144"/>
                      </a:cubicBezTo>
                      <a:cubicBezTo>
                        <a:pt x="197" y="145"/>
                        <a:pt x="197" y="145"/>
                        <a:pt x="197" y="145"/>
                      </a:cubicBezTo>
                      <a:cubicBezTo>
                        <a:pt x="197" y="146"/>
                        <a:pt x="197" y="146"/>
                        <a:pt x="197" y="146"/>
                      </a:cubicBezTo>
                      <a:cubicBezTo>
                        <a:pt x="196" y="146"/>
                        <a:pt x="196" y="146"/>
                        <a:pt x="196" y="146"/>
                      </a:cubicBezTo>
                      <a:cubicBezTo>
                        <a:pt x="196" y="145"/>
                        <a:pt x="196" y="145"/>
                        <a:pt x="196" y="145"/>
                      </a:cubicBezTo>
                      <a:cubicBezTo>
                        <a:pt x="196" y="145"/>
                        <a:pt x="196" y="145"/>
                        <a:pt x="196" y="145"/>
                      </a:cubicBezTo>
                      <a:cubicBezTo>
                        <a:pt x="196" y="145"/>
                        <a:pt x="196" y="145"/>
                        <a:pt x="196" y="145"/>
                      </a:cubicBezTo>
                      <a:cubicBezTo>
                        <a:pt x="196" y="144"/>
                        <a:pt x="196" y="144"/>
                        <a:pt x="196" y="144"/>
                      </a:cubicBezTo>
                      <a:close/>
                      <a:moveTo>
                        <a:pt x="201" y="146"/>
                      </a:moveTo>
                      <a:cubicBezTo>
                        <a:pt x="201" y="145"/>
                        <a:pt x="201" y="145"/>
                        <a:pt x="201" y="145"/>
                      </a:cubicBezTo>
                      <a:cubicBezTo>
                        <a:pt x="201" y="144"/>
                        <a:pt x="201" y="144"/>
                        <a:pt x="201" y="144"/>
                      </a:cubicBezTo>
                      <a:cubicBezTo>
                        <a:pt x="202" y="144"/>
                        <a:pt x="202" y="144"/>
                        <a:pt x="202" y="144"/>
                      </a:cubicBezTo>
                      <a:cubicBezTo>
                        <a:pt x="203" y="144"/>
                        <a:pt x="203" y="144"/>
                        <a:pt x="203" y="144"/>
                      </a:cubicBezTo>
                      <a:cubicBezTo>
                        <a:pt x="202" y="143"/>
                        <a:pt x="202" y="143"/>
                        <a:pt x="202" y="143"/>
                      </a:cubicBezTo>
                      <a:cubicBezTo>
                        <a:pt x="203" y="143"/>
                        <a:pt x="203" y="143"/>
                        <a:pt x="203" y="143"/>
                      </a:cubicBezTo>
                      <a:cubicBezTo>
                        <a:pt x="202" y="142"/>
                        <a:pt x="202" y="142"/>
                        <a:pt x="202" y="142"/>
                      </a:cubicBezTo>
                      <a:cubicBezTo>
                        <a:pt x="202" y="141"/>
                        <a:pt x="202" y="141"/>
                        <a:pt x="202" y="141"/>
                      </a:cubicBezTo>
                      <a:cubicBezTo>
                        <a:pt x="203" y="140"/>
                        <a:pt x="203" y="140"/>
                        <a:pt x="203" y="140"/>
                      </a:cubicBezTo>
                      <a:cubicBezTo>
                        <a:pt x="203" y="138"/>
                        <a:pt x="203" y="138"/>
                        <a:pt x="203" y="138"/>
                      </a:cubicBezTo>
                      <a:cubicBezTo>
                        <a:pt x="204" y="136"/>
                        <a:pt x="204" y="136"/>
                        <a:pt x="204" y="136"/>
                      </a:cubicBezTo>
                      <a:cubicBezTo>
                        <a:pt x="204" y="137"/>
                        <a:pt x="204" y="137"/>
                        <a:pt x="204" y="137"/>
                      </a:cubicBezTo>
                      <a:cubicBezTo>
                        <a:pt x="204" y="138"/>
                        <a:pt x="204" y="138"/>
                        <a:pt x="204" y="138"/>
                      </a:cubicBezTo>
                      <a:cubicBezTo>
                        <a:pt x="205" y="138"/>
                        <a:pt x="205" y="138"/>
                        <a:pt x="205" y="138"/>
                      </a:cubicBezTo>
                      <a:cubicBezTo>
                        <a:pt x="206" y="139"/>
                        <a:pt x="206" y="139"/>
                        <a:pt x="206" y="139"/>
                      </a:cubicBezTo>
                      <a:cubicBezTo>
                        <a:pt x="206" y="142"/>
                        <a:pt x="206" y="142"/>
                        <a:pt x="206" y="142"/>
                      </a:cubicBezTo>
                      <a:cubicBezTo>
                        <a:pt x="206" y="143"/>
                        <a:pt x="206" y="143"/>
                        <a:pt x="206" y="143"/>
                      </a:cubicBezTo>
                      <a:cubicBezTo>
                        <a:pt x="205" y="143"/>
                        <a:pt x="205" y="143"/>
                        <a:pt x="205" y="143"/>
                      </a:cubicBezTo>
                      <a:cubicBezTo>
                        <a:pt x="205" y="141"/>
                        <a:pt x="205" y="141"/>
                        <a:pt x="205" y="141"/>
                      </a:cubicBezTo>
                      <a:cubicBezTo>
                        <a:pt x="205" y="139"/>
                        <a:pt x="205" y="139"/>
                        <a:pt x="205" y="139"/>
                      </a:cubicBezTo>
                      <a:cubicBezTo>
                        <a:pt x="205" y="140"/>
                        <a:pt x="205" y="140"/>
                        <a:pt x="205" y="140"/>
                      </a:cubicBezTo>
                      <a:cubicBezTo>
                        <a:pt x="205" y="143"/>
                        <a:pt x="205" y="143"/>
                        <a:pt x="205" y="143"/>
                      </a:cubicBezTo>
                      <a:cubicBezTo>
                        <a:pt x="204" y="143"/>
                        <a:pt x="204" y="143"/>
                        <a:pt x="204" y="143"/>
                      </a:cubicBezTo>
                      <a:cubicBezTo>
                        <a:pt x="204" y="144"/>
                        <a:pt x="204" y="144"/>
                        <a:pt x="204" y="144"/>
                      </a:cubicBezTo>
                      <a:cubicBezTo>
                        <a:pt x="204" y="144"/>
                        <a:pt x="204" y="144"/>
                        <a:pt x="204" y="144"/>
                      </a:cubicBezTo>
                      <a:cubicBezTo>
                        <a:pt x="203" y="144"/>
                        <a:pt x="203" y="144"/>
                        <a:pt x="203" y="144"/>
                      </a:cubicBezTo>
                      <a:cubicBezTo>
                        <a:pt x="203" y="145"/>
                        <a:pt x="203" y="145"/>
                        <a:pt x="203" y="145"/>
                      </a:cubicBezTo>
                      <a:cubicBezTo>
                        <a:pt x="202" y="146"/>
                        <a:pt x="202" y="146"/>
                        <a:pt x="202" y="146"/>
                      </a:cubicBezTo>
                      <a:cubicBezTo>
                        <a:pt x="201" y="147"/>
                        <a:pt x="201" y="147"/>
                        <a:pt x="201" y="147"/>
                      </a:cubicBezTo>
                      <a:cubicBezTo>
                        <a:pt x="201" y="146"/>
                        <a:pt x="201" y="146"/>
                        <a:pt x="201" y="146"/>
                      </a:cubicBezTo>
                      <a:close/>
                      <a:moveTo>
                        <a:pt x="198" y="137"/>
                      </a:moveTo>
                      <a:cubicBezTo>
                        <a:pt x="200" y="137"/>
                        <a:pt x="200" y="137"/>
                        <a:pt x="200" y="137"/>
                      </a:cubicBezTo>
                      <a:cubicBezTo>
                        <a:pt x="200" y="137"/>
                        <a:pt x="200" y="137"/>
                        <a:pt x="200" y="137"/>
                      </a:cubicBezTo>
                      <a:cubicBezTo>
                        <a:pt x="200" y="138"/>
                        <a:pt x="200" y="138"/>
                        <a:pt x="200" y="138"/>
                      </a:cubicBezTo>
                      <a:cubicBezTo>
                        <a:pt x="200" y="138"/>
                        <a:pt x="200" y="138"/>
                        <a:pt x="200" y="138"/>
                      </a:cubicBezTo>
                      <a:cubicBezTo>
                        <a:pt x="200" y="139"/>
                        <a:pt x="200" y="139"/>
                        <a:pt x="200" y="139"/>
                      </a:cubicBezTo>
                      <a:cubicBezTo>
                        <a:pt x="201" y="138"/>
                        <a:pt x="201" y="138"/>
                        <a:pt x="201" y="138"/>
                      </a:cubicBezTo>
                      <a:cubicBezTo>
                        <a:pt x="201" y="138"/>
                        <a:pt x="201" y="138"/>
                        <a:pt x="201" y="138"/>
                      </a:cubicBezTo>
                      <a:cubicBezTo>
                        <a:pt x="202" y="139"/>
                        <a:pt x="202" y="139"/>
                        <a:pt x="202" y="139"/>
                      </a:cubicBezTo>
                      <a:cubicBezTo>
                        <a:pt x="202" y="139"/>
                        <a:pt x="202" y="139"/>
                        <a:pt x="202" y="139"/>
                      </a:cubicBezTo>
                      <a:cubicBezTo>
                        <a:pt x="202" y="139"/>
                        <a:pt x="202" y="139"/>
                        <a:pt x="202" y="139"/>
                      </a:cubicBezTo>
                      <a:cubicBezTo>
                        <a:pt x="202" y="140"/>
                        <a:pt x="202" y="140"/>
                        <a:pt x="202" y="140"/>
                      </a:cubicBezTo>
                      <a:cubicBezTo>
                        <a:pt x="201" y="140"/>
                        <a:pt x="201" y="140"/>
                        <a:pt x="201" y="140"/>
                      </a:cubicBezTo>
                      <a:cubicBezTo>
                        <a:pt x="201" y="140"/>
                        <a:pt x="201" y="140"/>
                        <a:pt x="201" y="140"/>
                      </a:cubicBezTo>
                      <a:cubicBezTo>
                        <a:pt x="200" y="139"/>
                        <a:pt x="200" y="139"/>
                        <a:pt x="200" y="139"/>
                      </a:cubicBezTo>
                      <a:cubicBezTo>
                        <a:pt x="199" y="138"/>
                        <a:pt x="199" y="138"/>
                        <a:pt x="199" y="138"/>
                      </a:cubicBezTo>
                      <a:cubicBezTo>
                        <a:pt x="199" y="139"/>
                        <a:pt x="199" y="139"/>
                        <a:pt x="199" y="139"/>
                      </a:cubicBezTo>
                      <a:cubicBezTo>
                        <a:pt x="200" y="140"/>
                        <a:pt x="200" y="140"/>
                        <a:pt x="200" y="140"/>
                      </a:cubicBezTo>
                      <a:cubicBezTo>
                        <a:pt x="200" y="141"/>
                        <a:pt x="200" y="141"/>
                        <a:pt x="200" y="141"/>
                      </a:cubicBezTo>
                      <a:cubicBezTo>
                        <a:pt x="201" y="141"/>
                        <a:pt x="201" y="141"/>
                        <a:pt x="201" y="141"/>
                      </a:cubicBezTo>
                      <a:cubicBezTo>
                        <a:pt x="201" y="142"/>
                        <a:pt x="201" y="142"/>
                        <a:pt x="201" y="142"/>
                      </a:cubicBezTo>
                      <a:cubicBezTo>
                        <a:pt x="201" y="142"/>
                        <a:pt x="201" y="142"/>
                        <a:pt x="201" y="142"/>
                      </a:cubicBezTo>
                      <a:cubicBezTo>
                        <a:pt x="201" y="143"/>
                        <a:pt x="201" y="143"/>
                        <a:pt x="201" y="143"/>
                      </a:cubicBezTo>
                      <a:cubicBezTo>
                        <a:pt x="200" y="143"/>
                        <a:pt x="200" y="143"/>
                        <a:pt x="200" y="143"/>
                      </a:cubicBezTo>
                      <a:cubicBezTo>
                        <a:pt x="200" y="142"/>
                        <a:pt x="200" y="142"/>
                        <a:pt x="200" y="142"/>
                      </a:cubicBezTo>
                      <a:cubicBezTo>
                        <a:pt x="199" y="142"/>
                        <a:pt x="199" y="142"/>
                        <a:pt x="199" y="142"/>
                      </a:cubicBezTo>
                      <a:cubicBezTo>
                        <a:pt x="198" y="140"/>
                        <a:pt x="198" y="140"/>
                        <a:pt x="198" y="140"/>
                      </a:cubicBezTo>
                      <a:cubicBezTo>
                        <a:pt x="198" y="141"/>
                        <a:pt x="198" y="141"/>
                        <a:pt x="198" y="141"/>
                      </a:cubicBezTo>
                      <a:cubicBezTo>
                        <a:pt x="199" y="142"/>
                        <a:pt x="199" y="142"/>
                        <a:pt x="199" y="142"/>
                      </a:cubicBezTo>
                      <a:cubicBezTo>
                        <a:pt x="199" y="143"/>
                        <a:pt x="199" y="143"/>
                        <a:pt x="199" y="143"/>
                      </a:cubicBezTo>
                      <a:cubicBezTo>
                        <a:pt x="198" y="143"/>
                        <a:pt x="198" y="143"/>
                        <a:pt x="198" y="143"/>
                      </a:cubicBezTo>
                      <a:cubicBezTo>
                        <a:pt x="197" y="143"/>
                        <a:pt x="197" y="143"/>
                        <a:pt x="197" y="143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ubicBezTo>
                        <a:pt x="197" y="141"/>
                        <a:pt x="197" y="141"/>
                        <a:pt x="197" y="141"/>
                      </a:cubicBezTo>
                      <a:cubicBezTo>
                        <a:pt x="197" y="141"/>
                        <a:pt x="197" y="141"/>
                        <a:pt x="197" y="141"/>
                      </a:cubicBezTo>
                      <a:cubicBezTo>
                        <a:pt x="196" y="140"/>
                        <a:pt x="196" y="140"/>
                        <a:pt x="196" y="140"/>
                      </a:cubicBezTo>
                      <a:cubicBezTo>
                        <a:pt x="197" y="139"/>
                        <a:pt x="197" y="139"/>
                        <a:pt x="197" y="139"/>
                      </a:cubicBezTo>
                      <a:cubicBezTo>
                        <a:pt x="197" y="139"/>
                        <a:pt x="197" y="139"/>
                        <a:pt x="197" y="139"/>
                      </a:cubicBezTo>
                      <a:cubicBezTo>
                        <a:pt x="198" y="139"/>
                        <a:pt x="198" y="139"/>
                        <a:pt x="198" y="139"/>
                      </a:cubicBezTo>
                      <a:cubicBezTo>
                        <a:pt x="197" y="138"/>
                        <a:pt x="197" y="138"/>
                        <a:pt x="197" y="138"/>
                      </a:cubicBezTo>
                      <a:cubicBezTo>
                        <a:pt x="197" y="137"/>
                        <a:pt x="197" y="137"/>
                        <a:pt x="197" y="137"/>
                      </a:cubicBezTo>
                      <a:cubicBezTo>
                        <a:pt x="197" y="137"/>
                        <a:pt x="197" y="137"/>
                        <a:pt x="197" y="137"/>
                      </a:cubicBezTo>
                      <a:cubicBezTo>
                        <a:pt x="198" y="137"/>
                        <a:pt x="198" y="137"/>
                        <a:pt x="198" y="137"/>
                      </a:cubicBezTo>
                      <a:cubicBezTo>
                        <a:pt x="198" y="137"/>
                        <a:pt x="198" y="137"/>
                        <a:pt x="198" y="137"/>
                      </a:cubicBezTo>
                      <a:cubicBezTo>
                        <a:pt x="198" y="137"/>
                        <a:pt x="198" y="137"/>
                        <a:pt x="198" y="137"/>
                      </a:cubicBezTo>
                      <a:close/>
                      <a:moveTo>
                        <a:pt x="199" y="136"/>
                      </a:moveTo>
                      <a:cubicBezTo>
                        <a:pt x="199" y="135"/>
                        <a:pt x="199" y="135"/>
                        <a:pt x="199" y="135"/>
                      </a:cubicBezTo>
                      <a:cubicBezTo>
                        <a:pt x="200" y="136"/>
                        <a:pt x="200" y="136"/>
                        <a:pt x="200" y="136"/>
                      </a:cubicBezTo>
                      <a:cubicBezTo>
                        <a:pt x="199" y="136"/>
                        <a:pt x="199" y="136"/>
                        <a:pt x="199" y="136"/>
                      </a:cubicBezTo>
                      <a:cubicBezTo>
                        <a:pt x="199" y="136"/>
                        <a:pt x="199" y="136"/>
                        <a:pt x="199" y="136"/>
                      </a:cubicBezTo>
                      <a:close/>
                      <a:moveTo>
                        <a:pt x="66" y="86"/>
                      </a:moveTo>
                      <a:cubicBezTo>
                        <a:pt x="66" y="86"/>
                        <a:pt x="66" y="86"/>
                        <a:pt x="66" y="86"/>
                      </a:cubicBezTo>
                      <a:cubicBezTo>
                        <a:pt x="66" y="86"/>
                        <a:pt x="66" y="86"/>
                        <a:pt x="66" y="86"/>
                      </a:cubicBezTo>
                      <a:cubicBezTo>
                        <a:pt x="66" y="86"/>
                        <a:pt x="66" y="86"/>
                        <a:pt x="66" y="86"/>
                      </a:cubicBezTo>
                      <a:cubicBezTo>
                        <a:pt x="66" y="86"/>
                        <a:pt x="66" y="86"/>
                        <a:pt x="66" y="86"/>
                      </a:cubicBezTo>
                      <a:close/>
                      <a:moveTo>
                        <a:pt x="66" y="87"/>
                      </a:moveTo>
                      <a:cubicBezTo>
                        <a:pt x="66" y="87"/>
                        <a:pt x="66" y="87"/>
                        <a:pt x="66" y="87"/>
                      </a:cubicBezTo>
                      <a:cubicBezTo>
                        <a:pt x="66" y="88"/>
                        <a:pt x="66" y="88"/>
                        <a:pt x="66" y="88"/>
                      </a:cubicBezTo>
                      <a:cubicBezTo>
                        <a:pt x="68" y="89"/>
                        <a:pt x="68" y="89"/>
                        <a:pt x="68" y="89"/>
                      </a:cubicBezTo>
                      <a:cubicBezTo>
                        <a:pt x="67" y="90"/>
                        <a:pt x="67" y="90"/>
                        <a:pt x="67" y="90"/>
                      </a:cubicBezTo>
                      <a:cubicBezTo>
                        <a:pt x="66" y="89"/>
                        <a:pt x="66" y="89"/>
                        <a:pt x="66" y="89"/>
                      </a:cubicBezTo>
                      <a:cubicBezTo>
                        <a:pt x="66" y="88"/>
                        <a:pt x="66" y="88"/>
                        <a:pt x="66" y="88"/>
                      </a:cubicBezTo>
                      <a:cubicBezTo>
                        <a:pt x="65" y="87"/>
                        <a:pt x="65" y="87"/>
                        <a:pt x="65" y="87"/>
                      </a:cubicBezTo>
                      <a:cubicBezTo>
                        <a:pt x="65" y="87"/>
                        <a:pt x="66" y="87"/>
                        <a:pt x="66" y="87"/>
                      </a:cubicBezTo>
                      <a:close/>
                      <a:moveTo>
                        <a:pt x="112" y="73"/>
                      </a:moveTo>
                      <a:cubicBezTo>
                        <a:pt x="111" y="74"/>
                        <a:pt x="111" y="74"/>
                        <a:pt x="111" y="74"/>
                      </a:cubicBezTo>
                      <a:cubicBezTo>
                        <a:pt x="111" y="76"/>
                        <a:pt x="111" y="76"/>
                        <a:pt x="111" y="76"/>
                      </a:cubicBezTo>
                      <a:cubicBezTo>
                        <a:pt x="111" y="76"/>
                        <a:pt x="111" y="76"/>
                        <a:pt x="111" y="76"/>
                      </a:cubicBezTo>
                      <a:cubicBezTo>
                        <a:pt x="111" y="75"/>
                        <a:pt x="111" y="75"/>
                        <a:pt x="111" y="75"/>
                      </a:cubicBezTo>
                      <a:cubicBezTo>
                        <a:pt x="110" y="75"/>
                        <a:pt x="110" y="75"/>
                        <a:pt x="110" y="75"/>
                      </a:cubicBezTo>
                      <a:cubicBezTo>
                        <a:pt x="109" y="75"/>
                        <a:pt x="109" y="75"/>
                        <a:pt x="109" y="75"/>
                      </a:cubicBezTo>
                      <a:cubicBezTo>
                        <a:pt x="108" y="75"/>
                        <a:pt x="108" y="75"/>
                        <a:pt x="108" y="75"/>
                      </a:cubicBezTo>
                      <a:cubicBezTo>
                        <a:pt x="108" y="74"/>
                        <a:pt x="108" y="74"/>
                        <a:pt x="108" y="74"/>
                      </a:cubicBezTo>
                      <a:cubicBezTo>
                        <a:pt x="111" y="72"/>
                        <a:pt x="111" y="72"/>
                        <a:pt x="111" y="72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lose/>
                      <a:moveTo>
                        <a:pt x="113" y="73"/>
                      </a:moveTo>
                      <a:cubicBezTo>
                        <a:pt x="113" y="73"/>
                        <a:pt x="113" y="73"/>
                        <a:pt x="113" y="73"/>
                      </a:cubicBezTo>
                      <a:cubicBezTo>
                        <a:pt x="113" y="73"/>
                        <a:pt x="113" y="73"/>
                        <a:pt x="113" y="73"/>
                      </a:cubicBezTo>
                      <a:cubicBezTo>
                        <a:pt x="113" y="72"/>
                        <a:pt x="113" y="72"/>
                        <a:pt x="113" y="72"/>
                      </a:cubicBezTo>
                      <a:cubicBezTo>
                        <a:pt x="113" y="71"/>
                        <a:pt x="113" y="71"/>
                        <a:pt x="113" y="71"/>
                      </a:cubicBezTo>
                      <a:cubicBezTo>
                        <a:pt x="112" y="71"/>
                        <a:pt x="112" y="71"/>
                        <a:pt x="112" y="71"/>
                      </a:cubicBezTo>
                      <a:cubicBezTo>
                        <a:pt x="113" y="70"/>
                        <a:pt x="113" y="70"/>
                        <a:pt x="113" y="70"/>
                      </a:cubicBezTo>
                      <a:cubicBezTo>
                        <a:pt x="114" y="70"/>
                        <a:pt x="114" y="70"/>
                        <a:pt x="114" y="70"/>
                      </a:cubicBezTo>
                      <a:cubicBezTo>
                        <a:pt x="116" y="71"/>
                        <a:pt x="116" y="71"/>
                        <a:pt x="116" y="71"/>
                      </a:cubicBezTo>
                      <a:cubicBezTo>
                        <a:pt x="116" y="72"/>
                        <a:pt x="116" y="72"/>
                        <a:pt x="116" y="72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3" y="74"/>
                        <a:pt x="113" y="74"/>
                        <a:pt x="113" y="74"/>
                      </a:cubicBezTo>
                      <a:cubicBezTo>
                        <a:pt x="113" y="73"/>
                        <a:pt x="113" y="73"/>
                        <a:pt x="113" y="73"/>
                      </a:cubicBezTo>
                      <a:close/>
                      <a:moveTo>
                        <a:pt x="121" y="68"/>
                      </a:moveTo>
                      <a:cubicBezTo>
                        <a:pt x="122" y="68"/>
                        <a:pt x="122" y="68"/>
                        <a:pt x="122" y="68"/>
                      </a:cubicBezTo>
                      <a:cubicBezTo>
                        <a:pt x="123" y="68"/>
                        <a:pt x="123" y="68"/>
                        <a:pt x="123" y="68"/>
                      </a:cubicBezTo>
                      <a:cubicBezTo>
                        <a:pt x="123" y="69"/>
                        <a:pt x="123" y="69"/>
                        <a:pt x="123" y="69"/>
                      </a:cubicBezTo>
                      <a:cubicBezTo>
                        <a:pt x="123" y="69"/>
                        <a:pt x="123" y="69"/>
                        <a:pt x="123" y="69"/>
                      </a:cubicBezTo>
                      <a:cubicBezTo>
                        <a:pt x="122" y="69"/>
                        <a:pt x="122" y="69"/>
                        <a:pt x="122" y="69"/>
                      </a:cubicBezTo>
                      <a:cubicBezTo>
                        <a:pt x="121" y="68"/>
                        <a:pt x="121" y="68"/>
                        <a:pt x="121" y="68"/>
                      </a:cubicBezTo>
                      <a:close/>
                      <a:moveTo>
                        <a:pt x="166" y="107"/>
                      </a:moveTo>
                      <a:cubicBezTo>
                        <a:pt x="167" y="107"/>
                        <a:pt x="167" y="107"/>
                        <a:pt x="167" y="107"/>
                      </a:cubicBezTo>
                      <a:cubicBezTo>
                        <a:pt x="167" y="107"/>
                        <a:pt x="167" y="107"/>
                        <a:pt x="167" y="107"/>
                      </a:cubicBezTo>
                      <a:cubicBezTo>
                        <a:pt x="167" y="107"/>
                        <a:pt x="167" y="107"/>
                        <a:pt x="167" y="107"/>
                      </a:cubicBezTo>
                      <a:cubicBezTo>
                        <a:pt x="166" y="107"/>
                        <a:pt x="166" y="107"/>
                        <a:pt x="166" y="107"/>
                      </a:cubicBezTo>
                      <a:close/>
                      <a:moveTo>
                        <a:pt x="162" y="119"/>
                      </a:moveTo>
                      <a:cubicBezTo>
                        <a:pt x="163" y="119"/>
                        <a:pt x="163" y="119"/>
                        <a:pt x="163" y="119"/>
                      </a:cubicBezTo>
                      <a:cubicBezTo>
                        <a:pt x="163" y="119"/>
                        <a:pt x="163" y="119"/>
                        <a:pt x="163" y="119"/>
                      </a:cubicBezTo>
                      <a:cubicBezTo>
                        <a:pt x="162" y="119"/>
                        <a:pt x="162" y="119"/>
                        <a:pt x="162" y="119"/>
                      </a:cubicBezTo>
                      <a:close/>
                      <a:moveTo>
                        <a:pt x="172" y="117"/>
                      </a:moveTo>
                      <a:cubicBezTo>
                        <a:pt x="173" y="116"/>
                        <a:pt x="173" y="116"/>
                        <a:pt x="173" y="116"/>
                      </a:cubicBezTo>
                      <a:cubicBezTo>
                        <a:pt x="173" y="116"/>
                        <a:pt x="173" y="116"/>
                        <a:pt x="173" y="116"/>
                      </a:cubicBezTo>
                      <a:cubicBezTo>
                        <a:pt x="173" y="117"/>
                        <a:pt x="173" y="117"/>
                        <a:pt x="173" y="117"/>
                      </a:cubicBezTo>
                      <a:cubicBezTo>
                        <a:pt x="172" y="118"/>
                        <a:pt x="172" y="118"/>
                        <a:pt x="172" y="118"/>
                      </a:cubicBezTo>
                      <a:cubicBezTo>
                        <a:pt x="172" y="117"/>
                        <a:pt x="172" y="117"/>
                        <a:pt x="172" y="117"/>
                      </a:cubicBezTo>
                      <a:close/>
                      <a:moveTo>
                        <a:pt x="165" y="109"/>
                      </a:moveTo>
                      <a:cubicBezTo>
                        <a:pt x="165" y="108"/>
                        <a:pt x="165" y="108"/>
                        <a:pt x="165" y="108"/>
                      </a:cubicBezTo>
                      <a:cubicBezTo>
                        <a:pt x="165" y="108"/>
                        <a:pt x="165" y="108"/>
                        <a:pt x="165" y="108"/>
                      </a:cubicBezTo>
                      <a:cubicBezTo>
                        <a:pt x="166" y="109"/>
                        <a:pt x="166" y="109"/>
                        <a:pt x="166" y="109"/>
                      </a:cubicBezTo>
                      <a:cubicBezTo>
                        <a:pt x="165" y="109"/>
                        <a:pt x="165" y="109"/>
                        <a:pt x="165" y="109"/>
                      </a:cubicBezTo>
                      <a:close/>
                      <a:moveTo>
                        <a:pt x="166" y="112"/>
                      </a:moveTo>
                      <a:cubicBezTo>
                        <a:pt x="166" y="111"/>
                        <a:pt x="166" y="111"/>
                        <a:pt x="166" y="111"/>
                      </a:cubicBezTo>
                      <a:cubicBezTo>
                        <a:pt x="166" y="110"/>
                        <a:pt x="166" y="110"/>
                        <a:pt x="166" y="110"/>
                      </a:cubicBezTo>
                      <a:cubicBezTo>
                        <a:pt x="167" y="110"/>
                        <a:pt x="167" y="110"/>
                        <a:pt x="167" y="110"/>
                      </a:cubicBezTo>
                      <a:cubicBezTo>
                        <a:pt x="167" y="111"/>
                        <a:pt x="167" y="111"/>
                        <a:pt x="167" y="111"/>
                      </a:cubicBezTo>
                      <a:cubicBezTo>
                        <a:pt x="168" y="111"/>
                        <a:pt x="168" y="111"/>
                        <a:pt x="168" y="111"/>
                      </a:cubicBezTo>
                      <a:cubicBezTo>
                        <a:pt x="168" y="112"/>
                        <a:pt x="168" y="112"/>
                        <a:pt x="168" y="112"/>
                      </a:cubicBezTo>
                      <a:cubicBezTo>
                        <a:pt x="167" y="112"/>
                        <a:pt x="167" y="112"/>
                        <a:pt x="167" y="112"/>
                      </a:cubicBezTo>
                      <a:cubicBezTo>
                        <a:pt x="166" y="112"/>
                        <a:pt x="166" y="112"/>
                        <a:pt x="166" y="112"/>
                      </a:cubicBezTo>
                      <a:close/>
                      <a:moveTo>
                        <a:pt x="159" y="115"/>
                      </a:moveTo>
                      <a:cubicBezTo>
                        <a:pt x="159" y="115"/>
                        <a:pt x="159" y="115"/>
                        <a:pt x="159" y="115"/>
                      </a:cubicBezTo>
                      <a:cubicBezTo>
                        <a:pt x="160" y="115"/>
                        <a:pt x="160" y="115"/>
                        <a:pt x="160" y="115"/>
                      </a:cubicBezTo>
                      <a:cubicBezTo>
                        <a:pt x="160" y="114"/>
                        <a:pt x="160" y="114"/>
                        <a:pt x="160" y="114"/>
                      </a:cubicBezTo>
                      <a:cubicBezTo>
                        <a:pt x="161" y="113"/>
                        <a:pt x="161" y="113"/>
                        <a:pt x="161" y="113"/>
                      </a:cubicBezTo>
                      <a:cubicBezTo>
                        <a:pt x="162" y="113"/>
                        <a:pt x="162" y="113"/>
                        <a:pt x="162" y="113"/>
                      </a:cubicBezTo>
                      <a:cubicBezTo>
                        <a:pt x="163" y="112"/>
                        <a:pt x="163" y="112"/>
                        <a:pt x="163" y="112"/>
                      </a:cubicBezTo>
                      <a:cubicBezTo>
                        <a:pt x="164" y="112"/>
                        <a:pt x="164" y="112"/>
                        <a:pt x="164" y="112"/>
                      </a:cubicBezTo>
                      <a:cubicBezTo>
                        <a:pt x="164" y="111"/>
                        <a:pt x="164" y="111"/>
                        <a:pt x="164" y="111"/>
                      </a:cubicBezTo>
                      <a:cubicBezTo>
                        <a:pt x="165" y="111"/>
                        <a:pt x="165" y="111"/>
                        <a:pt x="165" y="111"/>
                      </a:cubicBezTo>
                      <a:cubicBezTo>
                        <a:pt x="164" y="112"/>
                        <a:pt x="164" y="112"/>
                        <a:pt x="164" y="112"/>
                      </a:cubicBezTo>
                      <a:cubicBezTo>
                        <a:pt x="165" y="112"/>
                        <a:pt x="165" y="112"/>
                        <a:pt x="165" y="112"/>
                      </a:cubicBezTo>
                      <a:cubicBezTo>
                        <a:pt x="164" y="112"/>
                        <a:pt x="164" y="112"/>
                        <a:pt x="164" y="112"/>
                      </a:cubicBezTo>
                      <a:cubicBezTo>
                        <a:pt x="163" y="113"/>
                        <a:pt x="163" y="113"/>
                        <a:pt x="163" y="113"/>
                      </a:cubicBezTo>
                      <a:cubicBezTo>
                        <a:pt x="162" y="114"/>
                        <a:pt x="162" y="114"/>
                        <a:pt x="162" y="114"/>
                      </a:cubicBezTo>
                      <a:cubicBezTo>
                        <a:pt x="161" y="114"/>
                        <a:pt x="161" y="114"/>
                        <a:pt x="161" y="114"/>
                      </a:cubicBezTo>
                      <a:cubicBezTo>
                        <a:pt x="161" y="115"/>
                        <a:pt x="161" y="115"/>
                        <a:pt x="161" y="115"/>
                      </a:cubicBezTo>
                      <a:cubicBezTo>
                        <a:pt x="161" y="115"/>
                        <a:pt x="161" y="115"/>
                        <a:pt x="161" y="115"/>
                      </a:cubicBezTo>
                      <a:cubicBezTo>
                        <a:pt x="160" y="115"/>
                        <a:pt x="160" y="115"/>
                        <a:pt x="160" y="115"/>
                      </a:cubicBezTo>
                      <a:cubicBezTo>
                        <a:pt x="160" y="115"/>
                        <a:pt x="160" y="115"/>
                        <a:pt x="160" y="115"/>
                      </a:cubicBezTo>
                      <a:cubicBezTo>
                        <a:pt x="159" y="115"/>
                        <a:pt x="159" y="115"/>
                        <a:pt x="159" y="115"/>
                      </a:cubicBezTo>
                      <a:cubicBezTo>
                        <a:pt x="159" y="115"/>
                        <a:pt x="159" y="115"/>
                        <a:pt x="159" y="115"/>
                      </a:cubicBezTo>
                      <a:close/>
                      <a:moveTo>
                        <a:pt x="159" y="114"/>
                      </a:moveTo>
                      <a:cubicBezTo>
                        <a:pt x="160" y="113"/>
                        <a:pt x="160" y="113"/>
                        <a:pt x="160" y="113"/>
                      </a:cubicBezTo>
                      <a:cubicBezTo>
                        <a:pt x="160" y="113"/>
                        <a:pt x="160" y="113"/>
                        <a:pt x="160" y="113"/>
                      </a:cubicBezTo>
                      <a:cubicBezTo>
                        <a:pt x="159" y="114"/>
                        <a:pt x="159" y="114"/>
                        <a:pt x="159" y="114"/>
                      </a:cubicBezTo>
                      <a:cubicBezTo>
                        <a:pt x="159" y="114"/>
                        <a:pt x="159" y="114"/>
                        <a:pt x="159" y="114"/>
                      </a:cubicBezTo>
                      <a:close/>
                      <a:moveTo>
                        <a:pt x="161" y="112"/>
                      </a:moveTo>
                      <a:cubicBezTo>
                        <a:pt x="162" y="111"/>
                        <a:pt x="162" y="111"/>
                        <a:pt x="162" y="111"/>
                      </a:cubicBezTo>
                      <a:cubicBezTo>
                        <a:pt x="162" y="110"/>
                        <a:pt x="162" y="110"/>
                        <a:pt x="162" y="110"/>
                      </a:cubicBezTo>
                      <a:cubicBezTo>
                        <a:pt x="163" y="109"/>
                        <a:pt x="163" y="109"/>
                        <a:pt x="163" y="109"/>
                      </a:cubicBezTo>
                      <a:cubicBezTo>
                        <a:pt x="163" y="110"/>
                        <a:pt x="163" y="110"/>
                        <a:pt x="163" y="110"/>
                      </a:cubicBezTo>
                      <a:cubicBezTo>
                        <a:pt x="163" y="110"/>
                        <a:pt x="163" y="110"/>
                        <a:pt x="163" y="110"/>
                      </a:cubicBezTo>
                      <a:cubicBezTo>
                        <a:pt x="163" y="110"/>
                        <a:pt x="163" y="110"/>
                        <a:pt x="163" y="110"/>
                      </a:cubicBezTo>
                      <a:cubicBezTo>
                        <a:pt x="162" y="111"/>
                        <a:pt x="162" y="111"/>
                        <a:pt x="162" y="111"/>
                      </a:cubicBezTo>
                      <a:cubicBezTo>
                        <a:pt x="162" y="112"/>
                        <a:pt x="162" y="112"/>
                        <a:pt x="162" y="112"/>
                      </a:cubicBezTo>
                      <a:cubicBezTo>
                        <a:pt x="161" y="112"/>
                        <a:pt x="161" y="112"/>
                        <a:pt x="161" y="112"/>
                      </a:cubicBezTo>
                      <a:cubicBezTo>
                        <a:pt x="161" y="112"/>
                        <a:pt x="161" y="112"/>
                        <a:pt x="161" y="112"/>
                      </a:cubicBezTo>
                      <a:cubicBezTo>
                        <a:pt x="161" y="112"/>
                        <a:pt x="161" y="112"/>
                        <a:pt x="161" y="112"/>
                      </a:cubicBezTo>
                      <a:close/>
                      <a:moveTo>
                        <a:pt x="162" y="107"/>
                      </a:moveTo>
                      <a:cubicBezTo>
                        <a:pt x="163" y="106"/>
                        <a:pt x="163" y="106"/>
                        <a:pt x="163" y="106"/>
                      </a:cubicBezTo>
                      <a:cubicBezTo>
                        <a:pt x="163" y="106"/>
                        <a:pt x="163" y="106"/>
                        <a:pt x="163" y="106"/>
                      </a:cubicBezTo>
                      <a:cubicBezTo>
                        <a:pt x="163" y="107"/>
                        <a:pt x="163" y="107"/>
                        <a:pt x="163" y="107"/>
                      </a:cubicBezTo>
                      <a:cubicBezTo>
                        <a:pt x="163" y="107"/>
                        <a:pt x="163" y="107"/>
                        <a:pt x="163" y="107"/>
                      </a:cubicBezTo>
                      <a:cubicBezTo>
                        <a:pt x="163" y="107"/>
                        <a:pt x="163" y="107"/>
                        <a:pt x="163" y="107"/>
                      </a:cubicBezTo>
                      <a:cubicBezTo>
                        <a:pt x="162" y="107"/>
                        <a:pt x="162" y="107"/>
                        <a:pt x="162" y="107"/>
                      </a:cubicBezTo>
                      <a:close/>
                      <a:moveTo>
                        <a:pt x="109" y="51"/>
                      </a:moveTo>
                      <a:cubicBezTo>
                        <a:pt x="109" y="51"/>
                        <a:pt x="109" y="51"/>
                        <a:pt x="109" y="51"/>
                      </a:cubicBezTo>
                      <a:cubicBezTo>
                        <a:pt x="110" y="51"/>
                        <a:pt x="110" y="51"/>
                        <a:pt x="110" y="51"/>
                      </a:cubicBezTo>
                      <a:cubicBezTo>
                        <a:pt x="109" y="51"/>
                        <a:pt x="109" y="51"/>
                        <a:pt x="109" y="51"/>
                      </a:cubicBezTo>
                      <a:cubicBezTo>
                        <a:pt x="109" y="51"/>
                        <a:pt x="109" y="51"/>
                        <a:pt x="109" y="51"/>
                      </a:cubicBezTo>
                      <a:close/>
                      <a:moveTo>
                        <a:pt x="91" y="68"/>
                      </a:moveTo>
                      <a:cubicBezTo>
                        <a:pt x="92" y="66"/>
                        <a:pt x="92" y="66"/>
                        <a:pt x="92" y="66"/>
                      </a:cubicBezTo>
                      <a:cubicBezTo>
                        <a:pt x="92" y="66"/>
                        <a:pt x="92" y="66"/>
                        <a:pt x="92" y="66"/>
                      </a:cubicBezTo>
                      <a:cubicBezTo>
                        <a:pt x="91" y="65"/>
                        <a:pt x="91" y="65"/>
                        <a:pt x="91" y="65"/>
                      </a:cubicBezTo>
                      <a:cubicBezTo>
                        <a:pt x="91" y="64"/>
                        <a:pt x="91" y="64"/>
                        <a:pt x="91" y="64"/>
                      </a:cubicBezTo>
                      <a:cubicBezTo>
                        <a:pt x="91" y="63"/>
                        <a:pt x="91" y="63"/>
                        <a:pt x="91" y="63"/>
                      </a:cubicBezTo>
                      <a:cubicBezTo>
                        <a:pt x="90" y="62"/>
                        <a:pt x="90" y="62"/>
                        <a:pt x="90" y="62"/>
                      </a:cubicBezTo>
                      <a:cubicBezTo>
                        <a:pt x="89" y="62"/>
                        <a:pt x="89" y="62"/>
                        <a:pt x="89" y="62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7" y="63"/>
                        <a:pt x="87" y="63"/>
                        <a:pt x="87" y="63"/>
                      </a:cubicBezTo>
                      <a:cubicBezTo>
                        <a:pt x="86" y="62"/>
                        <a:pt x="86" y="62"/>
                        <a:pt x="86" y="62"/>
                      </a:cubicBezTo>
                      <a:cubicBezTo>
                        <a:pt x="86" y="61"/>
                        <a:pt x="86" y="61"/>
                        <a:pt x="86" y="61"/>
                      </a:cubicBezTo>
                      <a:cubicBezTo>
                        <a:pt x="88" y="59"/>
                        <a:pt x="88" y="59"/>
                        <a:pt x="88" y="59"/>
                      </a:cubicBezTo>
                      <a:cubicBezTo>
                        <a:pt x="89" y="57"/>
                        <a:pt x="89" y="57"/>
                        <a:pt x="89" y="57"/>
                      </a:cubicBezTo>
                      <a:cubicBezTo>
                        <a:pt x="90" y="57"/>
                        <a:pt x="90" y="57"/>
                        <a:pt x="90" y="57"/>
                      </a:cubicBezTo>
                      <a:cubicBezTo>
                        <a:pt x="90" y="59"/>
                        <a:pt x="90" y="59"/>
                        <a:pt x="90" y="59"/>
                      </a:cubicBezTo>
                      <a:cubicBezTo>
                        <a:pt x="89" y="60"/>
                        <a:pt x="89" y="60"/>
                        <a:pt x="89" y="60"/>
                      </a:cubicBezTo>
                      <a:cubicBezTo>
                        <a:pt x="90" y="60"/>
                        <a:pt x="90" y="60"/>
                        <a:pt x="90" y="60"/>
                      </a:cubicBezTo>
                      <a:cubicBezTo>
                        <a:pt x="90" y="60"/>
                        <a:pt x="90" y="60"/>
                        <a:pt x="90" y="60"/>
                      </a:cubicBezTo>
                      <a:cubicBezTo>
                        <a:pt x="91" y="61"/>
                        <a:pt x="91" y="61"/>
                        <a:pt x="91" y="61"/>
                      </a:cubicBezTo>
                      <a:cubicBezTo>
                        <a:pt x="92" y="60"/>
                        <a:pt x="92" y="60"/>
                        <a:pt x="92" y="60"/>
                      </a:cubicBezTo>
                      <a:cubicBezTo>
                        <a:pt x="94" y="60"/>
                        <a:pt x="94" y="60"/>
                        <a:pt x="94" y="60"/>
                      </a:cubicBezTo>
                      <a:cubicBezTo>
                        <a:pt x="94" y="61"/>
                        <a:pt x="94" y="61"/>
                        <a:pt x="94" y="61"/>
                      </a:cubicBezTo>
                      <a:cubicBezTo>
                        <a:pt x="94" y="62"/>
                        <a:pt x="94" y="62"/>
                        <a:pt x="94" y="62"/>
                      </a:cubicBezTo>
                      <a:cubicBezTo>
                        <a:pt x="94" y="62"/>
                        <a:pt x="94" y="62"/>
                        <a:pt x="94" y="62"/>
                      </a:cubicBezTo>
                      <a:cubicBezTo>
                        <a:pt x="94" y="63"/>
                        <a:pt x="94" y="63"/>
                        <a:pt x="94" y="63"/>
                      </a:cubicBezTo>
                      <a:cubicBezTo>
                        <a:pt x="95" y="64"/>
                        <a:pt x="95" y="64"/>
                        <a:pt x="95" y="64"/>
                      </a:cubicBezTo>
                      <a:cubicBezTo>
                        <a:pt x="95" y="64"/>
                        <a:pt x="95" y="64"/>
                        <a:pt x="95" y="64"/>
                      </a:cubicBezTo>
                      <a:cubicBezTo>
                        <a:pt x="97" y="66"/>
                        <a:pt x="97" y="66"/>
                        <a:pt x="97" y="66"/>
                      </a:cubicBezTo>
                      <a:cubicBezTo>
                        <a:pt x="97" y="67"/>
                        <a:pt x="97" y="67"/>
                        <a:pt x="97" y="67"/>
                      </a:cubicBezTo>
                      <a:cubicBezTo>
                        <a:pt x="96" y="67"/>
                        <a:pt x="96" y="67"/>
                        <a:pt x="96" y="67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3" y="67"/>
                        <a:pt x="93" y="67"/>
                        <a:pt x="93" y="67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lose/>
                      <a:moveTo>
                        <a:pt x="86" y="95"/>
                      </a:moveTo>
                      <a:cubicBezTo>
                        <a:pt x="87" y="95"/>
                        <a:pt x="87" y="95"/>
                        <a:pt x="87" y="95"/>
                      </a:cubicBezTo>
                      <a:cubicBezTo>
                        <a:pt x="88" y="95"/>
                        <a:pt x="88" y="95"/>
                        <a:pt x="88" y="95"/>
                      </a:cubicBezTo>
                      <a:cubicBezTo>
                        <a:pt x="89" y="95"/>
                        <a:pt x="89" y="95"/>
                        <a:pt x="89" y="95"/>
                      </a:cubicBezTo>
                      <a:cubicBezTo>
                        <a:pt x="89" y="95"/>
                        <a:pt x="89" y="95"/>
                        <a:pt x="89" y="95"/>
                      </a:cubicBezTo>
                      <a:cubicBezTo>
                        <a:pt x="90" y="94"/>
                        <a:pt x="90" y="94"/>
                        <a:pt x="90" y="94"/>
                      </a:cubicBezTo>
                      <a:cubicBezTo>
                        <a:pt x="91" y="94"/>
                        <a:pt x="91" y="94"/>
                        <a:pt x="91" y="94"/>
                      </a:cubicBezTo>
                      <a:cubicBezTo>
                        <a:pt x="91" y="95"/>
                        <a:pt x="91" y="95"/>
                        <a:pt x="91" y="95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2" y="97"/>
                        <a:pt x="92" y="97"/>
                        <a:pt x="92" y="97"/>
                      </a:cubicBezTo>
                      <a:cubicBezTo>
                        <a:pt x="91" y="98"/>
                        <a:pt x="91" y="98"/>
                        <a:pt x="91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8" y="98"/>
                        <a:pt x="88" y="98"/>
                        <a:pt x="88" y="98"/>
                      </a:cubicBezTo>
                      <a:cubicBezTo>
                        <a:pt x="87" y="98"/>
                        <a:pt x="87" y="98"/>
                        <a:pt x="87" y="98"/>
                      </a:cubicBezTo>
                      <a:cubicBezTo>
                        <a:pt x="86" y="96"/>
                        <a:pt x="86" y="96"/>
                        <a:pt x="86" y="96"/>
                      </a:cubicBezTo>
                      <a:cubicBezTo>
                        <a:pt x="86" y="95"/>
                        <a:pt x="86" y="95"/>
                        <a:pt x="86" y="95"/>
                      </a:cubicBezTo>
                      <a:close/>
                      <a:moveTo>
                        <a:pt x="144" y="107"/>
                      </a:moveTo>
                      <a:cubicBezTo>
                        <a:pt x="146" y="106"/>
                        <a:pt x="146" y="106"/>
                        <a:pt x="146" y="106"/>
                      </a:cubicBezTo>
                      <a:cubicBezTo>
                        <a:pt x="146" y="106"/>
                        <a:pt x="146" y="106"/>
                        <a:pt x="146" y="106"/>
                      </a:cubicBezTo>
                      <a:cubicBezTo>
                        <a:pt x="146" y="106"/>
                        <a:pt x="146" y="106"/>
                        <a:pt x="146" y="106"/>
                      </a:cubicBezTo>
                      <a:cubicBezTo>
                        <a:pt x="145" y="107"/>
                        <a:pt x="145" y="107"/>
                        <a:pt x="145" y="107"/>
                      </a:cubicBezTo>
                      <a:cubicBezTo>
                        <a:pt x="144" y="107"/>
                        <a:pt x="144" y="107"/>
                        <a:pt x="144" y="107"/>
                      </a:cubicBezTo>
                      <a:close/>
                      <a:moveTo>
                        <a:pt x="135" y="113"/>
                      </a:moveTo>
                      <a:cubicBezTo>
                        <a:pt x="136" y="113"/>
                        <a:pt x="136" y="113"/>
                        <a:pt x="136" y="113"/>
                      </a:cubicBezTo>
                      <a:cubicBezTo>
                        <a:pt x="136" y="113"/>
                        <a:pt x="136" y="113"/>
                        <a:pt x="136" y="113"/>
                      </a:cubicBezTo>
                      <a:cubicBezTo>
                        <a:pt x="136" y="113"/>
                        <a:pt x="136" y="113"/>
                        <a:pt x="136" y="113"/>
                      </a:cubicBezTo>
                      <a:cubicBezTo>
                        <a:pt x="135" y="113"/>
                        <a:pt x="135" y="113"/>
                        <a:pt x="135" y="113"/>
                      </a:cubicBezTo>
                      <a:close/>
                      <a:moveTo>
                        <a:pt x="135" y="120"/>
                      </a:moveTo>
                      <a:cubicBezTo>
                        <a:pt x="136" y="119"/>
                        <a:pt x="136" y="119"/>
                        <a:pt x="136" y="119"/>
                      </a:cubicBezTo>
                      <a:cubicBezTo>
                        <a:pt x="136" y="120"/>
                        <a:pt x="136" y="120"/>
                        <a:pt x="136" y="120"/>
                      </a:cubicBezTo>
                      <a:cubicBezTo>
                        <a:pt x="136" y="120"/>
                        <a:pt x="136" y="120"/>
                        <a:pt x="136" y="120"/>
                      </a:cubicBezTo>
                      <a:cubicBezTo>
                        <a:pt x="135" y="121"/>
                        <a:pt x="135" y="121"/>
                        <a:pt x="135" y="121"/>
                      </a:cubicBezTo>
                      <a:cubicBezTo>
                        <a:pt x="135" y="120"/>
                        <a:pt x="135" y="120"/>
                        <a:pt x="135" y="120"/>
                      </a:cubicBezTo>
                      <a:cubicBezTo>
                        <a:pt x="135" y="120"/>
                        <a:pt x="135" y="120"/>
                        <a:pt x="135" y="120"/>
                      </a:cubicBezTo>
                      <a:close/>
                      <a:moveTo>
                        <a:pt x="132" y="123"/>
                      </a:moveTo>
                      <a:cubicBezTo>
                        <a:pt x="131" y="123"/>
                        <a:pt x="131" y="123"/>
                        <a:pt x="131" y="123"/>
                      </a:cubicBezTo>
                      <a:cubicBezTo>
                        <a:pt x="132" y="123"/>
                        <a:pt x="132" y="123"/>
                        <a:pt x="132" y="123"/>
                      </a:cubicBezTo>
                      <a:cubicBezTo>
                        <a:pt x="132" y="123"/>
                        <a:pt x="132" y="123"/>
                        <a:pt x="132" y="123"/>
                      </a:cubicBezTo>
                      <a:cubicBezTo>
                        <a:pt x="133" y="123"/>
                        <a:pt x="133" y="123"/>
                        <a:pt x="133" y="123"/>
                      </a:cubicBezTo>
                      <a:cubicBezTo>
                        <a:pt x="133" y="123"/>
                        <a:pt x="133" y="123"/>
                        <a:pt x="133" y="123"/>
                      </a:cubicBezTo>
                      <a:cubicBezTo>
                        <a:pt x="134" y="122"/>
                        <a:pt x="134" y="122"/>
                        <a:pt x="134" y="122"/>
                      </a:cubicBezTo>
                      <a:cubicBezTo>
                        <a:pt x="133" y="122"/>
                        <a:pt x="133" y="122"/>
                        <a:pt x="133" y="122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5" y="121"/>
                        <a:pt x="135" y="121"/>
                        <a:pt x="135" y="121"/>
                      </a:cubicBezTo>
                      <a:cubicBezTo>
                        <a:pt x="135" y="121"/>
                        <a:pt x="135" y="121"/>
                        <a:pt x="135" y="121"/>
                      </a:cubicBezTo>
                      <a:cubicBezTo>
                        <a:pt x="135" y="122"/>
                        <a:pt x="135" y="122"/>
                        <a:pt x="135" y="122"/>
                      </a:cubicBezTo>
                      <a:cubicBezTo>
                        <a:pt x="135" y="122"/>
                        <a:pt x="135" y="122"/>
                        <a:pt x="135" y="122"/>
                      </a:cubicBezTo>
                      <a:cubicBezTo>
                        <a:pt x="135" y="122"/>
                        <a:pt x="135" y="122"/>
                        <a:pt x="135" y="122"/>
                      </a:cubicBezTo>
                      <a:cubicBezTo>
                        <a:pt x="136" y="121"/>
                        <a:pt x="136" y="121"/>
                        <a:pt x="136" y="121"/>
                      </a:cubicBezTo>
                      <a:cubicBezTo>
                        <a:pt x="136" y="122"/>
                        <a:pt x="136" y="122"/>
                        <a:pt x="136" y="122"/>
                      </a:cubicBezTo>
                      <a:cubicBezTo>
                        <a:pt x="136" y="122"/>
                        <a:pt x="136" y="122"/>
                        <a:pt x="136" y="122"/>
                      </a:cubicBezTo>
                      <a:cubicBezTo>
                        <a:pt x="136" y="123"/>
                        <a:pt x="136" y="123"/>
                        <a:pt x="136" y="123"/>
                      </a:cubicBezTo>
                      <a:cubicBezTo>
                        <a:pt x="136" y="123"/>
                        <a:pt x="136" y="123"/>
                        <a:pt x="136" y="123"/>
                      </a:cubicBezTo>
                      <a:cubicBezTo>
                        <a:pt x="136" y="124"/>
                        <a:pt x="136" y="124"/>
                        <a:pt x="136" y="124"/>
                      </a:cubicBezTo>
                      <a:cubicBezTo>
                        <a:pt x="136" y="124"/>
                        <a:pt x="136" y="124"/>
                        <a:pt x="136" y="124"/>
                      </a:cubicBezTo>
                      <a:cubicBezTo>
                        <a:pt x="135" y="123"/>
                        <a:pt x="135" y="123"/>
                        <a:pt x="135" y="123"/>
                      </a:cubicBezTo>
                      <a:cubicBezTo>
                        <a:pt x="135" y="124"/>
                        <a:pt x="135" y="124"/>
                        <a:pt x="135" y="124"/>
                      </a:cubicBezTo>
                      <a:cubicBezTo>
                        <a:pt x="134" y="124"/>
                        <a:pt x="134" y="124"/>
                        <a:pt x="134" y="124"/>
                      </a:cubicBezTo>
                      <a:cubicBezTo>
                        <a:pt x="134" y="124"/>
                        <a:pt x="134" y="124"/>
                        <a:pt x="134" y="124"/>
                      </a:cubicBezTo>
                      <a:cubicBezTo>
                        <a:pt x="133" y="124"/>
                        <a:pt x="133" y="124"/>
                        <a:pt x="133" y="124"/>
                      </a:cubicBezTo>
                      <a:cubicBezTo>
                        <a:pt x="132" y="124"/>
                        <a:pt x="132" y="124"/>
                        <a:pt x="132" y="124"/>
                      </a:cubicBezTo>
                      <a:cubicBezTo>
                        <a:pt x="132" y="123"/>
                        <a:pt x="132" y="123"/>
                        <a:pt x="132" y="123"/>
                      </a:cubicBezTo>
                      <a:close/>
                      <a:moveTo>
                        <a:pt x="122" y="132"/>
                      </a:moveTo>
                      <a:cubicBezTo>
                        <a:pt x="122" y="132"/>
                        <a:pt x="122" y="132"/>
                        <a:pt x="122" y="132"/>
                      </a:cubicBezTo>
                      <a:cubicBezTo>
                        <a:pt x="122" y="132"/>
                        <a:pt x="122" y="132"/>
                        <a:pt x="122" y="132"/>
                      </a:cubicBezTo>
                      <a:cubicBezTo>
                        <a:pt x="121" y="132"/>
                        <a:pt x="121" y="132"/>
                        <a:pt x="121" y="132"/>
                      </a:cubicBezTo>
                      <a:cubicBezTo>
                        <a:pt x="121" y="131"/>
                        <a:pt x="121" y="131"/>
                        <a:pt x="121" y="131"/>
                      </a:cubicBezTo>
                      <a:cubicBezTo>
                        <a:pt x="121" y="131"/>
                        <a:pt x="121" y="131"/>
                        <a:pt x="121" y="131"/>
                      </a:cubicBezTo>
                      <a:cubicBezTo>
                        <a:pt x="122" y="130"/>
                        <a:pt x="122" y="130"/>
                        <a:pt x="122" y="130"/>
                      </a:cubicBezTo>
                      <a:cubicBezTo>
                        <a:pt x="121" y="129"/>
                        <a:pt x="121" y="129"/>
                        <a:pt x="121" y="129"/>
                      </a:cubicBezTo>
                      <a:cubicBezTo>
                        <a:pt x="121" y="129"/>
                        <a:pt x="121" y="129"/>
                        <a:pt x="121" y="129"/>
                      </a:cubicBezTo>
                      <a:cubicBezTo>
                        <a:pt x="121" y="128"/>
                        <a:pt x="121" y="128"/>
                        <a:pt x="121" y="128"/>
                      </a:cubicBezTo>
                      <a:cubicBezTo>
                        <a:pt x="123" y="127"/>
                        <a:pt x="123" y="127"/>
                        <a:pt x="123" y="127"/>
                      </a:cubicBezTo>
                      <a:cubicBezTo>
                        <a:pt x="125" y="126"/>
                        <a:pt x="125" y="126"/>
                        <a:pt x="125" y="12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126" y="128"/>
                        <a:pt x="126" y="128"/>
                        <a:pt x="126" y="128"/>
                      </a:cubicBezTo>
                      <a:cubicBezTo>
                        <a:pt x="126" y="128"/>
                        <a:pt x="126" y="128"/>
                        <a:pt x="126" y="128"/>
                      </a:cubicBezTo>
                      <a:cubicBezTo>
                        <a:pt x="127" y="127"/>
                        <a:pt x="127" y="127"/>
                        <a:pt x="127" y="127"/>
                      </a:cubicBezTo>
                      <a:cubicBezTo>
                        <a:pt x="127" y="127"/>
                        <a:pt x="127" y="127"/>
                        <a:pt x="127" y="127"/>
                      </a:cubicBezTo>
                      <a:cubicBezTo>
                        <a:pt x="127" y="126"/>
                        <a:pt x="127" y="126"/>
                        <a:pt x="127" y="126"/>
                      </a:cubicBezTo>
                      <a:cubicBezTo>
                        <a:pt x="128" y="127"/>
                        <a:pt x="128" y="127"/>
                        <a:pt x="128" y="127"/>
                      </a:cubicBezTo>
                      <a:cubicBezTo>
                        <a:pt x="128" y="126"/>
                        <a:pt x="128" y="126"/>
                        <a:pt x="128" y="126"/>
                      </a:cubicBezTo>
                      <a:cubicBezTo>
                        <a:pt x="127" y="126"/>
                        <a:pt x="127" y="126"/>
                        <a:pt x="127" y="126"/>
                      </a:cubicBezTo>
                      <a:cubicBezTo>
                        <a:pt x="127" y="125"/>
                        <a:pt x="127" y="125"/>
                        <a:pt x="127" y="125"/>
                      </a:cubicBezTo>
                      <a:cubicBezTo>
                        <a:pt x="128" y="125"/>
                        <a:pt x="128" y="125"/>
                        <a:pt x="128" y="125"/>
                      </a:cubicBezTo>
                      <a:cubicBezTo>
                        <a:pt x="128" y="124"/>
                        <a:pt x="128" y="124"/>
                        <a:pt x="128" y="124"/>
                      </a:cubicBezTo>
                      <a:cubicBezTo>
                        <a:pt x="129" y="125"/>
                        <a:pt x="129" y="125"/>
                        <a:pt x="129" y="125"/>
                      </a:cubicBezTo>
                      <a:cubicBezTo>
                        <a:pt x="129" y="126"/>
                        <a:pt x="129" y="126"/>
                        <a:pt x="129" y="126"/>
                      </a:cubicBezTo>
                      <a:cubicBezTo>
                        <a:pt x="129" y="126"/>
                        <a:pt x="129" y="126"/>
                        <a:pt x="129" y="126"/>
                      </a:cubicBezTo>
                      <a:cubicBezTo>
                        <a:pt x="129" y="127"/>
                        <a:pt x="129" y="127"/>
                        <a:pt x="129" y="127"/>
                      </a:cubicBezTo>
                      <a:cubicBezTo>
                        <a:pt x="129" y="126"/>
                        <a:pt x="129" y="126"/>
                        <a:pt x="129" y="126"/>
                      </a:cubicBezTo>
                      <a:cubicBezTo>
                        <a:pt x="129" y="126"/>
                        <a:pt x="129" y="126"/>
                        <a:pt x="129" y="126"/>
                      </a:cubicBezTo>
                      <a:cubicBezTo>
                        <a:pt x="130" y="126"/>
                        <a:pt x="130" y="126"/>
                        <a:pt x="130" y="126"/>
                      </a:cubicBezTo>
                      <a:cubicBezTo>
                        <a:pt x="130" y="126"/>
                        <a:pt x="130" y="126"/>
                        <a:pt x="130" y="126"/>
                      </a:cubicBezTo>
                      <a:cubicBezTo>
                        <a:pt x="130" y="125"/>
                        <a:pt x="130" y="125"/>
                        <a:pt x="130" y="125"/>
                      </a:cubicBezTo>
                      <a:cubicBezTo>
                        <a:pt x="130" y="125"/>
                        <a:pt x="130" y="125"/>
                        <a:pt x="130" y="125"/>
                      </a:cubicBezTo>
                      <a:cubicBezTo>
                        <a:pt x="131" y="124"/>
                        <a:pt x="131" y="124"/>
                        <a:pt x="131" y="124"/>
                      </a:cubicBezTo>
                      <a:cubicBezTo>
                        <a:pt x="131" y="125"/>
                        <a:pt x="131" y="125"/>
                        <a:pt x="131" y="125"/>
                      </a:cubicBezTo>
                      <a:cubicBezTo>
                        <a:pt x="131" y="125"/>
                        <a:pt x="131" y="125"/>
                        <a:pt x="131" y="125"/>
                      </a:cubicBezTo>
                      <a:cubicBezTo>
                        <a:pt x="131" y="126"/>
                        <a:pt x="131" y="126"/>
                        <a:pt x="131" y="126"/>
                      </a:cubicBezTo>
                      <a:cubicBezTo>
                        <a:pt x="131" y="126"/>
                        <a:pt x="131" y="126"/>
                        <a:pt x="131" y="126"/>
                      </a:cubicBezTo>
                      <a:cubicBezTo>
                        <a:pt x="131" y="126"/>
                        <a:pt x="131" y="126"/>
                        <a:pt x="131" y="126"/>
                      </a:cubicBezTo>
                      <a:cubicBezTo>
                        <a:pt x="132" y="125"/>
                        <a:pt x="132" y="125"/>
                        <a:pt x="132" y="125"/>
                      </a:cubicBezTo>
                      <a:cubicBezTo>
                        <a:pt x="133" y="125"/>
                        <a:pt x="133" y="125"/>
                        <a:pt x="133" y="125"/>
                      </a:cubicBezTo>
                      <a:cubicBezTo>
                        <a:pt x="134" y="125"/>
                        <a:pt x="134" y="125"/>
                        <a:pt x="134" y="125"/>
                      </a:cubicBezTo>
                      <a:cubicBezTo>
                        <a:pt x="134" y="126"/>
                        <a:pt x="134" y="126"/>
                        <a:pt x="134" y="126"/>
                      </a:cubicBezTo>
                      <a:cubicBezTo>
                        <a:pt x="133" y="126"/>
                        <a:pt x="133" y="126"/>
                        <a:pt x="133" y="126"/>
                      </a:cubicBezTo>
                      <a:cubicBezTo>
                        <a:pt x="132" y="126"/>
                        <a:pt x="132" y="126"/>
                        <a:pt x="132" y="126"/>
                      </a:cubicBezTo>
                      <a:cubicBezTo>
                        <a:pt x="132" y="127"/>
                        <a:pt x="132" y="127"/>
                        <a:pt x="132" y="127"/>
                      </a:cubicBezTo>
                      <a:cubicBezTo>
                        <a:pt x="133" y="127"/>
                        <a:pt x="133" y="127"/>
                        <a:pt x="133" y="127"/>
                      </a:cubicBezTo>
                      <a:cubicBezTo>
                        <a:pt x="133" y="128"/>
                        <a:pt x="133" y="128"/>
                        <a:pt x="133" y="128"/>
                      </a:cubicBezTo>
                      <a:cubicBezTo>
                        <a:pt x="132" y="128"/>
                        <a:pt x="132" y="128"/>
                        <a:pt x="132" y="128"/>
                      </a:cubicBezTo>
                      <a:cubicBezTo>
                        <a:pt x="132" y="128"/>
                        <a:pt x="132" y="128"/>
                        <a:pt x="132" y="128"/>
                      </a:cubicBezTo>
                      <a:cubicBezTo>
                        <a:pt x="132" y="128"/>
                        <a:pt x="132" y="128"/>
                        <a:pt x="132" y="128"/>
                      </a:cubicBezTo>
                      <a:cubicBezTo>
                        <a:pt x="131" y="128"/>
                        <a:pt x="131" y="128"/>
                        <a:pt x="131" y="128"/>
                      </a:cubicBezTo>
                      <a:cubicBezTo>
                        <a:pt x="130" y="128"/>
                        <a:pt x="130" y="128"/>
                        <a:pt x="130" y="128"/>
                      </a:cubicBezTo>
                      <a:cubicBezTo>
                        <a:pt x="130" y="128"/>
                        <a:pt x="130" y="128"/>
                        <a:pt x="130" y="128"/>
                      </a:cubicBezTo>
                      <a:cubicBezTo>
                        <a:pt x="129" y="128"/>
                        <a:pt x="129" y="128"/>
                        <a:pt x="129" y="128"/>
                      </a:cubicBezTo>
                      <a:cubicBezTo>
                        <a:pt x="130" y="129"/>
                        <a:pt x="130" y="129"/>
                        <a:pt x="130" y="129"/>
                      </a:cubicBezTo>
                      <a:cubicBezTo>
                        <a:pt x="131" y="129"/>
                        <a:pt x="131" y="129"/>
                        <a:pt x="131" y="129"/>
                      </a:cubicBezTo>
                      <a:cubicBezTo>
                        <a:pt x="130" y="130"/>
                        <a:pt x="130" y="130"/>
                        <a:pt x="130" y="130"/>
                      </a:cubicBezTo>
                      <a:cubicBezTo>
                        <a:pt x="129" y="130"/>
                        <a:pt x="129" y="130"/>
                        <a:pt x="129" y="130"/>
                      </a:cubicBezTo>
                      <a:cubicBezTo>
                        <a:pt x="129" y="129"/>
                        <a:pt x="129" y="129"/>
                        <a:pt x="129" y="129"/>
                      </a:cubicBezTo>
                      <a:cubicBezTo>
                        <a:pt x="128" y="129"/>
                        <a:pt x="128" y="129"/>
                        <a:pt x="128" y="129"/>
                      </a:cubicBezTo>
                      <a:cubicBezTo>
                        <a:pt x="127" y="129"/>
                        <a:pt x="127" y="129"/>
                        <a:pt x="127" y="129"/>
                      </a:cubicBezTo>
                      <a:cubicBezTo>
                        <a:pt x="128" y="130"/>
                        <a:pt x="128" y="130"/>
                        <a:pt x="128" y="130"/>
                      </a:cubicBezTo>
                      <a:cubicBezTo>
                        <a:pt x="128" y="130"/>
                        <a:pt x="128" y="130"/>
                        <a:pt x="128" y="130"/>
                      </a:cubicBezTo>
                      <a:cubicBezTo>
                        <a:pt x="128" y="131"/>
                        <a:pt x="128" y="131"/>
                        <a:pt x="128" y="131"/>
                      </a:cubicBezTo>
                      <a:cubicBezTo>
                        <a:pt x="127" y="130"/>
                        <a:pt x="127" y="130"/>
                        <a:pt x="127" y="130"/>
                      </a:cubicBezTo>
                      <a:cubicBezTo>
                        <a:pt x="126" y="131"/>
                        <a:pt x="126" y="131"/>
                        <a:pt x="126" y="131"/>
                      </a:cubicBezTo>
                      <a:cubicBezTo>
                        <a:pt x="126" y="131"/>
                        <a:pt x="126" y="131"/>
                        <a:pt x="126" y="131"/>
                      </a:cubicBezTo>
                      <a:cubicBezTo>
                        <a:pt x="125" y="131"/>
                        <a:pt x="125" y="131"/>
                        <a:pt x="125" y="131"/>
                      </a:cubicBezTo>
                      <a:cubicBezTo>
                        <a:pt x="125" y="131"/>
                        <a:pt x="125" y="131"/>
                        <a:pt x="125" y="131"/>
                      </a:cubicBezTo>
                      <a:cubicBezTo>
                        <a:pt x="125" y="132"/>
                        <a:pt x="125" y="132"/>
                        <a:pt x="125" y="132"/>
                      </a:cubicBezTo>
                      <a:cubicBezTo>
                        <a:pt x="125" y="132"/>
                        <a:pt x="125" y="132"/>
                        <a:pt x="125" y="132"/>
                      </a:cubicBezTo>
                      <a:cubicBezTo>
                        <a:pt x="124" y="133"/>
                        <a:pt x="124" y="133"/>
                        <a:pt x="124" y="133"/>
                      </a:cubicBezTo>
                      <a:cubicBezTo>
                        <a:pt x="124" y="133"/>
                        <a:pt x="124" y="133"/>
                        <a:pt x="124" y="133"/>
                      </a:cubicBezTo>
                      <a:cubicBezTo>
                        <a:pt x="123" y="134"/>
                        <a:pt x="123" y="134"/>
                        <a:pt x="123" y="134"/>
                      </a:cubicBezTo>
                      <a:cubicBezTo>
                        <a:pt x="123" y="134"/>
                        <a:pt x="123" y="134"/>
                        <a:pt x="123" y="134"/>
                      </a:cubicBezTo>
                      <a:cubicBezTo>
                        <a:pt x="122" y="134"/>
                        <a:pt x="122" y="134"/>
                        <a:pt x="122" y="134"/>
                      </a:cubicBezTo>
                      <a:cubicBezTo>
                        <a:pt x="122" y="133"/>
                        <a:pt x="122" y="133"/>
                        <a:pt x="122" y="133"/>
                      </a:cubicBezTo>
                      <a:cubicBezTo>
                        <a:pt x="124" y="132"/>
                        <a:pt x="124" y="132"/>
                        <a:pt x="124" y="132"/>
                      </a:cubicBezTo>
                      <a:cubicBezTo>
                        <a:pt x="124" y="132"/>
                        <a:pt x="124" y="132"/>
                        <a:pt x="124" y="132"/>
                      </a:cubicBezTo>
                      <a:cubicBezTo>
                        <a:pt x="124" y="131"/>
                        <a:pt x="124" y="131"/>
                        <a:pt x="124" y="131"/>
                      </a:cubicBezTo>
                      <a:cubicBezTo>
                        <a:pt x="124" y="131"/>
                        <a:pt x="124" y="131"/>
                        <a:pt x="124" y="131"/>
                      </a:cubicBezTo>
                      <a:cubicBezTo>
                        <a:pt x="123" y="132"/>
                        <a:pt x="123" y="132"/>
                        <a:pt x="123" y="132"/>
                      </a:cubicBezTo>
                      <a:cubicBezTo>
                        <a:pt x="123" y="131"/>
                        <a:pt x="123" y="131"/>
                        <a:pt x="123" y="131"/>
                      </a:cubicBezTo>
                      <a:cubicBezTo>
                        <a:pt x="123" y="131"/>
                        <a:pt x="123" y="131"/>
                        <a:pt x="123" y="131"/>
                      </a:cubicBezTo>
                      <a:cubicBezTo>
                        <a:pt x="122" y="131"/>
                        <a:pt x="122" y="131"/>
                        <a:pt x="122" y="131"/>
                      </a:cubicBezTo>
                      <a:cubicBezTo>
                        <a:pt x="122" y="131"/>
                        <a:pt x="122" y="131"/>
                        <a:pt x="122" y="131"/>
                      </a:cubicBezTo>
                      <a:cubicBezTo>
                        <a:pt x="122" y="131"/>
                        <a:pt x="122" y="131"/>
                        <a:pt x="122" y="131"/>
                      </a:cubicBezTo>
                      <a:cubicBezTo>
                        <a:pt x="122" y="132"/>
                        <a:pt x="122" y="132"/>
                        <a:pt x="122" y="132"/>
                      </a:cubicBezTo>
                      <a:close/>
                      <a:moveTo>
                        <a:pt x="121" y="135"/>
                      </a:moveTo>
                      <a:cubicBezTo>
                        <a:pt x="121" y="135"/>
                        <a:pt x="121" y="135"/>
                        <a:pt x="121" y="135"/>
                      </a:cubicBezTo>
                      <a:cubicBezTo>
                        <a:pt x="121" y="135"/>
                        <a:pt x="121" y="135"/>
                        <a:pt x="121" y="135"/>
                      </a:cubicBezTo>
                      <a:cubicBezTo>
                        <a:pt x="121" y="135"/>
                        <a:pt x="121" y="135"/>
                        <a:pt x="121" y="135"/>
                      </a:cubicBezTo>
                      <a:close/>
                      <a:moveTo>
                        <a:pt x="118" y="136"/>
                      </a:moveTo>
                      <a:cubicBezTo>
                        <a:pt x="119" y="135"/>
                        <a:pt x="119" y="135"/>
                        <a:pt x="119" y="135"/>
                      </a:cubicBezTo>
                      <a:cubicBezTo>
                        <a:pt x="120" y="134"/>
                        <a:pt x="120" y="134"/>
                        <a:pt x="120" y="134"/>
                      </a:cubicBezTo>
                      <a:cubicBezTo>
                        <a:pt x="119" y="136"/>
                        <a:pt x="119" y="136"/>
                        <a:pt x="119" y="136"/>
                      </a:cubicBezTo>
                      <a:cubicBezTo>
                        <a:pt x="118" y="136"/>
                        <a:pt x="118" y="136"/>
                        <a:pt x="118" y="136"/>
                      </a:cubicBezTo>
                      <a:close/>
                      <a:moveTo>
                        <a:pt x="112" y="140"/>
                      </a:moveTo>
                      <a:cubicBezTo>
                        <a:pt x="112" y="140"/>
                        <a:pt x="112" y="140"/>
                        <a:pt x="112" y="140"/>
                      </a:cubicBezTo>
                      <a:cubicBezTo>
                        <a:pt x="112" y="140"/>
                        <a:pt x="112" y="140"/>
                        <a:pt x="112" y="140"/>
                      </a:cubicBezTo>
                      <a:cubicBezTo>
                        <a:pt x="113" y="139"/>
                        <a:pt x="113" y="139"/>
                        <a:pt x="113" y="139"/>
                      </a:cubicBezTo>
                      <a:cubicBezTo>
                        <a:pt x="113" y="140"/>
                        <a:pt x="113" y="140"/>
                        <a:pt x="113" y="140"/>
                      </a:cubicBezTo>
                      <a:cubicBezTo>
                        <a:pt x="112" y="140"/>
                        <a:pt x="112" y="140"/>
                        <a:pt x="112" y="140"/>
                      </a:cubicBezTo>
                      <a:close/>
                      <a:moveTo>
                        <a:pt x="109" y="133"/>
                      </a:moveTo>
                      <a:cubicBezTo>
                        <a:pt x="110" y="133"/>
                        <a:pt x="110" y="133"/>
                        <a:pt x="110" y="133"/>
                      </a:cubicBezTo>
                      <a:cubicBezTo>
                        <a:pt x="110" y="134"/>
                        <a:pt x="110" y="134"/>
                        <a:pt x="110" y="134"/>
                      </a:cubicBezTo>
                      <a:cubicBezTo>
                        <a:pt x="109" y="134"/>
                        <a:pt x="109" y="134"/>
                        <a:pt x="109" y="134"/>
                      </a:cubicBezTo>
                      <a:cubicBezTo>
                        <a:pt x="109" y="133"/>
                        <a:pt x="109" y="133"/>
                        <a:pt x="109" y="133"/>
                      </a:cubicBezTo>
                      <a:close/>
                      <a:moveTo>
                        <a:pt x="92" y="140"/>
                      </a:moveTo>
                      <a:cubicBezTo>
                        <a:pt x="91" y="140"/>
                        <a:pt x="92" y="140"/>
                        <a:pt x="92" y="140"/>
                      </a:cubicBezTo>
                      <a:cubicBezTo>
                        <a:pt x="92" y="140"/>
                        <a:pt x="92" y="140"/>
                        <a:pt x="92" y="140"/>
                      </a:cubicBezTo>
                      <a:cubicBezTo>
                        <a:pt x="92" y="140"/>
                        <a:pt x="92" y="140"/>
                        <a:pt x="92" y="140"/>
                      </a:cubicBezTo>
                      <a:close/>
                      <a:moveTo>
                        <a:pt x="90" y="140"/>
                      </a:moveTo>
                      <a:cubicBezTo>
                        <a:pt x="91" y="141"/>
                        <a:pt x="91" y="141"/>
                        <a:pt x="91" y="141"/>
                      </a:cubicBezTo>
                      <a:cubicBezTo>
                        <a:pt x="91" y="141"/>
                        <a:pt x="91" y="141"/>
                        <a:pt x="91" y="141"/>
                      </a:cubicBezTo>
                      <a:cubicBezTo>
                        <a:pt x="90" y="140"/>
                        <a:pt x="90" y="140"/>
                        <a:pt x="90" y="140"/>
                      </a:cubicBezTo>
                      <a:close/>
                      <a:moveTo>
                        <a:pt x="94" y="143"/>
                      </a:moveTo>
                      <a:cubicBezTo>
                        <a:pt x="95" y="144"/>
                        <a:pt x="95" y="144"/>
                        <a:pt x="95" y="144"/>
                      </a:cubicBezTo>
                      <a:cubicBezTo>
                        <a:pt x="94" y="144"/>
                        <a:pt x="94" y="144"/>
                        <a:pt x="94" y="144"/>
                      </a:cubicBezTo>
                      <a:cubicBezTo>
                        <a:pt x="94" y="144"/>
                        <a:pt x="94" y="144"/>
                        <a:pt x="94" y="144"/>
                      </a:cubicBezTo>
                      <a:cubicBezTo>
                        <a:pt x="94" y="143"/>
                        <a:pt x="94" y="143"/>
                        <a:pt x="94" y="143"/>
                      </a:cubicBezTo>
                      <a:close/>
                      <a:moveTo>
                        <a:pt x="94" y="143"/>
                      </a:moveTo>
                      <a:cubicBezTo>
                        <a:pt x="94" y="142"/>
                        <a:pt x="94" y="142"/>
                        <a:pt x="94" y="142"/>
                      </a:cubicBezTo>
                      <a:cubicBezTo>
                        <a:pt x="94" y="143"/>
                        <a:pt x="94" y="143"/>
                        <a:pt x="94" y="143"/>
                      </a:cubicBezTo>
                      <a:cubicBezTo>
                        <a:pt x="94" y="143"/>
                        <a:pt x="94" y="143"/>
                        <a:pt x="94" y="143"/>
                      </a:cubicBezTo>
                      <a:close/>
                      <a:moveTo>
                        <a:pt x="90" y="144"/>
                      </a:move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2"/>
                        <a:pt x="91" y="142"/>
                        <a:pt x="91" y="142"/>
                      </a:cubicBezTo>
                      <a:cubicBezTo>
                        <a:pt x="92" y="142"/>
                        <a:pt x="92" y="142"/>
                        <a:pt x="92" y="142"/>
                      </a:cubicBezTo>
                      <a:cubicBezTo>
                        <a:pt x="93" y="142"/>
                        <a:pt x="93" y="142"/>
                        <a:pt x="93" y="142"/>
                      </a:cubicBezTo>
                      <a:cubicBezTo>
                        <a:pt x="92" y="142"/>
                        <a:pt x="92" y="142"/>
                        <a:pt x="92" y="142"/>
                      </a:cubicBezTo>
                      <a:cubicBezTo>
                        <a:pt x="92" y="143"/>
                        <a:pt x="92" y="143"/>
                        <a:pt x="92" y="143"/>
                      </a:cubicBezTo>
                      <a:cubicBezTo>
                        <a:pt x="91" y="144"/>
                        <a:pt x="91" y="144"/>
                        <a:pt x="91" y="144"/>
                      </a:cubicBezTo>
                      <a:cubicBezTo>
                        <a:pt x="90" y="144"/>
                        <a:pt x="90" y="144"/>
                        <a:pt x="90" y="144"/>
                      </a:cubicBezTo>
                      <a:close/>
                      <a:moveTo>
                        <a:pt x="89" y="142"/>
                      </a:moveTo>
                      <a:cubicBezTo>
                        <a:pt x="88" y="141"/>
                        <a:pt x="88" y="141"/>
                        <a:pt x="88" y="141"/>
                      </a:cubicBezTo>
                      <a:cubicBezTo>
                        <a:pt x="89" y="140"/>
                        <a:pt x="89" y="140"/>
                        <a:pt x="89" y="140"/>
                      </a:cubicBezTo>
                      <a:cubicBezTo>
                        <a:pt x="89" y="140"/>
                        <a:pt x="89" y="140"/>
                        <a:pt x="89" y="140"/>
                      </a:cubicBezTo>
                      <a:cubicBezTo>
                        <a:pt x="90" y="141"/>
                        <a:pt x="90" y="141"/>
                        <a:pt x="90" y="141"/>
                      </a:cubicBezTo>
                      <a:cubicBezTo>
                        <a:pt x="90" y="141"/>
                        <a:pt x="90" y="141"/>
                        <a:pt x="90" y="141"/>
                      </a:cubicBezTo>
                      <a:cubicBezTo>
                        <a:pt x="89" y="142"/>
                        <a:pt x="89" y="142"/>
                        <a:pt x="89" y="142"/>
                      </a:cubicBezTo>
                      <a:cubicBezTo>
                        <a:pt x="89" y="142"/>
                        <a:pt x="89" y="142"/>
                        <a:pt x="89" y="142"/>
                      </a:cubicBezTo>
                      <a:close/>
                      <a:moveTo>
                        <a:pt x="84" y="141"/>
                      </a:moveTo>
                      <a:cubicBezTo>
                        <a:pt x="85" y="141"/>
                        <a:pt x="85" y="141"/>
                        <a:pt x="85" y="141"/>
                      </a:cubicBezTo>
                      <a:cubicBezTo>
                        <a:pt x="85" y="142"/>
                        <a:pt x="85" y="142"/>
                        <a:pt x="85" y="142"/>
                      </a:cubicBezTo>
                      <a:cubicBezTo>
                        <a:pt x="85" y="142"/>
                        <a:pt x="85" y="142"/>
                        <a:pt x="85" y="142"/>
                      </a:cubicBezTo>
                      <a:cubicBezTo>
                        <a:pt x="84" y="141"/>
                        <a:pt x="84" y="141"/>
                        <a:pt x="84" y="141"/>
                      </a:cubicBezTo>
                      <a:close/>
                      <a:moveTo>
                        <a:pt x="82" y="143"/>
                      </a:moveTo>
                      <a:cubicBezTo>
                        <a:pt x="81" y="143"/>
                        <a:pt x="81" y="143"/>
                        <a:pt x="81" y="143"/>
                      </a:cubicBezTo>
                      <a:cubicBezTo>
                        <a:pt x="82" y="142"/>
                        <a:pt x="82" y="142"/>
                        <a:pt x="82" y="142"/>
                      </a:cubicBezTo>
                      <a:cubicBezTo>
                        <a:pt x="82" y="143"/>
                        <a:pt x="82" y="143"/>
                        <a:pt x="82" y="143"/>
                      </a:cubicBezTo>
                      <a:cubicBezTo>
                        <a:pt x="82" y="143"/>
                        <a:pt x="82" y="143"/>
                        <a:pt x="82" y="143"/>
                      </a:cubicBezTo>
                      <a:close/>
                      <a:moveTo>
                        <a:pt x="78" y="145"/>
                      </a:move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78" y="146"/>
                        <a:pt x="78" y="146"/>
                        <a:pt x="78" y="146"/>
                      </a:cubicBezTo>
                      <a:cubicBezTo>
                        <a:pt x="78" y="145"/>
                        <a:pt x="78" y="145"/>
                        <a:pt x="78" y="145"/>
                      </a:cubicBezTo>
                      <a:close/>
                      <a:moveTo>
                        <a:pt x="0" y="159"/>
                      </a:move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1" y="159"/>
                        <a:pt x="1" y="159"/>
                        <a:pt x="1" y="159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lose/>
                      <a:moveTo>
                        <a:pt x="1" y="157"/>
                      </a:move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1" y="158"/>
                        <a:pt x="1" y="158"/>
                        <a:pt x="1" y="158"/>
                      </a:cubicBezTo>
                      <a:cubicBezTo>
                        <a:pt x="2" y="157"/>
                        <a:pt x="2" y="157"/>
                        <a:pt x="2" y="157"/>
                      </a:cubicBezTo>
                      <a:cubicBezTo>
                        <a:pt x="1" y="157"/>
                        <a:pt x="1" y="157"/>
                        <a:pt x="1" y="157"/>
                      </a:cubicBezTo>
                      <a:close/>
                      <a:moveTo>
                        <a:pt x="2" y="155"/>
                      </a:moveTo>
                      <a:cubicBezTo>
                        <a:pt x="3" y="156"/>
                        <a:pt x="3" y="156"/>
                        <a:pt x="3" y="156"/>
                      </a:cubicBezTo>
                      <a:cubicBezTo>
                        <a:pt x="3" y="155"/>
                        <a:pt x="3" y="155"/>
                        <a:pt x="3" y="155"/>
                      </a:cubicBezTo>
                      <a:cubicBezTo>
                        <a:pt x="2" y="155"/>
                        <a:pt x="2" y="155"/>
                        <a:pt x="2" y="155"/>
                      </a:cubicBezTo>
                      <a:close/>
                      <a:moveTo>
                        <a:pt x="8" y="156"/>
                      </a:moveTo>
                      <a:cubicBezTo>
                        <a:pt x="7" y="155"/>
                        <a:pt x="7" y="155"/>
                        <a:pt x="7" y="155"/>
                      </a:cubicBezTo>
                      <a:cubicBezTo>
                        <a:pt x="6" y="155"/>
                        <a:pt x="6" y="155"/>
                        <a:pt x="6" y="155"/>
                      </a:cubicBezTo>
                      <a:cubicBezTo>
                        <a:pt x="5" y="155"/>
                        <a:pt x="5" y="155"/>
                        <a:pt x="5" y="155"/>
                      </a:cubicBezTo>
                      <a:cubicBezTo>
                        <a:pt x="5" y="156"/>
                        <a:pt x="5" y="156"/>
                        <a:pt x="5" y="156"/>
                      </a:cubicBezTo>
                      <a:cubicBezTo>
                        <a:pt x="6" y="156"/>
                        <a:pt x="6" y="156"/>
                        <a:pt x="6" y="156"/>
                      </a:cubicBezTo>
                      <a:cubicBezTo>
                        <a:pt x="6" y="156"/>
                        <a:pt x="6" y="156"/>
                        <a:pt x="6" y="156"/>
                      </a:cubicBezTo>
                      <a:cubicBezTo>
                        <a:pt x="6" y="157"/>
                        <a:pt x="6" y="157"/>
                        <a:pt x="6" y="157"/>
                      </a:cubicBezTo>
                      <a:cubicBezTo>
                        <a:pt x="6" y="157"/>
                        <a:pt x="6" y="157"/>
                        <a:pt x="6" y="157"/>
                      </a:cubicBezTo>
                      <a:cubicBezTo>
                        <a:pt x="7" y="156"/>
                        <a:pt x="7" y="156"/>
                        <a:pt x="7" y="156"/>
                      </a:cubicBezTo>
                      <a:cubicBezTo>
                        <a:pt x="8" y="156"/>
                        <a:pt x="8" y="156"/>
                        <a:pt x="8" y="156"/>
                      </a:cubicBezTo>
                      <a:close/>
                      <a:moveTo>
                        <a:pt x="8" y="157"/>
                      </a:moveTo>
                      <a:cubicBezTo>
                        <a:pt x="9" y="158"/>
                        <a:pt x="9" y="158"/>
                        <a:pt x="9" y="158"/>
                      </a:cubicBezTo>
                      <a:cubicBezTo>
                        <a:pt x="10" y="157"/>
                        <a:pt x="10" y="157"/>
                        <a:pt x="10" y="157"/>
                      </a:cubicBezTo>
                      <a:cubicBezTo>
                        <a:pt x="10" y="156"/>
                        <a:pt x="10" y="156"/>
                        <a:pt x="10" y="156"/>
                      </a:cubicBezTo>
                      <a:cubicBezTo>
                        <a:pt x="10" y="156"/>
                        <a:pt x="10" y="156"/>
                        <a:pt x="10" y="156"/>
                      </a:cubicBezTo>
                      <a:cubicBezTo>
                        <a:pt x="10" y="156"/>
                        <a:pt x="10" y="156"/>
                        <a:pt x="10" y="156"/>
                      </a:cubicBezTo>
                      <a:cubicBezTo>
                        <a:pt x="9" y="156"/>
                        <a:pt x="9" y="156"/>
                        <a:pt x="9" y="156"/>
                      </a:cubicBezTo>
                      <a:cubicBezTo>
                        <a:pt x="9" y="157"/>
                        <a:pt x="9" y="157"/>
                        <a:pt x="9" y="157"/>
                      </a:cubicBezTo>
                      <a:cubicBezTo>
                        <a:pt x="8" y="157"/>
                        <a:pt x="8" y="157"/>
                        <a:pt x="8" y="157"/>
                      </a:cubicBezTo>
                      <a:close/>
                      <a:moveTo>
                        <a:pt x="13" y="157"/>
                      </a:moveTo>
                      <a:cubicBezTo>
                        <a:pt x="12" y="156"/>
                        <a:pt x="12" y="156"/>
                        <a:pt x="12" y="156"/>
                      </a:cubicBezTo>
                      <a:cubicBezTo>
                        <a:pt x="12" y="156"/>
                        <a:pt x="12" y="156"/>
                        <a:pt x="12" y="156"/>
                      </a:cubicBezTo>
                      <a:cubicBezTo>
                        <a:pt x="12" y="157"/>
                        <a:pt x="12" y="157"/>
                        <a:pt x="12" y="157"/>
                      </a:cubicBezTo>
                      <a:cubicBezTo>
                        <a:pt x="11" y="157"/>
                        <a:pt x="11" y="157"/>
                        <a:pt x="11" y="157"/>
                      </a:cubicBezTo>
                      <a:cubicBezTo>
                        <a:pt x="11" y="158"/>
                        <a:pt x="11" y="158"/>
                        <a:pt x="11" y="158"/>
                      </a:cubicBezTo>
                      <a:cubicBezTo>
                        <a:pt x="12" y="158"/>
                        <a:pt x="12" y="158"/>
                        <a:pt x="12" y="158"/>
                      </a:cubicBezTo>
                      <a:cubicBezTo>
                        <a:pt x="13" y="157"/>
                        <a:pt x="13" y="157"/>
                        <a:pt x="13" y="157"/>
                      </a:cubicBezTo>
                      <a:close/>
                      <a:moveTo>
                        <a:pt x="23" y="157"/>
                      </a:moveTo>
                      <a:cubicBezTo>
                        <a:pt x="23" y="156"/>
                        <a:pt x="23" y="156"/>
                        <a:pt x="23" y="156"/>
                      </a:cubicBezTo>
                      <a:cubicBezTo>
                        <a:pt x="24" y="155"/>
                        <a:pt x="24" y="155"/>
                        <a:pt x="24" y="155"/>
                      </a:cubicBezTo>
                      <a:cubicBezTo>
                        <a:pt x="24" y="155"/>
                        <a:pt x="24" y="155"/>
                        <a:pt x="24" y="155"/>
                      </a:cubicBezTo>
                      <a:cubicBezTo>
                        <a:pt x="23" y="154"/>
                        <a:pt x="23" y="154"/>
                        <a:pt x="23" y="154"/>
                      </a:cubicBezTo>
                      <a:cubicBezTo>
                        <a:pt x="22" y="155"/>
                        <a:pt x="22" y="155"/>
                        <a:pt x="22" y="155"/>
                      </a:cubicBezTo>
                      <a:cubicBezTo>
                        <a:pt x="22" y="156"/>
                        <a:pt x="22" y="156"/>
                        <a:pt x="22" y="156"/>
                      </a:cubicBezTo>
                      <a:cubicBezTo>
                        <a:pt x="22" y="156"/>
                        <a:pt x="22" y="156"/>
                        <a:pt x="22" y="156"/>
                      </a:cubicBezTo>
                      <a:cubicBezTo>
                        <a:pt x="21" y="156"/>
                        <a:pt x="21" y="156"/>
                        <a:pt x="21" y="156"/>
                      </a:cubicBezTo>
                      <a:cubicBezTo>
                        <a:pt x="21" y="156"/>
                        <a:pt x="21" y="156"/>
                        <a:pt x="21" y="156"/>
                      </a:cubicBezTo>
                      <a:cubicBezTo>
                        <a:pt x="20" y="156"/>
                        <a:pt x="20" y="156"/>
                        <a:pt x="20" y="156"/>
                      </a:cubicBezTo>
                      <a:cubicBezTo>
                        <a:pt x="19" y="156"/>
                        <a:pt x="19" y="156"/>
                        <a:pt x="19" y="156"/>
                      </a:cubicBezTo>
                      <a:cubicBezTo>
                        <a:pt x="19" y="156"/>
                        <a:pt x="19" y="156"/>
                        <a:pt x="19" y="156"/>
                      </a:cubicBezTo>
                      <a:cubicBezTo>
                        <a:pt x="20" y="157"/>
                        <a:pt x="20" y="157"/>
                        <a:pt x="20" y="157"/>
                      </a:cubicBezTo>
                      <a:cubicBezTo>
                        <a:pt x="20" y="157"/>
                        <a:pt x="20" y="157"/>
                        <a:pt x="20" y="157"/>
                      </a:cubicBezTo>
                      <a:cubicBezTo>
                        <a:pt x="21" y="157"/>
                        <a:pt x="21" y="157"/>
                        <a:pt x="21" y="157"/>
                      </a:cubicBezTo>
                      <a:cubicBezTo>
                        <a:pt x="22" y="156"/>
                        <a:pt x="22" y="156"/>
                        <a:pt x="22" y="156"/>
                      </a:cubicBezTo>
                      <a:cubicBezTo>
                        <a:pt x="23" y="157"/>
                        <a:pt x="23" y="157"/>
                        <a:pt x="23" y="157"/>
                      </a:cubicBezTo>
                      <a:close/>
                      <a:moveTo>
                        <a:pt x="25" y="157"/>
                      </a:moveTo>
                      <a:cubicBezTo>
                        <a:pt x="27" y="157"/>
                        <a:pt x="27" y="157"/>
                        <a:pt x="27" y="157"/>
                      </a:cubicBezTo>
                      <a:cubicBezTo>
                        <a:pt x="28" y="157"/>
                        <a:pt x="28" y="157"/>
                        <a:pt x="28" y="157"/>
                      </a:cubicBezTo>
                      <a:cubicBezTo>
                        <a:pt x="28" y="158"/>
                        <a:pt x="28" y="158"/>
                        <a:pt x="28" y="158"/>
                      </a:cubicBezTo>
                      <a:cubicBezTo>
                        <a:pt x="27" y="158"/>
                        <a:pt x="27" y="158"/>
                        <a:pt x="27" y="158"/>
                      </a:cubicBez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24" y="157"/>
                        <a:pt x="24" y="157"/>
                        <a:pt x="24" y="157"/>
                      </a:cubicBezTo>
                      <a:cubicBezTo>
                        <a:pt x="24" y="157"/>
                        <a:pt x="24" y="157"/>
                        <a:pt x="24" y="157"/>
                      </a:cubicBezTo>
                      <a:cubicBezTo>
                        <a:pt x="24" y="157"/>
                        <a:pt x="25" y="157"/>
                        <a:pt x="25" y="157"/>
                      </a:cubicBezTo>
                      <a:close/>
                      <a:moveTo>
                        <a:pt x="32" y="156"/>
                      </a:moveTo>
                      <a:cubicBezTo>
                        <a:pt x="31" y="155"/>
                        <a:pt x="31" y="155"/>
                        <a:pt x="31" y="155"/>
                      </a:cubicBezTo>
                      <a:cubicBezTo>
                        <a:pt x="30" y="155"/>
                        <a:pt x="30" y="155"/>
                        <a:pt x="30" y="155"/>
                      </a:cubicBezTo>
                      <a:cubicBezTo>
                        <a:pt x="30" y="156"/>
                        <a:pt x="30" y="156"/>
                        <a:pt x="30" y="156"/>
                      </a:cubicBezTo>
                      <a:cubicBezTo>
                        <a:pt x="31" y="156"/>
                        <a:pt x="31" y="156"/>
                        <a:pt x="31" y="156"/>
                      </a:cubicBezTo>
                      <a:cubicBezTo>
                        <a:pt x="32" y="156"/>
                        <a:pt x="32" y="156"/>
                        <a:pt x="32" y="156"/>
                      </a:cubicBezTo>
                      <a:close/>
                      <a:moveTo>
                        <a:pt x="37" y="156"/>
                      </a:moveTo>
                      <a:cubicBezTo>
                        <a:pt x="37" y="155"/>
                        <a:pt x="37" y="155"/>
                        <a:pt x="37" y="155"/>
                      </a:cubicBezTo>
                      <a:cubicBezTo>
                        <a:pt x="36" y="155"/>
                        <a:pt x="36" y="155"/>
                        <a:pt x="36" y="155"/>
                      </a:cubicBezTo>
                      <a:cubicBezTo>
                        <a:pt x="37" y="156"/>
                        <a:pt x="37" y="156"/>
                        <a:pt x="37" y="156"/>
                      </a:cubicBezTo>
                      <a:close/>
                      <a:moveTo>
                        <a:pt x="40" y="154"/>
                      </a:moveTo>
                      <a:cubicBezTo>
                        <a:pt x="39" y="154"/>
                        <a:pt x="39" y="154"/>
                        <a:pt x="39" y="154"/>
                      </a:cubicBezTo>
                      <a:cubicBezTo>
                        <a:pt x="39" y="154"/>
                        <a:pt x="39" y="154"/>
                        <a:pt x="39" y="154"/>
                      </a:cubicBezTo>
                      <a:cubicBezTo>
                        <a:pt x="39" y="155"/>
                        <a:pt x="39" y="155"/>
                        <a:pt x="39" y="155"/>
                      </a:cubicBezTo>
                      <a:cubicBezTo>
                        <a:pt x="40" y="154"/>
                        <a:pt x="40" y="154"/>
                        <a:pt x="40" y="154"/>
                      </a:cubicBezTo>
                      <a:cubicBezTo>
                        <a:pt x="40" y="154"/>
                        <a:pt x="40" y="154"/>
                        <a:pt x="40" y="154"/>
                      </a:cubicBezTo>
                      <a:close/>
                      <a:moveTo>
                        <a:pt x="43" y="154"/>
                      </a:moveTo>
                      <a:cubicBezTo>
                        <a:pt x="42" y="154"/>
                        <a:pt x="42" y="154"/>
                        <a:pt x="42" y="154"/>
                      </a:cubicBezTo>
                      <a:cubicBezTo>
                        <a:pt x="41" y="154"/>
                        <a:pt x="41" y="154"/>
                        <a:pt x="41" y="154"/>
                      </a:cubicBezTo>
                      <a:cubicBezTo>
                        <a:pt x="42" y="154"/>
                        <a:pt x="42" y="154"/>
                        <a:pt x="42" y="154"/>
                      </a:cubicBezTo>
                      <a:cubicBezTo>
                        <a:pt x="43" y="154"/>
                        <a:pt x="43" y="154"/>
                        <a:pt x="43" y="154"/>
                      </a:cubicBezTo>
                      <a:close/>
                      <a:moveTo>
                        <a:pt x="43" y="153"/>
                      </a:moveTo>
                      <a:cubicBezTo>
                        <a:pt x="43" y="152"/>
                        <a:pt x="43" y="152"/>
                        <a:pt x="43" y="152"/>
                      </a:cubicBezTo>
                      <a:cubicBezTo>
                        <a:pt x="42" y="153"/>
                        <a:pt x="42" y="153"/>
                        <a:pt x="42" y="153"/>
                      </a:cubicBezTo>
                      <a:cubicBezTo>
                        <a:pt x="43" y="153"/>
                        <a:pt x="43" y="153"/>
                        <a:pt x="43" y="153"/>
                      </a:cubicBezTo>
                      <a:close/>
                      <a:moveTo>
                        <a:pt x="43" y="153"/>
                      </a:moveTo>
                      <a:cubicBezTo>
                        <a:pt x="44" y="154"/>
                        <a:pt x="44" y="154"/>
                        <a:pt x="44" y="154"/>
                      </a:cubicBezTo>
                      <a:cubicBezTo>
                        <a:pt x="44" y="153"/>
                        <a:pt x="44" y="153"/>
                        <a:pt x="44" y="153"/>
                      </a:cubicBezTo>
                      <a:cubicBezTo>
                        <a:pt x="44" y="153"/>
                        <a:pt x="44" y="153"/>
                        <a:pt x="44" y="153"/>
                      </a:cubicBezTo>
                      <a:cubicBezTo>
                        <a:pt x="43" y="153"/>
                        <a:pt x="43" y="153"/>
                        <a:pt x="43" y="153"/>
                      </a:cubicBezTo>
                      <a:close/>
                      <a:moveTo>
                        <a:pt x="53" y="149"/>
                      </a:moveTo>
                      <a:cubicBezTo>
                        <a:pt x="54" y="150"/>
                        <a:pt x="54" y="150"/>
                        <a:pt x="54" y="150"/>
                      </a:cubicBezTo>
                      <a:cubicBezTo>
                        <a:pt x="54" y="150"/>
                        <a:pt x="54" y="150"/>
                        <a:pt x="54" y="150"/>
                      </a:cubicBezTo>
                      <a:cubicBezTo>
                        <a:pt x="53" y="150"/>
                        <a:pt x="53" y="150"/>
                        <a:pt x="53" y="150"/>
                      </a:cubicBezTo>
                      <a:cubicBezTo>
                        <a:pt x="53" y="151"/>
                        <a:pt x="53" y="151"/>
                        <a:pt x="53" y="151"/>
                      </a:cubicBezTo>
                      <a:cubicBezTo>
                        <a:pt x="52" y="152"/>
                        <a:pt x="52" y="152"/>
                        <a:pt x="52" y="152"/>
                      </a:cubicBezTo>
                      <a:cubicBezTo>
                        <a:pt x="50" y="153"/>
                        <a:pt x="50" y="153"/>
                        <a:pt x="50" y="153"/>
                      </a:cubicBezTo>
                      <a:cubicBezTo>
                        <a:pt x="49" y="153"/>
                        <a:pt x="49" y="153"/>
                        <a:pt x="49" y="153"/>
                      </a:cubicBezTo>
                      <a:cubicBezTo>
                        <a:pt x="48" y="154"/>
                        <a:pt x="48" y="154"/>
                        <a:pt x="48" y="154"/>
                      </a:cubicBezTo>
                      <a:cubicBezTo>
                        <a:pt x="46" y="154"/>
                        <a:pt x="46" y="154"/>
                        <a:pt x="46" y="154"/>
                      </a:cubicBezTo>
                      <a:cubicBezTo>
                        <a:pt x="47" y="153"/>
                        <a:pt x="47" y="153"/>
                        <a:pt x="47" y="153"/>
                      </a:cubicBezTo>
                      <a:cubicBezTo>
                        <a:pt x="48" y="153"/>
                        <a:pt x="48" y="153"/>
                        <a:pt x="48" y="153"/>
                      </a:cubicBezTo>
                      <a:cubicBezTo>
                        <a:pt x="48" y="152"/>
                        <a:pt x="48" y="152"/>
                        <a:pt x="48" y="152"/>
                      </a:cubicBezTo>
                      <a:cubicBezTo>
                        <a:pt x="49" y="152"/>
                        <a:pt x="49" y="152"/>
                        <a:pt x="49" y="152"/>
                      </a:cubicBezTo>
                      <a:cubicBezTo>
                        <a:pt x="49" y="152"/>
                        <a:pt x="49" y="152"/>
                        <a:pt x="49" y="152"/>
                      </a:cubicBezTo>
                      <a:cubicBezTo>
                        <a:pt x="50" y="151"/>
                        <a:pt x="50" y="151"/>
                        <a:pt x="50" y="151"/>
                      </a:cubicBezTo>
                      <a:cubicBezTo>
                        <a:pt x="51" y="151"/>
                        <a:pt x="51" y="151"/>
                        <a:pt x="51" y="151"/>
                      </a:cubicBezTo>
                      <a:cubicBezTo>
                        <a:pt x="51" y="150"/>
                        <a:pt x="51" y="150"/>
                        <a:pt x="51" y="150"/>
                      </a:cubicBezTo>
                      <a:cubicBezTo>
                        <a:pt x="51" y="150"/>
                        <a:pt x="51" y="150"/>
                        <a:pt x="51" y="150"/>
                      </a:cubicBezTo>
                      <a:cubicBezTo>
                        <a:pt x="52" y="149"/>
                        <a:pt x="52" y="149"/>
                        <a:pt x="52" y="149"/>
                      </a:cubicBezTo>
                      <a:cubicBezTo>
                        <a:pt x="52" y="149"/>
                        <a:pt x="53" y="149"/>
                        <a:pt x="53" y="149"/>
                      </a:cubicBezTo>
                      <a:close/>
                      <a:moveTo>
                        <a:pt x="61" y="146"/>
                      </a:moveTo>
                      <a:cubicBezTo>
                        <a:pt x="60" y="146"/>
                        <a:pt x="60" y="146"/>
                        <a:pt x="60" y="146"/>
                      </a:cubicBezTo>
                      <a:cubicBezTo>
                        <a:pt x="59" y="147"/>
                        <a:pt x="59" y="147"/>
                        <a:pt x="59" y="147"/>
                      </a:cubicBezTo>
                      <a:cubicBezTo>
                        <a:pt x="59" y="148"/>
                        <a:pt x="59" y="148"/>
                        <a:pt x="59" y="148"/>
                      </a:cubicBezTo>
                      <a:cubicBezTo>
                        <a:pt x="60" y="148"/>
                        <a:pt x="60" y="148"/>
                        <a:pt x="60" y="148"/>
                      </a:cubicBezTo>
                      <a:cubicBezTo>
                        <a:pt x="59" y="149"/>
                        <a:pt x="59" y="149"/>
                        <a:pt x="59" y="149"/>
                      </a:cubicBezTo>
                      <a:cubicBezTo>
                        <a:pt x="59" y="148"/>
                        <a:pt x="59" y="148"/>
                        <a:pt x="59" y="148"/>
                      </a:cubicBezTo>
                      <a:cubicBezTo>
                        <a:pt x="58" y="149"/>
                        <a:pt x="58" y="149"/>
                        <a:pt x="58" y="149"/>
                      </a:cubicBezTo>
                      <a:cubicBezTo>
                        <a:pt x="58" y="149"/>
                        <a:pt x="58" y="149"/>
                        <a:pt x="58" y="149"/>
                      </a:cubicBezTo>
                      <a:cubicBezTo>
                        <a:pt x="57" y="149"/>
                        <a:pt x="57" y="149"/>
                        <a:pt x="57" y="149"/>
                      </a:cubicBezTo>
                      <a:cubicBezTo>
                        <a:pt x="57" y="150"/>
                        <a:pt x="57" y="150"/>
                        <a:pt x="57" y="150"/>
                      </a:cubicBezTo>
                      <a:cubicBezTo>
                        <a:pt x="56" y="150"/>
                        <a:pt x="56" y="150"/>
                        <a:pt x="56" y="150"/>
                      </a:cubicBezTo>
                      <a:cubicBezTo>
                        <a:pt x="55" y="151"/>
                        <a:pt x="55" y="151"/>
                        <a:pt x="55" y="151"/>
                      </a:cubicBezTo>
                      <a:cubicBezTo>
                        <a:pt x="54" y="151"/>
                        <a:pt x="54" y="151"/>
                        <a:pt x="54" y="151"/>
                      </a:cubicBezTo>
                      <a:cubicBezTo>
                        <a:pt x="54" y="151"/>
                        <a:pt x="54" y="151"/>
                        <a:pt x="54" y="151"/>
                      </a:cubicBezTo>
                      <a:cubicBezTo>
                        <a:pt x="54" y="152"/>
                        <a:pt x="54" y="152"/>
                        <a:pt x="54" y="152"/>
                      </a:cubicBezTo>
                      <a:cubicBezTo>
                        <a:pt x="56" y="152"/>
                        <a:pt x="56" y="152"/>
                        <a:pt x="56" y="152"/>
                      </a:cubicBezTo>
                      <a:cubicBezTo>
                        <a:pt x="57" y="151"/>
                        <a:pt x="57" y="151"/>
                        <a:pt x="57" y="151"/>
                      </a:cubicBezTo>
                      <a:cubicBezTo>
                        <a:pt x="58" y="150"/>
                        <a:pt x="58" y="150"/>
                        <a:pt x="58" y="150"/>
                      </a:cubicBezTo>
                      <a:cubicBezTo>
                        <a:pt x="58" y="151"/>
                        <a:pt x="58" y="151"/>
                        <a:pt x="58" y="151"/>
                      </a:cubicBezTo>
                      <a:cubicBezTo>
                        <a:pt x="58" y="151"/>
                        <a:pt x="58" y="151"/>
                        <a:pt x="58" y="151"/>
                      </a:cubicBezTo>
                      <a:cubicBezTo>
                        <a:pt x="59" y="150"/>
                        <a:pt x="59" y="150"/>
                        <a:pt x="59" y="150"/>
                      </a:cubicBezTo>
                      <a:cubicBezTo>
                        <a:pt x="59" y="150"/>
                        <a:pt x="59" y="150"/>
                        <a:pt x="59" y="150"/>
                      </a:cubicBezTo>
                      <a:cubicBezTo>
                        <a:pt x="60" y="150"/>
                        <a:pt x="60" y="150"/>
                        <a:pt x="60" y="150"/>
                      </a:cubicBezTo>
                      <a:cubicBezTo>
                        <a:pt x="60" y="150"/>
                        <a:pt x="60" y="150"/>
                        <a:pt x="60" y="150"/>
                      </a:cubicBezTo>
                      <a:cubicBezTo>
                        <a:pt x="60" y="150"/>
                        <a:pt x="60" y="150"/>
                        <a:pt x="60" y="150"/>
                      </a:cubicBezTo>
                      <a:cubicBezTo>
                        <a:pt x="61" y="149"/>
                        <a:pt x="61" y="149"/>
                        <a:pt x="61" y="149"/>
                      </a:cubicBezTo>
                      <a:cubicBezTo>
                        <a:pt x="62" y="149"/>
                        <a:pt x="62" y="149"/>
                        <a:pt x="62" y="149"/>
                      </a:cubicBezTo>
                      <a:cubicBezTo>
                        <a:pt x="62" y="149"/>
                        <a:pt x="62" y="149"/>
                        <a:pt x="62" y="149"/>
                      </a:cubicBezTo>
                      <a:cubicBezTo>
                        <a:pt x="61" y="148"/>
                        <a:pt x="61" y="148"/>
                        <a:pt x="61" y="148"/>
                      </a:cubicBezTo>
                      <a:cubicBezTo>
                        <a:pt x="62" y="148"/>
                        <a:pt x="62" y="148"/>
                        <a:pt x="62" y="148"/>
                      </a:cubicBezTo>
                      <a:cubicBezTo>
                        <a:pt x="62" y="147"/>
                        <a:pt x="62" y="147"/>
                        <a:pt x="62" y="147"/>
                      </a:cubicBezTo>
                      <a:cubicBezTo>
                        <a:pt x="61" y="147"/>
                        <a:pt x="61" y="147"/>
                        <a:pt x="61" y="147"/>
                      </a:cubicBezTo>
                      <a:cubicBezTo>
                        <a:pt x="61" y="146"/>
                        <a:pt x="61" y="146"/>
                        <a:pt x="61" y="146"/>
                      </a:cubicBezTo>
                      <a:close/>
                      <a:moveTo>
                        <a:pt x="64" y="148"/>
                      </a:moveTo>
                      <a:cubicBezTo>
                        <a:pt x="63" y="147"/>
                        <a:pt x="63" y="147"/>
                        <a:pt x="63" y="147"/>
                      </a:cubicBezTo>
                      <a:cubicBezTo>
                        <a:pt x="63" y="147"/>
                        <a:pt x="63" y="147"/>
                        <a:pt x="63" y="147"/>
                      </a:cubicBezTo>
                      <a:cubicBezTo>
                        <a:pt x="63" y="147"/>
                        <a:pt x="63" y="147"/>
                        <a:pt x="63" y="147"/>
                      </a:cubicBezTo>
                      <a:cubicBezTo>
                        <a:pt x="64" y="148"/>
                        <a:pt x="64" y="148"/>
                        <a:pt x="64" y="148"/>
                      </a:cubicBezTo>
                      <a:close/>
                      <a:moveTo>
                        <a:pt x="68" y="147"/>
                      </a:moveTo>
                      <a:cubicBezTo>
                        <a:pt x="68" y="147"/>
                        <a:pt x="68" y="147"/>
                        <a:pt x="68" y="147"/>
                      </a:cubicBezTo>
                      <a:cubicBezTo>
                        <a:pt x="69" y="147"/>
                        <a:pt x="69" y="147"/>
                        <a:pt x="69" y="147"/>
                      </a:cubicBezTo>
                      <a:cubicBezTo>
                        <a:pt x="69" y="147"/>
                        <a:pt x="69" y="147"/>
                        <a:pt x="69" y="147"/>
                      </a:cubicBezTo>
                      <a:cubicBezTo>
                        <a:pt x="68" y="147"/>
                        <a:pt x="68" y="147"/>
                        <a:pt x="68" y="147"/>
                      </a:cubicBezTo>
                      <a:cubicBezTo>
                        <a:pt x="68" y="147"/>
                        <a:pt x="68" y="147"/>
                        <a:pt x="68" y="147"/>
                      </a:cubicBezTo>
                      <a:close/>
                      <a:moveTo>
                        <a:pt x="66" y="147"/>
                      </a:moveTo>
                      <a:cubicBezTo>
                        <a:pt x="67" y="147"/>
                        <a:pt x="67" y="147"/>
                        <a:pt x="67" y="147"/>
                      </a:cubicBezTo>
                      <a:cubicBezTo>
                        <a:pt x="67" y="147"/>
                        <a:pt x="67" y="147"/>
                        <a:pt x="67" y="147"/>
                      </a:cubicBezTo>
                      <a:cubicBezTo>
                        <a:pt x="66" y="147"/>
                        <a:pt x="66" y="147"/>
                        <a:pt x="66" y="147"/>
                      </a:cubicBezTo>
                      <a:close/>
                      <a:moveTo>
                        <a:pt x="66" y="146"/>
                      </a:moveTo>
                      <a:cubicBezTo>
                        <a:pt x="66" y="146"/>
                        <a:pt x="66" y="146"/>
                        <a:pt x="66" y="146"/>
                      </a:cubicBezTo>
                      <a:cubicBezTo>
                        <a:pt x="66" y="145"/>
                        <a:pt x="66" y="145"/>
                        <a:pt x="66" y="145"/>
                      </a:cubicBezTo>
                      <a:cubicBezTo>
                        <a:pt x="66" y="145"/>
                        <a:pt x="66" y="145"/>
                        <a:pt x="66" y="145"/>
                      </a:cubicBezTo>
                      <a:cubicBezTo>
                        <a:pt x="67" y="146"/>
                        <a:pt x="67" y="146"/>
                        <a:pt x="67" y="146"/>
                      </a:cubicBezTo>
                      <a:cubicBezTo>
                        <a:pt x="66" y="146"/>
                        <a:pt x="66" y="146"/>
                        <a:pt x="66" y="146"/>
                      </a:cubicBezTo>
                      <a:close/>
                      <a:moveTo>
                        <a:pt x="65" y="146"/>
                      </a:moveTo>
                      <a:cubicBezTo>
                        <a:pt x="64" y="146"/>
                        <a:pt x="64" y="146"/>
                        <a:pt x="64" y="146"/>
                      </a:cubicBezTo>
                      <a:cubicBezTo>
                        <a:pt x="64" y="146"/>
                        <a:pt x="64" y="146"/>
                        <a:pt x="64" y="146"/>
                      </a:cubicBezTo>
                      <a:cubicBezTo>
                        <a:pt x="64" y="147"/>
                        <a:pt x="64" y="147"/>
                        <a:pt x="64" y="147"/>
                      </a:cubicBezTo>
                      <a:cubicBezTo>
                        <a:pt x="65" y="147"/>
                        <a:pt x="65" y="147"/>
                        <a:pt x="65" y="147"/>
                      </a:cubicBezTo>
                      <a:cubicBezTo>
                        <a:pt x="65" y="146"/>
                        <a:pt x="65" y="146"/>
                        <a:pt x="65" y="146"/>
                      </a:cubicBezTo>
                      <a:cubicBezTo>
                        <a:pt x="65" y="146"/>
                        <a:pt x="65" y="146"/>
                        <a:pt x="65" y="146"/>
                      </a:cubicBezTo>
                      <a:cubicBezTo>
                        <a:pt x="65" y="146"/>
                        <a:pt x="65" y="146"/>
                        <a:pt x="65" y="146"/>
                      </a:cubicBezTo>
                      <a:close/>
                      <a:moveTo>
                        <a:pt x="105" y="113"/>
                      </a:moveTo>
                      <a:cubicBezTo>
                        <a:pt x="105" y="113"/>
                        <a:pt x="105" y="113"/>
                        <a:pt x="105" y="113"/>
                      </a:cubicBezTo>
                      <a:cubicBezTo>
                        <a:pt x="106" y="112"/>
                        <a:pt x="106" y="112"/>
                        <a:pt x="106" y="112"/>
                      </a:cubicBezTo>
                      <a:cubicBezTo>
                        <a:pt x="106" y="113"/>
                        <a:pt x="106" y="113"/>
                        <a:pt x="106" y="113"/>
                      </a:cubicBezTo>
                      <a:cubicBezTo>
                        <a:pt x="105" y="113"/>
                        <a:pt x="105" y="113"/>
                        <a:pt x="105" y="113"/>
                      </a:cubicBezTo>
                      <a:close/>
                      <a:moveTo>
                        <a:pt x="104" y="113"/>
                      </a:moveTo>
                      <a:cubicBezTo>
                        <a:pt x="103" y="113"/>
                        <a:pt x="103" y="113"/>
                        <a:pt x="103" y="113"/>
                      </a:cubicBezTo>
                      <a:cubicBezTo>
                        <a:pt x="103" y="112"/>
                        <a:pt x="103" y="112"/>
                        <a:pt x="103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5" y="111"/>
                        <a:pt x="105" y="111"/>
                        <a:pt x="105" y="111"/>
                      </a:cubicBezTo>
                      <a:cubicBezTo>
                        <a:pt x="105" y="112"/>
                        <a:pt x="105" y="112"/>
                        <a:pt x="105" y="112"/>
                      </a:cubicBezTo>
                      <a:cubicBezTo>
                        <a:pt x="104" y="113"/>
                        <a:pt x="104" y="113"/>
                        <a:pt x="104" y="113"/>
                      </a:cubicBezTo>
                      <a:cubicBezTo>
                        <a:pt x="104" y="113"/>
                        <a:pt x="104" y="113"/>
                        <a:pt x="104" y="113"/>
                      </a:cubicBezTo>
                      <a:close/>
                      <a:moveTo>
                        <a:pt x="70" y="144"/>
                      </a:moveTo>
                      <a:cubicBezTo>
                        <a:pt x="70" y="143"/>
                        <a:pt x="70" y="143"/>
                        <a:pt x="70" y="143"/>
                      </a:cubicBezTo>
                      <a:cubicBezTo>
                        <a:pt x="70" y="143"/>
                        <a:pt x="70" y="143"/>
                        <a:pt x="70" y="143"/>
                      </a:cubicBezTo>
                      <a:cubicBezTo>
                        <a:pt x="71" y="143"/>
                        <a:pt x="71" y="143"/>
                        <a:pt x="71" y="143"/>
                      </a:cubicBezTo>
                      <a:cubicBezTo>
                        <a:pt x="72" y="142"/>
                        <a:pt x="72" y="142"/>
                        <a:pt x="72" y="142"/>
                      </a:cubicBezTo>
                      <a:cubicBezTo>
                        <a:pt x="72" y="142"/>
                        <a:pt x="72" y="142"/>
                        <a:pt x="72" y="142"/>
                      </a:cubicBezTo>
                      <a:cubicBezTo>
                        <a:pt x="73" y="141"/>
                        <a:pt x="73" y="141"/>
                        <a:pt x="73" y="141"/>
                      </a:cubicBezTo>
                      <a:cubicBezTo>
                        <a:pt x="73" y="141"/>
                        <a:pt x="73" y="141"/>
                        <a:pt x="73" y="141"/>
                      </a:cubicBezTo>
                      <a:cubicBezTo>
                        <a:pt x="74" y="141"/>
                        <a:pt x="74" y="141"/>
                        <a:pt x="74" y="141"/>
                      </a:cubicBezTo>
                      <a:cubicBezTo>
                        <a:pt x="74" y="141"/>
                        <a:pt x="74" y="141"/>
                        <a:pt x="74" y="141"/>
                      </a:cubicBezTo>
                      <a:cubicBezTo>
                        <a:pt x="75" y="141"/>
                        <a:pt x="75" y="141"/>
                        <a:pt x="75" y="141"/>
                      </a:cubicBezTo>
                      <a:cubicBezTo>
                        <a:pt x="76" y="141"/>
                        <a:pt x="76" y="141"/>
                        <a:pt x="76" y="141"/>
                      </a:cubicBezTo>
                      <a:cubicBezTo>
                        <a:pt x="76" y="141"/>
                        <a:pt x="76" y="141"/>
                        <a:pt x="76" y="141"/>
                      </a:cubicBezTo>
                      <a:cubicBezTo>
                        <a:pt x="77" y="141"/>
                        <a:pt x="77" y="141"/>
                        <a:pt x="77" y="141"/>
                      </a:cubicBezTo>
                      <a:cubicBezTo>
                        <a:pt x="78" y="141"/>
                        <a:pt x="78" y="141"/>
                        <a:pt x="78" y="141"/>
                      </a:cubicBezTo>
                      <a:cubicBezTo>
                        <a:pt x="77" y="142"/>
                        <a:pt x="77" y="142"/>
                        <a:pt x="77" y="142"/>
                      </a:cubicBezTo>
                      <a:cubicBezTo>
                        <a:pt x="78" y="143"/>
                        <a:pt x="78" y="143"/>
                        <a:pt x="78" y="143"/>
                      </a:cubicBezTo>
                      <a:cubicBezTo>
                        <a:pt x="78" y="143"/>
                        <a:pt x="78" y="143"/>
                        <a:pt x="78" y="143"/>
                      </a:cubicBezTo>
                      <a:cubicBezTo>
                        <a:pt x="77" y="143"/>
                        <a:pt x="77" y="143"/>
                        <a:pt x="77" y="143"/>
                      </a:cubicBezTo>
                      <a:cubicBezTo>
                        <a:pt x="77" y="144"/>
                        <a:pt x="77" y="144"/>
                        <a:pt x="77" y="144"/>
                      </a:cubicBezTo>
                      <a:cubicBezTo>
                        <a:pt x="75" y="144"/>
                        <a:pt x="75" y="144"/>
                        <a:pt x="75" y="144"/>
                      </a:cubicBezTo>
                      <a:cubicBezTo>
                        <a:pt x="74" y="144"/>
                        <a:pt x="74" y="144"/>
                        <a:pt x="74" y="144"/>
                      </a:cubicBezTo>
                      <a:cubicBezTo>
                        <a:pt x="73" y="144"/>
                        <a:pt x="73" y="144"/>
                        <a:pt x="73" y="144"/>
                      </a:cubicBezTo>
                      <a:cubicBezTo>
                        <a:pt x="72" y="145"/>
                        <a:pt x="72" y="145"/>
                        <a:pt x="72" y="145"/>
                      </a:cubicBezTo>
                      <a:cubicBezTo>
                        <a:pt x="71" y="145"/>
                        <a:pt x="71" y="145"/>
                        <a:pt x="71" y="145"/>
                      </a:cubicBezTo>
                      <a:cubicBezTo>
                        <a:pt x="71" y="145"/>
                        <a:pt x="71" y="145"/>
                        <a:pt x="71" y="145"/>
                      </a:cubicBezTo>
                      <a:cubicBezTo>
                        <a:pt x="70" y="144"/>
                        <a:pt x="70" y="144"/>
                        <a:pt x="70" y="1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3" name="Rectangle 163">
                  <a:extLst>
                    <a:ext uri="{FF2B5EF4-FFF2-40B4-BE49-F238E27FC236}">
                      <a16:creationId xmlns:a16="http://schemas.microsoft.com/office/drawing/2014/main" id="{2E6CE280-7881-4E49-B247-BED7982D3F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2388" y="2795127"/>
                  <a:ext cx="3860" cy="386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4" name="Freeform 164">
                  <a:extLst>
                    <a:ext uri="{FF2B5EF4-FFF2-40B4-BE49-F238E27FC236}">
                      <a16:creationId xmlns:a16="http://schemas.microsoft.com/office/drawing/2014/main" id="{8DC57D5D-2347-6140-A0DE-034FEBE27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4145" y="2813139"/>
                  <a:ext cx="47606" cy="19300"/>
                </a:xfrm>
                <a:custGeom>
                  <a:avLst/>
                  <a:gdLst>
                    <a:gd name="T0" fmla="*/ 3 w 37"/>
                    <a:gd name="T1" fmla="*/ 0 h 15"/>
                    <a:gd name="T2" fmla="*/ 7 w 37"/>
                    <a:gd name="T3" fmla="*/ 0 h 15"/>
                    <a:gd name="T4" fmla="*/ 14 w 37"/>
                    <a:gd name="T5" fmla="*/ 0 h 15"/>
                    <a:gd name="T6" fmla="*/ 26 w 37"/>
                    <a:gd name="T7" fmla="*/ 0 h 15"/>
                    <a:gd name="T8" fmla="*/ 29 w 37"/>
                    <a:gd name="T9" fmla="*/ 4 h 15"/>
                    <a:gd name="T10" fmla="*/ 33 w 37"/>
                    <a:gd name="T11" fmla="*/ 8 h 15"/>
                    <a:gd name="T12" fmla="*/ 37 w 37"/>
                    <a:gd name="T13" fmla="*/ 8 h 15"/>
                    <a:gd name="T14" fmla="*/ 37 w 37"/>
                    <a:gd name="T15" fmla="*/ 12 h 15"/>
                    <a:gd name="T16" fmla="*/ 29 w 37"/>
                    <a:gd name="T17" fmla="*/ 12 h 15"/>
                    <a:gd name="T18" fmla="*/ 29 w 37"/>
                    <a:gd name="T19" fmla="*/ 8 h 15"/>
                    <a:gd name="T20" fmla="*/ 26 w 37"/>
                    <a:gd name="T21" fmla="*/ 12 h 15"/>
                    <a:gd name="T22" fmla="*/ 26 w 37"/>
                    <a:gd name="T23" fmla="*/ 12 h 15"/>
                    <a:gd name="T24" fmla="*/ 26 w 37"/>
                    <a:gd name="T25" fmla="*/ 12 h 15"/>
                    <a:gd name="T26" fmla="*/ 22 w 37"/>
                    <a:gd name="T27" fmla="*/ 12 h 15"/>
                    <a:gd name="T28" fmla="*/ 22 w 37"/>
                    <a:gd name="T29" fmla="*/ 15 h 15"/>
                    <a:gd name="T30" fmla="*/ 18 w 37"/>
                    <a:gd name="T31" fmla="*/ 15 h 15"/>
                    <a:gd name="T32" fmla="*/ 14 w 37"/>
                    <a:gd name="T33" fmla="*/ 12 h 15"/>
                    <a:gd name="T34" fmla="*/ 11 w 37"/>
                    <a:gd name="T35" fmla="*/ 12 h 15"/>
                    <a:gd name="T36" fmla="*/ 7 w 37"/>
                    <a:gd name="T37" fmla="*/ 12 h 15"/>
                    <a:gd name="T38" fmla="*/ 7 w 37"/>
                    <a:gd name="T39" fmla="*/ 8 h 15"/>
                    <a:gd name="T40" fmla="*/ 3 w 37"/>
                    <a:gd name="T41" fmla="*/ 4 h 15"/>
                    <a:gd name="T42" fmla="*/ 3 w 37"/>
                    <a:gd name="T43" fmla="*/ 8 h 15"/>
                    <a:gd name="T44" fmla="*/ 0 w 37"/>
                    <a:gd name="T45" fmla="*/ 4 h 15"/>
                    <a:gd name="T46" fmla="*/ 0 w 37"/>
                    <a:gd name="T47" fmla="*/ 0 h 15"/>
                    <a:gd name="T48" fmla="*/ 3 w 37"/>
                    <a:gd name="T4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7" h="15">
                      <a:moveTo>
                        <a:pt x="3" y="0"/>
                      </a:moveTo>
                      <a:lnTo>
                        <a:pt x="7" y="0"/>
                      </a:lnTo>
                      <a:lnTo>
                        <a:pt x="14" y="0"/>
                      </a:lnTo>
                      <a:lnTo>
                        <a:pt x="26" y="0"/>
                      </a:lnTo>
                      <a:lnTo>
                        <a:pt x="29" y="4"/>
                      </a:lnTo>
                      <a:lnTo>
                        <a:pt x="33" y="8"/>
                      </a:lnTo>
                      <a:lnTo>
                        <a:pt x="37" y="8"/>
                      </a:lnTo>
                      <a:lnTo>
                        <a:pt x="37" y="12"/>
                      </a:lnTo>
                      <a:lnTo>
                        <a:pt x="29" y="12"/>
                      </a:lnTo>
                      <a:lnTo>
                        <a:pt x="29" y="8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22" y="12"/>
                      </a:lnTo>
                      <a:lnTo>
                        <a:pt x="22" y="15"/>
                      </a:lnTo>
                      <a:lnTo>
                        <a:pt x="18" y="15"/>
                      </a:lnTo>
                      <a:lnTo>
                        <a:pt x="14" y="12"/>
                      </a:lnTo>
                      <a:lnTo>
                        <a:pt x="11" y="12"/>
                      </a:lnTo>
                      <a:lnTo>
                        <a:pt x="7" y="12"/>
                      </a:lnTo>
                      <a:lnTo>
                        <a:pt x="7" y="8"/>
                      </a:lnTo>
                      <a:lnTo>
                        <a:pt x="3" y="4"/>
                      </a:lnTo>
                      <a:lnTo>
                        <a:pt x="3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5" name="Freeform 165">
                  <a:extLst>
                    <a:ext uri="{FF2B5EF4-FFF2-40B4-BE49-F238E27FC236}">
                      <a16:creationId xmlns:a16="http://schemas.microsoft.com/office/drawing/2014/main" id="{A0CF48B5-703F-474B-A923-6542A07115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45202" y="2779687"/>
                  <a:ext cx="61758" cy="43745"/>
                </a:xfrm>
                <a:custGeom>
                  <a:avLst/>
                  <a:gdLst>
                    <a:gd name="T0" fmla="*/ 11 w 13"/>
                    <a:gd name="T1" fmla="*/ 8 h 9"/>
                    <a:gd name="T2" fmla="*/ 12 w 13"/>
                    <a:gd name="T3" fmla="*/ 7 h 9"/>
                    <a:gd name="T4" fmla="*/ 12 w 13"/>
                    <a:gd name="T5" fmla="*/ 5 h 9"/>
                    <a:gd name="T6" fmla="*/ 13 w 13"/>
                    <a:gd name="T7" fmla="*/ 5 h 9"/>
                    <a:gd name="T8" fmla="*/ 12 w 13"/>
                    <a:gd name="T9" fmla="*/ 3 h 9"/>
                    <a:gd name="T10" fmla="*/ 13 w 13"/>
                    <a:gd name="T11" fmla="*/ 2 h 9"/>
                    <a:gd name="T12" fmla="*/ 12 w 13"/>
                    <a:gd name="T13" fmla="*/ 2 h 9"/>
                    <a:gd name="T14" fmla="*/ 10 w 13"/>
                    <a:gd name="T15" fmla="*/ 1 h 9"/>
                    <a:gd name="T16" fmla="*/ 8 w 13"/>
                    <a:gd name="T17" fmla="*/ 1 h 9"/>
                    <a:gd name="T18" fmla="*/ 6 w 13"/>
                    <a:gd name="T19" fmla="*/ 1 h 9"/>
                    <a:gd name="T20" fmla="*/ 6 w 13"/>
                    <a:gd name="T21" fmla="*/ 2 h 9"/>
                    <a:gd name="T22" fmla="*/ 8 w 13"/>
                    <a:gd name="T23" fmla="*/ 3 h 9"/>
                    <a:gd name="T24" fmla="*/ 8 w 13"/>
                    <a:gd name="T25" fmla="*/ 5 h 9"/>
                    <a:gd name="T26" fmla="*/ 10 w 13"/>
                    <a:gd name="T27" fmla="*/ 6 h 9"/>
                    <a:gd name="T28" fmla="*/ 10 w 13"/>
                    <a:gd name="T29" fmla="*/ 7 h 9"/>
                    <a:gd name="T30" fmla="*/ 8 w 13"/>
                    <a:gd name="T31" fmla="*/ 7 h 9"/>
                    <a:gd name="T32" fmla="*/ 6 w 13"/>
                    <a:gd name="T33" fmla="*/ 7 h 9"/>
                    <a:gd name="T34" fmla="*/ 4 w 13"/>
                    <a:gd name="T35" fmla="*/ 7 h 9"/>
                    <a:gd name="T36" fmla="*/ 4 w 13"/>
                    <a:gd name="T37" fmla="*/ 6 h 9"/>
                    <a:gd name="T38" fmla="*/ 2 w 13"/>
                    <a:gd name="T39" fmla="*/ 6 h 9"/>
                    <a:gd name="T40" fmla="*/ 0 w 13"/>
                    <a:gd name="T41" fmla="*/ 7 h 9"/>
                    <a:gd name="T42" fmla="*/ 2 w 13"/>
                    <a:gd name="T43" fmla="*/ 8 h 9"/>
                    <a:gd name="T44" fmla="*/ 3 w 13"/>
                    <a:gd name="T45" fmla="*/ 9 h 9"/>
                    <a:gd name="T46" fmla="*/ 4 w 13"/>
                    <a:gd name="T47" fmla="*/ 8 h 9"/>
                    <a:gd name="T48" fmla="*/ 7 w 13"/>
                    <a:gd name="T49" fmla="*/ 8 h 9"/>
                    <a:gd name="T50" fmla="*/ 10 w 13"/>
                    <a:gd name="T51" fmla="*/ 8 h 9"/>
                    <a:gd name="T52" fmla="*/ 11 w 13"/>
                    <a:gd name="T53" fmla="*/ 9 h 9"/>
                    <a:gd name="T54" fmla="*/ 8 w 13"/>
                    <a:gd name="T55" fmla="*/ 0 h 9"/>
                    <a:gd name="T56" fmla="*/ 8 w 13"/>
                    <a:gd name="T57" fmla="*/ 1 h 9"/>
                    <a:gd name="T58" fmla="*/ 6 w 13"/>
                    <a:gd name="T59" fmla="*/ 5 h 9"/>
                    <a:gd name="T60" fmla="*/ 8 w 13"/>
                    <a:gd name="T61" fmla="*/ 5 h 9"/>
                    <a:gd name="T62" fmla="*/ 7 w 13"/>
                    <a:gd name="T6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" h="9">
                      <a:moveTo>
                        <a:pt x="11" y="9"/>
                      </a:move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6" y="2"/>
                        <a:pt x="6" y="2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1" y="9"/>
                        <a:pt x="11" y="9"/>
                        <a:pt x="11" y="9"/>
                      </a:cubicBezTo>
                      <a:close/>
                      <a:moveTo>
                        <a:pt x="8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lose/>
                      <a:moveTo>
                        <a:pt x="6" y="5"/>
                      </a:move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lnTo>
                        <a:pt x="6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6" name="Freeform 166">
                  <a:extLst>
                    <a:ext uri="{FF2B5EF4-FFF2-40B4-BE49-F238E27FC236}">
                      <a16:creationId xmlns:a16="http://schemas.microsoft.com/office/drawing/2014/main" id="{5E7BE4F8-4FDA-A141-894A-C37FB7D536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0337" y="2714068"/>
                  <a:ext cx="223874" cy="75912"/>
                </a:xfrm>
                <a:custGeom>
                  <a:avLst/>
                  <a:gdLst>
                    <a:gd name="T0" fmla="*/ 37 w 174"/>
                    <a:gd name="T1" fmla="*/ 22 h 59"/>
                    <a:gd name="T2" fmla="*/ 33 w 174"/>
                    <a:gd name="T3" fmla="*/ 29 h 59"/>
                    <a:gd name="T4" fmla="*/ 33 w 174"/>
                    <a:gd name="T5" fmla="*/ 29 h 59"/>
                    <a:gd name="T6" fmla="*/ 33 w 174"/>
                    <a:gd name="T7" fmla="*/ 26 h 59"/>
                    <a:gd name="T8" fmla="*/ 11 w 174"/>
                    <a:gd name="T9" fmla="*/ 18 h 59"/>
                    <a:gd name="T10" fmla="*/ 7 w 174"/>
                    <a:gd name="T11" fmla="*/ 18 h 59"/>
                    <a:gd name="T12" fmla="*/ 0 w 174"/>
                    <a:gd name="T13" fmla="*/ 22 h 59"/>
                    <a:gd name="T14" fmla="*/ 7 w 174"/>
                    <a:gd name="T15" fmla="*/ 22 h 59"/>
                    <a:gd name="T16" fmla="*/ 15 w 174"/>
                    <a:gd name="T17" fmla="*/ 22 h 59"/>
                    <a:gd name="T18" fmla="*/ 22 w 174"/>
                    <a:gd name="T19" fmla="*/ 18 h 59"/>
                    <a:gd name="T20" fmla="*/ 33 w 174"/>
                    <a:gd name="T21" fmla="*/ 11 h 59"/>
                    <a:gd name="T22" fmla="*/ 44 w 174"/>
                    <a:gd name="T23" fmla="*/ 11 h 59"/>
                    <a:gd name="T24" fmla="*/ 56 w 174"/>
                    <a:gd name="T25" fmla="*/ 14 h 59"/>
                    <a:gd name="T26" fmla="*/ 48 w 174"/>
                    <a:gd name="T27" fmla="*/ 14 h 59"/>
                    <a:gd name="T28" fmla="*/ 63 w 174"/>
                    <a:gd name="T29" fmla="*/ 18 h 59"/>
                    <a:gd name="T30" fmla="*/ 70 w 174"/>
                    <a:gd name="T31" fmla="*/ 22 h 59"/>
                    <a:gd name="T32" fmla="*/ 78 w 174"/>
                    <a:gd name="T33" fmla="*/ 22 h 59"/>
                    <a:gd name="T34" fmla="*/ 89 w 174"/>
                    <a:gd name="T35" fmla="*/ 26 h 59"/>
                    <a:gd name="T36" fmla="*/ 96 w 174"/>
                    <a:gd name="T37" fmla="*/ 26 h 59"/>
                    <a:gd name="T38" fmla="*/ 104 w 174"/>
                    <a:gd name="T39" fmla="*/ 26 h 59"/>
                    <a:gd name="T40" fmla="*/ 115 w 174"/>
                    <a:gd name="T41" fmla="*/ 40 h 59"/>
                    <a:gd name="T42" fmla="*/ 126 w 174"/>
                    <a:gd name="T43" fmla="*/ 44 h 59"/>
                    <a:gd name="T44" fmla="*/ 130 w 174"/>
                    <a:gd name="T45" fmla="*/ 48 h 59"/>
                    <a:gd name="T46" fmla="*/ 118 w 174"/>
                    <a:gd name="T47" fmla="*/ 55 h 59"/>
                    <a:gd name="T48" fmla="*/ 130 w 174"/>
                    <a:gd name="T49" fmla="*/ 55 h 59"/>
                    <a:gd name="T50" fmla="*/ 148 w 174"/>
                    <a:gd name="T51" fmla="*/ 59 h 59"/>
                    <a:gd name="T52" fmla="*/ 159 w 174"/>
                    <a:gd name="T53" fmla="*/ 55 h 59"/>
                    <a:gd name="T54" fmla="*/ 174 w 174"/>
                    <a:gd name="T55" fmla="*/ 51 h 59"/>
                    <a:gd name="T56" fmla="*/ 170 w 174"/>
                    <a:gd name="T57" fmla="*/ 48 h 59"/>
                    <a:gd name="T58" fmla="*/ 152 w 174"/>
                    <a:gd name="T59" fmla="*/ 40 h 59"/>
                    <a:gd name="T60" fmla="*/ 152 w 174"/>
                    <a:gd name="T61" fmla="*/ 37 h 59"/>
                    <a:gd name="T62" fmla="*/ 144 w 174"/>
                    <a:gd name="T63" fmla="*/ 37 h 59"/>
                    <a:gd name="T64" fmla="*/ 137 w 174"/>
                    <a:gd name="T65" fmla="*/ 29 h 59"/>
                    <a:gd name="T66" fmla="*/ 126 w 174"/>
                    <a:gd name="T67" fmla="*/ 29 h 59"/>
                    <a:gd name="T68" fmla="*/ 126 w 174"/>
                    <a:gd name="T69" fmla="*/ 29 h 59"/>
                    <a:gd name="T70" fmla="*/ 111 w 174"/>
                    <a:gd name="T71" fmla="*/ 22 h 59"/>
                    <a:gd name="T72" fmla="*/ 96 w 174"/>
                    <a:gd name="T73" fmla="*/ 14 h 59"/>
                    <a:gd name="T74" fmla="*/ 89 w 174"/>
                    <a:gd name="T75" fmla="*/ 7 h 59"/>
                    <a:gd name="T76" fmla="*/ 70 w 174"/>
                    <a:gd name="T77" fmla="*/ 3 h 59"/>
                    <a:gd name="T78" fmla="*/ 59 w 174"/>
                    <a:gd name="T79" fmla="*/ 3 h 59"/>
                    <a:gd name="T80" fmla="*/ 41 w 174"/>
                    <a:gd name="T81" fmla="*/ 3 h 59"/>
                    <a:gd name="T82" fmla="*/ 22 w 174"/>
                    <a:gd name="T83" fmla="*/ 7 h 59"/>
                    <a:gd name="T84" fmla="*/ 11 w 174"/>
                    <a:gd name="T85" fmla="*/ 1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74" h="59">
                      <a:moveTo>
                        <a:pt x="33" y="26"/>
                      </a:moveTo>
                      <a:lnTo>
                        <a:pt x="33" y="22"/>
                      </a:lnTo>
                      <a:lnTo>
                        <a:pt x="37" y="22"/>
                      </a:lnTo>
                      <a:lnTo>
                        <a:pt x="41" y="26"/>
                      </a:lnTo>
                      <a:lnTo>
                        <a:pt x="41" y="29"/>
                      </a:lnTo>
                      <a:lnTo>
                        <a:pt x="33" y="29"/>
                      </a:lnTo>
                      <a:lnTo>
                        <a:pt x="30" y="29"/>
                      </a:lnTo>
                      <a:lnTo>
                        <a:pt x="30" y="26"/>
                      </a:lnTo>
                      <a:lnTo>
                        <a:pt x="33" y="29"/>
                      </a:lnTo>
                      <a:lnTo>
                        <a:pt x="33" y="29"/>
                      </a:lnTo>
                      <a:lnTo>
                        <a:pt x="37" y="26"/>
                      </a:lnTo>
                      <a:lnTo>
                        <a:pt x="33" y="26"/>
                      </a:lnTo>
                      <a:lnTo>
                        <a:pt x="33" y="26"/>
                      </a:lnTo>
                      <a:lnTo>
                        <a:pt x="33" y="26"/>
                      </a:lnTo>
                      <a:close/>
                      <a:moveTo>
                        <a:pt x="11" y="18"/>
                      </a:moveTo>
                      <a:lnTo>
                        <a:pt x="11" y="18"/>
                      </a:lnTo>
                      <a:lnTo>
                        <a:pt x="11" y="22"/>
                      </a:lnTo>
                      <a:lnTo>
                        <a:pt x="7" y="18"/>
                      </a:lnTo>
                      <a:lnTo>
                        <a:pt x="4" y="2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4" y="26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7" y="26"/>
                      </a:lnTo>
                      <a:lnTo>
                        <a:pt x="11" y="22"/>
                      </a:lnTo>
                      <a:lnTo>
                        <a:pt x="15" y="22"/>
                      </a:lnTo>
                      <a:lnTo>
                        <a:pt x="19" y="18"/>
                      </a:lnTo>
                      <a:lnTo>
                        <a:pt x="22" y="18"/>
                      </a:lnTo>
                      <a:lnTo>
                        <a:pt x="22" y="18"/>
                      </a:lnTo>
                      <a:lnTo>
                        <a:pt x="26" y="18"/>
                      </a:lnTo>
                      <a:lnTo>
                        <a:pt x="30" y="18"/>
                      </a:lnTo>
                      <a:lnTo>
                        <a:pt x="33" y="11"/>
                      </a:lnTo>
                      <a:lnTo>
                        <a:pt x="37" y="11"/>
                      </a:lnTo>
                      <a:lnTo>
                        <a:pt x="37" y="11"/>
                      </a:lnTo>
                      <a:lnTo>
                        <a:pt x="44" y="11"/>
                      </a:lnTo>
                      <a:lnTo>
                        <a:pt x="48" y="11"/>
                      </a:lnTo>
                      <a:lnTo>
                        <a:pt x="52" y="11"/>
                      </a:lnTo>
                      <a:lnTo>
                        <a:pt x="56" y="14"/>
                      </a:lnTo>
                      <a:lnTo>
                        <a:pt x="52" y="14"/>
                      </a:lnTo>
                      <a:lnTo>
                        <a:pt x="48" y="14"/>
                      </a:lnTo>
                      <a:lnTo>
                        <a:pt x="48" y="14"/>
                      </a:lnTo>
                      <a:lnTo>
                        <a:pt x="48" y="18"/>
                      </a:lnTo>
                      <a:lnTo>
                        <a:pt x="59" y="18"/>
                      </a:lnTo>
                      <a:lnTo>
                        <a:pt x="63" y="18"/>
                      </a:lnTo>
                      <a:lnTo>
                        <a:pt x="63" y="18"/>
                      </a:lnTo>
                      <a:lnTo>
                        <a:pt x="67" y="18"/>
                      </a:lnTo>
                      <a:lnTo>
                        <a:pt x="70" y="22"/>
                      </a:lnTo>
                      <a:lnTo>
                        <a:pt x="74" y="22"/>
                      </a:lnTo>
                      <a:lnTo>
                        <a:pt x="74" y="18"/>
                      </a:lnTo>
                      <a:lnTo>
                        <a:pt x="78" y="22"/>
                      </a:lnTo>
                      <a:lnTo>
                        <a:pt x="78" y="22"/>
                      </a:lnTo>
                      <a:lnTo>
                        <a:pt x="81" y="26"/>
                      </a:lnTo>
                      <a:lnTo>
                        <a:pt x="89" y="26"/>
                      </a:lnTo>
                      <a:lnTo>
                        <a:pt x="89" y="26"/>
                      </a:lnTo>
                      <a:lnTo>
                        <a:pt x="93" y="26"/>
                      </a:lnTo>
                      <a:lnTo>
                        <a:pt x="96" y="26"/>
                      </a:lnTo>
                      <a:lnTo>
                        <a:pt x="96" y="29"/>
                      </a:lnTo>
                      <a:lnTo>
                        <a:pt x="104" y="26"/>
                      </a:lnTo>
                      <a:lnTo>
                        <a:pt x="104" y="26"/>
                      </a:lnTo>
                      <a:lnTo>
                        <a:pt x="107" y="37"/>
                      </a:lnTo>
                      <a:lnTo>
                        <a:pt x="111" y="40"/>
                      </a:lnTo>
                      <a:lnTo>
                        <a:pt x="115" y="40"/>
                      </a:lnTo>
                      <a:lnTo>
                        <a:pt x="115" y="40"/>
                      </a:lnTo>
                      <a:lnTo>
                        <a:pt x="118" y="44"/>
                      </a:lnTo>
                      <a:lnTo>
                        <a:pt x="126" y="44"/>
                      </a:lnTo>
                      <a:lnTo>
                        <a:pt x="126" y="44"/>
                      </a:lnTo>
                      <a:lnTo>
                        <a:pt x="130" y="44"/>
                      </a:lnTo>
                      <a:lnTo>
                        <a:pt x="130" y="48"/>
                      </a:lnTo>
                      <a:lnTo>
                        <a:pt x="126" y="48"/>
                      </a:lnTo>
                      <a:lnTo>
                        <a:pt x="118" y="55"/>
                      </a:lnTo>
                      <a:lnTo>
                        <a:pt x="118" y="55"/>
                      </a:lnTo>
                      <a:lnTo>
                        <a:pt x="126" y="55"/>
                      </a:lnTo>
                      <a:lnTo>
                        <a:pt x="130" y="55"/>
                      </a:lnTo>
                      <a:lnTo>
                        <a:pt x="130" y="55"/>
                      </a:lnTo>
                      <a:lnTo>
                        <a:pt x="141" y="55"/>
                      </a:lnTo>
                      <a:lnTo>
                        <a:pt x="144" y="55"/>
                      </a:lnTo>
                      <a:lnTo>
                        <a:pt x="148" y="59"/>
                      </a:lnTo>
                      <a:lnTo>
                        <a:pt x="159" y="55"/>
                      </a:lnTo>
                      <a:lnTo>
                        <a:pt x="159" y="55"/>
                      </a:lnTo>
                      <a:lnTo>
                        <a:pt x="159" y="55"/>
                      </a:lnTo>
                      <a:lnTo>
                        <a:pt x="163" y="51"/>
                      </a:lnTo>
                      <a:lnTo>
                        <a:pt x="170" y="51"/>
                      </a:lnTo>
                      <a:lnTo>
                        <a:pt x="174" y="51"/>
                      </a:lnTo>
                      <a:lnTo>
                        <a:pt x="174" y="48"/>
                      </a:lnTo>
                      <a:lnTo>
                        <a:pt x="174" y="48"/>
                      </a:lnTo>
                      <a:lnTo>
                        <a:pt x="170" y="48"/>
                      </a:lnTo>
                      <a:lnTo>
                        <a:pt x="167" y="44"/>
                      </a:lnTo>
                      <a:lnTo>
                        <a:pt x="159" y="40"/>
                      </a:lnTo>
                      <a:lnTo>
                        <a:pt x="152" y="40"/>
                      </a:lnTo>
                      <a:lnTo>
                        <a:pt x="152" y="40"/>
                      </a:lnTo>
                      <a:lnTo>
                        <a:pt x="152" y="40"/>
                      </a:lnTo>
                      <a:lnTo>
                        <a:pt x="152" y="37"/>
                      </a:lnTo>
                      <a:lnTo>
                        <a:pt x="152" y="33"/>
                      </a:lnTo>
                      <a:lnTo>
                        <a:pt x="148" y="37"/>
                      </a:lnTo>
                      <a:lnTo>
                        <a:pt x="144" y="37"/>
                      </a:lnTo>
                      <a:lnTo>
                        <a:pt x="141" y="29"/>
                      </a:lnTo>
                      <a:lnTo>
                        <a:pt x="137" y="33"/>
                      </a:lnTo>
                      <a:lnTo>
                        <a:pt x="137" y="29"/>
                      </a:lnTo>
                      <a:lnTo>
                        <a:pt x="130" y="26"/>
                      </a:lnTo>
                      <a:lnTo>
                        <a:pt x="130" y="29"/>
                      </a:lnTo>
                      <a:lnTo>
                        <a:pt x="126" y="29"/>
                      </a:lnTo>
                      <a:lnTo>
                        <a:pt x="126" y="26"/>
                      </a:lnTo>
                      <a:lnTo>
                        <a:pt x="126" y="26"/>
                      </a:lnTo>
                      <a:lnTo>
                        <a:pt x="126" y="29"/>
                      </a:lnTo>
                      <a:lnTo>
                        <a:pt x="122" y="26"/>
                      </a:lnTo>
                      <a:lnTo>
                        <a:pt x="115" y="26"/>
                      </a:lnTo>
                      <a:lnTo>
                        <a:pt x="111" y="22"/>
                      </a:lnTo>
                      <a:lnTo>
                        <a:pt x="107" y="18"/>
                      </a:lnTo>
                      <a:lnTo>
                        <a:pt x="104" y="14"/>
                      </a:lnTo>
                      <a:lnTo>
                        <a:pt x="96" y="14"/>
                      </a:lnTo>
                      <a:lnTo>
                        <a:pt x="93" y="14"/>
                      </a:lnTo>
                      <a:lnTo>
                        <a:pt x="93" y="11"/>
                      </a:lnTo>
                      <a:lnTo>
                        <a:pt x="89" y="7"/>
                      </a:lnTo>
                      <a:lnTo>
                        <a:pt x="85" y="7"/>
                      </a:lnTo>
                      <a:lnTo>
                        <a:pt x="81" y="7"/>
                      </a:lnTo>
                      <a:lnTo>
                        <a:pt x="70" y="3"/>
                      </a:lnTo>
                      <a:lnTo>
                        <a:pt x="67" y="7"/>
                      </a:lnTo>
                      <a:lnTo>
                        <a:pt x="63" y="3"/>
                      </a:lnTo>
                      <a:lnTo>
                        <a:pt x="59" y="3"/>
                      </a:lnTo>
                      <a:lnTo>
                        <a:pt x="52" y="0"/>
                      </a:lnTo>
                      <a:lnTo>
                        <a:pt x="44" y="0"/>
                      </a:lnTo>
                      <a:lnTo>
                        <a:pt x="41" y="3"/>
                      </a:lnTo>
                      <a:lnTo>
                        <a:pt x="33" y="3"/>
                      </a:lnTo>
                      <a:lnTo>
                        <a:pt x="26" y="7"/>
                      </a:lnTo>
                      <a:lnTo>
                        <a:pt x="22" y="7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1" y="14"/>
                      </a:lnTo>
                      <a:lnTo>
                        <a:pt x="11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7" name="Freeform 167">
                  <a:extLst>
                    <a:ext uri="{FF2B5EF4-FFF2-40B4-BE49-F238E27FC236}">
                      <a16:creationId xmlns:a16="http://schemas.microsoft.com/office/drawing/2014/main" id="{49E30FB6-2928-5D48-9DF4-0BDE1A61FF8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8005" y="2636870"/>
                  <a:ext cx="119657" cy="128663"/>
                </a:xfrm>
                <a:custGeom>
                  <a:avLst/>
                  <a:gdLst>
                    <a:gd name="T0" fmla="*/ 89 w 93"/>
                    <a:gd name="T1" fmla="*/ 89 h 100"/>
                    <a:gd name="T2" fmla="*/ 78 w 93"/>
                    <a:gd name="T3" fmla="*/ 100 h 100"/>
                    <a:gd name="T4" fmla="*/ 89 w 93"/>
                    <a:gd name="T5" fmla="*/ 93 h 100"/>
                    <a:gd name="T6" fmla="*/ 82 w 93"/>
                    <a:gd name="T7" fmla="*/ 93 h 100"/>
                    <a:gd name="T8" fmla="*/ 78 w 93"/>
                    <a:gd name="T9" fmla="*/ 100 h 100"/>
                    <a:gd name="T10" fmla="*/ 93 w 93"/>
                    <a:gd name="T11" fmla="*/ 78 h 100"/>
                    <a:gd name="T12" fmla="*/ 86 w 93"/>
                    <a:gd name="T13" fmla="*/ 78 h 100"/>
                    <a:gd name="T14" fmla="*/ 78 w 93"/>
                    <a:gd name="T15" fmla="*/ 67 h 100"/>
                    <a:gd name="T16" fmla="*/ 71 w 93"/>
                    <a:gd name="T17" fmla="*/ 74 h 100"/>
                    <a:gd name="T18" fmla="*/ 71 w 93"/>
                    <a:gd name="T19" fmla="*/ 78 h 100"/>
                    <a:gd name="T20" fmla="*/ 78 w 93"/>
                    <a:gd name="T21" fmla="*/ 67 h 100"/>
                    <a:gd name="T22" fmla="*/ 71 w 93"/>
                    <a:gd name="T23" fmla="*/ 67 h 100"/>
                    <a:gd name="T24" fmla="*/ 67 w 93"/>
                    <a:gd name="T25" fmla="*/ 67 h 100"/>
                    <a:gd name="T26" fmla="*/ 56 w 93"/>
                    <a:gd name="T27" fmla="*/ 52 h 100"/>
                    <a:gd name="T28" fmla="*/ 60 w 93"/>
                    <a:gd name="T29" fmla="*/ 67 h 100"/>
                    <a:gd name="T30" fmla="*/ 56 w 93"/>
                    <a:gd name="T31" fmla="*/ 60 h 100"/>
                    <a:gd name="T32" fmla="*/ 56 w 93"/>
                    <a:gd name="T33" fmla="*/ 52 h 100"/>
                    <a:gd name="T34" fmla="*/ 41 w 93"/>
                    <a:gd name="T35" fmla="*/ 56 h 100"/>
                    <a:gd name="T36" fmla="*/ 41 w 93"/>
                    <a:gd name="T37" fmla="*/ 52 h 100"/>
                    <a:gd name="T38" fmla="*/ 67 w 93"/>
                    <a:gd name="T39" fmla="*/ 52 h 100"/>
                    <a:gd name="T40" fmla="*/ 67 w 93"/>
                    <a:gd name="T41" fmla="*/ 45 h 100"/>
                    <a:gd name="T42" fmla="*/ 52 w 93"/>
                    <a:gd name="T43" fmla="*/ 41 h 100"/>
                    <a:gd name="T44" fmla="*/ 52 w 93"/>
                    <a:gd name="T45" fmla="*/ 48 h 100"/>
                    <a:gd name="T46" fmla="*/ 56 w 93"/>
                    <a:gd name="T47" fmla="*/ 45 h 100"/>
                    <a:gd name="T48" fmla="*/ 52 w 93"/>
                    <a:gd name="T49" fmla="*/ 37 h 100"/>
                    <a:gd name="T50" fmla="*/ 45 w 93"/>
                    <a:gd name="T51" fmla="*/ 30 h 100"/>
                    <a:gd name="T52" fmla="*/ 41 w 93"/>
                    <a:gd name="T53" fmla="*/ 34 h 100"/>
                    <a:gd name="T54" fmla="*/ 41 w 93"/>
                    <a:gd name="T55" fmla="*/ 30 h 100"/>
                    <a:gd name="T56" fmla="*/ 37 w 93"/>
                    <a:gd name="T57" fmla="*/ 26 h 100"/>
                    <a:gd name="T58" fmla="*/ 30 w 93"/>
                    <a:gd name="T59" fmla="*/ 4 h 100"/>
                    <a:gd name="T60" fmla="*/ 34 w 93"/>
                    <a:gd name="T61" fmla="*/ 11 h 100"/>
                    <a:gd name="T62" fmla="*/ 26 w 93"/>
                    <a:gd name="T63" fmla="*/ 19 h 100"/>
                    <a:gd name="T64" fmla="*/ 30 w 93"/>
                    <a:gd name="T65" fmla="*/ 8 h 100"/>
                    <a:gd name="T66" fmla="*/ 19 w 93"/>
                    <a:gd name="T67" fmla="*/ 0 h 100"/>
                    <a:gd name="T68" fmla="*/ 4 w 93"/>
                    <a:gd name="T69" fmla="*/ 4 h 100"/>
                    <a:gd name="T70" fmla="*/ 15 w 93"/>
                    <a:gd name="T71" fmla="*/ 0 h 100"/>
                    <a:gd name="T72" fmla="*/ 15 w 93"/>
                    <a:gd name="T73" fmla="*/ 4 h 100"/>
                    <a:gd name="T74" fmla="*/ 0 w 93"/>
                    <a:gd name="T75" fmla="*/ 4 h 100"/>
                    <a:gd name="T76" fmla="*/ 26 w 93"/>
                    <a:gd name="T77" fmla="*/ 30 h 100"/>
                    <a:gd name="T78" fmla="*/ 23 w 93"/>
                    <a:gd name="T79" fmla="*/ 34 h 100"/>
                    <a:gd name="T80" fmla="*/ 15 w 93"/>
                    <a:gd name="T81" fmla="*/ 45 h 100"/>
                    <a:gd name="T82" fmla="*/ 15 w 93"/>
                    <a:gd name="T83" fmla="*/ 45 h 100"/>
                    <a:gd name="T84" fmla="*/ 15 w 93"/>
                    <a:gd name="T85" fmla="*/ 45 h 100"/>
                    <a:gd name="T86" fmla="*/ 11 w 93"/>
                    <a:gd name="T87" fmla="*/ 45 h 100"/>
                    <a:gd name="T88" fmla="*/ 15 w 93"/>
                    <a:gd name="T89" fmla="*/ 34 h 100"/>
                    <a:gd name="T90" fmla="*/ 11 w 93"/>
                    <a:gd name="T91" fmla="*/ 34 h 100"/>
                    <a:gd name="T92" fmla="*/ 11 w 93"/>
                    <a:gd name="T93" fmla="*/ 37 h 100"/>
                    <a:gd name="T94" fmla="*/ 19 w 93"/>
                    <a:gd name="T95" fmla="*/ 45 h 100"/>
                    <a:gd name="T96" fmla="*/ 15 w 93"/>
                    <a:gd name="T97" fmla="*/ 56 h 100"/>
                    <a:gd name="T98" fmla="*/ 19 w 93"/>
                    <a:gd name="T99" fmla="*/ 4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93" h="100">
                      <a:moveTo>
                        <a:pt x="89" y="89"/>
                      </a:moveTo>
                      <a:lnTo>
                        <a:pt x="89" y="89"/>
                      </a:lnTo>
                      <a:lnTo>
                        <a:pt x="89" y="89"/>
                      </a:lnTo>
                      <a:lnTo>
                        <a:pt x="89" y="89"/>
                      </a:lnTo>
                      <a:lnTo>
                        <a:pt x="89" y="89"/>
                      </a:lnTo>
                      <a:close/>
                      <a:moveTo>
                        <a:pt x="78" y="100"/>
                      </a:moveTo>
                      <a:lnTo>
                        <a:pt x="86" y="100"/>
                      </a:lnTo>
                      <a:lnTo>
                        <a:pt x="89" y="97"/>
                      </a:lnTo>
                      <a:lnTo>
                        <a:pt x="89" y="93"/>
                      </a:lnTo>
                      <a:lnTo>
                        <a:pt x="86" y="93"/>
                      </a:lnTo>
                      <a:lnTo>
                        <a:pt x="86" y="97"/>
                      </a:lnTo>
                      <a:lnTo>
                        <a:pt x="82" y="93"/>
                      </a:lnTo>
                      <a:lnTo>
                        <a:pt x="78" y="97"/>
                      </a:lnTo>
                      <a:lnTo>
                        <a:pt x="78" y="100"/>
                      </a:lnTo>
                      <a:lnTo>
                        <a:pt x="78" y="100"/>
                      </a:lnTo>
                      <a:close/>
                      <a:moveTo>
                        <a:pt x="86" y="74"/>
                      </a:moveTo>
                      <a:lnTo>
                        <a:pt x="89" y="74"/>
                      </a:lnTo>
                      <a:lnTo>
                        <a:pt x="93" y="78"/>
                      </a:lnTo>
                      <a:lnTo>
                        <a:pt x="93" y="78"/>
                      </a:lnTo>
                      <a:lnTo>
                        <a:pt x="89" y="78"/>
                      </a:lnTo>
                      <a:lnTo>
                        <a:pt x="86" y="78"/>
                      </a:lnTo>
                      <a:lnTo>
                        <a:pt x="86" y="74"/>
                      </a:lnTo>
                      <a:lnTo>
                        <a:pt x="86" y="74"/>
                      </a:lnTo>
                      <a:close/>
                      <a:moveTo>
                        <a:pt x="78" y="67"/>
                      </a:moveTo>
                      <a:lnTo>
                        <a:pt x="74" y="67"/>
                      </a:lnTo>
                      <a:lnTo>
                        <a:pt x="74" y="71"/>
                      </a:lnTo>
                      <a:lnTo>
                        <a:pt x="71" y="74"/>
                      </a:lnTo>
                      <a:lnTo>
                        <a:pt x="67" y="74"/>
                      </a:lnTo>
                      <a:lnTo>
                        <a:pt x="67" y="78"/>
                      </a:lnTo>
                      <a:lnTo>
                        <a:pt x="71" y="78"/>
                      </a:lnTo>
                      <a:lnTo>
                        <a:pt x="78" y="74"/>
                      </a:lnTo>
                      <a:lnTo>
                        <a:pt x="78" y="71"/>
                      </a:lnTo>
                      <a:lnTo>
                        <a:pt x="78" y="67"/>
                      </a:lnTo>
                      <a:lnTo>
                        <a:pt x="78" y="67"/>
                      </a:lnTo>
                      <a:close/>
                      <a:moveTo>
                        <a:pt x="67" y="67"/>
                      </a:moveTo>
                      <a:lnTo>
                        <a:pt x="71" y="67"/>
                      </a:lnTo>
                      <a:lnTo>
                        <a:pt x="71" y="71"/>
                      </a:lnTo>
                      <a:lnTo>
                        <a:pt x="71" y="71"/>
                      </a:lnTo>
                      <a:lnTo>
                        <a:pt x="67" y="67"/>
                      </a:lnTo>
                      <a:lnTo>
                        <a:pt x="67" y="67"/>
                      </a:lnTo>
                      <a:lnTo>
                        <a:pt x="67" y="67"/>
                      </a:lnTo>
                      <a:close/>
                      <a:moveTo>
                        <a:pt x="56" y="52"/>
                      </a:moveTo>
                      <a:lnTo>
                        <a:pt x="56" y="60"/>
                      </a:lnTo>
                      <a:lnTo>
                        <a:pt x="60" y="63"/>
                      </a:lnTo>
                      <a:lnTo>
                        <a:pt x="60" y="67"/>
                      </a:lnTo>
                      <a:lnTo>
                        <a:pt x="60" y="67"/>
                      </a:lnTo>
                      <a:lnTo>
                        <a:pt x="56" y="63"/>
                      </a:lnTo>
                      <a:lnTo>
                        <a:pt x="56" y="60"/>
                      </a:lnTo>
                      <a:lnTo>
                        <a:pt x="56" y="60"/>
                      </a:lnTo>
                      <a:lnTo>
                        <a:pt x="56" y="56"/>
                      </a:lnTo>
                      <a:lnTo>
                        <a:pt x="56" y="52"/>
                      </a:lnTo>
                      <a:lnTo>
                        <a:pt x="56" y="52"/>
                      </a:lnTo>
                      <a:close/>
                      <a:moveTo>
                        <a:pt x="41" y="52"/>
                      </a:moveTo>
                      <a:lnTo>
                        <a:pt x="41" y="56"/>
                      </a:lnTo>
                      <a:lnTo>
                        <a:pt x="45" y="56"/>
                      </a:lnTo>
                      <a:lnTo>
                        <a:pt x="41" y="52"/>
                      </a:lnTo>
                      <a:lnTo>
                        <a:pt x="41" y="52"/>
                      </a:lnTo>
                      <a:close/>
                      <a:moveTo>
                        <a:pt x="67" y="45"/>
                      </a:moveTo>
                      <a:lnTo>
                        <a:pt x="67" y="48"/>
                      </a:lnTo>
                      <a:lnTo>
                        <a:pt x="67" y="52"/>
                      </a:lnTo>
                      <a:lnTo>
                        <a:pt x="71" y="48"/>
                      </a:lnTo>
                      <a:lnTo>
                        <a:pt x="67" y="45"/>
                      </a:lnTo>
                      <a:lnTo>
                        <a:pt x="67" y="45"/>
                      </a:lnTo>
                      <a:close/>
                      <a:moveTo>
                        <a:pt x="52" y="37"/>
                      </a:moveTo>
                      <a:lnTo>
                        <a:pt x="49" y="41"/>
                      </a:lnTo>
                      <a:lnTo>
                        <a:pt x="52" y="41"/>
                      </a:lnTo>
                      <a:lnTo>
                        <a:pt x="52" y="45"/>
                      </a:lnTo>
                      <a:lnTo>
                        <a:pt x="52" y="48"/>
                      </a:lnTo>
                      <a:lnTo>
                        <a:pt x="52" y="48"/>
                      </a:lnTo>
                      <a:lnTo>
                        <a:pt x="56" y="48"/>
                      </a:lnTo>
                      <a:lnTo>
                        <a:pt x="56" y="48"/>
                      </a:lnTo>
                      <a:lnTo>
                        <a:pt x="56" y="45"/>
                      </a:lnTo>
                      <a:lnTo>
                        <a:pt x="52" y="41"/>
                      </a:lnTo>
                      <a:lnTo>
                        <a:pt x="52" y="37"/>
                      </a:lnTo>
                      <a:lnTo>
                        <a:pt x="52" y="37"/>
                      </a:lnTo>
                      <a:close/>
                      <a:moveTo>
                        <a:pt x="37" y="26"/>
                      </a:moveTo>
                      <a:lnTo>
                        <a:pt x="41" y="26"/>
                      </a:lnTo>
                      <a:lnTo>
                        <a:pt x="45" y="30"/>
                      </a:lnTo>
                      <a:lnTo>
                        <a:pt x="45" y="37"/>
                      </a:lnTo>
                      <a:lnTo>
                        <a:pt x="41" y="37"/>
                      </a:lnTo>
                      <a:lnTo>
                        <a:pt x="41" y="34"/>
                      </a:lnTo>
                      <a:lnTo>
                        <a:pt x="41" y="34"/>
                      </a:lnTo>
                      <a:lnTo>
                        <a:pt x="45" y="34"/>
                      </a:lnTo>
                      <a:lnTo>
                        <a:pt x="41" y="30"/>
                      </a:lnTo>
                      <a:lnTo>
                        <a:pt x="37" y="26"/>
                      </a:lnTo>
                      <a:lnTo>
                        <a:pt x="37" y="26"/>
                      </a:lnTo>
                      <a:lnTo>
                        <a:pt x="37" y="26"/>
                      </a:lnTo>
                      <a:close/>
                      <a:moveTo>
                        <a:pt x="19" y="0"/>
                      </a:moveTo>
                      <a:lnTo>
                        <a:pt x="26" y="0"/>
                      </a:lnTo>
                      <a:lnTo>
                        <a:pt x="30" y="4"/>
                      </a:lnTo>
                      <a:lnTo>
                        <a:pt x="30" y="4"/>
                      </a:lnTo>
                      <a:lnTo>
                        <a:pt x="34" y="8"/>
                      </a:lnTo>
                      <a:lnTo>
                        <a:pt x="34" y="11"/>
                      </a:lnTo>
                      <a:lnTo>
                        <a:pt x="30" y="11"/>
                      </a:lnTo>
                      <a:lnTo>
                        <a:pt x="30" y="15"/>
                      </a:lnTo>
                      <a:lnTo>
                        <a:pt x="26" y="19"/>
                      </a:lnTo>
                      <a:lnTo>
                        <a:pt x="30" y="11"/>
                      </a:lnTo>
                      <a:lnTo>
                        <a:pt x="26" y="11"/>
                      </a:lnTo>
                      <a:lnTo>
                        <a:pt x="30" y="8"/>
                      </a:lnTo>
                      <a:lnTo>
                        <a:pt x="26" y="4"/>
                      </a:lnTo>
                      <a:lnTo>
                        <a:pt x="26" y="0"/>
                      </a:lnTo>
                      <a:lnTo>
                        <a:pt x="19" y="0"/>
                      </a:lnTo>
                      <a:lnTo>
                        <a:pt x="19" y="0"/>
                      </a:lnTo>
                      <a:close/>
                      <a:moveTo>
                        <a:pt x="0" y="4"/>
                      </a:moveTo>
                      <a:lnTo>
                        <a:pt x="4" y="4"/>
                      </a:lnTo>
                      <a:lnTo>
                        <a:pt x="8" y="4"/>
                      </a:lnTo>
                      <a:lnTo>
                        <a:pt x="11" y="0"/>
                      </a:lnTo>
                      <a:lnTo>
                        <a:pt x="15" y="0"/>
                      </a:lnTo>
                      <a:lnTo>
                        <a:pt x="19" y="4"/>
                      </a:lnTo>
                      <a:lnTo>
                        <a:pt x="19" y="4"/>
                      </a:lnTo>
                      <a:lnTo>
                        <a:pt x="15" y="4"/>
                      </a:lnTo>
                      <a:lnTo>
                        <a:pt x="8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30"/>
                      </a:moveTo>
                      <a:lnTo>
                        <a:pt x="26" y="30"/>
                      </a:lnTo>
                      <a:lnTo>
                        <a:pt x="30" y="30"/>
                      </a:lnTo>
                      <a:lnTo>
                        <a:pt x="26" y="34"/>
                      </a:lnTo>
                      <a:lnTo>
                        <a:pt x="23" y="34"/>
                      </a:lnTo>
                      <a:lnTo>
                        <a:pt x="19" y="30"/>
                      </a:lnTo>
                      <a:lnTo>
                        <a:pt x="19" y="30"/>
                      </a:lnTo>
                      <a:close/>
                      <a:moveTo>
                        <a:pt x="15" y="45"/>
                      </a:moveTo>
                      <a:lnTo>
                        <a:pt x="15" y="45"/>
                      </a:lnTo>
                      <a:lnTo>
                        <a:pt x="19" y="45"/>
                      </a:lnTo>
                      <a:lnTo>
                        <a:pt x="15" y="45"/>
                      </a:lnTo>
                      <a:lnTo>
                        <a:pt x="15" y="45"/>
                      </a:lnTo>
                      <a:close/>
                      <a:moveTo>
                        <a:pt x="11" y="45"/>
                      </a:moveTo>
                      <a:lnTo>
                        <a:pt x="15" y="45"/>
                      </a:lnTo>
                      <a:lnTo>
                        <a:pt x="15" y="48"/>
                      </a:lnTo>
                      <a:lnTo>
                        <a:pt x="11" y="45"/>
                      </a:lnTo>
                      <a:lnTo>
                        <a:pt x="11" y="45"/>
                      </a:lnTo>
                      <a:close/>
                      <a:moveTo>
                        <a:pt x="15" y="41"/>
                      </a:moveTo>
                      <a:lnTo>
                        <a:pt x="19" y="41"/>
                      </a:lnTo>
                      <a:lnTo>
                        <a:pt x="15" y="34"/>
                      </a:lnTo>
                      <a:lnTo>
                        <a:pt x="15" y="30"/>
                      </a:lnTo>
                      <a:lnTo>
                        <a:pt x="11" y="30"/>
                      </a:lnTo>
                      <a:lnTo>
                        <a:pt x="11" y="34"/>
                      </a:lnTo>
                      <a:lnTo>
                        <a:pt x="8" y="37"/>
                      </a:lnTo>
                      <a:lnTo>
                        <a:pt x="11" y="41"/>
                      </a:lnTo>
                      <a:lnTo>
                        <a:pt x="11" y="37"/>
                      </a:lnTo>
                      <a:lnTo>
                        <a:pt x="15" y="41"/>
                      </a:lnTo>
                      <a:lnTo>
                        <a:pt x="15" y="41"/>
                      </a:lnTo>
                      <a:close/>
                      <a:moveTo>
                        <a:pt x="19" y="45"/>
                      </a:moveTo>
                      <a:lnTo>
                        <a:pt x="15" y="48"/>
                      </a:lnTo>
                      <a:lnTo>
                        <a:pt x="15" y="52"/>
                      </a:lnTo>
                      <a:lnTo>
                        <a:pt x="15" y="56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9" y="48"/>
                      </a:lnTo>
                      <a:lnTo>
                        <a:pt x="19" y="48"/>
                      </a:lnTo>
                      <a:lnTo>
                        <a:pt x="19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8" name="Freeform 169">
                  <a:extLst>
                    <a:ext uri="{FF2B5EF4-FFF2-40B4-BE49-F238E27FC236}">
                      <a16:creationId xmlns:a16="http://schemas.microsoft.com/office/drawing/2014/main" id="{B9CFD6DB-D04A-A44D-B643-7A3CD2F9B6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641" y="2990694"/>
                  <a:ext cx="119657" cy="47606"/>
                </a:xfrm>
                <a:custGeom>
                  <a:avLst/>
                  <a:gdLst>
                    <a:gd name="T0" fmla="*/ 82 w 93"/>
                    <a:gd name="T1" fmla="*/ 33 h 37"/>
                    <a:gd name="T2" fmla="*/ 74 w 93"/>
                    <a:gd name="T3" fmla="*/ 26 h 37"/>
                    <a:gd name="T4" fmla="*/ 78 w 93"/>
                    <a:gd name="T5" fmla="*/ 18 h 37"/>
                    <a:gd name="T6" fmla="*/ 82 w 93"/>
                    <a:gd name="T7" fmla="*/ 18 h 37"/>
                    <a:gd name="T8" fmla="*/ 78 w 93"/>
                    <a:gd name="T9" fmla="*/ 15 h 37"/>
                    <a:gd name="T10" fmla="*/ 78 w 93"/>
                    <a:gd name="T11" fmla="*/ 18 h 37"/>
                    <a:gd name="T12" fmla="*/ 74 w 93"/>
                    <a:gd name="T13" fmla="*/ 15 h 37"/>
                    <a:gd name="T14" fmla="*/ 67 w 93"/>
                    <a:gd name="T15" fmla="*/ 11 h 37"/>
                    <a:gd name="T16" fmla="*/ 63 w 93"/>
                    <a:gd name="T17" fmla="*/ 7 h 37"/>
                    <a:gd name="T18" fmla="*/ 56 w 93"/>
                    <a:gd name="T19" fmla="*/ 11 h 37"/>
                    <a:gd name="T20" fmla="*/ 56 w 93"/>
                    <a:gd name="T21" fmla="*/ 15 h 37"/>
                    <a:gd name="T22" fmla="*/ 52 w 93"/>
                    <a:gd name="T23" fmla="*/ 18 h 37"/>
                    <a:gd name="T24" fmla="*/ 41 w 93"/>
                    <a:gd name="T25" fmla="*/ 22 h 37"/>
                    <a:gd name="T26" fmla="*/ 45 w 93"/>
                    <a:gd name="T27" fmla="*/ 26 h 37"/>
                    <a:gd name="T28" fmla="*/ 48 w 93"/>
                    <a:gd name="T29" fmla="*/ 29 h 37"/>
                    <a:gd name="T30" fmla="*/ 48 w 93"/>
                    <a:gd name="T31" fmla="*/ 33 h 37"/>
                    <a:gd name="T32" fmla="*/ 41 w 93"/>
                    <a:gd name="T33" fmla="*/ 33 h 37"/>
                    <a:gd name="T34" fmla="*/ 34 w 93"/>
                    <a:gd name="T35" fmla="*/ 37 h 37"/>
                    <a:gd name="T36" fmla="*/ 34 w 93"/>
                    <a:gd name="T37" fmla="*/ 33 h 37"/>
                    <a:gd name="T38" fmla="*/ 34 w 93"/>
                    <a:gd name="T39" fmla="*/ 29 h 37"/>
                    <a:gd name="T40" fmla="*/ 30 w 93"/>
                    <a:gd name="T41" fmla="*/ 26 h 37"/>
                    <a:gd name="T42" fmla="*/ 30 w 93"/>
                    <a:gd name="T43" fmla="*/ 29 h 37"/>
                    <a:gd name="T44" fmla="*/ 26 w 93"/>
                    <a:gd name="T45" fmla="*/ 29 h 37"/>
                    <a:gd name="T46" fmla="*/ 22 w 93"/>
                    <a:gd name="T47" fmla="*/ 26 h 37"/>
                    <a:gd name="T48" fmla="*/ 15 w 93"/>
                    <a:gd name="T49" fmla="*/ 22 h 37"/>
                    <a:gd name="T50" fmla="*/ 15 w 93"/>
                    <a:gd name="T51" fmla="*/ 18 h 37"/>
                    <a:gd name="T52" fmla="*/ 11 w 93"/>
                    <a:gd name="T53" fmla="*/ 18 h 37"/>
                    <a:gd name="T54" fmla="*/ 4 w 93"/>
                    <a:gd name="T55" fmla="*/ 18 h 37"/>
                    <a:gd name="T56" fmla="*/ 4 w 93"/>
                    <a:gd name="T57" fmla="*/ 18 h 37"/>
                    <a:gd name="T58" fmla="*/ 4 w 93"/>
                    <a:gd name="T59" fmla="*/ 15 h 37"/>
                    <a:gd name="T60" fmla="*/ 4 w 93"/>
                    <a:gd name="T61" fmla="*/ 11 h 37"/>
                    <a:gd name="T62" fmla="*/ 0 w 93"/>
                    <a:gd name="T63" fmla="*/ 7 h 37"/>
                    <a:gd name="T64" fmla="*/ 4 w 93"/>
                    <a:gd name="T65" fmla="*/ 3 h 37"/>
                    <a:gd name="T66" fmla="*/ 8 w 93"/>
                    <a:gd name="T67" fmla="*/ 0 h 37"/>
                    <a:gd name="T68" fmla="*/ 11 w 93"/>
                    <a:gd name="T69" fmla="*/ 3 h 37"/>
                    <a:gd name="T70" fmla="*/ 15 w 93"/>
                    <a:gd name="T71" fmla="*/ 7 h 37"/>
                    <a:gd name="T72" fmla="*/ 15 w 93"/>
                    <a:gd name="T73" fmla="*/ 7 h 37"/>
                    <a:gd name="T74" fmla="*/ 15 w 93"/>
                    <a:gd name="T75" fmla="*/ 7 h 37"/>
                    <a:gd name="T76" fmla="*/ 19 w 93"/>
                    <a:gd name="T77" fmla="*/ 11 h 37"/>
                    <a:gd name="T78" fmla="*/ 19 w 93"/>
                    <a:gd name="T79" fmla="*/ 7 h 37"/>
                    <a:gd name="T80" fmla="*/ 22 w 93"/>
                    <a:gd name="T81" fmla="*/ 7 h 37"/>
                    <a:gd name="T82" fmla="*/ 34 w 93"/>
                    <a:gd name="T83" fmla="*/ 11 h 37"/>
                    <a:gd name="T84" fmla="*/ 37 w 93"/>
                    <a:gd name="T85" fmla="*/ 7 h 37"/>
                    <a:gd name="T86" fmla="*/ 56 w 93"/>
                    <a:gd name="T87" fmla="*/ 3 h 37"/>
                    <a:gd name="T88" fmla="*/ 59 w 93"/>
                    <a:gd name="T89" fmla="*/ 0 h 37"/>
                    <a:gd name="T90" fmla="*/ 63 w 93"/>
                    <a:gd name="T91" fmla="*/ 3 h 37"/>
                    <a:gd name="T92" fmla="*/ 74 w 93"/>
                    <a:gd name="T93" fmla="*/ 3 h 37"/>
                    <a:gd name="T94" fmla="*/ 85 w 93"/>
                    <a:gd name="T95" fmla="*/ 7 h 37"/>
                    <a:gd name="T96" fmla="*/ 89 w 93"/>
                    <a:gd name="T97" fmla="*/ 11 h 37"/>
                    <a:gd name="T98" fmla="*/ 93 w 93"/>
                    <a:gd name="T99" fmla="*/ 15 h 37"/>
                    <a:gd name="T100" fmla="*/ 93 w 93"/>
                    <a:gd name="T101" fmla="*/ 18 h 37"/>
                    <a:gd name="T102" fmla="*/ 89 w 93"/>
                    <a:gd name="T103" fmla="*/ 26 h 37"/>
                    <a:gd name="T104" fmla="*/ 85 w 93"/>
                    <a:gd name="T105" fmla="*/ 29 h 37"/>
                    <a:gd name="T106" fmla="*/ 82 w 93"/>
                    <a:gd name="T107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3" h="37">
                      <a:moveTo>
                        <a:pt x="82" y="37"/>
                      </a:moveTo>
                      <a:lnTo>
                        <a:pt x="82" y="33"/>
                      </a:lnTo>
                      <a:lnTo>
                        <a:pt x="78" y="29"/>
                      </a:lnTo>
                      <a:lnTo>
                        <a:pt x="74" y="26"/>
                      </a:lnTo>
                      <a:lnTo>
                        <a:pt x="78" y="22"/>
                      </a:lnTo>
                      <a:lnTo>
                        <a:pt x="78" y="18"/>
                      </a:lnTo>
                      <a:lnTo>
                        <a:pt x="82" y="18"/>
                      </a:lnTo>
                      <a:lnTo>
                        <a:pt x="82" y="18"/>
                      </a:lnTo>
                      <a:lnTo>
                        <a:pt x="82" y="15"/>
                      </a:lnTo>
                      <a:lnTo>
                        <a:pt x="78" y="15"/>
                      </a:lnTo>
                      <a:lnTo>
                        <a:pt x="78" y="18"/>
                      </a:lnTo>
                      <a:lnTo>
                        <a:pt x="78" y="18"/>
                      </a:lnTo>
                      <a:lnTo>
                        <a:pt x="74" y="18"/>
                      </a:lnTo>
                      <a:lnTo>
                        <a:pt x="74" y="15"/>
                      </a:lnTo>
                      <a:lnTo>
                        <a:pt x="71" y="11"/>
                      </a:lnTo>
                      <a:lnTo>
                        <a:pt x="67" y="11"/>
                      </a:lnTo>
                      <a:lnTo>
                        <a:pt x="67" y="7"/>
                      </a:lnTo>
                      <a:lnTo>
                        <a:pt x="63" y="7"/>
                      </a:lnTo>
                      <a:lnTo>
                        <a:pt x="59" y="7"/>
                      </a:lnTo>
                      <a:lnTo>
                        <a:pt x="56" y="11"/>
                      </a:lnTo>
                      <a:lnTo>
                        <a:pt x="56" y="15"/>
                      </a:lnTo>
                      <a:lnTo>
                        <a:pt x="56" y="15"/>
                      </a:lnTo>
                      <a:lnTo>
                        <a:pt x="56" y="15"/>
                      </a:lnTo>
                      <a:lnTo>
                        <a:pt x="52" y="18"/>
                      </a:lnTo>
                      <a:lnTo>
                        <a:pt x="45" y="18"/>
                      </a:lnTo>
                      <a:lnTo>
                        <a:pt x="41" y="22"/>
                      </a:lnTo>
                      <a:lnTo>
                        <a:pt x="41" y="22"/>
                      </a:lnTo>
                      <a:lnTo>
                        <a:pt x="45" y="26"/>
                      </a:lnTo>
                      <a:lnTo>
                        <a:pt x="45" y="26"/>
                      </a:lnTo>
                      <a:lnTo>
                        <a:pt x="48" y="29"/>
                      </a:lnTo>
                      <a:lnTo>
                        <a:pt x="48" y="33"/>
                      </a:lnTo>
                      <a:lnTo>
                        <a:pt x="48" y="33"/>
                      </a:lnTo>
                      <a:lnTo>
                        <a:pt x="45" y="33"/>
                      </a:lnTo>
                      <a:lnTo>
                        <a:pt x="41" y="33"/>
                      </a:lnTo>
                      <a:lnTo>
                        <a:pt x="41" y="37"/>
                      </a:lnTo>
                      <a:lnTo>
                        <a:pt x="34" y="37"/>
                      </a:lnTo>
                      <a:lnTo>
                        <a:pt x="34" y="33"/>
                      </a:lnTo>
                      <a:lnTo>
                        <a:pt x="34" y="33"/>
                      </a:lnTo>
                      <a:lnTo>
                        <a:pt x="34" y="29"/>
                      </a:lnTo>
                      <a:lnTo>
                        <a:pt x="34" y="29"/>
                      </a:lnTo>
                      <a:lnTo>
                        <a:pt x="34" y="26"/>
                      </a:lnTo>
                      <a:lnTo>
                        <a:pt x="30" y="26"/>
                      </a:lnTo>
                      <a:lnTo>
                        <a:pt x="30" y="29"/>
                      </a:lnTo>
                      <a:lnTo>
                        <a:pt x="30" y="29"/>
                      </a:lnTo>
                      <a:lnTo>
                        <a:pt x="30" y="29"/>
                      </a:lnTo>
                      <a:lnTo>
                        <a:pt x="26" y="29"/>
                      </a:lnTo>
                      <a:lnTo>
                        <a:pt x="26" y="29"/>
                      </a:lnTo>
                      <a:lnTo>
                        <a:pt x="22" y="26"/>
                      </a:lnTo>
                      <a:lnTo>
                        <a:pt x="22" y="22"/>
                      </a:lnTo>
                      <a:lnTo>
                        <a:pt x="15" y="22"/>
                      </a:lnTo>
                      <a:lnTo>
                        <a:pt x="15" y="22"/>
                      </a:lnTo>
                      <a:lnTo>
                        <a:pt x="15" y="18"/>
                      </a:lnTo>
                      <a:lnTo>
                        <a:pt x="11" y="18"/>
                      </a:lnTo>
                      <a:lnTo>
                        <a:pt x="11" y="18"/>
                      </a:lnTo>
                      <a:lnTo>
                        <a:pt x="8" y="18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4" y="15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3"/>
                      </a:lnTo>
                      <a:lnTo>
                        <a:pt x="11" y="3"/>
                      </a:lnTo>
                      <a:lnTo>
                        <a:pt x="11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7"/>
                      </a:lnTo>
                      <a:lnTo>
                        <a:pt x="15" y="11"/>
                      </a:lnTo>
                      <a:lnTo>
                        <a:pt x="19" y="11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22" y="7"/>
                      </a:lnTo>
                      <a:lnTo>
                        <a:pt x="26" y="11"/>
                      </a:lnTo>
                      <a:lnTo>
                        <a:pt x="34" y="11"/>
                      </a:lnTo>
                      <a:lnTo>
                        <a:pt x="37" y="11"/>
                      </a:lnTo>
                      <a:lnTo>
                        <a:pt x="37" y="7"/>
                      </a:lnTo>
                      <a:lnTo>
                        <a:pt x="48" y="3"/>
                      </a:lnTo>
                      <a:lnTo>
                        <a:pt x="56" y="3"/>
                      </a:lnTo>
                      <a:lnTo>
                        <a:pt x="59" y="0"/>
                      </a:lnTo>
                      <a:lnTo>
                        <a:pt x="59" y="0"/>
                      </a:lnTo>
                      <a:lnTo>
                        <a:pt x="63" y="0"/>
                      </a:lnTo>
                      <a:lnTo>
                        <a:pt x="63" y="3"/>
                      </a:lnTo>
                      <a:lnTo>
                        <a:pt x="67" y="3"/>
                      </a:lnTo>
                      <a:lnTo>
                        <a:pt x="74" y="3"/>
                      </a:lnTo>
                      <a:lnTo>
                        <a:pt x="78" y="3"/>
                      </a:lnTo>
                      <a:lnTo>
                        <a:pt x="85" y="7"/>
                      </a:lnTo>
                      <a:lnTo>
                        <a:pt x="85" y="11"/>
                      </a:lnTo>
                      <a:lnTo>
                        <a:pt x="89" y="11"/>
                      </a:lnTo>
                      <a:lnTo>
                        <a:pt x="89" y="11"/>
                      </a:lnTo>
                      <a:lnTo>
                        <a:pt x="93" y="15"/>
                      </a:lnTo>
                      <a:lnTo>
                        <a:pt x="89" y="15"/>
                      </a:lnTo>
                      <a:lnTo>
                        <a:pt x="93" y="18"/>
                      </a:lnTo>
                      <a:lnTo>
                        <a:pt x="93" y="22"/>
                      </a:lnTo>
                      <a:lnTo>
                        <a:pt x="89" y="26"/>
                      </a:lnTo>
                      <a:lnTo>
                        <a:pt x="89" y="29"/>
                      </a:lnTo>
                      <a:lnTo>
                        <a:pt x="85" y="29"/>
                      </a:lnTo>
                      <a:lnTo>
                        <a:pt x="85" y="29"/>
                      </a:lnTo>
                      <a:lnTo>
                        <a:pt x="82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9" name="Freeform 170">
                  <a:extLst>
                    <a:ext uri="{FF2B5EF4-FFF2-40B4-BE49-F238E27FC236}">
                      <a16:creationId xmlns:a16="http://schemas.microsoft.com/office/drawing/2014/main" id="{9371293B-ED41-1B46-8341-4F9465C99F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6883" y="2957241"/>
                  <a:ext cx="72051" cy="61758"/>
                </a:xfrm>
                <a:custGeom>
                  <a:avLst/>
                  <a:gdLst>
                    <a:gd name="T0" fmla="*/ 52 w 56"/>
                    <a:gd name="T1" fmla="*/ 44 h 48"/>
                    <a:gd name="T2" fmla="*/ 52 w 56"/>
                    <a:gd name="T3" fmla="*/ 44 h 48"/>
                    <a:gd name="T4" fmla="*/ 52 w 56"/>
                    <a:gd name="T5" fmla="*/ 48 h 48"/>
                    <a:gd name="T6" fmla="*/ 48 w 56"/>
                    <a:gd name="T7" fmla="*/ 48 h 48"/>
                    <a:gd name="T8" fmla="*/ 45 w 56"/>
                    <a:gd name="T9" fmla="*/ 48 h 48"/>
                    <a:gd name="T10" fmla="*/ 41 w 56"/>
                    <a:gd name="T11" fmla="*/ 41 h 48"/>
                    <a:gd name="T12" fmla="*/ 41 w 56"/>
                    <a:gd name="T13" fmla="*/ 41 h 48"/>
                    <a:gd name="T14" fmla="*/ 41 w 56"/>
                    <a:gd name="T15" fmla="*/ 41 h 48"/>
                    <a:gd name="T16" fmla="*/ 45 w 56"/>
                    <a:gd name="T17" fmla="*/ 48 h 48"/>
                    <a:gd name="T18" fmla="*/ 41 w 56"/>
                    <a:gd name="T19" fmla="*/ 44 h 48"/>
                    <a:gd name="T20" fmla="*/ 33 w 56"/>
                    <a:gd name="T21" fmla="*/ 41 h 48"/>
                    <a:gd name="T22" fmla="*/ 37 w 56"/>
                    <a:gd name="T23" fmla="*/ 37 h 48"/>
                    <a:gd name="T24" fmla="*/ 33 w 56"/>
                    <a:gd name="T25" fmla="*/ 33 h 48"/>
                    <a:gd name="T26" fmla="*/ 26 w 56"/>
                    <a:gd name="T27" fmla="*/ 29 h 48"/>
                    <a:gd name="T28" fmla="*/ 22 w 56"/>
                    <a:gd name="T29" fmla="*/ 26 h 48"/>
                    <a:gd name="T30" fmla="*/ 19 w 56"/>
                    <a:gd name="T31" fmla="*/ 18 h 48"/>
                    <a:gd name="T32" fmla="*/ 15 w 56"/>
                    <a:gd name="T33" fmla="*/ 15 h 48"/>
                    <a:gd name="T34" fmla="*/ 11 w 56"/>
                    <a:gd name="T35" fmla="*/ 18 h 48"/>
                    <a:gd name="T36" fmla="*/ 19 w 56"/>
                    <a:gd name="T37" fmla="*/ 26 h 48"/>
                    <a:gd name="T38" fmla="*/ 15 w 56"/>
                    <a:gd name="T39" fmla="*/ 26 h 48"/>
                    <a:gd name="T40" fmla="*/ 11 w 56"/>
                    <a:gd name="T41" fmla="*/ 22 h 48"/>
                    <a:gd name="T42" fmla="*/ 0 w 56"/>
                    <a:gd name="T43" fmla="*/ 18 h 48"/>
                    <a:gd name="T44" fmla="*/ 4 w 56"/>
                    <a:gd name="T45" fmla="*/ 15 h 48"/>
                    <a:gd name="T46" fmla="*/ 4 w 56"/>
                    <a:gd name="T47" fmla="*/ 7 h 48"/>
                    <a:gd name="T48" fmla="*/ 0 w 56"/>
                    <a:gd name="T49" fmla="*/ 7 h 48"/>
                    <a:gd name="T50" fmla="*/ 4 w 56"/>
                    <a:gd name="T51" fmla="*/ 3 h 48"/>
                    <a:gd name="T52" fmla="*/ 4 w 56"/>
                    <a:gd name="T53" fmla="*/ 3 h 48"/>
                    <a:gd name="T54" fmla="*/ 11 w 56"/>
                    <a:gd name="T55" fmla="*/ 0 h 48"/>
                    <a:gd name="T56" fmla="*/ 22 w 56"/>
                    <a:gd name="T57" fmla="*/ 3 h 48"/>
                    <a:gd name="T58" fmla="*/ 26 w 56"/>
                    <a:gd name="T59" fmla="*/ 3 h 48"/>
                    <a:gd name="T60" fmla="*/ 30 w 56"/>
                    <a:gd name="T61" fmla="*/ 7 h 48"/>
                    <a:gd name="T62" fmla="*/ 33 w 56"/>
                    <a:gd name="T63" fmla="*/ 7 h 48"/>
                    <a:gd name="T64" fmla="*/ 37 w 56"/>
                    <a:gd name="T65" fmla="*/ 11 h 48"/>
                    <a:gd name="T66" fmla="*/ 41 w 56"/>
                    <a:gd name="T67" fmla="*/ 7 h 48"/>
                    <a:gd name="T68" fmla="*/ 41 w 56"/>
                    <a:gd name="T69" fmla="*/ 11 h 48"/>
                    <a:gd name="T70" fmla="*/ 45 w 56"/>
                    <a:gd name="T71" fmla="*/ 18 h 48"/>
                    <a:gd name="T72" fmla="*/ 48 w 56"/>
                    <a:gd name="T73" fmla="*/ 22 h 48"/>
                    <a:gd name="T74" fmla="*/ 52 w 56"/>
                    <a:gd name="T75" fmla="*/ 26 h 48"/>
                    <a:gd name="T76" fmla="*/ 56 w 56"/>
                    <a:gd name="T77" fmla="*/ 26 h 48"/>
                    <a:gd name="T78" fmla="*/ 52 w 56"/>
                    <a:gd name="T79" fmla="*/ 29 h 48"/>
                    <a:gd name="T80" fmla="*/ 48 w 56"/>
                    <a:gd name="T81" fmla="*/ 33 h 48"/>
                    <a:gd name="T82" fmla="*/ 52 w 56"/>
                    <a:gd name="T83" fmla="*/ 37 h 48"/>
                    <a:gd name="T84" fmla="*/ 52 w 56"/>
                    <a:gd name="T85" fmla="*/ 41 h 48"/>
                    <a:gd name="T86" fmla="*/ 52 w 56"/>
                    <a:gd name="T87" fmla="*/ 44 h 48"/>
                    <a:gd name="T88" fmla="*/ 52 w 56"/>
                    <a:gd name="T8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6" h="48">
                      <a:moveTo>
                        <a:pt x="52" y="44"/>
                      </a:moveTo>
                      <a:lnTo>
                        <a:pt x="52" y="44"/>
                      </a:lnTo>
                      <a:lnTo>
                        <a:pt x="52" y="44"/>
                      </a:lnTo>
                      <a:lnTo>
                        <a:pt x="52" y="44"/>
                      </a:lnTo>
                      <a:lnTo>
                        <a:pt x="52" y="48"/>
                      </a:lnTo>
                      <a:lnTo>
                        <a:pt x="52" y="48"/>
                      </a:lnTo>
                      <a:lnTo>
                        <a:pt x="48" y="48"/>
                      </a:lnTo>
                      <a:lnTo>
                        <a:pt x="48" y="48"/>
                      </a:lnTo>
                      <a:lnTo>
                        <a:pt x="48" y="48"/>
                      </a:lnTo>
                      <a:lnTo>
                        <a:pt x="45" y="48"/>
                      </a:lnTo>
                      <a:lnTo>
                        <a:pt x="45" y="44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45" y="44"/>
                      </a:lnTo>
                      <a:lnTo>
                        <a:pt x="45" y="48"/>
                      </a:lnTo>
                      <a:lnTo>
                        <a:pt x="41" y="48"/>
                      </a:lnTo>
                      <a:lnTo>
                        <a:pt x="41" y="44"/>
                      </a:lnTo>
                      <a:lnTo>
                        <a:pt x="37" y="44"/>
                      </a:lnTo>
                      <a:lnTo>
                        <a:pt x="33" y="41"/>
                      </a:lnTo>
                      <a:lnTo>
                        <a:pt x="33" y="41"/>
                      </a:lnTo>
                      <a:lnTo>
                        <a:pt x="37" y="37"/>
                      </a:lnTo>
                      <a:lnTo>
                        <a:pt x="37" y="37"/>
                      </a:lnTo>
                      <a:lnTo>
                        <a:pt x="33" y="33"/>
                      </a:lnTo>
                      <a:lnTo>
                        <a:pt x="30" y="33"/>
                      </a:lnTo>
                      <a:lnTo>
                        <a:pt x="26" y="29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19" y="22"/>
                      </a:lnTo>
                      <a:lnTo>
                        <a:pt x="19" y="18"/>
                      </a:lnTo>
                      <a:lnTo>
                        <a:pt x="15" y="18"/>
                      </a:lnTo>
                      <a:lnTo>
                        <a:pt x="15" y="15"/>
                      </a:lnTo>
                      <a:lnTo>
                        <a:pt x="11" y="18"/>
                      </a:lnTo>
                      <a:lnTo>
                        <a:pt x="11" y="18"/>
                      </a:lnTo>
                      <a:lnTo>
                        <a:pt x="19" y="22"/>
                      </a:lnTo>
                      <a:lnTo>
                        <a:pt x="19" y="26"/>
                      </a:lnTo>
                      <a:lnTo>
                        <a:pt x="15" y="26"/>
                      </a:lnTo>
                      <a:lnTo>
                        <a:pt x="15" y="26"/>
                      </a:lnTo>
                      <a:lnTo>
                        <a:pt x="15" y="26"/>
                      </a:lnTo>
                      <a:lnTo>
                        <a:pt x="11" y="22"/>
                      </a:lnTo>
                      <a:lnTo>
                        <a:pt x="7" y="2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4" y="15"/>
                      </a:lnTo>
                      <a:lnTo>
                        <a:pt x="4" y="11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0" y="7"/>
                      </a:lnTo>
                      <a:lnTo>
                        <a:pt x="4" y="7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11" y="0"/>
                      </a:lnTo>
                      <a:lnTo>
                        <a:pt x="19" y="3"/>
                      </a:lnTo>
                      <a:lnTo>
                        <a:pt x="22" y="3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30" y="7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33" y="7"/>
                      </a:lnTo>
                      <a:lnTo>
                        <a:pt x="37" y="7"/>
                      </a:lnTo>
                      <a:lnTo>
                        <a:pt x="37" y="11"/>
                      </a:lnTo>
                      <a:lnTo>
                        <a:pt x="41" y="11"/>
                      </a:lnTo>
                      <a:lnTo>
                        <a:pt x="41" y="7"/>
                      </a:lnTo>
                      <a:lnTo>
                        <a:pt x="41" y="7"/>
                      </a:lnTo>
                      <a:lnTo>
                        <a:pt x="41" y="11"/>
                      </a:lnTo>
                      <a:lnTo>
                        <a:pt x="45" y="15"/>
                      </a:lnTo>
                      <a:lnTo>
                        <a:pt x="45" y="18"/>
                      </a:lnTo>
                      <a:lnTo>
                        <a:pt x="48" y="18"/>
                      </a:lnTo>
                      <a:lnTo>
                        <a:pt x="48" y="22"/>
                      </a:lnTo>
                      <a:lnTo>
                        <a:pt x="52" y="26"/>
                      </a:lnTo>
                      <a:lnTo>
                        <a:pt x="52" y="26"/>
                      </a:lnTo>
                      <a:lnTo>
                        <a:pt x="56" y="26"/>
                      </a:lnTo>
                      <a:lnTo>
                        <a:pt x="56" y="26"/>
                      </a:lnTo>
                      <a:lnTo>
                        <a:pt x="52" y="26"/>
                      </a:lnTo>
                      <a:lnTo>
                        <a:pt x="52" y="29"/>
                      </a:lnTo>
                      <a:lnTo>
                        <a:pt x="52" y="29"/>
                      </a:lnTo>
                      <a:lnTo>
                        <a:pt x="48" y="33"/>
                      </a:lnTo>
                      <a:lnTo>
                        <a:pt x="48" y="37"/>
                      </a:lnTo>
                      <a:lnTo>
                        <a:pt x="52" y="37"/>
                      </a:lnTo>
                      <a:lnTo>
                        <a:pt x="52" y="37"/>
                      </a:lnTo>
                      <a:lnTo>
                        <a:pt x="52" y="41"/>
                      </a:lnTo>
                      <a:lnTo>
                        <a:pt x="52" y="44"/>
                      </a:lnTo>
                      <a:lnTo>
                        <a:pt x="52" y="44"/>
                      </a:lnTo>
                      <a:lnTo>
                        <a:pt x="52" y="44"/>
                      </a:lnTo>
                      <a:lnTo>
                        <a:pt x="52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0" name="Freeform 171">
                  <a:extLst>
                    <a:ext uri="{FF2B5EF4-FFF2-40B4-BE49-F238E27FC236}">
                      <a16:creationId xmlns:a16="http://schemas.microsoft.com/office/drawing/2014/main" id="{CAEA9158-2667-0D4D-A2BB-EECCB6F11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3432" y="2885191"/>
                  <a:ext cx="100357" cy="86205"/>
                </a:xfrm>
                <a:custGeom>
                  <a:avLst/>
                  <a:gdLst>
                    <a:gd name="T0" fmla="*/ 8 w 21"/>
                    <a:gd name="T1" fmla="*/ 16 h 18"/>
                    <a:gd name="T2" fmla="*/ 10 w 21"/>
                    <a:gd name="T3" fmla="*/ 15 h 18"/>
                    <a:gd name="T4" fmla="*/ 13 w 21"/>
                    <a:gd name="T5" fmla="*/ 16 h 18"/>
                    <a:gd name="T6" fmla="*/ 14 w 21"/>
                    <a:gd name="T7" fmla="*/ 16 h 18"/>
                    <a:gd name="T8" fmla="*/ 15 w 21"/>
                    <a:gd name="T9" fmla="*/ 17 h 18"/>
                    <a:gd name="T10" fmla="*/ 16 w 21"/>
                    <a:gd name="T11" fmla="*/ 17 h 18"/>
                    <a:gd name="T12" fmla="*/ 17 w 21"/>
                    <a:gd name="T13" fmla="*/ 17 h 18"/>
                    <a:gd name="T14" fmla="*/ 17 w 21"/>
                    <a:gd name="T15" fmla="*/ 17 h 18"/>
                    <a:gd name="T16" fmla="*/ 17 w 21"/>
                    <a:gd name="T17" fmla="*/ 15 h 18"/>
                    <a:gd name="T18" fmla="*/ 17 w 21"/>
                    <a:gd name="T19" fmla="*/ 14 h 18"/>
                    <a:gd name="T20" fmla="*/ 17 w 21"/>
                    <a:gd name="T21" fmla="*/ 13 h 18"/>
                    <a:gd name="T22" fmla="*/ 17 w 21"/>
                    <a:gd name="T23" fmla="*/ 14 h 18"/>
                    <a:gd name="T24" fmla="*/ 17 w 21"/>
                    <a:gd name="T25" fmla="*/ 13 h 18"/>
                    <a:gd name="T26" fmla="*/ 17 w 21"/>
                    <a:gd name="T27" fmla="*/ 11 h 18"/>
                    <a:gd name="T28" fmla="*/ 18 w 21"/>
                    <a:gd name="T29" fmla="*/ 9 h 18"/>
                    <a:gd name="T30" fmla="*/ 18 w 21"/>
                    <a:gd name="T31" fmla="*/ 10 h 18"/>
                    <a:gd name="T32" fmla="*/ 18 w 21"/>
                    <a:gd name="T33" fmla="*/ 11 h 18"/>
                    <a:gd name="T34" fmla="*/ 18 w 21"/>
                    <a:gd name="T35" fmla="*/ 11 h 18"/>
                    <a:gd name="T36" fmla="*/ 19 w 21"/>
                    <a:gd name="T37" fmla="*/ 7 h 18"/>
                    <a:gd name="T38" fmla="*/ 18 w 21"/>
                    <a:gd name="T39" fmla="*/ 7 h 18"/>
                    <a:gd name="T40" fmla="*/ 18 w 21"/>
                    <a:gd name="T41" fmla="*/ 6 h 18"/>
                    <a:gd name="T42" fmla="*/ 19 w 21"/>
                    <a:gd name="T43" fmla="*/ 6 h 18"/>
                    <a:gd name="T44" fmla="*/ 19 w 21"/>
                    <a:gd name="T45" fmla="*/ 5 h 18"/>
                    <a:gd name="T46" fmla="*/ 20 w 21"/>
                    <a:gd name="T47" fmla="*/ 4 h 18"/>
                    <a:gd name="T48" fmla="*/ 20 w 21"/>
                    <a:gd name="T49" fmla="*/ 3 h 18"/>
                    <a:gd name="T50" fmla="*/ 20 w 21"/>
                    <a:gd name="T51" fmla="*/ 2 h 18"/>
                    <a:gd name="T52" fmla="*/ 20 w 21"/>
                    <a:gd name="T53" fmla="*/ 0 h 18"/>
                    <a:gd name="T54" fmla="*/ 21 w 21"/>
                    <a:gd name="T55" fmla="*/ 0 h 18"/>
                    <a:gd name="T56" fmla="*/ 19 w 21"/>
                    <a:gd name="T57" fmla="*/ 0 h 18"/>
                    <a:gd name="T58" fmla="*/ 19 w 21"/>
                    <a:gd name="T59" fmla="*/ 0 h 18"/>
                    <a:gd name="T60" fmla="*/ 18 w 21"/>
                    <a:gd name="T61" fmla="*/ 0 h 18"/>
                    <a:gd name="T62" fmla="*/ 17 w 21"/>
                    <a:gd name="T63" fmla="*/ 1 h 18"/>
                    <a:gd name="T64" fmla="*/ 16 w 21"/>
                    <a:gd name="T65" fmla="*/ 2 h 18"/>
                    <a:gd name="T66" fmla="*/ 14 w 21"/>
                    <a:gd name="T67" fmla="*/ 2 h 18"/>
                    <a:gd name="T68" fmla="*/ 14 w 21"/>
                    <a:gd name="T69" fmla="*/ 1 h 18"/>
                    <a:gd name="T70" fmla="*/ 13 w 21"/>
                    <a:gd name="T71" fmla="*/ 2 h 18"/>
                    <a:gd name="T72" fmla="*/ 12 w 21"/>
                    <a:gd name="T73" fmla="*/ 3 h 18"/>
                    <a:gd name="T74" fmla="*/ 11 w 21"/>
                    <a:gd name="T75" fmla="*/ 3 h 18"/>
                    <a:gd name="T76" fmla="*/ 9 w 21"/>
                    <a:gd name="T77" fmla="*/ 4 h 18"/>
                    <a:gd name="T78" fmla="*/ 8 w 21"/>
                    <a:gd name="T79" fmla="*/ 5 h 18"/>
                    <a:gd name="T80" fmla="*/ 8 w 21"/>
                    <a:gd name="T81" fmla="*/ 4 h 18"/>
                    <a:gd name="T82" fmla="*/ 5 w 21"/>
                    <a:gd name="T83" fmla="*/ 5 h 18"/>
                    <a:gd name="T84" fmla="*/ 4 w 21"/>
                    <a:gd name="T85" fmla="*/ 6 h 18"/>
                    <a:gd name="T86" fmla="*/ 4 w 21"/>
                    <a:gd name="T87" fmla="*/ 7 h 18"/>
                    <a:gd name="T88" fmla="*/ 2 w 21"/>
                    <a:gd name="T89" fmla="*/ 8 h 18"/>
                    <a:gd name="T90" fmla="*/ 1 w 21"/>
                    <a:gd name="T91" fmla="*/ 8 h 18"/>
                    <a:gd name="T92" fmla="*/ 0 w 21"/>
                    <a:gd name="T93" fmla="*/ 8 h 18"/>
                    <a:gd name="T94" fmla="*/ 2 w 21"/>
                    <a:gd name="T95" fmla="*/ 10 h 18"/>
                    <a:gd name="T96" fmla="*/ 2 w 21"/>
                    <a:gd name="T97" fmla="*/ 11 h 18"/>
                    <a:gd name="T98" fmla="*/ 5 w 21"/>
                    <a:gd name="T99" fmla="*/ 14 h 18"/>
                    <a:gd name="T100" fmla="*/ 7 w 21"/>
                    <a:gd name="T101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1" h="18"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7" y="16"/>
                        <a:pt x="7" y="16"/>
                      </a:cubicBezTo>
                      <a:lnTo>
                        <a:pt x="8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1" name="Freeform 172">
                  <a:extLst>
                    <a:ext uri="{FF2B5EF4-FFF2-40B4-BE49-F238E27FC236}">
                      <a16:creationId xmlns:a16="http://schemas.microsoft.com/office/drawing/2014/main" id="{109322D4-715F-EF42-A1F9-13CD6A5E06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0973" y="2862031"/>
                  <a:ext cx="142816" cy="61758"/>
                </a:xfrm>
                <a:custGeom>
                  <a:avLst/>
                  <a:gdLst>
                    <a:gd name="T0" fmla="*/ 41 w 111"/>
                    <a:gd name="T1" fmla="*/ 48 h 48"/>
                    <a:gd name="T2" fmla="*/ 48 w 111"/>
                    <a:gd name="T3" fmla="*/ 44 h 48"/>
                    <a:gd name="T4" fmla="*/ 48 w 111"/>
                    <a:gd name="T5" fmla="*/ 40 h 48"/>
                    <a:gd name="T6" fmla="*/ 52 w 111"/>
                    <a:gd name="T7" fmla="*/ 37 h 48"/>
                    <a:gd name="T8" fmla="*/ 63 w 111"/>
                    <a:gd name="T9" fmla="*/ 33 h 48"/>
                    <a:gd name="T10" fmla="*/ 63 w 111"/>
                    <a:gd name="T11" fmla="*/ 37 h 48"/>
                    <a:gd name="T12" fmla="*/ 66 w 111"/>
                    <a:gd name="T13" fmla="*/ 33 h 48"/>
                    <a:gd name="T14" fmla="*/ 74 w 111"/>
                    <a:gd name="T15" fmla="*/ 29 h 48"/>
                    <a:gd name="T16" fmla="*/ 78 w 111"/>
                    <a:gd name="T17" fmla="*/ 29 h 48"/>
                    <a:gd name="T18" fmla="*/ 81 w 111"/>
                    <a:gd name="T19" fmla="*/ 26 h 48"/>
                    <a:gd name="T20" fmla="*/ 85 w 111"/>
                    <a:gd name="T21" fmla="*/ 22 h 48"/>
                    <a:gd name="T22" fmla="*/ 85 w 111"/>
                    <a:gd name="T23" fmla="*/ 26 h 48"/>
                    <a:gd name="T24" fmla="*/ 92 w 111"/>
                    <a:gd name="T25" fmla="*/ 26 h 48"/>
                    <a:gd name="T26" fmla="*/ 96 w 111"/>
                    <a:gd name="T27" fmla="*/ 22 h 48"/>
                    <a:gd name="T28" fmla="*/ 100 w 111"/>
                    <a:gd name="T29" fmla="*/ 18 h 48"/>
                    <a:gd name="T30" fmla="*/ 104 w 111"/>
                    <a:gd name="T31" fmla="*/ 18 h 48"/>
                    <a:gd name="T32" fmla="*/ 104 w 111"/>
                    <a:gd name="T33" fmla="*/ 18 h 48"/>
                    <a:gd name="T34" fmla="*/ 111 w 111"/>
                    <a:gd name="T35" fmla="*/ 18 h 48"/>
                    <a:gd name="T36" fmla="*/ 111 w 111"/>
                    <a:gd name="T37" fmla="*/ 14 h 48"/>
                    <a:gd name="T38" fmla="*/ 104 w 111"/>
                    <a:gd name="T39" fmla="*/ 11 h 48"/>
                    <a:gd name="T40" fmla="*/ 104 w 111"/>
                    <a:gd name="T41" fmla="*/ 14 h 48"/>
                    <a:gd name="T42" fmla="*/ 96 w 111"/>
                    <a:gd name="T43" fmla="*/ 14 h 48"/>
                    <a:gd name="T44" fmla="*/ 89 w 111"/>
                    <a:gd name="T45" fmla="*/ 11 h 48"/>
                    <a:gd name="T46" fmla="*/ 89 w 111"/>
                    <a:gd name="T47" fmla="*/ 11 h 48"/>
                    <a:gd name="T48" fmla="*/ 89 w 111"/>
                    <a:gd name="T49" fmla="*/ 7 h 48"/>
                    <a:gd name="T50" fmla="*/ 96 w 111"/>
                    <a:gd name="T51" fmla="*/ 7 h 48"/>
                    <a:gd name="T52" fmla="*/ 100 w 111"/>
                    <a:gd name="T53" fmla="*/ 11 h 48"/>
                    <a:gd name="T54" fmla="*/ 92 w 111"/>
                    <a:gd name="T55" fmla="*/ 7 h 48"/>
                    <a:gd name="T56" fmla="*/ 89 w 111"/>
                    <a:gd name="T57" fmla="*/ 7 h 48"/>
                    <a:gd name="T58" fmla="*/ 85 w 111"/>
                    <a:gd name="T59" fmla="*/ 7 h 48"/>
                    <a:gd name="T60" fmla="*/ 74 w 111"/>
                    <a:gd name="T61" fmla="*/ 3 h 48"/>
                    <a:gd name="T62" fmla="*/ 63 w 111"/>
                    <a:gd name="T63" fmla="*/ 0 h 48"/>
                    <a:gd name="T64" fmla="*/ 59 w 111"/>
                    <a:gd name="T65" fmla="*/ 3 h 48"/>
                    <a:gd name="T66" fmla="*/ 59 w 111"/>
                    <a:gd name="T67" fmla="*/ 3 h 48"/>
                    <a:gd name="T68" fmla="*/ 55 w 111"/>
                    <a:gd name="T69" fmla="*/ 3 h 48"/>
                    <a:gd name="T70" fmla="*/ 41 w 111"/>
                    <a:gd name="T71" fmla="*/ 3 h 48"/>
                    <a:gd name="T72" fmla="*/ 29 w 111"/>
                    <a:gd name="T73" fmla="*/ 7 h 48"/>
                    <a:gd name="T74" fmla="*/ 26 w 111"/>
                    <a:gd name="T75" fmla="*/ 7 h 48"/>
                    <a:gd name="T76" fmla="*/ 22 w 111"/>
                    <a:gd name="T77" fmla="*/ 11 h 48"/>
                    <a:gd name="T78" fmla="*/ 15 w 111"/>
                    <a:gd name="T79" fmla="*/ 14 h 48"/>
                    <a:gd name="T80" fmla="*/ 7 w 111"/>
                    <a:gd name="T81" fmla="*/ 18 h 48"/>
                    <a:gd name="T82" fmla="*/ 7 w 111"/>
                    <a:gd name="T83" fmla="*/ 26 h 48"/>
                    <a:gd name="T84" fmla="*/ 4 w 111"/>
                    <a:gd name="T85" fmla="*/ 29 h 48"/>
                    <a:gd name="T86" fmla="*/ 4 w 111"/>
                    <a:gd name="T87" fmla="*/ 29 h 48"/>
                    <a:gd name="T88" fmla="*/ 4 w 111"/>
                    <a:gd name="T89" fmla="*/ 40 h 48"/>
                    <a:gd name="T90" fmla="*/ 11 w 111"/>
                    <a:gd name="T91" fmla="*/ 44 h 48"/>
                    <a:gd name="T92" fmla="*/ 15 w 111"/>
                    <a:gd name="T93" fmla="*/ 44 h 48"/>
                    <a:gd name="T94" fmla="*/ 15 w 111"/>
                    <a:gd name="T95" fmla="*/ 44 h 48"/>
                    <a:gd name="T96" fmla="*/ 18 w 111"/>
                    <a:gd name="T97" fmla="*/ 48 h 48"/>
                    <a:gd name="T98" fmla="*/ 29 w 111"/>
                    <a:gd name="T99" fmla="*/ 48 h 48"/>
                    <a:gd name="T100" fmla="*/ 29 w 111"/>
                    <a:gd name="T101" fmla="*/ 44 h 48"/>
                    <a:gd name="T102" fmla="*/ 33 w 111"/>
                    <a:gd name="T103" fmla="*/ 44 h 48"/>
                    <a:gd name="T104" fmla="*/ 37 w 111"/>
                    <a:gd name="T105" fmla="*/ 44 h 48"/>
                    <a:gd name="T106" fmla="*/ 37 w 111"/>
                    <a:gd name="T107" fmla="*/ 44 h 48"/>
                    <a:gd name="T108" fmla="*/ 37 w 111"/>
                    <a:gd name="T10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1" h="48">
                      <a:moveTo>
                        <a:pt x="37" y="48"/>
                      </a:moveTo>
                      <a:lnTo>
                        <a:pt x="41" y="48"/>
                      </a:lnTo>
                      <a:lnTo>
                        <a:pt x="44" y="48"/>
                      </a:lnTo>
                      <a:lnTo>
                        <a:pt x="48" y="44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48" y="37"/>
                      </a:lnTo>
                      <a:lnTo>
                        <a:pt x="52" y="37"/>
                      </a:lnTo>
                      <a:lnTo>
                        <a:pt x="55" y="33"/>
                      </a:lnTo>
                      <a:lnTo>
                        <a:pt x="63" y="33"/>
                      </a:lnTo>
                      <a:lnTo>
                        <a:pt x="63" y="37"/>
                      </a:lnTo>
                      <a:lnTo>
                        <a:pt x="63" y="37"/>
                      </a:lnTo>
                      <a:lnTo>
                        <a:pt x="66" y="37"/>
                      </a:lnTo>
                      <a:lnTo>
                        <a:pt x="66" y="33"/>
                      </a:lnTo>
                      <a:lnTo>
                        <a:pt x="70" y="33"/>
                      </a:lnTo>
                      <a:lnTo>
                        <a:pt x="74" y="29"/>
                      </a:lnTo>
                      <a:lnTo>
                        <a:pt x="78" y="29"/>
                      </a:lnTo>
                      <a:lnTo>
                        <a:pt x="78" y="29"/>
                      </a:lnTo>
                      <a:lnTo>
                        <a:pt x="78" y="26"/>
                      </a:lnTo>
                      <a:lnTo>
                        <a:pt x="81" y="26"/>
                      </a:lnTo>
                      <a:lnTo>
                        <a:pt x="81" y="22"/>
                      </a:lnTo>
                      <a:lnTo>
                        <a:pt x="85" y="22"/>
                      </a:lnTo>
                      <a:lnTo>
                        <a:pt x="85" y="22"/>
                      </a:lnTo>
                      <a:lnTo>
                        <a:pt x="85" y="26"/>
                      </a:lnTo>
                      <a:lnTo>
                        <a:pt x="89" y="22"/>
                      </a:lnTo>
                      <a:lnTo>
                        <a:pt x="92" y="26"/>
                      </a:lnTo>
                      <a:lnTo>
                        <a:pt x="92" y="22"/>
                      </a:lnTo>
                      <a:lnTo>
                        <a:pt x="96" y="22"/>
                      </a:lnTo>
                      <a:lnTo>
                        <a:pt x="100" y="22"/>
                      </a:lnTo>
                      <a:lnTo>
                        <a:pt x="100" y="18"/>
                      </a:lnTo>
                      <a:lnTo>
                        <a:pt x="100" y="18"/>
                      </a:lnTo>
                      <a:lnTo>
                        <a:pt x="104" y="18"/>
                      </a:lnTo>
                      <a:lnTo>
                        <a:pt x="104" y="18"/>
                      </a:lnTo>
                      <a:lnTo>
                        <a:pt x="104" y="18"/>
                      </a:lnTo>
                      <a:lnTo>
                        <a:pt x="107" y="18"/>
                      </a:lnTo>
                      <a:lnTo>
                        <a:pt x="111" y="18"/>
                      </a:lnTo>
                      <a:lnTo>
                        <a:pt x="111" y="14"/>
                      </a:lnTo>
                      <a:lnTo>
                        <a:pt x="111" y="14"/>
                      </a:lnTo>
                      <a:lnTo>
                        <a:pt x="107" y="11"/>
                      </a:lnTo>
                      <a:lnTo>
                        <a:pt x="104" y="11"/>
                      </a:lnTo>
                      <a:lnTo>
                        <a:pt x="100" y="11"/>
                      </a:lnTo>
                      <a:lnTo>
                        <a:pt x="104" y="14"/>
                      </a:lnTo>
                      <a:lnTo>
                        <a:pt x="100" y="14"/>
                      </a:lnTo>
                      <a:lnTo>
                        <a:pt x="96" y="14"/>
                      </a:lnTo>
                      <a:lnTo>
                        <a:pt x="92" y="11"/>
                      </a:lnTo>
                      <a:lnTo>
                        <a:pt x="89" y="11"/>
                      </a:lnTo>
                      <a:lnTo>
                        <a:pt x="89" y="11"/>
                      </a:lnTo>
                      <a:lnTo>
                        <a:pt x="89" y="11"/>
                      </a:lnTo>
                      <a:lnTo>
                        <a:pt x="92" y="11"/>
                      </a:lnTo>
                      <a:lnTo>
                        <a:pt x="89" y="7"/>
                      </a:lnTo>
                      <a:lnTo>
                        <a:pt x="92" y="7"/>
                      </a:lnTo>
                      <a:lnTo>
                        <a:pt x="96" y="7"/>
                      </a:lnTo>
                      <a:lnTo>
                        <a:pt x="100" y="11"/>
                      </a:lnTo>
                      <a:lnTo>
                        <a:pt x="100" y="11"/>
                      </a:lnTo>
                      <a:lnTo>
                        <a:pt x="96" y="7"/>
                      </a:lnTo>
                      <a:lnTo>
                        <a:pt x="92" y="7"/>
                      </a:lnTo>
                      <a:lnTo>
                        <a:pt x="89" y="3"/>
                      </a:lnTo>
                      <a:lnTo>
                        <a:pt x="89" y="7"/>
                      </a:lnTo>
                      <a:lnTo>
                        <a:pt x="85" y="3"/>
                      </a:lnTo>
                      <a:lnTo>
                        <a:pt x="85" y="7"/>
                      </a:lnTo>
                      <a:lnTo>
                        <a:pt x="81" y="7"/>
                      </a:lnTo>
                      <a:lnTo>
                        <a:pt x="74" y="3"/>
                      </a:lnTo>
                      <a:lnTo>
                        <a:pt x="66" y="3"/>
                      </a:lnTo>
                      <a:lnTo>
                        <a:pt x="63" y="0"/>
                      </a:lnTo>
                      <a:lnTo>
                        <a:pt x="59" y="0"/>
                      </a:lnTo>
                      <a:lnTo>
                        <a:pt x="59" y="3"/>
                      </a:lnTo>
                      <a:lnTo>
                        <a:pt x="63" y="3"/>
                      </a:lnTo>
                      <a:lnTo>
                        <a:pt x="59" y="3"/>
                      </a:lnTo>
                      <a:lnTo>
                        <a:pt x="55" y="3"/>
                      </a:lnTo>
                      <a:lnTo>
                        <a:pt x="55" y="3"/>
                      </a:lnTo>
                      <a:lnTo>
                        <a:pt x="48" y="3"/>
                      </a:lnTo>
                      <a:lnTo>
                        <a:pt x="41" y="3"/>
                      </a:lnTo>
                      <a:lnTo>
                        <a:pt x="33" y="3"/>
                      </a:lnTo>
                      <a:lnTo>
                        <a:pt x="29" y="7"/>
                      </a:lnTo>
                      <a:lnTo>
                        <a:pt x="26" y="7"/>
                      </a:lnTo>
                      <a:lnTo>
                        <a:pt x="26" y="7"/>
                      </a:lnTo>
                      <a:lnTo>
                        <a:pt x="22" y="7"/>
                      </a:lnTo>
                      <a:lnTo>
                        <a:pt x="22" y="11"/>
                      </a:lnTo>
                      <a:lnTo>
                        <a:pt x="18" y="14"/>
                      </a:lnTo>
                      <a:lnTo>
                        <a:pt x="15" y="14"/>
                      </a:lnTo>
                      <a:lnTo>
                        <a:pt x="11" y="18"/>
                      </a:lnTo>
                      <a:lnTo>
                        <a:pt x="7" y="18"/>
                      </a:lnTo>
                      <a:lnTo>
                        <a:pt x="11" y="22"/>
                      </a:lnTo>
                      <a:lnTo>
                        <a:pt x="7" y="26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4" y="29"/>
                      </a:lnTo>
                      <a:lnTo>
                        <a:pt x="0" y="37"/>
                      </a:lnTo>
                      <a:lnTo>
                        <a:pt x="4" y="40"/>
                      </a:lnTo>
                      <a:lnTo>
                        <a:pt x="4" y="40"/>
                      </a:lnTo>
                      <a:lnTo>
                        <a:pt x="11" y="44"/>
                      </a:lnTo>
                      <a:lnTo>
                        <a:pt x="15" y="48"/>
                      </a:lnTo>
                      <a:lnTo>
                        <a:pt x="15" y="44"/>
                      </a:lnTo>
                      <a:lnTo>
                        <a:pt x="15" y="44"/>
                      </a:lnTo>
                      <a:lnTo>
                        <a:pt x="15" y="44"/>
                      </a:lnTo>
                      <a:lnTo>
                        <a:pt x="18" y="44"/>
                      </a:lnTo>
                      <a:lnTo>
                        <a:pt x="18" y="48"/>
                      </a:lnTo>
                      <a:lnTo>
                        <a:pt x="22" y="48"/>
                      </a:lnTo>
                      <a:lnTo>
                        <a:pt x="29" y="48"/>
                      </a:lnTo>
                      <a:lnTo>
                        <a:pt x="33" y="44"/>
                      </a:lnTo>
                      <a:lnTo>
                        <a:pt x="29" y="44"/>
                      </a:lnTo>
                      <a:lnTo>
                        <a:pt x="33" y="44"/>
                      </a:lnTo>
                      <a:lnTo>
                        <a:pt x="33" y="44"/>
                      </a:lnTo>
                      <a:lnTo>
                        <a:pt x="33" y="44"/>
                      </a:lnTo>
                      <a:lnTo>
                        <a:pt x="37" y="44"/>
                      </a:lnTo>
                      <a:lnTo>
                        <a:pt x="37" y="44"/>
                      </a:lnTo>
                      <a:lnTo>
                        <a:pt x="37" y="44"/>
                      </a:lnTo>
                      <a:lnTo>
                        <a:pt x="37" y="48"/>
                      </a:lnTo>
                      <a:lnTo>
                        <a:pt x="37" y="48"/>
                      </a:lnTo>
                      <a:lnTo>
                        <a:pt x="37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2" name="Freeform 173">
                  <a:extLst>
                    <a:ext uri="{FF2B5EF4-FFF2-40B4-BE49-F238E27FC236}">
                      <a16:creationId xmlns:a16="http://schemas.microsoft.com/office/drawing/2014/main" id="{FD996E28-DE98-9D4C-ACF0-727D3D9DA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0678" y="2895484"/>
                  <a:ext cx="52752" cy="28306"/>
                </a:xfrm>
                <a:custGeom>
                  <a:avLst/>
                  <a:gdLst>
                    <a:gd name="T0" fmla="*/ 15 w 41"/>
                    <a:gd name="T1" fmla="*/ 0 h 22"/>
                    <a:gd name="T2" fmla="*/ 19 w 41"/>
                    <a:gd name="T3" fmla="*/ 0 h 22"/>
                    <a:gd name="T4" fmla="*/ 19 w 41"/>
                    <a:gd name="T5" fmla="*/ 3 h 22"/>
                    <a:gd name="T6" fmla="*/ 19 w 41"/>
                    <a:gd name="T7" fmla="*/ 3 h 22"/>
                    <a:gd name="T8" fmla="*/ 23 w 41"/>
                    <a:gd name="T9" fmla="*/ 3 h 22"/>
                    <a:gd name="T10" fmla="*/ 26 w 41"/>
                    <a:gd name="T11" fmla="*/ 3 h 22"/>
                    <a:gd name="T12" fmla="*/ 26 w 41"/>
                    <a:gd name="T13" fmla="*/ 3 h 22"/>
                    <a:gd name="T14" fmla="*/ 30 w 41"/>
                    <a:gd name="T15" fmla="*/ 7 h 22"/>
                    <a:gd name="T16" fmla="*/ 30 w 41"/>
                    <a:gd name="T17" fmla="*/ 7 h 22"/>
                    <a:gd name="T18" fmla="*/ 34 w 41"/>
                    <a:gd name="T19" fmla="*/ 11 h 22"/>
                    <a:gd name="T20" fmla="*/ 34 w 41"/>
                    <a:gd name="T21" fmla="*/ 7 h 22"/>
                    <a:gd name="T22" fmla="*/ 34 w 41"/>
                    <a:gd name="T23" fmla="*/ 7 h 22"/>
                    <a:gd name="T24" fmla="*/ 37 w 41"/>
                    <a:gd name="T25" fmla="*/ 7 h 22"/>
                    <a:gd name="T26" fmla="*/ 37 w 41"/>
                    <a:gd name="T27" fmla="*/ 7 h 22"/>
                    <a:gd name="T28" fmla="*/ 41 w 41"/>
                    <a:gd name="T29" fmla="*/ 7 h 22"/>
                    <a:gd name="T30" fmla="*/ 41 w 41"/>
                    <a:gd name="T31" fmla="*/ 11 h 22"/>
                    <a:gd name="T32" fmla="*/ 41 w 41"/>
                    <a:gd name="T33" fmla="*/ 11 h 22"/>
                    <a:gd name="T34" fmla="*/ 41 w 41"/>
                    <a:gd name="T35" fmla="*/ 14 h 22"/>
                    <a:gd name="T36" fmla="*/ 37 w 41"/>
                    <a:gd name="T37" fmla="*/ 14 h 22"/>
                    <a:gd name="T38" fmla="*/ 41 w 41"/>
                    <a:gd name="T39" fmla="*/ 18 h 22"/>
                    <a:gd name="T40" fmla="*/ 37 w 41"/>
                    <a:gd name="T41" fmla="*/ 18 h 22"/>
                    <a:gd name="T42" fmla="*/ 41 w 41"/>
                    <a:gd name="T43" fmla="*/ 18 h 22"/>
                    <a:gd name="T44" fmla="*/ 37 w 41"/>
                    <a:gd name="T45" fmla="*/ 22 h 22"/>
                    <a:gd name="T46" fmla="*/ 30 w 41"/>
                    <a:gd name="T47" fmla="*/ 22 h 22"/>
                    <a:gd name="T48" fmla="*/ 26 w 41"/>
                    <a:gd name="T49" fmla="*/ 22 h 22"/>
                    <a:gd name="T50" fmla="*/ 26 w 41"/>
                    <a:gd name="T51" fmla="*/ 18 h 22"/>
                    <a:gd name="T52" fmla="*/ 23 w 41"/>
                    <a:gd name="T53" fmla="*/ 18 h 22"/>
                    <a:gd name="T54" fmla="*/ 23 w 41"/>
                    <a:gd name="T55" fmla="*/ 18 h 22"/>
                    <a:gd name="T56" fmla="*/ 23 w 41"/>
                    <a:gd name="T57" fmla="*/ 18 h 22"/>
                    <a:gd name="T58" fmla="*/ 23 w 41"/>
                    <a:gd name="T59" fmla="*/ 22 h 22"/>
                    <a:gd name="T60" fmla="*/ 19 w 41"/>
                    <a:gd name="T61" fmla="*/ 18 h 22"/>
                    <a:gd name="T62" fmla="*/ 12 w 41"/>
                    <a:gd name="T63" fmla="*/ 14 h 22"/>
                    <a:gd name="T64" fmla="*/ 12 w 41"/>
                    <a:gd name="T65" fmla="*/ 14 h 22"/>
                    <a:gd name="T66" fmla="*/ 8 w 41"/>
                    <a:gd name="T67" fmla="*/ 14 h 22"/>
                    <a:gd name="T68" fmla="*/ 4 w 41"/>
                    <a:gd name="T69" fmla="*/ 14 h 22"/>
                    <a:gd name="T70" fmla="*/ 0 w 41"/>
                    <a:gd name="T71" fmla="*/ 14 h 22"/>
                    <a:gd name="T72" fmla="*/ 0 w 41"/>
                    <a:gd name="T73" fmla="*/ 11 h 22"/>
                    <a:gd name="T74" fmla="*/ 0 w 41"/>
                    <a:gd name="T75" fmla="*/ 11 h 22"/>
                    <a:gd name="T76" fmla="*/ 0 w 41"/>
                    <a:gd name="T77" fmla="*/ 11 h 22"/>
                    <a:gd name="T78" fmla="*/ 4 w 41"/>
                    <a:gd name="T79" fmla="*/ 7 h 22"/>
                    <a:gd name="T80" fmla="*/ 8 w 41"/>
                    <a:gd name="T81" fmla="*/ 7 h 22"/>
                    <a:gd name="T82" fmla="*/ 12 w 41"/>
                    <a:gd name="T83" fmla="*/ 3 h 22"/>
                    <a:gd name="T84" fmla="*/ 12 w 41"/>
                    <a:gd name="T85" fmla="*/ 3 h 22"/>
                    <a:gd name="T86" fmla="*/ 15 w 41"/>
                    <a:gd name="T8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1" h="22">
                      <a:moveTo>
                        <a:pt x="15" y="0"/>
                      </a:moveTo>
                      <a:lnTo>
                        <a:pt x="19" y="0"/>
                      </a:lnTo>
                      <a:lnTo>
                        <a:pt x="19" y="3"/>
                      </a:lnTo>
                      <a:lnTo>
                        <a:pt x="19" y="3"/>
                      </a:lnTo>
                      <a:lnTo>
                        <a:pt x="23" y="3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30" y="7"/>
                      </a:lnTo>
                      <a:lnTo>
                        <a:pt x="30" y="7"/>
                      </a:lnTo>
                      <a:lnTo>
                        <a:pt x="34" y="11"/>
                      </a:lnTo>
                      <a:lnTo>
                        <a:pt x="34" y="7"/>
                      </a:lnTo>
                      <a:lnTo>
                        <a:pt x="34" y="7"/>
                      </a:lnTo>
                      <a:lnTo>
                        <a:pt x="37" y="7"/>
                      </a:lnTo>
                      <a:lnTo>
                        <a:pt x="37" y="7"/>
                      </a:lnTo>
                      <a:lnTo>
                        <a:pt x="41" y="7"/>
                      </a:lnTo>
                      <a:lnTo>
                        <a:pt x="41" y="11"/>
                      </a:lnTo>
                      <a:lnTo>
                        <a:pt x="41" y="11"/>
                      </a:lnTo>
                      <a:lnTo>
                        <a:pt x="41" y="14"/>
                      </a:lnTo>
                      <a:lnTo>
                        <a:pt x="37" y="14"/>
                      </a:lnTo>
                      <a:lnTo>
                        <a:pt x="41" y="18"/>
                      </a:lnTo>
                      <a:lnTo>
                        <a:pt x="37" y="18"/>
                      </a:lnTo>
                      <a:lnTo>
                        <a:pt x="41" y="18"/>
                      </a:lnTo>
                      <a:lnTo>
                        <a:pt x="37" y="22"/>
                      </a:lnTo>
                      <a:lnTo>
                        <a:pt x="30" y="22"/>
                      </a:lnTo>
                      <a:lnTo>
                        <a:pt x="26" y="22"/>
                      </a:lnTo>
                      <a:lnTo>
                        <a:pt x="26" y="18"/>
                      </a:lnTo>
                      <a:lnTo>
                        <a:pt x="23" y="18"/>
                      </a:lnTo>
                      <a:lnTo>
                        <a:pt x="23" y="18"/>
                      </a:lnTo>
                      <a:lnTo>
                        <a:pt x="23" y="18"/>
                      </a:lnTo>
                      <a:lnTo>
                        <a:pt x="23" y="22"/>
                      </a:lnTo>
                      <a:lnTo>
                        <a:pt x="19" y="18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8" y="14"/>
                      </a:ln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4" y="7"/>
                      </a:lnTo>
                      <a:lnTo>
                        <a:pt x="8" y="7"/>
                      </a:lnTo>
                      <a:lnTo>
                        <a:pt x="12" y="3"/>
                      </a:lnTo>
                      <a:lnTo>
                        <a:pt x="12" y="3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3" name="Freeform 174">
                  <a:extLst>
                    <a:ext uri="{FF2B5EF4-FFF2-40B4-BE49-F238E27FC236}">
                      <a16:creationId xmlns:a16="http://schemas.microsoft.com/office/drawing/2014/main" id="{67E13F2A-D646-C340-9D30-5DDB7AD8D3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5126" y="2818286"/>
                  <a:ext cx="23159" cy="47606"/>
                </a:xfrm>
                <a:custGeom>
                  <a:avLst/>
                  <a:gdLst>
                    <a:gd name="T0" fmla="*/ 0 w 18"/>
                    <a:gd name="T1" fmla="*/ 8 h 37"/>
                    <a:gd name="T2" fmla="*/ 0 w 18"/>
                    <a:gd name="T3" fmla="*/ 8 h 37"/>
                    <a:gd name="T4" fmla="*/ 0 w 18"/>
                    <a:gd name="T5" fmla="*/ 8 h 37"/>
                    <a:gd name="T6" fmla="*/ 0 w 18"/>
                    <a:gd name="T7" fmla="*/ 4 h 37"/>
                    <a:gd name="T8" fmla="*/ 4 w 18"/>
                    <a:gd name="T9" fmla="*/ 4 h 37"/>
                    <a:gd name="T10" fmla="*/ 4 w 18"/>
                    <a:gd name="T11" fmla="*/ 8 h 37"/>
                    <a:gd name="T12" fmla="*/ 4 w 18"/>
                    <a:gd name="T13" fmla="*/ 8 h 37"/>
                    <a:gd name="T14" fmla="*/ 4 w 18"/>
                    <a:gd name="T15" fmla="*/ 8 h 37"/>
                    <a:gd name="T16" fmla="*/ 7 w 18"/>
                    <a:gd name="T17" fmla="*/ 8 h 37"/>
                    <a:gd name="T18" fmla="*/ 7 w 18"/>
                    <a:gd name="T19" fmla="*/ 4 h 37"/>
                    <a:gd name="T20" fmla="*/ 7 w 18"/>
                    <a:gd name="T21" fmla="*/ 4 h 37"/>
                    <a:gd name="T22" fmla="*/ 11 w 18"/>
                    <a:gd name="T23" fmla="*/ 0 h 37"/>
                    <a:gd name="T24" fmla="*/ 11 w 18"/>
                    <a:gd name="T25" fmla="*/ 0 h 37"/>
                    <a:gd name="T26" fmla="*/ 11 w 18"/>
                    <a:gd name="T27" fmla="*/ 0 h 37"/>
                    <a:gd name="T28" fmla="*/ 15 w 18"/>
                    <a:gd name="T29" fmla="*/ 0 h 37"/>
                    <a:gd name="T30" fmla="*/ 15 w 18"/>
                    <a:gd name="T31" fmla="*/ 0 h 37"/>
                    <a:gd name="T32" fmla="*/ 15 w 18"/>
                    <a:gd name="T33" fmla="*/ 0 h 37"/>
                    <a:gd name="T34" fmla="*/ 18 w 18"/>
                    <a:gd name="T35" fmla="*/ 0 h 37"/>
                    <a:gd name="T36" fmla="*/ 18 w 18"/>
                    <a:gd name="T37" fmla="*/ 0 h 37"/>
                    <a:gd name="T38" fmla="*/ 18 w 18"/>
                    <a:gd name="T39" fmla="*/ 0 h 37"/>
                    <a:gd name="T40" fmla="*/ 18 w 18"/>
                    <a:gd name="T41" fmla="*/ 8 h 37"/>
                    <a:gd name="T42" fmla="*/ 15 w 18"/>
                    <a:gd name="T43" fmla="*/ 11 h 37"/>
                    <a:gd name="T44" fmla="*/ 15 w 18"/>
                    <a:gd name="T45" fmla="*/ 15 h 37"/>
                    <a:gd name="T46" fmla="*/ 15 w 18"/>
                    <a:gd name="T47" fmla="*/ 19 h 37"/>
                    <a:gd name="T48" fmla="*/ 15 w 18"/>
                    <a:gd name="T49" fmla="*/ 22 h 37"/>
                    <a:gd name="T50" fmla="*/ 15 w 18"/>
                    <a:gd name="T51" fmla="*/ 26 h 37"/>
                    <a:gd name="T52" fmla="*/ 11 w 18"/>
                    <a:gd name="T53" fmla="*/ 34 h 37"/>
                    <a:gd name="T54" fmla="*/ 7 w 18"/>
                    <a:gd name="T55" fmla="*/ 30 h 37"/>
                    <a:gd name="T56" fmla="*/ 4 w 18"/>
                    <a:gd name="T57" fmla="*/ 34 h 37"/>
                    <a:gd name="T58" fmla="*/ 4 w 18"/>
                    <a:gd name="T59" fmla="*/ 37 h 37"/>
                    <a:gd name="T60" fmla="*/ 4 w 18"/>
                    <a:gd name="T61" fmla="*/ 37 h 37"/>
                    <a:gd name="T62" fmla="*/ 4 w 18"/>
                    <a:gd name="T63" fmla="*/ 37 h 37"/>
                    <a:gd name="T64" fmla="*/ 0 w 18"/>
                    <a:gd name="T65" fmla="*/ 37 h 37"/>
                    <a:gd name="T66" fmla="*/ 0 w 18"/>
                    <a:gd name="T67" fmla="*/ 37 h 37"/>
                    <a:gd name="T68" fmla="*/ 0 w 18"/>
                    <a:gd name="T69" fmla="*/ 8 h 37"/>
                    <a:gd name="T70" fmla="*/ 0 w 18"/>
                    <a:gd name="T71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8" h="37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7" y="8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8" y="8"/>
                      </a:lnTo>
                      <a:lnTo>
                        <a:pt x="15" y="11"/>
                      </a:lnTo>
                      <a:lnTo>
                        <a:pt x="15" y="15"/>
                      </a:lnTo>
                      <a:lnTo>
                        <a:pt x="15" y="19"/>
                      </a:lnTo>
                      <a:lnTo>
                        <a:pt x="15" y="22"/>
                      </a:lnTo>
                      <a:lnTo>
                        <a:pt x="15" y="26"/>
                      </a:lnTo>
                      <a:lnTo>
                        <a:pt x="11" y="34"/>
                      </a:lnTo>
                      <a:lnTo>
                        <a:pt x="7" y="30"/>
                      </a:lnTo>
                      <a:lnTo>
                        <a:pt x="4" y="34"/>
                      </a:lnTo>
                      <a:lnTo>
                        <a:pt x="4" y="37"/>
                      </a:lnTo>
                      <a:lnTo>
                        <a:pt x="4" y="37"/>
                      </a:lnTo>
                      <a:lnTo>
                        <a:pt x="4" y="37"/>
                      </a:lnTo>
                      <a:lnTo>
                        <a:pt x="0" y="37"/>
                      </a:lnTo>
                      <a:lnTo>
                        <a:pt x="0" y="37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4" name="Freeform 175">
                  <a:extLst>
                    <a:ext uri="{FF2B5EF4-FFF2-40B4-BE49-F238E27FC236}">
                      <a16:creationId xmlns:a16="http://schemas.microsoft.com/office/drawing/2014/main" id="{A20EA142-DCA4-B44B-909A-7AA2F6875D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8222" y="2828579"/>
                  <a:ext cx="86205" cy="81058"/>
                </a:xfrm>
                <a:custGeom>
                  <a:avLst/>
                  <a:gdLst>
                    <a:gd name="T0" fmla="*/ 33 w 67"/>
                    <a:gd name="T1" fmla="*/ 63 h 63"/>
                    <a:gd name="T2" fmla="*/ 33 w 67"/>
                    <a:gd name="T3" fmla="*/ 63 h 63"/>
                    <a:gd name="T4" fmla="*/ 33 w 67"/>
                    <a:gd name="T5" fmla="*/ 63 h 63"/>
                    <a:gd name="T6" fmla="*/ 37 w 67"/>
                    <a:gd name="T7" fmla="*/ 59 h 63"/>
                    <a:gd name="T8" fmla="*/ 41 w 67"/>
                    <a:gd name="T9" fmla="*/ 59 h 63"/>
                    <a:gd name="T10" fmla="*/ 45 w 67"/>
                    <a:gd name="T11" fmla="*/ 55 h 63"/>
                    <a:gd name="T12" fmla="*/ 45 w 67"/>
                    <a:gd name="T13" fmla="*/ 55 h 63"/>
                    <a:gd name="T14" fmla="*/ 48 w 67"/>
                    <a:gd name="T15" fmla="*/ 52 h 63"/>
                    <a:gd name="T16" fmla="*/ 52 w 67"/>
                    <a:gd name="T17" fmla="*/ 48 h 63"/>
                    <a:gd name="T18" fmla="*/ 48 w 67"/>
                    <a:gd name="T19" fmla="*/ 44 h 63"/>
                    <a:gd name="T20" fmla="*/ 52 w 67"/>
                    <a:gd name="T21" fmla="*/ 44 h 63"/>
                    <a:gd name="T22" fmla="*/ 56 w 67"/>
                    <a:gd name="T23" fmla="*/ 40 h 63"/>
                    <a:gd name="T24" fmla="*/ 59 w 67"/>
                    <a:gd name="T25" fmla="*/ 40 h 63"/>
                    <a:gd name="T26" fmla="*/ 63 w 67"/>
                    <a:gd name="T27" fmla="*/ 37 h 63"/>
                    <a:gd name="T28" fmla="*/ 63 w 67"/>
                    <a:gd name="T29" fmla="*/ 33 h 63"/>
                    <a:gd name="T30" fmla="*/ 67 w 67"/>
                    <a:gd name="T31" fmla="*/ 33 h 63"/>
                    <a:gd name="T32" fmla="*/ 67 w 67"/>
                    <a:gd name="T33" fmla="*/ 33 h 63"/>
                    <a:gd name="T34" fmla="*/ 67 w 67"/>
                    <a:gd name="T35" fmla="*/ 29 h 63"/>
                    <a:gd name="T36" fmla="*/ 63 w 67"/>
                    <a:gd name="T37" fmla="*/ 29 h 63"/>
                    <a:gd name="T38" fmla="*/ 63 w 67"/>
                    <a:gd name="T39" fmla="*/ 33 h 63"/>
                    <a:gd name="T40" fmla="*/ 59 w 67"/>
                    <a:gd name="T41" fmla="*/ 29 h 63"/>
                    <a:gd name="T42" fmla="*/ 56 w 67"/>
                    <a:gd name="T43" fmla="*/ 29 h 63"/>
                    <a:gd name="T44" fmla="*/ 56 w 67"/>
                    <a:gd name="T45" fmla="*/ 29 h 63"/>
                    <a:gd name="T46" fmla="*/ 56 w 67"/>
                    <a:gd name="T47" fmla="*/ 29 h 63"/>
                    <a:gd name="T48" fmla="*/ 52 w 67"/>
                    <a:gd name="T49" fmla="*/ 29 h 63"/>
                    <a:gd name="T50" fmla="*/ 52 w 67"/>
                    <a:gd name="T51" fmla="*/ 29 h 63"/>
                    <a:gd name="T52" fmla="*/ 52 w 67"/>
                    <a:gd name="T53" fmla="*/ 0 h 63"/>
                    <a:gd name="T54" fmla="*/ 52 w 67"/>
                    <a:gd name="T55" fmla="*/ 0 h 63"/>
                    <a:gd name="T56" fmla="*/ 22 w 67"/>
                    <a:gd name="T57" fmla="*/ 0 h 63"/>
                    <a:gd name="T58" fmla="*/ 22 w 67"/>
                    <a:gd name="T59" fmla="*/ 7 h 63"/>
                    <a:gd name="T60" fmla="*/ 15 w 67"/>
                    <a:gd name="T61" fmla="*/ 7 h 63"/>
                    <a:gd name="T62" fmla="*/ 19 w 67"/>
                    <a:gd name="T63" fmla="*/ 11 h 63"/>
                    <a:gd name="T64" fmla="*/ 19 w 67"/>
                    <a:gd name="T65" fmla="*/ 11 h 63"/>
                    <a:gd name="T66" fmla="*/ 22 w 67"/>
                    <a:gd name="T67" fmla="*/ 14 h 63"/>
                    <a:gd name="T68" fmla="*/ 22 w 67"/>
                    <a:gd name="T69" fmla="*/ 14 h 63"/>
                    <a:gd name="T70" fmla="*/ 26 w 67"/>
                    <a:gd name="T71" fmla="*/ 14 h 63"/>
                    <a:gd name="T72" fmla="*/ 26 w 67"/>
                    <a:gd name="T73" fmla="*/ 18 h 63"/>
                    <a:gd name="T74" fmla="*/ 26 w 67"/>
                    <a:gd name="T75" fmla="*/ 22 h 63"/>
                    <a:gd name="T76" fmla="*/ 30 w 67"/>
                    <a:gd name="T77" fmla="*/ 22 h 63"/>
                    <a:gd name="T78" fmla="*/ 30 w 67"/>
                    <a:gd name="T79" fmla="*/ 22 h 63"/>
                    <a:gd name="T80" fmla="*/ 33 w 67"/>
                    <a:gd name="T81" fmla="*/ 22 h 63"/>
                    <a:gd name="T82" fmla="*/ 33 w 67"/>
                    <a:gd name="T83" fmla="*/ 26 h 63"/>
                    <a:gd name="T84" fmla="*/ 30 w 67"/>
                    <a:gd name="T85" fmla="*/ 26 h 63"/>
                    <a:gd name="T86" fmla="*/ 11 w 67"/>
                    <a:gd name="T87" fmla="*/ 26 h 63"/>
                    <a:gd name="T88" fmla="*/ 0 w 67"/>
                    <a:gd name="T89" fmla="*/ 40 h 63"/>
                    <a:gd name="T90" fmla="*/ 0 w 67"/>
                    <a:gd name="T91" fmla="*/ 44 h 63"/>
                    <a:gd name="T92" fmla="*/ 0 w 67"/>
                    <a:gd name="T93" fmla="*/ 44 h 63"/>
                    <a:gd name="T94" fmla="*/ 0 w 67"/>
                    <a:gd name="T95" fmla="*/ 44 h 63"/>
                    <a:gd name="T96" fmla="*/ 0 w 67"/>
                    <a:gd name="T97" fmla="*/ 48 h 63"/>
                    <a:gd name="T98" fmla="*/ 4 w 67"/>
                    <a:gd name="T99" fmla="*/ 48 h 63"/>
                    <a:gd name="T100" fmla="*/ 0 w 67"/>
                    <a:gd name="T101" fmla="*/ 48 h 63"/>
                    <a:gd name="T102" fmla="*/ 0 w 67"/>
                    <a:gd name="T103" fmla="*/ 48 h 63"/>
                    <a:gd name="T104" fmla="*/ 0 w 67"/>
                    <a:gd name="T105" fmla="*/ 52 h 63"/>
                    <a:gd name="T106" fmla="*/ 0 w 67"/>
                    <a:gd name="T107" fmla="*/ 52 h 63"/>
                    <a:gd name="T108" fmla="*/ 0 w 67"/>
                    <a:gd name="T109" fmla="*/ 55 h 63"/>
                    <a:gd name="T110" fmla="*/ 4 w 67"/>
                    <a:gd name="T111" fmla="*/ 55 h 63"/>
                    <a:gd name="T112" fmla="*/ 8 w 67"/>
                    <a:gd name="T113" fmla="*/ 55 h 63"/>
                    <a:gd name="T114" fmla="*/ 8 w 67"/>
                    <a:gd name="T115" fmla="*/ 59 h 63"/>
                    <a:gd name="T116" fmla="*/ 19 w 67"/>
                    <a:gd name="T117" fmla="*/ 63 h 63"/>
                    <a:gd name="T118" fmla="*/ 22 w 67"/>
                    <a:gd name="T119" fmla="*/ 63 h 63"/>
                    <a:gd name="T120" fmla="*/ 26 w 67"/>
                    <a:gd name="T121" fmla="*/ 63 h 63"/>
                    <a:gd name="T122" fmla="*/ 33 w 67"/>
                    <a:gd name="T123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7" h="63">
                      <a:moveTo>
                        <a:pt x="33" y="63"/>
                      </a:moveTo>
                      <a:lnTo>
                        <a:pt x="33" y="63"/>
                      </a:lnTo>
                      <a:lnTo>
                        <a:pt x="33" y="63"/>
                      </a:lnTo>
                      <a:lnTo>
                        <a:pt x="37" y="59"/>
                      </a:lnTo>
                      <a:lnTo>
                        <a:pt x="41" y="59"/>
                      </a:lnTo>
                      <a:lnTo>
                        <a:pt x="45" y="55"/>
                      </a:lnTo>
                      <a:lnTo>
                        <a:pt x="45" y="55"/>
                      </a:lnTo>
                      <a:lnTo>
                        <a:pt x="48" y="52"/>
                      </a:lnTo>
                      <a:lnTo>
                        <a:pt x="52" y="48"/>
                      </a:lnTo>
                      <a:lnTo>
                        <a:pt x="48" y="44"/>
                      </a:lnTo>
                      <a:lnTo>
                        <a:pt x="52" y="44"/>
                      </a:lnTo>
                      <a:lnTo>
                        <a:pt x="56" y="40"/>
                      </a:lnTo>
                      <a:lnTo>
                        <a:pt x="59" y="40"/>
                      </a:lnTo>
                      <a:lnTo>
                        <a:pt x="63" y="37"/>
                      </a:lnTo>
                      <a:lnTo>
                        <a:pt x="63" y="33"/>
                      </a:lnTo>
                      <a:lnTo>
                        <a:pt x="67" y="33"/>
                      </a:lnTo>
                      <a:lnTo>
                        <a:pt x="67" y="33"/>
                      </a:lnTo>
                      <a:lnTo>
                        <a:pt x="67" y="29"/>
                      </a:lnTo>
                      <a:lnTo>
                        <a:pt x="63" y="29"/>
                      </a:lnTo>
                      <a:lnTo>
                        <a:pt x="63" y="33"/>
                      </a:lnTo>
                      <a:lnTo>
                        <a:pt x="59" y="29"/>
                      </a:lnTo>
                      <a:lnTo>
                        <a:pt x="56" y="29"/>
                      </a:lnTo>
                      <a:lnTo>
                        <a:pt x="56" y="29"/>
                      </a:lnTo>
                      <a:lnTo>
                        <a:pt x="56" y="29"/>
                      </a:lnTo>
                      <a:lnTo>
                        <a:pt x="52" y="29"/>
                      </a:lnTo>
                      <a:lnTo>
                        <a:pt x="52" y="29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22" y="0"/>
                      </a:lnTo>
                      <a:lnTo>
                        <a:pt x="22" y="7"/>
                      </a:lnTo>
                      <a:lnTo>
                        <a:pt x="15" y="7"/>
                      </a:lnTo>
                      <a:lnTo>
                        <a:pt x="19" y="11"/>
                      </a:lnTo>
                      <a:lnTo>
                        <a:pt x="19" y="11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4"/>
                      </a:lnTo>
                      <a:lnTo>
                        <a:pt x="26" y="18"/>
                      </a:lnTo>
                      <a:lnTo>
                        <a:pt x="26" y="22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33" y="22"/>
                      </a:lnTo>
                      <a:lnTo>
                        <a:pt x="33" y="26"/>
                      </a:lnTo>
                      <a:lnTo>
                        <a:pt x="30" y="26"/>
                      </a:lnTo>
                      <a:lnTo>
                        <a:pt x="11" y="26"/>
                      </a:lnTo>
                      <a:lnTo>
                        <a:pt x="0" y="40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0" y="48"/>
                      </a:lnTo>
                      <a:lnTo>
                        <a:pt x="4" y="48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0" y="55"/>
                      </a:lnTo>
                      <a:lnTo>
                        <a:pt x="4" y="55"/>
                      </a:lnTo>
                      <a:lnTo>
                        <a:pt x="8" y="55"/>
                      </a:lnTo>
                      <a:lnTo>
                        <a:pt x="8" y="59"/>
                      </a:lnTo>
                      <a:lnTo>
                        <a:pt x="19" y="63"/>
                      </a:lnTo>
                      <a:lnTo>
                        <a:pt x="22" y="63"/>
                      </a:lnTo>
                      <a:lnTo>
                        <a:pt x="26" y="63"/>
                      </a:lnTo>
                      <a:lnTo>
                        <a:pt x="33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5" name="Freeform 176">
                  <a:extLst>
                    <a:ext uri="{FF2B5EF4-FFF2-40B4-BE49-F238E27FC236}">
                      <a16:creationId xmlns:a16="http://schemas.microsoft.com/office/drawing/2014/main" id="{6B0D834E-30B8-CE47-9838-9352E0E7DE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2168" y="2488908"/>
                  <a:ext cx="604717" cy="406575"/>
                </a:xfrm>
                <a:custGeom>
                  <a:avLst/>
                  <a:gdLst>
                    <a:gd name="T0" fmla="*/ 174 w 470"/>
                    <a:gd name="T1" fmla="*/ 30 h 316"/>
                    <a:gd name="T2" fmla="*/ 189 w 470"/>
                    <a:gd name="T3" fmla="*/ 41 h 316"/>
                    <a:gd name="T4" fmla="*/ 196 w 470"/>
                    <a:gd name="T5" fmla="*/ 60 h 316"/>
                    <a:gd name="T6" fmla="*/ 207 w 470"/>
                    <a:gd name="T7" fmla="*/ 71 h 316"/>
                    <a:gd name="T8" fmla="*/ 222 w 470"/>
                    <a:gd name="T9" fmla="*/ 67 h 316"/>
                    <a:gd name="T10" fmla="*/ 244 w 470"/>
                    <a:gd name="T11" fmla="*/ 60 h 316"/>
                    <a:gd name="T12" fmla="*/ 259 w 470"/>
                    <a:gd name="T13" fmla="*/ 78 h 316"/>
                    <a:gd name="T14" fmla="*/ 274 w 470"/>
                    <a:gd name="T15" fmla="*/ 104 h 316"/>
                    <a:gd name="T16" fmla="*/ 292 w 470"/>
                    <a:gd name="T17" fmla="*/ 126 h 316"/>
                    <a:gd name="T18" fmla="*/ 303 w 470"/>
                    <a:gd name="T19" fmla="*/ 134 h 316"/>
                    <a:gd name="T20" fmla="*/ 296 w 470"/>
                    <a:gd name="T21" fmla="*/ 149 h 316"/>
                    <a:gd name="T22" fmla="*/ 289 w 470"/>
                    <a:gd name="T23" fmla="*/ 186 h 316"/>
                    <a:gd name="T24" fmla="*/ 292 w 470"/>
                    <a:gd name="T25" fmla="*/ 212 h 316"/>
                    <a:gd name="T26" fmla="*/ 318 w 470"/>
                    <a:gd name="T27" fmla="*/ 249 h 316"/>
                    <a:gd name="T28" fmla="*/ 355 w 470"/>
                    <a:gd name="T29" fmla="*/ 252 h 316"/>
                    <a:gd name="T30" fmla="*/ 385 w 470"/>
                    <a:gd name="T31" fmla="*/ 256 h 316"/>
                    <a:gd name="T32" fmla="*/ 400 w 470"/>
                    <a:gd name="T33" fmla="*/ 234 h 316"/>
                    <a:gd name="T34" fmla="*/ 440 w 470"/>
                    <a:gd name="T35" fmla="*/ 204 h 316"/>
                    <a:gd name="T36" fmla="*/ 463 w 470"/>
                    <a:gd name="T37" fmla="*/ 219 h 316"/>
                    <a:gd name="T38" fmla="*/ 452 w 470"/>
                    <a:gd name="T39" fmla="*/ 241 h 316"/>
                    <a:gd name="T40" fmla="*/ 444 w 470"/>
                    <a:gd name="T41" fmla="*/ 249 h 316"/>
                    <a:gd name="T42" fmla="*/ 426 w 470"/>
                    <a:gd name="T43" fmla="*/ 264 h 316"/>
                    <a:gd name="T44" fmla="*/ 389 w 470"/>
                    <a:gd name="T45" fmla="*/ 275 h 316"/>
                    <a:gd name="T46" fmla="*/ 381 w 470"/>
                    <a:gd name="T47" fmla="*/ 290 h 316"/>
                    <a:gd name="T48" fmla="*/ 366 w 470"/>
                    <a:gd name="T49" fmla="*/ 312 h 316"/>
                    <a:gd name="T50" fmla="*/ 333 w 470"/>
                    <a:gd name="T51" fmla="*/ 290 h 316"/>
                    <a:gd name="T52" fmla="*/ 333 w 470"/>
                    <a:gd name="T53" fmla="*/ 290 h 316"/>
                    <a:gd name="T54" fmla="*/ 329 w 470"/>
                    <a:gd name="T55" fmla="*/ 290 h 316"/>
                    <a:gd name="T56" fmla="*/ 274 w 470"/>
                    <a:gd name="T57" fmla="*/ 290 h 316"/>
                    <a:gd name="T58" fmla="*/ 237 w 470"/>
                    <a:gd name="T59" fmla="*/ 275 h 316"/>
                    <a:gd name="T60" fmla="*/ 196 w 470"/>
                    <a:gd name="T61" fmla="*/ 256 h 316"/>
                    <a:gd name="T62" fmla="*/ 170 w 470"/>
                    <a:gd name="T63" fmla="*/ 241 h 316"/>
                    <a:gd name="T64" fmla="*/ 163 w 470"/>
                    <a:gd name="T65" fmla="*/ 219 h 316"/>
                    <a:gd name="T66" fmla="*/ 159 w 470"/>
                    <a:gd name="T67" fmla="*/ 189 h 316"/>
                    <a:gd name="T68" fmla="*/ 126 w 470"/>
                    <a:gd name="T69" fmla="*/ 149 h 316"/>
                    <a:gd name="T70" fmla="*/ 107 w 470"/>
                    <a:gd name="T71" fmla="*/ 130 h 316"/>
                    <a:gd name="T72" fmla="*/ 111 w 470"/>
                    <a:gd name="T73" fmla="*/ 115 h 316"/>
                    <a:gd name="T74" fmla="*/ 92 w 470"/>
                    <a:gd name="T75" fmla="*/ 93 h 316"/>
                    <a:gd name="T76" fmla="*/ 74 w 470"/>
                    <a:gd name="T77" fmla="*/ 78 h 316"/>
                    <a:gd name="T78" fmla="*/ 63 w 470"/>
                    <a:gd name="T79" fmla="*/ 52 h 316"/>
                    <a:gd name="T80" fmla="*/ 52 w 470"/>
                    <a:gd name="T81" fmla="*/ 26 h 316"/>
                    <a:gd name="T82" fmla="*/ 33 w 470"/>
                    <a:gd name="T83" fmla="*/ 30 h 316"/>
                    <a:gd name="T84" fmla="*/ 44 w 470"/>
                    <a:gd name="T85" fmla="*/ 67 h 316"/>
                    <a:gd name="T86" fmla="*/ 63 w 470"/>
                    <a:gd name="T87" fmla="*/ 93 h 316"/>
                    <a:gd name="T88" fmla="*/ 70 w 470"/>
                    <a:gd name="T89" fmla="*/ 108 h 316"/>
                    <a:gd name="T90" fmla="*/ 81 w 470"/>
                    <a:gd name="T91" fmla="*/ 137 h 316"/>
                    <a:gd name="T92" fmla="*/ 89 w 470"/>
                    <a:gd name="T93" fmla="*/ 152 h 316"/>
                    <a:gd name="T94" fmla="*/ 92 w 470"/>
                    <a:gd name="T95" fmla="*/ 178 h 316"/>
                    <a:gd name="T96" fmla="*/ 70 w 470"/>
                    <a:gd name="T97" fmla="*/ 152 h 316"/>
                    <a:gd name="T98" fmla="*/ 59 w 470"/>
                    <a:gd name="T99" fmla="*/ 119 h 316"/>
                    <a:gd name="T100" fmla="*/ 41 w 470"/>
                    <a:gd name="T101" fmla="*/ 104 h 316"/>
                    <a:gd name="T102" fmla="*/ 26 w 470"/>
                    <a:gd name="T103" fmla="*/ 89 h 316"/>
                    <a:gd name="T104" fmla="*/ 37 w 470"/>
                    <a:gd name="T105" fmla="*/ 82 h 316"/>
                    <a:gd name="T106" fmla="*/ 15 w 470"/>
                    <a:gd name="T107" fmla="*/ 56 h 316"/>
                    <a:gd name="T108" fmla="*/ 11 w 470"/>
                    <a:gd name="T109" fmla="*/ 26 h 316"/>
                    <a:gd name="T110" fmla="*/ 85 w 470"/>
                    <a:gd name="T111" fmla="*/ 141 h 316"/>
                    <a:gd name="T112" fmla="*/ 89 w 470"/>
                    <a:gd name="T113" fmla="*/ 149 h 316"/>
                    <a:gd name="T114" fmla="*/ 296 w 470"/>
                    <a:gd name="T115" fmla="*/ 149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70" h="316">
                      <a:moveTo>
                        <a:pt x="0" y="0"/>
                      </a:moveTo>
                      <a:lnTo>
                        <a:pt x="37" y="0"/>
                      </a:lnTo>
                      <a:lnTo>
                        <a:pt x="41" y="0"/>
                      </a:lnTo>
                      <a:lnTo>
                        <a:pt x="37" y="4"/>
                      </a:lnTo>
                      <a:lnTo>
                        <a:pt x="96" y="26"/>
                      </a:lnTo>
                      <a:lnTo>
                        <a:pt x="141" y="26"/>
                      </a:lnTo>
                      <a:lnTo>
                        <a:pt x="141" y="22"/>
                      </a:lnTo>
                      <a:lnTo>
                        <a:pt x="166" y="22"/>
                      </a:lnTo>
                      <a:lnTo>
                        <a:pt x="170" y="22"/>
                      </a:lnTo>
                      <a:lnTo>
                        <a:pt x="174" y="26"/>
                      </a:lnTo>
                      <a:lnTo>
                        <a:pt x="174" y="30"/>
                      </a:lnTo>
                      <a:lnTo>
                        <a:pt x="178" y="30"/>
                      </a:lnTo>
                      <a:lnTo>
                        <a:pt x="178" y="30"/>
                      </a:lnTo>
                      <a:lnTo>
                        <a:pt x="178" y="34"/>
                      </a:lnTo>
                      <a:lnTo>
                        <a:pt x="178" y="34"/>
                      </a:lnTo>
                      <a:lnTo>
                        <a:pt x="181" y="34"/>
                      </a:lnTo>
                      <a:lnTo>
                        <a:pt x="185" y="37"/>
                      </a:lnTo>
                      <a:lnTo>
                        <a:pt x="185" y="37"/>
                      </a:lnTo>
                      <a:lnTo>
                        <a:pt x="181" y="37"/>
                      </a:lnTo>
                      <a:lnTo>
                        <a:pt x="185" y="41"/>
                      </a:lnTo>
                      <a:lnTo>
                        <a:pt x="185" y="41"/>
                      </a:lnTo>
                      <a:lnTo>
                        <a:pt x="189" y="41"/>
                      </a:lnTo>
                      <a:lnTo>
                        <a:pt x="189" y="45"/>
                      </a:lnTo>
                      <a:lnTo>
                        <a:pt x="189" y="48"/>
                      </a:lnTo>
                      <a:lnTo>
                        <a:pt x="192" y="48"/>
                      </a:lnTo>
                      <a:lnTo>
                        <a:pt x="192" y="48"/>
                      </a:lnTo>
                      <a:lnTo>
                        <a:pt x="192" y="48"/>
                      </a:lnTo>
                      <a:lnTo>
                        <a:pt x="192" y="52"/>
                      </a:lnTo>
                      <a:lnTo>
                        <a:pt x="192" y="52"/>
                      </a:lnTo>
                      <a:lnTo>
                        <a:pt x="189" y="52"/>
                      </a:lnTo>
                      <a:lnTo>
                        <a:pt x="189" y="56"/>
                      </a:lnTo>
                      <a:lnTo>
                        <a:pt x="192" y="60"/>
                      </a:lnTo>
                      <a:lnTo>
                        <a:pt x="196" y="60"/>
                      </a:lnTo>
                      <a:lnTo>
                        <a:pt x="196" y="63"/>
                      </a:lnTo>
                      <a:lnTo>
                        <a:pt x="196" y="63"/>
                      </a:lnTo>
                      <a:lnTo>
                        <a:pt x="196" y="63"/>
                      </a:lnTo>
                      <a:lnTo>
                        <a:pt x="200" y="63"/>
                      </a:lnTo>
                      <a:lnTo>
                        <a:pt x="200" y="63"/>
                      </a:lnTo>
                      <a:lnTo>
                        <a:pt x="200" y="63"/>
                      </a:lnTo>
                      <a:lnTo>
                        <a:pt x="200" y="67"/>
                      </a:lnTo>
                      <a:lnTo>
                        <a:pt x="203" y="67"/>
                      </a:lnTo>
                      <a:lnTo>
                        <a:pt x="203" y="67"/>
                      </a:lnTo>
                      <a:lnTo>
                        <a:pt x="203" y="67"/>
                      </a:lnTo>
                      <a:lnTo>
                        <a:pt x="207" y="71"/>
                      </a:lnTo>
                      <a:lnTo>
                        <a:pt x="207" y="71"/>
                      </a:lnTo>
                      <a:lnTo>
                        <a:pt x="211" y="71"/>
                      </a:lnTo>
                      <a:lnTo>
                        <a:pt x="215" y="74"/>
                      </a:lnTo>
                      <a:lnTo>
                        <a:pt x="215" y="74"/>
                      </a:lnTo>
                      <a:lnTo>
                        <a:pt x="218" y="74"/>
                      </a:lnTo>
                      <a:lnTo>
                        <a:pt x="218" y="74"/>
                      </a:lnTo>
                      <a:lnTo>
                        <a:pt x="218" y="71"/>
                      </a:lnTo>
                      <a:lnTo>
                        <a:pt x="222" y="71"/>
                      </a:lnTo>
                      <a:lnTo>
                        <a:pt x="222" y="71"/>
                      </a:lnTo>
                      <a:lnTo>
                        <a:pt x="222" y="71"/>
                      </a:lnTo>
                      <a:lnTo>
                        <a:pt x="222" y="67"/>
                      </a:lnTo>
                      <a:lnTo>
                        <a:pt x="226" y="67"/>
                      </a:lnTo>
                      <a:lnTo>
                        <a:pt x="226" y="63"/>
                      </a:lnTo>
                      <a:lnTo>
                        <a:pt x="229" y="60"/>
                      </a:lnTo>
                      <a:lnTo>
                        <a:pt x="229" y="60"/>
                      </a:lnTo>
                      <a:lnTo>
                        <a:pt x="233" y="60"/>
                      </a:lnTo>
                      <a:lnTo>
                        <a:pt x="233" y="60"/>
                      </a:lnTo>
                      <a:lnTo>
                        <a:pt x="233" y="60"/>
                      </a:lnTo>
                      <a:lnTo>
                        <a:pt x="233" y="60"/>
                      </a:lnTo>
                      <a:lnTo>
                        <a:pt x="237" y="60"/>
                      </a:lnTo>
                      <a:lnTo>
                        <a:pt x="241" y="60"/>
                      </a:lnTo>
                      <a:lnTo>
                        <a:pt x="244" y="60"/>
                      </a:lnTo>
                      <a:lnTo>
                        <a:pt x="244" y="60"/>
                      </a:lnTo>
                      <a:lnTo>
                        <a:pt x="244" y="60"/>
                      </a:lnTo>
                      <a:lnTo>
                        <a:pt x="248" y="60"/>
                      </a:lnTo>
                      <a:lnTo>
                        <a:pt x="248" y="63"/>
                      </a:lnTo>
                      <a:lnTo>
                        <a:pt x="252" y="63"/>
                      </a:lnTo>
                      <a:lnTo>
                        <a:pt x="255" y="67"/>
                      </a:lnTo>
                      <a:lnTo>
                        <a:pt x="255" y="71"/>
                      </a:lnTo>
                      <a:lnTo>
                        <a:pt x="259" y="74"/>
                      </a:lnTo>
                      <a:lnTo>
                        <a:pt x="259" y="74"/>
                      </a:lnTo>
                      <a:lnTo>
                        <a:pt x="259" y="78"/>
                      </a:lnTo>
                      <a:lnTo>
                        <a:pt x="259" y="78"/>
                      </a:lnTo>
                      <a:lnTo>
                        <a:pt x="259" y="82"/>
                      </a:lnTo>
                      <a:lnTo>
                        <a:pt x="263" y="82"/>
                      </a:lnTo>
                      <a:lnTo>
                        <a:pt x="263" y="89"/>
                      </a:lnTo>
                      <a:lnTo>
                        <a:pt x="266" y="89"/>
                      </a:lnTo>
                      <a:lnTo>
                        <a:pt x="266" y="89"/>
                      </a:lnTo>
                      <a:lnTo>
                        <a:pt x="270" y="93"/>
                      </a:lnTo>
                      <a:lnTo>
                        <a:pt x="270" y="97"/>
                      </a:lnTo>
                      <a:lnTo>
                        <a:pt x="270" y="97"/>
                      </a:lnTo>
                      <a:lnTo>
                        <a:pt x="274" y="100"/>
                      </a:lnTo>
                      <a:lnTo>
                        <a:pt x="274" y="104"/>
                      </a:lnTo>
                      <a:lnTo>
                        <a:pt x="274" y="104"/>
                      </a:lnTo>
                      <a:lnTo>
                        <a:pt x="274" y="108"/>
                      </a:lnTo>
                      <a:lnTo>
                        <a:pt x="274" y="108"/>
                      </a:lnTo>
                      <a:lnTo>
                        <a:pt x="278" y="115"/>
                      </a:lnTo>
                      <a:lnTo>
                        <a:pt x="278" y="119"/>
                      </a:lnTo>
                      <a:lnTo>
                        <a:pt x="278" y="123"/>
                      </a:lnTo>
                      <a:lnTo>
                        <a:pt x="278" y="123"/>
                      </a:lnTo>
                      <a:lnTo>
                        <a:pt x="281" y="123"/>
                      </a:lnTo>
                      <a:lnTo>
                        <a:pt x="281" y="123"/>
                      </a:lnTo>
                      <a:lnTo>
                        <a:pt x="285" y="123"/>
                      </a:lnTo>
                      <a:lnTo>
                        <a:pt x="285" y="126"/>
                      </a:lnTo>
                      <a:lnTo>
                        <a:pt x="292" y="126"/>
                      </a:lnTo>
                      <a:lnTo>
                        <a:pt x="296" y="130"/>
                      </a:lnTo>
                      <a:lnTo>
                        <a:pt x="300" y="130"/>
                      </a:lnTo>
                      <a:lnTo>
                        <a:pt x="300" y="130"/>
                      </a:lnTo>
                      <a:lnTo>
                        <a:pt x="300" y="130"/>
                      </a:lnTo>
                      <a:lnTo>
                        <a:pt x="300" y="134"/>
                      </a:lnTo>
                      <a:lnTo>
                        <a:pt x="303" y="130"/>
                      </a:lnTo>
                      <a:lnTo>
                        <a:pt x="303" y="126"/>
                      </a:lnTo>
                      <a:lnTo>
                        <a:pt x="307" y="126"/>
                      </a:lnTo>
                      <a:lnTo>
                        <a:pt x="307" y="126"/>
                      </a:lnTo>
                      <a:lnTo>
                        <a:pt x="303" y="130"/>
                      </a:lnTo>
                      <a:lnTo>
                        <a:pt x="303" y="134"/>
                      </a:lnTo>
                      <a:lnTo>
                        <a:pt x="303" y="137"/>
                      </a:lnTo>
                      <a:lnTo>
                        <a:pt x="300" y="137"/>
                      </a:lnTo>
                      <a:lnTo>
                        <a:pt x="300" y="141"/>
                      </a:lnTo>
                      <a:lnTo>
                        <a:pt x="296" y="141"/>
                      </a:lnTo>
                      <a:lnTo>
                        <a:pt x="300" y="141"/>
                      </a:lnTo>
                      <a:lnTo>
                        <a:pt x="300" y="137"/>
                      </a:lnTo>
                      <a:lnTo>
                        <a:pt x="296" y="137"/>
                      </a:lnTo>
                      <a:lnTo>
                        <a:pt x="296" y="141"/>
                      </a:lnTo>
                      <a:lnTo>
                        <a:pt x="292" y="145"/>
                      </a:lnTo>
                      <a:lnTo>
                        <a:pt x="296" y="145"/>
                      </a:lnTo>
                      <a:lnTo>
                        <a:pt x="296" y="149"/>
                      </a:lnTo>
                      <a:lnTo>
                        <a:pt x="296" y="152"/>
                      </a:lnTo>
                      <a:lnTo>
                        <a:pt x="292" y="152"/>
                      </a:lnTo>
                      <a:lnTo>
                        <a:pt x="292" y="156"/>
                      </a:lnTo>
                      <a:lnTo>
                        <a:pt x="292" y="156"/>
                      </a:lnTo>
                      <a:lnTo>
                        <a:pt x="292" y="160"/>
                      </a:lnTo>
                      <a:lnTo>
                        <a:pt x="292" y="160"/>
                      </a:lnTo>
                      <a:lnTo>
                        <a:pt x="292" y="167"/>
                      </a:lnTo>
                      <a:lnTo>
                        <a:pt x="292" y="175"/>
                      </a:lnTo>
                      <a:lnTo>
                        <a:pt x="292" y="182"/>
                      </a:lnTo>
                      <a:lnTo>
                        <a:pt x="289" y="182"/>
                      </a:lnTo>
                      <a:lnTo>
                        <a:pt x="289" y="186"/>
                      </a:lnTo>
                      <a:lnTo>
                        <a:pt x="289" y="193"/>
                      </a:lnTo>
                      <a:lnTo>
                        <a:pt x="289" y="193"/>
                      </a:lnTo>
                      <a:lnTo>
                        <a:pt x="296" y="201"/>
                      </a:lnTo>
                      <a:lnTo>
                        <a:pt x="296" y="204"/>
                      </a:lnTo>
                      <a:lnTo>
                        <a:pt x="292" y="208"/>
                      </a:lnTo>
                      <a:lnTo>
                        <a:pt x="292" y="201"/>
                      </a:lnTo>
                      <a:lnTo>
                        <a:pt x="289" y="197"/>
                      </a:lnTo>
                      <a:lnTo>
                        <a:pt x="289" y="201"/>
                      </a:lnTo>
                      <a:lnTo>
                        <a:pt x="292" y="201"/>
                      </a:lnTo>
                      <a:lnTo>
                        <a:pt x="292" y="208"/>
                      </a:lnTo>
                      <a:lnTo>
                        <a:pt x="292" y="212"/>
                      </a:lnTo>
                      <a:lnTo>
                        <a:pt x="292" y="212"/>
                      </a:lnTo>
                      <a:lnTo>
                        <a:pt x="296" y="215"/>
                      </a:lnTo>
                      <a:lnTo>
                        <a:pt x="296" y="219"/>
                      </a:lnTo>
                      <a:lnTo>
                        <a:pt x="303" y="226"/>
                      </a:lnTo>
                      <a:lnTo>
                        <a:pt x="307" y="230"/>
                      </a:lnTo>
                      <a:lnTo>
                        <a:pt x="307" y="234"/>
                      </a:lnTo>
                      <a:lnTo>
                        <a:pt x="307" y="238"/>
                      </a:lnTo>
                      <a:lnTo>
                        <a:pt x="311" y="238"/>
                      </a:lnTo>
                      <a:lnTo>
                        <a:pt x="315" y="245"/>
                      </a:lnTo>
                      <a:lnTo>
                        <a:pt x="318" y="249"/>
                      </a:lnTo>
                      <a:lnTo>
                        <a:pt x="318" y="249"/>
                      </a:lnTo>
                      <a:lnTo>
                        <a:pt x="326" y="249"/>
                      </a:lnTo>
                      <a:lnTo>
                        <a:pt x="326" y="249"/>
                      </a:lnTo>
                      <a:lnTo>
                        <a:pt x="329" y="249"/>
                      </a:lnTo>
                      <a:lnTo>
                        <a:pt x="333" y="256"/>
                      </a:lnTo>
                      <a:lnTo>
                        <a:pt x="337" y="260"/>
                      </a:lnTo>
                      <a:lnTo>
                        <a:pt x="340" y="256"/>
                      </a:lnTo>
                      <a:lnTo>
                        <a:pt x="344" y="256"/>
                      </a:lnTo>
                      <a:lnTo>
                        <a:pt x="348" y="256"/>
                      </a:lnTo>
                      <a:lnTo>
                        <a:pt x="348" y="256"/>
                      </a:lnTo>
                      <a:lnTo>
                        <a:pt x="355" y="252"/>
                      </a:lnTo>
                      <a:lnTo>
                        <a:pt x="355" y="252"/>
                      </a:lnTo>
                      <a:lnTo>
                        <a:pt x="363" y="252"/>
                      </a:lnTo>
                      <a:lnTo>
                        <a:pt x="366" y="252"/>
                      </a:lnTo>
                      <a:lnTo>
                        <a:pt x="370" y="249"/>
                      </a:lnTo>
                      <a:lnTo>
                        <a:pt x="374" y="249"/>
                      </a:lnTo>
                      <a:lnTo>
                        <a:pt x="378" y="252"/>
                      </a:lnTo>
                      <a:lnTo>
                        <a:pt x="378" y="249"/>
                      </a:lnTo>
                      <a:lnTo>
                        <a:pt x="381" y="249"/>
                      </a:lnTo>
                      <a:lnTo>
                        <a:pt x="378" y="252"/>
                      </a:lnTo>
                      <a:lnTo>
                        <a:pt x="378" y="252"/>
                      </a:lnTo>
                      <a:lnTo>
                        <a:pt x="381" y="256"/>
                      </a:lnTo>
                      <a:lnTo>
                        <a:pt x="385" y="256"/>
                      </a:lnTo>
                      <a:lnTo>
                        <a:pt x="385" y="256"/>
                      </a:lnTo>
                      <a:lnTo>
                        <a:pt x="385" y="256"/>
                      </a:lnTo>
                      <a:lnTo>
                        <a:pt x="389" y="252"/>
                      </a:lnTo>
                      <a:lnTo>
                        <a:pt x="389" y="249"/>
                      </a:lnTo>
                      <a:lnTo>
                        <a:pt x="392" y="245"/>
                      </a:lnTo>
                      <a:lnTo>
                        <a:pt x="389" y="249"/>
                      </a:lnTo>
                      <a:lnTo>
                        <a:pt x="389" y="245"/>
                      </a:lnTo>
                      <a:lnTo>
                        <a:pt x="396" y="241"/>
                      </a:lnTo>
                      <a:lnTo>
                        <a:pt x="396" y="241"/>
                      </a:lnTo>
                      <a:lnTo>
                        <a:pt x="400" y="238"/>
                      </a:lnTo>
                      <a:lnTo>
                        <a:pt x="400" y="234"/>
                      </a:lnTo>
                      <a:lnTo>
                        <a:pt x="407" y="226"/>
                      </a:lnTo>
                      <a:lnTo>
                        <a:pt x="407" y="226"/>
                      </a:lnTo>
                      <a:lnTo>
                        <a:pt x="407" y="219"/>
                      </a:lnTo>
                      <a:lnTo>
                        <a:pt x="411" y="212"/>
                      </a:lnTo>
                      <a:lnTo>
                        <a:pt x="411" y="212"/>
                      </a:lnTo>
                      <a:lnTo>
                        <a:pt x="411" y="208"/>
                      </a:lnTo>
                      <a:lnTo>
                        <a:pt x="422" y="208"/>
                      </a:lnTo>
                      <a:lnTo>
                        <a:pt x="433" y="208"/>
                      </a:lnTo>
                      <a:lnTo>
                        <a:pt x="437" y="204"/>
                      </a:lnTo>
                      <a:lnTo>
                        <a:pt x="440" y="204"/>
                      </a:lnTo>
                      <a:lnTo>
                        <a:pt x="440" y="204"/>
                      </a:lnTo>
                      <a:lnTo>
                        <a:pt x="444" y="204"/>
                      </a:lnTo>
                      <a:lnTo>
                        <a:pt x="444" y="201"/>
                      </a:lnTo>
                      <a:lnTo>
                        <a:pt x="452" y="201"/>
                      </a:lnTo>
                      <a:lnTo>
                        <a:pt x="459" y="204"/>
                      </a:lnTo>
                      <a:lnTo>
                        <a:pt x="463" y="204"/>
                      </a:lnTo>
                      <a:lnTo>
                        <a:pt x="463" y="201"/>
                      </a:lnTo>
                      <a:lnTo>
                        <a:pt x="463" y="201"/>
                      </a:lnTo>
                      <a:lnTo>
                        <a:pt x="470" y="204"/>
                      </a:lnTo>
                      <a:lnTo>
                        <a:pt x="470" y="208"/>
                      </a:lnTo>
                      <a:lnTo>
                        <a:pt x="466" y="212"/>
                      </a:lnTo>
                      <a:lnTo>
                        <a:pt x="463" y="219"/>
                      </a:lnTo>
                      <a:lnTo>
                        <a:pt x="455" y="223"/>
                      </a:lnTo>
                      <a:lnTo>
                        <a:pt x="455" y="226"/>
                      </a:lnTo>
                      <a:lnTo>
                        <a:pt x="455" y="230"/>
                      </a:lnTo>
                      <a:lnTo>
                        <a:pt x="452" y="234"/>
                      </a:lnTo>
                      <a:lnTo>
                        <a:pt x="448" y="234"/>
                      </a:lnTo>
                      <a:lnTo>
                        <a:pt x="452" y="234"/>
                      </a:lnTo>
                      <a:lnTo>
                        <a:pt x="455" y="234"/>
                      </a:lnTo>
                      <a:lnTo>
                        <a:pt x="455" y="238"/>
                      </a:lnTo>
                      <a:lnTo>
                        <a:pt x="452" y="241"/>
                      </a:lnTo>
                      <a:lnTo>
                        <a:pt x="452" y="241"/>
                      </a:lnTo>
                      <a:lnTo>
                        <a:pt x="452" y="241"/>
                      </a:lnTo>
                      <a:lnTo>
                        <a:pt x="452" y="241"/>
                      </a:lnTo>
                      <a:lnTo>
                        <a:pt x="455" y="241"/>
                      </a:lnTo>
                      <a:lnTo>
                        <a:pt x="452" y="245"/>
                      </a:lnTo>
                      <a:lnTo>
                        <a:pt x="452" y="252"/>
                      </a:lnTo>
                      <a:lnTo>
                        <a:pt x="448" y="256"/>
                      </a:lnTo>
                      <a:lnTo>
                        <a:pt x="448" y="260"/>
                      </a:lnTo>
                      <a:lnTo>
                        <a:pt x="444" y="256"/>
                      </a:lnTo>
                      <a:lnTo>
                        <a:pt x="440" y="252"/>
                      </a:lnTo>
                      <a:lnTo>
                        <a:pt x="440" y="252"/>
                      </a:lnTo>
                      <a:lnTo>
                        <a:pt x="444" y="252"/>
                      </a:lnTo>
                      <a:lnTo>
                        <a:pt x="444" y="249"/>
                      </a:lnTo>
                      <a:lnTo>
                        <a:pt x="440" y="249"/>
                      </a:lnTo>
                      <a:lnTo>
                        <a:pt x="437" y="252"/>
                      </a:lnTo>
                      <a:lnTo>
                        <a:pt x="437" y="256"/>
                      </a:lnTo>
                      <a:lnTo>
                        <a:pt x="437" y="256"/>
                      </a:lnTo>
                      <a:lnTo>
                        <a:pt x="433" y="256"/>
                      </a:lnTo>
                      <a:lnTo>
                        <a:pt x="433" y="256"/>
                      </a:lnTo>
                      <a:lnTo>
                        <a:pt x="433" y="256"/>
                      </a:lnTo>
                      <a:lnTo>
                        <a:pt x="429" y="260"/>
                      </a:lnTo>
                      <a:lnTo>
                        <a:pt x="429" y="260"/>
                      </a:lnTo>
                      <a:lnTo>
                        <a:pt x="429" y="264"/>
                      </a:lnTo>
                      <a:lnTo>
                        <a:pt x="426" y="264"/>
                      </a:lnTo>
                      <a:lnTo>
                        <a:pt x="426" y="264"/>
                      </a:lnTo>
                      <a:lnTo>
                        <a:pt x="426" y="264"/>
                      </a:lnTo>
                      <a:lnTo>
                        <a:pt x="426" y="260"/>
                      </a:lnTo>
                      <a:lnTo>
                        <a:pt x="422" y="260"/>
                      </a:lnTo>
                      <a:lnTo>
                        <a:pt x="422" y="264"/>
                      </a:lnTo>
                      <a:lnTo>
                        <a:pt x="422" y="264"/>
                      </a:lnTo>
                      <a:lnTo>
                        <a:pt x="392" y="264"/>
                      </a:lnTo>
                      <a:lnTo>
                        <a:pt x="392" y="271"/>
                      </a:lnTo>
                      <a:lnTo>
                        <a:pt x="385" y="271"/>
                      </a:lnTo>
                      <a:lnTo>
                        <a:pt x="389" y="275"/>
                      </a:lnTo>
                      <a:lnTo>
                        <a:pt x="389" y="275"/>
                      </a:lnTo>
                      <a:lnTo>
                        <a:pt x="392" y="278"/>
                      </a:lnTo>
                      <a:lnTo>
                        <a:pt x="392" y="278"/>
                      </a:lnTo>
                      <a:lnTo>
                        <a:pt x="396" y="278"/>
                      </a:lnTo>
                      <a:lnTo>
                        <a:pt x="396" y="282"/>
                      </a:lnTo>
                      <a:lnTo>
                        <a:pt x="396" y="286"/>
                      </a:lnTo>
                      <a:lnTo>
                        <a:pt x="400" y="286"/>
                      </a:lnTo>
                      <a:lnTo>
                        <a:pt x="400" y="286"/>
                      </a:lnTo>
                      <a:lnTo>
                        <a:pt x="403" y="286"/>
                      </a:lnTo>
                      <a:lnTo>
                        <a:pt x="403" y="290"/>
                      </a:lnTo>
                      <a:lnTo>
                        <a:pt x="400" y="290"/>
                      </a:lnTo>
                      <a:lnTo>
                        <a:pt x="381" y="290"/>
                      </a:lnTo>
                      <a:lnTo>
                        <a:pt x="370" y="304"/>
                      </a:lnTo>
                      <a:lnTo>
                        <a:pt x="370" y="308"/>
                      </a:lnTo>
                      <a:lnTo>
                        <a:pt x="370" y="308"/>
                      </a:lnTo>
                      <a:lnTo>
                        <a:pt x="370" y="308"/>
                      </a:lnTo>
                      <a:lnTo>
                        <a:pt x="370" y="312"/>
                      </a:lnTo>
                      <a:lnTo>
                        <a:pt x="374" y="312"/>
                      </a:lnTo>
                      <a:lnTo>
                        <a:pt x="370" y="312"/>
                      </a:lnTo>
                      <a:lnTo>
                        <a:pt x="370" y="312"/>
                      </a:lnTo>
                      <a:lnTo>
                        <a:pt x="370" y="316"/>
                      </a:lnTo>
                      <a:lnTo>
                        <a:pt x="370" y="316"/>
                      </a:lnTo>
                      <a:lnTo>
                        <a:pt x="366" y="312"/>
                      </a:lnTo>
                      <a:lnTo>
                        <a:pt x="363" y="308"/>
                      </a:lnTo>
                      <a:lnTo>
                        <a:pt x="363" y="308"/>
                      </a:lnTo>
                      <a:lnTo>
                        <a:pt x="359" y="304"/>
                      </a:lnTo>
                      <a:lnTo>
                        <a:pt x="348" y="297"/>
                      </a:lnTo>
                      <a:lnTo>
                        <a:pt x="344" y="297"/>
                      </a:lnTo>
                      <a:lnTo>
                        <a:pt x="344" y="293"/>
                      </a:lnTo>
                      <a:lnTo>
                        <a:pt x="344" y="290"/>
                      </a:lnTo>
                      <a:lnTo>
                        <a:pt x="340" y="290"/>
                      </a:lnTo>
                      <a:lnTo>
                        <a:pt x="337" y="290"/>
                      </a:lnTo>
                      <a:lnTo>
                        <a:pt x="337" y="290"/>
                      </a:lnTo>
                      <a:lnTo>
                        <a:pt x="333" y="290"/>
                      </a:lnTo>
                      <a:lnTo>
                        <a:pt x="333" y="290"/>
                      </a:lnTo>
                      <a:lnTo>
                        <a:pt x="340" y="290"/>
                      </a:lnTo>
                      <a:lnTo>
                        <a:pt x="344" y="293"/>
                      </a:lnTo>
                      <a:lnTo>
                        <a:pt x="344" y="297"/>
                      </a:lnTo>
                      <a:lnTo>
                        <a:pt x="340" y="293"/>
                      </a:lnTo>
                      <a:lnTo>
                        <a:pt x="337" y="290"/>
                      </a:lnTo>
                      <a:lnTo>
                        <a:pt x="333" y="290"/>
                      </a:lnTo>
                      <a:lnTo>
                        <a:pt x="333" y="290"/>
                      </a:lnTo>
                      <a:lnTo>
                        <a:pt x="329" y="290"/>
                      </a:lnTo>
                      <a:lnTo>
                        <a:pt x="329" y="290"/>
                      </a:lnTo>
                      <a:lnTo>
                        <a:pt x="333" y="290"/>
                      </a:lnTo>
                      <a:lnTo>
                        <a:pt x="333" y="286"/>
                      </a:lnTo>
                      <a:lnTo>
                        <a:pt x="329" y="286"/>
                      </a:lnTo>
                      <a:lnTo>
                        <a:pt x="329" y="290"/>
                      </a:lnTo>
                      <a:lnTo>
                        <a:pt x="329" y="286"/>
                      </a:lnTo>
                      <a:lnTo>
                        <a:pt x="326" y="286"/>
                      </a:lnTo>
                      <a:lnTo>
                        <a:pt x="322" y="290"/>
                      </a:lnTo>
                      <a:lnTo>
                        <a:pt x="322" y="290"/>
                      </a:lnTo>
                      <a:lnTo>
                        <a:pt x="326" y="290"/>
                      </a:lnTo>
                      <a:lnTo>
                        <a:pt x="329" y="290"/>
                      </a:lnTo>
                      <a:lnTo>
                        <a:pt x="329" y="290"/>
                      </a:lnTo>
                      <a:lnTo>
                        <a:pt x="329" y="290"/>
                      </a:lnTo>
                      <a:lnTo>
                        <a:pt x="322" y="290"/>
                      </a:lnTo>
                      <a:lnTo>
                        <a:pt x="322" y="290"/>
                      </a:lnTo>
                      <a:lnTo>
                        <a:pt x="315" y="293"/>
                      </a:lnTo>
                      <a:lnTo>
                        <a:pt x="311" y="293"/>
                      </a:lnTo>
                      <a:lnTo>
                        <a:pt x="303" y="297"/>
                      </a:lnTo>
                      <a:lnTo>
                        <a:pt x="300" y="297"/>
                      </a:lnTo>
                      <a:lnTo>
                        <a:pt x="292" y="293"/>
                      </a:lnTo>
                      <a:lnTo>
                        <a:pt x="289" y="293"/>
                      </a:lnTo>
                      <a:lnTo>
                        <a:pt x="281" y="293"/>
                      </a:lnTo>
                      <a:lnTo>
                        <a:pt x="278" y="290"/>
                      </a:lnTo>
                      <a:lnTo>
                        <a:pt x="274" y="290"/>
                      </a:lnTo>
                      <a:lnTo>
                        <a:pt x="270" y="290"/>
                      </a:lnTo>
                      <a:lnTo>
                        <a:pt x="270" y="290"/>
                      </a:lnTo>
                      <a:lnTo>
                        <a:pt x="266" y="286"/>
                      </a:lnTo>
                      <a:lnTo>
                        <a:pt x="263" y="286"/>
                      </a:lnTo>
                      <a:lnTo>
                        <a:pt x="263" y="282"/>
                      </a:lnTo>
                      <a:lnTo>
                        <a:pt x="259" y="286"/>
                      </a:lnTo>
                      <a:lnTo>
                        <a:pt x="255" y="282"/>
                      </a:lnTo>
                      <a:lnTo>
                        <a:pt x="252" y="282"/>
                      </a:lnTo>
                      <a:lnTo>
                        <a:pt x="248" y="278"/>
                      </a:lnTo>
                      <a:lnTo>
                        <a:pt x="244" y="278"/>
                      </a:lnTo>
                      <a:lnTo>
                        <a:pt x="237" y="275"/>
                      </a:lnTo>
                      <a:lnTo>
                        <a:pt x="229" y="275"/>
                      </a:lnTo>
                      <a:lnTo>
                        <a:pt x="226" y="271"/>
                      </a:lnTo>
                      <a:lnTo>
                        <a:pt x="222" y="267"/>
                      </a:lnTo>
                      <a:lnTo>
                        <a:pt x="215" y="264"/>
                      </a:lnTo>
                      <a:lnTo>
                        <a:pt x="215" y="260"/>
                      </a:lnTo>
                      <a:lnTo>
                        <a:pt x="211" y="260"/>
                      </a:lnTo>
                      <a:lnTo>
                        <a:pt x="211" y="260"/>
                      </a:lnTo>
                      <a:lnTo>
                        <a:pt x="207" y="260"/>
                      </a:lnTo>
                      <a:lnTo>
                        <a:pt x="200" y="260"/>
                      </a:lnTo>
                      <a:lnTo>
                        <a:pt x="200" y="260"/>
                      </a:lnTo>
                      <a:lnTo>
                        <a:pt x="196" y="256"/>
                      </a:lnTo>
                      <a:lnTo>
                        <a:pt x="196" y="260"/>
                      </a:lnTo>
                      <a:lnTo>
                        <a:pt x="192" y="256"/>
                      </a:lnTo>
                      <a:lnTo>
                        <a:pt x="189" y="252"/>
                      </a:lnTo>
                      <a:lnTo>
                        <a:pt x="185" y="249"/>
                      </a:lnTo>
                      <a:lnTo>
                        <a:pt x="181" y="245"/>
                      </a:lnTo>
                      <a:lnTo>
                        <a:pt x="178" y="245"/>
                      </a:lnTo>
                      <a:lnTo>
                        <a:pt x="178" y="245"/>
                      </a:lnTo>
                      <a:lnTo>
                        <a:pt x="181" y="241"/>
                      </a:lnTo>
                      <a:lnTo>
                        <a:pt x="178" y="241"/>
                      </a:lnTo>
                      <a:lnTo>
                        <a:pt x="174" y="241"/>
                      </a:lnTo>
                      <a:lnTo>
                        <a:pt x="170" y="241"/>
                      </a:lnTo>
                      <a:lnTo>
                        <a:pt x="166" y="238"/>
                      </a:lnTo>
                      <a:lnTo>
                        <a:pt x="166" y="238"/>
                      </a:lnTo>
                      <a:lnTo>
                        <a:pt x="163" y="238"/>
                      </a:lnTo>
                      <a:lnTo>
                        <a:pt x="163" y="234"/>
                      </a:lnTo>
                      <a:lnTo>
                        <a:pt x="159" y="230"/>
                      </a:lnTo>
                      <a:lnTo>
                        <a:pt x="159" y="230"/>
                      </a:lnTo>
                      <a:lnTo>
                        <a:pt x="159" y="226"/>
                      </a:lnTo>
                      <a:lnTo>
                        <a:pt x="155" y="223"/>
                      </a:lnTo>
                      <a:lnTo>
                        <a:pt x="155" y="219"/>
                      </a:lnTo>
                      <a:lnTo>
                        <a:pt x="159" y="219"/>
                      </a:lnTo>
                      <a:lnTo>
                        <a:pt x="163" y="219"/>
                      </a:lnTo>
                      <a:lnTo>
                        <a:pt x="163" y="219"/>
                      </a:lnTo>
                      <a:lnTo>
                        <a:pt x="159" y="215"/>
                      </a:lnTo>
                      <a:lnTo>
                        <a:pt x="159" y="215"/>
                      </a:lnTo>
                      <a:lnTo>
                        <a:pt x="159" y="215"/>
                      </a:lnTo>
                      <a:lnTo>
                        <a:pt x="163" y="212"/>
                      </a:lnTo>
                      <a:lnTo>
                        <a:pt x="166" y="208"/>
                      </a:lnTo>
                      <a:lnTo>
                        <a:pt x="166" y="204"/>
                      </a:lnTo>
                      <a:lnTo>
                        <a:pt x="163" y="197"/>
                      </a:lnTo>
                      <a:lnTo>
                        <a:pt x="159" y="193"/>
                      </a:lnTo>
                      <a:lnTo>
                        <a:pt x="159" y="189"/>
                      </a:lnTo>
                      <a:lnTo>
                        <a:pt x="159" y="189"/>
                      </a:lnTo>
                      <a:lnTo>
                        <a:pt x="159" y="186"/>
                      </a:lnTo>
                      <a:lnTo>
                        <a:pt x="152" y="178"/>
                      </a:lnTo>
                      <a:lnTo>
                        <a:pt x="152" y="175"/>
                      </a:lnTo>
                      <a:lnTo>
                        <a:pt x="148" y="171"/>
                      </a:lnTo>
                      <a:lnTo>
                        <a:pt x="144" y="163"/>
                      </a:lnTo>
                      <a:lnTo>
                        <a:pt x="141" y="160"/>
                      </a:lnTo>
                      <a:lnTo>
                        <a:pt x="133" y="156"/>
                      </a:lnTo>
                      <a:lnTo>
                        <a:pt x="133" y="152"/>
                      </a:lnTo>
                      <a:lnTo>
                        <a:pt x="133" y="152"/>
                      </a:lnTo>
                      <a:lnTo>
                        <a:pt x="129" y="149"/>
                      </a:lnTo>
                      <a:lnTo>
                        <a:pt x="126" y="149"/>
                      </a:lnTo>
                      <a:lnTo>
                        <a:pt x="126" y="149"/>
                      </a:lnTo>
                      <a:lnTo>
                        <a:pt x="126" y="149"/>
                      </a:lnTo>
                      <a:lnTo>
                        <a:pt x="129" y="145"/>
                      </a:lnTo>
                      <a:lnTo>
                        <a:pt x="126" y="141"/>
                      </a:lnTo>
                      <a:lnTo>
                        <a:pt x="126" y="141"/>
                      </a:lnTo>
                      <a:lnTo>
                        <a:pt x="126" y="137"/>
                      </a:lnTo>
                      <a:lnTo>
                        <a:pt x="122" y="137"/>
                      </a:lnTo>
                      <a:lnTo>
                        <a:pt x="118" y="137"/>
                      </a:lnTo>
                      <a:lnTo>
                        <a:pt x="111" y="134"/>
                      </a:lnTo>
                      <a:lnTo>
                        <a:pt x="111" y="130"/>
                      </a:lnTo>
                      <a:lnTo>
                        <a:pt x="107" y="130"/>
                      </a:lnTo>
                      <a:lnTo>
                        <a:pt x="104" y="130"/>
                      </a:lnTo>
                      <a:lnTo>
                        <a:pt x="104" y="126"/>
                      </a:lnTo>
                      <a:lnTo>
                        <a:pt x="107" y="123"/>
                      </a:lnTo>
                      <a:lnTo>
                        <a:pt x="107" y="119"/>
                      </a:lnTo>
                      <a:lnTo>
                        <a:pt x="111" y="119"/>
                      </a:lnTo>
                      <a:lnTo>
                        <a:pt x="115" y="119"/>
                      </a:lnTo>
                      <a:lnTo>
                        <a:pt x="115" y="119"/>
                      </a:lnTo>
                      <a:lnTo>
                        <a:pt x="115" y="115"/>
                      </a:lnTo>
                      <a:lnTo>
                        <a:pt x="115" y="115"/>
                      </a:lnTo>
                      <a:lnTo>
                        <a:pt x="111" y="115"/>
                      </a:lnTo>
                      <a:lnTo>
                        <a:pt x="111" y="115"/>
                      </a:lnTo>
                      <a:lnTo>
                        <a:pt x="107" y="111"/>
                      </a:lnTo>
                      <a:lnTo>
                        <a:pt x="107" y="111"/>
                      </a:lnTo>
                      <a:lnTo>
                        <a:pt x="104" y="111"/>
                      </a:lnTo>
                      <a:lnTo>
                        <a:pt x="100" y="111"/>
                      </a:lnTo>
                      <a:lnTo>
                        <a:pt x="100" y="108"/>
                      </a:lnTo>
                      <a:lnTo>
                        <a:pt x="100" y="104"/>
                      </a:lnTo>
                      <a:lnTo>
                        <a:pt x="100" y="104"/>
                      </a:lnTo>
                      <a:lnTo>
                        <a:pt x="96" y="104"/>
                      </a:lnTo>
                      <a:lnTo>
                        <a:pt x="89" y="100"/>
                      </a:lnTo>
                      <a:lnTo>
                        <a:pt x="89" y="97"/>
                      </a:lnTo>
                      <a:lnTo>
                        <a:pt x="92" y="93"/>
                      </a:lnTo>
                      <a:lnTo>
                        <a:pt x="92" y="89"/>
                      </a:lnTo>
                      <a:lnTo>
                        <a:pt x="89" y="89"/>
                      </a:lnTo>
                      <a:lnTo>
                        <a:pt x="89" y="89"/>
                      </a:lnTo>
                      <a:lnTo>
                        <a:pt x="85" y="89"/>
                      </a:lnTo>
                      <a:lnTo>
                        <a:pt x="85" y="89"/>
                      </a:lnTo>
                      <a:lnTo>
                        <a:pt x="81" y="89"/>
                      </a:lnTo>
                      <a:lnTo>
                        <a:pt x="81" y="86"/>
                      </a:lnTo>
                      <a:lnTo>
                        <a:pt x="81" y="82"/>
                      </a:lnTo>
                      <a:lnTo>
                        <a:pt x="78" y="78"/>
                      </a:lnTo>
                      <a:lnTo>
                        <a:pt x="78" y="78"/>
                      </a:lnTo>
                      <a:lnTo>
                        <a:pt x="74" y="78"/>
                      </a:lnTo>
                      <a:lnTo>
                        <a:pt x="74" y="74"/>
                      </a:lnTo>
                      <a:lnTo>
                        <a:pt x="74" y="71"/>
                      </a:lnTo>
                      <a:lnTo>
                        <a:pt x="70" y="71"/>
                      </a:lnTo>
                      <a:lnTo>
                        <a:pt x="70" y="67"/>
                      </a:lnTo>
                      <a:lnTo>
                        <a:pt x="66" y="63"/>
                      </a:lnTo>
                      <a:lnTo>
                        <a:pt x="66" y="63"/>
                      </a:lnTo>
                      <a:lnTo>
                        <a:pt x="66" y="63"/>
                      </a:lnTo>
                      <a:lnTo>
                        <a:pt x="66" y="63"/>
                      </a:lnTo>
                      <a:lnTo>
                        <a:pt x="66" y="60"/>
                      </a:lnTo>
                      <a:lnTo>
                        <a:pt x="63" y="56"/>
                      </a:lnTo>
                      <a:lnTo>
                        <a:pt x="63" y="52"/>
                      </a:lnTo>
                      <a:lnTo>
                        <a:pt x="63" y="52"/>
                      </a:lnTo>
                      <a:lnTo>
                        <a:pt x="63" y="48"/>
                      </a:lnTo>
                      <a:lnTo>
                        <a:pt x="59" y="45"/>
                      </a:lnTo>
                      <a:lnTo>
                        <a:pt x="59" y="41"/>
                      </a:lnTo>
                      <a:lnTo>
                        <a:pt x="59" y="37"/>
                      </a:lnTo>
                      <a:lnTo>
                        <a:pt x="59" y="34"/>
                      </a:lnTo>
                      <a:lnTo>
                        <a:pt x="59" y="30"/>
                      </a:lnTo>
                      <a:lnTo>
                        <a:pt x="59" y="30"/>
                      </a:lnTo>
                      <a:lnTo>
                        <a:pt x="55" y="26"/>
                      </a:lnTo>
                      <a:lnTo>
                        <a:pt x="55" y="26"/>
                      </a:lnTo>
                      <a:lnTo>
                        <a:pt x="52" y="26"/>
                      </a:lnTo>
                      <a:lnTo>
                        <a:pt x="52" y="22"/>
                      </a:lnTo>
                      <a:lnTo>
                        <a:pt x="48" y="26"/>
                      </a:lnTo>
                      <a:lnTo>
                        <a:pt x="44" y="26"/>
                      </a:lnTo>
                      <a:lnTo>
                        <a:pt x="44" y="22"/>
                      </a:lnTo>
                      <a:lnTo>
                        <a:pt x="41" y="19"/>
                      </a:lnTo>
                      <a:lnTo>
                        <a:pt x="37" y="19"/>
                      </a:lnTo>
                      <a:lnTo>
                        <a:pt x="33" y="15"/>
                      </a:lnTo>
                      <a:lnTo>
                        <a:pt x="37" y="19"/>
                      </a:lnTo>
                      <a:lnTo>
                        <a:pt x="37" y="19"/>
                      </a:lnTo>
                      <a:lnTo>
                        <a:pt x="33" y="26"/>
                      </a:lnTo>
                      <a:lnTo>
                        <a:pt x="33" y="30"/>
                      </a:lnTo>
                      <a:lnTo>
                        <a:pt x="33" y="34"/>
                      </a:lnTo>
                      <a:lnTo>
                        <a:pt x="33" y="45"/>
                      </a:lnTo>
                      <a:lnTo>
                        <a:pt x="33" y="48"/>
                      </a:lnTo>
                      <a:lnTo>
                        <a:pt x="33" y="48"/>
                      </a:lnTo>
                      <a:lnTo>
                        <a:pt x="37" y="52"/>
                      </a:lnTo>
                      <a:lnTo>
                        <a:pt x="37" y="56"/>
                      </a:lnTo>
                      <a:lnTo>
                        <a:pt x="41" y="56"/>
                      </a:lnTo>
                      <a:lnTo>
                        <a:pt x="41" y="60"/>
                      </a:lnTo>
                      <a:lnTo>
                        <a:pt x="44" y="63"/>
                      </a:lnTo>
                      <a:lnTo>
                        <a:pt x="44" y="67"/>
                      </a:lnTo>
                      <a:lnTo>
                        <a:pt x="44" y="67"/>
                      </a:lnTo>
                      <a:lnTo>
                        <a:pt x="44" y="71"/>
                      </a:lnTo>
                      <a:lnTo>
                        <a:pt x="48" y="71"/>
                      </a:lnTo>
                      <a:lnTo>
                        <a:pt x="52" y="74"/>
                      </a:lnTo>
                      <a:lnTo>
                        <a:pt x="52" y="78"/>
                      </a:lnTo>
                      <a:lnTo>
                        <a:pt x="52" y="78"/>
                      </a:lnTo>
                      <a:lnTo>
                        <a:pt x="55" y="78"/>
                      </a:lnTo>
                      <a:lnTo>
                        <a:pt x="59" y="82"/>
                      </a:lnTo>
                      <a:lnTo>
                        <a:pt x="55" y="86"/>
                      </a:lnTo>
                      <a:lnTo>
                        <a:pt x="55" y="89"/>
                      </a:lnTo>
                      <a:lnTo>
                        <a:pt x="59" y="93"/>
                      </a:lnTo>
                      <a:lnTo>
                        <a:pt x="63" y="93"/>
                      </a:lnTo>
                      <a:lnTo>
                        <a:pt x="63" y="97"/>
                      </a:lnTo>
                      <a:lnTo>
                        <a:pt x="66" y="100"/>
                      </a:lnTo>
                      <a:lnTo>
                        <a:pt x="66" y="100"/>
                      </a:lnTo>
                      <a:lnTo>
                        <a:pt x="66" y="104"/>
                      </a:lnTo>
                      <a:lnTo>
                        <a:pt x="66" y="104"/>
                      </a:lnTo>
                      <a:lnTo>
                        <a:pt x="66" y="108"/>
                      </a:lnTo>
                      <a:lnTo>
                        <a:pt x="70" y="111"/>
                      </a:lnTo>
                      <a:lnTo>
                        <a:pt x="70" y="111"/>
                      </a:lnTo>
                      <a:lnTo>
                        <a:pt x="70" y="108"/>
                      </a:lnTo>
                      <a:lnTo>
                        <a:pt x="70" y="108"/>
                      </a:lnTo>
                      <a:lnTo>
                        <a:pt x="70" y="108"/>
                      </a:lnTo>
                      <a:lnTo>
                        <a:pt x="74" y="111"/>
                      </a:lnTo>
                      <a:lnTo>
                        <a:pt x="74" y="111"/>
                      </a:lnTo>
                      <a:lnTo>
                        <a:pt x="78" y="119"/>
                      </a:lnTo>
                      <a:lnTo>
                        <a:pt x="74" y="123"/>
                      </a:lnTo>
                      <a:lnTo>
                        <a:pt x="74" y="126"/>
                      </a:lnTo>
                      <a:lnTo>
                        <a:pt x="78" y="126"/>
                      </a:lnTo>
                      <a:lnTo>
                        <a:pt x="78" y="130"/>
                      </a:lnTo>
                      <a:lnTo>
                        <a:pt x="78" y="130"/>
                      </a:lnTo>
                      <a:lnTo>
                        <a:pt x="78" y="134"/>
                      </a:lnTo>
                      <a:lnTo>
                        <a:pt x="81" y="134"/>
                      </a:lnTo>
                      <a:lnTo>
                        <a:pt x="81" y="137"/>
                      </a:lnTo>
                      <a:lnTo>
                        <a:pt x="78" y="137"/>
                      </a:lnTo>
                      <a:lnTo>
                        <a:pt x="81" y="141"/>
                      </a:lnTo>
                      <a:lnTo>
                        <a:pt x="81" y="145"/>
                      </a:lnTo>
                      <a:lnTo>
                        <a:pt x="81" y="149"/>
                      </a:lnTo>
                      <a:lnTo>
                        <a:pt x="81" y="149"/>
                      </a:lnTo>
                      <a:lnTo>
                        <a:pt x="85" y="152"/>
                      </a:lnTo>
                      <a:lnTo>
                        <a:pt x="85" y="156"/>
                      </a:lnTo>
                      <a:lnTo>
                        <a:pt x="85" y="156"/>
                      </a:lnTo>
                      <a:lnTo>
                        <a:pt x="89" y="156"/>
                      </a:lnTo>
                      <a:lnTo>
                        <a:pt x="89" y="152"/>
                      </a:lnTo>
                      <a:lnTo>
                        <a:pt x="89" y="152"/>
                      </a:lnTo>
                      <a:lnTo>
                        <a:pt x="89" y="152"/>
                      </a:lnTo>
                      <a:lnTo>
                        <a:pt x="92" y="156"/>
                      </a:lnTo>
                      <a:lnTo>
                        <a:pt x="92" y="156"/>
                      </a:lnTo>
                      <a:lnTo>
                        <a:pt x="96" y="160"/>
                      </a:lnTo>
                      <a:lnTo>
                        <a:pt x="96" y="163"/>
                      </a:lnTo>
                      <a:lnTo>
                        <a:pt x="96" y="163"/>
                      </a:lnTo>
                      <a:lnTo>
                        <a:pt x="100" y="167"/>
                      </a:lnTo>
                      <a:lnTo>
                        <a:pt x="100" y="167"/>
                      </a:lnTo>
                      <a:lnTo>
                        <a:pt x="100" y="171"/>
                      </a:lnTo>
                      <a:lnTo>
                        <a:pt x="96" y="175"/>
                      </a:lnTo>
                      <a:lnTo>
                        <a:pt x="92" y="178"/>
                      </a:lnTo>
                      <a:lnTo>
                        <a:pt x="89" y="175"/>
                      </a:lnTo>
                      <a:lnTo>
                        <a:pt x="89" y="175"/>
                      </a:lnTo>
                      <a:lnTo>
                        <a:pt x="89" y="171"/>
                      </a:lnTo>
                      <a:lnTo>
                        <a:pt x="89" y="171"/>
                      </a:lnTo>
                      <a:lnTo>
                        <a:pt x="85" y="167"/>
                      </a:lnTo>
                      <a:lnTo>
                        <a:pt x="85" y="163"/>
                      </a:lnTo>
                      <a:lnTo>
                        <a:pt x="81" y="163"/>
                      </a:lnTo>
                      <a:lnTo>
                        <a:pt x="78" y="160"/>
                      </a:lnTo>
                      <a:lnTo>
                        <a:pt x="78" y="160"/>
                      </a:lnTo>
                      <a:lnTo>
                        <a:pt x="74" y="156"/>
                      </a:lnTo>
                      <a:lnTo>
                        <a:pt x="70" y="152"/>
                      </a:lnTo>
                      <a:lnTo>
                        <a:pt x="66" y="149"/>
                      </a:lnTo>
                      <a:lnTo>
                        <a:pt x="63" y="149"/>
                      </a:lnTo>
                      <a:lnTo>
                        <a:pt x="63" y="145"/>
                      </a:lnTo>
                      <a:lnTo>
                        <a:pt x="63" y="145"/>
                      </a:lnTo>
                      <a:lnTo>
                        <a:pt x="59" y="145"/>
                      </a:lnTo>
                      <a:lnTo>
                        <a:pt x="59" y="141"/>
                      </a:lnTo>
                      <a:lnTo>
                        <a:pt x="59" y="137"/>
                      </a:lnTo>
                      <a:lnTo>
                        <a:pt x="63" y="130"/>
                      </a:lnTo>
                      <a:lnTo>
                        <a:pt x="63" y="126"/>
                      </a:lnTo>
                      <a:lnTo>
                        <a:pt x="59" y="119"/>
                      </a:lnTo>
                      <a:lnTo>
                        <a:pt x="59" y="119"/>
                      </a:lnTo>
                      <a:lnTo>
                        <a:pt x="55" y="119"/>
                      </a:lnTo>
                      <a:lnTo>
                        <a:pt x="55" y="119"/>
                      </a:lnTo>
                      <a:lnTo>
                        <a:pt x="48" y="111"/>
                      </a:lnTo>
                      <a:lnTo>
                        <a:pt x="48" y="108"/>
                      </a:lnTo>
                      <a:lnTo>
                        <a:pt x="48" y="104"/>
                      </a:lnTo>
                      <a:lnTo>
                        <a:pt x="48" y="104"/>
                      </a:lnTo>
                      <a:lnTo>
                        <a:pt x="44" y="108"/>
                      </a:lnTo>
                      <a:lnTo>
                        <a:pt x="41" y="108"/>
                      </a:lnTo>
                      <a:lnTo>
                        <a:pt x="41" y="108"/>
                      </a:lnTo>
                      <a:lnTo>
                        <a:pt x="37" y="108"/>
                      </a:lnTo>
                      <a:lnTo>
                        <a:pt x="41" y="104"/>
                      </a:lnTo>
                      <a:lnTo>
                        <a:pt x="37" y="104"/>
                      </a:lnTo>
                      <a:lnTo>
                        <a:pt x="33" y="104"/>
                      </a:lnTo>
                      <a:lnTo>
                        <a:pt x="33" y="104"/>
                      </a:lnTo>
                      <a:lnTo>
                        <a:pt x="29" y="100"/>
                      </a:lnTo>
                      <a:lnTo>
                        <a:pt x="29" y="100"/>
                      </a:lnTo>
                      <a:lnTo>
                        <a:pt x="26" y="97"/>
                      </a:lnTo>
                      <a:lnTo>
                        <a:pt x="26" y="97"/>
                      </a:lnTo>
                      <a:lnTo>
                        <a:pt x="22" y="93"/>
                      </a:lnTo>
                      <a:lnTo>
                        <a:pt x="18" y="89"/>
                      </a:lnTo>
                      <a:lnTo>
                        <a:pt x="22" y="89"/>
                      </a:lnTo>
                      <a:lnTo>
                        <a:pt x="26" y="89"/>
                      </a:lnTo>
                      <a:lnTo>
                        <a:pt x="26" y="89"/>
                      </a:lnTo>
                      <a:lnTo>
                        <a:pt x="33" y="89"/>
                      </a:lnTo>
                      <a:lnTo>
                        <a:pt x="33" y="93"/>
                      </a:lnTo>
                      <a:lnTo>
                        <a:pt x="33" y="89"/>
                      </a:lnTo>
                      <a:lnTo>
                        <a:pt x="37" y="89"/>
                      </a:lnTo>
                      <a:lnTo>
                        <a:pt x="33" y="89"/>
                      </a:lnTo>
                      <a:lnTo>
                        <a:pt x="33" y="86"/>
                      </a:lnTo>
                      <a:lnTo>
                        <a:pt x="33" y="86"/>
                      </a:lnTo>
                      <a:lnTo>
                        <a:pt x="37" y="86"/>
                      </a:lnTo>
                      <a:lnTo>
                        <a:pt x="37" y="86"/>
                      </a:lnTo>
                      <a:lnTo>
                        <a:pt x="37" y="82"/>
                      </a:lnTo>
                      <a:lnTo>
                        <a:pt x="37" y="82"/>
                      </a:lnTo>
                      <a:lnTo>
                        <a:pt x="37" y="78"/>
                      </a:lnTo>
                      <a:lnTo>
                        <a:pt x="37" y="74"/>
                      </a:lnTo>
                      <a:lnTo>
                        <a:pt x="33" y="74"/>
                      </a:lnTo>
                      <a:lnTo>
                        <a:pt x="33" y="71"/>
                      </a:lnTo>
                      <a:lnTo>
                        <a:pt x="29" y="67"/>
                      </a:lnTo>
                      <a:lnTo>
                        <a:pt x="29" y="63"/>
                      </a:lnTo>
                      <a:lnTo>
                        <a:pt x="26" y="60"/>
                      </a:lnTo>
                      <a:lnTo>
                        <a:pt x="22" y="56"/>
                      </a:lnTo>
                      <a:lnTo>
                        <a:pt x="18" y="56"/>
                      </a:lnTo>
                      <a:lnTo>
                        <a:pt x="15" y="56"/>
                      </a:lnTo>
                      <a:lnTo>
                        <a:pt x="15" y="52"/>
                      </a:lnTo>
                      <a:lnTo>
                        <a:pt x="15" y="45"/>
                      </a:lnTo>
                      <a:lnTo>
                        <a:pt x="15" y="45"/>
                      </a:lnTo>
                      <a:lnTo>
                        <a:pt x="11" y="41"/>
                      </a:lnTo>
                      <a:lnTo>
                        <a:pt x="11" y="41"/>
                      </a:lnTo>
                      <a:lnTo>
                        <a:pt x="11" y="37"/>
                      </a:lnTo>
                      <a:lnTo>
                        <a:pt x="11" y="34"/>
                      </a:lnTo>
                      <a:lnTo>
                        <a:pt x="7" y="34"/>
                      </a:lnTo>
                      <a:lnTo>
                        <a:pt x="7" y="30"/>
                      </a:lnTo>
                      <a:lnTo>
                        <a:pt x="7" y="30"/>
                      </a:lnTo>
                      <a:lnTo>
                        <a:pt x="11" y="26"/>
                      </a:lnTo>
                      <a:lnTo>
                        <a:pt x="4" y="22"/>
                      </a:lnTo>
                      <a:lnTo>
                        <a:pt x="4" y="19"/>
                      </a:lnTo>
                      <a:lnTo>
                        <a:pt x="4" y="19"/>
                      </a:lnTo>
                      <a:lnTo>
                        <a:pt x="7" y="19"/>
                      </a:lnTo>
                      <a:lnTo>
                        <a:pt x="4" y="15"/>
                      </a:lnTo>
                      <a:lnTo>
                        <a:pt x="4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  <a:moveTo>
                        <a:pt x="85" y="145"/>
                      </a:moveTo>
                      <a:lnTo>
                        <a:pt x="85" y="141"/>
                      </a:lnTo>
                      <a:lnTo>
                        <a:pt x="85" y="141"/>
                      </a:lnTo>
                      <a:lnTo>
                        <a:pt x="85" y="137"/>
                      </a:lnTo>
                      <a:lnTo>
                        <a:pt x="81" y="137"/>
                      </a:lnTo>
                      <a:lnTo>
                        <a:pt x="85" y="141"/>
                      </a:lnTo>
                      <a:lnTo>
                        <a:pt x="85" y="145"/>
                      </a:lnTo>
                      <a:lnTo>
                        <a:pt x="85" y="145"/>
                      </a:lnTo>
                      <a:close/>
                      <a:moveTo>
                        <a:pt x="89" y="149"/>
                      </a:moveTo>
                      <a:lnTo>
                        <a:pt x="89" y="152"/>
                      </a:lnTo>
                      <a:lnTo>
                        <a:pt x="89" y="152"/>
                      </a:lnTo>
                      <a:lnTo>
                        <a:pt x="89" y="149"/>
                      </a:lnTo>
                      <a:lnTo>
                        <a:pt x="89" y="149"/>
                      </a:lnTo>
                      <a:lnTo>
                        <a:pt x="89" y="149"/>
                      </a:lnTo>
                      <a:close/>
                      <a:moveTo>
                        <a:pt x="296" y="145"/>
                      </a:moveTo>
                      <a:lnTo>
                        <a:pt x="300" y="145"/>
                      </a:lnTo>
                      <a:lnTo>
                        <a:pt x="300" y="145"/>
                      </a:lnTo>
                      <a:lnTo>
                        <a:pt x="296" y="145"/>
                      </a:lnTo>
                      <a:lnTo>
                        <a:pt x="296" y="145"/>
                      </a:lnTo>
                      <a:lnTo>
                        <a:pt x="296" y="145"/>
                      </a:lnTo>
                      <a:close/>
                      <a:moveTo>
                        <a:pt x="296" y="149"/>
                      </a:moveTo>
                      <a:lnTo>
                        <a:pt x="296" y="149"/>
                      </a:lnTo>
                      <a:lnTo>
                        <a:pt x="296" y="149"/>
                      </a:lnTo>
                      <a:lnTo>
                        <a:pt x="296" y="149"/>
                      </a:lnTo>
                      <a:lnTo>
                        <a:pt x="296" y="149"/>
                      </a:lnTo>
                      <a:lnTo>
                        <a:pt x="296" y="149"/>
                      </a:lnTo>
                      <a:close/>
                      <a:moveTo>
                        <a:pt x="296" y="156"/>
                      </a:moveTo>
                      <a:lnTo>
                        <a:pt x="296" y="152"/>
                      </a:lnTo>
                      <a:lnTo>
                        <a:pt x="296" y="152"/>
                      </a:lnTo>
                      <a:lnTo>
                        <a:pt x="296" y="1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6" name="Freeform 177">
                  <a:extLst>
                    <a:ext uri="{FF2B5EF4-FFF2-40B4-BE49-F238E27FC236}">
                      <a16:creationId xmlns:a16="http://schemas.microsoft.com/office/drawing/2014/main" id="{F28263A1-1A94-8441-A5EE-9FB699BC04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49063" y="3075611"/>
                  <a:ext cx="829877" cy="788705"/>
                </a:xfrm>
                <a:custGeom>
                  <a:avLst/>
                  <a:gdLst>
                    <a:gd name="T0" fmla="*/ 103 w 174"/>
                    <a:gd name="T1" fmla="*/ 22 h 165"/>
                    <a:gd name="T2" fmla="*/ 105 w 174"/>
                    <a:gd name="T3" fmla="*/ 21 h 165"/>
                    <a:gd name="T4" fmla="*/ 106 w 174"/>
                    <a:gd name="T5" fmla="*/ 21 h 165"/>
                    <a:gd name="T6" fmla="*/ 109 w 174"/>
                    <a:gd name="T7" fmla="*/ 22 h 165"/>
                    <a:gd name="T8" fmla="*/ 100 w 174"/>
                    <a:gd name="T9" fmla="*/ 5 h 165"/>
                    <a:gd name="T10" fmla="*/ 94 w 174"/>
                    <a:gd name="T11" fmla="*/ 12 h 165"/>
                    <a:gd name="T12" fmla="*/ 88 w 174"/>
                    <a:gd name="T13" fmla="*/ 13 h 165"/>
                    <a:gd name="T14" fmla="*/ 79 w 174"/>
                    <a:gd name="T15" fmla="*/ 12 h 165"/>
                    <a:gd name="T16" fmla="*/ 75 w 174"/>
                    <a:gd name="T17" fmla="*/ 13 h 165"/>
                    <a:gd name="T18" fmla="*/ 64 w 174"/>
                    <a:gd name="T19" fmla="*/ 15 h 165"/>
                    <a:gd name="T20" fmla="*/ 64 w 174"/>
                    <a:gd name="T21" fmla="*/ 5 h 165"/>
                    <a:gd name="T22" fmla="*/ 59 w 174"/>
                    <a:gd name="T23" fmla="*/ 0 h 165"/>
                    <a:gd name="T24" fmla="*/ 44 w 174"/>
                    <a:gd name="T25" fmla="*/ 6 h 165"/>
                    <a:gd name="T26" fmla="*/ 47 w 174"/>
                    <a:gd name="T27" fmla="*/ 12 h 165"/>
                    <a:gd name="T28" fmla="*/ 30 w 174"/>
                    <a:gd name="T29" fmla="*/ 17 h 165"/>
                    <a:gd name="T30" fmla="*/ 18 w 174"/>
                    <a:gd name="T31" fmla="*/ 16 h 165"/>
                    <a:gd name="T32" fmla="*/ 20 w 174"/>
                    <a:gd name="T33" fmla="*/ 28 h 165"/>
                    <a:gd name="T34" fmla="*/ 10 w 174"/>
                    <a:gd name="T35" fmla="*/ 40 h 165"/>
                    <a:gd name="T36" fmla="*/ 3 w 174"/>
                    <a:gd name="T37" fmla="*/ 49 h 165"/>
                    <a:gd name="T38" fmla="*/ 5 w 174"/>
                    <a:gd name="T39" fmla="*/ 60 h 165"/>
                    <a:gd name="T40" fmla="*/ 16 w 174"/>
                    <a:gd name="T41" fmla="*/ 67 h 165"/>
                    <a:gd name="T42" fmla="*/ 27 w 174"/>
                    <a:gd name="T43" fmla="*/ 66 h 165"/>
                    <a:gd name="T44" fmla="*/ 38 w 174"/>
                    <a:gd name="T45" fmla="*/ 65 h 165"/>
                    <a:gd name="T46" fmla="*/ 50 w 174"/>
                    <a:gd name="T47" fmla="*/ 75 h 165"/>
                    <a:gd name="T48" fmla="*/ 62 w 174"/>
                    <a:gd name="T49" fmla="*/ 86 h 165"/>
                    <a:gd name="T50" fmla="*/ 74 w 174"/>
                    <a:gd name="T51" fmla="*/ 106 h 165"/>
                    <a:gd name="T52" fmla="*/ 84 w 174"/>
                    <a:gd name="T53" fmla="*/ 114 h 165"/>
                    <a:gd name="T54" fmla="*/ 90 w 174"/>
                    <a:gd name="T55" fmla="*/ 127 h 165"/>
                    <a:gd name="T56" fmla="*/ 92 w 174"/>
                    <a:gd name="T57" fmla="*/ 136 h 165"/>
                    <a:gd name="T58" fmla="*/ 83 w 174"/>
                    <a:gd name="T59" fmla="*/ 143 h 165"/>
                    <a:gd name="T60" fmla="*/ 84 w 174"/>
                    <a:gd name="T61" fmla="*/ 150 h 165"/>
                    <a:gd name="T62" fmla="*/ 95 w 174"/>
                    <a:gd name="T63" fmla="*/ 157 h 165"/>
                    <a:gd name="T64" fmla="*/ 102 w 174"/>
                    <a:gd name="T65" fmla="*/ 159 h 165"/>
                    <a:gd name="T66" fmla="*/ 105 w 174"/>
                    <a:gd name="T67" fmla="*/ 152 h 165"/>
                    <a:gd name="T68" fmla="*/ 108 w 174"/>
                    <a:gd name="T69" fmla="*/ 149 h 165"/>
                    <a:gd name="T70" fmla="*/ 104 w 174"/>
                    <a:gd name="T71" fmla="*/ 156 h 165"/>
                    <a:gd name="T72" fmla="*/ 116 w 174"/>
                    <a:gd name="T73" fmla="*/ 140 h 165"/>
                    <a:gd name="T74" fmla="*/ 116 w 174"/>
                    <a:gd name="T75" fmla="*/ 133 h 165"/>
                    <a:gd name="T76" fmla="*/ 119 w 174"/>
                    <a:gd name="T77" fmla="*/ 126 h 165"/>
                    <a:gd name="T78" fmla="*/ 131 w 174"/>
                    <a:gd name="T79" fmla="*/ 119 h 165"/>
                    <a:gd name="T80" fmla="*/ 136 w 174"/>
                    <a:gd name="T81" fmla="*/ 115 h 165"/>
                    <a:gd name="T82" fmla="*/ 141 w 174"/>
                    <a:gd name="T83" fmla="*/ 116 h 165"/>
                    <a:gd name="T84" fmla="*/ 149 w 174"/>
                    <a:gd name="T85" fmla="*/ 109 h 165"/>
                    <a:gd name="T86" fmla="*/ 154 w 174"/>
                    <a:gd name="T87" fmla="*/ 96 h 165"/>
                    <a:gd name="T88" fmla="*/ 156 w 174"/>
                    <a:gd name="T89" fmla="*/ 78 h 165"/>
                    <a:gd name="T90" fmla="*/ 155 w 174"/>
                    <a:gd name="T91" fmla="*/ 73 h 165"/>
                    <a:gd name="T92" fmla="*/ 161 w 174"/>
                    <a:gd name="T93" fmla="*/ 71 h 165"/>
                    <a:gd name="T94" fmla="*/ 173 w 174"/>
                    <a:gd name="T95" fmla="*/ 56 h 165"/>
                    <a:gd name="T96" fmla="*/ 168 w 174"/>
                    <a:gd name="T97" fmla="*/ 42 h 165"/>
                    <a:gd name="T98" fmla="*/ 151 w 174"/>
                    <a:gd name="T99" fmla="*/ 33 h 165"/>
                    <a:gd name="T100" fmla="*/ 142 w 174"/>
                    <a:gd name="T101" fmla="*/ 33 h 165"/>
                    <a:gd name="T102" fmla="*/ 134 w 174"/>
                    <a:gd name="T103" fmla="*/ 32 h 165"/>
                    <a:gd name="T104" fmla="*/ 130 w 174"/>
                    <a:gd name="T105" fmla="*/ 35 h 165"/>
                    <a:gd name="T106" fmla="*/ 126 w 174"/>
                    <a:gd name="T107" fmla="*/ 29 h 165"/>
                    <a:gd name="T108" fmla="*/ 120 w 174"/>
                    <a:gd name="T109" fmla="*/ 25 h 165"/>
                    <a:gd name="T110" fmla="*/ 113 w 174"/>
                    <a:gd name="T111" fmla="*/ 27 h 165"/>
                    <a:gd name="T112" fmla="*/ 107 w 174"/>
                    <a:gd name="T113" fmla="*/ 33 h 165"/>
                    <a:gd name="T114" fmla="*/ 105 w 174"/>
                    <a:gd name="T115" fmla="*/ 29 h 165"/>
                    <a:gd name="T116" fmla="*/ 113 w 174"/>
                    <a:gd name="T117" fmla="*/ 24 h 165"/>
                    <a:gd name="T118" fmla="*/ 104 w 174"/>
                    <a:gd name="T119" fmla="*/ 25 h 165"/>
                    <a:gd name="T120" fmla="*/ 99 w 174"/>
                    <a:gd name="T121" fmla="*/ 25 h 165"/>
                    <a:gd name="T122" fmla="*/ 106 w 174"/>
                    <a:gd name="T123" fmla="*/ 17 h 165"/>
                    <a:gd name="T124" fmla="*/ 102 w 174"/>
                    <a:gd name="T125" fmla="*/ 9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4" h="165">
                      <a:moveTo>
                        <a:pt x="102" y="24"/>
                      </a:moveTo>
                      <a:cubicBezTo>
                        <a:pt x="102" y="24"/>
                        <a:pt x="102" y="24"/>
                        <a:pt x="102" y="24"/>
                      </a:cubicBezTo>
                      <a:cubicBezTo>
                        <a:pt x="103" y="23"/>
                        <a:pt x="103" y="23"/>
                        <a:pt x="103" y="23"/>
                      </a:cubicBezTo>
                      <a:cubicBezTo>
                        <a:pt x="103" y="24"/>
                        <a:pt x="103" y="24"/>
                        <a:pt x="103" y="24"/>
                      </a:cubicBezTo>
                      <a:cubicBezTo>
                        <a:pt x="103" y="24"/>
                        <a:pt x="103" y="24"/>
                        <a:pt x="103" y="24"/>
                      </a:cubicBezTo>
                      <a:cubicBezTo>
                        <a:pt x="102" y="24"/>
                        <a:pt x="102" y="24"/>
                        <a:pt x="102" y="24"/>
                      </a:cubicBezTo>
                      <a:cubicBezTo>
                        <a:pt x="102" y="24"/>
                        <a:pt x="102" y="24"/>
                        <a:pt x="102" y="24"/>
                      </a:cubicBezTo>
                      <a:close/>
                      <a:moveTo>
                        <a:pt x="101" y="24"/>
                      </a:move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102" y="23"/>
                        <a:pt x="102" y="23"/>
                        <a:pt x="102" y="23"/>
                      </a:cubicBezTo>
                      <a:cubicBezTo>
                        <a:pt x="103" y="23"/>
                        <a:pt x="103" y="23"/>
                        <a:pt x="103" y="23"/>
                      </a:cubicBezTo>
                      <a:cubicBezTo>
                        <a:pt x="103" y="22"/>
                        <a:pt x="103" y="22"/>
                        <a:pt x="103" y="22"/>
                      </a:cubicBezTo>
                      <a:cubicBezTo>
                        <a:pt x="103" y="22"/>
                        <a:pt x="103" y="22"/>
                        <a:pt x="103" y="22"/>
                      </a:cubicBezTo>
                      <a:cubicBezTo>
                        <a:pt x="103" y="22"/>
                        <a:pt x="103" y="22"/>
                        <a:pt x="103" y="22"/>
                      </a:cubicBezTo>
                      <a:cubicBezTo>
                        <a:pt x="103" y="22"/>
                        <a:pt x="103" y="22"/>
                        <a:pt x="103" y="22"/>
                      </a:cubicBezTo>
                      <a:cubicBezTo>
                        <a:pt x="102" y="22"/>
                        <a:pt x="102" y="22"/>
                        <a:pt x="102" y="22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lose/>
                      <a:moveTo>
                        <a:pt x="105" y="21"/>
                      </a:moveTo>
                      <a:cubicBezTo>
                        <a:pt x="104" y="21"/>
                        <a:pt x="104" y="21"/>
                        <a:pt x="104" y="21"/>
                      </a:cubicBezTo>
                      <a:cubicBezTo>
                        <a:pt x="104" y="21"/>
                        <a:pt x="104" y="21"/>
                        <a:pt x="104" y="21"/>
                      </a:cubicBezTo>
                      <a:cubicBezTo>
                        <a:pt x="104" y="21"/>
                        <a:pt x="104" y="21"/>
                        <a:pt x="104" y="21"/>
                      </a:cubicBezTo>
                      <a:cubicBezTo>
                        <a:pt x="104" y="22"/>
                        <a:pt x="104" y="22"/>
                        <a:pt x="104" y="22"/>
                      </a:cubicBezTo>
                      <a:cubicBezTo>
                        <a:pt x="105" y="22"/>
                        <a:pt x="105" y="22"/>
                        <a:pt x="105" y="22"/>
                      </a:cubicBezTo>
                      <a:cubicBezTo>
                        <a:pt x="105" y="21"/>
                        <a:pt x="105" y="21"/>
                        <a:pt x="105" y="21"/>
                      </a:cubicBezTo>
                      <a:close/>
                      <a:moveTo>
                        <a:pt x="105" y="21"/>
                      </a:moveTo>
                      <a:cubicBezTo>
                        <a:pt x="104" y="20"/>
                        <a:pt x="104" y="20"/>
                        <a:pt x="104" y="20"/>
                      </a:cubicBezTo>
                      <a:cubicBezTo>
                        <a:pt x="105" y="19"/>
                        <a:pt x="105" y="19"/>
                        <a:pt x="105" y="19"/>
                      </a:cubicBezTo>
                      <a:cubicBezTo>
                        <a:pt x="105" y="19"/>
                        <a:pt x="105" y="19"/>
                        <a:pt x="105" y="19"/>
                      </a:cubicBezTo>
                      <a:cubicBezTo>
                        <a:pt x="106" y="19"/>
                        <a:pt x="106" y="19"/>
                        <a:pt x="106" y="19"/>
                      </a:cubicBezTo>
                      <a:cubicBezTo>
                        <a:pt x="106" y="19"/>
                        <a:pt x="106" y="19"/>
                        <a:pt x="106" y="19"/>
                      </a:cubicBezTo>
                      <a:cubicBezTo>
                        <a:pt x="106" y="19"/>
                        <a:pt x="106" y="19"/>
                        <a:pt x="106" y="19"/>
                      </a:cubicBezTo>
                      <a:cubicBezTo>
                        <a:pt x="106" y="19"/>
                        <a:pt x="106" y="19"/>
                        <a:pt x="106" y="19"/>
                      </a:cubicBezTo>
                      <a:cubicBezTo>
                        <a:pt x="105" y="20"/>
                        <a:pt x="105" y="20"/>
                        <a:pt x="105" y="20"/>
                      </a:cubicBezTo>
                      <a:cubicBezTo>
                        <a:pt x="105" y="21"/>
                        <a:pt x="105" y="21"/>
                        <a:pt x="105" y="21"/>
                      </a:cubicBezTo>
                      <a:close/>
                      <a:moveTo>
                        <a:pt x="105" y="21"/>
                      </a:moveTo>
                      <a:cubicBezTo>
                        <a:pt x="105" y="21"/>
                        <a:pt x="105" y="21"/>
                        <a:pt x="105" y="21"/>
                      </a:cubicBezTo>
                      <a:cubicBezTo>
                        <a:pt x="106" y="21"/>
                        <a:pt x="106" y="21"/>
                        <a:pt x="106" y="21"/>
                      </a:cubicBezTo>
                      <a:cubicBezTo>
                        <a:pt x="107" y="21"/>
                        <a:pt x="107" y="21"/>
                        <a:pt x="107" y="21"/>
                      </a:cubicBezTo>
                      <a:cubicBezTo>
                        <a:pt x="107" y="21"/>
                        <a:pt x="107" y="21"/>
                        <a:pt x="107" y="21"/>
                      </a:cubicBezTo>
                      <a:cubicBezTo>
                        <a:pt x="108" y="21"/>
                        <a:pt x="108" y="21"/>
                        <a:pt x="108" y="21"/>
                      </a:cubicBezTo>
                      <a:cubicBezTo>
                        <a:pt x="107" y="20"/>
                        <a:pt x="107" y="20"/>
                        <a:pt x="107" y="20"/>
                      </a:cubicBezTo>
                      <a:cubicBezTo>
                        <a:pt x="106" y="21"/>
                        <a:pt x="106" y="21"/>
                        <a:pt x="106" y="21"/>
                      </a:cubicBezTo>
                      <a:cubicBezTo>
                        <a:pt x="105" y="21"/>
                        <a:pt x="105" y="21"/>
                        <a:pt x="105" y="21"/>
                      </a:cubicBezTo>
                      <a:cubicBezTo>
                        <a:pt x="105" y="21"/>
                        <a:pt x="105" y="21"/>
                        <a:pt x="105" y="21"/>
                      </a:cubicBezTo>
                      <a:close/>
                      <a:moveTo>
                        <a:pt x="107" y="22"/>
                      </a:move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8" y="21"/>
                        <a:pt x="108" y="21"/>
                        <a:pt x="108" y="21"/>
                      </a:cubicBezTo>
                      <a:cubicBezTo>
                        <a:pt x="109" y="21"/>
                        <a:pt x="109" y="21"/>
                        <a:pt x="109" y="21"/>
                      </a:cubicBezTo>
                      <a:cubicBezTo>
                        <a:pt x="109" y="22"/>
                        <a:pt x="109" y="22"/>
                        <a:pt x="109" y="22"/>
                      </a:cubicBezTo>
                      <a:cubicBezTo>
                        <a:pt x="109" y="22"/>
                        <a:pt x="109" y="22"/>
                        <a:pt x="109" y="22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7" y="22"/>
                        <a:pt x="107" y="22"/>
                        <a:pt x="107" y="22"/>
                      </a:cubicBezTo>
                      <a:close/>
                      <a:moveTo>
                        <a:pt x="105" y="14"/>
                      </a:move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12"/>
                        <a:pt x="104" y="12"/>
                        <a:pt x="104" y="12"/>
                      </a:cubicBezTo>
                      <a:cubicBezTo>
                        <a:pt x="104" y="12"/>
                        <a:pt x="104" y="12"/>
                        <a:pt x="104" y="12"/>
                      </a:cubicBezTo>
                      <a:cubicBezTo>
                        <a:pt x="105" y="12"/>
                        <a:pt x="105" y="12"/>
                        <a:pt x="105" y="12"/>
                      </a:cubicBez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lose/>
                      <a:moveTo>
                        <a:pt x="101" y="6"/>
                      </a:moveTo>
                      <a:cubicBezTo>
                        <a:pt x="100" y="5"/>
                        <a:pt x="100" y="5"/>
                        <a:pt x="100" y="5"/>
                      </a:cubicBezTo>
                      <a:cubicBezTo>
                        <a:pt x="100" y="5"/>
                        <a:pt x="100" y="5"/>
                        <a:pt x="100" y="5"/>
                      </a:cubicBezTo>
                      <a:cubicBezTo>
                        <a:pt x="100" y="4"/>
                        <a:pt x="100" y="4"/>
                        <a:pt x="100" y="4"/>
                      </a:cubicBezTo>
                      <a:cubicBezTo>
                        <a:pt x="99" y="4"/>
                        <a:pt x="99" y="4"/>
                        <a:pt x="99" y="4"/>
                      </a:cubicBezTo>
                      <a:cubicBezTo>
                        <a:pt x="100" y="4"/>
                        <a:pt x="100" y="4"/>
                        <a:pt x="100" y="4"/>
                      </a:cubicBezTo>
                      <a:cubicBezTo>
                        <a:pt x="99" y="5"/>
                        <a:pt x="99" y="5"/>
                        <a:pt x="99" y="5"/>
                      </a:cubicBezTo>
                      <a:cubicBezTo>
                        <a:pt x="98" y="6"/>
                        <a:pt x="98" y="6"/>
                        <a:pt x="98" y="6"/>
                      </a:cubicBezTo>
                      <a:cubicBezTo>
                        <a:pt x="98" y="6"/>
                        <a:pt x="98" y="6"/>
                        <a:pt x="98" y="6"/>
                      </a:cubicBezTo>
                      <a:cubicBezTo>
                        <a:pt x="98" y="6"/>
                        <a:pt x="98" y="6"/>
                        <a:pt x="98" y="6"/>
                      </a:cubicBezTo>
                      <a:cubicBezTo>
                        <a:pt x="98" y="6"/>
                        <a:pt x="98" y="6"/>
                        <a:pt x="98" y="6"/>
                      </a:cubicBezTo>
                      <a:cubicBezTo>
                        <a:pt x="97" y="7"/>
                        <a:pt x="97" y="7"/>
                        <a:pt x="97" y="7"/>
                      </a:cubicBezTo>
                      <a:cubicBezTo>
                        <a:pt x="96" y="9"/>
                        <a:pt x="96" y="9"/>
                        <a:pt x="96" y="9"/>
                      </a:cubicBezTo>
                      <a:cubicBezTo>
                        <a:pt x="96" y="9"/>
                        <a:pt x="96" y="9"/>
                        <a:pt x="96" y="9"/>
                      </a:cubicBezTo>
                      <a:cubicBezTo>
                        <a:pt x="95" y="11"/>
                        <a:pt x="95" y="11"/>
                        <a:pt x="95" y="11"/>
                      </a:cubicBezTo>
                      <a:cubicBezTo>
                        <a:pt x="94" y="12"/>
                        <a:pt x="94" y="12"/>
                        <a:pt x="94" y="12"/>
                      </a:cubicBezTo>
                      <a:cubicBezTo>
                        <a:pt x="93" y="13"/>
                        <a:pt x="93" y="13"/>
                        <a:pt x="93" y="13"/>
                      </a:cubicBezTo>
                      <a:cubicBezTo>
                        <a:pt x="93" y="13"/>
                        <a:pt x="93" y="13"/>
                        <a:pt x="93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2" y="14"/>
                        <a:pt x="92" y="14"/>
                        <a:pt x="92" y="14"/>
                      </a:cubicBezTo>
                      <a:cubicBezTo>
                        <a:pt x="91" y="15"/>
                        <a:pt x="91" y="15"/>
                        <a:pt x="91" y="15"/>
                      </a:cubicBezTo>
                      <a:cubicBezTo>
                        <a:pt x="91" y="14"/>
                        <a:pt x="91" y="14"/>
                        <a:pt x="91" y="14"/>
                      </a:cubicBezTo>
                      <a:cubicBezTo>
                        <a:pt x="91" y="13"/>
                        <a:pt x="91" y="13"/>
                        <a:pt x="91" y="13"/>
                      </a:cubicBezTo>
                      <a:cubicBezTo>
                        <a:pt x="90" y="13"/>
                        <a:pt x="90" y="13"/>
                        <a:pt x="90" y="13"/>
                      </a:cubicBezTo>
                      <a:cubicBezTo>
                        <a:pt x="90" y="13"/>
                        <a:pt x="90" y="13"/>
                        <a:pt x="90" y="13"/>
                      </a:cubicBezTo>
                      <a:cubicBezTo>
                        <a:pt x="90" y="13"/>
                        <a:pt x="90" y="13"/>
                        <a:pt x="90" y="13"/>
                      </a:cubicBezTo>
                      <a:cubicBezTo>
                        <a:pt x="89" y="13"/>
                        <a:pt x="89" y="13"/>
                        <a:pt x="89" y="13"/>
                      </a:cubicBezTo>
                      <a:cubicBezTo>
                        <a:pt x="89" y="14"/>
                        <a:pt x="89" y="14"/>
                        <a:pt x="89" y="14"/>
                      </a:cubicBezTo>
                      <a:cubicBezTo>
                        <a:pt x="88" y="13"/>
                        <a:pt x="88" y="13"/>
                        <a:pt x="88" y="13"/>
                      </a:cubicBezTo>
                      <a:cubicBezTo>
                        <a:pt x="87" y="13"/>
                        <a:pt x="87" y="13"/>
                        <a:pt x="87" y="13"/>
                      </a:cubicBezTo>
                      <a:cubicBezTo>
                        <a:pt x="87" y="12"/>
                        <a:pt x="87" y="12"/>
                        <a:pt x="87" y="12"/>
                      </a:cubicBezTo>
                      <a:cubicBezTo>
                        <a:pt x="87" y="12"/>
                        <a:pt x="87" y="12"/>
                        <a:pt x="87" y="12"/>
                      </a:cubicBezTo>
                      <a:cubicBezTo>
                        <a:pt x="87" y="12"/>
                        <a:pt x="87" y="12"/>
                        <a:pt x="87" y="12"/>
                      </a:cubicBezTo>
                      <a:cubicBezTo>
                        <a:pt x="87" y="11"/>
                        <a:pt x="87" y="11"/>
                        <a:pt x="87" y="11"/>
                      </a:cubicBezTo>
                      <a:cubicBezTo>
                        <a:pt x="86" y="11"/>
                        <a:pt x="86" y="11"/>
                        <a:pt x="86" y="11"/>
                      </a:cubicBezTo>
                      <a:cubicBezTo>
                        <a:pt x="85" y="10"/>
                        <a:pt x="85" y="10"/>
                        <a:pt x="85" y="10"/>
                      </a:cubicBezTo>
                      <a:cubicBezTo>
                        <a:pt x="84" y="10"/>
                        <a:pt x="84" y="10"/>
                        <a:pt x="84" y="10"/>
                      </a:cubicBezTo>
                      <a:cubicBezTo>
                        <a:pt x="83" y="11"/>
                        <a:pt x="83" y="11"/>
                        <a:pt x="83" y="11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0" y="11"/>
                        <a:pt x="80" y="11"/>
                        <a:pt x="80" y="11"/>
                      </a:cubicBezTo>
                      <a:cubicBezTo>
                        <a:pt x="79" y="11"/>
                        <a:pt x="79" y="11"/>
                        <a:pt x="79" y="11"/>
                      </a:cubicBezTo>
                      <a:cubicBezTo>
                        <a:pt x="79" y="12"/>
                        <a:pt x="79" y="12"/>
                        <a:pt x="79" y="12"/>
                      </a:cubicBezTo>
                      <a:cubicBezTo>
                        <a:pt x="80" y="13"/>
                        <a:pt x="80" y="13"/>
                        <a:pt x="80" y="13"/>
                      </a:cubicBezTo>
                      <a:cubicBezTo>
                        <a:pt x="80" y="13"/>
                        <a:pt x="80" y="13"/>
                        <a:pt x="80" y="13"/>
                      </a:cubicBezTo>
                      <a:cubicBezTo>
                        <a:pt x="81" y="14"/>
                        <a:pt x="81" y="14"/>
                        <a:pt x="81" y="14"/>
                      </a:cubicBezTo>
                      <a:cubicBezTo>
                        <a:pt x="81" y="14"/>
                        <a:pt x="81" y="14"/>
                        <a:pt x="81" y="14"/>
                      </a:cubicBezTo>
                      <a:cubicBezTo>
                        <a:pt x="80" y="14"/>
                        <a:pt x="80" y="14"/>
                        <a:pt x="80" y="14"/>
                      </a:cubicBezTo>
                      <a:cubicBezTo>
                        <a:pt x="79" y="14"/>
                        <a:pt x="79" y="14"/>
                        <a:pt x="79" y="14"/>
                      </a:cubicBezTo>
                      <a:cubicBezTo>
                        <a:pt x="78" y="14"/>
                        <a:pt x="78" y="14"/>
                        <a:pt x="78" y="14"/>
                      </a:cubicBezTo>
                      <a:cubicBezTo>
                        <a:pt x="78" y="14"/>
                        <a:pt x="78" y="14"/>
                        <a:pt x="78" y="14"/>
                      </a:cubicBezTo>
                      <a:cubicBezTo>
                        <a:pt x="78" y="14"/>
                        <a:pt x="78" y="14"/>
                        <a:pt x="78" y="14"/>
                      </a:cubicBezTo>
                      <a:cubicBezTo>
                        <a:pt x="78" y="14"/>
                        <a:pt x="78" y="14"/>
                        <a:pt x="78" y="14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4" y="14"/>
                        <a:pt x="74" y="14"/>
                        <a:pt x="74" y="14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15"/>
                        <a:pt x="73" y="15"/>
                        <a:pt x="73" y="15"/>
                      </a:cubicBezTo>
                      <a:cubicBezTo>
                        <a:pt x="71" y="15"/>
                        <a:pt x="71" y="15"/>
                        <a:pt x="71" y="15"/>
                      </a:cubicBezTo>
                      <a:cubicBezTo>
                        <a:pt x="70" y="15"/>
                        <a:pt x="70" y="15"/>
                        <a:pt x="70" y="15"/>
                      </a:cubicBez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69" y="16"/>
                        <a:pt x="69" y="16"/>
                        <a:pt x="69" y="16"/>
                      </a:cubicBezTo>
                      <a:cubicBezTo>
                        <a:pt x="68" y="16"/>
                        <a:pt x="68" y="16"/>
                        <a:pt x="68" y="16"/>
                      </a:cubicBezTo>
                      <a:cubicBezTo>
                        <a:pt x="68" y="16"/>
                        <a:pt x="68" y="16"/>
                        <a:pt x="68" y="16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7" y="17"/>
                        <a:pt x="67" y="17"/>
                        <a:pt x="67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64" y="15"/>
                        <a:pt x="64" y="15"/>
                        <a:pt x="64" y="15"/>
                      </a:cubicBezTo>
                      <a:cubicBezTo>
                        <a:pt x="64" y="15"/>
                        <a:pt x="64" y="15"/>
                        <a:pt x="64" y="15"/>
                      </a:cubicBez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63" y="13"/>
                        <a:pt x="63" y="13"/>
                        <a:pt x="63" y="13"/>
                      </a:cubicBezTo>
                      <a:cubicBezTo>
                        <a:pt x="62" y="12"/>
                        <a:pt x="62" y="12"/>
                        <a:pt x="62" y="12"/>
                      </a:cubicBezTo>
                      <a:cubicBezTo>
                        <a:pt x="62" y="12"/>
                        <a:pt x="62" y="12"/>
                        <a:pt x="62" y="12"/>
                      </a:cubicBezTo>
                      <a:cubicBezTo>
                        <a:pt x="62" y="11"/>
                        <a:pt x="62" y="11"/>
                        <a:pt x="62" y="11"/>
                      </a:cubicBezTo>
                      <a:cubicBezTo>
                        <a:pt x="62" y="11"/>
                        <a:pt x="62" y="11"/>
                        <a:pt x="62" y="11"/>
                      </a:cubicBezTo>
                      <a:cubicBezTo>
                        <a:pt x="62" y="10"/>
                        <a:pt x="62" y="10"/>
                        <a:pt x="62" y="10"/>
                      </a:cubicBezTo>
                      <a:cubicBezTo>
                        <a:pt x="62" y="9"/>
                        <a:pt x="62" y="9"/>
                        <a:pt x="62" y="9"/>
                      </a:cubicBezTo>
                      <a:cubicBezTo>
                        <a:pt x="62" y="9"/>
                        <a:pt x="62" y="9"/>
                        <a:pt x="62" y="9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6"/>
                        <a:pt x="63" y="6"/>
                        <a:pt x="63" y="6"/>
                      </a:cubicBezTo>
                      <a:cubicBezTo>
                        <a:pt x="64" y="5"/>
                        <a:pt x="64" y="5"/>
                        <a:pt x="64" y="5"/>
                      </a:cubicBezTo>
                      <a:cubicBezTo>
                        <a:pt x="64" y="5"/>
                        <a:pt x="64" y="5"/>
                        <a:pt x="64" y="5"/>
                      </a:cubicBezTo>
                      <a:cubicBezTo>
                        <a:pt x="63" y="5"/>
                        <a:pt x="63" y="5"/>
                        <a:pt x="63" y="5"/>
                      </a:cubicBezTo>
                      <a:cubicBezTo>
                        <a:pt x="63" y="4"/>
                        <a:pt x="63" y="4"/>
                        <a:pt x="63" y="4"/>
                      </a:cubicBezTo>
                      <a:cubicBezTo>
                        <a:pt x="63" y="4"/>
                        <a:pt x="63" y="4"/>
                        <a:pt x="63" y="4"/>
                      </a:cubicBezTo>
                      <a:cubicBezTo>
                        <a:pt x="62" y="4"/>
                        <a:pt x="62" y="4"/>
                        <a:pt x="62" y="4"/>
                      </a:cubicBezTo>
                      <a:cubicBezTo>
                        <a:pt x="61" y="3"/>
                        <a:pt x="61" y="3"/>
                        <a:pt x="61" y="3"/>
                      </a:cubicBezTo>
                      <a:cubicBezTo>
                        <a:pt x="61" y="3"/>
                        <a:pt x="61" y="3"/>
                        <a:pt x="61" y="3"/>
                      </a:cubicBezTo>
                      <a:cubicBezTo>
                        <a:pt x="62" y="2"/>
                        <a:pt x="62" y="2"/>
                        <a:pt x="62" y="2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9" y="1"/>
                        <a:pt x="59" y="1"/>
                        <a:pt x="59" y="1"/>
                      </a:cubicBezTo>
                      <a:cubicBezTo>
                        <a:pt x="59" y="2"/>
                        <a:pt x="59" y="2"/>
                        <a:pt x="59" y="2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3" y="4"/>
                        <a:pt x="53" y="4"/>
                        <a:pt x="53" y="4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0" y="4"/>
                        <a:pt x="40" y="4"/>
                        <a:pt x="40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6" y="40"/>
                        <a:pt x="16" y="40"/>
                        <a:pt x="16" y="40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4" y="39"/>
                        <a:pt x="14" y="39"/>
                        <a:pt x="14" y="39"/>
                      </a:cubicBezTo>
                      <a:cubicBezTo>
                        <a:pt x="13" y="39"/>
                        <a:pt x="13" y="39"/>
                        <a:pt x="13" y="39"/>
                      </a:cubicBezTo>
                      <a:cubicBezTo>
                        <a:pt x="13" y="39"/>
                        <a:pt x="13" y="39"/>
                        <a:pt x="13" y="39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8" y="41"/>
                        <a:pt x="8" y="41"/>
                        <a:pt x="8" y="41"/>
                      </a:cubicBez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6" y="42"/>
                        <a:pt x="6" y="42"/>
                        <a:pt x="6" y="42"/>
                      </a:cubicBezTo>
                      <a:cubicBezTo>
                        <a:pt x="5" y="43"/>
                        <a:pt x="5" y="43"/>
                        <a:pt x="5" y="43"/>
                      </a:cubicBezTo>
                      <a:cubicBezTo>
                        <a:pt x="4" y="43"/>
                        <a:pt x="4" y="43"/>
                        <a:pt x="4" y="43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1" y="50"/>
                        <a:pt x="1" y="50"/>
                        <a:pt x="1" y="50"/>
                      </a:cubicBezTo>
                      <a:cubicBezTo>
                        <a:pt x="1" y="51"/>
                        <a:pt x="1" y="51"/>
                        <a:pt x="1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52"/>
                        <a:pt x="1" y="52"/>
                        <a:pt x="1" y="52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1" y="56"/>
                        <a:pt x="1" y="56"/>
                        <a:pt x="1" y="56"/>
                      </a:cubicBez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5" y="60"/>
                        <a:pt x="5" y="60"/>
                        <a:pt x="5" y="60"/>
                      </a:cubicBezTo>
                      <a:cubicBezTo>
                        <a:pt x="7" y="60"/>
                        <a:pt x="7" y="60"/>
                        <a:pt x="7" y="60"/>
                      </a:cubicBezTo>
                      <a:cubicBezTo>
                        <a:pt x="8" y="61"/>
                        <a:pt x="8" y="61"/>
                        <a:pt x="8" y="61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10" y="63"/>
                        <a:pt x="10" y="63"/>
                        <a:pt x="10" y="63"/>
                      </a:cubicBezTo>
                      <a:cubicBezTo>
                        <a:pt x="12" y="63"/>
                        <a:pt x="12" y="63"/>
                        <a:pt x="12" y="63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2"/>
                        <a:pt x="16" y="62"/>
                        <a:pt x="16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15" y="63"/>
                        <a:pt x="15" y="63"/>
                        <a:pt x="15" y="63"/>
                      </a:cubicBezTo>
                      <a:cubicBezTo>
                        <a:pt x="16" y="66"/>
                        <a:pt x="16" y="66"/>
                        <a:pt x="16" y="66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7" y="67"/>
                        <a:pt x="17" y="67"/>
                        <a:pt x="17" y="67"/>
                      </a:cubicBezTo>
                      <a:cubicBezTo>
                        <a:pt x="18" y="67"/>
                        <a:pt x="18" y="67"/>
                        <a:pt x="18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0" y="67"/>
                        <a:pt x="20" y="67"/>
                        <a:pt x="20" y="67"/>
                      </a:cubicBezTo>
                      <a:cubicBezTo>
                        <a:pt x="20" y="67"/>
                        <a:pt x="20" y="67"/>
                        <a:pt x="20" y="67"/>
                      </a:cubicBezTo>
                      <a:cubicBezTo>
                        <a:pt x="20" y="67"/>
                        <a:pt x="20" y="67"/>
                        <a:pt x="20" y="67"/>
                      </a:cubicBezTo>
                      <a:cubicBezTo>
                        <a:pt x="23" y="67"/>
                        <a:pt x="23" y="67"/>
                        <a:pt x="23" y="67"/>
                      </a:cubicBezTo>
                      <a:cubicBezTo>
                        <a:pt x="24" y="67"/>
                        <a:pt x="24" y="67"/>
                        <a:pt x="24" y="67"/>
                      </a:cubicBezTo>
                      <a:cubicBezTo>
                        <a:pt x="25" y="66"/>
                        <a:pt x="25" y="66"/>
                        <a:pt x="25" y="66"/>
                      </a:cubicBezTo>
                      <a:cubicBezTo>
                        <a:pt x="26" y="66"/>
                        <a:pt x="26" y="66"/>
                        <a:pt x="26" y="66"/>
                      </a:cubicBezTo>
                      <a:cubicBezTo>
                        <a:pt x="27" y="66"/>
                        <a:pt x="27" y="66"/>
                        <a:pt x="27" y="66"/>
                      </a:cubicBezTo>
                      <a:cubicBezTo>
                        <a:pt x="28" y="66"/>
                        <a:pt x="28" y="66"/>
                        <a:pt x="28" y="66"/>
                      </a:cubicBezTo>
                      <a:cubicBezTo>
                        <a:pt x="29" y="65"/>
                        <a:pt x="29" y="65"/>
                        <a:pt x="29" y="65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32" y="62"/>
                        <a:pt x="32" y="62"/>
                        <a:pt x="32" y="62"/>
                      </a:cubicBezTo>
                      <a:cubicBezTo>
                        <a:pt x="34" y="62"/>
                        <a:pt x="34" y="62"/>
                        <a:pt x="34" y="62"/>
                      </a:cubicBezTo>
                      <a:cubicBezTo>
                        <a:pt x="35" y="61"/>
                        <a:pt x="35" y="61"/>
                        <a:pt x="35" y="61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7" y="62"/>
                        <a:pt x="37" y="62"/>
                        <a:pt x="37" y="62"/>
                      </a:cubicBezTo>
                      <a:cubicBezTo>
                        <a:pt x="38" y="61"/>
                        <a:pt x="38" y="61"/>
                        <a:pt x="38" y="61"/>
                      </a:cubicBezTo>
                      <a:cubicBezTo>
                        <a:pt x="38" y="62"/>
                        <a:pt x="38" y="62"/>
                        <a:pt x="38" y="62"/>
                      </a:cubicBezTo>
                      <a:cubicBezTo>
                        <a:pt x="38" y="63"/>
                        <a:pt x="38" y="63"/>
                        <a:pt x="38" y="63"/>
                      </a:cubicBezTo>
                      <a:cubicBezTo>
                        <a:pt x="39" y="64"/>
                        <a:pt x="39" y="64"/>
                        <a:pt x="39" y="64"/>
                      </a:cubicBezTo>
                      <a:cubicBezTo>
                        <a:pt x="38" y="65"/>
                        <a:pt x="38" y="65"/>
                        <a:pt x="38" y="65"/>
                      </a:cubicBezTo>
                      <a:cubicBezTo>
                        <a:pt x="39" y="67"/>
                        <a:pt x="39" y="67"/>
                        <a:pt x="39" y="67"/>
                      </a:cubicBezTo>
                      <a:cubicBezTo>
                        <a:pt x="38" y="68"/>
                        <a:pt x="38" y="68"/>
                        <a:pt x="38" y="68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71"/>
                        <a:pt x="40" y="71"/>
                        <a:pt x="40" y="71"/>
                      </a:cubicBez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43" y="72"/>
                        <a:pt x="43" y="72"/>
                        <a:pt x="43" y="72"/>
                      </a:cubicBezTo>
                      <a:cubicBezTo>
                        <a:pt x="44" y="73"/>
                        <a:pt x="44" y="73"/>
                        <a:pt x="44" y="73"/>
                      </a:cubicBezTo>
                      <a:cubicBezTo>
                        <a:pt x="44" y="73"/>
                        <a:pt x="44" y="73"/>
                        <a:pt x="44" y="73"/>
                      </a:cubicBezTo>
                      <a:cubicBezTo>
                        <a:pt x="46" y="72"/>
                        <a:pt x="46" y="72"/>
                        <a:pt x="46" y="72"/>
                      </a:cubicBezTo>
                      <a:cubicBezTo>
                        <a:pt x="48" y="74"/>
                        <a:pt x="48" y="74"/>
                        <a:pt x="48" y="74"/>
                      </a:cubicBezTo>
                      <a:cubicBezTo>
                        <a:pt x="49" y="74"/>
                        <a:pt x="49" y="74"/>
                        <a:pt x="49" y="74"/>
                      </a:cubicBezTo>
                      <a:cubicBezTo>
                        <a:pt x="50" y="75"/>
                        <a:pt x="50" y="75"/>
                        <a:pt x="50" y="75"/>
                      </a:cubicBezTo>
                      <a:cubicBezTo>
                        <a:pt x="51" y="75"/>
                        <a:pt x="51" y="75"/>
                        <a:pt x="51" y="75"/>
                      </a:cubicBezTo>
                      <a:cubicBezTo>
                        <a:pt x="53" y="76"/>
                        <a:pt x="53" y="76"/>
                        <a:pt x="53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7"/>
                        <a:pt x="54" y="77"/>
                        <a:pt x="54" y="77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56" y="78"/>
                        <a:pt x="56" y="78"/>
                        <a:pt x="56" y="78"/>
                      </a:cubicBezTo>
                      <a:cubicBezTo>
                        <a:pt x="59" y="78"/>
                        <a:pt x="59" y="78"/>
                        <a:pt x="59" y="78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61" y="83"/>
                        <a:pt x="61" y="83"/>
                        <a:pt x="61" y="83"/>
                      </a:cubicBezTo>
                      <a:cubicBezTo>
                        <a:pt x="61" y="84"/>
                        <a:pt x="61" y="84"/>
                        <a:pt x="61" y="84"/>
                      </a:cubicBezTo>
                      <a:cubicBezTo>
                        <a:pt x="62" y="86"/>
                        <a:pt x="62" y="86"/>
                        <a:pt x="62" y="86"/>
                      </a:cubicBezTo>
                      <a:cubicBezTo>
                        <a:pt x="62" y="88"/>
                        <a:pt x="62" y="88"/>
                        <a:pt x="62" y="88"/>
                      </a:cubicBezTo>
                      <a:cubicBezTo>
                        <a:pt x="70" y="88"/>
                        <a:pt x="70" y="88"/>
                        <a:pt x="70" y="88"/>
                      </a:cubicBezTo>
                      <a:cubicBezTo>
                        <a:pt x="71" y="91"/>
                        <a:pt x="71" y="91"/>
                        <a:pt x="71" y="91"/>
                      </a:cubicBezTo>
                      <a:cubicBezTo>
                        <a:pt x="70" y="92"/>
                        <a:pt x="70" y="92"/>
                        <a:pt x="70" y="92"/>
                      </a:cubicBezTo>
                      <a:cubicBezTo>
                        <a:pt x="73" y="93"/>
                        <a:pt x="73" y="93"/>
                        <a:pt x="73" y="93"/>
                      </a:cubicBezTo>
                      <a:cubicBezTo>
                        <a:pt x="75" y="97"/>
                        <a:pt x="75" y="97"/>
                        <a:pt x="75" y="97"/>
                      </a:cubicBezTo>
                      <a:cubicBezTo>
                        <a:pt x="75" y="98"/>
                        <a:pt x="75" y="98"/>
                        <a:pt x="75" y="98"/>
                      </a:cubicBezTo>
                      <a:cubicBezTo>
                        <a:pt x="73" y="102"/>
                        <a:pt x="73" y="102"/>
                        <a:pt x="73" y="102"/>
                      </a:cubicBezTo>
                      <a:cubicBezTo>
                        <a:pt x="73" y="103"/>
                        <a:pt x="73" y="103"/>
                        <a:pt x="73" y="103"/>
                      </a:cubicBezTo>
                      <a:cubicBezTo>
                        <a:pt x="73" y="104"/>
                        <a:pt x="73" y="104"/>
                        <a:pt x="73" y="104"/>
                      </a:cubicBezTo>
                      <a:cubicBezTo>
                        <a:pt x="73" y="104"/>
                        <a:pt x="73" y="104"/>
                        <a:pt x="73" y="104"/>
                      </a:cubicBezTo>
                      <a:cubicBezTo>
                        <a:pt x="73" y="105"/>
                        <a:pt x="73" y="105"/>
                        <a:pt x="73" y="105"/>
                      </a:cubicBezTo>
                      <a:cubicBezTo>
                        <a:pt x="74" y="106"/>
                        <a:pt x="74" y="106"/>
                        <a:pt x="74" y="106"/>
                      </a:cubicBezTo>
                      <a:cubicBezTo>
                        <a:pt x="74" y="107"/>
                        <a:pt x="74" y="107"/>
                        <a:pt x="74" y="107"/>
                      </a:cubicBezTo>
                      <a:cubicBezTo>
                        <a:pt x="75" y="108"/>
                        <a:pt x="75" y="108"/>
                        <a:pt x="75" y="108"/>
                      </a:cubicBezTo>
                      <a:cubicBezTo>
                        <a:pt x="74" y="111"/>
                        <a:pt x="74" y="111"/>
                        <a:pt x="74" y="111"/>
                      </a:cubicBezTo>
                      <a:cubicBezTo>
                        <a:pt x="75" y="112"/>
                        <a:pt x="75" y="112"/>
                        <a:pt x="75" y="112"/>
                      </a:cubicBezTo>
                      <a:cubicBezTo>
                        <a:pt x="74" y="112"/>
                        <a:pt x="74" y="112"/>
                        <a:pt x="74" y="112"/>
                      </a:cubicBezTo>
                      <a:cubicBezTo>
                        <a:pt x="75" y="113"/>
                        <a:pt x="75" y="113"/>
                        <a:pt x="75" y="113"/>
                      </a:cubicBezTo>
                      <a:cubicBezTo>
                        <a:pt x="76" y="113"/>
                        <a:pt x="76" y="113"/>
                        <a:pt x="76" y="113"/>
                      </a:cubicBezTo>
                      <a:cubicBezTo>
                        <a:pt x="77" y="114"/>
                        <a:pt x="77" y="114"/>
                        <a:pt x="77" y="114"/>
                      </a:cubicBezTo>
                      <a:cubicBezTo>
                        <a:pt x="79" y="113"/>
                        <a:pt x="79" y="113"/>
                        <a:pt x="79" y="113"/>
                      </a:cubicBezTo>
                      <a:cubicBezTo>
                        <a:pt x="80" y="114"/>
                        <a:pt x="80" y="114"/>
                        <a:pt x="80" y="114"/>
                      </a:cubicBezTo>
                      <a:cubicBezTo>
                        <a:pt x="82" y="113"/>
                        <a:pt x="82" y="113"/>
                        <a:pt x="82" y="113"/>
                      </a:cubicBezTo>
                      <a:cubicBezTo>
                        <a:pt x="83" y="114"/>
                        <a:pt x="83" y="114"/>
                        <a:pt x="83" y="114"/>
                      </a:cubicBezTo>
                      <a:cubicBezTo>
                        <a:pt x="84" y="114"/>
                        <a:pt x="84" y="114"/>
                        <a:pt x="84" y="114"/>
                      </a:cubicBezTo>
                      <a:cubicBezTo>
                        <a:pt x="84" y="115"/>
                        <a:pt x="84" y="115"/>
                        <a:pt x="84" y="115"/>
                      </a:cubicBezTo>
                      <a:cubicBezTo>
                        <a:pt x="86" y="119"/>
                        <a:pt x="86" y="119"/>
                        <a:pt x="86" y="119"/>
                      </a:cubicBezTo>
                      <a:cubicBezTo>
                        <a:pt x="86" y="121"/>
                        <a:pt x="86" y="121"/>
                        <a:pt x="86" y="121"/>
                      </a:cubicBezTo>
                      <a:cubicBezTo>
                        <a:pt x="87" y="121"/>
                        <a:pt x="87" y="121"/>
                        <a:pt x="87" y="121"/>
                      </a:cubicBezTo>
                      <a:cubicBezTo>
                        <a:pt x="89" y="120"/>
                        <a:pt x="89" y="120"/>
                        <a:pt x="89" y="120"/>
                      </a:cubicBezTo>
                      <a:cubicBezTo>
                        <a:pt x="90" y="120"/>
                        <a:pt x="90" y="120"/>
                        <a:pt x="90" y="120"/>
                      </a:cubicBezTo>
                      <a:cubicBezTo>
                        <a:pt x="91" y="121"/>
                        <a:pt x="91" y="121"/>
                        <a:pt x="91" y="121"/>
                      </a:cubicBezTo>
                      <a:cubicBezTo>
                        <a:pt x="91" y="121"/>
                        <a:pt x="91" y="121"/>
                        <a:pt x="91" y="121"/>
                      </a:cubicBezTo>
                      <a:cubicBezTo>
                        <a:pt x="91" y="122"/>
                        <a:pt x="91" y="122"/>
                        <a:pt x="91" y="122"/>
                      </a:cubicBezTo>
                      <a:cubicBezTo>
                        <a:pt x="91" y="126"/>
                        <a:pt x="91" y="126"/>
                        <a:pt x="91" y="126"/>
                      </a:cubicBezTo>
                      <a:cubicBezTo>
                        <a:pt x="91" y="126"/>
                        <a:pt x="91" y="126"/>
                        <a:pt x="91" y="126"/>
                      </a:cubicBezTo>
                      <a:cubicBezTo>
                        <a:pt x="90" y="126"/>
                        <a:pt x="90" y="126"/>
                        <a:pt x="90" y="126"/>
                      </a:cubicBezTo>
                      <a:cubicBezTo>
                        <a:pt x="90" y="127"/>
                        <a:pt x="90" y="127"/>
                        <a:pt x="90" y="127"/>
                      </a:cubicBezTo>
                      <a:cubicBezTo>
                        <a:pt x="90" y="127"/>
                        <a:pt x="90" y="127"/>
                        <a:pt x="90" y="127"/>
                      </a:cubicBezTo>
                      <a:cubicBezTo>
                        <a:pt x="90" y="128"/>
                        <a:pt x="90" y="128"/>
                        <a:pt x="90" y="128"/>
                      </a:cubicBezTo>
                      <a:cubicBezTo>
                        <a:pt x="91" y="127"/>
                        <a:pt x="91" y="127"/>
                        <a:pt x="91" y="127"/>
                      </a:cubicBezTo>
                      <a:cubicBezTo>
                        <a:pt x="93" y="127"/>
                        <a:pt x="93" y="127"/>
                        <a:pt x="93" y="127"/>
                      </a:cubicBezTo>
                      <a:cubicBezTo>
                        <a:pt x="93" y="128"/>
                        <a:pt x="93" y="128"/>
                        <a:pt x="93" y="128"/>
                      </a:cubicBezTo>
                      <a:cubicBezTo>
                        <a:pt x="94" y="130"/>
                        <a:pt x="94" y="130"/>
                        <a:pt x="94" y="130"/>
                      </a:cubicBezTo>
                      <a:cubicBezTo>
                        <a:pt x="94" y="131"/>
                        <a:pt x="94" y="131"/>
                        <a:pt x="94" y="131"/>
                      </a:cubicBezTo>
                      <a:cubicBezTo>
                        <a:pt x="94" y="133"/>
                        <a:pt x="94" y="133"/>
                        <a:pt x="94" y="133"/>
                      </a:cubicBezTo>
                      <a:cubicBezTo>
                        <a:pt x="94" y="134"/>
                        <a:pt x="94" y="134"/>
                        <a:pt x="94" y="134"/>
                      </a:cubicBezTo>
                      <a:cubicBezTo>
                        <a:pt x="94" y="135"/>
                        <a:pt x="94" y="135"/>
                        <a:pt x="94" y="135"/>
                      </a:cubicBezTo>
                      <a:cubicBezTo>
                        <a:pt x="93" y="135"/>
                        <a:pt x="93" y="135"/>
                        <a:pt x="93" y="135"/>
                      </a:cubicBezTo>
                      <a:cubicBezTo>
                        <a:pt x="92" y="135"/>
                        <a:pt x="92" y="135"/>
                        <a:pt x="92" y="135"/>
                      </a:cubicBezTo>
                      <a:cubicBezTo>
                        <a:pt x="92" y="136"/>
                        <a:pt x="92" y="136"/>
                        <a:pt x="92" y="136"/>
                      </a:cubicBezTo>
                      <a:cubicBezTo>
                        <a:pt x="91" y="136"/>
                        <a:pt x="91" y="136"/>
                        <a:pt x="91" y="136"/>
                      </a:cubicBezTo>
                      <a:cubicBezTo>
                        <a:pt x="91" y="136"/>
                        <a:pt x="91" y="136"/>
                        <a:pt x="91" y="136"/>
                      </a:cubicBezTo>
                      <a:cubicBezTo>
                        <a:pt x="89" y="137"/>
                        <a:pt x="89" y="137"/>
                        <a:pt x="89" y="137"/>
                      </a:cubicBezTo>
                      <a:cubicBezTo>
                        <a:pt x="89" y="138"/>
                        <a:pt x="89" y="138"/>
                        <a:pt x="89" y="138"/>
                      </a:cubicBezTo>
                      <a:cubicBezTo>
                        <a:pt x="88" y="138"/>
                        <a:pt x="88" y="138"/>
                        <a:pt x="88" y="138"/>
                      </a:cubicBezTo>
                      <a:cubicBezTo>
                        <a:pt x="86" y="139"/>
                        <a:pt x="86" y="139"/>
                        <a:pt x="86" y="139"/>
                      </a:cubicBezTo>
                      <a:cubicBezTo>
                        <a:pt x="86" y="139"/>
                        <a:pt x="86" y="139"/>
                        <a:pt x="86" y="139"/>
                      </a:cubicBezTo>
                      <a:cubicBezTo>
                        <a:pt x="86" y="140"/>
                        <a:pt x="86" y="140"/>
                        <a:pt x="86" y="140"/>
                      </a:cubicBezTo>
                      <a:cubicBezTo>
                        <a:pt x="85" y="140"/>
                        <a:pt x="85" y="140"/>
                        <a:pt x="85" y="140"/>
                      </a:cubicBezTo>
                      <a:cubicBezTo>
                        <a:pt x="85" y="140"/>
                        <a:pt x="85" y="140"/>
                        <a:pt x="85" y="140"/>
                      </a:cubicBezTo>
                      <a:cubicBezTo>
                        <a:pt x="83" y="142"/>
                        <a:pt x="83" y="142"/>
                        <a:pt x="83" y="142"/>
                      </a:cubicBezTo>
                      <a:cubicBezTo>
                        <a:pt x="83" y="142"/>
                        <a:pt x="83" y="142"/>
                        <a:pt x="83" y="142"/>
                      </a:cubicBezTo>
                      <a:cubicBezTo>
                        <a:pt x="83" y="143"/>
                        <a:pt x="83" y="143"/>
                        <a:pt x="83" y="143"/>
                      </a:cubicBezTo>
                      <a:cubicBezTo>
                        <a:pt x="82" y="143"/>
                        <a:pt x="82" y="143"/>
                        <a:pt x="82" y="143"/>
                      </a:cubicBezTo>
                      <a:cubicBezTo>
                        <a:pt x="82" y="144"/>
                        <a:pt x="82" y="144"/>
                        <a:pt x="82" y="144"/>
                      </a:cubicBezTo>
                      <a:cubicBezTo>
                        <a:pt x="81" y="145"/>
                        <a:pt x="81" y="145"/>
                        <a:pt x="81" y="145"/>
                      </a:cubicBezTo>
                      <a:cubicBezTo>
                        <a:pt x="80" y="146"/>
                        <a:pt x="80" y="146"/>
                        <a:pt x="80" y="146"/>
                      </a:cubicBezTo>
                      <a:cubicBezTo>
                        <a:pt x="80" y="147"/>
                        <a:pt x="80" y="147"/>
                        <a:pt x="80" y="147"/>
                      </a:cubicBezTo>
                      <a:cubicBezTo>
                        <a:pt x="80" y="148"/>
                        <a:pt x="80" y="148"/>
                        <a:pt x="80" y="148"/>
                      </a:cubicBezTo>
                      <a:cubicBezTo>
                        <a:pt x="79" y="148"/>
                        <a:pt x="79" y="148"/>
                        <a:pt x="79" y="148"/>
                      </a:cubicBezTo>
                      <a:cubicBezTo>
                        <a:pt x="79" y="148"/>
                        <a:pt x="79" y="148"/>
                        <a:pt x="79" y="148"/>
                      </a:cubicBezTo>
                      <a:cubicBezTo>
                        <a:pt x="79" y="148"/>
                        <a:pt x="79" y="148"/>
                        <a:pt x="79" y="148"/>
                      </a:cubicBezTo>
                      <a:cubicBezTo>
                        <a:pt x="80" y="149"/>
                        <a:pt x="80" y="149"/>
                        <a:pt x="80" y="149"/>
                      </a:cubicBezTo>
                      <a:cubicBezTo>
                        <a:pt x="82" y="148"/>
                        <a:pt x="82" y="148"/>
                        <a:pt x="82" y="148"/>
                      </a:cubicBezTo>
                      <a:cubicBezTo>
                        <a:pt x="83" y="149"/>
                        <a:pt x="83" y="149"/>
                        <a:pt x="83" y="149"/>
                      </a:cubicBezTo>
                      <a:cubicBezTo>
                        <a:pt x="84" y="150"/>
                        <a:pt x="84" y="150"/>
                        <a:pt x="84" y="150"/>
                      </a:cubicBezTo>
                      <a:cubicBezTo>
                        <a:pt x="85" y="150"/>
                        <a:pt x="85" y="150"/>
                        <a:pt x="85" y="150"/>
                      </a:cubicBezTo>
                      <a:cubicBezTo>
                        <a:pt x="86" y="151"/>
                        <a:pt x="86" y="151"/>
                        <a:pt x="86" y="151"/>
                      </a:cubicBezTo>
                      <a:cubicBezTo>
                        <a:pt x="87" y="153"/>
                        <a:pt x="87" y="153"/>
                        <a:pt x="87" y="153"/>
                      </a:cubicBezTo>
                      <a:cubicBezTo>
                        <a:pt x="87" y="153"/>
                        <a:pt x="87" y="153"/>
                        <a:pt x="87" y="153"/>
                      </a:cubicBezTo>
                      <a:cubicBezTo>
                        <a:pt x="88" y="152"/>
                        <a:pt x="88" y="152"/>
                        <a:pt x="88" y="152"/>
                      </a:cubicBezTo>
                      <a:cubicBezTo>
                        <a:pt x="88" y="152"/>
                        <a:pt x="88" y="152"/>
                        <a:pt x="88" y="152"/>
                      </a:cubicBezTo>
                      <a:cubicBezTo>
                        <a:pt x="89" y="154"/>
                        <a:pt x="89" y="154"/>
                        <a:pt x="89" y="154"/>
                      </a:cubicBezTo>
                      <a:cubicBezTo>
                        <a:pt x="91" y="154"/>
                        <a:pt x="91" y="154"/>
                        <a:pt x="91" y="154"/>
                      </a:cubicBezTo>
                      <a:cubicBezTo>
                        <a:pt x="92" y="154"/>
                        <a:pt x="92" y="154"/>
                        <a:pt x="92" y="154"/>
                      </a:cubicBezTo>
                      <a:cubicBezTo>
                        <a:pt x="93" y="155"/>
                        <a:pt x="93" y="155"/>
                        <a:pt x="93" y="155"/>
                      </a:cubicBezTo>
                      <a:cubicBezTo>
                        <a:pt x="93" y="156"/>
                        <a:pt x="93" y="156"/>
                        <a:pt x="93" y="156"/>
                      </a:cubicBezTo>
                      <a:cubicBezTo>
                        <a:pt x="94" y="156"/>
                        <a:pt x="94" y="156"/>
                        <a:pt x="94" y="156"/>
                      </a:cubicBezTo>
                      <a:cubicBezTo>
                        <a:pt x="95" y="157"/>
                        <a:pt x="95" y="157"/>
                        <a:pt x="95" y="157"/>
                      </a:cubicBezTo>
                      <a:cubicBezTo>
                        <a:pt x="96" y="158"/>
                        <a:pt x="96" y="158"/>
                        <a:pt x="96" y="158"/>
                      </a:cubicBezTo>
                      <a:cubicBezTo>
                        <a:pt x="97" y="159"/>
                        <a:pt x="97" y="159"/>
                        <a:pt x="97" y="159"/>
                      </a:cubicBezTo>
                      <a:cubicBezTo>
                        <a:pt x="98" y="160"/>
                        <a:pt x="98" y="160"/>
                        <a:pt x="98" y="160"/>
                      </a:cubicBezTo>
                      <a:cubicBezTo>
                        <a:pt x="98" y="161"/>
                        <a:pt x="98" y="161"/>
                        <a:pt x="98" y="161"/>
                      </a:cubicBezTo>
                      <a:cubicBezTo>
                        <a:pt x="97" y="162"/>
                        <a:pt x="97" y="162"/>
                        <a:pt x="97" y="162"/>
                      </a:cubicBezTo>
                      <a:cubicBezTo>
                        <a:pt x="98" y="163"/>
                        <a:pt x="98" y="163"/>
                        <a:pt x="98" y="163"/>
                      </a:cubicBezTo>
                      <a:cubicBezTo>
                        <a:pt x="98" y="164"/>
                        <a:pt x="98" y="164"/>
                        <a:pt x="98" y="164"/>
                      </a:cubicBezTo>
                      <a:cubicBezTo>
                        <a:pt x="98" y="164"/>
                        <a:pt x="98" y="164"/>
                        <a:pt x="98" y="164"/>
                      </a:cubicBezTo>
                      <a:cubicBezTo>
                        <a:pt x="99" y="165"/>
                        <a:pt x="99" y="165"/>
                        <a:pt x="99" y="165"/>
                      </a:cubicBezTo>
                      <a:cubicBezTo>
                        <a:pt x="99" y="165"/>
                        <a:pt x="99" y="165"/>
                        <a:pt x="99" y="165"/>
                      </a:cubicBezTo>
                      <a:cubicBezTo>
                        <a:pt x="101" y="164"/>
                        <a:pt x="101" y="164"/>
                        <a:pt x="101" y="164"/>
                      </a:cubicBezTo>
                      <a:cubicBezTo>
                        <a:pt x="101" y="162"/>
                        <a:pt x="101" y="162"/>
                        <a:pt x="101" y="162"/>
                      </a:cubicBezTo>
                      <a:cubicBezTo>
                        <a:pt x="102" y="159"/>
                        <a:pt x="102" y="159"/>
                        <a:pt x="102" y="159"/>
                      </a:cubicBezTo>
                      <a:cubicBezTo>
                        <a:pt x="103" y="158"/>
                        <a:pt x="103" y="158"/>
                        <a:pt x="103" y="158"/>
                      </a:cubicBezTo>
                      <a:cubicBezTo>
                        <a:pt x="103" y="157"/>
                        <a:pt x="103" y="157"/>
                        <a:pt x="103" y="157"/>
                      </a:cubicBezTo>
                      <a:cubicBezTo>
                        <a:pt x="102" y="157"/>
                        <a:pt x="102" y="157"/>
                        <a:pt x="102" y="157"/>
                      </a:cubicBezTo>
                      <a:cubicBezTo>
                        <a:pt x="102" y="156"/>
                        <a:pt x="102" y="156"/>
                        <a:pt x="102" y="156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3" y="155"/>
                        <a:pt x="103" y="155"/>
                        <a:pt x="103" y="155"/>
                      </a:cubicBezTo>
                      <a:cubicBezTo>
                        <a:pt x="103" y="154"/>
                        <a:pt x="103" y="154"/>
                        <a:pt x="103" y="154"/>
                      </a:cubicBezTo>
                      <a:cubicBezTo>
                        <a:pt x="104" y="153"/>
                        <a:pt x="104" y="153"/>
                        <a:pt x="104" y="153"/>
                      </a:cubicBezTo>
                      <a:cubicBezTo>
                        <a:pt x="104" y="153"/>
                        <a:pt x="104" y="153"/>
                        <a:pt x="104" y="153"/>
                      </a:cubicBezTo>
                      <a:cubicBezTo>
                        <a:pt x="104" y="153"/>
                        <a:pt x="104" y="153"/>
                        <a:pt x="104" y="153"/>
                      </a:cubicBezTo>
                      <a:cubicBezTo>
                        <a:pt x="105" y="153"/>
                        <a:pt x="105" y="153"/>
                        <a:pt x="105" y="153"/>
                      </a:cubicBezTo>
                      <a:cubicBezTo>
                        <a:pt x="105" y="153"/>
                        <a:pt x="105" y="153"/>
                        <a:pt x="105" y="153"/>
                      </a:cubicBezTo>
                      <a:cubicBezTo>
                        <a:pt x="105" y="152"/>
                        <a:pt x="105" y="152"/>
                        <a:pt x="105" y="152"/>
                      </a:cubicBezTo>
                      <a:cubicBezTo>
                        <a:pt x="106" y="151"/>
                        <a:pt x="106" y="151"/>
                        <a:pt x="106" y="151"/>
                      </a:cubicBezTo>
                      <a:cubicBezTo>
                        <a:pt x="106" y="151"/>
                        <a:pt x="106" y="151"/>
                        <a:pt x="106" y="151"/>
                      </a:cubicBezTo>
                      <a:cubicBezTo>
                        <a:pt x="106" y="150"/>
                        <a:pt x="106" y="150"/>
                        <a:pt x="106" y="150"/>
                      </a:cubicBezTo>
                      <a:cubicBezTo>
                        <a:pt x="107" y="150"/>
                        <a:pt x="107" y="150"/>
                        <a:pt x="107" y="150"/>
                      </a:cubicBezTo>
                      <a:cubicBezTo>
                        <a:pt x="107" y="149"/>
                        <a:pt x="107" y="149"/>
                        <a:pt x="107" y="149"/>
                      </a:cubicBezTo>
                      <a:cubicBezTo>
                        <a:pt x="107" y="149"/>
                        <a:pt x="107" y="149"/>
                        <a:pt x="107" y="149"/>
                      </a:cubicBezTo>
                      <a:cubicBezTo>
                        <a:pt x="106" y="148"/>
                        <a:pt x="106" y="148"/>
                        <a:pt x="106" y="148"/>
                      </a:cubicBezTo>
                      <a:cubicBezTo>
                        <a:pt x="106" y="147"/>
                        <a:pt x="106" y="147"/>
                        <a:pt x="106" y="147"/>
                      </a:cubicBezTo>
                      <a:cubicBezTo>
                        <a:pt x="106" y="147"/>
                        <a:pt x="106" y="147"/>
                        <a:pt x="106" y="147"/>
                      </a:cubicBezTo>
                      <a:cubicBezTo>
                        <a:pt x="106" y="147"/>
                        <a:pt x="106" y="147"/>
                        <a:pt x="106" y="147"/>
                      </a:cubicBezTo>
                      <a:cubicBezTo>
                        <a:pt x="107" y="148"/>
                        <a:pt x="107" y="148"/>
                        <a:pt x="107" y="148"/>
                      </a:cubicBezTo>
                      <a:cubicBezTo>
                        <a:pt x="108" y="149"/>
                        <a:pt x="108" y="149"/>
                        <a:pt x="108" y="149"/>
                      </a:cubicBezTo>
                      <a:cubicBezTo>
                        <a:pt x="108" y="149"/>
                        <a:pt x="108" y="149"/>
                        <a:pt x="108" y="149"/>
                      </a:cubicBezTo>
                      <a:cubicBezTo>
                        <a:pt x="109" y="149"/>
                        <a:pt x="109" y="149"/>
                        <a:pt x="109" y="149"/>
                      </a:cubicBezTo>
                      <a:cubicBezTo>
                        <a:pt x="109" y="149"/>
                        <a:pt x="109" y="149"/>
                        <a:pt x="109" y="149"/>
                      </a:cubicBezTo>
                      <a:cubicBezTo>
                        <a:pt x="109" y="150"/>
                        <a:pt x="109" y="150"/>
                        <a:pt x="109" y="150"/>
                      </a:cubicBezTo>
                      <a:cubicBezTo>
                        <a:pt x="109" y="150"/>
                        <a:pt x="109" y="150"/>
                        <a:pt x="109" y="150"/>
                      </a:cubicBezTo>
                      <a:cubicBezTo>
                        <a:pt x="108" y="151"/>
                        <a:pt x="108" y="151"/>
                        <a:pt x="108" y="151"/>
                      </a:cubicBezTo>
                      <a:cubicBezTo>
                        <a:pt x="107" y="153"/>
                        <a:pt x="107" y="153"/>
                        <a:pt x="107" y="153"/>
                      </a:cubicBezTo>
                      <a:cubicBezTo>
                        <a:pt x="106" y="153"/>
                        <a:pt x="106" y="153"/>
                        <a:pt x="106" y="153"/>
                      </a:cubicBezTo>
                      <a:cubicBezTo>
                        <a:pt x="106" y="154"/>
                        <a:pt x="106" y="154"/>
                        <a:pt x="106" y="154"/>
                      </a:cubicBezTo>
                      <a:cubicBezTo>
                        <a:pt x="106" y="154"/>
                        <a:pt x="106" y="154"/>
                        <a:pt x="106" y="154"/>
                      </a:cubicBezTo>
                      <a:cubicBezTo>
                        <a:pt x="106" y="154"/>
                        <a:pt x="106" y="154"/>
                        <a:pt x="106" y="154"/>
                      </a:cubicBezTo>
                      <a:cubicBezTo>
                        <a:pt x="105" y="155"/>
                        <a:pt x="105" y="155"/>
                        <a:pt x="105" y="155"/>
                      </a:cubicBezTo>
                      <a:cubicBezTo>
                        <a:pt x="104" y="155"/>
                        <a:pt x="104" y="155"/>
                        <a:pt x="104" y="155"/>
                      </a:cubicBezTo>
                      <a:cubicBezTo>
                        <a:pt x="104" y="156"/>
                        <a:pt x="104" y="156"/>
                        <a:pt x="104" y="156"/>
                      </a:cubicBezTo>
                      <a:cubicBezTo>
                        <a:pt x="103" y="156"/>
                        <a:pt x="103" y="156"/>
                        <a:pt x="103" y="156"/>
                      </a:cubicBezTo>
                      <a:cubicBezTo>
                        <a:pt x="103" y="156"/>
                        <a:pt x="103" y="156"/>
                        <a:pt x="103" y="156"/>
                      </a:cubicBezTo>
                      <a:cubicBezTo>
                        <a:pt x="103" y="156"/>
                        <a:pt x="103" y="156"/>
                        <a:pt x="103" y="156"/>
                      </a:cubicBezTo>
                      <a:cubicBezTo>
                        <a:pt x="104" y="157"/>
                        <a:pt x="104" y="157"/>
                        <a:pt x="104" y="157"/>
                      </a:cubicBezTo>
                      <a:cubicBezTo>
                        <a:pt x="107" y="155"/>
                        <a:pt x="107" y="155"/>
                        <a:pt x="107" y="155"/>
                      </a:cubicBezTo>
                      <a:cubicBezTo>
                        <a:pt x="108" y="153"/>
                        <a:pt x="108" y="153"/>
                        <a:pt x="108" y="153"/>
                      </a:cubicBezTo>
                      <a:cubicBezTo>
                        <a:pt x="110" y="150"/>
                        <a:pt x="110" y="150"/>
                        <a:pt x="110" y="150"/>
                      </a:cubicBezTo>
                      <a:cubicBezTo>
                        <a:pt x="111" y="148"/>
                        <a:pt x="111" y="148"/>
                        <a:pt x="111" y="148"/>
                      </a:cubicBezTo>
                      <a:cubicBezTo>
                        <a:pt x="112" y="146"/>
                        <a:pt x="112" y="146"/>
                        <a:pt x="112" y="146"/>
                      </a:cubicBezTo>
                      <a:cubicBezTo>
                        <a:pt x="114" y="143"/>
                        <a:pt x="114" y="143"/>
                        <a:pt x="114" y="143"/>
                      </a:cubicBezTo>
                      <a:cubicBezTo>
                        <a:pt x="116" y="141"/>
                        <a:pt x="116" y="141"/>
                        <a:pt x="116" y="141"/>
                      </a:cubicBezTo>
                      <a:cubicBezTo>
                        <a:pt x="116" y="140"/>
                        <a:pt x="116" y="140"/>
                        <a:pt x="116" y="140"/>
                      </a:cubicBezTo>
                      <a:cubicBezTo>
                        <a:pt x="116" y="140"/>
                        <a:pt x="116" y="140"/>
                        <a:pt x="116" y="140"/>
                      </a:cubicBezTo>
                      <a:cubicBezTo>
                        <a:pt x="116" y="139"/>
                        <a:pt x="116" y="139"/>
                        <a:pt x="116" y="139"/>
                      </a:cubicBezTo>
                      <a:cubicBezTo>
                        <a:pt x="116" y="139"/>
                        <a:pt x="116" y="139"/>
                        <a:pt x="116" y="139"/>
                      </a:cubicBezTo>
                      <a:cubicBezTo>
                        <a:pt x="117" y="138"/>
                        <a:pt x="117" y="138"/>
                        <a:pt x="117" y="138"/>
                      </a:cubicBezTo>
                      <a:cubicBezTo>
                        <a:pt x="117" y="138"/>
                        <a:pt x="117" y="138"/>
                        <a:pt x="117" y="138"/>
                      </a:cubicBezTo>
                      <a:cubicBezTo>
                        <a:pt x="117" y="137"/>
                        <a:pt x="117" y="137"/>
                        <a:pt x="117" y="137"/>
                      </a:cubicBezTo>
                      <a:cubicBezTo>
                        <a:pt x="117" y="137"/>
                        <a:pt x="117" y="137"/>
                        <a:pt x="117" y="137"/>
                      </a:cubicBezTo>
                      <a:cubicBezTo>
                        <a:pt x="117" y="136"/>
                        <a:pt x="117" y="136"/>
                        <a:pt x="117" y="136"/>
                      </a:cubicBezTo>
                      <a:cubicBezTo>
                        <a:pt x="117" y="136"/>
                        <a:pt x="117" y="136"/>
                        <a:pt x="117" y="136"/>
                      </a:cubicBezTo>
                      <a:cubicBezTo>
                        <a:pt x="117" y="135"/>
                        <a:pt x="117" y="135"/>
                        <a:pt x="117" y="135"/>
                      </a:cubicBezTo>
                      <a:cubicBezTo>
                        <a:pt x="116" y="134"/>
                        <a:pt x="116" y="134"/>
                        <a:pt x="116" y="134"/>
                      </a:cubicBezTo>
                      <a:cubicBezTo>
                        <a:pt x="116" y="134"/>
                        <a:pt x="116" y="134"/>
                        <a:pt x="116" y="134"/>
                      </a:cubicBezTo>
                      <a:cubicBezTo>
                        <a:pt x="116" y="133"/>
                        <a:pt x="116" y="133"/>
                        <a:pt x="116" y="133"/>
                      </a:cubicBezTo>
                      <a:cubicBezTo>
                        <a:pt x="116" y="133"/>
                        <a:pt x="116" y="133"/>
                        <a:pt x="116" y="133"/>
                      </a:cubicBezTo>
                      <a:cubicBezTo>
                        <a:pt x="116" y="132"/>
                        <a:pt x="116" y="132"/>
                        <a:pt x="116" y="132"/>
                      </a:cubicBezTo>
                      <a:cubicBezTo>
                        <a:pt x="115" y="130"/>
                        <a:pt x="115" y="130"/>
                        <a:pt x="115" y="130"/>
                      </a:cubicBezTo>
                      <a:cubicBezTo>
                        <a:pt x="116" y="130"/>
                        <a:pt x="116" y="130"/>
                        <a:pt x="116" y="130"/>
                      </a:cubicBezTo>
                      <a:cubicBezTo>
                        <a:pt x="117" y="130"/>
                        <a:pt x="117" y="130"/>
                        <a:pt x="117" y="130"/>
                      </a:cubicBezTo>
                      <a:cubicBezTo>
                        <a:pt x="116" y="129"/>
                        <a:pt x="116" y="129"/>
                        <a:pt x="116" y="129"/>
                      </a:cubicBezTo>
                      <a:cubicBezTo>
                        <a:pt x="116" y="129"/>
                        <a:pt x="116" y="129"/>
                        <a:pt x="116" y="129"/>
                      </a:cubicBezTo>
                      <a:cubicBezTo>
                        <a:pt x="117" y="129"/>
                        <a:pt x="117" y="129"/>
                        <a:pt x="117" y="129"/>
                      </a:cubicBezTo>
                      <a:cubicBezTo>
                        <a:pt x="117" y="128"/>
                        <a:pt x="117" y="128"/>
                        <a:pt x="117" y="128"/>
                      </a:cubicBezTo>
                      <a:cubicBezTo>
                        <a:pt x="116" y="128"/>
                        <a:pt x="116" y="128"/>
                        <a:pt x="116" y="128"/>
                      </a:cubicBezTo>
                      <a:cubicBezTo>
                        <a:pt x="117" y="127"/>
                        <a:pt x="117" y="127"/>
                        <a:pt x="117" y="127"/>
                      </a:cubicBezTo>
                      <a:cubicBezTo>
                        <a:pt x="117" y="127"/>
                        <a:pt x="117" y="127"/>
                        <a:pt x="117" y="127"/>
                      </a:cubicBezTo>
                      <a:cubicBezTo>
                        <a:pt x="118" y="127"/>
                        <a:pt x="118" y="127"/>
                        <a:pt x="118" y="127"/>
                      </a:cubicBezTo>
                      <a:cubicBezTo>
                        <a:pt x="119" y="126"/>
                        <a:pt x="119" y="126"/>
                        <a:pt x="119" y="126"/>
                      </a:cubicBezTo>
                      <a:cubicBezTo>
                        <a:pt x="120" y="125"/>
                        <a:pt x="120" y="125"/>
                        <a:pt x="120" y="125"/>
                      </a:cubicBezTo>
                      <a:cubicBezTo>
                        <a:pt x="120" y="125"/>
                        <a:pt x="120" y="125"/>
                        <a:pt x="120" y="125"/>
                      </a:cubicBezTo>
                      <a:cubicBezTo>
                        <a:pt x="121" y="124"/>
                        <a:pt x="121" y="124"/>
                        <a:pt x="121" y="124"/>
                      </a:cubicBezTo>
                      <a:cubicBezTo>
                        <a:pt x="123" y="123"/>
                        <a:pt x="123" y="123"/>
                        <a:pt x="123" y="123"/>
                      </a:cubicBezTo>
                      <a:cubicBezTo>
                        <a:pt x="124" y="121"/>
                        <a:pt x="124" y="121"/>
                        <a:pt x="124" y="121"/>
                      </a:cubicBezTo>
                      <a:cubicBezTo>
                        <a:pt x="126" y="121"/>
                        <a:pt x="126" y="121"/>
                        <a:pt x="126" y="121"/>
                      </a:cubicBezTo>
                      <a:cubicBezTo>
                        <a:pt x="127" y="120"/>
                        <a:pt x="127" y="120"/>
                        <a:pt x="127" y="120"/>
                      </a:cubicBezTo>
                      <a:cubicBezTo>
                        <a:pt x="128" y="120"/>
                        <a:pt x="128" y="120"/>
                        <a:pt x="128" y="120"/>
                      </a:cubicBezTo>
                      <a:cubicBezTo>
                        <a:pt x="129" y="120"/>
                        <a:pt x="129" y="120"/>
                        <a:pt x="129" y="120"/>
                      </a:cubicBezTo>
                      <a:cubicBezTo>
                        <a:pt x="129" y="120"/>
                        <a:pt x="129" y="120"/>
                        <a:pt x="129" y="120"/>
                      </a:cubicBezTo>
                      <a:cubicBezTo>
                        <a:pt x="130" y="120"/>
                        <a:pt x="130" y="120"/>
                        <a:pt x="130" y="120"/>
                      </a:cubicBezTo>
                      <a:cubicBezTo>
                        <a:pt x="130" y="120"/>
                        <a:pt x="130" y="120"/>
                        <a:pt x="130" y="120"/>
                      </a:cubicBezTo>
                      <a:cubicBezTo>
                        <a:pt x="131" y="119"/>
                        <a:pt x="131" y="119"/>
                        <a:pt x="131" y="119"/>
                      </a:cubicBezTo>
                      <a:cubicBezTo>
                        <a:pt x="132" y="117"/>
                        <a:pt x="132" y="117"/>
                        <a:pt x="132" y="117"/>
                      </a:cubicBezTo>
                      <a:cubicBezTo>
                        <a:pt x="133" y="117"/>
                        <a:pt x="133" y="117"/>
                        <a:pt x="133" y="117"/>
                      </a:cubicBezTo>
                      <a:cubicBezTo>
                        <a:pt x="133" y="117"/>
                        <a:pt x="133" y="117"/>
                        <a:pt x="133" y="117"/>
                      </a:cubicBezTo>
                      <a:cubicBezTo>
                        <a:pt x="133" y="117"/>
                        <a:pt x="133" y="117"/>
                        <a:pt x="133" y="117"/>
                      </a:cubicBezTo>
                      <a:cubicBezTo>
                        <a:pt x="132" y="117"/>
                        <a:pt x="132" y="117"/>
                        <a:pt x="132" y="117"/>
                      </a:cubicBezTo>
                      <a:cubicBezTo>
                        <a:pt x="132" y="116"/>
                        <a:pt x="132" y="116"/>
                        <a:pt x="132" y="116"/>
                      </a:cubicBezTo>
                      <a:cubicBezTo>
                        <a:pt x="133" y="116"/>
                        <a:pt x="133" y="116"/>
                        <a:pt x="133" y="116"/>
                      </a:cubicBezTo>
                      <a:cubicBezTo>
                        <a:pt x="134" y="115"/>
                        <a:pt x="134" y="115"/>
                        <a:pt x="134" y="115"/>
                      </a:cubicBezTo>
                      <a:cubicBezTo>
                        <a:pt x="134" y="115"/>
                        <a:pt x="134" y="115"/>
                        <a:pt x="134" y="115"/>
                      </a:cubicBezTo>
                      <a:cubicBezTo>
                        <a:pt x="135" y="115"/>
                        <a:pt x="135" y="115"/>
                        <a:pt x="135" y="115"/>
                      </a:cubicBezTo>
                      <a:cubicBezTo>
                        <a:pt x="136" y="115"/>
                        <a:pt x="136" y="115"/>
                        <a:pt x="136" y="115"/>
                      </a:cubicBezTo>
                      <a:cubicBezTo>
                        <a:pt x="136" y="115"/>
                        <a:pt x="136" y="115"/>
                        <a:pt x="136" y="115"/>
                      </a:cubicBezTo>
                      <a:cubicBezTo>
                        <a:pt x="136" y="115"/>
                        <a:pt x="136" y="115"/>
                        <a:pt x="136" y="115"/>
                      </a:cubicBez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4" y="116"/>
                        <a:pt x="134" y="116"/>
                        <a:pt x="134" y="116"/>
                      </a:cubicBezTo>
                      <a:cubicBezTo>
                        <a:pt x="134" y="116"/>
                        <a:pt x="134" y="116"/>
                        <a:pt x="134" y="116"/>
                      </a:cubicBezTo>
                      <a:cubicBezTo>
                        <a:pt x="134" y="117"/>
                        <a:pt x="134" y="117"/>
                        <a:pt x="134" y="117"/>
                      </a:cubicBezTo>
                      <a:cubicBezTo>
                        <a:pt x="136" y="116"/>
                        <a:pt x="136" y="116"/>
                        <a:pt x="136" y="116"/>
                      </a:cubicBezTo>
                      <a:cubicBezTo>
                        <a:pt x="138" y="115"/>
                        <a:pt x="138" y="115"/>
                        <a:pt x="138" y="115"/>
                      </a:cubicBezTo>
                      <a:cubicBezTo>
                        <a:pt x="138" y="115"/>
                        <a:pt x="138" y="115"/>
                        <a:pt x="138" y="115"/>
                      </a:cubicBezTo>
                      <a:cubicBezTo>
                        <a:pt x="138" y="115"/>
                        <a:pt x="138" y="115"/>
                        <a:pt x="138" y="115"/>
                      </a:cubicBezTo>
                      <a:cubicBezTo>
                        <a:pt x="139" y="115"/>
                        <a:pt x="139" y="115"/>
                        <a:pt x="139" y="115"/>
                      </a:cubicBezTo>
                      <a:cubicBezTo>
                        <a:pt x="139" y="115"/>
                        <a:pt x="139" y="115"/>
                        <a:pt x="139" y="115"/>
                      </a:cubicBezTo>
                      <a:cubicBezTo>
                        <a:pt x="139" y="115"/>
                        <a:pt x="139" y="116"/>
                        <a:pt x="139" y="116"/>
                      </a:cubicBezTo>
                      <a:cubicBezTo>
                        <a:pt x="139" y="116"/>
                        <a:pt x="140" y="116"/>
                        <a:pt x="140" y="116"/>
                      </a:cubicBezTo>
                      <a:cubicBezTo>
                        <a:pt x="141" y="116"/>
                        <a:pt x="141" y="116"/>
                        <a:pt x="141" y="116"/>
                      </a:cubicBezTo>
                      <a:cubicBezTo>
                        <a:pt x="142" y="116"/>
                        <a:pt x="142" y="116"/>
                        <a:pt x="142" y="116"/>
                      </a:cubicBezTo>
                      <a:cubicBezTo>
                        <a:pt x="144" y="116"/>
                        <a:pt x="144" y="116"/>
                        <a:pt x="144" y="116"/>
                      </a:cubicBezTo>
                      <a:cubicBezTo>
                        <a:pt x="145" y="115"/>
                        <a:pt x="145" y="115"/>
                        <a:pt x="145" y="115"/>
                      </a:cubicBezTo>
                      <a:cubicBezTo>
                        <a:pt x="145" y="115"/>
                        <a:pt x="145" y="115"/>
                        <a:pt x="145" y="115"/>
                      </a:cubicBezTo>
                      <a:cubicBezTo>
                        <a:pt x="144" y="115"/>
                        <a:pt x="144" y="115"/>
                        <a:pt x="144" y="115"/>
                      </a:cubicBezTo>
                      <a:cubicBezTo>
                        <a:pt x="144" y="114"/>
                        <a:pt x="144" y="114"/>
                        <a:pt x="144" y="114"/>
                      </a:cubicBezTo>
                      <a:cubicBezTo>
                        <a:pt x="146" y="113"/>
                        <a:pt x="146" y="113"/>
                        <a:pt x="146" y="113"/>
                      </a:cubicBezTo>
                      <a:cubicBezTo>
                        <a:pt x="148" y="112"/>
                        <a:pt x="148" y="112"/>
                        <a:pt x="148" y="112"/>
                      </a:cubicBezTo>
                      <a:cubicBezTo>
                        <a:pt x="149" y="112"/>
                        <a:pt x="149" y="112"/>
                        <a:pt x="149" y="112"/>
                      </a:cubicBezTo>
                      <a:cubicBezTo>
                        <a:pt x="149" y="111"/>
                        <a:pt x="149" y="111"/>
                        <a:pt x="149" y="111"/>
                      </a:cubicBezTo>
                      <a:cubicBezTo>
                        <a:pt x="149" y="111"/>
                        <a:pt x="149" y="111"/>
                        <a:pt x="149" y="111"/>
                      </a:cubicBezTo>
                      <a:cubicBezTo>
                        <a:pt x="148" y="110"/>
                        <a:pt x="148" y="110"/>
                        <a:pt x="148" y="110"/>
                      </a:cubicBezTo>
                      <a:cubicBezTo>
                        <a:pt x="149" y="109"/>
                        <a:pt x="149" y="109"/>
                        <a:pt x="149" y="109"/>
                      </a:cubicBezTo>
                      <a:cubicBezTo>
                        <a:pt x="149" y="108"/>
                        <a:pt x="149" y="108"/>
                        <a:pt x="149" y="108"/>
                      </a:cubicBezTo>
                      <a:cubicBezTo>
                        <a:pt x="149" y="107"/>
                        <a:pt x="149" y="107"/>
                        <a:pt x="149" y="107"/>
                      </a:cubicBezTo>
                      <a:cubicBezTo>
                        <a:pt x="150" y="107"/>
                        <a:pt x="150" y="107"/>
                        <a:pt x="150" y="107"/>
                      </a:cubicBezTo>
                      <a:cubicBezTo>
                        <a:pt x="151" y="106"/>
                        <a:pt x="151" y="106"/>
                        <a:pt x="151" y="106"/>
                      </a:cubicBezTo>
                      <a:cubicBezTo>
                        <a:pt x="151" y="106"/>
                        <a:pt x="151" y="106"/>
                        <a:pt x="151" y="106"/>
                      </a:cubicBezTo>
                      <a:cubicBezTo>
                        <a:pt x="151" y="105"/>
                        <a:pt x="151" y="105"/>
                        <a:pt x="151" y="105"/>
                      </a:cubicBezTo>
                      <a:cubicBezTo>
                        <a:pt x="152" y="104"/>
                        <a:pt x="152" y="104"/>
                        <a:pt x="152" y="104"/>
                      </a:cubicBezTo>
                      <a:cubicBezTo>
                        <a:pt x="154" y="102"/>
                        <a:pt x="154" y="102"/>
                        <a:pt x="154" y="102"/>
                      </a:cubicBezTo>
                      <a:cubicBezTo>
                        <a:pt x="154" y="101"/>
                        <a:pt x="154" y="101"/>
                        <a:pt x="154" y="101"/>
                      </a:cubicBezTo>
                      <a:cubicBezTo>
                        <a:pt x="153" y="98"/>
                        <a:pt x="153" y="98"/>
                        <a:pt x="153" y="98"/>
                      </a:cubicBezTo>
                      <a:cubicBezTo>
                        <a:pt x="153" y="98"/>
                        <a:pt x="153" y="98"/>
                        <a:pt x="153" y="98"/>
                      </a:cubicBezTo>
                      <a:cubicBezTo>
                        <a:pt x="153" y="96"/>
                        <a:pt x="153" y="96"/>
                        <a:pt x="153" y="96"/>
                      </a:cubicBezTo>
                      <a:cubicBezTo>
                        <a:pt x="154" y="96"/>
                        <a:pt x="154" y="96"/>
                        <a:pt x="154" y="96"/>
                      </a:cubicBezTo>
                      <a:cubicBezTo>
                        <a:pt x="154" y="95"/>
                        <a:pt x="154" y="95"/>
                        <a:pt x="154" y="95"/>
                      </a:cubicBezTo>
                      <a:cubicBezTo>
                        <a:pt x="155" y="94"/>
                        <a:pt x="155" y="94"/>
                        <a:pt x="155" y="94"/>
                      </a:cubicBezTo>
                      <a:cubicBezTo>
                        <a:pt x="155" y="94"/>
                        <a:pt x="155" y="94"/>
                        <a:pt x="155" y="94"/>
                      </a:cubicBezTo>
                      <a:cubicBezTo>
                        <a:pt x="155" y="92"/>
                        <a:pt x="155" y="92"/>
                        <a:pt x="155" y="92"/>
                      </a:cubicBezTo>
                      <a:cubicBezTo>
                        <a:pt x="156" y="91"/>
                        <a:pt x="156" y="91"/>
                        <a:pt x="156" y="91"/>
                      </a:cubicBezTo>
                      <a:cubicBezTo>
                        <a:pt x="156" y="89"/>
                        <a:pt x="156" y="89"/>
                        <a:pt x="156" y="89"/>
                      </a:cubicBezTo>
                      <a:cubicBezTo>
                        <a:pt x="156" y="88"/>
                        <a:pt x="156" y="88"/>
                        <a:pt x="156" y="88"/>
                      </a:cubicBezTo>
                      <a:cubicBezTo>
                        <a:pt x="156" y="88"/>
                        <a:pt x="156" y="88"/>
                        <a:pt x="156" y="88"/>
                      </a:cubicBezTo>
                      <a:cubicBezTo>
                        <a:pt x="156" y="86"/>
                        <a:pt x="156" y="86"/>
                        <a:pt x="156" y="86"/>
                      </a:cubicBezTo>
                      <a:cubicBezTo>
                        <a:pt x="156" y="81"/>
                        <a:pt x="156" y="81"/>
                        <a:pt x="156" y="81"/>
                      </a:cubicBezTo>
                      <a:cubicBezTo>
                        <a:pt x="156" y="80"/>
                        <a:pt x="156" y="80"/>
                        <a:pt x="156" y="80"/>
                      </a:cubicBezTo>
                      <a:cubicBezTo>
                        <a:pt x="156" y="79"/>
                        <a:pt x="156" y="79"/>
                        <a:pt x="156" y="79"/>
                      </a:cubicBezTo>
                      <a:cubicBezTo>
                        <a:pt x="156" y="78"/>
                        <a:pt x="156" y="78"/>
                        <a:pt x="156" y="78"/>
                      </a:cubicBezTo>
                      <a:cubicBezTo>
                        <a:pt x="156" y="79"/>
                        <a:pt x="156" y="79"/>
                        <a:pt x="156" y="79"/>
                      </a:cubicBezTo>
                      <a:cubicBezTo>
                        <a:pt x="155" y="78"/>
                        <a:pt x="155" y="78"/>
                        <a:pt x="155" y="78"/>
                      </a:cubicBezTo>
                      <a:cubicBezTo>
                        <a:pt x="155" y="78"/>
                        <a:pt x="155" y="78"/>
                        <a:pt x="155" y="78"/>
                      </a:cubicBezTo>
                      <a:cubicBezTo>
                        <a:pt x="156" y="77"/>
                        <a:pt x="156" y="77"/>
                        <a:pt x="156" y="77"/>
                      </a:cubicBezTo>
                      <a:cubicBezTo>
                        <a:pt x="156" y="76"/>
                        <a:pt x="156" y="76"/>
                        <a:pt x="156" y="76"/>
                      </a:cubicBezTo>
                      <a:cubicBezTo>
                        <a:pt x="156" y="75"/>
                        <a:pt x="156" y="75"/>
                        <a:pt x="156" y="75"/>
                      </a:cubicBezTo>
                      <a:cubicBezTo>
                        <a:pt x="156" y="75"/>
                        <a:pt x="156" y="75"/>
                        <a:pt x="156" y="75"/>
                      </a:cubicBezTo>
                      <a:cubicBezTo>
                        <a:pt x="156" y="74"/>
                        <a:pt x="156" y="74"/>
                        <a:pt x="156" y="74"/>
                      </a:cubicBezTo>
                      <a:cubicBezTo>
                        <a:pt x="156" y="73"/>
                        <a:pt x="156" y="73"/>
                        <a:pt x="156" y="73"/>
                      </a:cubicBezTo>
                      <a:cubicBezTo>
                        <a:pt x="155" y="73"/>
                        <a:pt x="155" y="73"/>
                        <a:pt x="155" y="73"/>
                      </a:cubicBezTo>
                      <a:cubicBezTo>
                        <a:pt x="155" y="73"/>
                        <a:pt x="155" y="73"/>
                        <a:pt x="155" y="73"/>
                      </a:cubicBezTo>
                      <a:cubicBezTo>
                        <a:pt x="155" y="72"/>
                        <a:pt x="155" y="72"/>
                        <a:pt x="155" y="72"/>
                      </a:cubicBezTo>
                      <a:cubicBezTo>
                        <a:pt x="155" y="73"/>
                        <a:pt x="155" y="73"/>
                        <a:pt x="155" y="73"/>
                      </a:cubicBezTo>
                      <a:cubicBezTo>
                        <a:pt x="156" y="73"/>
                        <a:pt x="156" y="73"/>
                        <a:pt x="156" y="73"/>
                      </a:cubicBezTo>
                      <a:cubicBezTo>
                        <a:pt x="157" y="73"/>
                        <a:pt x="157" y="73"/>
                        <a:pt x="157" y="73"/>
                      </a:cubicBezTo>
                      <a:cubicBezTo>
                        <a:pt x="157" y="72"/>
                        <a:pt x="157" y="72"/>
                        <a:pt x="157" y="72"/>
                      </a:cubicBezTo>
                      <a:cubicBezTo>
                        <a:pt x="157" y="72"/>
                        <a:pt x="157" y="72"/>
                        <a:pt x="157" y="72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58" y="73"/>
                        <a:pt x="158" y="73"/>
                        <a:pt x="158" y="73"/>
                      </a:cubicBezTo>
                      <a:cubicBezTo>
                        <a:pt x="158" y="74"/>
                        <a:pt x="158" y="74"/>
                        <a:pt x="158" y="74"/>
                      </a:cubicBezTo>
                      <a:cubicBezTo>
                        <a:pt x="157" y="74"/>
                        <a:pt x="157" y="74"/>
                        <a:pt x="157" y="74"/>
                      </a:cubicBezTo>
                      <a:cubicBezTo>
                        <a:pt x="157" y="75"/>
                        <a:pt x="157" y="75"/>
                        <a:pt x="157" y="75"/>
                      </a:cubicBezTo>
                      <a:cubicBezTo>
                        <a:pt x="157" y="75"/>
                        <a:pt x="157" y="75"/>
                        <a:pt x="157" y="75"/>
                      </a:cubicBezTo>
                      <a:cubicBezTo>
                        <a:pt x="158" y="74"/>
                        <a:pt x="158" y="74"/>
                        <a:pt x="158" y="74"/>
                      </a:cubicBezTo>
                      <a:cubicBezTo>
                        <a:pt x="159" y="73"/>
                        <a:pt x="159" y="73"/>
                        <a:pt x="159" y="73"/>
                      </a:cubicBezTo>
                      <a:cubicBezTo>
                        <a:pt x="161" y="71"/>
                        <a:pt x="161" y="71"/>
                        <a:pt x="161" y="71"/>
                      </a:cubicBezTo>
                      <a:cubicBezTo>
                        <a:pt x="162" y="70"/>
                        <a:pt x="162" y="70"/>
                        <a:pt x="162" y="70"/>
                      </a:cubicBezTo>
                      <a:cubicBezTo>
                        <a:pt x="162" y="69"/>
                        <a:pt x="162" y="69"/>
                        <a:pt x="162" y="69"/>
                      </a:cubicBezTo>
                      <a:cubicBezTo>
                        <a:pt x="162" y="68"/>
                        <a:pt x="162" y="68"/>
                        <a:pt x="162" y="68"/>
                      </a:cubicBezTo>
                      <a:cubicBezTo>
                        <a:pt x="163" y="67"/>
                        <a:pt x="163" y="67"/>
                        <a:pt x="163" y="67"/>
                      </a:cubicBezTo>
                      <a:cubicBezTo>
                        <a:pt x="164" y="66"/>
                        <a:pt x="164" y="66"/>
                        <a:pt x="164" y="66"/>
                      </a:cubicBezTo>
                      <a:cubicBezTo>
                        <a:pt x="166" y="64"/>
                        <a:pt x="166" y="64"/>
                        <a:pt x="166" y="64"/>
                      </a:cubicBezTo>
                      <a:cubicBezTo>
                        <a:pt x="166" y="64"/>
                        <a:pt x="166" y="64"/>
                        <a:pt x="166" y="64"/>
                      </a:cubicBezTo>
                      <a:cubicBezTo>
                        <a:pt x="167" y="64"/>
                        <a:pt x="167" y="64"/>
                        <a:pt x="167" y="64"/>
                      </a:cubicBezTo>
                      <a:cubicBezTo>
                        <a:pt x="167" y="63"/>
                        <a:pt x="167" y="63"/>
                        <a:pt x="167" y="63"/>
                      </a:cubicBezTo>
                      <a:cubicBezTo>
                        <a:pt x="169" y="61"/>
                        <a:pt x="169" y="61"/>
                        <a:pt x="169" y="61"/>
                      </a:cubicBezTo>
                      <a:cubicBezTo>
                        <a:pt x="171" y="59"/>
                        <a:pt x="171" y="59"/>
                        <a:pt x="171" y="59"/>
                      </a:cubicBezTo>
                      <a:cubicBezTo>
                        <a:pt x="172" y="58"/>
                        <a:pt x="172" y="58"/>
                        <a:pt x="172" y="58"/>
                      </a:cubicBezTo>
                      <a:cubicBezTo>
                        <a:pt x="173" y="56"/>
                        <a:pt x="173" y="56"/>
                        <a:pt x="173" y="56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74" y="55"/>
                        <a:pt x="174" y="55"/>
                        <a:pt x="174" y="55"/>
                      </a:cubicBezTo>
                      <a:cubicBezTo>
                        <a:pt x="174" y="54"/>
                        <a:pt x="174" y="54"/>
                        <a:pt x="174" y="54"/>
                      </a:cubicBezTo>
                      <a:cubicBezTo>
                        <a:pt x="173" y="53"/>
                        <a:pt x="173" y="53"/>
                        <a:pt x="173" y="53"/>
                      </a:cubicBezTo>
                      <a:cubicBezTo>
                        <a:pt x="173" y="52"/>
                        <a:pt x="173" y="52"/>
                        <a:pt x="173" y="52"/>
                      </a:cubicBezTo>
                      <a:cubicBezTo>
                        <a:pt x="174" y="52"/>
                        <a:pt x="174" y="52"/>
                        <a:pt x="174" y="52"/>
                      </a:cubicBezTo>
                      <a:cubicBezTo>
                        <a:pt x="174" y="50"/>
                        <a:pt x="174" y="50"/>
                        <a:pt x="174" y="50"/>
                      </a:cubicBezTo>
                      <a:cubicBezTo>
                        <a:pt x="173" y="50"/>
                        <a:pt x="173" y="50"/>
                        <a:pt x="173" y="50"/>
                      </a:cubicBezTo>
                      <a:cubicBezTo>
                        <a:pt x="173" y="49"/>
                        <a:pt x="173" y="49"/>
                        <a:pt x="173" y="49"/>
                      </a:cubicBezTo>
                      <a:cubicBezTo>
                        <a:pt x="171" y="46"/>
                        <a:pt x="171" y="46"/>
                        <a:pt x="171" y="46"/>
                      </a:cubicBezTo>
                      <a:cubicBezTo>
                        <a:pt x="171" y="45"/>
                        <a:pt x="171" y="45"/>
                        <a:pt x="171" y="45"/>
                      </a:cubicBezTo>
                      <a:cubicBezTo>
                        <a:pt x="171" y="43"/>
                        <a:pt x="171" y="43"/>
                        <a:pt x="171" y="43"/>
                      </a:cubicBezTo>
                      <a:cubicBezTo>
                        <a:pt x="168" y="42"/>
                        <a:pt x="168" y="42"/>
                        <a:pt x="168" y="42"/>
                      </a:cubicBezTo>
                      <a:cubicBezTo>
                        <a:pt x="167" y="42"/>
                        <a:pt x="167" y="42"/>
                        <a:pt x="167" y="42"/>
                      </a:cubicBezTo>
                      <a:cubicBezTo>
                        <a:pt x="165" y="43"/>
                        <a:pt x="165" y="43"/>
                        <a:pt x="165" y="43"/>
                      </a:cubicBezTo>
                      <a:cubicBezTo>
                        <a:pt x="164" y="42"/>
                        <a:pt x="164" y="42"/>
                        <a:pt x="164" y="42"/>
                      </a:cubicBezTo>
                      <a:cubicBezTo>
                        <a:pt x="164" y="41"/>
                        <a:pt x="164" y="41"/>
                        <a:pt x="164" y="41"/>
                      </a:cubicBezTo>
                      <a:cubicBezTo>
                        <a:pt x="163" y="40"/>
                        <a:pt x="163" y="40"/>
                        <a:pt x="163" y="40"/>
                      </a:cubicBezTo>
                      <a:cubicBezTo>
                        <a:pt x="161" y="40"/>
                        <a:pt x="161" y="40"/>
                        <a:pt x="161" y="40"/>
                      </a:cubicBezTo>
                      <a:cubicBezTo>
                        <a:pt x="160" y="40"/>
                        <a:pt x="160" y="40"/>
                        <a:pt x="160" y="40"/>
                      </a:cubicBezTo>
                      <a:cubicBezTo>
                        <a:pt x="158" y="38"/>
                        <a:pt x="158" y="38"/>
                        <a:pt x="158" y="38"/>
                      </a:cubicBezTo>
                      <a:cubicBezTo>
                        <a:pt x="157" y="36"/>
                        <a:pt x="157" y="36"/>
                        <a:pt x="157" y="36"/>
                      </a:cubicBezTo>
                      <a:cubicBezTo>
                        <a:pt x="156" y="36"/>
                        <a:pt x="156" y="36"/>
                        <a:pt x="156" y="36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4" y="35"/>
                        <a:pt x="154" y="35"/>
                        <a:pt x="154" y="35"/>
                      </a:cubicBezTo>
                      <a:cubicBezTo>
                        <a:pt x="151" y="33"/>
                        <a:pt x="151" y="33"/>
                        <a:pt x="151" y="33"/>
                      </a:cubicBezTo>
                      <a:cubicBezTo>
                        <a:pt x="150" y="33"/>
                        <a:pt x="150" y="33"/>
                        <a:pt x="150" y="33"/>
                      </a:cubicBezTo>
                      <a:cubicBezTo>
                        <a:pt x="149" y="33"/>
                        <a:pt x="149" y="33"/>
                        <a:pt x="149" y="33"/>
                      </a:cubicBezTo>
                      <a:cubicBezTo>
                        <a:pt x="148" y="33"/>
                        <a:pt x="148" y="33"/>
                        <a:pt x="148" y="33"/>
                      </a:cubicBezTo>
                      <a:cubicBezTo>
                        <a:pt x="147" y="33"/>
                        <a:pt x="147" y="33"/>
                        <a:pt x="147" y="33"/>
                      </a:cubicBezTo>
                      <a:cubicBezTo>
                        <a:pt x="146" y="33"/>
                        <a:pt x="146" y="33"/>
                        <a:pt x="146" y="33"/>
                      </a:cubicBezTo>
                      <a:cubicBezTo>
                        <a:pt x="145" y="33"/>
                        <a:pt x="145" y="33"/>
                        <a:pt x="145" y="33"/>
                      </a:cubicBezTo>
                      <a:cubicBezTo>
                        <a:pt x="145" y="33"/>
                        <a:pt x="145" y="33"/>
                        <a:pt x="145" y="33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3" y="32"/>
                        <a:pt x="143" y="32"/>
                        <a:pt x="143" y="32"/>
                      </a:cubicBezTo>
                      <a:cubicBezTo>
                        <a:pt x="143" y="33"/>
                        <a:pt x="143" y="33"/>
                        <a:pt x="143" y="33"/>
                      </a:cubicBezTo>
                      <a:cubicBezTo>
                        <a:pt x="142" y="32"/>
                        <a:pt x="142" y="32"/>
                        <a:pt x="142" y="32"/>
                      </a:cubicBezTo>
                      <a:cubicBezTo>
                        <a:pt x="142" y="33"/>
                        <a:pt x="142" y="33"/>
                        <a:pt x="142" y="33"/>
                      </a:cubicBezTo>
                      <a:cubicBezTo>
                        <a:pt x="142" y="33"/>
                        <a:pt x="142" y="33"/>
                        <a:pt x="142" y="33"/>
                      </a:cubicBezTo>
                      <a:cubicBezTo>
                        <a:pt x="141" y="33"/>
                        <a:pt x="141" y="33"/>
                        <a:pt x="141" y="33"/>
                      </a:cubicBezTo>
                      <a:cubicBezTo>
                        <a:pt x="141" y="32"/>
                        <a:pt x="141" y="32"/>
                        <a:pt x="141" y="32"/>
                      </a:cubicBezTo>
                      <a:cubicBezTo>
                        <a:pt x="141" y="32"/>
                        <a:pt x="141" y="32"/>
                        <a:pt x="141" y="32"/>
                      </a:cubicBezTo>
                      <a:cubicBezTo>
                        <a:pt x="141" y="32"/>
                        <a:pt x="141" y="32"/>
                        <a:pt x="141" y="32"/>
                      </a:cubicBezTo>
                      <a:cubicBezTo>
                        <a:pt x="141" y="33"/>
                        <a:pt x="141" y="33"/>
                        <a:pt x="141" y="33"/>
                      </a:cubicBezTo>
                      <a:cubicBezTo>
                        <a:pt x="139" y="32"/>
                        <a:pt x="139" y="32"/>
                        <a:pt x="139" y="32"/>
                      </a:cubicBezTo>
                      <a:cubicBezTo>
                        <a:pt x="139" y="32"/>
                        <a:pt x="139" y="32"/>
                        <a:pt x="139" y="32"/>
                      </a:cubicBezTo>
                      <a:cubicBezTo>
                        <a:pt x="138" y="32"/>
                        <a:pt x="138" y="32"/>
                        <a:pt x="138" y="32"/>
                      </a:cubicBezTo>
                      <a:cubicBezTo>
                        <a:pt x="135" y="31"/>
                        <a:pt x="135" y="31"/>
                        <a:pt x="135" y="31"/>
                      </a:cubicBezTo>
                      <a:cubicBezTo>
                        <a:pt x="134" y="31"/>
                        <a:pt x="134" y="31"/>
                        <a:pt x="134" y="31"/>
                      </a:cubicBezTo>
                      <a:cubicBezTo>
                        <a:pt x="134" y="31"/>
                        <a:pt x="134" y="31"/>
                        <a:pt x="134" y="31"/>
                      </a:cubicBezTo>
                      <a:cubicBezTo>
                        <a:pt x="134" y="32"/>
                        <a:pt x="134" y="32"/>
                        <a:pt x="134" y="32"/>
                      </a:cubicBezTo>
                      <a:cubicBezTo>
                        <a:pt x="134" y="32"/>
                        <a:pt x="134" y="32"/>
                        <a:pt x="134" y="32"/>
                      </a:cubicBezTo>
                      <a:cubicBezTo>
                        <a:pt x="134" y="32"/>
                        <a:pt x="134" y="32"/>
                        <a:pt x="134" y="32"/>
                      </a:cubicBezTo>
                      <a:cubicBezTo>
                        <a:pt x="134" y="32"/>
                        <a:pt x="134" y="32"/>
                        <a:pt x="134" y="32"/>
                      </a:cubicBezTo>
                      <a:cubicBezTo>
                        <a:pt x="133" y="32"/>
                        <a:pt x="133" y="32"/>
                        <a:pt x="133" y="32"/>
                      </a:cubicBezTo>
                      <a:cubicBezTo>
                        <a:pt x="133" y="32"/>
                        <a:pt x="133" y="32"/>
                        <a:pt x="133" y="32"/>
                      </a:cubicBezTo>
                      <a:cubicBezTo>
                        <a:pt x="132" y="33"/>
                        <a:pt x="132" y="33"/>
                        <a:pt x="132" y="33"/>
                      </a:cubicBezTo>
                      <a:cubicBezTo>
                        <a:pt x="132" y="34"/>
                        <a:pt x="132" y="34"/>
                        <a:pt x="132" y="34"/>
                      </a:cubicBezTo>
                      <a:cubicBezTo>
                        <a:pt x="132" y="33"/>
                        <a:pt x="132" y="33"/>
                        <a:pt x="132" y="33"/>
                      </a:cubicBezTo>
                      <a:cubicBezTo>
                        <a:pt x="131" y="33"/>
                        <a:pt x="131" y="33"/>
                        <a:pt x="131" y="33"/>
                      </a:cubicBezTo>
                      <a:cubicBezTo>
                        <a:pt x="131" y="33"/>
                        <a:pt x="131" y="33"/>
                        <a:pt x="131" y="33"/>
                      </a:cubicBezTo>
                      <a:cubicBezTo>
                        <a:pt x="131" y="33"/>
                        <a:pt x="131" y="33"/>
                        <a:pt x="131" y="33"/>
                      </a:cubicBezTo>
                      <a:cubicBezTo>
                        <a:pt x="130" y="35"/>
                        <a:pt x="130" y="35"/>
                        <a:pt x="130" y="35"/>
                      </a:cubicBezTo>
                      <a:cubicBezTo>
                        <a:pt x="130" y="36"/>
                        <a:pt x="130" y="36"/>
                        <a:pt x="130" y="36"/>
                      </a:cubicBezTo>
                      <a:cubicBezTo>
                        <a:pt x="130" y="35"/>
                        <a:pt x="130" y="35"/>
                        <a:pt x="130" y="35"/>
                      </a:cubicBezTo>
                      <a:cubicBezTo>
                        <a:pt x="130" y="34"/>
                        <a:pt x="130" y="34"/>
                        <a:pt x="130" y="34"/>
                      </a:cubicBezTo>
                      <a:cubicBezTo>
                        <a:pt x="130" y="33"/>
                        <a:pt x="130" y="33"/>
                        <a:pt x="130" y="33"/>
                      </a:cubicBezTo>
                      <a:cubicBezTo>
                        <a:pt x="131" y="32"/>
                        <a:pt x="131" y="32"/>
                        <a:pt x="131" y="32"/>
                      </a:cubicBezTo>
                      <a:cubicBezTo>
                        <a:pt x="131" y="31"/>
                        <a:pt x="131" y="31"/>
                        <a:pt x="131" y="31"/>
                      </a:cubicBezTo>
                      <a:cubicBezTo>
                        <a:pt x="131" y="31"/>
                        <a:pt x="131" y="31"/>
                        <a:pt x="131" y="31"/>
                      </a:cubicBezTo>
                      <a:cubicBezTo>
                        <a:pt x="130" y="31"/>
                        <a:pt x="130" y="31"/>
                        <a:pt x="130" y="31"/>
                      </a:cubicBezTo>
                      <a:cubicBezTo>
                        <a:pt x="131" y="30"/>
                        <a:pt x="131" y="30"/>
                        <a:pt x="131" y="30"/>
                      </a:cubicBezTo>
                      <a:cubicBezTo>
                        <a:pt x="130" y="29"/>
                        <a:pt x="130" y="29"/>
                        <a:pt x="130" y="29"/>
                      </a:cubicBezTo>
                      <a:cubicBezTo>
                        <a:pt x="129" y="28"/>
                        <a:pt x="129" y="28"/>
                        <a:pt x="129" y="28"/>
                      </a:cubicBezTo>
                      <a:cubicBezTo>
                        <a:pt x="128" y="28"/>
                        <a:pt x="128" y="28"/>
                        <a:pt x="128" y="28"/>
                      </a:cubicBezTo>
                      <a:cubicBezTo>
                        <a:pt x="127" y="28"/>
                        <a:pt x="127" y="28"/>
                        <a:pt x="127" y="28"/>
                      </a:cubicBezTo>
                      <a:cubicBezTo>
                        <a:pt x="127" y="28"/>
                        <a:pt x="127" y="28"/>
                        <a:pt x="127" y="28"/>
                      </a:cubicBezTo>
                      <a:cubicBezTo>
                        <a:pt x="126" y="29"/>
                        <a:pt x="126" y="29"/>
                        <a:pt x="126" y="29"/>
                      </a:cubicBezTo>
                      <a:cubicBezTo>
                        <a:pt x="126" y="28"/>
                        <a:pt x="126" y="28"/>
                        <a:pt x="126" y="28"/>
                      </a:cubicBezTo>
                      <a:cubicBezTo>
                        <a:pt x="125" y="28"/>
                        <a:pt x="125" y="28"/>
                        <a:pt x="125" y="28"/>
                      </a:cubicBezTo>
                      <a:cubicBezTo>
                        <a:pt x="125" y="27"/>
                        <a:pt x="125" y="27"/>
                        <a:pt x="125" y="27"/>
                      </a:cubicBezTo>
                      <a:cubicBezTo>
                        <a:pt x="125" y="27"/>
                        <a:pt x="125" y="27"/>
                        <a:pt x="125" y="27"/>
                      </a:cubicBezTo>
                      <a:cubicBezTo>
                        <a:pt x="124" y="27"/>
                        <a:pt x="124" y="27"/>
                        <a:pt x="124" y="27"/>
                      </a:cubicBezTo>
                      <a:cubicBezTo>
                        <a:pt x="124" y="27"/>
                        <a:pt x="124" y="27"/>
                        <a:pt x="124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3" y="27"/>
                        <a:pt x="123" y="27"/>
                        <a:pt x="123" y="27"/>
                      </a:cubicBezTo>
                      <a:cubicBezTo>
                        <a:pt x="123" y="26"/>
                        <a:pt x="123" y="26"/>
                        <a:pt x="123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1" y="26"/>
                        <a:pt x="121" y="26"/>
                        <a:pt x="121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19" y="25"/>
                        <a:pt x="119" y="25"/>
                        <a:pt x="119" y="25"/>
                      </a:cubicBezTo>
                      <a:cubicBezTo>
                        <a:pt x="119" y="25"/>
                        <a:pt x="119" y="25"/>
                        <a:pt x="119" y="25"/>
                      </a:cubicBezTo>
                      <a:cubicBezTo>
                        <a:pt x="119" y="25"/>
                        <a:pt x="119" y="25"/>
                        <a:pt x="119" y="25"/>
                      </a:cubicBezTo>
                      <a:cubicBezTo>
                        <a:pt x="118" y="25"/>
                        <a:pt x="118" y="25"/>
                        <a:pt x="118" y="25"/>
                      </a:cubicBezTo>
                      <a:cubicBezTo>
                        <a:pt x="117" y="25"/>
                        <a:pt x="117" y="25"/>
                        <a:pt x="117" y="25"/>
                      </a:cubicBezTo>
                      <a:cubicBezTo>
                        <a:pt x="117" y="25"/>
                        <a:pt x="117" y="25"/>
                        <a:pt x="117" y="25"/>
                      </a:cubicBezTo>
                      <a:cubicBezTo>
                        <a:pt x="117" y="25"/>
                        <a:pt x="117" y="25"/>
                        <a:pt x="117" y="25"/>
                      </a:cubicBezTo>
                      <a:cubicBezTo>
                        <a:pt x="116" y="25"/>
                        <a:pt x="116" y="25"/>
                        <a:pt x="116" y="25"/>
                      </a:cubicBezTo>
                      <a:cubicBezTo>
                        <a:pt x="115" y="25"/>
                        <a:pt x="115" y="25"/>
                        <a:pt x="115" y="25"/>
                      </a:cubicBezTo>
                      <a:cubicBezTo>
                        <a:pt x="115" y="25"/>
                        <a:pt x="115" y="25"/>
                        <a:pt x="115" y="25"/>
                      </a:cubicBezTo>
                      <a:cubicBezTo>
                        <a:pt x="114" y="26"/>
                        <a:pt x="114" y="26"/>
                        <a:pt x="114" y="26"/>
                      </a:cubicBezTo>
                      <a:cubicBezTo>
                        <a:pt x="114" y="26"/>
                        <a:pt x="114" y="26"/>
                        <a:pt x="114" y="26"/>
                      </a:cubicBezTo>
                      <a:cubicBezTo>
                        <a:pt x="113" y="27"/>
                        <a:pt x="113" y="27"/>
                        <a:pt x="113" y="27"/>
                      </a:cubicBezTo>
                      <a:cubicBezTo>
                        <a:pt x="112" y="28"/>
                        <a:pt x="112" y="28"/>
                        <a:pt x="112" y="28"/>
                      </a:cubicBezTo>
                      <a:cubicBezTo>
                        <a:pt x="110" y="29"/>
                        <a:pt x="110" y="29"/>
                        <a:pt x="110" y="29"/>
                      </a:cubicBezTo>
                      <a:cubicBezTo>
                        <a:pt x="110" y="30"/>
                        <a:pt x="110" y="30"/>
                        <a:pt x="110" y="30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8" y="32"/>
                        <a:pt x="108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8" y="32"/>
                        <a:pt x="108" y="32"/>
                        <a:pt x="108" y="32"/>
                      </a:cubicBezTo>
                      <a:cubicBezTo>
                        <a:pt x="108" y="31"/>
                        <a:pt x="108" y="31"/>
                        <a:pt x="108" y="31"/>
                      </a:cubicBezTo>
                      <a:cubicBezTo>
                        <a:pt x="108" y="30"/>
                        <a:pt x="108" y="30"/>
                        <a:pt x="108" y="30"/>
                      </a:cubicBezTo>
                      <a:cubicBezTo>
                        <a:pt x="108" y="30"/>
                        <a:pt x="108" y="30"/>
                        <a:pt x="108" y="30"/>
                      </a:cubicBezTo>
                      <a:cubicBezTo>
                        <a:pt x="108" y="30"/>
                        <a:pt x="108" y="30"/>
                        <a:pt x="108" y="30"/>
                      </a:cubicBezTo>
                      <a:cubicBezTo>
                        <a:pt x="107" y="30"/>
                        <a:pt x="107" y="30"/>
                        <a:pt x="107" y="30"/>
                      </a:cubicBezTo>
                      <a:cubicBezTo>
                        <a:pt x="106" y="30"/>
                        <a:pt x="106" y="30"/>
                        <a:pt x="106" y="30"/>
                      </a:cubicBezTo>
                      <a:cubicBezTo>
                        <a:pt x="105" y="30"/>
                        <a:pt x="105" y="30"/>
                        <a:pt x="105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3" y="29"/>
                        <a:pt x="103" y="29"/>
                        <a:pt x="103" y="29"/>
                      </a:cubicBezTo>
                      <a:cubicBezTo>
                        <a:pt x="104" y="29"/>
                        <a:pt x="104" y="29"/>
                        <a:pt x="104" y="29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6" y="29"/>
                        <a:pt x="106" y="29"/>
                        <a:pt x="106" y="29"/>
                      </a:cubicBezTo>
                      <a:cubicBezTo>
                        <a:pt x="107" y="29"/>
                        <a:pt x="107" y="29"/>
                        <a:pt x="107" y="29"/>
                      </a:cubicBezTo>
                      <a:cubicBezTo>
                        <a:pt x="108" y="29"/>
                        <a:pt x="108" y="29"/>
                        <a:pt x="108" y="29"/>
                      </a:cubicBezTo>
                      <a:cubicBezTo>
                        <a:pt x="108" y="28"/>
                        <a:pt x="108" y="28"/>
                        <a:pt x="108" y="28"/>
                      </a:cubicBezTo>
                      <a:cubicBezTo>
                        <a:pt x="109" y="28"/>
                        <a:pt x="109" y="28"/>
                        <a:pt x="109" y="28"/>
                      </a:cubicBezTo>
                      <a:cubicBezTo>
                        <a:pt x="109" y="28"/>
                        <a:pt x="109" y="28"/>
                        <a:pt x="109" y="28"/>
                      </a:cubicBezTo>
                      <a:cubicBezTo>
                        <a:pt x="109" y="28"/>
                        <a:pt x="109" y="28"/>
                        <a:pt x="109" y="28"/>
                      </a:cubicBezTo>
                      <a:cubicBezTo>
                        <a:pt x="110" y="28"/>
                        <a:pt x="110" y="28"/>
                        <a:pt x="110" y="28"/>
                      </a:cubicBezTo>
                      <a:cubicBezTo>
                        <a:pt x="112" y="27"/>
                        <a:pt x="112" y="27"/>
                        <a:pt x="112" y="27"/>
                      </a:cubicBezTo>
                      <a:cubicBezTo>
                        <a:pt x="112" y="26"/>
                        <a:pt x="112" y="26"/>
                        <a:pt x="112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ubicBezTo>
                        <a:pt x="113" y="24"/>
                        <a:pt x="113" y="24"/>
                        <a:pt x="113" y="24"/>
                      </a:cubicBezTo>
                      <a:cubicBezTo>
                        <a:pt x="113" y="24"/>
                        <a:pt x="113" y="24"/>
                        <a:pt x="113" y="24"/>
                      </a:cubicBezTo>
                      <a:cubicBezTo>
                        <a:pt x="113" y="23"/>
                        <a:pt x="113" y="23"/>
                        <a:pt x="113" y="23"/>
                      </a:cubicBezTo>
                      <a:cubicBezTo>
                        <a:pt x="112" y="23"/>
                        <a:pt x="112" y="23"/>
                        <a:pt x="112" y="23"/>
                      </a:cubicBezTo>
                      <a:cubicBezTo>
                        <a:pt x="111" y="22"/>
                        <a:pt x="111" y="22"/>
                        <a:pt x="111" y="22"/>
                      </a:cubicBezTo>
                      <a:cubicBezTo>
                        <a:pt x="110" y="22"/>
                        <a:pt x="110" y="22"/>
                        <a:pt x="110" y="22"/>
                      </a:cubicBezTo>
                      <a:cubicBezTo>
                        <a:pt x="109" y="23"/>
                        <a:pt x="109" y="23"/>
                        <a:pt x="109" y="23"/>
                      </a:cubicBezTo>
                      <a:cubicBezTo>
                        <a:pt x="108" y="23"/>
                        <a:pt x="108" y="23"/>
                        <a:pt x="108" y="23"/>
                      </a:cubicBezTo>
                      <a:cubicBezTo>
                        <a:pt x="106" y="22"/>
                        <a:pt x="106" y="22"/>
                        <a:pt x="106" y="22"/>
                      </a:cubicBezTo>
                      <a:cubicBezTo>
                        <a:pt x="105" y="22"/>
                        <a:pt x="105" y="22"/>
                        <a:pt x="105" y="22"/>
                      </a:cubicBezTo>
                      <a:cubicBezTo>
                        <a:pt x="103" y="23"/>
                        <a:pt x="103" y="23"/>
                        <a:pt x="103" y="23"/>
                      </a:cubicBezTo>
                      <a:cubicBezTo>
                        <a:pt x="103" y="24"/>
                        <a:pt x="103" y="24"/>
                        <a:pt x="103" y="24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25"/>
                        <a:pt x="104" y="25"/>
                        <a:pt x="104" y="25"/>
                      </a:cubicBezTo>
                      <a:cubicBezTo>
                        <a:pt x="104" y="25"/>
                        <a:pt x="104" y="25"/>
                        <a:pt x="104" y="25"/>
                      </a:cubicBezTo>
                      <a:cubicBezTo>
                        <a:pt x="103" y="25"/>
                        <a:pt x="103" y="25"/>
                        <a:pt x="103" y="25"/>
                      </a:cubicBezTo>
                      <a:cubicBezTo>
                        <a:pt x="103" y="25"/>
                        <a:pt x="103" y="25"/>
                        <a:pt x="103" y="25"/>
                      </a:cubicBezTo>
                      <a:cubicBezTo>
                        <a:pt x="103" y="25"/>
                        <a:pt x="103" y="25"/>
                        <a:pt x="103" y="25"/>
                      </a:cubicBezTo>
                      <a:cubicBezTo>
                        <a:pt x="102" y="25"/>
                        <a:pt x="102" y="25"/>
                        <a:pt x="102" y="25"/>
                      </a:cubicBezTo>
                      <a:cubicBezTo>
                        <a:pt x="101" y="25"/>
                        <a:pt x="101" y="25"/>
                        <a:pt x="101" y="25"/>
                      </a:cubicBezTo>
                      <a:cubicBezTo>
                        <a:pt x="100" y="26"/>
                        <a:pt x="100" y="26"/>
                        <a:pt x="100" y="26"/>
                      </a:cubicBezTo>
                      <a:cubicBezTo>
                        <a:pt x="99" y="28"/>
                        <a:pt x="99" y="28"/>
                        <a:pt x="99" y="28"/>
                      </a:cubicBezTo>
                      <a:cubicBezTo>
                        <a:pt x="100" y="26"/>
                        <a:pt x="100" y="26"/>
                        <a:pt x="100" y="26"/>
                      </a:cubicBezTo>
                      <a:cubicBezTo>
                        <a:pt x="100" y="26"/>
                        <a:pt x="100" y="26"/>
                        <a:pt x="100" y="26"/>
                      </a:cubicBezTo>
                      <a:cubicBezTo>
                        <a:pt x="100" y="25"/>
                        <a:pt x="100" y="25"/>
                        <a:pt x="100" y="25"/>
                      </a:cubicBezTo>
                      <a:cubicBezTo>
                        <a:pt x="100" y="25"/>
                        <a:pt x="100" y="25"/>
                        <a:pt x="100" y="25"/>
                      </a:cubicBezTo>
                      <a:cubicBezTo>
                        <a:pt x="100" y="25"/>
                        <a:pt x="100" y="25"/>
                        <a:pt x="100" y="25"/>
                      </a:cubicBezTo>
                      <a:cubicBezTo>
                        <a:pt x="99" y="25"/>
                        <a:pt x="99" y="25"/>
                        <a:pt x="99" y="25"/>
                      </a:cubicBezTo>
                      <a:cubicBezTo>
                        <a:pt x="98" y="26"/>
                        <a:pt x="98" y="26"/>
                        <a:pt x="98" y="26"/>
                      </a:cubicBezTo>
                      <a:cubicBezTo>
                        <a:pt x="98" y="27"/>
                        <a:pt x="98" y="27"/>
                        <a:pt x="98" y="27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98" y="26"/>
                        <a:pt x="98" y="26"/>
                        <a:pt x="98" y="26"/>
                      </a:cubicBezTo>
                      <a:cubicBezTo>
                        <a:pt x="98" y="25"/>
                        <a:pt x="98" y="25"/>
                        <a:pt x="98" y="25"/>
                      </a:cubicBezTo>
                      <a:cubicBezTo>
                        <a:pt x="100" y="24"/>
                        <a:pt x="100" y="24"/>
                        <a:pt x="100" y="24"/>
                      </a:cubicBezTo>
                      <a:cubicBezTo>
                        <a:pt x="100" y="23"/>
                        <a:pt x="100" y="23"/>
                        <a:pt x="100" y="23"/>
                      </a:cubicBezTo>
                      <a:cubicBezTo>
                        <a:pt x="101" y="22"/>
                        <a:pt x="101" y="22"/>
                        <a:pt x="101" y="22"/>
                      </a:cubicBezTo>
                      <a:cubicBezTo>
                        <a:pt x="101" y="21"/>
                        <a:pt x="101" y="21"/>
                        <a:pt x="101" y="21"/>
                      </a:cubicBezTo>
                      <a:cubicBezTo>
                        <a:pt x="102" y="21"/>
                        <a:pt x="102" y="21"/>
                        <a:pt x="102" y="21"/>
                      </a:cubicBezTo>
                      <a:cubicBezTo>
                        <a:pt x="103" y="21"/>
                        <a:pt x="103" y="21"/>
                        <a:pt x="103" y="21"/>
                      </a:cubicBezTo>
                      <a:cubicBezTo>
                        <a:pt x="104" y="19"/>
                        <a:pt x="104" y="19"/>
                        <a:pt x="104" y="19"/>
                      </a:cubicBezTo>
                      <a:cubicBezTo>
                        <a:pt x="106" y="17"/>
                        <a:pt x="106" y="17"/>
                        <a:pt x="106" y="17"/>
                      </a:cubicBezTo>
                      <a:cubicBezTo>
                        <a:pt x="106" y="17"/>
                        <a:pt x="106" y="17"/>
                        <a:pt x="106" y="17"/>
                      </a:cubicBezTo>
                      <a:cubicBezTo>
                        <a:pt x="106" y="17"/>
                        <a:pt x="106" y="17"/>
                        <a:pt x="106" y="17"/>
                      </a:cubicBezTo>
                      <a:cubicBezTo>
                        <a:pt x="106" y="16"/>
                        <a:pt x="106" y="16"/>
                        <a:pt x="106" y="16"/>
                      </a:cubicBezTo>
                      <a:cubicBezTo>
                        <a:pt x="106" y="16"/>
                        <a:pt x="106" y="16"/>
                        <a:pt x="106" y="16"/>
                      </a:cubicBezTo>
                      <a:cubicBezTo>
                        <a:pt x="106" y="15"/>
                        <a:pt x="106" y="15"/>
                        <a:pt x="106" y="15"/>
                      </a:cubicBezTo>
                      <a:cubicBezTo>
                        <a:pt x="106" y="15"/>
                        <a:pt x="106" y="15"/>
                        <a:pt x="106" y="15"/>
                      </a:cubicBezTo>
                      <a:cubicBezTo>
                        <a:pt x="106" y="14"/>
                        <a:pt x="106" y="14"/>
                        <a:pt x="106" y="14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ubicBezTo>
                        <a:pt x="104" y="14"/>
                        <a:pt x="104" y="14"/>
                        <a:pt x="104" y="14"/>
                      </a:cubicBezTo>
                      <a:cubicBezTo>
                        <a:pt x="104" y="14"/>
                        <a:pt x="104" y="14"/>
                        <a:pt x="104" y="14"/>
                      </a:cubicBezTo>
                      <a:cubicBezTo>
                        <a:pt x="103" y="12"/>
                        <a:pt x="103" y="12"/>
                        <a:pt x="103" y="12"/>
                      </a:cubicBezTo>
                      <a:cubicBezTo>
                        <a:pt x="102" y="10"/>
                        <a:pt x="102" y="10"/>
                        <a:pt x="102" y="10"/>
                      </a:cubicBezTo>
                      <a:cubicBezTo>
                        <a:pt x="102" y="9"/>
                        <a:pt x="102" y="9"/>
                        <a:pt x="102" y="9"/>
                      </a:cubicBezTo>
                      <a:cubicBezTo>
                        <a:pt x="101" y="7"/>
                        <a:pt x="101" y="7"/>
                        <a:pt x="101" y="7"/>
                      </a:cubicBezTo>
                      <a:cubicBezTo>
                        <a:pt x="101" y="7"/>
                        <a:pt x="101" y="7"/>
                        <a:pt x="101" y="7"/>
                      </a:cubicBezTo>
                      <a:lnTo>
                        <a:pt x="101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7" name="Freeform 178">
                  <a:extLst>
                    <a:ext uri="{FF2B5EF4-FFF2-40B4-BE49-F238E27FC236}">
                      <a16:creationId xmlns:a16="http://schemas.microsoft.com/office/drawing/2014/main" id="{7C70EF0D-5E43-3F40-BBC0-CAE7D92D7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498" y="3066605"/>
                  <a:ext cx="61758" cy="81058"/>
                </a:xfrm>
                <a:custGeom>
                  <a:avLst/>
                  <a:gdLst>
                    <a:gd name="T0" fmla="*/ 3 w 48"/>
                    <a:gd name="T1" fmla="*/ 48 h 63"/>
                    <a:gd name="T2" fmla="*/ 3 w 48"/>
                    <a:gd name="T3" fmla="*/ 52 h 63"/>
                    <a:gd name="T4" fmla="*/ 3 w 48"/>
                    <a:gd name="T5" fmla="*/ 52 h 63"/>
                    <a:gd name="T6" fmla="*/ 3 w 48"/>
                    <a:gd name="T7" fmla="*/ 52 h 63"/>
                    <a:gd name="T8" fmla="*/ 3 w 48"/>
                    <a:gd name="T9" fmla="*/ 56 h 63"/>
                    <a:gd name="T10" fmla="*/ 7 w 48"/>
                    <a:gd name="T11" fmla="*/ 56 h 63"/>
                    <a:gd name="T12" fmla="*/ 11 w 48"/>
                    <a:gd name="T13" fmla="*/ 59 h 63"/>
                    <a:gd name="T14" fmla="*/ 11 w 48"/>
                    <a:gd name="T15" fmla="*/ 56 h 63"/>
                    <a:gd name="T16" fmla="*/ 15 w 48"/>
                    <a:gd name="T17" fmla="*/ 56 h 63"/>
                    <a:gd name="T18" fmla="*/ 15 w 48"/>
                    <a:gd name="T19" fmla="*/ 56 h 63"/>
                    <a:gd name="T20" fmla="*/ 15 w 48"/>
                    <a:gd name="T21" fmla="*/ 56 h 63"/>
                    <a:gd name="T22" fmla="*/ 18 w 48"/>
                    <a:gd name="T23" fmla="*/ 56 h 63"/>
                    <a:gd name="T24" fmla="*/ 18 w 48"/>
                    <a:gd name="T25" fmla="*/ 59 h 63"/>
                    <a:gd name="T26" fmla="*/ 18 w 48"/>
                    <a:gd name="T27" fmla="*/ 63 h 63"/>
                    <a:gd name="T28" fmla="*/ 22 w 48"/>
                    <a:gd name="T29" fmla="*/ 59 h 63"/>
                    <a:gd name="T30" fmla="*/ 22 w 48"/>
                    <a:gd name="T31" fmla="*/ 56 h 63"/>
                    <a:gd name="T32" fmla="*/ 26 w 48"/>
                    <a:gd name="T33" fmla="*/ 56 h 63"/>
                    <a:gd name="T34" fmla="*/ 26 w 48"/>
                    <a:gd name="T35" fmla="*/ 56 h 63"/>
                    <a:gd name="T36" fmla="*/ 29 w 48"/>
                    <a:gd name="T37" fmla="*/ 52 h 63"/>
                    <a:gd name="T38" fmla="*/ 33 w 48"/>
                    <a:gd name="T39" fmla="*/ 48 h 63"/>
                    <a:gd name="T40" fmla="*/ 37 w 48"/>
                    <a:gd name="T41" fmla="*/ 41 h 63"/>
                    <a:gd name="T42" fmla="*/ 37 w 48"/>
                    <a:gd name="T43" fmla="*/ 41 h 63"/>
                    <a:gd name="T44" fmla="*/ 40 w 48"/>
                    <a:gd name="T45" fmla="*/ 33 h 63"/>
                    <a:gd name="T46" fmla="*/ 44 w 48"/>
                    <a:gd name="T47" fmla="*/ 30 h 63"/>
                    <a:gd name="T48" fmla="*/ 44 w 48"/>
                    <a:gd name="T49" fmla="*/ 30 h 63"/>
                    <a:gd name="T50" fmla="*/ 44 w 48"/>
                    <a:gd name="T51" fmla="*/ 30 h 63"/>
                    <a:gd name="T52" fmla="*/ 48 w 48"/>
                    <a:gd name="T53" fmla="*/ 26 h 63"/>
                    <a:gd name="T54" fmla="*/ 48 w 48"/>
                    <a:gd name="T55" fmla="*/ 22 h 63"/>
                    <a:gd name="T56" fmla="*/ 44 w 48"/>
                    <a:gd name="T57" fmla="*/ 19 h 63"/>
                    <a:gd name="T58" fmla="*/ 44 w 48"/>
                    <a:gd name="T59" fmla="*/ 19 h 63"/>
                    <a:gd name="T60" fmla="*/ 40 w 48"/>
                    <a:gd name="T61" fmla="*/ 19 h 63"/>
                    <a:gd name="T62" fmla="*/ 40 w 48"/>
                    <a:gd name="T63" fmla="*/ 15 h 63"/>
                    <a:gd name="T64" fmla="*/ 33 w 48"/>
                    <a:gd name="T65" fmla="*/ 11 h 63"/>
                    <a:gd name="T66" fmla="*/ 33 w 48"/>
                    <a:gd name="T67" fmla="*/ 7 h 63"/>
                    <a:gd name="T68" fmla="*/ 29 w 48"/>
                    <a:gd name="T69" fmla="*/ 7 h 63"/>
                    <a:gd name="T70" fmla="*/ 22 w 48"/>
                    <a:gd name="T71" fmla="*/ 4 h 63"/>
                    <a:gd name="T72" fmla="*/ 15 w 48"/>
                    <a:gd name="T73" fmla="*/ 0 h 63"/>
                    <a:gd name="T74" fmla="*/ 11 w 48"/>
                    <a:gd name="T75" fmla="*/ 0 h 63"/>
                    <a:gd name="T76" fmla="*/ 7 w 48"/>
                    <a:gd name="T77" fmla="*/ 4 h 63"/>
                    <a:gd name="T78" fmla="*/ 7 w 48"/>
                    <a:gd name="T79" fmla="*/ 4 h 63"/>
                    <a:gd name="T80" fmla="*/ 7 w 48"/>
                    <a:gd name="T81" fmla="*/ 4 h 63"/>
                    <a:gd name="T82" fmla="*/ 3 w 48"/>
                    <a:gd name="T83" fmla="*/ 4 h 63"/>
                    <a:gd name="T84" fmla="*/ 3 w 48"/>
                    <a:gd name="T85" fmla="*/ 7 h 63"/>
                    <a:gd name="T86" fmla="*/ 0 w 48"/>
                    <a:gd name="T87" fmla="*/ 7 h 63"/>
                    <a:gd name="T88" fmla="*/ 3 w 48"/>
                    <a:gd name="T89" fmla="*/ 15 h 63"/>
                    <a:gd name="T90" fmla="*/ 3 w 48"/>
                    <a:gd name="T91" fmla="*/ 15 h 63"/>
                    <a:gd name="T92" fmla="*/ 3 w 48"/>
                    <a:gd name="T93" fmla="*/ 19 h 63"/>
                    <a:gd name="T94" fmla="*/ 3 w 48"/>
                    <a:gd name="T95" fmla="*/ 22 h 63"/>
                    <a:gd name="T96" fmla="*/ 7 w 48"/>
                    <a:gd name="T97" fmla="*/ 22 h 63"/>
                    <a:gd name="T98" fmla="*/ 7 w 48"/>
                    <a:gd name="T99" fmla="*/ 26 h 63"/>
                    <a:gd name="T100" fmla="*/ 7 w 48"/>
                    <a:gd name="T101" fmla="*/ 30 h 63"/>
                    <a:gd name="T102" fmla="*/ 11 w 48"/>
                    <a:gd name="T103" fmla="*/ 33 h 63"/>
                    <a:gd name="T104" fmla="*/ 11 w 48"/>
                    <a:gd name="T105" fmla="*/ 33 h 63"/>
                    <a:gd name="T106" fmla="*/ 11 w 48"/>
                    <a:gd name="T107" fmla="*/ 37 h 63"/>
                    <a:gd name="T108" fmla="*/ 7 w 48"/>
                    <a:gd name="T109" fmla="*/ 37 h 63"/>
                    <a:gd name="T110" fmla="*/ 7 w 48"/>
                    <a:gd name="T111" fmla="*/ 41 h 63"/>
                    <a:gd name="T112" fmla="*/ 7 w 48"/>
                    <a:gd name="T113" fmla="*/ 45 h 63"/>
                    <a:gd name="T114" fmla="*/ 7 w 48"/>
                    <a:gd name="T115" fmla="*/ 48 h 63"/>
                    <a:gd name="T116" fmla="*/ 3 w 48"/>
                    <a:gd name="T117" fmla="*/ 48 h 63"/>
                    <a:gd name="T118" fmla="*/ 3 w 48"/>
                    <a:gd name="T119" fmla="*/ 48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8" h="63">
                      <a:moveTo>
                        <a:pt x="3" y="48"/>
                      </a:moveTo>
                      <a:lnTo>
                        <a:pt x="3" y="52"/>
                      </a:lnTo>
                      <a:lnTo>
                        <a:pt x="3" y="52"/>
                      </a:lnTo>
                      <a:lnTo>
                        <a:pt x="3" y="52"/>
                      </a:lnTo>
                      <a:lnTo>
                        <a:pt x="3" y="56"/>
                      </a:lnTo>
                      <a:lnTo>
                        <a:pt x="7" y="56"/>
                      </a:lnTo>
                      <a:lnTo>
                        <a:pt x="11" y="59"/>
                      </a:lnTo>
                      <a:lnTo>
                        <a:pt x="11" y="56"/>
                      </a:lnTo>
                      <a:lnTo>
                        <a:pt x="15" y="56"/>
                      </a:lnTo>
                      <a:lnTo>
                        <a:pt x="15" y="56"/>
                      </a:lnTo>
                      <a:lnTo>
                        <a:pt x="15" y="56"/>
                      </a:lnTo>
                      <a:lnTo>
                        <a:pt x="18" y="56"/>
                      </a:lnTo>
                      <a:lnTo>
                        <a:pt x="18" y="59"/>
                      </a:lnTo>
                      <a:lnTo>
                        <a:pt x="18" y="63"/>
                      </a:lnTo>
                      <a:lnTo>
                        <a:pt x="22" y="59"/>
                      </a:lnTo>
                      <a:lnTo>
                        <a:pt x="22" y="56"/>
                      </a:lnTo>
                      <a:lnTo>
                        <a:pt x="26" y="56"/>
                      </a:lnTo>
                      <a:lnTo>
                        <a:pt x="26" y="56"/>
                      </a:lnTo>
                      <a:lnTo>
                        <a:pt x="29" y="52"/>
                      </a:lnTo>
                      <a:lnTo>
                        <a:pt x="33" y="48"/>
                      </a:lnTo>
                      <a:lnTo>
                        <a:pt x="37" y="41"/>
                      </a:lnTo>
                      <a:lnTo>
                        <a:pt x="37" y="41"/>
                      </a:lnTo>
                      <a:lnTo>
                        <a:pt x="40" y="33"/>
                      </a:lnTo>
                      <a:lnTo>
                        <a:pt x="44" y="30"/>
                      </a:lnTo>
                      <a:lnTo>
                        <a:pt x="44" y="30"/>
                      </a:lnTo>
                      <a:lnTo>
                        <a:pt x="44" y="30"/>
                      </a:lnTo>
                      <a:lnTo>
                        <a:pt x="48" y="26"/>
                      </a:lnTo>
                      <a:lnTo>
                        <a:pt x="48" y="22"/>
                      </a:lnTo>
                      <a:lnTo>
                        <a:pt x="44" y="19"/>
                      </a:lnTo>
                      <a:lnTo>
                        <a:pt x="44" y="19"/>
                      </a:lnTo>
                      <a:lnTo>
                        <a:pt x="40" y="19"/>
                      </a:lnTo>
                      <a:lnTo>
                        <a:pt x="40" y="15"/>
                      </a:lnTo>
                      <a:lnTo>
                        <a:pt x="33" y="11"/>
                      </a:lnTo>
                      <a:lnTo>
                        <a:pt x="33" y="7"/>
                      </a:lnTo>
                      <a:lnTo>
                        <a:pt x="29" y="7"/>
                      </a:lnTo>
                      <a:lnTo>
                        <a:pt x="22" y="4"/>
                      </a:lnTo>
                      <a:lnTo>
                        <a:pt x="15" y="0"/>
                      </a:lnTo>
                      <a:lnTo>
                        <a:pt x="11" y="0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3" y="4"/>
                      </a:lnTo>
                      <a:lnTo>
                        <a:pt x="3" y="7"/>
                      </a:lnTo>
                      <a:lnTo>
                        <a:pt x="0" y="7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3" y="19"/>
                      </a:lnTo>
                      <a:lnTo>
                        <a:pt x="3" y="22"/>
                      </a:lnTo>
                      <a:lnTo>
                        <a:pt x="7" y="22"/>
                      </a:lnTo>
                      <a:lnTo>
                        <a:pt x="7" y="26"/>
                      </a:lnTo>
                      <a:lnTo>
                        <a:pt x="7" y="30"/>
                      </a:lnTo>
                      <a:lnTo>
                        <a:pt x="11" y="33"/>
                      </a:lnTo>
                      <a:lnTo>
                        <a:pt x="11" y="33"/>
                      </a:lnTo>
                      <a:lnTo>
                        <a:pt x="11" y="37"/>
                      </a:lnTo>
                      <a:lnTo>
                        <a:pt x="7" y="37"/>
                      </a:lnTo>
                      <a:lnTo>
                        <a:pt x="7" y="41"/>
                      </a:lnTo>
                      <a:lnTo>
                        <a:pt x="7" y="45"/>
                      </a:lnTo>
                      <a:lnTo>
                        <a:pt x="7" y="48"/>
                      </a:lnTo>
                      <a:lnTo>
                        <a:pt x="3" y="48"/>
                      </a:lnTo>
                      <a:lnTo>
                        <a:pt x="3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8" name="Freeform 179">
                  <a:extLst>
                    <a:ext uri="{FF2B5EF4-FFF2-40B4-BE49-F238E27FC236}">
                      <a16:creationId xmlns:a16="http://schemas.microsoft.com/office/drawing/2014/main" id="{CAE92D82-7196-2440-B5B2-AF40E787F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7448" y="3061459"/>
                  <a:ext cx="86205" cy="81058"/>
                </a:xfrm>
                <a:custGeom>
                  <a:avLst/>
                  <a:gdLst>
                    <a:gd name="T0" fmla="*/ 26 w 67"/>
                    <a:gd name="T1" fmla="*/ 63 h 63"/>
                    <a:gd name="T2" fmla="*/ 30 w 67"/>
                    <a:gd name="T3" fmla="*/ 63 h 63"/>
                    <a:gd name="T4" fmla="*/ 37 w 67"/>
                    <a:gd name="T5" fmla="*/ 63 h 63"/>
                    <a:gd name="T6" fmla="*/ 34 w 67"/>
                    <a:gd name="T7" fmla="*/ 60 h 63"/>
                    <a:gd name="T8" fmla="*/ 30 w 67"/>
                    <a:gd name="T9" fmla="*/ 56 h 63"/>
                    <a:gd name="T10" fmla="*/ 34 w 67"/>
                    <a:gd name="T11" fmla="*/ 52 h 63"/>
                    <a:gd name="T12" fmla="*/ 45 w 67"/>
                    <a:gd name="T13" fmla="*/ 52 h 63"/>
                    <a:gd name="T14" fmla="*/ 52 w 67"/>
                    <a:gd name="T15" fmla="*/ 49 h 63"/>
                    <a:gd name="T16" fmla="*/ 59 w 67"/>
                    <a:gd name="T17" fmla="*/ 52 h 63"/>
                    <a:gd name="T18" fmla="*/ 63 w 67"/>
                    <a:gd name="T19" fmla="*/ 49 h 63"/>
                    <a:gd name="T20" fmla="*/ 63 w 67"/>
                    <a:gd name="T21" fmla="*/ 41 h 63"/>
                    <a:gd name="T22" fmla="*/ 67 w 67"/>
                    <a:gd name="T23" fmla="*/ 37 h 63"/>
                    <a:gd name="T24" fmla="*/ 63 w 67"/>
                    <a:gd name="T25" fmla="*/ 34 h 63"/>
                    <a:gd name="T26" fmla="*/ 63 w 67"/>
                    <a:gd name="T27" fmla="*/ 26 h 63"/>
                    <a:gd name="T28" fmla="*/ 59 w 67"/>
                    <a:gd name="T29" fmla="*/ 23 h 63"/>
                    <a:gd name="T30" fmla="*/ 59 w 67"/>
                    <a:gd name="T31" fmla="*/ 19 h 63"/>
                    <a:gd name="T32" fmla="*/ 59 w 67"/>
                    <a:gd name="T33" fmla="*/ 11 h 63"/>
                    <a:gd name="T34" fmla="*/ 63 w 67"/>
                    <a:gd name="T35" fmla="*/ 8 h 63"/>
                    <a:gd name="T36" fmla="*/ 63 w 67"/>
                    <a:gd name="T37" fmla="*/ 4 h 63"/>
                    <a:gd name="T38" fmla="*/ 56 w 67"/>
                    <a:gd name="T39" fmla="*/ 0 h 63"/>
                    <a:gd name="T40" fmla="*/ 48 w 67"/>
                    <a:gd name="T41" fmla="*/ 0 h 63"/>
                    <a:gd name="T42" fmla="*/ 37 w 67"/>
                    <a:gd name="T43" fmla="*/ 0 h 63"/>
                    <a:gd name="T44" fmla="*/ 26 w 67"/>
                    <a:gd name="T45" fmla="*/ 0 h 63"/>
                    <a:gd name="T46" fmla="*/ 15 w 67"/>
                    <a:gd name="T47" fmla="*/ 0 h 63"/>
                    <a:gd name="T48" fmla="*/ 15 w 67"/>
                    <a:gd name="T49" fmla="*/ 4 h 63"/>
                    <a:gd name="T50" fmla="*/ 15 w 67"/>
                    <a:gd name="T51" fmla="*/ 8 h 63"/>
                    <a:gd name="T52" fmla="*/ 8 w 67"/>
                    <a:gd name="T53" fmla="*/ 15 h 63"/>
                    <a:gd name="T54" fmla="*/ 4 w 67"/>
                    <a:gd name="T55" fmla="*/ 19 h 63"/>
                    <a:gd name="T56" fmla="*/ 0 w 67"/>
                    <a:gd name="T57" fmla="*/ 26 h 63"/>
                    <a:gd name="T58" fmla="*/ 4 w 67"/>
                    <a:gd name="T59" fmla="*/ 30 h 63"/>
                    <a:gd name="T60" fmla="*/ 4 w 67"/>
                    <a:gd name="T61" fmla="*/ 34 h 63"/>
                    <a:gd name="T62" fmla="*/ 8 w 67"/>
                    <a:gd name="T63" fmla="*/ 37 h 63"/>
                    <a:gd name="T64" fmla="*/ 11 w 67"/>
                    <a:gd name="T65" fmla="*/ 37 h 63"/>
                    <a:gd name="T66" fmla="*/ 15 w 67"/>
                    <a:gd name="T67" fmla="*/ 41 h 63"/>
                    <a:gd name="T68" fmla="*/ 15 w 67"/>
                    <a:gd name="T69" fmla="*/ 49 h 63"/>
                    <a:gd name="T70" fmla="*/ 19 w 67"/>
                    <a:gd name="T71" fmla="*/ 52 h 63"/>
                    <a:gd name="T72" fmla="*/ 22 w 67"/>
                    <a:gd name="T73" fmla="*/ 56 h 63"/>
                    <a:gd name="T74" fmla="*/ 22 w 67"/>
                    <a:gd name="T75" fmla="*/ 6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7" h="63">
                      <a:moveTo>
                        <a:pt x="26" y="63"/>
                      </a:moveTo>
                      <a:lnTo>
                        <a:pt x="26" y="63"/>
                      </a:lnTo>
                      <a:lnTo>
                        <a:pt x="26" y="63"/>
                      </a:lnTo>
                      <a:lnTo>
                        <a:pt x="30" y="63"/>
                      </a:lnTo>
                      <a:lnTo>
                        <a:pt x="34" y="63"/>
                      </a:lnTo>
                      <a:lnTo>
                        <a:pt x="37" y="63"/>
                      </a:lnTo>
                      <a:lnTo>
                        <a:pt x="37" y="63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0" y="56"/>
                      </a:lnTo>
                      <a:lnTo>
                        <a:pt x="30" y="52"/>
                      </a:lnTo>
                      <a:lnTo>
                        <a:pt x="34" y="52"/>
                      </a:lnTo>
                      <a:lnTo>
                        <a:pt x="37" y="52"/>
                      </a:lnTo>
                      <a:lnTo>
                        <a:pt x="45" y="52"/>
                      </a:lnTo>
                      <a:lnTo>
                        <a:pt x="48" y="49"/>
                      </a:lnTo>
                      <a:lnTo>
                        <a:pt x="52" y="49"/>
                      </a:lnTo>
                      <a:lnTo>
                        <a:pt x="56" y="52"/>
                      </a:lnTo>
                      <a:lnTo>
                        <a:pt x="59" y="52"/>
                      </a:lnTo>
                      <a:lnTo>
                        <a:pt x="63" y="52"/>
                      </a:lnTo>
                      <a:lnTo>
                        <a:pt x="63" y="49"/>
                      </a:lnTo>
                      <a:lnTo>
                        <a:pt x="63" y="45"/>
                      </a:lnTo>
                      <a:lnTo>
                        <a:pt x="63" y="41"/>
                      </a:lnTo>
                      <a:lnTo>
                        <a:pt x="67" y="41"/>
                      </a:lnTo>
                      <a:lnTo>
                        <a:pt x="67" y="37"/>
                      </a:lnTo>
                      <a:lnTo>
                        <a:pt x="67" y="37"/>
                      </a:lnTo>
                      <a:lnTo>
                        <a:pt x="63" y="34"/>
                      </a:lnTo>
                      <a:lnTo>
                        <a:pt x="63" y="30"/>
                      </a:lnTo>
                      <a:lnTo>
                        <a:pt x="63" y="26"/>
                      </a:lnTo>
                      <a:lnTo>
                        <a:pt x="59" y="26"/>
                      </a:lnTo>
                      <a:lnTo>
                        <a:pt x="59" y="23"/>
                      </a:lnTo>
                      <a:lnTo>
                        <a:pt x="59" y="19"/>
                      </a:lnTo>
                      <a:lnTo>
                        <a:pt x="59" y="19"/>
                      </a:lnTo>
                      <a:lnTo>
                        <a:pt x="56" y="11"/>
                      </a:lnTo>
                      <a:lnTo>
                        <a:pt x="59" y="11"/>
                      </a:lnTo>
                      <a:lnTo>
                        <a:pt x="59" y="8"/>
                      </a:lnTo>
                      <a:lnTo>
                        <a:pt x="63" y="8"/>
                      </a:lnTo>
                      <a:lnTo>
                        <a:pt x="63" y="4"/>
                      </a:lnTo>
                      <a:lnTo>
                        <a:pt x="63" y="4"/>
                      </a:lnTo>
                      <a:lnTo>
                        <a:pt x="59" y="0"/>
                      </a:lnTo>
                      <a:lnTo>
                        <a:pt x="56" y="0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45" y="0"/>
                      </a:lnTo>
                      <a:lnTo>
                        <a:pt x="37" y="0"/>
                      </a:lnTo>
                      <a:lnTo>
                        <a:pt x="34" y="0"/>
                      </a:lnTo>
                      <a:lnTo>
                        <a:pt x="26" y="0"/>
                      </a:lnTo>
                      <a:lnTo>
                        <a:pt x="19" y="0"/>
                      </a:lnTo>
                      <a:lnTo>
                        <a:pt x="15" y="0"/>
                      </a:lnTo>
                      <a:lnTo>
                        <a:pt x="15" y="4"/>
                      </a:lnTo>
                      <a:lnTo>
                        <a:pt x="15" y="4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11" y="11"/>
                      </a:lnTo>
                      <a:lnTo>
                        <a:pt x="8" y="15"/>
                      </a:lnTo>
                      <a:lnTo>
                        <a:pt x="4" y="15"/>
                      </a:lnTo>
                      <a:lnTo>
                        <a:pt x="4" y="19"/>
                      </a:lnTo>
                      <a:lnTo>
                        <a:pt x="4" y="19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4" y="30"/>
                      </a:lnTo>
                      <a:lnTo>
                        <a:pt x="4" y="34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1" y="37"/>
                      </a:lnTo>
                      <a:lnTo>
                        <a:pt x="11" y="41"/>
                      </a:lnTo>
                      <a:lnTo>
                        <a:pt x="15" y="41"/>
                      </a:lnTo>
                      <a:lnTo>
                        <a:pt x="15" y="49"/>
                      </a:lnTo>
                      <a:lnTo>
                        <a:pt x="15" y="49"/>
                      </a:lnTo>
                      <a:lnTo>
                        <a:pt x="15" y="52"/>
                      </a:lnTo>
                      <a:lnTo>
                        <a:pt x="19" y="52"/>
                      </a:lnTo>
                      <a:lnTo>
                        <a:pt x="19" y="56"/>
                      </a:lnTo>
                      <a:lnTo>
                        <a:pt x="22" y="56"/>
                      </a:lnTo>
                      <a:lnTo>
                        <a:pt x="22" y="60"/>
                      </a:lnTo>
                      <a:lnTo>
                        <a:pt x="22" y="60"/>
                      </a:lnTo>
                      <a:lnTo>
                        <a:pt x="26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9" name="Freeform 180">
                  <a:extLst>
                    <a:ext uri="{FF2B5EF4-FFF2-40B4-BE49-F238E27FC236}">
                      <a16:creationId xmlns:a16="http://schemas.microsoft.com/office/drawing/2014/main" id="{5685E548-84A4-1641-B38A-A024CEBF1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6682" y="3013854"/>
                  <a:ext cx="104218" cy="144103"/>
                </a:xfrm>
                <a:custGeom>
                  <a:avLst/>
                  <a:gdLst>
                    <a:gd name="T0" fmla="*/ 11 w 81"/>
                    <a:gd name="T1" fmla="*/ 48 h 112"/>
                    <a:gd name="T2" fmla="*/ 14 w 81"/>
                    <a:gd name="T3" fmla="*/ 48 h 112"/>
                    <a:gd name="T4" fmla="*/ 22 w 81"/>
                    <a:gd name="T5" fmla="*/ 52 h 112"/>
                    <a:gd name="T6" fmla="*/ 18 w 81"/>
                    <a:gd name="T7" fmla="*/ 60 h 112"/>
                    <a:gd name="T8" fmla="*/ 22 w 81"/>
                    <a:gd name="T9" fmla="*/ 63 h 112"/>
                    <a:gd name="T10" fmla="*/ 26 w 81"/>
                    <a:gd name="T11" fmla="*/ 63 h 112"/>
                    <a:gd name="T12" fmla="*/ 29 w 81"/>
                    <a:gd name="T13" fmla="*/ 67 h 112"/>
                    <a:gd name="T14" fmla="*/ 26 w 81"/>
                    <a:gd name="T15" fmla="*/ 71 h 112"/>
                    <a:gd name="T16" fmla="*/ 22 w 81"/>
                    <a:gd name="T17" fmla="*/ 82 h 112"/>
                    <a:gd name="T18" fmla="*/ 22 w 81"/>
                    <a:gd name="T19" fmla="*/ 86 h 112"/>
                    <a:gd name="T20" fmla="*/ 22 w 81"/>
                    <a:gd name="T21" fmla="*/ 89 h 112"/>
                    <a:gd name="T22" fmla="*/ 22 w 81"/>
                    <a:gd name="T23" fmla="*/ 93 h 112"/>
                    <a:gd name="T24" fmla="*/ 29 w 81"/>
                    <a:gd name="T25" fmla="*/ 100 h 112"/>
                    <a:gd name="T26" fmla="*/ 29 w 81"/>
                    <a:gd name="T27" fmla="*/ 104 h 112"/>
                    <a:gd name="T28" fmla="*/ 40 w 81"/>
                    <a:gd name="T29" fmla="*/ 112 h 112"/>
                    <a:gd name="T30" fmla="*/ 44 w 81"/>
                    <a:gd name="T31" fmla="*/ 108 h 112"/>
                    <a:gd name="T32" fmla="*/ 48 w 81"/>
                    <a:gd name="T33" fmla="*/ 108 h 112"/>
                    <a:gd name="T34" fmla="*/ 52 w 81"/>
                    <a:gd name="T35" fmla="*/ 104 h 112"/>
                    <a:gd name="T36" fmla="*/ 63 w 81"/>
                    <a:gd name="T37" fmla="*/ 104 h 112"/>
                    <a:gd name="T38" fmla="*/ 66 w 81"/>
                    <a:gd name="T39" fmla="*/ 100 h 112"/>
                    <a:gd name="T40" fmla="*/ 74 w 81"/>
                    <a:gd name="T41" fmla="*/ 100 h 112"/>
                    <a:gd name="T42" fmla="*/ 81 w 81"/>
                    <a:gd name="T43" fmla="*/ 100 h 112"/>
                    <a:gd name="T44" fmla="*/ 77 w 81"/>
                    <a:gd name="T45" fmla="*/ 97 h 112"/>
                    <a:gd name="T46" fmla="*/ 74 w 81"/>
                    <a:gd name="T47" fmla="*/ 93 h 112"/>
                    <a:gd name="T48" fmla="*/ 70 w 81"/>
                    <a:gd name="T49" fmla="*/ 89 h 112"/>
                    <a:gd name="T50" fmla="*/ 70 w 81"/>
                    <a:gd name="T51" fmla="*/ 86 h 112"/>
                    <a:gd name="T52" fmla="*/ 66 w 81"/>
                    <a:gd name="T53" fmla="*/ 78 h 112"/>
                    <a:gd name="T54" fmla="*/ 63 w 81"/>
                    <a:gd name="T55" fmla="*/ 74 h 112"/>
                    <a:gd name="T56" fmla="*/ 63 w 81"/>
                    <a:gd name="T57" fmla="*/ 74 h 112"/>
                    <a:gd name="T58" fmla="*/ 59 w 81"/>
                    <a:gd name="T59" fmla="*/ 67 h 112"/>
                    <a:gd name="T60" fmla="*/ 55 w 81"/>
                    <a:gd name="T61" fmla="*/ 67 h 112"/>
                    <a:gd name="T62" fmla="*/ 59 w 81"/>
                    <a:gd name="T63" fmla="*/ 56 h 112"/>
                    <a:gd name="T64" fmla="*/ 59 w 81"/>
                    <a:gd name="T65" fmla="*/ 52 h 112"/>
                    <a:gd name="T66" fmla="*/ 66 w 81"/>
                    <a:gd name="T67" fmla="*/ 48 h 112"/>
                    <a:gd name="T68" fmla="*/ 70 w 81"/>
                    <a:gd name="T69" fmla="*/ 45 h 112"/>
                    <a:gd name="T70" fmla="*/ 70 w 81"/>
                    <a:gd name="T71" fmla="*/ 41 h 112"/>
                    <a:gd name="T72" fmla="*/ 70 w 81"/>
                    <a:gd name="T73" fmla="*/ 37 h 112"/>
                    <a:gd name="T74" fmla="*/ 66 w 81"/>
                    <a:gd name="T75" fmla="*/ 34 h 112"/>
                    <a:gd name="T76" fmla="*/ 55 w 81"/>
                    <a:gd name="T77" fmla="*/ 26 h 112"/>
                    <a:gd name="T78" fmla="*/ 52 w 81"/>
                    <a:gd name="T79" fmla="*/ 26 h 112"/>
                    <a:gd name="T80" fmla="*/ 44 w 81"/>
                    <a:gd name="T81" fmla="*/ 26 h 112"/>
                    <a:gd name="T82" fmla="*/ 44 w 81"/>
                    <a:gd name="T83" fmla="*/ 26 h 112"/>
                    <a:gd name="T84" fmla="*/ 48 w 81"/>
                    <a:gd name="T85" fmla="*/ 19 h 112"/>
                    <a:gd name="T86" fmla="*/ 40 w 81"/>
                    <a:gd name="T87" fmla="*/ 11 h 112"/>
                    <a:gd name="T88" fmla="*/ 33 w 81"/>
                    <a:gd name="T89" fmla="*/ 4 h 112"/>
                    <a:gd name="T90" fmla="*/ 29 w 81"/>
                    <a:gd name="T91" fmla="*/ 0 h 112"/>
                    <a:gd name="T92" fmla="*/ 22 w 81"/>
                    <a:gd name="T93" fmla="*/ 0 h 112"/>
                    <a:gd name="T94" fmla="*/ 18 w 81"/>
                    <a:gd name="T95" fmla="*/ 4 h 112"/>
                    <a:gd name="T96" fmla="*/ 11 w 81"/>
                    <a:gd name="T97" fmla="*/ 8 h 112"/>
                    <a:gd name="T98" fmla="*/ 11 w 81"/>
                    <a:gd name="T99" fmla="*/ 15 h 112"/>
                    <a:gd name="T100" fmla="*/ 14 w 81"/>
                    <a:gd name="T101" fmla="*/ 19 h 112"/>
                    <a:gd name="T102" fmla="*/ 18 w 81"/>
                    <a:gd name="T103" fmla="*/ 23 h 112"/>
                    <a:gd name="T104" fmla="*/ 11 w 81"/>
                    <a:gd name="T105" fmla="*/ 26 h 112"/>
                    <a:gd name="T106" fmla="*/ 3 w 81"/>
                    <a:gd name="T107" fmla="*/ 26 h 112"/>
                    <a:gd name="T108" fmla="*/ 3 w 81"/>
                    <a:gd name="T109" fmla="*/ 30 h 112"/>
                    <a:gd name="T110" fmla="*/ 0 w 81"/>
                    <a:gd name="T111" fmla="*/ 37 h 112"/>
                    <a:gd name="T112" fmla="*/ 11 w 81"/>
                    <a:gd name="T113" fmla="*/ 4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81" h="112">
                      <a:moveTo>
                        <a:pt x="11" y="48"/>
                      </a:moveTo>
                      <a:lnTo>
                        <a:pt x="11" y="48"/>
                      </a:lnTo>
                      <a:lnTo>
                        <a:pt x="14" y="48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22" y="52"/>
                      </a:lnTo>
                      <a:lnTo>
                        <a:pt x="22" y="5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22" y="63"/>
                      </a:lnTo>
                      <a:lnTo>
                        <a:pt x="26" y="63"/>
                      </a:lnTo>
                      <a:lnTo>
                        <a:pt x="26" y="63"/>
                      </a:lnTo>
                      <a:lnTo>
                        <a:pt x="26" y="67"/>
                      </a:lnTo>
                      <a:lnTo>
                        <a:pt x="29" y="67"/>
                      </a:lnTo>
                      <a:lnTo>
                        <a:pt x="29" y="67"/>
                      </a:lnTo>
                      <a:lnTo>
                        <a:pt x="26" y="71"/>
                      </a:lnTo>
                      <a:lnTo>
                        <a:pt x="26" y="74"/>
                      </a:lnTo>
                      <a:lnTo>
                        <a:pt x="22" y="82"/>
                      </a:lnTo>
                      <a:lnTo>
                        <a:pt x="22" y="82"/>
                      </a:lnTo>
                      <a:lnTo>
                        <a:pt x="22" y="86"/>
                      </a:lnTo>
                      <a:lnTo>
                        <a:pt x="22" y="89"/>
                      </a:lnTo>
                      <a:lnTo>
                        <a:pt x="22" y="89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26" y="97"/>
                      </a:lnTo>
                      <a:lnTo>
                        <a:pt x="29" y="100"/>
                      </a:lnTo>
                      <a:lnTo>
                        <a:pt x="29" y="104"/>
                      </a:lnTo>
                      <a:lnTo>
                        <a:pt x="29" y="104"/>
                      </a:lnTo>
                      <a:lnTo>
                        <a:pt x="37" y="112"/>
                      </a:lnTo>
                      <a:lnTo>
                        <a:pt x="40" y="112"/>
                      </a:lnTo>
                      <a:lnTo>
                        <a:pt x="40" y="108"/>
                      </a:lnTo>
                      <a:lnTo>
                        <a:pt x="44" y="108"/>
                      </a:lnTo>
                      <a:lnTo>
                        <a:pt x="44" y="108"/>
                      </a:lnTo>
                      <a:lnTo>
                        <a:pt x="48" y="108"/>
                      </a:lnTo>
                      <a:lnTo>
                        <a:pt x="52" y="108"/>
                      </a:lnTo>
                      <a:lnTo>
                        <a:pt x="52" y="104"/>
                      </a:lnTo>
                      <a:lnTo>
                        <a:pt x="55" y="104"/>
                      </a:lnTo>
                      <a:lnTo>
                        <a:pt x="63" y="104"/>
                      </a:lnTo>
                      <a:lnTo>
                        <a:pt x="63" y="100"/>
                      </a:lnTo>
                      <a:lnTo>
                        <a:pt x="66" y="100"/>
                      </a:lnTo>
                      <a:lnTo>
                        <a:pt x="70" y="97"/>
                      </a:lnTo>
                      <a:lnTo>
                        <a:pt x="74" y="100"/>
                      </a:lnTo>
                      <a:lnTo>
                        <a:pt x="77" y="100"/>
                      </a:lnTo>
                      <a:lnTo>
                        <a:pt x="81" y="100"/>
                      </a:lnTo>
                      <a:lnTo>
                        <a:pt x="77" y="97"/>
                      </a:lnTo>
                      <a:lnTo>
                        <a:pt x="77" y="97"/>
                      </a:lnTo>
                      <a:lnTo>
                        <a:pt x="77" y="93"/>
                      </a:lnTo>
                      <a:lnTo>
                        <a:pt x="74" y="93"/>
                      </a:lnTo>
                      <a:lnTo>
                        <a:pt x="74" y="89"/>
                      </a:lnTo>
                      <a:lnTo>
                        <a:pt x="70" y="89"/>
                      </a:lnTo>
                      <a:lnTo>
                        <a:pt x="70" y="86"/>
                      </a:lnTo>
                      <a:lnTo>
                        <a:pt x="70" y="86"/>
                      </a:lnTo>
                      <a:lnTo>
                        <a:pt x="70" y="78"/>
                      </a:lnTo>
                      <a:lnTo>
                        <a:pt x="66" y="78"/>
                      </a:lnTo>
                      <a:lnTo>
                        <a:pt x="66" y="74"/>
                      </a:lnTo>
                      <a:lnTo>
                        <a:pt x="63" y="74"/>
                      </a:lnTo>
                      <a:lnTo>
                        <a:pt x="63" y="74"/>
                      </a:lnTo>
                      <a:lnTo>
                        <a:pt x="63" y="74"/>
                      </a:lnTo>
                      <a:lnTo>
                        <a:pt x="59" y="71"/>
                      </a:lnTo>
                      <a:lnTo>
                        <a:pt x="59" y="67"/>
                      </a:lnTo>
                      <a:lnTo>
                        <a:pt x="59" y="67"/>
                      </a:lnTo>
                      <a:lnTo>
                        <a:pt x="55" y="67"/>
                      </a:lnTo>
                      <a:lnTo>
                        <a:pt x="55" y="63"/>
                      </a:lnTo>
                      <a:lnTo>
                        <a:pt x="59" y="56"/>
                      </a:lnTo>
                      <a:lnTo>
                        <a:pt x="59" y="56"/>
                      </a:lnTo>
                      <a:lnTo>
                        <a:pt x="59" y="52"/>
                      </a:lnTo>
                      <a:lnTo>
                        <a:pt x="63" y="52"/>
                      </a:lnTo>
                      <a:lnTo>
                        <a:pt x="66" y="48"/>
                      </a:lnTo>
                      <a:lnTo>
                        <a:pt x="70" y="45"/>
                      </a:lnTo>
                      <a:lnTo>
                        <a:pt x="70" y="45"/>
                      </a:lnTo>
                      <a:lnTo>
                        <a:pt x="70" y="41"/>
                      </a:lnTo>
                      <a:lnTo>
                        <a:pt x="70" y="41"/>
                      </a:lnTo>
                      <a:lnTo>
                        <a:pt x="70" y="41"/>
                      </a:lnTo>
                      <a:lnTo>
                        <a:pt x="70" y="37"/>
                      </a:lnTo>
                      <a:lnTo>
                        <a:pt x="70" y="34"/>
                      </a:lnTo>
                      <a:lnTo>
                        <a:pt x="66" y="34"/>
                      </a:lnTo>
                      <a:lnTo>
                        <a:pt x="63" y="30"/>
                      </a:lnTo>
                      <a:lnTo>
                        <a:pt x="55" y="26"/>
                      </a:lnTo>
                      <a:lnTo>
                        <a:pt x="52" y="23"/>
                      </a:lnTo>
                      <a:lnTo>
                        <a:pt x="52" y="26"/>
                      </a:lnTo>
                      <a:lnTo>
                        <a:pt x="48" y="26"/>
                      </a:lnTo>
                      <a:lnTo>
                        <a:pt x="44" y="26"/>
                      </a:lnTo>
                      <a:lnTo>
                        <a:pt x="44" y="30"/>
                      </a:lnTo>
                      <a:lnTo>
                        <a:pt x="44" y="26"/>
                      </a:lnTo>
                      <a:lnTo>
                        <a:pt x="44" y="23"/>
                      </a:lnTo>
                      <a:lnTo>
                        <a:pt x="48" y="19"/>
                      </a:lnTo>
                      <a:lnTo>
                        <a:pt x="44" y="15"/>
                      </a:lnTo>
                      <a:lnTo>
                        <a:pt x="40" y="11"/>
                      </a:lnTo>
                      <a:lnTo>
                        <a:pt x="37" y="11"/>
                      </a:lnTo>
                      <a:lnTo>
                        <a:pt x="33" y="4"/>
                      </a:lnTo>
                      <a:lnTo>
                        <a:pt x="29" y="4"/>
                      </a:lnTo>
                      <a:lnTo>
                        <a:pt x="29" y="0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4"/>
                      </a:lnTo>
                      <a:lnTo>
                        <a:pt x="14" y="8"/>
                      </a:lnTo>
                      <a:lnTo>
                        <a:pt x="11" y="8"/>
                      </a:lnTo>
                      <a:lnTo>
                        <a:pt x="7" y="11"/>
                      </a:lnTo>
                      <a:lnTo>
                        <a:pt x="11" y="15"/>
                      </a:lnTo>
                      <a:lnTo>
                        <a:pt x="11" y="19"/>
                      </a:lnTo>
                      <a:lnTo>
                        <a:pt x="14" y="19"/>
                      </a:lnTo>
                      <a:lnTo>
                        <a:pt x="18" y="19"/>
                      </a:lnTo>
                      <a:lnTo>
                        <a:pt x="18" y="23"/>
                      </a:lnTo>
                      <a:lnTo>
                        <a:pt x="11" y="26"/>
                      </a:lnTo>
                      <a:lnTo>
                        <a:pt x="11" y="26"/>
                      </a:lnTo>
                      <a:lnTo>
                        <a:pt x="7" y="26"/>
                      </a:lnTo>
                      <a:lnTo>
                        <a:pt x="3" y="26"/>
                      </a:lnTo>
                      <a:lnTo>
                        <a:pt x="3" y="26"/>
                      </a:lnTo>
                      <a:lnTo>
                        <a:pt x="3" y="30"/>
                      </a:lnTo>
                      <a:lnTo>
                        <a:pt x="0" y="34"/>
                      </a:lnTo>
                      <a:lnTo>
                        <a:pt x="0" y="37"/>
                      </a:lnTo>
                      <a:lnTo>
                        <a:pt x="3" y="45"/>
                      </a:lnTo>
                      <a:lnTo>
                        <a:pt x="11" y="48"/>
                      </a:lnTo>
                      <a:lnTo>
                        <a:pt x="11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0" name="Freeform 181">
                  <a:extLst>
                    <a:ext uri="{FF2B5EF4-FFF2-40B4-BE49-F238E27FC236}">
                      <a16:creationId xmlns:a16="http://schemas.microsoft.com/office/drawing/2014/main" id="{BE0EC094-5DA7-B848-9FC7-DF444D32F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63217" y="2932796"/>
                  <a:ext cx="281773" cy="234167"/>
                </a:xfrm>
                <a:custGeom>
                  <a:avLst/>
                  <a:gdLst>
                    <a:gd name="T0" fmla="*/ 34 w 59"/>
                    <a:gd name="T1" fmla="*/ 49 h 49"/>
                    <a:gd name="T2" fmla="*/ 40 w 59"/>
                    <a:gd name="T3" fmla="*/ 44 h 49"/>
                    <a:gd name="T4" fmla="*/ 42 w 59"/>
                    <a:gd name="T5" fmla="*/ 41 h 49"/>
                    <a:gd name="T6" fmla="*/ 40 w 59"/>
                    <a:gd name="T7" fmla="*/ 37 h 49"/>
                    <a:gd name="T8" fmla="*/ 38 w 59"/>
                    <a:gd name="T9" fmla="*/ 35 h 49"/>
                    <a:gd name="T10" fmla="*/ 45 w 59"/>
                    <a:gd name="T11" fmla="*/ 35 h 49"/>
                    <a:gd name="T12" fmla="*/ 52 w 59"/>
                    <a:gd name="T13" fmla="*/ 33 h 49"/>
                    <a:gd name="T14" fmla="*/ 54 w 59"/>
                    <a:gd name="T15" fmla="*/ 29 h 49"/>
                    <a:gd name="T16" fmla="*/ 54 w 59"/>
                    <a:gd name="T17" fmla="*/ 24 h 49"/>
                    <a:gd name="T18" fmla="*/ 58 w 59"/>
                    <a:gd name="T19" fmla="*/ 22 h 49"/>
                    <a:gd name="T20" fmla="*/ 56 w 59"/>
                    <a:gd name="T21" fmla="*/ 19 h 49"/>
                    <a:gd name="T22" fmla="*/ 59 w 59"/>
                    <a:gd name="T23" fmla="*/ 17 h 49"/>
                    <a:gd name="T24" fmla="*/ 55 w 59"/>
                    <a:gd name="T25" fmla="*/ 16 h 49"/>
                    <a:gd name="T26" fmla="*/ 52 w 59"/>
                    <a:gd name="T27" fmla="*/ 16 h 49"/>
                    <a:gd name="T28" fmla="*/ 55 w 59"/>
                    <a:gd name="T29" fmla="*/ 14 h 49"/>
                    <a:gd name="T30" fmla="*/ 51 w 59"/>
                    <a:gd name="T31" fmla="*/ 12 h 49"/>
                    <a:gd name="T32" fmla="*/ 48 w 59"/>
                    <a:gd name="T33" fmla="*/ 10 h 49"/>
                    <a:gd name="T34" fmla="*/ 46 w 59"/>
                    <a:gd name="T35" fmla="*/ 9 h 49"/>
                    <a:gd name="T36" fmla="*/ 50 w 59"/>
                    <a:gd name="T37" fmla="*/ 8 h 49"/>
                    <a:gd name="T38" fmla="*/ 45 w 59"/>
                    <a:gd name="T39" fmla="*/ 7 h 49"/>
                    <a:gd name="T40" fmla="*/ 39 w 59"/>
                    <a:gd name="T41" fmla="*/ 9 h 49"/>
                    <a:gd name="T42" fmla="*/ 35 w 59"/>
                    <a:gd name="T43" fmla="*/ 10 h 49"/>
                    <a:gd name="T44" fmla="*/ 26 w 59"/>
                    <a:gd name="T45" fmla="*/ 9 h 49"/>
                    <a:gd name="T46" fmla="*/ 23 w 59"/>
                    <a:gd name="T47" fmla="*/ 7 h 49"/>
                    <a:gd name="T48" fmla="*/ 18 w 59"/>
                    <a:gd name="T49" fmla="*/ 5 h 49"/>
                    <a:gd name="T50" fmla="*/ 16 w 59"/>
                    <a:gd name="T51" fmla="*/ 1 h 49"/>
                    <a:gd name="T52" fmla="*/ 14 w 59"/>
                    <a:gd name="T53" fmla="*/ 4 h 49"/>
                    <a:gd name="T54" fmla="*/ 15 w 59"/>
                    <a:gd name="T55" fmla="*/ 5 h 49"/>
                    <a:gd name="T56" fmla="*/ 13 w 59"/>
                    <a:gd name="T57" fmla="*/ 6 h 49"/>
                    <a:gd name="T58" fmla="*/ 9 w 59"/>
                    <a:gd name="T59" fmla="*/ 9 h 49"/>
                    <a:gd name="T60" fmla="*/ 7 w 59"/>
                    <a:gd name="T61" fmla="*/ 14 h 49"/>
                    <a:gd name="T62" fmla="*/ 6 w 59"/>
                    <a:gd name="T63" fmla="*/ 11 h 49"/>
                    <a:gd name="T64" fmla="*/ 7 w 59"/>
                    <a:gd name="T65" fmla="*/ 6 h 49"/>
                    <a:gd name="T66" fmla="*/ 8 w 59"/>
                    <a:gd name="T67" fmla="*/ 4 h 49"/>
                    <a:gd name="T68" fmla="*/ 7 w 59"/>
                    <a:gd name="T69" fmla="*/ 4 h 49"/>
                    <a:gd name="T70" fmla="*/ 3 w 59"/>
                    <a:gd name="T71" fmla="*/ 8 h 49"/>
                    <a:gd name="T72" fmla="*/ 0 w 59"/>
                    <a:gd name="T73" fmla="*/ 13 h 49"/>
                    <a:gd name="T74" fmla="*/ 4 w 59"/>
                    <a:gd name="T75" fmla="*/ 18 h 49"/>
                    <a:gd name="T76" fmla="*/ 4 w 59"/>
                    <a:gd name="T77" fmla="*/ 21 h 49"/>
                    <a:gd name="T78" fmla="*/ 8 w 59"/>
                    <a:gd name="T79" fmla="*/ 22 h 49"/>
                    <a:gd name="T80" fmla="*/ 14 w 59"/>
                    <a:gd name="T81" fmla="*/ 23 h 49"/>
                    <a:gd name="T82" fmla="*/ 20 w 59"/>
                    <a:gd name="T83" fmla="*/ 26 h 49"/>
                    <a:gd name="T84" fmla="*/ 24 w 59"/>
                    <a:gd name="T85" fmla="*/ 26 h 49"/>
                    <a:gd name="T86" fmla="*/ 26 w 59"/>
                    <a:gd name="T87" fmla="*/ 28 h 49"/>
                    <a:gd name="T88" fmla="*/ 24 w 59"/>
                    <a:gd name="T89" fmla="*/ 32 h 49"/>
                    <a:gd name="T90" fmla="*/ 24 w 59"/>
                    <a:gd name="T91" fmla="*/ 36 h 49"/>
                    <a:gd name="T92" fmla="*/ 25 w 59"/>
                    <a:gd name="T93" fmla="*/ 41 h 49"/>
                    <a:gd name="T94" fmla="*/ 26 w 59"/>
                    <a:gd name="T95" fmla="*/ 43 h 49"/>
                    <a:gd name="T96" fmla="*/ 22 w 59"/>
                    <a:gd name="T97" fmla="*/ 1 h 49"/>
                    <a:gd name="T98" fmla="*/ 22 w 59"/>
                    <a:gd name="T99" fmla="*/ 2 h 49"/>
                    <a:gd name="T100" fmla="*/ 20 w 59"/>
                    <a:gd name="T101" fmla="*/ 2 h 49"/>
                    <a:gd name="T102" fmla="*/ 15 w 59"/>
                    <a:gd name="T103" fmla="*/ 0 h 49"/>
                    <a:gd name="T104" fmla="*/ 40 w 59"/>
                    <a:gd name="T105" fmla="*/ 6 h 49"/>
                    <a:gd name="T106" fmla="*/ 41 w 59"/>
                    <a:gd name="T10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9" h="49">
                      <a:moveTo>
                        <a:pt x="27" y="47"/>
                      </a:moveTo>
                      <a:cubicBezTo>
                        <a:pt x="29" y="48"/>
                        <a:pt x="29" y="48"/>
                        <a:pt x="29" y="48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32" y="49"/>
                        <a:pt x="32" y="49"/>
                        <a:pt x="32" y="49"/>
                      </a:cubicBezTo>
                      <a:cubicBezTo>
                        <a:pt x="34" y="49"/>
                        <a:pt x="34" y="49"/>
                        <a:pt x="34" y="49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ubicBezTo>
                        <a:pt x="36" y="47"/>
                        <a:pt x="36" y="47"/>
                        <a:pt x="36" y="47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40" y="44"/>
                        <a:pt x="40" y="44"/>
                        <a:pt x="40" y="44"/>
                      </a:cubicBezTo>
                      <a:cubicBezTo>
                        <a:pt x="41" y="43"/>
                        <a:pt x="41" y="43"/>
                        <a:pt x="41" y="43"/>
                      </a:cubicBezTo>
                      <a:cubicBezTo>
                        <a:pt x="43" y="43"/>
                        <a:pt x="43" y="43"/>
                        <a:pt x="43" y="43"/>
                      </a:cubicBezTo>
                      <a:cubicBezTo>
                        <a:pt x="44" y="43"/>
                        <a:pt x="44" y="43"/>
                        <a:pt x="44" y="43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2" y="41"/>
                        <a:pt x="42" y="41"/>
                        <a:pt x="42" y="41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cubicBezTo>
                        <a:pt x="39" y="41"/>
                        <a:pt x="39" y="41"/>
                        <a:pt x="39" y="41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40" y="37"/>
                        <a:pt x="40" y="37"/>
                        <a:pt x="40" y="37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40" y="35"/>
                        <a:pt x="40" y="35"/>
                        <a:pt x="40" y="35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43" y="35"/>
                        <a:pt x="43" y="35"/>
                        <a:pt x="43" y="35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46" y="35"/>
                        <a:pt x="46" y="35"/>
                        <a:pt x="46" y="35"/>
                      </a:cubicBezTo>
                      <a:cubicBezTo>
                        <a:pt x="48" y="34"/>
                        <a:pt x="48" y="34"/>
                        <a:pt x="48" y="34"/>
                      </a:cubicBezTo>
                      <a:cubicBezTo>
                        <a:pt x="49" y="34"/>
                        <a:pt x="49" y="34"/>
                        <a:pt x="49" y="34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31"/>
                        <a:pt x="56" y="31"/>
                        <a:pt x="56" y="31"/>
                      </a:cubicBezTo>
                      <a:cubicBezTo>
                        <a:pt x="56" y="30"/>
                        <a:pt x="56" y="30"/>
                        <a:pt x="56" y="30"/>
                      </a:cubicBezTo>
                      <a:cubicBezTo>
                        <a:pt x="54" y="29"/>
                        <a:pt x="54" y="29"/>
                        <a:pt x="54" y="29"/>
                      </a:cubicBezTo>
                      <a:cubicBezTo>
                        <a:pt x="53" y="27"/>
                        <a:pt x="53" y="27"/>
                        <a:pt x="53" y="27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4" y="25"/>
                        <a:pt x="54" y="25"/>
                        <a:pt x="54" y="25"/>
                      </a:cubicBez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cubicBezTo>
                        <a:pt x="58" y="23"/>
                        <a:pt x="58" y="23"/>
                        <a:pt x="58" y="23"/>
                      </a:cubicBezTo>
                      <a:cubicBezTo>
                        <a:pt x="58" y="22"/>
                        <a:pt x="58" y="22"/>
                        <a:pt x="58" y="22"/>
                      </a:cubicBezTo>
                      <a:cubicBezTo>
                        <a:pt x="57" y="22"/>
                        <a:pt x="57" y="22"/>
                        <a:pt x="57" y="22"/>
                      </a:cubicBezTo>
                      <a:cubicBezTo>
                        <a:pt x="56" y="22"/>
                        <a:pt x="56" y="22"/>
                        <a:pt x="56" y="22"/>
                      </a:cubicBez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57" y="19"/>
                        <a:pt x="57" y="19"/>
                        <a:pt x="57" y="19"/>
                      </a:cubicBezTo>
                      <a:cubicBezTo>
                        <a:pt x="58" y="18"/>
                        <a:pt x="58" y="18"/>
                        <a:pt x="58" y="18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59" y="17"/>
                        <a:pt x="59" y="17"/>
                        <a:pt x="59" y="17"/>
                      </a:cubicBezTo>
                      <a:cubicBezTo>
                        <a:pt x="58" y="16"/>
                        <a:pt x="58" y="16"/>
                        <a:pt x="58" y="16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6" y="16"/>
                        <a:pt x="56" y="16"/>
                        <a:pt x="56" y="16"/>
                      </a:cubicBezTo>
                      <a:cubicBezTo>
                        <a:pt x="55" y="16"/>
                        <a:pt x="55" y="16"/>
                        <a:pt x="55" y="16"/>
                      </a:cubicBezTo>
                      <a:cubicBezTo>
                        <a:pt x="55" y="16"/>
                        <a:pt x="55" y="16"/>
                        <a:pt x="55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1" y="16"/>
                        <a:pt x="51" y="16"/>
                        <a:pt x="51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4" y="15"/>
                        <a:pt x="54" y="15"/>
                        <a:pt x="54" y="15"/>
                      </a:cubicBezTo>
                      <a:cubicBezTo>
                        <a:pt x="55" y="14"/>
                        <a:pt x="55" y="14"/>
                        <a:pt x="55" y="14"/>
                      </a:cubicBezTo>
                      <a:cubicBezTo>
                        <a:pt x="55" y="14"/>
                        <a:pt x="55" y="14"/>
                        <a:pt x="55" y="14"/>
                      </a:cubicBezTo>
                      <a:cubicBezTo>
                        <a:pt x="54" y="14"/>
                        <a:pt x="54" y="14"/>
                        <a:pt x="54" y="14"/>
                      </a:cubicBezTo>
                      <a:cubicBezTo>
                        <a:pt x="54" y="13"/>
                        <a:pt x="54" y="13"/>
                        <a:pt x="54" y="13"/>
                      </a:cubicBezTo>
                      <a:cubicBezTo>
                        <a:pt x="54" y="13"/>
                        <a:pt x="54" y="13"/>
                        <a:pt x="54" y="13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3" y="8"/>
                        <a:pt x="43" y="8"/>
                        <a:pt x="43" y="8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3" y="26"/>
                        <a:pt x="23" y="26"/>
                        <a:pt x="23" y="26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5" y="26"/>
                        <a:pt x="25" y="26"/>
                        <a:pt x="25" y="26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6" y="29"/>
                        <a:pt x="26" y="29"/>
                        <a:pt x="26" y="29"/>
                      </a:cubicBezTo>
                      <a:cubicBezTo>
                        <a:pt x="25" y="29"/>
                        <a:pt x="25" y="29"/>
                        <a:pt x="25" y="29"/>
                      </a:cubicBezTo>
                      <a:cubicBezTo>
                        <a:pt x="24" y="30"/>
                        <a:pt x="24" y="30"/>
                        <a:pt x="24" y="30"/>
                      </a:cubicBezTo>
                      <a:cubicBezTo>
                        <a:pt x="24" y="30"/>
                        <a:pt x="24" y="30"/>
                        <a:pt x="24" y="30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1"/>
                        <a:pt x="25" y="41"/>
                        <a:pt x="25" y="41"/>
                      </a:cubicBezTo>
                      <a:cubicBezTo>
                        <a:pt x="25" y="41"/>
                        <a:pt x="25" y="41"/>
                        <a:pt x="25" y="41"/>
                      </a:cubicBezTo>
                      <a:cubicBezTo>
                        <a:pt x="25" y="41"/>
                        <a:pt x="25" y="41"/>
                        <a:pt x="25" y="41"/>
                      </a:cubicBezTo>
                      <a:cubicBezTo>
                        <a:pt x="25" y="41"/>
                        <a:pt x="25" y="41"/>
                        <a:pt x="25" y="41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7" y="44"/>
                        <a:pt x="27" y="44"/>
                        <a:pt x="27" y="44"/>
                      </a:cubicBezTo>
                      <a:cubicBezTo>
                        <a:pt x="27" y="46"/>
                        <a:pt x="27" y="46"/>
                        <a:pt x="27" y="46"/>
                      </a:cubicBezTo>
                      <a:cubicBezTo>
                        <a:pt x="28" y="47"/>
                        <a:pt x="28" y="47"/>
                        <a:pt x="28" y="47"/>
                      </a:cubicBezTo>
                      <a:cubicBezTo>
                        <a:pt x="27" y="47"/>
                        <a:pt x="27" y="47"/>
                        <a:pt x="27" y="47"/>
                      </a:cubicBezTo>
                      <a:close/>
                      <a:moveTo>
                        <a:pt x="22" y="1"/>
                      </a:move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1"/>
                        <a:pt x="22" y="1"/>
                        <a:pt x="22" y="1"/>
                      </a:cubicBezTo>
                      <a:close/>
                      <a:moveTo>
                        <a:pt x="19" y="1"/>
                      </a:move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9" y="1"/>
                        <a:pt x="19" y="1"/>
                        <a:pt x="19" y="1"/>
                      </a:cubicBezTo>
                      <a:close/>
                      <a:moveTo>
                        <a:pt x="1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lose/>
                      <a:moveTo>
                        <a:pt x="39" y="7"/>
                      </a:move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39" y="7"/>
                        <a:pt x="39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1" name="Freeform 182">
                  <a:extLst>
                    <a:ext uri="{FF2B5EF4-FFF2-40B4-BE49-F238E27FC236}">
                      <a16:creationId xmlns:a16="http://schemas.microsoft.com/office/drawing/2014/main" id="{9846619C-682D-D347-8B1D-37041DB3E5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9699" y="2932795"/>
                  <a:ext cx="257326" cy="329377"/>
                </a:xfrm>
                <a:custGeom>
                  <a:avLst/>
                  <a:gdLst>
                    <a:gd name="T0" fmla="*/ 163 w 200"/>
                    <a:gd name="T1" fmla="*/ 208 h 256"/>
                    <a:gd name="T2" fmla="*/ 159 w 200"/>
                    <a:gd name="T3" fmla="*/ 186 h 256"/>
                    <a:gd name="T4" fmla="*/ 159 w 200"/>
                    <a:gd name="T5" fmla="*/ 175 h 256"/>
                    <a:gd name="T6" fmla="*/ 174 w 200"/>
                    <a:gd name="T7" fmla="*/ 163 h 256"/>
                    <a:gd name="T8" fmla="*/ 189 w 200"/>
                    <a:gd name="T9" fmla="*/ 160 h 256"/>
                    <a:gd name="T10" fmla="*/ 200 w 200"/>
                    <a:gd name="T11" fmla="*/ 175 h 256"/>
                    <a:gd name="T12" fmla="*/ 193 w 200"/>
                    <a:gd name="T13" fmla="*/ 156 h 256"/>
                    <a:gd name="T14" fmla="*/ 185 w 200"/>
                    <a:gd name="T15" fmla="*/ 152 h 256"/>
                    <a:gd name="T16" fmla="*/ 185 w 200"/>
                    <a:gd name="T17" fmla="*/ 126 h 256"/>
                    <a:gd name="T18" fmla="*/ 185 w 200"/>
                    <a:gd name="T19" fmla="*/ 111 h 256"/>
                    <a:gd name="T20" fmla="*/ 193 w 200"/>
                    <a:gd name="T21" fmla="*/ 97 h 256"/>
                    <a:gd name="T22" fmla="*/ 178 w 200"/>
                    <a:gd name="T23" fmla="*/ 97 h 256"/>
                    <a:gd name="T24" fmla="*/ 167 w 200"/>
                    <a:gd name="T25" fmla="*/ 97 h 256"/>
                    <a:gd name="T26" fmla="*/ 137 w 200"/>
                    <a:gd name="T27" fmla="*/ 86 h 256"/>
                    <a:gd name="T28" fmla="*/ 122 w 200"/>
                    <a:gd name="T29" fmla="*/ 82 h 256"/>
                    <a:gd name="T30" fmla="*/ 111 w 200"/>
                    <a:gd name="T31" fmla="*/ 74 h 256"/>
                    <a:gd name="T32" fmla="*/ 104 w 200"/>
                    <a:gd name="T33" fmla="*/ 52 h 256"/>
                    <a:gd name="T34" fmla="*/ 100 w 200"/>
                    <a:gd name="T35" fmla="*/ 41 h 256"/>
                    <a:gd name="T36" fmla="*/ 111 w 200"/>
                    <a:gd name="T37" fmla="*/ 22 h 256"/>
                    <a:gd name="T38" fmla="*/ 130 w 200"/>
                    <a:gd name="T39" fmla="*/ 11 h 256"/>
                    <a:gd name="T40" fmla="*/ 133 w 200"/>
                    <a:gd name="T41" fmla="*/ 4 h 256"/>
                    <a:gd name="T42" fmla="*/ 122 w 200"/>
                    <a:gd name="T43" fmla="*/ 4 h 256"/>
                    <a:gd name="T44" fmla="*/ 115 w 200"/>
                    <a:gd name="T45" fmla="*/ 8 h 256"/>
                    <a:gd name="T46" fmla="*/ 96 w 200"/>
                    <a:gd name="T47" fmla="*/ 19 h 256"/>
                    <a:gd name="T48" fmla="*/ 82 w 200"/>
                    <a:gd name="T49" fmla="*/ 22 h 256"/>
                    <a:gd name="T50" fmla="*/ 78 w 200"/>
                    <a:gd name="T51" fmla="*/ 26 h 256"/>
                    <a:gd name="T52" fmla="*/ 67 w 200"/>
                    <a:gd name="T53" fmla="*/ 26 h 256"/>
                    <a:gd name="T54" fmla="*/ 59 w 200"/>
                    <a:gd name="T55" fmla="*/ 41 h 256"/>
                    <a:gd name="T56" fmla="*/ 52 w 200"/>
                    <a:gd name="T57" fmla="*/ 48 h 256"/>
                    <a:gd name="T58" fmla="*/ 41 w 200"/>
                    <a:gd name="T59" fmla="*/ 60 h 256"/>
                    <a:gd name="T60" fmla="*/ 37 w 200"/>
                    <a:gd name="T61" fmla="*/ 71 h 256"/>
                    <a:gd name="T62" fmla="*/ 33 w 200"/>
                    <a:gd name="T63" fmla="*/ 63 h 256"/>
                    <a:gd name="T64" fmla="*/ 30 w 200"/>
                    <a:gd name="T65" fmla="*/ 67 h 256"/>
                    <a:gd name="T66" fmla="*/ 19 w 200"/>
                    <a:gd name="T67" fmla="*/ 82 h 256"/>
                    <a:gd name="T68" fmla="*/ 26 w 200"/>
                    <a:gd name="T69" fmla="*/ 93 h 256"/>
                    <a:gd name="T70" fmla="*/ 26 w 200"/>
                    <a:gd name="T71" fmla="*/ 100 h 256"/>
                    <a:gd name="T72" fmla="*/ 26 w 200"/>
                    <a:gd name="T73" fmla="*/ 108 h 256"/>
                    <a:gd name="T74" fmla="*/ 26 w 200"/>
                    <a:gd name="T75" fmla="*/ 126 h 256"/>
                    <a:gd name="T76" fmla="*/ 33 w 200"/>
                    <a:gd name="T77" fmla="*/ 134 h 256"/>
                    <a:gd name="T78" fmla="*/ 22 w 200"/>
                    <a:gd name="T79" fmla="*/ 149 h 256"/>
                    <a:gd name="T80" fmla="*/ 4 w 200"/>
                    <a:gd name="T81" fmla="*/ 167 h 256"/>
                    <a:gd name="T82" fmla="*/ 22 w 200"/>
                    <a:gd name="T83" fmla="*/ 178 h 256"/>
                    <a:gd name="T84" fmla="*/ 37 w 200"/>
                    <a:gd name="T85" fmla="*/ 189 h 256"/>
                    <a:gd name="T86" fmla="*/ 48 w 200"/>
                    <a:gd name="T87" fmla="*/ 186 h 256"/>
                    <a:gd name="T88" fmla="*/ 59 w 200"/>
                    <a:gd name="T89" fmla="*/ 193 h 256"/>
                    <a:gd name="T90" fmla="*/ 74 w 200"/>
                    <a:gd name="T91" fmla="*/ 197 h 256"/>
                    <a:gd name="T92" fmla="*/ 82 w 200"/>
                    <a:gd name="T93" fmla="*/ 208 h 256"/>
                    <a:gd name="T94" fmla="*/ 96 w 200"/>
                    <a:gd name="T95" fmla="*/ 223 h 256"/>
                    <a:gd name="T96" fmla="*/ 104 w 200"/>
                    <a:gd name="T97" fmla="*/ 230 h 256"/>
                    <a:gd name="T98" fmla="*/ 122 w 200"/>
                    <a:gd name="T99" fmla="*/ 226 h 256"/>
                    <a:gd name="T100" fmla="*/ 141 w 200"/>
                    <a:gd name="T101" fmla="*/ 226 h 256"/>
                    <a:gd name="T102" fmla="*/ 137 w 200"/>
                    <a:gd name="T103" fmla="*/ 249 h 256"/>
                    <a:gd name="T104" fmla="*/ 148 w 200"/>
                    <a:gd name="T105" fmla="*/ 256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0" h="256">
                      <a:moveTo>
                        <a:pt x="148" y="256"/>
                      </a:moveTo>
                      <a:lnTo>
                        <a:pt x="152" y="249"/>
                      </a:lnTo>
                      <a:lnTo>
                        <a:pt x="159" y="215"/>
                      </a:lnTo>
                      <a:lnTo>
                        <a:pt x="159" y="215"/>
                      </a:lnTo>
                      <a:lnTo>
                        <a:pt x="163" y="208"/>
                      </a:lnTo>
                      <a:lnTo>
                        <a:pt x="156" y="204"/>
                      </a:lnTo>
                      <a:lnTo>
                        <a:pt x="152" y="201"/>
                      </a:lnTo>
                      <a:lnTo>
                        <a:pt x="148" y="197"/>
                      </a:lnTo>
                      <a:lnTo>
                        <a:pt x="148" y="186"/>
                      </a:lnTo>
                      <a:lnTo>
                        <a:pt x="159" y="186"/>
                      </a:lnTo>
                      <a:lnTo>
                        <a:pt x="163" y="186"/>
                      </a:lnTo>
                      <a:lnTo>
                        <a:pt x="163" y="182"/>
                      </a:lnTo>
                      <a:lnTo>
                        <a:pt x="163" y="182"/>
                      </a:lnTo>
                      <a:lnTo>
                        <a:pt x="163" y="182"/>
                      </a:lnTo>
                      <a:lnTo>
                        <a:pt x="159" y="175"/>
                      </a:lnTo>
                      <a:lnTo>
                        <a:pt x="156" y="175"/>
                      </a:lnTo>
                      <a:lnTo>
                        <a:pt x="152" y="171"/>
                      </a:lnTo>
                      <a:lnTo>
                        <a:pt x="156" y="167"/>
                      </a:lnTo>
                      <a:lnTo>
                        <a:pt x="174" y="167"/>
                      </a:lnTo>
                      <a:lnTo>
                        <a:pt x="174" y="163"/>
                      </a:lnTo>
                      <a:lnTo>
                        <a:pt x="178" y="163"/>
                      </a:lnTo>
                      <a:lnTo>
                        <a:pt x="182" y="167"/>
                      </a:lnTo>
                      <a:lnTo>
                        <a:pt x="182" y="167"/>
                      </a:lnTo>
                      <a:lnTo>
                        <a:pt x="185" y="163"/>
                      </a:lnTo>
                      <a:lnTo>
                        <a:pt x="189" y="160"/>
                      </a:lnTo>
                      <a:lnTo>
                        <a:pt x="189" y="163"/>
                      </a:lnTo>
                      <a:lnTo>
                        <a:pt x="193" y="167"/>
                      </a:lnTo>
                      <a:lnTo>
                        <a:pt x="193" y="171"/>
                      </a:lnTo>
                      <a:lnTo>
                        <a:pt x="193" y="175"/>
                      </a:lnTo>
                      <a:lnTo>
                        <a:pt x="200" y="175"/>
                      </a:lnTo>
                      <a:lnTo>
                        <a:pt x="196" y="171"/>
                      </a:lnTo>
                      <a:lnTo>
                        <a:pt x="196" y="163"/>
                      </a:lnTo>
                      <a:lnTo>
                        <a:pt x="193" y="160"/>
                      </a:lnTo>
                      <a:lnTo>
                        <a:pt x="193" y="156"/>
                      </a:lnTo>
                      <a:lnTo>
                        <a:pt x="193" y="156"/>
                      </a:lnTo>
                      <a:lnTo>
                        <a:pt x="189" y="152"/>
                      </a:lnTo>
                      <a:lnTo>
                        <a:pt x="189" y="152"/>
                      </a:lnTo>
                      <a:lnTo>
                        <a:pt x="189" y="152"/>
                      </a:lnTo>
                      <a:lnTo>
                        <a:pt x="189" y="152"/>
                      </a:lnTo>
                      <a:lnTo>
                        <a:pt x="185" y="152"/>
                      </a:lnTo>
                      <a:lnTo>
                        <a:pt x="185" y="149"/>
                      </a:lnTo>
                      <a:lnTo>
                        <a:pt x="189" y="141"/>
                      </a:lnTo>
                      <a:lnTo>
                        <a:pt x="185" y="134"/>
                      </a:lnTo>
                      <a:lnTo>
                        <a:pt x="185" y="130"/>
                      </a:lnTo>
                      <a:lnTo>
                        <a:pt x="185" y="126"/>
                      </a:lnTo>
                      <a:lnTo>
                        <a:pt x="185" y="123"/>
                      </a:lnTo>
                      <a:lnTo>
                        <a:pt x="185" y="119"/>
                      </a:lnTo>
                      <a:lnTo>
                        <a:pt x="185" y="119"/>
                      </a:lnTo>
                      <a:lnTo>
                        <a:pt x="185" y="111"/>
                      </a:lnTo>
                      <a:lnTo>
                        <a:pt x="185" y="111"/>
                      </a:lnTo>
                      <a:lnTo>
                        <a:pt x="189" y="108"/>
                      </a:lnTo>
                      <a:lnTo>
                        <a:pt x="193" y="108"/>
                      </a:lnTo>
                      <a:lnTo>
                        <a:pt x="193" y="104"/>
                      </a:lnTo>
                      <a:lnTo>
                        <a:pt x="193" y="104"/>
                      </a:lnTo>
                      <a:lnTo>
                        <a:pt x="193" y="97"/>
                      </a:lnTo>
                      <a:lnTo>
                        <a:pt x="189" y="97"/>
                      </a:lnTo>
                      <a:lnTo>
                        <a:pt x="185" y="97"/>
                      </a:lnTo>
                      <a:lnTo>
                        <a:pt x="185" y="97"/>
                      </a:lnTo>
                      <a:lnTo>
                        <a:pt x="182" y="97"/>
                      </a:lnTo>
                      <a:lnTo>
                        <a:pt x="178" y="97"/>
                      </a:lnTo>
                      <a:lnTo>
                        <a:pt x="174" y="97"/>
                      </a:lnTo>
                      <a:lnTo>
                        <a:pt x="174" y="97"/>
                      </a:lnTo>
                      <a:lnTo>
                        <a:pt x="170" y="97"/>
                      </a:lnTo>
                      <a:lnTo>
                        <a:pt x="167" y="97"/>
                      </a:lnTo>
                      <a:lnTo>
                        <a:pt x="167" y="97"/>
                      </a:lnTo>
                      <a:lnTo>
                        <a:pt x="163" y="97"/>
                      </a:lnTo>
                      <a:lnTo>
                        <a:pt x="148" y="86"/>
                      </a:lnTo>
                      <a:lnTo>
                        <a:pt x="148" y="86"/>
                      </a:lnTo>
                      <a:lnTo>
                        <a:pt x="141" y="82"/>
                      </a:lnTo>
                      <a:lnTo>
                        <a:pt x="137" y="86"/>
                      </a:lnTo>
                      <a:lnTo>
                        <a:pt x="137" y="86"/>
                      </a:lnTo>
                      <a:lnTo>
                        <a:pt x="133" y="82"/>
                      </a:lnTo>
                      <a:lnTo>
                        <a:pt x="126" y="82"/>
                      </a:lnTo>
                      <a:lnTo>
                        <a:pt x="126" y="86"/>
                      </a:lnTo>
                      <a:lnTo>
                        <a:pt x="122" y="82"/>
                      </a:lnTo>
                      <a:lnTo>
                        <a:pt x="119" y="82"/>
                      </a:lnTo>
                      <a:lnTo>
                        <a:pt x="115" y="82"/>
                      </a:lnTo>
                      <a:lnTo>
                        <a:pt x="111" y="78"/>
                      </a:lnTo>
                      <a:lnTo>
                        <a:pt x="111" y="74"/>
                      </a:lnTo>
                      <a:lnTo>
                        <a:pt x="111" y="74"/>
                      </a:lnTo>
                      <a:lnTo>
                        <a:pt x="111" y="71"/>
                      </a:lnTo>
                      <a:lnTo>
                        <a:pt x="111" y="71"/>
                      </a:lnTo>
                      <a:lnTo>
                        <a:pt x="111" y="67"/>
                      </a:lnTo>
                      <a:lnTo>
                        <a:pt x="108" y="63"/>
                      </a:lnTo>
                      <a:lnTo>
                        <a:pt x="104" y="52"/>
                      </a:lnTo>
                      <a:lnTo>
                        <a:pt x="100" y="52"/>
                      </a:lnTo>
                      <a:lnTo>
                        <a:pt x="96" y="52"/>
                      </a:lnTo>
                      <a:lnTo>
                        <a:pt x="96" y="48"/>
                      </a:lnTo>
                      <a:lnTo>
                        <a:pt x="100" y="45"/>
                      </a:lnTo>
                      <a:lnTo>
                        <a:pt x="100" y="41"/>
                      </a:lnTo>
                      <a:lnTo>
                        <a:pt x="100" y="37"/>
                      </a:lnTo>
                      <a:lnTo>
                        <a:pt x="100" y="34"/>
                      </a:lnTo>
                      <a:lnTo>
                        <a:pt x="108" y="30"/>
                      </a:lnTo>
                      <a:lnTo>
                        <a:pt x="108" y="26"/>
                      </a:lnTo>
                      <a:lnTo>
                        <a:pt x="111" y="22"/>
                      </a:lnTo>
                      <a:lnTo>
                        <a:pt x="115" y="22"/>
                      </a:lnTo>
                      <a:lnTo>
                        <a:pt x="115" y="19"/>
                      </a:lnTo>
                      <a:lnTo>
                        <a:pt x="122" y="15"/>
                      </a:lnTo>
                      <a:lnTo>
                        <a:pt x="130" y="11"/>
                      </a:lnTo>
                      <a:lnTo>
                        <a:pt x="130" y="11"/>
                      </a:lnTo>
                      <a:lnTo>
                        <a:pt x="130" y="11"/>
                      </a:lnTo>
                      <a:lnTo>
                        <a:pt x="133" y="11"/>
                      </a:lnTo>
                      <a:lnTo>
                        <a:pt x="133" y="8"/>
                      </a:lnTo>
                      <a:lnTo>
                        <a:pt x="133" y="8"/>
                      </a:lnTo>
                      <a:lnTo>
                        <a:pt x="133" y="4"/>
                      </a:lnTo>
                      <a:lnTo>
                        <a:pt x="126" y="0"/>
                      </a:lnTo>
                      <a:lnTo>
                        <a:pt x="126" y="0"/>
                      </a:lnTo>
                      <a:lnTo>
                        <a:pt x="122" y="4"/>
                      </a:lnTo>
                      <a:lnTo>
                        <a:pt x="122" y="4"/>
                      </a:lnTo>
                      <a:lnTo>
                        <a:pt x="122" y="4"/>
                      </a:lnTo>
                      <a:lnTo>
                        <a:pt x="119" y="4"/>
                      </a:lnTo>
                      <a:lnTo>
                        <a:pt x="119" y="4"/>
                      </a:lnTo>
                      <a:lnTo>
                        <a:pt x="115" y="4"/>
                      </a:lnTo>
                      <a:lnTo>
                        <a:pt x="115" y="8"/>
                      </a:lnTo>
                      <a:lnTo>
                        <a:pt x="115" y="8"/>
                      </a:lnTo>
                      <a:lnTo>
                        <a:pt x="115" y="11"/>
                      </a:lnTo>
                      <a:lnTo>
                        <a:pt x="108" y="11"/>
                      </a:lnTo>
                      <a:lnTo>
                        <a:pt x="104" y="15"/>
                      </a:lnTo>
                      <a:lnTo>
                        <a:pt x="100" y="19"/>
                      </a:lnTo>
                      <a:lnTo>
                        <a:pt x="96" y="19"/>
                      </a:lnTo>
                      <a:lnTo>
                        <a:pt x="89" y="19"/>
                      </a:lnTo>
                      <a:lnTo>
                        <a:pt x="85" y="19"/>
                      </a:lnTo>
                      <a:lnTo>
                        <a:pt x="82" y="19"/>
                      </a:lnTo>
                      <a:lnTo>
                        <a:pt x="82" y="22"/>
                      </a:lnTo>
                      <a:lnTo>
                        <a:pt x="82" y="22"/>
                      </a:lnTo>
                      <a:lnTo>
                        <a:pt x="82" y="26"/>
                      </a:lnTo>
                      <a:lnTo>
                        <a:pt x="82" y="30"/>
                      </a:lnTo>
                      <a:lnTo>
                        <a:pt x="78" y="26"/>
                      </a:lnTo>
                      <a:lnTo>
                        <a:pt x="78" y="26"/>
                      </a:lnTo>
                      <a:lnTo>
                        <a:pt x="78" y="26"/>
                      </a:lnTo>
                      <a:lnTo>
                        <a:pt x="82" y="22"/>
                      </a:lnTo>
                      <a:lnTo>
                        <a:pt x="78" y="22"/>
                      </a:lnTo>
                      <a:lnTo>
                        <a:pt x="74" y="22"/>
                      </a:lnTo>
                      <a:lnTo>
                        <a:pt x="71" y="22"/>
                      </a:lnTo>
                      <a:lnTo>
                        <a:pt x="67" y="26"/>
                      </a:lnTo>
                      <a:lnTo>
                        <a:pt x="63" y="26"/>
                      </a:lnTo>
                      <a:lnTo>
                        <a:pt x="63" y="30"/>
                      </a:lnTo>
                      <a:lnTo>
                        <a:pt x="56" y="37"/>
                      </a:lnTo>
                      <a:lnTo>
                        <a:pt x="56" y="41"/>
                      </a:lnTo>
                      <a:lnTo>
                        <a:pt x="59" y="41"/>
                      </a:lnTo>
                      <a:lnTo>
                        <a:pt x="59" y="41"/>
                      </a:lnTo>
                      <a:lnTo>
                        <a:pt x="59" y="45"/>
                      </a:lnTo>
                      <a:lnTo>
                        <a:pt x="59" y="45"/>
                      </a:lnTo>
                      <a:lnTo>
                        <a:pt x="56" y="48"/>
                      </a:lnTo>
                      <a:lnTo>
                        <a:pt x="52" y="48"/>
                      </a:lnTo>
                      <a:lnTo>
                        <a:pt x="52" y="48"/>
                      </a:lnTo>
                      <a:lnTo>
                        <a:pt x="45" y="52"/>
                      </a:lnTo>
                      <a:lnTo>
                        <a:pt x="45" y="52"/>
                      </a:lnTo>
                      <a:lnTo>
                        <a:pt x="41" y="56"/>
                      </a:lnTo>
                      <a:lnTo>
                        <a:pt x="41" y="60"/>
                      </a:lnTo>
                      <a:lnTo>
                        <a:pt x="37" y="60"/>
                      </a:lnTo>
                      <a:lnTo>
                        <a:pt x="37" y="60"/>
                      </a:lnTo>
                      <a:lnTo>
                        <a:pt x="41" y="63"/>
                      </a:lnTo>
                      <a:lnTo>
                        <a:pt x="41" y="67"/>
                      </a:lnTo>
                      <a:lnTo>
                        <a:pt x="37" y="71"/>
                      </a:lnTo>
                      <a:lnTo>
                        <a:pt x="37" y="71"/>
                      </a:lnTo>
                      <a:lnTo>
                        <a:pt x="33" y="67"/>
                      </a:lnTo>
                      <a:lnTo>
                        <a:pt x="33" y="67"/>
                      </a:lnTo>
                      <a:lnTo>
                        <a:pt x="37" y="67"/>
                      </a:lnTo>
                      <a:lnTo>
                        <a:pt x="33" y="63"/>
                      </a:lnTo>
                      <a:lnTo>
                        <a:pt x="33" y="63"/>
                      </a:lnTo>
                      <a:lnTo>
                        <a:pt x="30" y="60"/>
                      </a:lnTo>
                      <a:lnTo>
                        <a:pt x="26" y="60"/>
                      </a:lnTo>
                      <a:lnTo>
                        <a:pt x="30" y="63"/>
                      </a:lnTo>
                      <a:lnTo>
                        <a:pt x="30" y="67"/>
                      </a:lnTo>
                      <a:lnTo>
                        <a:pt x="26" y="71"/>
                      </a:lnTo>
                      <a:lnTo>
                        <a:pt x="26" y="74"/>
                      </a:lnTo>
                      <a:lnTo>
                        <a:pt x="22" y="74"/>
                      </a:lnTo>
                      <a:lnTo>
                        <a:pt x="22" y="74"/>
                      </a:lnTo>
                      <a:lnTo>
                        <a:pt x="19" y="82"/>
                      </a:lnTo>
                      <a:lnTo>
                        <a:pt x="22" y="82"/>
                      </a:lnTo>
                      <a:lnTo>
                        <a:pt x="22" y="86"/>
                      </a:lnTo>
                      <a:lnTo>
                        <a:pt x="22" y="89"/>
                      </a:lnTo>
                      <a:lnTo>
                        <a:pt x="26" y="93"/>
                      </a:lnTo>
                      <a:lnTo>
                        <a:pt x="26" y="93"/>
                      </a:lnTo>
                      <a:lnTo>
                        <a:pt x="30" y="89"/>
                      </a:lnTo>
                      <a:lnTo>
                        <a:pt x="30" y="93"/>
                      </a:lnTo>
                      <a:lnTo>
                        <a:pt x="30" y="97"/>
                      </a:lnTo>
                      <a:lnTo>
                        <a:pt x="26" y="97"/>
                      </a:lnTo>
                      <a:lnTo>
                        <a:pt x="26" y="100"/>
                      </a:lnTo>
                      <a:lnTo>
                        <a:pt x="30" y="100"/>
                      </a:lnTo>
                      <a:lnTo>
                        <a:pt x="30" y="104"/>
                      </a:lnTo>
                      <a:lnTo>
                        <a:pt x="26" y="108"/>
                      </a:lnTo>
                      <a:lnTo>
                        <a:pt x="26" y="108"/>
                      </a:lnTo>
                      <a:lnTo>
                        <a:pt x="26" y="108"/>
                      </a:lnTo>
                      <a:lnTo>
                        <a:pt x="30" y="111"/>
                      </a:lnTo>
                      <a:lnTo>
                        <a:pt x="30" y="115"/>
                      </a:lnTo>
                      <a:lnTo>
                        <a:pt x="30" y="123"/>
                      </a:lnTo>
                      <a:lnTo>
                        <a:pt x="26" y="126"/>
                      </a:lnTo>
                      <a:lnTo>
                        <a:pt x="26" y="126"/>
                      </a:lnTo>
                      <a:lnTo>
                        <a:pt x="26" y="130"/>
                      </a:lnTo>
                      <a:lnTo>
                        <a:pt x="30" y="130"/>
                      </a:lnTo>
                      <a:lnTo>
                        <a:pt x="30" y="130"/>
                      </a:lnTo>
                      <a:lnTo>
                        <a:pt x="33" y="134"/>
                      </a:lnTo>
                      <a:lnTo>
                        <a:pt x="33" y="134"/>
                      </a:lnTo>
                      <a:lnTo>
                        <a:pt x="33" y="134"/>
                      </a:lnTo>
                      <a:lnTo>
                        <a:pt x="33" y="137"/>
                      </a:lnTo>
                      <a:lnTo>
                        <a:pt x="30" y="141"/>
                      </a:lnTo>
                      <a:lnTo>
                        <a:pt x="26" y="145"/>
                      </a:lnTo>
                      <a:lnTo>
                        <a:pt x="22" y="149"/>
                      </a:lnTo>
                      <a:lnTo>
                        <a:pt x="19" y="152"/>
                      </a:lnTo>
                      <a:lnTo>
                        <a:pt x="11" y="152"/>
                      </a:lnTo>
                      <a:lnTo>
                        <a:pt x="8" y="156"/>
                      </a:lnTo>
                      <a:lnTo>
                        <a:pt x="4" y="163"/>
                      </a:lnTo>
                      <a:lnTo>
                        <a:pt x="4" y="167"/>
                      </a:lnTo>
                      <a:lnTo>
                        <a:pt x="0" y="171"/>
                      </a:lnTo>
                      <a:lnTo>
                        <a:pt x="8" y="171"/>
                      </a:lnTo>
                      <a:lnTo>
                        <a:pt x="11" y="175"/>
                      </a:lnTo>
                      <a:lnTo>
                        <a:pt x="19" y="178"/>
                      </a:lnTo>
                      <a:lnTo>
                        <a:pt x="22" y="178"/>
                      </a:lnTo>
                      <a:lnTo>
                        <a:pt x="26" y="182"/>
                      </a:lnTo>
                      <a:lnTo>
                        <a:pt x="26" y="186"/>
                      </a:lnTo>
                      <a:lnTo>
                        <a:pt x="26" y="189"/>
                      </a:lnTo>
                      <a:lnTo>
                        <a:pt x="30" y="189"/>
                      </a:lnTo>
                      <a:lnTo>
                        <a:pt x="37" y="189"/>
                      </a:lnTo>
                      <a:lnTo>
                        <a:pt x="37" y="193"/>
                      </a:lnTo>
                      <a:lnTo>
                        <a:pt x="45" y="193"/>
                      </a:lnTo>
                      <a:lnTo>
                        <a:pt x="45" y="193"/>
                      </a:lnTo>
                      <a:lnTo>
                        <a:pt x="45" y="189"/>
                      </a:lnTo>
                      <a:lnTo>
                        <a:pt x="48" y="186"/>
                      </a:lnTo>
                      <a:lnTo>
                        <a:pt x="48" y="186"/>
                      </a:lnTo>
                      <a:lnTo>
                        <a:pt x="56" y="189"/>
                      </a:lnTo>
                      <a:lnTo>
                        <a:pt x="56" y="189"/>
                      </a:lnTo>
                      <a:lnTo>
                        <a:pt x="56" y="193"/>
                      </a:lnTo>
                      <a:lnTo>
                        <a:pt x="59" y="193"/>
                      </a:lnTo>
                      <a:lnTo>
                        <a:pt x="59" y="193"/>
                      </a:lnTo>
                      <a:lnTo>
                        <a:pt x="59" y="193"/>
                      </a:lnTo>
                      <a:lnTo>
                        <a:pt x="63" y="193"/>
                      </a:lnTo>
                      <a:lnTo>
                        <a:pt x="71" y="197"/>
                      </a:lnTo>
                      <a:lnTo>
                        <a:pt x="74" y="197"/>
                      </a:lnTo>
                      <a:lnTo>
                        <a:pt x="74" y="197"/>
                      </a:lnTo>
                      <a:lnTo>
                        <a:pt x="78" y="201"/>
                      </a:lnTo>
                      <a:lnTo>
                        <a:pt x="78" y="204"/>
                      </a:lnTo>
                      <a:lnTo>
                        <a:pt x="82" y="208"/>
                      </a:lnTo>
                      <a:lnTo>
                        <a:pt x="82" y="208"/>
                      </a:lnTo>
                      <a:lnTo>
                        <a:pt x="89" y="212"/>
                      </a:lnTo>
                      <a:lnTo>
                        <a:pt x="93" y="215"/>
                      </a:lnTo>
                      <a:lnTo>
                        <a:pt x="93" y="219"/>
                      </a:lnTo>
                      <a:lnTo>
                        <a:pt x="96" y="219"/>
                      </a:lnTo>
                      <a:lnTo>
                        <a:pt x="96" y="223"/>
                      </a:lnTo>
                      <a:lnTo>
                        <a:pt x="100" y="226"/>
                      </a:lnTo>
                      <a:lnTo>
                        <a:pt x="96" y="226"/>
                      </a:lnTo>
                      <a:lnTo>
                        <a:pt x="100" y="230"/>
                      </a:lnTo>
                      <a:lnTo>
                        <a:pt x="100" y="230"/>
                      </a:lnTo>
                      <a:lnTo>
                        <a:pt x="104" y="230"/>
                      </a:lnTo>
                      <a:lnTo>
                        <a:pt x="108" y="230"/>
                      </a:lnTo>
                      <a:lnTo>
                        <a:pt x="111" y="230"/>
                      </a:lnTo>
                      <a:lnTo>
                        <a:pt x="115" y="230"/>
                      </a:lnTo>
                      <a:lnTo>
                        <a:pt x="119" y="226"/>
                      </a:lnTo>
                      <a:lnTo>
                        <a:pt x="122" y="226"/>
                      </a:lnTo>
                      <a:lnTo>
                        <a:pt x="126" y="230"/>
                      </a:lnTo>
                      <a:lnTo>
                        <a:pt x="133" y="226"/>
                      </a:lnTo>
                      <a:lnTo>
                        <a:pt x="137" y="226"/>
                      </a:lnTo>
                      <a:lnTo>
                        <a:pt x="137" y="226"/>
                      </a:lnTo>
                      <a:lnTo>
                        <a:pt x="141" y="226"/>
                      </a:lnTo>
                      <a:lnTo>
                        <a:pt x="145" y="230"/>
                      </a:lnTo>
                      <a:lnTo>
                        <a:pt x="145" y="230"/>
                      </a:lnTo>
                      <a:lnTo>
                        <a:pt x="148" y="230"/>
                      </a:lnTo>
                      <a:lnTo>
                        <a:pt x="148" y="234"/>
                      </a:lnTo>
                      <a:lnTo>
                        <a:pt x="137" y="249"/>
                      </a:lnTo>
                      <a:lnTo>
                        <a:pt x="137" y="252"/>
                      </a:lnTo>
                      <a:lnTo>
                        <a:pt x="141" y="252"/>
                      </a:lnTo>
                      <a:lnTo>
                        <a:pt x="145" y="249"/>
                      </a:lnTo>
                      <a:lnTo>
                        <a:pt x="148" y="252"/>
                      </a:lnTo>
                      <a:lnTo>
                        <a:pt x="148" y="2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2" name="Freeform 183">
                  <a:extLst>
                    <a:ext uri="{FF2B5EF4-FFF2-40B4-BE49-F238E27FC236}">
                      <a16:creationId xmlns:a16="http://schemas.microsoft.com/office/drawing/2014/main" id="{5F46EBA3-7285-5346-9146-5AEB9A153D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97240" y="3152809"/>
                  <a:ext cx="123517" cy="123517"/>
                </a:xfrm>
                <a:custGeom>
                  <a:avLst/>
                  <a:gdLst>
                    <a:gd name="T0" fmla="*/ 92 w 96"/>
                    <a:gd name="T1" fmla="*/ 22 h 96"/>
                    <a:gd name="T2" fmla="*/ 89 w 96"/>
                    <a:gd name="T3" fmla="*/ 18 h 96"/>
                    <a:gd name="T4" fmla="*/ 81 w 96"/>
                    <a:gd name="T5" fmla="*/ 15 h 96"/>
                    <a:gd name="T6" fmla="*/ 78 w 96"/>
                    <a:gd name="T7" fmla="*/ 18 h 96"/>
                    <a:gd name="T8" fmla="*/ 78 w 96"/>
                    <a:gd name="T9" fmla="*/ 22 h 96"/>
                    <a:gd name="T10" fmla="*/ 70 w 96"/>
                    <a:gd name="T11" fmla="*/ 18 h 96"/>
                    <a:gd name="T12" fmla="*/ 59 w 96"/>
                    <a:gd name="T13" fmla="*/ 18 h 96"/>
                    <a:gd name="T14" fmla="*/ 59 w 96"/>
                    <a:gd name="T15" fmla="*/ 11 h 96"/>
                    <a:gd name="T16" fmla="*/ 52 w 96"/>
                    <a:gd name="T17" fmla="*/ 7 h 96"/>
                    <a:gd name="T18" fmla="*/ 41 w 96"/>
                    <a:gd name="T19" fmla="*/ 0 h 96"/>
                    <a:gd name="T20" fmla="*/ 33 w 96"/>
                    <a:gd name="T21" fmla="*/ 4 h 96"/>
                    <a:gd name="T22" fmla="*/ 22 w 96"/>
                    <a:gd name="T23" fmla="*/ 7 h 96"/>
                    <a:gd name="T24" fmla="*/ 11 w 96"/>
                    <a:gd name="T25" fmla="*/ 11 h 96"/>
                    <a:gd name="T26" fmla="*/ 15 w 96"/>
                    <a:gd name="T27" fmla="*/ 15 h 96"/>
                    <a:gd name="T28" fmla="*/ 15 w 96"/>
                    <a:gd name="T29" fmla="*/ 22 h 96"/>
                    <a:gd name="T30" fmla="*/ 7 w 96"/>
                    <a:gd name="T31" fmla="*/ 30 h 96"/>
                    <a:gd name="T32" fmla="*/ 7 w 96"/>
                    <a:gd name="T33" fmla="*/ 37 h 96"/>
                    <a:gd name="T34" fmla="*/ 0 w 96"/>
                    <a:gd name="T35" fmla="*/ 41 h 96"/>
                    <a:gd name="T36" fmla="*/ 4 w 96"/>
                    <a:gd name="T37" fmla="*/ 44 h 96"/>
                    <a:gd name="T38" fmla="*/ 4 w 96"/>
                    <a:gd name="T39" fmla="*/ 52 h 96"/>
                    <a:gd name="T40" fmla="*/ 0 w 96"/>
                    <a:gd name="T41" fmla="*/ 55 h 96"/>
                    <a:gd name="T42" fmla="*/ 7 w 96"/>
                    <a:gd name="T43" fmla="*/ 59 h 96"/>
                    <a:gd name="T44" fmla="*/ 11 w 96"/>
                    <a:gd name="T45" fmla="*/ 67 h 96"/>
                    <a:gd name="T46" fmla="*/ 15 w 96"/>
                    <a:gd name="T47" fmla="*/ 59 h 96"/>
                    <a:gd name="T48" fmla="*/ 18 w 96"/>
                    <a:gd name="T49" fmla="*/ 55 h 96"/>
                    <a:gd name="T50" fmla="*/ 18 w 96"/>
                    <a:gd name="T51" fmla="*/ 63 h 96"/>
                    <a:gd name="T52" fmla="*/ 18 w 96"/>
                    <a:gd name="T53" fmla="*/ 59 h 96"/>
                    <a:gd name="T54" fmla="*/ 22 w 96"/>
                    <a:gd name="T55" fmla="*/ 63 h 96"/>
                    <a:gd name="T56" fmla="*/ 22 w 96"/>
                    <a:gd name="T57" fmla="*/ 70 h 96"/>
                    <a:gd name="T58" fmla="*/ 15 w 96"/>
                    <a:gd name="T59" fmla="*/ 74 h 96"/>
                    <a:gd name="T60" fmla="*/ 18 w 96"/>
                    <a:gd name="T61" fmla="*/ 81 h 96"/>
                    <a:gd name="T62" fmla="*/ 11 w 96"/>
                    <a:gd name="T63" fmla="*/ 85 h 96"/>
                    <a:gd name="T64" fmla="*/ 15 w 96"/>
                    <a:gd name="T65" fmla="*/ 89 h 96"/>
                    <a:gd name="T66" fmla="*/ 18 w 96"/>
                    <a:gd name="T67" fmla="*/ 89 h 96"/>
                    <a:gd name="T68" fmla="*/ 29 w 96"/>
                    <a:gd name="T69" fmla="*/ 89 h 96"/>
                    <a:gd name="T70" fmla="*/ 33 w 96"/>
                    <a:gd name="T71" fmla="*/ 96 h 96"/>
                    <a:gd name="T72" fmla="*/ 52 w 96"/>
                    <a:gd name="T73" fmla="*/ 70 h 96"/>
                    <a:gd name="T74" fmla="*/ 70 w 96"/>
                    <a:gd name="T75" fmla="*/ 63 h 96"/>
                    <a:gd name="T76" fmla="*/ 89 w 96"/>
                    <a:gd name="T77" fmla="*/ 48 h 96"/>
                    <a:gd name="T78" fmla="*/ 96 w 96"/>
                    <a:gd name="T79" fmla="*/ 41 h 96"/>
                    <a:gd name="T80" fmla="*/ 96 w 96"/>
                    <a:gd name="T81" fmla="*/ 33 h 96"/>
                    <a:gd name="T82" fmla="*/ 92 w 96"/>
                    <a:gd name="T83" fmla="*/ 26 h 96"/>
                    <a:gd name="T84" fmla="*/ 92 w 96"/>
                    <a:gd name="T85" fmla="*/ 22 h 96"/>
                    <a:gd name="T86" fmla="*/ 92 w 96"/>
                    <a:gd name="T87" fmla="*/ 22 h 96"/>
                    <a:gd name="T88" fmla="*/ 11 w 96"/>
                    <a:gd name="T89" fmla="*/ 70 h 96"/>
                    <a:gd name="T90" fmla="*/ 15 w 96"/>
                    <a:gd name="T91" fmla="*/ 63 h 96"/>
                    <a:gd name="T92" fmla="*/ 15 w 96"/>
                    <a:gd name="T93" fmla="*/ 67 h 96"/>
                    <a:gd name="T94" fmla="*/ 15 w 96"/>
                    <a:gd name="T95" fmla="*/ 70 h 96"/>
                    <a:gd name="T96" fmla="*/ 11 w 96"/>
                    <a:gd name="T97" fmla="*/ 7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6" h="96">
                      <a:moveTo>
                        <a:pt x="92" y="22"/>
                      </a:moveTo>
                      <a:lnTo>
                        <a:pt x="92" y="22"/>
                      </a:lnTo>
                      <a:lnTo>
                        <a:pt x="89" y="22"/>
                      </a:lnTo>
                      <a:lnTo>
                        <a:pt x="89" y="18"/>
                      </a:lnTo>
                      <a:lnTo>
                        <a:pt x="89" y="18"/>
                      </a:lnTo>
                      <a:lnTo>
                        <a:pt x="81" y="15"/>
                      </a:lnTo>
                      <a:lnTo>
                        <a:pt x="81" y="15"/>
                      </a:lnTo>
                      <a:lnTo>
                        <a:pt x="78" y="18"/>
                      </a:lnTo>
                      <a:lnTo>
                        <a:pt x="78" y="22"/>
                      </a:lnTo>
                      <a:lnTo>
                        <a:pt x="78" y="22"/>
                      </a:lnTo>
                      <a:lnTo>
                        <a:pt x="70" y="22"/>
                      </a:lnTo>
                      <a:lnTo>
                        <a:pt x="70" y="18"/>
                      </a:lnTo>
                      <a:lnTo>
                        <a:pt x="63" y="18"/>
                      </a:lnTo>
                      <a:lnTo>
                        <a:pt x="59" y="18"/>
                      </a:lnTo>
                      <a:lnTo>
                        <a:pt x="59" y="15"/>
                      </a:lnTo>
                      <a:lnTo>
                        <a:pt x="59" y="11"/>
                      </a:lnTo>
                      <a:lnTo>
                        <a:pt x="55" y="7"/>
                      </a:lnTo>
                      <a:lnTo>
                        <a:pt x="52" y="7"/>
                      </a:lnTo>
                      <a:lnTo>
                        <a:pt x="44" y="4"/>
                      </a:lnTo>
                      <a:lnTo>
                        <a:pt x="41" y="0"/>
                      </a:lnTo>
                      <a:lnTo>
                        <a:pt x="33" y="0"/>
                      </a:lnTo>
                      <a:lnTo>
                        <a:pt x="33" y="4"/>
                      </a:lnTo>
                      <a:lnTo>
                        <a:pt x="29" y="4"/>
                      </a:lnTo>
                      <a:lnTo>
                        <a:pt x="22" y="7"/>
                      </a:lnTo>
                      <a:lnTo>
                        <a:pt x="18" y="7"/>
                      </a:lnTo>
                      <a:lnTo>
                        <a:pt x="11" y="11"/>
                      </a:lnTo>
                      <a:lnTo>
                        <a:pt x="15" y="15"/>
                      </a:lnTo>
                      <a:lnTo>
                        <a:pt x="15" y="15"/>
                      </a:lnTo>
                      <a:lnTo>
                        <a:pt x="15" y="18"/>
                      </a:lnTo>
                      <a:lnTo>
                        <a:pt x="15" y="22"/>
                      </a:lnTo>
                      <a:lnTo>
                        <a:pt x="11" y="30"/>
                      </a:lnTo>
                      <a:lnTo>
                        <a:pt x="7" y="30"/>
                      </a:lnTo>
                      <a:lnTo>
                        <a:pt x="11" y="33"/>
                      </a:lnTo>
                      <a:lnTo>
                        <a:pt x="7" y="37"/>
                      </a:lnTo>
                      <a:lnTo>
                        <a:pt x="4" y="37"/>
                      </a:lnTo>
                      <a:lnTo>
                        <a:pt x="0" y="41"/>
                      </a:lnTo>
                      <a:lnTo>
                        <a:pt x="4" y="44"/>
                      </a:lnTo>
                      <a:lnTo>
                        <a:pt x="4" y="44"/>
                      </a:lnTo>
                      <a:lnTo>
                        <a:pt x="4" y="48"/>
                      </a:lnTo>
                      <a:lnTo>
                        <a:pt x="4" y="52"/>
                      </a:lnTo>
                      <a:lnTo>
                        <a:pt x="0" y="55"/>
                      </a:lnTo>
                      <a:lnTo>
                        <a:pt x="0" y="55"/>
                      </a:lnTo>
                      <a:lnTo>
                        <a:pt x="4" y="59"/>
                      </a:lnTo>
                      <a:lnTo>
                        <a:pt x="7" y="59"/>
                      </a:lnTo>
                      <a:lnTo>
                        <a:pt x="7" y="63"/>
                      </a:lnTo>
                      <a:lnTo>
                        <a:pt x="11" y="67"/>
                      </a:lnTo>
                      <a:lnTo>
                        <a:pt x="11" y="63"/>
                      </a:lnTo>
                      <a:lnTo>
                        <a:pt x="15" y="59"/>
                      </a:lnTo>
                      <a:lnTo>
                        <a:pt x="15" y="59"/>
                      </a:lnTo>
                      <a:lnTo>
                        <a:pt x="18" y="55"/>
                      </a:lnTo>
                      <a:lnTo>
                        <a:pt x="18" y="59"/>
                      </a:lnTo>
                      <a:lnTo>
                        <a:pt x="18" y="63"/>
                      </a:lnTo>
                      <a:lnTo>
                        <a:pt x="18" y="59"/>
                      </a:lnTo>
                      <a:lnTo>
                        <a:pt x="18" y="59"/>
                      </a:lnTo>
                      <a:lnTo>
                        <a:pt x="18" y="59"/>
                      </a:lnTo>
                      <a:lnTo>
                        <a:pt x="22" y="63"/>
                      </a:lnTo>
                      <a:lnTo>
                        <a:pt x="18" y="67"/>
                      </a:lnTo>
                      <a:lnTo>
                        <a:pt x="22" y="70"/>
                      </a:lnTo>
                      <a:lnTo>
                        <a:pt x="18" y="74"/>
                      </a:lnTo>
                      <a:lnTo>
                        <a:pt x="15" y="74"/>
                      </a:lnTo>
                      <a:lnTo>
                        <a:pt x="15" y="78"/>
                      </a:lnTo>
                      <a:lnTo>
                        <a:pt x="18" y="81"/>
                      </a:lnTo>
                      <a:lnTo>
                        <a:pt x="15" y="81"/>
                      </a:lnTo>
                      <a:lnTo>
                        <a:pt x="11" y="85"/>
                      </a:lnTo>
                      <a:lnTo>
                        <a:pt x="11" y="89"/>
                      </a:lnTo>
                      <a:lnTo>
                        <a:pt x="15" y="89"/>
                      </a:lnTo>
                      <a:lnTo>
                        <a:pt x="18" y="85"/>
                      </a:lnTo>
                      <a:lnTo>
                        <a:pt x="18" y="89"/>
                      </a:lnTo>
                      <a:lnTo>
                        <a:pt x="26" y="89"/>
                      </a:lnTo>
                      <a:lnTo>
                        <a:pt x="29" y="89"/>
                      </a:lnTo>
                      <a:lnTo>
                        <a:pt x="33" y="96"/>
                      </a:lnTo>
                      <a:lnTo>
                        <a:pt x="33" y="96"/>
                      </a:lnTo>
                      <a:lnTo>
                        <a:pt x="37" y="93"/>
                      </a:lnTo>
                      <a:lnTo>
                        <a:pt x="52" y="70"/>
                      </a:lnTo>
                      <a:lnTo>
                        <a:pt x="52" y="67"/>
                      </a:lnTo>
                      <a:lnTo>
                        <a:pt x="70" y="63"/>
                      </a:lnTo>
                      <a:lnTo>
                        <a:pt x="78" y="59"/>
                      </a:lnTo>
                      <a:lnTo>
                        <a:pt x="89" y="48"/>
                      </a:lnTo>
                      <a:lnTo>
                        <a:pt x="92" y="41"/>
                      </a:lnTo>
                      <a:lnTo>
                        <a:pt x="96" y="41"/>
                      </a:lnTo>
                      <a:lnTo>
                        <a:pt x="96" y="37"/>
                      </a:lnTo>
                      <a:lnTo>
                        <a:pt x="96" y="33"/>
                      </a:lnTo>
                      <a:lnTo>
                        <a:pt x="96" y="30"/>
                      </a:lnTo>
                      <a:lnTo>
                        <a:pt x="92" y="26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2" y="22"/>
                      </a:lnTo>
                      <a:close/>
                      <a:moveTo>
                        <a:pt x="11" y="70"/>
                      </a:moveTo>
                      <a:lnTo>
                        <a:pt x="11" y="70"/>
                      </a:lnTo>
                      <a:lnTo>
                        <a:pt x="15" y="67"/>
                      </a:lnTo>
                      <a:lnTo>
                        <a:pt x="15" y="63"/>
                      </a:lnTo>
                      <a:lnTo>
                        <a:pt x="15" y="63"/>
                      </a:lnTo>
                      <a:lnTo>
                        <a:pt x="15" y="67"/>
                      </a:lnTo>
                      <a:lnTo>
                        <a:pt x="15" y="67"/>
                      </a:lnTo>
                      <a:lnTo>
                        <a:pt x="15" y="70"/>
                      </a:lnTo>
                      <a:lnTo>
                        <a:pt x="11" y="70"/>
                      </a:lnTo>
                      <a:lnTo>
                        <a:pt x="11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3" name="Freeform 184">
                  <a:extLst>
                    <a:ext uri="{FF2B5EF4-FFF2-40B4-BE49-F238E27FC236}">
                      <a16:creationId xmlns:a16="http://schemas.microsoft.com/office/drawing/2014/main" id="{C16C3F16-D422-8B41-A6EE-66D2B8AAB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92095" y="3181115"/>
                  <a:ext cx="271480" cy="362830"/>
                </a:xfrm>
                <a:custGeom>
                  <a:avLst/>
                  <a:gdLst>
                    <a:gd name="T0" fmla="*/ 193 w 211"/>
                    <a:gd name="T1" fmla="*/ 167 h 282"/>
                    <a:gd name="T2" fmla="*/ 182 w 211"/>
                    <a:gd name="T3" fmla="*/ 167 h 282"/>
                    <a:gd name="T4" fmla="*/ 182 w 211"/>
                    <a:gd name="T5" fmla="*/ 148 h 282"/>
                    <a:gd name="T6" fmla="*/ 167 w 211"/>
                    <a:gd name="T7" fmla="*/ 152 h 282"/>
                    <a:gd name="T8" fmla="*/ 148 w 211"/>
                    <a:gd name="T9" fmla="*/ 141 h 282"/>
                    <a:gd name="T10" fmla="*/ 126 w 211"/>
                    <a:gd name="T11" fmla="*/ 126 h 282"/>
                    <a:gd name="T12" fmla="*/ 122 w 211"/>
                    <a:gd name="T13" fmla="*/ 115 h 282"/>
                    <a:gd name="T14" fmla="*/ 126 w 211"/>
                    <a:gd name="T15" fmla="*/ 104 h 282"/>
                    <a:gd name="T16" fmla="*/ 133 w 211"/>
                    <a:gd name="T17" fmla="*/ 97 h 282"/>
                    <a:gd name="T18" fmla="*/ 137 w 211"/>
                    <a:gd name="T19" fmla="*/ 82 h 282"/>
                    <a:gd name="T20" fmla="*/ 148 w 211"/>
                    <a:gd name="T21" fmla="*/ 71 h 282"/>
                    <a:gd name="T22" fmla="*/ 170 w 211"/>
                    <a:gd name="T23" fmla="*/ 63 h 282"/>
                    <a:gd name="T24" fmla="*/ 178 w 211"/>
                    <a:gd name="T25" fmla="*/ 63 h 282"/>
                    <a:gd name="T26" fmla="*/ 185 w 211"/>
                    <a:gd name="T27" fmla="*/ 63 h 282"/>
                    <a:gd name="T28" fmla="*/ 174 w 211"/>
                    <a:gd name="T29" fmla="*/ 59 h 282"/>
                    <a:gd name="T30" fmla="*/ 182 w 211"/>
                    <a:gd name="T31" fmla="*/ 37 h 282"/>
                    <a:gd name="T32" fmla="*/ 174 w 211"/>
                    <a:gd name="T33" fmla="*/ 33 h 282"/>
                    <a:gd name="T34" fmla="*/ 156 w 211"/>
                    <a:gd name="T35" fmla="*/ 33 h 282"/>
                    <a:gd name="T36" fmla="*/ 141 w 211"/>
                    <a:gd name="T37" fmla="*/ 37 h 282"/>
                    <a:gd name="T38" fmla="*/ 137 w 211"/>
                    <a:gd name="T39" fmla="*/ 33 h 282"/>
                    <a:gd name="T40" fmla="*/ 130 w 211"/>
                    <a:gd name="T41" fmla="*/ 22 h 282"/>
                    <a:gd name="T42" fmla="*/ 115 w 211"/>
                    <a:gd name="T43" fmla="*/ 11 h 282"/>
                    <a:gd name="T44" fmla="*/ 108 w 211"/>
                    <a:gd name="T45" fmla="*/ 4 h 282"/>
                    <a:gd name="T46" fmla="*/ 96 w 211"/>
                    <a:gd name="T47" fmla="*/ 0 h 282"/>
                    <a:gd name="T48" fmla="*/ 100 w 211"/>
                    <a:gd name="T49" fmla="*/ 15 h 282"/>
                    <a:gd name="T50" fmla="*/ 82 w 211"/>
                    <a:gd name="T51" fmla="*/ 37 h 282"/>
                    <a:gd name="T52" fmla="*/ 41 w 211"/>
                    <a:gd name="T53" fmla="*/ 71 h 282"/>
                    <a:gd name="T54" fmla="*/ 30 w 211"/>
                    <a:gd name="T55" fmla="*/ 67 h 282"/>
                    <a:gd name="T56" fmla="*/ 15 w 211"/>
                    <a:gd name="T57" fmla="*/ 67 h 282"/>
                    <a:gd name="T58" fmla="*/ 19 w 211"/>
                    <a:gd name="T59" fmla="*/ 56 h 282"/>
                    <a:gd name="T60" fmla="*/ 8 w 211"/>
                    <a:gd name="T61" fmla="*/ 59 h 282"/>
                    <a:gd name="T62" fmla="*/ 0 w 211"/>
                    <a:gd name="T63" fmla="*/ 71 h 282"/>
                    <a:gd name="T64" fmla="*/ 0 w 211"/>
                    <a:gd name="T65" fmla="*/ 78 h 282"/>
                    <a:gd name="T66" fmla="*/ 4 w 211"/>
                    <a:gd name="T67" fmla="*/ 89 h 282"/>
                    <a:gd name="T68" fmla="*/ 4 w 211"/>
                    <a:gd name="T69" fmla="*/ 97 h 282"/>
                    <a:gd name="T70" fmla="*/ 26 w 211"/>
                    <a:gd name="T71" fmla="*/ 104 h 282"/>
                    <a:gd name="T72" fmla="*/ 33 w 211"/>
                    <a:gd name="T73" fmla="*/ 119 h 282"/>
                    <a:gd name="T74" fmla="*/ 45 w 211"/>
                    <a:gd name="T75" fmla="*/ 134 h 282"/>
                    <a:gd name="T76" fmla="*/ 52 w 211"/>
                    <a:gd name="T77" fmla="*/ 148 h 282"/>
                    <a:gd name="T78" fmla="*/ 59 w 211"/>
                    <a:gd name="T79" fmla="*/ 163 h 282"/>
                    <a:gd name="T80" fmla="*/ 63 w 211"/>
                    <a:gd name="T81" fmla="*/ 171 h 282"/>
                    <a:gd name="T82" fmla="*/ 74 w 211"/>
                    <a:gd name="T83" fmla="*/ 186 h 282"/>
                    <a:gd name="T84" fmla="*/ 85 w 211"/>
                    <a:gd name="T85" fmla="*/ 200 h 282"/>
                    <a:gd name="T86" fmla="*/ 85 w 211"/>
                    <a:gd name="T87" fmla="*/ 212 h 282"/>
                    <a:gd name="T88" fmla="*/ 89 w 211"/>
                    <a:gd name="T89" fmla="*/ 215 h 282"/>
                    <a:gd name="T90" fmla="*/ 96 w 211"/>
                    <a:gd name="T91" fmla="*/ 223 h 282"/>
                    <a:gd name="T92" fmla="*/ 108 w 211"/>
                    <a:gd name="T93" fmla="*/ 230 h 282"/>
                    <a:gd name="T94" fmla="*/ 119 w 211"/>
                    <a:gd name="T95" fmla="*/ 237 h 282"/>
                    <a:gd name="T96" fmla="*/ 126 w 211"/>
                    <a:gd name="T97" fmla="*/ 241 h 282"/>
                    <a:gd name="T98" fmla="*/ 133 w 211"/>
                    <a:gd name="T99" fmla="*/ 249 h 282"/>
                    <a:gd name="T100" fmla="*/ 148 w 211"/>
                    <a:gd name="T101" fmla="*/ 256 h 282"/>
                    <a:gd name="T102" fmla="*/ 159 w 211"/>
                    <a:gd name="T103" fmla="*/ 260 h 282"/>
                    <a:gd name="T104" fmla="*/ 170 w 211"/>
                    <a:gd name="T105" fmla="*/ 267 h 282"/>
                    <a:gd name="T106" fmla="*/ 178 w 211"/>
                    <a:gd name="T107" fmla="*/ 275 h 282"/>
                    <a:gd name="T108" fmla="*/ 189 w 211"/>
                    <a:gd name="T109" fmla="*/ 282 h 282"/>
                    <a:gd name="T110" fmla="*/ 200 w 211"/>
                    <a:gd name="T111" fmla="*/ 278 h 282"/>
                    <a:gd name="T112" fmla="*/ 204 w 211"/>
                    <a:gd name="T113" fmla="*/ 267 h 282"/>
                    <a:gd name="T114" fmla="*/ 200 w 211"/>
                    <a:gd name="T115" fmla="*/ 263 h 282"/>
                    <a:gd name="T116" fmla="*/ 211 w 211"/>
                    <a:gd name="T117" fmla="*/ 249 h 282"/>
                    <a:gd name="T118" fmla="*/ 207 w 211"/>
                    <a:gd name="T119" fmla="*/ 230 h 282"/>
                    <a:gd name="T120" fmla="*/ 207 w 211"/>
                    <a:gd name="T121" fmla="*/ 212 h 282"/>
                    <a:gd name="T122" fmla="*/ 211 w 211"/>
                    <a:gd name="T123" fmla="*/ 189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11" h="282">
                      <a:moveTo>
                        <a:pt x="196" y="167"/>
                      </a:moveTo>
                      <a:lnTo>
                        <a:pt x="196" y="167"/>
                      </a:lnTo>
                      <a:lnTo>
                        <a:pt x="193" y="167"/>
                      </a:lnTo>
                      <a:lnTo>
                        <a:pt x="193" y="167"/>
                      </a:lnTo>
                      <a:lnTo>
                        <a:pt x="189" y="167"/>
                      </a:lnTo>
                      <a:lnTo>
                        <a:pt x="185" y="167"/>
                      </a:lnTo>
                      <a:lnTo>
                        <a:pt x="182" y="167"/>
                      </a:lnTo>
                      <a:lnTo>
                        <a:pt x="182" y="167"/>
                      </a:lnTo>
                      <a:lnTo>
                        <a:pt x="182" y="163"/>
                      </a:lnTo>
                      <a:lnTo>
                        <a:pt x="178" y="152"/>
                      </a:lnTo>
                      <a:lnTo>
                        <a:pt x="178" y="148"/>
                      </a:lnTo>
                      <a:lnTo>
                        <a:pt x="182" y="148"/>
                      </a:lnTo>
                      <a:lnTo>
                        <a:pt x="182" y="145"/>
                      </a:lnTo>
                      <a:lnTo>
                        <a:pt x="178" y="141"/>
                      </a:lnTo>
                      <a:lnTo>
                        <a:pt x="174" y="145"/>
                      </a:lnTo>
                      <a:lnTo>
                        <a:pt x="167" y="152"/>
                      </a:lnTo>
                      <a:lnTo>
                        <a:pt x="159" y="152"/>
                      </a:lnTo>
                      <a:lnTo>
                        <a:pt x="152" y="152"/>
                      </a:lnTo>
                      <a:lnTo>
                        <a:pt x="152" y="145"/>
                      </a:lnTo>
                      <a:lnTo>
                        <a:pt x="148" y="141"/>
                      </a:lnTo>
                      <a:lnTo>
                        <a:pt x="141" y="141"/>
                      </a:lnTo>
                      <a:lnTo>
                        <a:pt x="130" y="141"/>
                      </a:lnTo>
                      <a:lnTo>
                        <a:pt x="137" y="137"/>
                      </a:lnTo>
                      <a:lnTo>
                        <a:pt x="126" y="126"/>
                      </a:lnTo>
                      <a:lnTo>
                        <a:pt x="122" y="123"/>
                      </a:lnTo>
                      <a:lnTo>
                        <a:pt x="122" y="119"/>
                      </a:lnTo>
                      <a:lnTo>
                        <a:pt x="122" y="115"/>
                      </a:lnTo>
                      <a:lnTo>
                        <a:pt x="122" y="115"/>
                      </a:lnTo>
                      <a:lnTo>
                        <a:pt x="126" y="111"/>
                      </a:lnTo>
                      <a:lnTo>
                        <a:pt x="122" y="108"/>
                      </a:lnTo>
                      <a:lnTo>
                        <a:pt x="126" y="108"/>
                      </a:lnTo>
                      <a:lnTo>
                        <a:pt x="126" y="104"/>
                      </a:lnTo>
                      <a:lnTo>
                        <a:pt x="130" y="100"/>
                      </a:lnTo>
                      <a:lnTo>
                        <a:pt x="133" y="100"/>
                      </a:lnTo>
                      <a:lnTo>
                        <a:pt x="133" y="100"/>
                      </a:lnTo>
                      <a:lnTo>
                        <a:pt x="133" y="97"/>
                      </a:lnTo>
                      <a:lnTo>
                        <a:pt x="133" y="93"/>
                      </a:lnTo>
                      <a:lnTo>
                        <a:pt x="137" y="85"/>
                      </a:lnTo>
                      <a:lnTo>
                        <a:pt x="137" y="85"/>
                      </a:lnTo>
                      <a:lnTo>
                        <a:pt x="137" y="82"/>
                      </a:lnTo>
                      <a:lnTo>
                        <a:pt x="137" y="78"/>
                      </a:lnTo>
                      <a:lnTo>
                        <a:pt x="141" y="78"/>
                      </a:lnTo>
                      <a:lnTo>
                        <a:pt x="145" y="74"/>
                      </a:lnTo>
                      <a:lnTo>
                        <a:pt x="148" y="71"/>
                      </a:lnTo>
                      <a:lnTo>
                        <a:pt x="148" y="71"/>
                      </a:lnTo>
                      <a:lnTo>
                        <a:pt x="152" y="71"/>
                      </a:lnTo>
                      <a:lnTo>
                        <a:pt x="159" y="67"/>
                      </a:lnTo>
                      <a:lnTo>
                        <a:pt x="170" y="63"/>
                      </a:lnTo>
                      <a:lnTo>
                        <a:pt x="170" y="63"/>
                      </a:lnTo>
                      <a:lnTo>
                        <a:pt x="174" y="63"/>
                      </a:lnTo>
                      <a:lnTo>
                        <a:pt x="178" y="63"/>
                      </a:lnTo>
                      <a:lnTo>
                        <a:pt x="178" y="63"/>
                      </a:lnTo>
                      <a:lnTo>
                        <a:pt x="182" y="63"/>
                      </a:lnTo>
                      <a:lnTo>
                        <a:pt x="182" y="67"/>
                      </a:lnTo>
                      <a:lnTo>
                        <a:pt x="185" y="67"/>
                      </a:lnTo>
                      <a:lnTo>
                        <a:pt x="185" y="63"/>
                      </a:lnTo>
                      <a:lnTo>
                        <a:pt x="185" y="59"/>
                      </a:lnTo>
                      <a:lnTo>
                        <a:pt x="182" y="56"/>
                      </a:lnTo>
                      <a:lnTo>
                        <a:pt x="178" y="59"/>
                      </a:lnTo>
                      <a:lnTo>
                        <a:pt x="174" y="59"/>
                      </a:lnTo>
                      <a:lnTo>
                        <a:pt x="174" y="56"/>
                      </a:lnTo>
                      <a:lnTo>
                        <a:pt x="185" y="41"/>
                      </a:lnTo>
                      <a:lnTo>
                        <a:pt x="185" y="37"/>
                      </a:lnTo>
                      <a:lnTo>
                        <a:pt x="182" y="37"/>
                      </a:lnTo>
                      <a:lnTo>
                        <a:pt x="182" y="37"/>
                      </a:lnTo>
                      <a:lnTo>
                        <a:pt x="178" y="33"/>
                      </a:lnTo>
                      <a:lnTo>
                        <a:pt x="174" y="33"/>
                      </a:lnTo>
                      <a:lnTo>
                        <a:pt x="174" y="33"/>
                      </a:lnTo>
                      <a:lnTo>
                        <a:pt x="170" y="33"/>
                      </a:lnTo>
                      <a:lnTo>
                        <a:pt x="163" y="37"/>
                      </a:lnTo>
                      <a:lnTo>
                        <a:pt x="159" y="33"/>
                      </a:lnTo>
                      <a:lnTo>
                        <a:pt x="156" y="33"/>
                      </a:lnTo>
                      <a:lnTo>
                        <a:pt x="152" y="37"/>
                      </a:lnTo>
                      <a:lnTo>
                        <a:pt x="148" y="37"/>
                      </a:lnTo>
                      <a:lnTo>
                        <a:pt x="145" y="37"/>
                      </a:lnTo>
                      <a:lnTo>
                        <a:pt x="141" y="37"/>
                      </a:lnTo>
                      <a:lnTo>
                        <a:pt x="137" y="37"/>
                      </a:lnTo>
                      <a:lnTo>
                        <a:pt x="137" y="37"/>
                      </a:lnTo>
                      <a:lnTo>
                        <a:pt x="133" y="33"/>
                      </a:lnTo>
                      <a:lnTo>
                        <a:pt x="137" y="33"/>
                      </a:lnTo>
                      <a:lnTo>
                        <a:pt x="133" y="30"/>
                      </a:lnTo>
                      <a:lnTo>
                        <a:pt x="133" y="26"/>
                      </a:lnTo>
                      <a:lnTo>
                        <a:pt x="130" y="26"/>
                      </a:lnTo>
                      <a:lnTo>
                        <a:pt x="130" y="22"/>
                      </a:lnTo>
                      <a:lnTo>
                        <a:pt x="126" y="19"/>
                      </a:lnTo>
                      <a:lnTo>
                        <a:pt x="119" y="15"/>
                      </a:lnTo>
                      <a:lnTo>
                        <a:pt x="119" y="15"/>
                      </a:lnTo>
                      <a:lnTo>
                        <a:pt x="115" y="11"/>
                      </a:lnTo>
                      <a:lnTo>
                        <a:pt x="115" y="8"/>
                      </a:lnTo>
                      <a:lnTo>
                        <a:pt x="111" y="4"/>
                      </a:lnTo>
                      <a:lnTo>
                        <a:pt x="111" y="4"/>
                      </a:lnTo>
                      <a:lnTo>
                        <a:pt x="108" y="4"/>
                      </a:lnTo>
                      <a:lnTo>
                        <a:pt x="100" y="0"/>
                      </a:lnTo>
                      <a:lnTo>
                        <a:pt x="96" y="0"/>
                      </a:lnTo>
                      <a:lnTo>
                        <a:pt x="96" y="0"/>
                      </a:lnTo>
                      <a:lnTo>
                        <a:pt x="96" y="0"/>
                      </a:lnTo>
                      <a:lnTo>
                        <a:pt x="96" y="4"/>
                      </a:lnTo>
                      <a:lnTo>
                        <a:pt x="100" y="8"/>
                      </a:lnTo>
                      <a:lnTo>
                        <a:pt x="100" y="11"/>
                      </a:lnTo>
                      <a:lnTo>
                        <a:pt x="100" y="15"/>
                      </a:lnTo>
                      <a:lnTo>
                        <a:pt x="100" y="19"/>
                      </a:lnTo>
                      <a:lnTo>
                        <a:pt x="96" y="19"/>
                      </a:lnTo>
                      <a:lnTo>
                        <a:pt x="93" y="26"/>
                      </a:lnTo>
                      <a:lnTo>
                        <a:pt x="82" y="37"/>
                      </a:lnTo>
                      <a:lnTo>
                        <a:pt x="74" y="41"/>
                      </a:lnTo>
                      <a:lnTo>
                        <a:pt x="56" y="45"/>
                      </a:lnTo>
                      <a:lnTo>
                        <a:pt x="56" y="48"/>
                      </a:lnTo>
                      <a:lnTo>
                        <a:pt x="41" y="71"/>
                      </a:lnTo>
                      <a:lnTo>
                        <a:pt x="37" y="74"/>
                      </a:lnTo>
                      <a:lnTo>
                        <a:pt x="37" y="74"/>
                      </a:lnTo>
                      <a:lnTo>
                        <a:pt x="33" y="67"/>
                      </a:lnTo>
                      <a:lnTo>
                        <a:pt x="30" y="67"/>
                      </a:lnTo>
                      <a:lnTo>
                        <a:pt x="22" y="67"/>
                      </a:lnTo>
                      <a:lnTo>
                        <a:pt x="22" y="63"/>
                      </a:lnTo>
                      <a:lnTo>
                        <a:pt x="19" y="67"/>
                      </a:lnTo>
                      <a:lnTo>
                        <a:pt x="15" y="67"/>
                      </a:lnTo>
                      <a:lnTo>
                        <a:pt x="15" y="63"/>
                      </a:lnTo>
                      <a:lnTo>
                        <a:pt x="19" y="59"/>
                      </a:lnTo>
                      <a:lnTo>
                        <a:pt x="22" y="59"/>
                      </a:lnTo>
                      <a:lnTo>
                        <a:pt x="19" y="56"/>
                      </a:lnTo>
                      <a:lnTo>
                        <a:pt x="19" y="52"/>
                      </a:lnTo>
                      <a:lnTo>
                        <a:pt x="19" y="52"/>
                      </a:lnTo>
                      <a:lnTo>
                        <a:pt x="11" y="56"/>
                      </a:lnTo>
                      <a:lnTo>
                        <a:pt x="8" y="59"/>
                      </a:lnTo>
                      <a:lnTo>
                        <a:pt x="0" y="63"/>
                      </a:lnTo>
                      <a:lnTo>
                        <a:pt x="0" y="67"/>
                      </a:lnTo>
                      <a:lnTo>
                        <a:pt x="0" y="71"/>
                      </a:lnTo>
                      <a:lnTo>
                        <a:pt x="0" y="71"/>
                      </a:lnTo>
                      <a:lnTo>
                        <a:pt x="0" y="74"/>
                      </a:lnTo>
                      <a:lnTo>
                        <a:pt x="4" y="78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4" y="82"/>
                      </a:lnTo>
                      <a:lnTo>
                        <a:pt x="8" y="85"/>
                      </a:lnTo>
                      <a:lnTo>
                        <a:pt x="4" y="89"/>
                      </a:lnTo>
                      <a:lnTo>
                        <a:pt x="4" y="89"/>
                      </a:lnTo>
                      <a:lnTo>
                        <a:pt x="0" y="89"/>
                      </a:lnTo>
                      <a:lnTo>
                        <a:pt x="0" y="93"/>
                      </a:lnTo>
                      <a:lnTo>
                        <a:pt x="4" y="97"/>
                      </a:lnTo>
                      <a:lnTo>
                        <a:pt x="4" y="97"/>
                      </a:lnTo>
                      <a:lnTo>
                        <a:pt x="11" y="100"/>
                      </a:lnTo>
                      <a:lnTo>
                        <a:pt x="15" y="100"/>
                      </a:lnTo>
                      <a:lnTo>
                        <a:pt x="22" y="104"/>
                      </a:lnTo>
                      <a:lnTo>
                        <a:pt x="26" y="104"/>
                      </a:lnTo>
                      <a:lnTo>
                        <a:pt x="26" y="108"/>
                      </a:lnTo>
                      <a:lnTo>
                        <a:pt x="30" y="111"/>
                      </a:lnTo>
                      <a:lnTo>
                        <a:pt x="30" y="115"/>
                      </a:lnTo>
                      <a:lnTo>
                        <a:pt x="33" y="119"/>
                      </a:lnTo>
                      <a:lnTo>
                        <a:pt x="37" y="123"/>
                      </a:lnTo>
                      <a:lnTo>
                        <a:pt x="41" y="126"/>
                      </a:lnTo>
                      <a:lnTo>
                        <a:pt x="41" y="130"/>
                      </a:lnTo>
                      <a:lnTo>
                        <a:pt x="45" y="134"/>
                      </a:lnTo>
                      <a:lnTo>
                        <a:pt x="45" y="137"/>
                      </a:lnTo>
                      <a:lnTo>
                        <a:pt x="48" y="141"/>
                      </a:lnTo>
                      <a:lnTo>
                        <a:pt x="48" y="145"/>
                      </a:lnTo>
                      <a:lnTo>
                        <a:pt x="52" y="148"/>
                      </a:lnTo>
                      <a:lnTo>
                        <a:pt x="52" y="152"/>
                      </a:lnTo>
                      <a:lnTo>
                        <a:pt x="52" y="152"/>
                      </a:lnTo>
                      <a:lnTo>
                        <a:pt x="56" y="160"/>
                      </a:lnTo>
                      <a:lnTo>
                        <a:pt x="59" y="163"/>
                      </a:lnTo>
                      <a:lnTo>
                        <a:pt x="63" y="167"/>
                      </a:lnTo>
                      <a:lnTo>
                        <a:pt x="63" y="171"/>
                      </a:lnTo>
                      <a:lnTo>
                        <a:pt x="63" y="171"/>
                      </a:lnTo>
                      <a:lnTo>
                        <a:pt x="63" y="171"/>
                      </a:lnTo>
                      <a:lnTo>
                        <a:pt x="70" y="178"/>
                      </a:lnTo>
                      <a:lnTo>
                        <a:pt x="70" y="178"/>
                      </a:lnTo>
                      <a:lnTo>
                        <a:pt x="70" y="182"/>
                      </a:lnTo>
                      <a:lnTo>
                        <a:pt x="74" y="186"/>
                      </a:lnTo>
                      <a:lnTo>
                        <a:pt x="78" y="186"/>
                      </a:lnTo>
                      <a:lnTo>
                        <a:pt x="78" y="189"/>
                      </a:lnTo>
                      <a:lnTo>
                        <a:pt x="82" y="197"/>
                      </a:lnTo>
                      <a:lnTo>
                        <a:pt x="85" y="200"/>
                      </a:lnTo>
                      <a:lnTo>
                        <a:pt x="89" y="208"/>
                      </a:lnTo>
                      <a:lnTo>
                        <a:pt x="89" y="212"/>
                      </a:lnTo>
                      <a:lnTo>
                        <a:pt x="89" y="212"/>
                      </a:lnTo>
                      <a:lnTo>
                        <a:pt x="85" y="212"/>
                      </a:lnTo>
                      <a:lnTo>
                        <a:pt x="85" y="212"/>
                      </a:lnTo>
                      <a:lnTo>
                        <a:pt x="85" y="215"/>
                      </a:lnTo>
                      <a:lnTo>
                        <a:pt x="85" y="215"/>
                      </a:lnTo>
                      <a:lnTo>
                        <a:pt x="89" y="215"/>
                      </a:lnTo>
                      <a:lnTo>
                        <a:pt x="93" y="219"/>
                      </a:lnTo>
                      <a:lnTo>
                        <a:pt x="93" y="219"/>
                      </a:lnTo>
                      <a:lnTo>
                        <a:pt x="93" y="219"/>
                      </a:lnTo>
                      <a:lnTo>
                        <a:pt x="96" y="223"/>
                      </a:lnTo>
                      <a:lnTo>
                        <a:pt x="100" y="226"/>
                      </a:lnTo>
                      <a:lnTo>
                        <a:pt x="100" y="230"/>
                      </a:lnTo>
                      <a:lnTo>
                        <a:pt x="104" y="230"/>
                      </a:lnTo>
                      <a:lnTo>
                        <a:pt x="108" y="230"/>
                      </a:lnTo>
                      <a:lnTo>
                        <a:pt x="108" y="234"/>
                      </a:lnTo>
                      <a:lnTo>
                        <a:pt x="111" y="234"/>
                      </a:lnTo>
                      <a:lnTo>
                        <a:pt x="111" y="237"/>
                      </a:lnTo>
                      <a:lnTo>
                        <a:pt x="119" y="237"/>
                      </a:lnTo>
                      <a:lnTo>
                        <a:pt x="119" y="234"/>
                      </a:lnTo>
                      <a:lnTo>
                        <a:pt x="119" y="237"/>
                      </a:lnTo>
                      <a:lnTo>
                        <a:pt x="119" y="241"/>
                      </a:lnTo>
                      <a:lnTo>
                        <a:pt x="126" y="241"/>
                      </a:lnTo>
                      <a:lnTo>
                        <a:pt x="130" y="245"/>
                      </a:lnTo>
                      <a:lnTo>
                        <a:pt x="130" y="249"/>
                      </a:lnTo>
                      <a:lnTo>
                        <a:pt x="130" y="249"/>
                      </a:lnTo>
                      <a:lnTo>
                        <a:pt x="133" y="249"/>
                      </a:lnTo>
                      <a:lnTo>
                        <a:pt x="137" y="249"/>
                      </a:lnTo>
                      <a:lnTo>
                        <a:pt x="141" y="249"/>
                      </a:lnTo>
                      <a:lnTo>
                        <a:pt x="145" y="252"/>
                      </a:lnTo>
                      <a:lnTo>
                        <a:pt x="148" y="256"/>
                      </a:lnTo>
                      <a:lnTo>
                        <a:pt x="152" y="256"/>
                      </a:lnTo>
                      <a:lnTo>
                        <a:pt x="156" y="256"/>
                      </a:lnTo>
                      <a:lnTo>
                        <a:pt x="156" y="256"/>
                      </a:lnTo>
                      <a:lnTo>
                        <a:pt x="159" y="260"/>
                      </a:lnTo>
                      <a:lnTo>
                        <a:pt x="163" y="263"/>
                      </a:lnTo>
                      <a:lnTo>
                        <a:pt x="167" y="263"/>
                      </a:lnTo>
                      <a:lnTo>
                        <a:pt x="167" y="267"/>
                      </a:lnTo>
                      <a:lnTo>
                        <a:pt x="170" y="267"/>
                      </a:lnTo>
                      <a:lnTo>
                        <a:pt x="170" y="271"/>
                      </a:lnTo>
                      <a:lnTo>
                        <a:pt x="170" y="271"/>
                      </a:lnTo>
                      <a:lnTo>
                        <a:pt x="174" y="271"/>
                      </a:lnTo>
                      <a:lnTo>
                        <a:pt x="178" y="275"/>
                      </a:lnTo>
                      <a:lnTo>
                        <a:pt x="182" y="278"/>
                      </a:lnTo>
                      <a:lnTo>
                        <a:pt x="185" y="282"/>
                      </a:lnTo>
                      <a:lnTo>
                        <a:pt x="189" y="282"/>
                      </a:lnTo>
                      <a:lnTo>
                        <a:pt x="189" y="282"/>
                      </a:lnTo>
                      <a:lnTo>
                        <a:pt x="193" y="282"/>
                      </a:lnTo>
                      <a:lnTo>
                        <a:pt x="196" y="278"/>
                      </a:lnTo>
                      <a:lnTo>
                        <a:pt x="196" y="278"/>
                      </a:lnTo>
                      <a:lnTo>
                        <a:pt x="200" y="278"/>
                      </a:lnTo>
                      <a:lnTo>
                        <a:pt x="204" y="275"/>
                      </a:lnTo>
                      <a:lnTo>
                        <a:pt x="200" y="271"/>
                      </a:lnTo>
                      <a:lnTo>
                        <a:pt x="200" y="271"/>
                      </a:lnTo>
                      <a:lnTo>
                        <a:pt x="204" y="267"/>
                      </a:lnTo>
                      <a:lnTo>
                        <a:pt x="204" y="267"/>
                      </a:lnTo>
                      <a:lnTo>
                        <a:pt x="204" y="267"/>
                      </a:lnTo>
                      <a:lnTo>
                        <a:pt x="204" y="267"/>
                      </a:lnTo>
                      <a:lnTo>
                        <a:pt x="200" y="263"/>
                      </a:lnTo>
                      <a:lnTo>
                        <a:pt x="204" y="260"/>
                      </a:lnTo>
                      <a:lnTo>
                        <a:pt x="207" y="256"/>
                      </a:lnTo>
                      <a:lnTo>
                        <a:pt x="211" y="252"/>
                      </a:lnTo>
                      <a:lnTo>
                        <a:pt x="211" y="249"/>
                      </a:lnTo>
                      <a:lnTo>
                        <a:pt x="207" y="241"/>
                      </a:lnTo>
                      <a:lnTo>
                        <a:pt x="207" y="237"/>
                      </a:lnTo>
                      <a:lnTo>
                        <a:pt x="207" y="234"/>
                      </a:lnTo>
                      <a:lnTo>
                        <a:pt x="207" y="230"/>
                      </a:lnTo>
                      <a:lnTo>
                        <a:pt x="204" y="230"/>
                      </a:lnTo>
                      <a:lnTo>
                        <a:pt x="207" y="226"/>
                      </a:lnTo>
                      <a:lnTo>
                        <a:pt x="207" y="223"/>
                      </a:lnTo>
                      <a:lnTo>
                        <a:pt x="207" y="212"/>
                      </a:lnTo>
                      <a:lnTo>
                        <a:pt x="207" y="208"/>
                      </a:lnTo>
                      <a:lnTo>
                        <a:pt x="207" y="204"/>
                      </a:lnTo>
                      <a:lnTo>
                        <a:pt x="207" y="193"/>
                      </a:lnTo>
                      <a:lnTo>
                        <a:pt x="211" y="189"/>
                      </a:lnTo>
                      <a:lnTo>
                        <a:pt x="211" y="186"/>
                      </a:lnTo>
                      <a:lnTo>
                        <a:pt x="196" y="1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4" name="Freeform 185">
                  <a:extLst>
                    <a:ext uri="{FF2B5EF4-FFF2-40B4-BE49-F238E27FC236}">
                      <a16:creationId xmlns:a16="http://schemas.microsoft.com/office/drawing/2014/main" id="{09B79EB4-7EA2-C349-8EA4-F602E0548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4273" y="3367677"/>
                  <a:ext cx="262473" cy="266333"/>
                </a:xfrm>
                <a:custGeom>
                  <a:avLst/>
                  <a:gdLst>
                    <a:gd name="T0" fmla="*/ 197 w 204"/>
                    <a:gd name="T1" fmla="*/ 152 h 207"/>
                    <a:gd name="T2" fmla="*/ 197 w 204"/>
                    <a:gd name="T3" fmla="*/ 118 h 207"/>
                    <a:gd name="T4" fmla="*/ 186 w 204"/>
                    <a:gd name="T5" fmla="*/ 100 h 207"/>
                    <a:gd name="T6" fmla="*/ 152 w 204"/>
                    <a:gd name="T7" fmla="*/ 85 h 207"/>
                    <a:gd name="T8" fmla="*/ 152 w 204"/>
                    <a:gd name="T9" fmla="*/ 67 h 207"/>
                    <a:gd name="T10" fmla="*/ 134 w 204"/>
                    <a:gd name="T11" fmla="*/ 63 h 207"/>
                    <a:gd name="T12" fmla="*/ 126 w 204"/>
                    <a:gd name="T13" fmla="*/ 55 h 207"/>
                    <a:gd name="T14" fmla="*/ 111 w 204"/>
                    <a:gd name="T15" fmla="*/ 52 h 207"/>
                    <a:gd name="T16" fmla="*/ 97 w 204"/>
                    <a:gd name="T17" fmla="*/ 41 h 207"/>
                    <a:gd name="T18" fmla="*/ 86 w 204"/>
                    <a:gd name="T19" fmla="*/ 41 h 207"/>
                    <a:gd name="T20" fmla="*/ 74 w 204"/>
                    <a:gd name="T21" fmla="*/ 33 h 207"/>
                    <a:gd name="T22" fmla="*/ 71 w 204"/>
                    <a:gd name="T23" fmla="*/ 22 h 207"/>
                    <a:gd name="T24" fmla="*/ 67 w 204"/>
                    <a:gd name="T25" fmla="*/ 7 h 207"/>
                    <a:gd name="T26" fmla="*/ 63 w 204"/>
                    <a:gd name="T27" fmla="*/ 3 h 207"/>
                    <a:gd name="T28" fmla="*/ 52 w 204"/>
                    <a:gd name="T29" fmla="*/ 3 h 207"/>
                    <a:gd name="T30" fmla="*/ 34 w 204"/>
                    <a:gd name="T31" fmla="*/ 15 h 207"/>
                    <a:gd name="T32" fmla="*/ 23 w 204"/>
                    <a:gd name="T33" fmla="*/ 18 h 207"/>
                    <a:gd name="T34" fmla="*/ 11 w 204"/>
                    <a:gd name="T35" fmla="*/ 22 h 207"/>
                    <a:gd name="T36" fmla="*/ 15 w 204"/>
                    <a:gd name="T37" fmla="*/ 44 h 207"/>
                    <a:gd name="T38" fmla="*/ 11 w 204"/>
                    <a:gd name="T39" fmla="*/ 63 h 207"/>
                    <a:gd name="T40" fmla="*/ 11 w 204"/>
                    <a:gd name="T41" fmla="*/ 81 h 207"/>
                    <a:gd name="T42" fmla="*/ 11 w 204"/>
                    <a:gd name="T43" fmla="*/ 89 h 207"/>
                    <a:gd name="T44" fmla="*/ 15 w 204"/>
                    <a:gd name="T45" fmla="*/ 104 h 207"/>
                    <a:gd name="T46" fmla="*/ 8 w 204"/>
                    <a:gd name="T47" fmla="*/ 115 h 207"/>
                    <a:gd name="T48" fmla="*/ 8 w 204"/>
                    <a:gd name="T49" fmla="*/ 122 h 207"/>
                    <a:gd name="T50" fmla="*/ 11 w 204"/>
                    <a:gd name="T51" fmla="*/ 126 h 207"/>
                    <a:gd name="T52" fmla="*/ 15 w 204"/>
                    <a:gd name="T53" fmla="*/ 133 h 207"/>
                    <a:gd name="T54" fmla="*/ 15 w 204"/>
                    <a:gd name="T55" fmla="*/ 144 h 207"/>
                    <a:gd name="T56" fmla="*/ 26 w 204"/>
                    <a:gd name="T57" fmla="*/ 156 h 207"/>
                    <a:gd name="T58" fmla="*/ 23 w 204"/>
                    <a:gd name="T59" fmla="*/ 170 h 207"/>
                    <a:gd name="T60" fmla="*/ 45 w 204"/>
                    <a:gd name="T61" fmla="*/ 207 h 207"/>
                    <a:gd name="T62" fmla="*/ 52 w 204"/>
                    <a:gd name="T63" fmla="*/ 207 h 207"/>
                    <a:gd name="T64" fmla="*/ 56 w 204"/>
                    <a:gd name="T65" fmla="*/ 200 h 207"/>
                    <a:gd name="T66" fmla="*/ 71 w 204"/>
                    <a:gd name="T67" fmla="*/ 196 h 207"/>
                    <a:gd name="T68" fmla="*/ 82 w 204"/>
                    <a:gd name="T69" fmla="*/ 193 h 207"/>
                    <a:gd name="T70" fmla="*/ 93 w 204"/>
                    <a:gd name="T71" fmla="*/ 196 h 207"/>
                    <a:gd name="T72" fmla="*/ 97 w 204"/>
                    <a:gd name="T73" fmla="*/ 204 h 207"/>
                    <a:gd name="T74" fmla="*/ 100 w 204"/>
                    <a:gd name="T75" fmla="*/ 196 h 207"/>
                    <a:gd name="T76" fmla="*/ 119 w 204"/>
                    <a:gd name="T77" fmla="*/ 193 h 207"/>
                    <a:gd name="T78" fmla="*/ 130 w 204"/>
                    <a:gd name="T79" fmla="*/ 182 h 207"/>
                    <a:gd name="T80" fmla="*/ 126 w 204"/>
                    <a:gd name="T81" fmla="*/ 170 h 207"/>
                    <a:gd name="T82" fmla="*/ 134 w 204"/>
                    <a:gd name="T83" fmla="*/ 156 h 207"/>
                    <a:gd name="T84" fmla="*/ 178 w 204"/>
                    <a:gd name="T85" fmla="*/ 148 h 207"/>
                    <a:gd name="T86" fmla="*/ 197 w 204"/>
                    <a:gd name="T87" fmla="*/ 15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04" h="207">
                      <a:moveTo>
                        <a:pt x="197" y="159"/>
                      </a:moveTo>
                      <a:lnTo>
                        <a:pt x="197" y="156"/>
                      </a:lnTo>
                      <a:lnTo>
                        <a:pt x="197" y="152"/>
                      </a:lnTo>
                      <a:lnTo>
                        <a:pt x="204" y="137"/>
                      </a:lnTo>
                      <a:lnTo>
                        <a:pt x="204" y="133"/>
                      </a:lnTo>
                      <a:lnTo>
                        <a:pt x="197" y="118"/>
                      </a:lnTo>
                      <a:lnTo>
                        <a:pt x="186" y="115"/>
                      </a:lnTo>
                      <a:lnTo>
                        <a:pt x="189" y="111"/>
                      </a:lnTo>
                      <a:lnTo>
                        <a:pt x="186" y="100"/>
                      </a:lnTo>
                      <a:lnTo>
                        <a:pt x="156" y="100"/>
                      </a:lnTo>
                      <a:lnTo>
                        <a:pt x="156" y="92"/>
                      </a:lnTo>
                      <a:lnTo>
                        <a:pt x="152" y="85"/>
                      </a:lnTo>
                      <a:lnTo>
                        <a:pt x="152" y="81"/>
                      </a:lnTo>
                      <a:lnTo>
                        <a:pt x="152" y="74"/>
                      </a:lnTo>
                      <a:lnTo>
                        <a:pt x="152" y="67"/>
                      </a:lnTo>
                      <a:lnTo>
                        <a:pt x="152" y="67"/>
                      </a:lnTo>
                      <a:lnTo>
                        <a:pt x="145" y="63"/>
                      </a:lnTo>
                      <a:lnTo>
                        <a:pt x="134" y="63"/>
                      </a:lnTo>
                      <a:lnTo>
                        <a:pt x="130" y="59"/>
                      </a:lnTo>
                      <a:lnTo>
                        <a:pt x="126" y="59"/>
                      </a:lnTo>
                      <a:lnTo>
                        <a:pt x="126" y="55"/>
                      </a:lnTo>
                      <a:lnTo>
                        <a:pt x="123" y="55"/>
                      </a:lnTo>
                      <a:lnTo>
                        <a:pt x="115" y="52"/>
                      </a:lnTo>
                      <a:lnTo>
                        <a:pt x="111" y="52"/>
                      </a:lnTo>
                      <a:lnTo>
                        <a:pt x="108" y="48"/>
                      </a:lnTo>
                      <a:lnTo>
                        <a:pt x="104" y="48"/>
                      </a:lnTo>
                      <a:lnTo>
                        <a:pt x="97" y="41"/>
                      </a:lnTo>
                      <a:lnTo>
                        <a:pt x="89" y="44"/>
                      </a:lnTo>
                      <a:lnTo>
                        <a:pt x="89" y="44"/>
                      </a:lnTo>
                      <a:lnTo>
                        <a:pt x="86" y="41"/>
                      </a:lnTo>
                      <a:lnTo>
                        <a:pt x="78" y="41"/>
                      </a:lnTo>
                      <a:lnTo>
                        <a:pt x="74" y="37"/>
                      </a:lnTo>
                      <a:lnTo>
                        <a:pt x="74" y="33"/>
                      </a:lnTo>
                      <a:lnTo>
                        <a:pt x="71" y="33"/>
                      </a:lnTo>
                      <a:lnTo>
                        <a:pt x="67" y="26"/>
                      </a:lnTo>
                      <a:lnTo>
                        <a:pt x="71" y="22"/>
                      </a:lnTo>
                      <a:lnTo>
                        <a:pt x="67" y="15"/>
                      </a:lnTo>
                      <a:lnTo>
                        <a:pt x="71" y="11"/>
                      </a:lnTo>
                      <a:lnTo>
                        <a:pt x="67" y="7"/>
                      </a:lnTo>
                      <a:lnTo>
                        <a:pt x="67" y="3"/>
                      </a:lnTo>
                      <a:lnTo>
                        <a:pt x="67" y="0"/>
                      </a:lnTo>
                      <a:lnTo>
                        <a:pt x="63" y="3"/>
                      </a:lnTo>
                      <a:lnTo>
                        <a:pt x="60" y="0"/>
                      </a:lnTo>
                      <a:lnTo>
                        <a:pt x="56" y="0"/>
                      </a:lnTo>
                      <a:lnTo>
                        <a:pt x="52" y="3"/>
                      </a:lnTo>
                      <a:lnTo>
                        <a:pt x="45" y="3"/>
                      </a:lnTo>
                      <a:lnTo>
                        <a:pt x="37" y="11"/>
                      </a:lnTo>
                      <a:lnTo>
                        <a:pt x="34" y="15"/>
                      </a:lnTo>
                      <a:lnTo>
                        <a:pt x="30" y="18"/>
                      </a:lnTo>
                      <a:lnTo>
                        <a:pt x="26" y="18"/>
                      </a:lnTo>
                      <a:lnTo>
                        <a:pt x="23" y="18"/>
                      </a:lnTo>
                      <a:lnTo>
                        <a:pt x="19" y="18"/>
                      </a:lnTo>
                      <a:lnTo>
                        <a:pt x="15" y="22"/>
                      </a:lnTo>
                      <a:lnTo>
                        <a:pt x="11" y="22"/>
                      </a:lnTo>
                      <a:lnTo>
                        <a:pt x="0" y="22"/>
                      </a:lnTo>
                      <a:lnTo>
                        <a:pt x="15" y="41"/>
                      </a:lnTo>
                      <a:lnTo>
                        <a:pt x="15" y="44"/>
                      </a:lnTo>
                      <a:lnTo>
                        <a:pt x="11" y="48"/>
                      </a:lnTo>
                      <a:lnTo>
                        <a:pt x="11" y="59"/>
                      </a:lnTo>
                      <a:lnTo>
                        <a:pt x="11" y="63"/>
                      </a:lnTo>
                      <a:lnTo>
                        <a:pt x="11" y="67"/>
                      </a:lnTo>
                      <a:lnTo>
                        <a:pt x="11" y="78"/>
                      </a:lnTo>
                      <a:lnTo>
                        <a:pt x="11" y="81"/>
                      </a:lnTo>
                      <a:lnTo>
                        <a:pt x="8" y="85"/>
                      </a:lnTo>
                      <a:lnTo>
                        <a:pt x="11" y="85"/>
                      </a:lnTo>
                      <a:lnTo>
                        <a:pt x="11" y="89"/>
                      </a:lnTo>
                      <a:lnTo>
                        <a:pt x="11" y="92"/>
                      </a:lnTo>
                      <a:lnTo>
                        <a:pt x="11" y="96"/>
                      </a:lnTo>
                      <a:lnTo>
                        <a:pt x="15" y="104"/>
                      </a:lnTo>
                      <a:lnTo>
                        <a:pt x="15" y="107"/>
                      </a:lnTo>
                      <a:lnTo>
                        <a:pt x="11" y="111"/>
                      </a:lnTo>
                      <a:lnTo>
                        <a:pt x="8" y="115"/>
                      </a:lnTo>
                      <a:lnTo>
                        <a:pt x="4" y="118"/>
                      </a:lnTo>
                      <a:lnTo>
                        <a:pt x="8" y="122"/>
                      </a:lnTo>
                      <a:lnTo>
                        <a:pt x="8" y="122"/>
                      </a:lnTo>
                      <a:lnTo>
                        <a:pt x="8" y="122"/>
                      </a:lnTo>
                      <a:lnTo>
                        <a:pt x="8" y="122"/>
                      </a:lnTo>
                      <a:lnTo>
                        <a:pt x="11" y="126"/>
                      </a:lnTo>
                      <a:lnTo>
                        <a:pt x="11" y="130"/>
                      </a:lnTo>
                      <a:lnTo>
                        <a:pt x="15" y="130"/>
                      </a:lnTo>
                      <a:lnTo>
                        <a:pt x="15" y="133"/>
                      </a:lnTo>
                      <a:lnTo>
                        <a:pt x="15" y="137"/>
                      </a:lnTo>
                      <a:lnTo>
                        <a:pt x="15" y="137"/>
                      </a:lnTo>
                      <a:lnTo>
                        <a:pt x="15" y="144"/>
                      </a:lnTo>
                      <a:lnTo>
                        <a:pt x="19" y="148"/>
                      </a:lnTo>
                      <a:lnTo>
                        <a:pt x="26" y="152"/>
                      </a:lnTo>
                      <a:lnTo>
                        <a:pt x="26" y="156"/>
                      </a:lnTo>
                      <a:lnTo>
                        <a:pt x="26" y="159"/>
                      </a:lnTo>
                      <a:lnTo>
                        <a:pt x="26" y="163"/>
                      </a:lnTo>
                      <a:lnTo>
                        <a:pt x="23" y="170"/>
                      </a:lnTo>
                      <a:lnTo>
                        <a:pt x="23" y="174"/>
                      </a:lnTo>
                      <a:lnTo>
                        <a:pt x="34" y="178"/>
                      </a:lnTo>
                      <a:lnTo>
                        <a:pt x="45" y="207"/>
                      </a:lnTo>
                      <a:lnTo>
                        <a:pt x="49" y="207"/>
                      </a:lnTo>
                      <a:lnTo>
                        <a:pt x="49" y="207"/>
                      </a:lnTo>
                      <a:lnTo>
                        <a:pt x="52" y="207"/>
                      </a:lnTo>
                      <a:lnTo>
                        <a:pt x="52" y="207"/>
                      </a:lnTo>
                      <a:lnTo>
                        <a:pt x="56" y="204"/>
                      </a:lnTo>
                      <a:lnTo>
                        <a:pt x="56" y="200"/>
                      </a:lnTo>
                      <a:lnTo>
                        <a:pt x="63" y="193"/>
                      </a:lnTo>
                      <a:lnTo>
                        <a:pt x="67" y="193"/>
                      </a:lnTo>
                      <a:lnTo>
                        <a:pt x="71" y="196"/>
                      </a:lnTo>
                      <a:lnTo>
                        <a:pt x="78" y="193"/>
                      </a:lnTo>
                      <a:lnTo>
                        <a:pt x="78" y="193"/>
                      </a:lnTo>
                      <a:lnTo>
                        <a:pt x="82" y="193"/>
                      </a:lnTo>
                      <a:lnTo>
                        <a:pt x="89" y="193"/>
                      </a:lnTo>
                      <a:lnTo>
                        <a:pt x="93" y="193"/>
                      </a:lnTo>
                      <a:lnTo>
                        <a:pt x="93" y="196"/>
                      </a:lnTo>
                      <a:lnTo>
                        <a:pt x="97" y="204"/>
                      </a:lnTo>
                      <a:lnTo>
                        <a:pt x="97" y="204"/>
                      </a:lnTo>
                      <a:lnTo>
                        <a:pt x="97" y="204"/>
                      </a:lnTo>
                      <a:lnTo>
                        <a:pt x="97" y="200"/>
                      </a:lnTo>
                      <a:lnTo>
                        <a:pt x="100" y="200"/>
                      </a:lnTo>
                      <a:lnTo>
                        <a:pt x="100" y="196"/>
                      </a:lnTo>
                      <a:lnTo>
                        <a:pt x="104" y="193"/>
                      </a:lnTo>
                      <a:lnTo>
                        <a:pt x="111" y="193"/>
                      </a:lnTo>
                      <a:lnTo>
                        <a:pt x="119" y="193"/>
                      </a:lnTo>
                      <a:lnTo>
                        <a:pt x="123" y="196"/>
                      </a:lnTo>
                      <a:lnTo>
                        <a:pt x="126" y="189"/>
                      </a:lnTo>
                      <a:lnTo>
                        <a:pt x="130" y="182"/>
                      </a:lnTo>
                      <a:lnTo>
                        <a:pt x="130" y="178"/>
                      </a:lnTo>
                      <a:lnTo>
                        <a:pt x="130" y="174"/>
                      </a:lnTo>
                      <a:lnTo>
                        <a:pt x="126" y="170"/>
                      </a:lnTo>
                      <a:lnTo>
                        <a:pt x="134" y="163"/>
                      </a:lnTo>
                      <a:lnTo>
                        <a:pt x="134" y="159"/>
                      </a:lnTo>
                      <a:lnTo>
                        <a:pt x="134" y="156"/>
                      </a:lnTo>
                      <a:lnTo>
                        <a:pt x="137" y="156"/>
                      </a:lnTo>
                      <a:lnTo>
                        <a:pt x="160" y="148"/>
                      </a:lnTo>
                      <a:lnTo>
                        <a:pt x="178" y="148"/>
                      </a:lnTo>
                      <a:lnTo>
                        <a:pt x="189" y="156"/>
                      </a:lnTo>
                      <a:lnTo>
                        <a:pt x="193" y="156"/>
                      </a:lnTo>
                      <a:lnTo>
                        <a:pt x="197" y="1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5" name="Freeform 186">
                  <a:extLst>
                    <a:ext uri="{FF2B5EF4-FFF2-40B4-BE49-F238E27FC236}">
                      <a16:creationId xmlns:a16="http://schemas.microsoft.com/office/drawing/2014/main" id="{B2F29D52-4C4D-804D-8D61-0535087488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2529" y="3558098"/>
                  <a:ext cx="180128" cy="172409"/>
                </a:xfrm>
                <a:custGeom>
                  <a:avLst/>
                  <a:gdLst>
                    <a:gd name="T0" fmla="*/ 3 w 140"/>
                    <a:gd name="T1" fmla="*/ 41 h 134"/>
                    <a:gd name="T2" fmla="*/ 7 w 140"/>
                    <a:gd name="T3" fmla="*/ 30 h 134"/>
                    <a:gd name="T4" fmla="*/ 3 w 140"/>
                    <a:gd name="T5" fmla="*/ 22 h 134"/>
                    <a:gd name="T6" fmla="*/ 11 w 140"/>
                    <a:gd name="T7" fmla="*/ 11 h 134"/>
                    <a:gd name="T8" fmla="*/ 14 w 140"/>
                    <a:gd name="T9" fmla="*/ 8 h 134"/>
                    <a:gd name="T10" fmla="*/ 55 w 140"/>
                    <a:gd name="T11" fmla="*/ 0 h 134"/>
                    <a:gd name="T12" fmla="*/ 70 w 140"/>
                    <a:gd name="T13" fmla="*/ 8 h 134"/>
                    <a:gd name="T14" fmla="*/ 74 w 140"/>
                    <a:gd name="T15" fmla="*/ 15 h 134"/>
                    <a:gd name="T16" fmla="*/ 77 w 140"/>
                    <a:gd name="T17" fmla="*/ 22 h 134"/>
                    <a:gd name="T18" fmla="*/ 77 w 140"/>
                    <a:gd name="T19" fmla="*/ 37 h 134"/>
                    <a:gd name="T20" fmla="*/ 77 w 140"/>
                    <a:gd name="T21" fmla="*/ 41 h 134"/>
                    <a:gd name="T22" fmla="*/ 85 w 140"/>
                    <a:gd name="T23" fmla="*/ 45 h 134"/>
                    <a:gd name="T24" fmla="*/ 96 w 140"/>
                    <a:gd name="T25" fmla="*/ 45 h 134"/>
                    <a:gd name="T26" fmla="*/ 107 w 140"/>
                    <a:gd name="T27" fmla="*/ 45 h 134"/>
                    <a:gd name="T28" fmla="*/ 114 w 140"/>
                    <a:gd name="T29" fmla="*/ 48 h 134"/>
                    <a:gd name="T30" fmla="*/ 122 w 140"/>
                    <a:gd name="T31" fmla="*/ 67 h 134"/>
                    <a:gd name="T32" fmla="*/ 125 w 140"/>
                    <a:gd name="T33" fmla="*/ 74 h 134"/>
                    <a:gd name="T34" fmla="*/ 137 w 140"/>
                    <a:gd name="T35" fmla="*/ 71 h 134"/>
                    <a:gd name="T36" fmla="*/ 140 w 140"/>
                    <a:gd name="T37" fmla="*/ 74 h 134"/>
                    <a:gd name="T38" fmla="*/ 140 w 140"/>
                    <a:gd name="T39" fmla="*/ 93 h 134"/>
                    <a:gd name="T40" fmla="*/ 137 w 140"/>
                    <a:gd name="T41" fmla="*/ 93 h 134"/>
                    <a:gd name="T42" fmla="*/ 137 w 140"/>
                    <a:gd name="T43" fmla="*/ 97 h 134"/>
                    <a:gd name="T44" fmla="*/ 137 w 140"/>
                    <a:gd name="T45" fmla="*/ 100 h 134"/>
                    <a:gd name="T46" fmla="*/ 137 w 140"/>
                    <a:gd name="T47" fmla="*/ 104 h 134"/>
                    <a:gd name="T48" fmla="*/ 133 w 140"/>
                    <a:gd name="T49" fmla="*/ 111 h 134"/>
                    <a:gd name="T50" fmla="*/ 129 w 140"/>
                    <a:gd name="T51" fmla="*/ 119 h 134"/>
                    <a:gd name="T52" fmla="*/ 122 w 140"/>
                    <a:gd name="T53" fmla="*/ 126 h 134"/>
                    <a:gd name="T54" fmla="*/ 114 w 140"/>
                    <a:gd name="T55" fmla="*/ 130 h 134"/>
                    <a:gd name="T56" fmla="*/ 111 w 140"/>
                    <a:gd name="T57" fmla="*/ 134 h 134"/>
                    <a:gd name="T58" fmla="*/ 107 w 140"/>
                    <a:gd name="T59" fmla="*/ 134 h 134"/>
                    <a:gd name="T60" fmla="*/ 96 w 140"/>
                    <a:gd name="T61" fmla="*/ 130 h 134"/>
                    <a:gd name="T62" fmla="*/ 74 w 140"/>
                    <a:gd name="T63" fmla="*/ 130 h 134"/>
                    <a:gd name="T64" fmla="*/ 74 w 140"/>
                    <a:gd name="T65" fmla="*/ 126 h 134"/>
                    <a:gd name="T66" fmla="*/ 81 w 140"/>
                    <a:gd name="T67" fmla="*/ 115 h 134"/>
                    <a:gd name="T68" fmla="*/ 81 w 140"/>
                    <a:gd name="T69" fmla="*/ 111 h 134"/>
                    <a:gd name="T70" fmla="*/ 85 w 140"/>
                    <a:gd name="T71" fmla="*/ 104 h 134"/>
                    <a:gd name="T72" fmla="*/ 85 w 140"/>
                    <a:gd name="T73" fmla="*/ 97 h 134"/>
                    <a:gd name="T74" fmla="*/ 77 w 140"/>
                    <a:gd name="T75" fmla="*/ 89 h 134"/>
                    <a:gd name="T76" fmla="*/ 59 w 140"/>
                    <a:gd name="T77" fmla="*/ 85 h 134"/>
                    <a:gd name="T78" fmla="*/ 48 w 140"/>
                    <a:gd name="T79" fmla="*/ 82 h 134"/>
                    <a:gd name="T80" fmla="*/ 33 w 140"/>
                    <a:gd name="T81" fmla="*/ 74 h 134"/>
                    <a:gd name="T82" fmla="*/ 25 w 140"/>
                    <a:gd name="T83" fmla="*/ 67 h 134"/>
                    <a:gd name="T84" fmla="*/ 11 w 140"/>
                    <a:gd name="T85" fmla="*/ 59 h 134"/>
                    <a:gd name="T86" fmla="*/ 3 w 140"/>
                    <a:gd name="T87" fmla="*/ 52 h 134"/>
                    <a:gd name="T88" fmla="*/ 0 w 140"/>
                    <a:gd name="T89" fmla="*/ 48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40" h="134">
                      <a:moveTo>
                        <a:pt x="0" y="48"/>
                      </a:moveTo>
                      <a:lnTo>
                        <a:pt x="3" y="41"/>
                      </a:lnTo>
                      <a:lnTo>
                        <a:pt x="7" y="34"/>
                      </a:lnTo>
                      <a:lnTo>
                        <a:pt x="7" y="30"/>
                      </a:lnTo>
                      <a:lnTo>
                        <a:pt x="7" y="26"/>
                      </a:lnTo>
                      <a:lnTo>
                        <a:pt x="3" y="22"/>
                      </a:lnTo>
                      <a:lnTo>
                        <a:pt x="11" y="15"/>
                      </a:lnTo>
                      <a:lnTo>
                        <a:pt x="11" y="11"/>
                      </a:lnTo>
                      <a:lnTo>
                        <a:pt x="11" y="8"/>
                      </a:lnTo>
                      <a:lnTo>
                        <a:pt x="14" y="8"/>
                      </a:lnTo>
                      <a:lnTo>
                        <a:pt x="37" y="0"/>
                      </a:lnTo>
                      <a:lnTo>
                        <a:pt x="55" y="0"/>
                      </a:lnTo>
                      <a:lnTo>
                        <a:pt x="66" y="8"/>
                      </a:lnTo>
                      <a:lnTo>
                        <a:pt x="70" y="8"/>
                      </a:lnTo>
                      <a:lnTo>
                        <a:pt x="74" y="11"/>
                      </a:lnTo>
                      <a:lnTo>
                        <a:pt x="74" y="15"/>
                      </a:lnTo>
                      <a:lnTo>
                        <a:pt x="77" y="19"/>
                      </a:lnTo>
                      <a:lnTo>
                        <a:pt x="77" y="22"/>
                      </a:lnTo>
                      <a:lnTo>
                        <a:pt x="81" y="26"/>
                      </a:lnTo>
                      <a:lnTo>
                        <a:pt x="77" y="37"/>
                      </a:lnTo>
                      <a:lnTo>
                        <a:pt x="81" y="41"/>
                      </a:lnTo>
                      <a:lnTo>
                        <a:pt x="77" y="41"/>
                      </a:lnTo>
                      <a:lnTo>
                        <a:pt x="81" y="45"/>
                      </a:lnTo>
                      <a:lnTo>
                        <a:pt x="85" y="45"/>
                      </a:lnTo>
                      <a:lnTo>
                        <a:pt x="88" y="48"/>
                      </a:lnTo>
                      <a:lnTo>
                        <a:pt x="96" y="45"/>
                      </a:lnTo>
                      <a:lnTo>
                        <a:pt x="100" y="48"/>
                      </a:lnTo>
                      <a:lnTo>
                        <a:pt x="107" y="45"/>
                      </a:lnTo>
                      <a:lnTo>
                        <a:pt x="111" y="48"/>
                      </a:lnTo>
                      <a:lnTo>
                        <a:pt x="114" y="48"/>
                      </a:lnTo>
                      <a:lnTo>
                        <a:pt x="114" y="52"/>
                      </a:lnTo>
                      <a:lnTo>
                        <a:pt x="122" y="67"/>
                      </a:lnTo>
                      <a:lnTo>
                        <a:pt x="122" y="74"/>
                      </a:lnTo>
                      <a:lnTo>
                        <a:pt x="125" y="74"/>
                      </a:lnTo>
                      <a:lnTo>
                        <a:pt x="133" y="71"/>
                      </a:lnTo>
                      <a:lnTo>
                        <a:pt x="137" y="71"/>
                      </a:lnTo>
                      <a:lnTo>
                        <a:pt x="140" y="74"/>
                      </a:lnTo>
                      <a:lnTo>
                        <a:pt x="140" y="74"/>
                      </a:lnTo>
                      <a:lnTo>
                        <a:pt x="140" y="78"/>
                      </a:lnTo>
                      <a:lnTo>
                        <a:pt x="140" y="93"/>
                      </a:lnTo>
                      <a:lnTo>
                        <a:pt x="140" y="93"/>
                      </a:lnTo>
                      <a:lnTo>
                        <a:pt x="137" y="93"/>
                      </a:lnTo>
                      <a:lnTo>
                        <a:pt x="137" y="97"/>
                      </a:lnTo>
                      <a:lnTo>
                        <a:pt x="137" y="97"/>
                      </a:lnTo>
                      <a:lnTo>
                        <a:pt x="137" y="100"/>
                      </a:lnTo>
                      <a:lnTo>
                        <a:pt x="137" y="100"/>
                      </a:lnTo>
                      <a:lnTo>
                        <a:pt x="137" y="104"/>
                      </a:lnTo>
                      <a:lnTo>
                        <a:pt x="137" y="104"/>
                      </a:lnTo>
                      <a:lnTo>
                        <a:pt x="137" y="111"/>
                      </a:lnTo>
                      <a:lnTo>
                        <a:pt x="133" y="111"/>
                      </a:lnTo>
                      <a:lnTo>
                        <a:pt x="133" y="115"/>
                      </a:lnTo>
                      <a:lnTo>
                        <a:pt x="129" y="119"/>
                      </a:lnTo>
                      <a:lnTo>
                        <a:pt x="122" y="123"/>
                      </a:lnTo>
                      <a:lnTo>
                        <a:pt x="122" y="126"/>
                      </a:lnTo>
                      <a:lnTo>
                        <a:pt x="118" y="130"/>
                      </a:lnTo>
                      <a:lnTo>
                        <a:pt x="114" y="130"/>
                      </a:lnTo>
                      <a:lnTo>
                        <a:pt x="114" y="130"/>
                      </a:lnTo>
                      <a:lnTo>
                        <a:pt x="111" y="134"/>
                      </a:lnTo>
                      <a:lnTo>
                        <a:pt x="107" y="134"/>
                      </a:lnTo>
                      <a:lnTo>
                        <a:pt x="107" y="134"/>
                      </a:lnTo>
                      <a:lnTo>
                        <a:pt x="103" y="134"/>
                      </a:lnTo>
                      <a:lnTo>
                        <a:pt x="96" y="130"/>
                      </a:lnTo>
                      <a:lnTo>
                        <a:pt x="85" y="130"/>
                      </a:lnTo>
                      <a:lnTo>
                        <a:pt x="74" y="130"/>
                      </a:lnTo>
                      <a:lnTo>
                        <a:pt x="70" y="130"/>
                      </a:lnTo>
                      <a:lnTo>
                        <a:pt x="74" y="126"/>
                      </a:lnTo>
                      <a:lnTo>
                        <a:pt x="77" y="123"/>
                      </a:lnTo>
                      <a:lnTo>
                        <a:pt x="81" y="115"/>
                      </a:lnTo>
                      <a:lnTo>
                        <a:pt x="77" y="111"/>
                      </a:lnTo>
                      <a:lnTo>
                        <a:pt x="81" y="111"/>
                      </a:lnTo>
                      <a:lnTo>
                        <a:pt x="85" y="108"/>
                      </a:lnTo>
                      <a:lnTo>
                        <a:pt x="85" y="104"/>
                      </a:lnTo>
                      <a:lnTo>
                        <a:pt x="88" y="100"/>
                      </a:lnTo>
                      <a:lnTo>
                        <a:pt x="85" y="97"/>
                      </a:lnTo>
                      <a:lnTo>
                        <a:pt x="81" y="97"/>
                      </a:lnTo>
                      <a:lnTo>
                        <a:pt x="77" y="89"/>
                      </a:lnTo>
                      <a:lnTo>
                        <a:pt x="66" y="89"/>
                      </a:lnTo>
                      <a:lnTo>
                        <a:pt x="59" y="85"/>
                      </a:lnTo>
                      <a:lnTo>
                        <a:pt x="51" y="82"/>
                      </a:lnTo>
                      <a:lnTo>
                        <a:pt x="48" y="82"/>
                      </a:lnTo>
                      <a:lnTo>
                        <a:pt x="44" y="78"/>
                      </a:lnTo>
                      <a:lnTo>
                        <a:pt x="33" y="74"/>
                      </a:lnTo>
                      <a:lnTo>
                        <a:pt x="29" y="71"/>
                      </a:lnTo>
                      <a:lnTo>
                        <a:pt x="25" y="67"/>
                      </a:lnTo>
                      <a:lnTo>
                        <a:pt x="22" y="67"/>
                      </a:lnTo>
                      <a:lnTo>
                        <a:pt x="11" y="59"/>
                      </a:lnTo>
                      <a:lnTo>
                        <a:pt x="7" y="52"/>
                      </a:lnTo>
                      <a:lnTo>
                        <a:pt x="3" y="52"/>
                      </a:lnTo>
                      <a:lnTo>
                        <a:pt x="0" y="48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6" name="Freeform 187">
                  <a:extLst>
                    <a:ext uri="{FF2B5EF4-FFF2-40B4-BE49-F238E27FC236}">
                      <a16:creationId xmlns:a16="http://schemas.microsoft.com/office/drawing/2014/main" id="{CADFADFC-14C3-7C47-A920-82A2A674F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1893" y="3781972"/>
                  <a:ext cx="109364" cy="110650"/>
                </a:xfrm>
                <a:custGeom>
                  <a:avLst/>
                  <a:gdLst>
                    <a:gd name="T0" fmla="*/ 11 w 85"/>
                    <a:gd name="T1" fmla="*/ 0 h 86"/>
                    <a:gd name="T2" fmla="*/ 22 w 85"/>
                    <a:gd name="T3" fmla="*/ 0 h 86"/>
                    <a:gd name="T4" fmla="*/ 29 w 85"/>
                    <a:gd name="T5" fmla="*/ 8 h 86"/>
                    <a:gd name="T6" fmla="*/ 37 w 85"/>
                    <a:gd name="T7" fmla="*/ 12 h 86"/>
                    <a:gd name="T8" fmla="*/ 40 w 85"/>
                    <a:gd name="T9" fmla="*/ 19 h 86"/>
                    <a:gd name="T10" fmla="*/ 44 w 85"/>
                    <a:gd name="T11" fmla="*/ 15 h 86"/>
                    <a:gd name="T12" fmla="*/ 55 w 85"/>
                    <a:gd name="T13" fmla="*/ 23 h 86"/>
                    <a:gd name="T14" fmla="*/ 63 w 85"/>
                    <a:gd name="T15" fmla="*/ 26 h 86"/>
                    <a:gd name="T16" fmla="*/ 66 w 85"/>
                    <a:gd name="T17" fmla="*/ 30 h 86"/>
                    <a:gd name="T18" fmla="*/ 74 w 85"/>
                    <a:gd name="T19" fmla="*/ 38 h 86"/>
                    <a:gd name="T20" fmla="*/ 81 w 85"/>
                    <a:gd name="T21" fmla="*/ 45 h 86"/>
                    <a:gd name="T22" fmla="*/ 77 w 85"/>
                    <a:gd name="T23" fmla="*/ 52 h 86"/>
                    <a:gd name="T24" fmla="*/ 81 w 85"/>
                    <a:gd name="T25" fmla="*/ 60 h 86"/>
                    <a:gd name="T26" fmla="*/ 85 w 85"/>
                    <a:gd name="T27" fmla="*/ 64 h 86"/>
                    <a:gd name="T28" fmla="*/ 85 w 85"/>
                    <a:gd name="T29" fmla="*/ 64 h 86"/>
                    <a:gd name="T30" fmla="*/ 81 w 85"/>
                    <a:gd name="T31" fmla="*/ 71 h 86"/>
                    <a:gd name="T32" fmla="*/ 77 w 85"/>
                    <a:gd name="T33" fmla="*/ 75 h 86"/>
                    <a:gd name="T34" fmla="*/ 74 w 85"/>
                    <a:gd name="T35" fmla="*/ 78 h 86"/>
                    <a:gd name="T36" fmla="*/ 66 w 85"/>
                    <a:gd name="T37" fmla="*/ 82 h 86"/>
                    <a:gd name="T38" fmla="*/ 63 w 85"/>
                    <a:gd name="T39" fmla="*/ 82 h 86"/>
                    <a:gd name="T40" fmla="*/ 63 w 85"/>
                    <a:gd name="T41" fmla="*/ 86 h 86"/>
                    <a:gd name="T42" fmla="*/ 55 w 85"/>
                    <a:gd name="T43" fmla="*/ 86 h 86"/>
                    <a:gd name="T44" fmla="*/ 52 w 85"/>
                    <a:gd name="T45" fmla="*/ 86 h 86"/>
                    <a:gd name="T46" fmla="*/ 44 w 85"/>
                    <a:gd name="T47" fmla="*/ 86 h 86"/>
                    <a:gd name="T48" fmla="*/ 37 w 85"/>
                    <a:gd name="T49" fmla="*/ 86 h 86"/>
                    <a:gd name="T50" fmla="*/ 37 w 85"/>
                    <a:gd name="T51" fmla="*/ 82 h 86"/>
                    <a:gd name="T52" fmla="*/ 33 w 85"/>
                    <a:gd name="T53" fmla="*/ 82 h 86"/>
                    <a:gd name="T54" fmla="*/ 29 w 85"/>
                    <a:gd name="T55" fmla="*/ 78 h 86"/>
                    <a:gd name="T56" fmla="*/ 18 w 85"/>
                    <a:gd name="T57" fmla="*/ 78 h 86"/>
                    <a:gd name="T58" fmla="*/ 11 w 85"/>
                    <a:gd name="T59" fmla="*/ 75 h 86"/>
                    <a:gd name="T60" fmla="*/ 3 w 85"/>
                    <a:gd name="T61" fmla="*/ 67 h 86"/>
                    <a:gd name="T62" fmla="*/ 0 w 85"/>
                    <a:gd name="T63" fmla="*/ 56 h 86"/>
                    <a:gd name="T64" fmla="*/ 3 w 85"/>
                    <a:gd name="T65" fmla="*/ 56 h 86"/>
                    <a:gd name="T66" fmla="*/ 3 w 85"/>
                    <a:gd name="T67" fmla="*/ 52 h 86"/>
                    <a:gd name="T68" fmla="*/ 3 w 85"/>
                    <a:gd name="T69" fmla="*/ 41 h 86"/>
                    <a:gd name="T70" fmla="*/ 3 w 85"/>
                    <a:gd name="T71" fmla="*/ 34 h 86"/>
                    <a:gd name="T72" fmla="*/ 3 w 85"/>
                    <a:gd name="T73" fmla="*/ 26 h 86"/>
                    <a:gd name="T74" fmla="*/ 7 w 85"/>
                    <a:gd name="T75" fmla="*/ 19 h 86"/>
                    <a:gd name="T76" fmla="*/ 7 w 85"/>
                    <a:gd name="T77" fmla="*/ 15 h 86"/>
                    <a:gd name="T78" fmla="*/ 7 w 85"/>
                    <a:gd name="T79" fmla="*/ 8 h 86"/>
                    <a:gd name="T80" fmla="*/ 11 w 85"/>
                    <a:gd name="T81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5" h="86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15" y="4"/>
                      </a:lnTo>
                      <a:lnTo>
                        <a:pt x="22" y="0"/>
                      </a:lnTo>
                      <a:lnTo>
                        <a:pt x="26" y="4"/>
                      </a:lnTo>
                      <a:lnTo>
                        <a:pt x="29" y="8"/>
                      </a:lnTo>
                      <a:lnTo>
                        <a:pt x="33" y="8"/>
                      </a:lnTo>
                      <a:lnTo>
                        <a:pt x="37" y="12"/>
                      </a:lnTo>
                      <a:lnTo>
                        <a:pt x="40" y="19"/>
                      </a:lnTo>
                      <a:lnTo>
                        <a:pt x="40" y="19"/>
                      </a:lnTo>
                      <a:lnTo>
                        <a:pt x="44" y="15"/>
                      </a:lnTo>
                      <a:lnTo>
                        <a:pt x="44" y="15"/>
                      </a:lnTo>
                      <a:lnTo>
                        <a:pt x="48" y="23"/>
                      </a:lnTo>
                      <a:lnTo>
                        <a:pt x="55" y="23"/>
                      </a:lnTo>
                      <a:lnTo>
                        <a:pt x="59" y="23"/>
                      </a:lnTo>
                      <a:lnTo>
                        <a:pt x="63" y="26"/>
                      </a:lnTo>
                      <a:lnTo>
                        <a:pt x="63" y="30"/>
                      </a:lnTo>
                      <a:lnTo>
                        <a:pt x="66" y="30"/>
                      </a:lnTo>
                      <a:lnTo>
                        <a:pt x="70" y="34"/>
                      </a:lnTo>
                      <a:lnTo>
                        <a:pt x="74" y="38"/>
                      </a:lnTo>
                      <a:lnTo>
                        <a:pt x="77" y="41"/>
                      </a:lnTo>
                      <a:lnTo>
                        <a:pt x="81" y="45"/>
                      </a:lnTo>
                      <a:lnTo>
                        <a:pt x="81" y="49"/>
                      </a:lnTo>
                      <a:lnTo>
                        <a:pt x="77" y="52"/>
                      </a:lnTo>
                      <a:lnTo>
                        <a:pt x="81" y="56"/>
                      </a:lnTo>
                      <a:lnTo>
                        <a:pt x="81" y="60"/>
                      </a:lnTo>
                      <a:lnTo>
                        <a:pt x="81" y="60"/>
                      </a:lnTo>
                      <a:lnTo>
                        <a:pt x="85" y="64"/>
                      </a:lnTo>
                      <a:lnTo>
                        <a:pt x="85" y="64"/>
                      </a:lnTo>
                      <a:lnTo>
                        <a:pt x="85" y="64"/>
                      </a:lnTo>
                      <a:lnTo>
                        <a:pt x="81" y="67"/>
                      </a:lnTo>
                      <a:lnTo>
                        <a:pt x="81" y="71"/>
                      </a:lnTo>
                      <a:lnTo>
                        <a:pt x="77" y="75"/>
                      </a:lnTo>
                      <a:lnTo>
                        <a:pt x="77" y="75"/>
                      </a:lnTo>
                      <a:lnTo>
                        <a:pt x="77" y="75"/>
                      </a:lnTo>
                      <a:lnTo>
                        <a:pt x="74" y="78"/>
                      </a:lnTo>
                      <a:lnTo>
                        <a:pt x="70" y="82"/>
                      </a:lnTo>
                      <a:lnTo>
                        <a:pt x="66" y="82"/>
                      </a:lnTo>
                      <a:lnTo>
                        <a:pt x="63" y="82"/>
                      </a:lnTo>
                      <a:lnTo>
                        <a:pt x="63" y="82"/>
                      </a:lnTo>
                      <a:lnTo>
                        <a:pt x="63" y="86"/>
                      </a:lnTo>
                      <a:lnTo>
                        <a:pt x="63" y="86"/>
                      </a:lnTo>
                      <a:lnTo>
                        <a:pt x="59" y="86"/>
                      </a:lnTo>
                      <a:lnTo>
                        <a:pt x="55" y="86"/>
                      </a:lnTo>
                      <a:lnTo>
                        <a:pt x="55" y="86"/>
                      </a:lnTo>
                      <a:lnTo>
                        <a:pt x="52" y="86"/>
                      </a:lnTo>
                      <a:lnTo>
                        <a:pt x="48" y="82"/>
                      </a:lnTo>
                      <a:lnTo>
                        <a:pt x="44" y="86"/>
                      </a:lnTo>
                      <a:lnTo>
                        <a:pt x="40" y="86"/>
                      </a:lnTo>
                      <a:lnTo>
                        <a:pt x="37" y="86"/>
                      </a:lnTo>
                      <a:lnTo>
                        <a:pt x="37" y="86"/>
                      </a:lnTo>
                      <a:lnTo>
                        <a:pt x="37" y="82"/>
                      </a:lnTo>
                      <a:lnTo>
                        <a:pt x="37" y="82"/>
                      </a:lnTo>
                      <a:lnTo>
                        <a:pt x="33" y="82"/>
                      </a:lnTo>
                      <a:lnTo>
                        <a:pt x="33" y="82"/>
                      </a:lnTo>
                      <a:lnTo>
                        <a:pt x="29" y="78"/>
                      </a:lnTo>
                      <a:lnTo>
                        <a:pt x="26" y="78"/>
                      </a:lnTo>
                      <a:lnTo>
                        <a:pt x="18" y="78"/>
                      </a:lnTo>
                      <a:lnTo>
                        <a:pt x="15" y="78"/>
                      </a:lnTo>
                      <a:lnTo>
                        <a:pt x="11" y="75"/>
                      </a:lnTo>
                      <a:lnTo>
                        <a:pt x="7" y="75"/>
                      </a:lnTo>
                      <a:lnTo>
                        <a:pt x="3" y="67"/>
                      </a:lnTo>
                      <a:lnTo>
                        <a:pt x="0" y="64"/>
                      </a:lnTo>
                      <a:lnTo>
                        <a:pt x="0" y="56"/>
                      </a:lnTo>
                      <a:lnTo>
                        <a:pt x="0" y="56"/>
                      </a:lnTo>
                      <a:lnTo>
                        <a:pt x="3" y="56"/>
                      </a:lnTo>
                      <a:lnTo>
                        <a:pt x="3" y="52"/>
                      </a:lnTo>
                      <a:lnTo>
                        <a:pt x="3" y="52"/>
                      </a:lnTo>
                      <a:lnTo>
                        <a:pt x="3" y="45"/>
                      </a:lnTo>
                      <a:lnTo>
                        <a:pt x="3" y="41"/>
                      </a:lnTo>
                      <a:lnTo>
                        <a:pt x="3" y="38"/>
                      </a:lnTo>
                      <a:lnTo>
                        <a:pt x="3" y="34"/>
                      </a:lnTo>
                      <a:lnTo>
                        <a:pt x="3" y="30"/>
                      </a:lnTo>
                      <a:lnTo>
                        <a:pt x="3" y="26"/>
                      </a:lnTo>
                      <a:lnTo>
                        <a:pt x="7" y="26"/>
                      </a:lnTo>
                      <a:lnTo>
                        <a:pt x="7" y="19"/>
                      </a:lnTo>
                      <a:lnTo>
                        <a:pt x="3" y="15"/>
                      </a:lnTo>
                      <a:lnTo>
                        <a:pt x="7" y="15"/>
                      </a:lnTo>
                      <a:lnTo>
                        <a:pt x="3" y="8"/>
                      </a:lnTo>
                      <a:lnTo>
                        <a:pt x="7" y="8"/>
                      </a:lnTo>
                      <a:lnTo>
                        <a:pt x="11" y="4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7" name="Freeform 188">
                  <a:extLst>
                    <a:ext uri="{FF2B5EF4-FFF2-40B4-BE49-F238E27FC236}">
                      <a16:creationId xmlns:a16="http://schemas.microsoft.com/office/drawing/2014/main" id="{7C932B06-0C5F-E14D-BA1E-EA4178B63E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58428" y="3615997"/>
                  <a:ext cx="338384" cy="791278"/>
                </a:xfrm>
                <a:custGeom>
                  <a:avLst/>
                  <a:gdLst>
                    <a:gd name="T0" fmla="*/ 67 w 263"/>
                    <a:gd name="T1" fmla="*/ 0 h 615"/>
                    <a:gd name="T2" fmla="*/ 86 w 263"/>
                    <a:gd name="T3" fmla="*/ 7 h 615"/>
                    <a:gd name="T4" fmla="*/ 119 w 263"/>
                    <a:gd name="T5" fmla="*/ 7 h 615"/>
                    <a:gd name="T6" fmla="*/ 163 w 263"/>
                    <a:gd name="T7" fmla="*/ 37 h 615"/>
                    <a:gd name="T8" fmla="*/ 197 w 263"/>
                    <a:gd name="T9" fmla="*/ 63 h 615"/>
                    <a:gd name="T10" fmla="*/ 197 w 263"/>
                    <a:gd name="T11" fmla="*/ 85 h 615"/>
                    <a:gd name="T12" fmla="*/ 230 w 263"/>
                    <a:gd name="T13" fmla="*/ 85 h 615"/>
                    <a:gd name="T14" fmla="*/ 249 w 263"/>
                    <a:gd name="T15" fmla="*/ 59 h 615"/>
                    <a:gd name="T16" fmla="*/ 263 w 263"/>
                    <a:gd name="T17" fmla="*/ 78 h 615"/>
                    <a:gd name="T18" fmla="*/ 245 w 263"/>
                    <a:gd name="T19" fmla="*/ 92 h 615"/>
                    <a:gd name="T20" fmla="*/ 223 w 263"/>
                    <a:gd name="T21" fmla="*/ 107 h 615"/>
                    <a:gd name="T22" fmla="*/ 208 w 263"/>
                    <a:gd name="T23" fmla="*/ 129 h 615"/>
                    <a:gd name="T24" fmla="*/ 200 w 263"/>
                    <a:gd name="T25" fmla="*/ 155 h 615"/>
                    <a:gd name="T26" fmla="*/ 200 w 263"/>
                    <a:gd name="T27" fmla="*/ 185 h 615"/>
                    <a:gd name="T28" fmla="*/ 200 w 263"/>
                    <a:gd name="T29" fmla="*/ 204 h 615"/>
                    <a:gd name="T30" fmla="*/ 219 w 263"/>
                    <a:gd name="T31" fmla="*/ 233 h 615"/>
                    <a:gd name="T32" fmla="*/ 234 w 263"/>
                    <a:gd name="T33" fmla="*/ 248 h 615"/>
                    <a:gd name="T34" fmla="*/ 226 w 263"/>
                    <a:gd name="T35" fmla="*/ 270 h 615"/>
                    <a:gd name="T36" fmla="*/ 178 w 263"/>
                    <a:gd name="T37" fmla="*/ 285 h 615"/>
                    <a:gd name="T38" fmla="*/ 152 w 263"/>
                    <a:gd name="T39" fmla="*/ 282 h 615"/>
                    <a:gd name="T40" fmla="*/ 156 w 263"/>
                    <a:gd name="T41" fmla="*/ 300 h 615"/>
                    <a:gd name="T42" fmla="*/ 156 w 263"/>
                    <a:gd name="T43" fmla="*/ 315 h 615"/>
                    <a:gd name="T44" fmla="*/ 137 w 263"/>
                    <a:gd name="T45" fmla="*/ 330 h 615"/>
                    <a:gd name="T46" fmla="*/ 112 w 263"/>
                    <a:gd name="T47" fmla="*/ 326 h 615"/>
                    <a:gd name="T48" fmla="*/ 126 w 263"/>
                    <a:gd name="T49" fmla="*/ 348 h 615"/>
                    <a:gd name="T50" fmla="*/ 130 w 263"/>
                    <a:gd name="T51" fmla="*/ 348 h 615"/>
                    <a:gd name="T52" fmla="*/ 141 w 263"/>
                    <a:gd name="T53" fmla="*/ 359 h 615"/>
                    <a:gd name="T54" fmla="*/ 123 w 263"/>
                    <a:gd name="T55" fmla="*/ 356 h 615"/>
                    <a:gd name="T56" fmla="*/ 119 w 263"/>
                    <a:gd name="T57" fmla="*/ 371 h 615"/>
                    <a:gd name="T58" fmla="*/ 119 w 263"/>
                    <a:gd name="T59" fmla="*/ 389 h 615"/>
                    <a:gd name="T60" fmla="*/ 119 w 263"/>
                    <a:gd name="T61" fmla="*/ 404 h 615"/>
                    <a:gd name="T62" fmla="*/ 97 w 263"/>
                    <a:gd name="T63" fmla="*/ 415 h 615"/>
                    <a:gd name="T64" fmla="*/ 93 w 263"/>
                    <a:gd name="T65" fmla="*/ 434 h 615"/>
                    <a:gd name="T66" fmla="*/ 123 w 263"/>
                    <a:gd name="T67" fmla="*/ 449 h 615"/>
                    <a:gd name="T68" fmla="*/ 126 w 263"/>
                    <a:gd name="T69" fmla="*/ 463 h 615"/>
                    <a:gd name="T70" fmla="*/ 115 w 263"/>
                    <a:gd name="T71" fmla="*/ 478 h 615"/>
                    <a:gd name="T72" fmla="*/ 104 w 263"/>
                    <a:gd name="T73" fmla="*/ 493 h 615"/>
                    <a:gd name="T74" fmla="*/ 93 w 263"/>
                    <a:gd name="T75" fmla="*/ 504 h 615"/>
                    <a:gd name="T76" fmla="*/ 89 w 263"/>
                    <a:gd name="T77" fmla="*/ 526 h 615"/>
                    <a:gd name="T78" fmla="*/ 97 w 263"/>
                    <a:gd name="T79" fmla="*/ 545 h 615"/>
                    <a:gd name="T80" fmla="*/ 97 w 263"/>
                    <a:gd name="T81" fmla="*/ 552 h 615"/>
                    <a:gd name="T82" fmla="*/ 45 w 263"/>
                    <a:gd name="T83" fmla="*/ 538 h 615"/>
                    <a:gd name="T84" fmla="*/ 19 w 263"/>
                    <a:gd name="T85" fmla="*/ 515 h 615"/>
                    <a:gd name="T86" fmla="*/ 30 w 263"/>
                    <a:gd name="T87" fmla="*/ 460 h 615"/>
                    <a:gd name="T88" fmla="*/ 26 w 263"/>
                    <a:gd name="T89" fmla="*/ 423 h 615"/>
                    <a:gd name="T90" fmla="*/ 15 w 263"/>
                    <a:gd name="T91" fmla="*/ 400 h 615"/>
                    <a:gd name="T92" fmla="*/ 15 w 263"/>
                    <a:gd name="T93" fmla="*/ 382 h 615"/>
                    <a:gd name="T94" fmla="*/ 12 w 263"/>
                    <a:gd name="T95" fmla="*/ 345 h 615"/>
                    <a:gd name="T96" fmla="*/ 12 w 263"/>
                    <a:gd name="T97" fmla="*/ 293 h 615"/>
                    <a:gd name="T98" fmla="*/ 15 w 263"/>
                    <a:gd name="T99" fmla="*/ 241 h 615"/>
                    <a:gd name="T100" fmla="*/ 19 w 263"/>
                    <a:gd name="T101" fmla="*/ 204 h 615"/>
                    <a:gd name="T102" fmla="*/ 0 w 263"/>
                    <a:gd name="T103" fmla="*/ 155 h 615"/>
                    <a:gd name="T104" fmla="*/ 8 w 263"/>
                    <a:gd name="T105" fmla="*/ 115 h 615"/>
                    <a:gd name="T106" fmla="*/ 26 w 263"/>
                    <a:gd name="T107" fmla="*/ 78 h 615"/>
                    <a:gd name="T108" fmla="*/ 23 w 263"/>
                    <a:gd name="T109" fmla="*/ 52 h 615"/>
                    <a:gd name="T110" fmla="*/ 178 w 263"/>
                    <a:gd name="T111" fmla="*/ 608 h 615"/>
                    <a:gd name="T112" fmla="*/ 178 w 263"/>
                    <a:gd name="T113" fmla="*/ 608 h 615"/>
                    <a:gd name="T114" fmla="*/ 108 w 263"/>
                    <a:gd name="T115" fmla="*/ 575 h 615"/>
                    <a:gd name="T116" fmla="*/ 119 w 263"/>
                    <a:gd name="T117" fmla="*/ 586 h 615"/>
                    <a:gd name="T118" fmla="*/ 156 w 263"/>
                    <a:gd name="T119" fmla="*/ 604 h 615"/>
                    <a:gd name="T120" fmla="*/ 156 w 263"/>
                    <a:gd name="T121" fmla="*/ 612 h 615"/>
                    <a:gd name="T122" fmla="*/ 119 w 263"/>
                    <a:gd name="T123" fmla="*/ 612 h 615"/>
                    <a:gd name="T124" fmla="*/ 123 w 263"/>
                    <a:gd name="T125" fmla="*/ 604 h 6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63" h="615">
                      <a:moveTo>
                        <a:pt x="41" y="14"/>
                      </a:moveTo>
                      <a:lnTo>
                        <a:pt x="45" y="11"/>
                      </a:lnTo>
                      <a:lnTo>
                        <a:pt x="45" y="7"/>
                      </a:lnTo>
                      <a:lnTo>
                        <a:pt x="52" y="0"/>
                      </a:lnTo>
                      <a:lnTo>
                        <a:pt x="56" y="0"/>
                      </a:lnTo>
                      <a:lnTo>
                        <a:pt x="60" y="3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71" y="0"/>
                      </a:lnTo>
                      <a:lnTo>
                        <a:pt x="78" y="0"/>
                      </a:lnTo>
                      <a:lnTo>
                        <a:pt x="82" y="0"/>
                      </a:lnTo>
                      <a:lnTo>
                        <a:pt x="82" y="3"/>
                      </a:lnTo>
                      <a:lnTo>
                        <a:pt x="86" y="11"/>
                      </a:lnTo>
                      <a:lnTo>
                        <a:pt x="86" y="11"/>
                      </a:lnTo>
                      <a:lnTo>
                        <a:pt x="86" y="11"/>
                      </a:lnTo>
                      <a:lnTo>
                        <a:pt x="86" y="7"/>
                      </a:lnTo>
                      <a:lnTo>
                        <a:pt x="89" y="7"/>
                      </a:lnTo>
                      <a:lnTo>
                        <a:pt x="89" y="3"/>
                      </a:lnTo>
                      <a:lnTo>
                        <a:pt x="93" y="0"/>
                      </a:lnTo>
                      <a:lnTo>
                        <a:pt x="100" y="0"/>
                      </a:lnTo>
                      <a:lnTo>
                        <a:pt x="108" y="0"/>
                      </a:lnTo>
                      <a:lnTo>
                        <a:pt x="112" y="3"/>
                      </a:lnTo>
                      <a:lnTo>
                        <a:pt x="115" y="7"/>
                      </a:lnTo>
                      <a:lnTo>
                        <a:pt x="119" y="7"/>
                      </a:lnTo>
                      <a:lnTo>
                        <a:pt x="123" y="14"/>
                      </a:lnTo>
                      <a:lnTo>
                        <a:pt x="134" y="22"/>
                      </a:lnTo>
                      <a:lnTo>
                        <a:pt x="137" y="22"/>
                      </a:lnTo>
                      <a:lnTo>
                        <a:pt x="141" y="26"/>
                      </a:lnTo>
                      <a:lnTo>
                        <a:pt x="145" y="29"/>
                      </a:lnTo>
                      <a:lnTo>
                        <a:pt x="156" y="33"/>
                      </a:lnTo>
                      <a:lnTo>
                        <a:pt x="160" y="37"/>
                      </a:lnTo>
                      <a:lnTo>
                        <a:pt x="163" y="37"/>
                      </a:lnTo>
                      <a:lnTo>
                        <a:pt x="171" y="40"/>
                      </a:lnTo>
                      <a:lnTo>
                        <a:pt x="178" y="44"/>
                      </a:lnTo>
                      <a:lnTo>
                        <a:pt x="189" y="44"/>
                      </a:lnTo>
                      <a:lnTo>
                        <a:pt x="193" y="52"/>
                      </a:lnTo>
                      <a:lnTo>
                        <a:pt x="197" y="52"/>
                      </a:lnTo>
                      <a:lnTo>
                        <a:pt x="200" y="55"/>
                      </a:lnTo>
                      <a:lnTo>
                        <a:pt x="197" y="59"/>
                      </a:lnTo>
                      <a:lnTo>
                        <a:pt x="197" y="63"/>
                      </a:lnTo>
                      <a:lnTo>
                        <a:pt x="193" y="66"/>
                      </a:lnTo>
                      <a:lnTo>
                        <a:pt x="189" y="66"/>
                      </a:lnTo>
                      <a:lnTo>
                        <a:pt x="193" y="70"/>
                      </a:lnTo>
                      <a:lnTo>
                        <a:pt x="189" y="78"/>
                      </a:lnTo>
                      <a:lnTo>
                        <a:pt x="186" y="81"/>
                      </a:lnTo>
                      <a:lnTo>
                        <a:pt x="182" y="85"/>
                      </a:lnTo>
                      <a:lnTo>
                        <a:pt x="186" y="85"/>
                      </a:lnTo>
                      <a:lnTo>
                        <a:pt x="197" y="85"/>
                      </a:lnTo>
                      <a:lnTo>
                        <a:pt x="208" y="85"/>
                      </a:lnTo>
                      <a:lnTo>
                        <a:pt x="215" y="89"/>
                      </a:lnTo>
                      <a:lnTo>
                        <a:pt x="219" y="89"/>
                      </a:lnTo>
                      <a:lnTo>
                        <a:pt x="219" y="89"/>
                      </a:lnTo>
                      <a:lnTo>
                        <a:pt x="223" y="89"/>
                      </a:lnTo>
                      <a:lnTo>
                        <a:pt x="226" y="85"/>
                      </a:lnTo>
                      <a:lnTo>
                        <a:pt x="226" y="85"/>
                      </a:lnTo>
                      <a:lnTo>
                        <a:pt x="230" y="85"/>
                      </a:lnTo>
                      <a:lnTo>
                        <a:pt x="234" y="81"/>
                      </a:lnTo>
                      <a:lnTo>
                        <a:pt x="234" y="78"/>
                      </a:lnTo>
                      <a:lnTo>
                        <a:pt x="241" y="74"/>
                      </a:lnTo>
                      <a:lnTo>
                        <a:pt x="245" y="70"/>
                      </a:lnTo>
                      <a:lnTo>
                        <a:pt x="245" y="66"/>
                      </a:lnTo>
                      <a:lnTo>
                        <a:pt x="249" y="66"/>
                      </a:lnTo>
                      <a:lnTo>
                        <a:pt x="249" y="59"/>
                      </a:lnTo>
                      <a:lnTo>
                        <a:pt x="249" y="59"/>
                      </a:lnTo>
                      <a:lnTo>
                        <a:pt x="249" y="55"/>
                      </a:lnTo>
                      <a:lnTo>
                        <a:pt x="252" y="52"/>
                      </a:lnTo>
                      <a:lnTo>
                        <a:pt x="260" y="52"/>
                      </a:lnTo>
                      <a:lnTo>
                        <a:pt x="260" y="55"/>
                      </a:lnTo>
                      <a:lnTo>
                        <a:pt x="263" y="63"/>
                      </a:lnTo>
                      <a:lnTo>
                        <a:pt x="263" y="66"/>
                      </a:lnTo>
                      <a:lnTo>
                        <a:pt x="263" y="74"/>
                      </a:lnTo>
                      <a:lnTo>
                        <a:pt x="263" y="78"/>
                      </a:lnTo>
                      <a:lnTo>
                        <a:pt x="263" y="81"/>
                      </a:lnTo>
                      <a:lnTo>
                        <a:pt x="260" y="81"/>
                      </a:lnTo>
                      <a:lnTo>
                        <a:pt x="256" y="81"/>
                      </a:lnTo>
                      <a:lnTo>
                        <a:pt x="256" y="85"/>
                      </a:lnTo>
                      <a:lnTo>
                        <a:pt x="252" y="85"/>
                      </a:lnTo>
                      <a:lnTo>
                        <a:pt x="252" y="85"/>
                      </a:lnTo>
                      <a:lnTo>
                        <a:pt x="245" y="89"/>
                      </a:lnTo>
                      <a:lnTo>
                        <a:pt x="245" y="92"/>
                      </a:lnTo>
                      <a:lnTo>
                        <a:pt x="241" y="92"/>
                      </a:lnTo>
                      <a:lnTo>
                        <a:pt x="234" y="96"/>
                      </a:lnTo>
                      <a:lnTo>
                        <a:pt x="234" y="96"/>
                      </a:lnTo>
                      <a:lnTo>
                        <a:pt x="234" y="100"/>
                      </a:lnTo>
                      <a:lnTo>
                        <a:pt x="230" y="100"/>
                      </a:lnTo>
                      <a:lnTo>
                        <a:pt x="230" y="100"/>
                      </a:lnTo>
                      <a:lnTo>
                        <a:pt x="223" y="107"/>
                      </a:lnTo>
                      <a:lnTo>
                        <a:pt x="223" y="107"/>
                      </a:lnTo>
                      <a:lnTo>
                        <a:pt x="223" y="111"/>
                      </a:lnTo>
                      <a:lnTo>
                        <a:pt x="219" y="111"/>
                      </a:lnTo>
                      <a:lnTo>
                        <a:pt x="219" y="115"/>
                      </a:lnTo>
                      <a:lnTo>
                        <a:pt x="215" y="118"/>
                      </a:lnTo>
                      <a:lnTo>
                        <a:pt x="212" y="122"/>
                      </a:lnTo>
                      <a:lnTo>
                        <a:pt x="212" y="126"/>
                      </a:lnTo>
                      <a:lnTo>
                        <a:pt x="212" y="129"/>
                      </a:lnTo>
                      <a:lnTo>
                        <a:pt x="208" y="129"/>
                      </a:lnTo>
                      <a:lnTo>
                        <a:pt x="208" y="133"/>
                      </a:lnTo>
                      <a:lnTo>
                        <a:pt x="204" y="137"/>
                      </a:lnTo>
                      <a:lnTo>
                        <a:pt x="200" y="137"/>
                      </a:lnTo>
                      <a:lnTo>
                        <a:pt x="204" y="144"/>
                      </a:lnTo>
                      <a:lnTo>
                        <a:pt x="200" y="144"/>
                      </a:lnTo>
                      <a:lnTo>
                        <a:pt x="204" y="148"/>
                      </a:lnTo>
                      <a:lnTo>
                        <a:pt x="204" y="155"/>
                      </a:lnTo>
                      <a:lnTo>
                        <a:pt x="200" y="155"/>
                      </a:lnTo>
                      <a:lnTo>
                        <a:pt x="200" y="159"/>
                      </a:lnTo>
                      <a:lnTo>
                        <a:pt x="200" y="163"/>
                      </a:lnTo>
                      <a:lnTo>
                        <a:pt x="200" y="167"/>
                      </a:lnTo>
                      <a:lnTo>
                        <a:pt x="200" y="170"/>
                      </a:lnTo>
                      <a:lnTo>
                        <a:pt x="200" y="174"/>
                      </a:lnTo>
                      <a:lnTo>
                        <a:pt x="200" y="181"/>
                      </a:lnTo>
                      <a:lnTo>
                        <a:pt x="200" y="181"/>
                      </a:lnTo>
                      <a:lnTo>
                        <a:pt x="200" y="185"/>
                      </a:lnTo>
                      <a:lnTo>
                        <a:pt x="197" y="185"/>
                      </a:lnTo>
                      <a:lnTo>
                        <a:pt x="197" y="185"/>
                      </a:lnTo>
                      <a:lnTo>
                        <a:pt x="197" y="185"/>
                      </a:lnTo>
                      <a:lnTo>
                        <a:pt x="197" y="193"/>
                      </a:lnTo>
                      <a:lnTo>
                        <a:pt x="197" y="196"/>
                      </a:lnTo>
                      <a:lnTo>
                        <a:pt x="197" y="200"/>
                      </a:lnTo>
                      <a:lnTo>
                        <a:pt x="200" y="200"/>
                      </a:lnTo>
                      <a:lnTo>
                        <a:pt x="200" y="204"/>
                      </a:lnTo>
                      <a:lnTo>
                        <a:pt x="200" y="204"/>
                      </a:lnTo>
                      <a:lnTo>
                        <a:pt x="200" y="207"/>
                      </a:lnTo>
                      <a:lnTo>
                        <a:pt x="208" y="211"/>
                      </a:lnTo>
                      <a:lnTo>
                        <a:pt x="215" y="215"/>
                      </a:lnTo>
                      <a:lnTo>
                        <a:pt x="223" y="219"/>
                      </a:lnTo>
                      <a:lnTo>
                        <a:pt x="226" y="222"/>
                      </a:lnTo>
                      <a:lnTo>
                        <a:pt x="226" y="226"/>
                      </a:lnTo>
                      <a:lnTo>
                        <a:pt x="219" y="233"/>
                      </a:lnTo>
                      <a:lnTo>
                        <a:pt x="219" y="233"/>
                      </a:lnTo>
                      <a:lnTo>
                        <a:pt x="223" y="241"/>
                      </a:lnTo>
                      <a:lnTo>
                        <a:pt x="226" y="241"/>
                      </a:lnTo>
                      <a:lnTo>
                        <a:pt x="230" y="241"/>
                      </a:lnTo>
                      <a:lnTo>
                        <a:pt x="234" y="241"/>
                      </a:lnTo>
                      <a:lnTo>
                        <a:pt x="234" y="241"/>
                      </a:lnTo>
                      <a:lnTo>
                        <a:pt x="234" y="241"/>
                      </a:lnTo>
                      <a:lnTo>
                        <a:pt x="234" y="248"/>
                      </a:lnTo>
                      <a:lnTo>
                        <a:pt x="234" y="252"/>
                      </a:lnTo>
                      <a:lnTo>
                        <a:pt x="230" y="256"/>
                      </a:lnTo>
                      <a:lnTo>
                        <a:pt x="230" y="259"/>
                      </a:lnTo>
                      <a:lnTo>
                        <a:pt x="226" y="263"/>
                      </a:lnTo>
                      <a:lnTo>
                        <a:pt x="226" y="259"/>
                      </a:lnTo>
                      <a:lnTo>
                        <a:pt x="226" y="263"/>
                      </a:lnTo>
                      <a:lnTo>
                        <a:pt x="226" y="267"/>
                      </a:lnTo>
                      <a:lnTo>
                        <a:pt x="226" y="270"/>
                      </a:lnTo>
                      <a:lnTo>
                        <a:pt x="223" y="274"/>
                      </a:lnTo>
                      <a:lnTo>
                        <a:pt x="215" y="278"/>
                      </a:lnTo>
                      <a:lnTo>
                        <a:pt x="208" y="282"/>
                      </a:lnTo>
                      <a:lnTo>
                        <a:pt x="208" y="278"/>
                      </a:lnTo>
                      <a:lnTo>
                        <a:pt x="208" y="282"/>
                      </a:lnTo>
                      <a:lnTo>
                        <a:pt x="197" y="285"/>
                      </a:lnTo>
                      <a:lnTo>
                        <a:pt x="186" y="285"/>
                      </a:lnTo>
                      <a:lnTo>
                        <a:pt x="178" y="285"/>
                      </a:lnTo>
                      <a:lnTo>
                        <a:pt x="175" y="285"/>
                      </a:lnTo>
                      <a:lnTo>
                        <a:pt x="167" y="289"/>
                      </a:lnTo>
                      <a:lnTo>
                        <a:pt x="163" y="289"/>
                      </a:lnTo>
                      <a:lnTo>
                        <a:pt x="160" y="285"/>
                      </a:lnTo>
                      <a:lnTo>
                        <a:pt x="156" y="285"/>
                      </a:lnTo>
                      <a:lnTo>
                        <a:pt x="152" y="285"/>
                      </a:lnTo>
                      <a:lnTo>
                        <a:pt x="152" y="282"/>
                      </a:lnTo>
                      <a:lnTo>
                        <a:pt x="152" y="282"/>
                      </a:lnTo>
                      <a:lnTo>
                        <a:pt x="152" y="285"/>
                      </a:lnTo>
                      <a:lnTo>
                        <a:pt x="152" y="285"/>
                      </a:lnTo>
                      <a:lnTo>
                        <a:pt x="152" y="293"/>
                      </a:lnTo>
                      <a:lnTo>
                        <a:pt x="152" y="293"/>
                      </a:lnTo>
                      <a:lnTo>
                        <a:pt x="152" y="296"/>
                      </a:lnTo>
                      <a:lnTo>
                        <a:pt x="156" y="296"/>
                      </a:lnTo>
                      <a:lnTo>
                        <a:pt x="156" y="300"/>
                      </a:lnTo>
                      <a:lnTo>
                        <a:pt x="156" y="300"/>
                      </a:lnTo>
                      <a:lnTo>
                        <a:pt x="156" y="300"/>
                      </a:lnTo>
                      <a:lnTo>
                        <a:pt x="156" y="300"/>
                      </a:lnTo>
                      <a:lnTo>
                        <a:pt x="152" y="304"/>
                      </a:lnTo>
                      <a:lnTo>
                        <a:pt x="152" y="308"/>
                      </a:lnTo>
                      <a:lnTo>
                        <a:pt x="152" y="308"/>
                      </a:lnTo>
                      <a:lnTo>
                        <a:pt x="152" y="311"/>
                      </a:lnTo>
                      <a:lnTo>
                        <a:pt x="152" y="315"/>
                      </a:lnTo>
                      <a:lnTo>
                        <a:pt x="156" y="315"/>
                      </a:lnTo>
                      <a:lnTo>
                        <a:pt x="156" y="319"/>
                      </a:lnTo>
                      <a:lnTo>
                        <a:pt x="156" y="319"/>
                      </a:lnTo>
                      <a:lnTo>
                        <a:pt x="156" y="322"/>
                      </a:lnTo>
                      <a:lnTo>
                        <a:pt x="156" y="322"/>
                      </a:lnTo>
                      <a:lnTo>
                        <a:pt x="152" y="326"/>
                      </a:lnTo>
                      <a:lnTo>
                        <a:pt x="152" y="326"/>
                      </a:lnTo>
                      <a:lnTo>
                        <a:pt x="145" y="330"/>
                      </a:lnTo>
                      <a:lnTo>
                        <a:pt x="137" y="330"/>
                      </a:lnTo>
                      <a:lnTo>
                        <a:pt x="130" y="330"/>
                      </a:lnTo>
                      <a:lnTo>
                        <a:pt x="126" y="326"/>
                      </a:lnTo>
                      <a:lnTo>
                        <a:pt x="119" y="322"/>
                      </a:lnTo>
                      <a:lnTo>
                        <a:pt x="115" y="322"/>
                      </a:lnTo>
                      <a:lnTo>
                        <a:pt x="115" y="322"/>
                      </a:lnTo>
                      <a:lnTo>
                        <a:pt x="115" y="322"/>
                      </a:lnTo>
                      <a:lnTo>
                        <a:pt x="115" y="322"/>
                      </a:lnTo>
                      <a:lnTo>
                        <a:pt x="112" y="326"/>
                      </a:lnTo>
                      <a:lnTo>
                        <a:pt x="112" y="330"/>
                      </a:lnTo>
                      <a:lnTo>
                        <a:pt x="115" y="334"/>
                      </a:lnTo>
                      <a:lnTo>
                        <a:pt x="115" y="337"/>
                      </a:lnTo>
                      <a:lnTo>
                        <a:pt x="115" y="345"/>
                      </a:lnTo>
                      <a:lnTo>
                        <a:pt x="115" y="348"/>
                      </a:lnTo>
                      <a:lnTo>
                        <a:pt x="119" y="348"/>
                      </a:lnTo>
                      <a:lnTo>
                        <a:pt x="126" y="348"/>
                      </a:lnTo>
                      <a:lnTo>
                        <a:pt x="126" y="348"/>
                      </a:lnTo>
                      <a:lnTo>
                        <a:pt x="126" y="352"/>
                      </a:lnTo>
                      <a:lnTo>
                        <a:pt x="123" y="352"/>
                      </a:lnTo>
                      <a:lnTo>
                        <a:pt x="126" y="352"/>
                      </a:lnTo>
                      <a:lnTo>
                        <a:pt x="130" y="352"/>
                      </a:lnTo>
                      <a:lnTo>
                        <a:pt x="130" y="352"/>
                      </a:lnTo>
                      <a:lnTo>
                        <a:pt x="130" y="348"/>
                      </a:lnTo>
                      <a:lnTo>
                        <a:pt x="126" y="348"/>
                      </a:lnTo>
                      <a:lnTo>
                        <a:pt x="130" y="348"/>
                      </a:lnTo>
                      <a:lnTo>
                        <a:pt x="130" y="348"/>
                      </a:lnTo>
                      <a:lnTo>
                        <a:pt x="134" y="345"/>
                      </a:lnTo>
                      <a:lnTo>
                        <a:pt x="137" y="345"/>
                      </a:lnTo>
                      <a:lnTo>
                        <a:pt x="141" y="348"/>
                      </a:lnTo>
                      <a:lnTo>
                        <a:pt x="137" y="352"/>
                      </a:lnTo>
                      <a:lnTo>
                        <a:pt x="137" y="352"/>
                      </a:lnTo>
                      <a:lnTo>
                        <a:pt x="141" y="356"/>
                      </a:lnTo>
                      <a:lnTo>
                        <a:pt x="141" y="359"/>
                      </a:lnTo>
                      <a:lnTo>
                        <a:pt x="141" y="359"/>
                      </a:lnTo>
                      <a:lnTo>
                        <a:pt x="134" y="363"/>
                      </a:lnTo>
                      <a:lnTo>
                        <a:pt x="130" y="363"/>
                      </a:lnTo>
                      <a:lnTo>
                        <a:pt x="130" y="359"/>
                      </a:lnTo>
                      <a:lnTo>
                        <a:pt x="130" y="359"/>
                      </a:lnTo>
                      <a:lnTo>
                        <a:pt x="130" y="359"/>
                      </a:lnTo>
                      <a:lnTo>
                        <a:pt x="126" y="356"/>
                      </a:lnTo>
                      <a:lnTo>
                        <a:pt x="123" y="356"/>
                      </a:lnTo>
                      <a:lnTo>
                        <a:pt x="119" y="359"/>
                      </a:lnTo>
                      <a:lnTo>
                        <a:pt x="119" y="359"/>
                      </a:lnTo>
                      <a:lnTo>
                        <a:pt x="119" y="363"/>
                      </a:lnTo>
                      <a:lnTo>
                        <a:pt x="123" y="363"/>
                      </a:lnTo>
                      <a:lnTo>
                        <a:pt x="130" y="363"/>
                      </a:lnTo>
                      <a:lnTo>
                        <a:pt x="130" y="367"/>
                      </a:lnTo>
                      <a:lnTo>
                        <a:pt x="126" y="371"/>
                      </a:lnTo>
                      <a:lnTo>
                        <a:pt x="119" y="371"/>
                      </a:lnTo>
                      <a:lnTo>
                        <a:pt x="119" y="374"/>
                      </a:lnTo>
                      <a:lnTo>
                        <a:pt x="119" y="374"/>
                      </a:lnTo>
                      <a:lnTo>
                        <a:pt x="119" y="378"/>
                      </a:lnTo>
                      <a:lnTo>
                        <a:pt x="115" y="378"/>
                      </a:lnTo>
                      <a:lnTo>
                        <a:pt x="115" y="382"/>
                      </a:lnTo>
                      <a:lnTo>
                        <a:pt x="119" y="385"/>
                      </a:lnTo>
                      <a:lnTo>
                        <a:pt x="119" y="385"/>
                      </a:lnTo>
                      <a:lnTo>
                        <a:pt x="119" y="389"/>
                      </a:lnTo>
                      <a:lnTo>
                        <a:pt x="123" y="393"/>
                      </a:lnTo>
                      <a:lnTo>
                        <a:pt x="123" y="393"/>
                      </a:lnTo>
                      <a:lnTo>
                        <a:pt x="119" y="397"/>
                      </a:lnTo>
                      <a:lnTo>
                        <a:pt x="119" y="397"/>
                      </a:lnTo>
                      <a:lnTo>
                        <a:pt x="115" y="400"/>
                      </a:lnTo>
                      <a:lnTo>
                        <a:pt x="115" y="400"/>
                      </a:lnTo>
                      <a:lnTo>
                        <a:pt x="115" y="404"/>
                      </a:lnTo>
                      <a:lnTo>
                        <a:pt x="119" y="404"/>
                      </a:lnTo>
                      <a:lnTo>
                        <a:pt x="119" y="404"/>
                      </a:lnTo>
                      <a:lnTo>
                        <a:pt x="119" y="408"/>
                      </a:lnTo>
                      <a:lnTo>
                        <a:pt x="115" y="408"/>
                      </a:lnTo>
                      <a:lnTo>
                        <a:pt x="112" y="408"/>
                      </a:lnTo>
                      <a:lnTo>
                        <a:pt x="108" y="408"/>
                      </a:lnTo>
                      <a:lnTo>
                        <a:pt x="104" y="411"/>
                      </a:lnTo>
                      <a:lnTo>
                        <a:pt x="100" y="411"/>
                      </a:lnTo>
                      <a:lnTo>
                        <a:pt x="97" y="415"/>
                      </a:lnTo>
                      <a:lnTo>
                        <a:pt x="93" y="415"/>
                      </a:lnTo>
                      <a:lnTo>
                        <a:pt x="93" y="419"/>
                      </a:lnTo>
                      <a:lnTo>
                        <a:pt x="93" y="419"/>
                      </a:lnTo>
                      <a:lnTo>
                        <a:pt x="89" y="423"/>
                      </a:lnTo>
                      <a:lnTo>
                        <a:pt x="89" y="426"/>
                      </a:lnTo>
                      <a:lnTo>
                        <a:pt x="89" y="426"/>
                      </a:lnTo>
                      <a:lnTo>
                        <a:pt x="89" y="430"/>
                      </a:lnTo>
                      <a:lnTo>
                        <a:pt x="93" y="434"/>
                      </a:lnTo>
                      <a:lnTo>
                        <a:pt x="97" y="437"/>
                      </a:lnTo>
                      <a:lnTo>
                        <a:pt x="100" y="437"/>
                      </a:lnTo>
                      <a:lnTo>
                        <a:pt x="104" y="441"/>
                      </a:lnTo>
                      <a:lnTo>
                        <a:pt x="112" y="449"/>
                      </a:lnTo>
                      <a:lnTo>
                        <a:pt x="115" y="449"/>
                      </a:lnTo>
                      <a:lnTo>
                        <a:pt x="119" y="449"/>
                      </a:lnTo>
                      <a:lnTo>
                        <a:pt x="119" y="445"/>
                      </a:lnTo>
                      <a:lnTo>
                        <a:pt x="123" y="449"/>
                      </a:lnTo>
                      <a:lnTo>
                        <a:pt x="123" y="449"/>
                      </a:lnTo>
                      <a:lnTo>
                        <a:pt x="123" y="449"/>
                      </a:lnTo>
                      <a:lnTo>
                        <a:pt x="123" y="452"/>
                      </a:lnTo>
                      <a:lnTo>
                        <a:pt x="123" y="456"/>
                      </a:lnTo>
                      <a:lnTo>
                        <a:pt x="123" y="456"/>
                      </a:lnTo>
                      <a:lnTo>
                        <a:pt x="123" y="460"/>
                      </a:lnTo>
                      <a:lnTo>
                        <a:pt x="123" y="460"/>
                      </a:lnTo>
                      <a:lnTo>
                        <a:pt x="126" y="463"/>
                      </a:lnTo>
                      <a:lnTo>
                        <a:pt x="123" y="463"/>
                      </a:lnTo>
                      <a:lnTo>
                        <a:pt x="123" y="467"/>
                      </a:lnTo>
                      <a:lnTo>
                        <a:pt x="126" y="467"/>
                      </a:lnTo>
                      <a:lnTo>
                        <a:pt x="123" y="471"/>
                      </a:lnTo>
                      <a:lnTo>
                        <a:pt x="119" y="471"/>
                      </a:lnTo>
                      <a:lnTo>
                        <a:pt x="119" y="474"/>
                      </a:lnTo>
                      <a:lnTo>
                        <a:pt x="119" y="474"/>
                      </a:lnTo>
                      <a:lnTo>
                        <a:pt x="115" y="478"/>
                      </a:lnTo>
                      <a:lnTo>
                        <a:pt x="115" y="478"/>
                      </a:lnTo>
                      <a:lnTo>
                        <a:pt x="112" y="482"/>
                      </a:lnTo>
                      <a:lnTo>
                        <a:pt x="108" y="482"/>
                      </a:lnTo>
                      <a:lnTo>
                        <a:pt x="108" y="486"/>
                      </a:lnTo>
                      <a:lnTo>
                        <a:pt x="104" y="489"/>
                      </a:lnTo>
                      <a:lnTo>
                        <a:pt x="100" y="493"/>
                      </a:lnTo>
                      <a:lnTo>
                        <a:pt x="100" y="493"/>
                      </a:lnTo>
                      <a:lnTo>
                        <a:pt x="104" y="493"/>
                      </a:lnTo>
                      <a:lnTo>
                        <a:pt x="104" y="493"/>
                      </a:lnTo>
                      <a:lnTo>
                        <a:pt x="108" y="497"/>
                      </a:lnTo>
                      <a:lnTo>
                        <a:pt x="104" y="500"/>
                      </a:lnTo>
                      <a:lnTo>
                        <a:pt x="104" y="504"/>
                      </a:lnTo>
                      <a:lnTo>
                        <a:pt x="100" y="508"/>
                      </a:lnTo>
                      <a:lnTo>
                        <a:pt x="97" y="508"/>
                      </a:lnTo>
                      <a:lnTo>
                        <a:pt x="97" y="508"/>
                      </a:lnTo>
                      <a:lnTo>
                        <a:pt x="93" y="504"/>
                      </a:lnTo>
                      <a:lnTo>
                        <a:pt x="93" y="504"/>
                      </a:lnTo>
                      <a:lnTo>
                        <a:pt x="93" y="508"/>
                      </a:lnTo>
                      <a:lnTo>
                        <a:pt x="93" y="508"/>
                      </a:lnTo>
                      <a:lnTo>
                        <a:pt x="93" y="512"/>
                      </a:lnTo>
                      <a:lnTo>
                        <a:pt x="93" y="512"/>
                      </a:lnTo>
                      <a:lnTo>
                        <a:pt x="89" y="515"/>
                      </a:lnTo>
                      <a:lnTo>
                        <a:pt x="86" y="519"/>
                      </a:lnTo>
                      <a:lnTo>
                        <a:pt x="89" y="526"/>
                      </a:lnTo>
                      <a:lnTo>
                        <a:pt x="89" y="530"/>
                      </a:lnTo>
                      <a:lnTo>
                        <a:pt x="93" y="538"/>
                      </a:lnTo>
                      <a:lnTo>
                        <a:pt x="93" y="538"/>
                      </a:lnTo>
                      <a:lnTo>
                        <a:pt x="93" y="538"/>
                      </a:lnTo>
                      <a:lnTo>
                        <a:pt x="93" y="541"/>
                      </a:lnTo>
                      <a:lnTo>
                        <a:pt x="93" y="541"/>
                      </a:lnTo>
                      <a:lnTo>
                        <a:pt x="93" y="545"/>
                      </a:lnTo>
                      <a:lnTo>
                        <a:pt x="97" y="545"/>
                      </a:lnTo>
                      <a:lnTo>
                        <a:pt x="97" y="545"/>
                      </a:lnTo>
                      <a:lnTo>
                        <a:pt x="100" y="549"/>
                      </a:lnTo>
                      <a:lnTo>
                        <a:pt x="104" y="552"/>
                      </a:lnTo>
                      <a:lnTo>
                        <a:pt x="108" y="552"/>
                      </a:lnTo>
                      <a:lnTo>
                        <a:pt x="108" y="556"/>
                      </a:lnTo>
                      <a:lnTo>
                        <a:pt x="108" y="556"/>
                      </a:lnTo>
                      <a:lnTo>
                        <a:pt x="104" y="556"/>
                      </a:lnTo>
                      <a:lnTo>
                        <a:pt x="97" y="552"/>
                      </a:lnTo>
                      <a:lnTo>
                        <a:pt x="93" y="552"/>
                      </a:lnTo>
                      <a:lnTo>
                        <a:pt x="93" y="549"/>
                      </a:lnTo>
                      <a:lnTo>
                        <a:pt x="71" y="549"/>
                      </a:lnTo>
                      <a:lnTo>
                        <a:pt x="60" y="552"/>
                      </a:lnTo>
                      <a:lnTo>
                        <a:pt x="56" y="549"/>
                      </a:lnTo>
                      <a:lnTo>
                        <a:pt x="49" y="549"/>
                      </a:lnTo>
                      <a:lnTo>
                        <a:pt x="49" y="545"/>
                      </a:lnTo>
                      <a:lnTo>
                        <a:pt x="45" y="538"/>
                      </a:lnTo>
                      <a:lnTo>
                        <a:pt x="41" y="534"/>
                      </a:lnTo>
                      <a:lnTo>
                        <a:pt x="41" y="526"/>
                      </a:lnTo>
                      <a:lnTo>
                        <a:pt x="41" y="523"/>
                      </a:lnTo>
                      <a:lnTo>
                        <a:pt x="38" y="523"/>
                      </a:lnTo>
                      <a:lnTo>
                        <a:pt x="34" y="526"/>
                      </a:lnTo>
                      <a:lnTo>
                        <a:pt x="30" y="526"/>
                      </a:lnTo>
                      <a:lnTo>
                        <a:pt x="26" y="526"/>
                      </a:lnTo>
                      <a:lnTo>
                        <a:pt x="19" y="515"/>
                      </a:lnTo>
                      <a:lnTo>
                        <a:pt x="19" y="512"/>
                      </a:lnTo>
                      <a:lnTo>
                        <a:pt x="19" y="497"/>
                      </a:lnTo>
                      <a:lnTo>
                        <a:pt x="23" y="493"/>
                      </a:lnTo>
                      <a:lnTo>
                        <a:pt x="30" y="486"/>
                      </a:lnTo>
                      <a:lnTo>
                        <a:pt x="30" y="478"/>
                      </a:lnTo>
                      <a:lnTo>
                        <a:pt x="30" y="471"/>
                      </a:lnTo>
                      <a:lnTo>
                        <a:pt x="26" y="467"/>
                      </a:lnTo>
                      <a:lnTo>
                        <a:pt x="30" y="460"/>
                      </a:lnTo>
                      <a:lnTo>
                        <a:pt x="30" y="456"/>
                      </a:lnTo>
                      <a:lnTo>
                        <a:pt x="30" y="449"/>
                      </a:lnTo>
                      <a:lnTo>
                        <a:pt x="30" y="445"/>
                      </a:lnTo>
                      <a:lnTo>
                        <a:pt x="30" y="441"/>
                      </a:lnTo>
                      <a:lnTo>
                        <a:pt x="30" y="437"/>
                      </a:lnTo>
                      <a:lnTo>
                        <a:pt x="30" y="426"/>
                      </a:lnTo>
                      <a:lnTo>
                        <a:pt x="26" y="423"/>
                      </a:lnTo>
                      <a:lnTo>
                        <a:pt x="26" y="423"/>
                      </a:lnTo>
                      <a:lnTo>
                        <a:pt x="30" y="419"/>
                      </a:lnTo>
                      <a:lnTo>
                        <a:pt x="30" y="415"/>
                      </a:lnTo>
                      <a:lnTo>
                        <a:pt x="26" y="408"/>
                      </a:lnTo>
                      <a:lnTo>
                        <a:pt x="23" y="404"/>
                      </a:lnTo>
                      <a:lnTo>
                        <a:pt x="19" y="404"/>
                      </a:lnTo>
                      <a:lnTo>
                        <a:pt x="19" y="408"/>
                      </a:lnTo>
                      <a:lnTo>
                        <a:pt x="15" y="404"/>
                      </a:lnTo>
                      <a:lnTo>
                        <a:pt x="15" y="400"/>
                      </a:lnTo>
                      <a:lnTo>
                        <a:pt x="23" y="400"/>
                      </a:lnTo>
                      <a:lnTo>
                        <a:pt x="26" y="397"/>
                      </a:lnTo>
                      <a:lnTo>
                        <a:pt x="26" y="393"/>
                      </a:lnTo>
                      <a:lnTo>
                        <a:pt x="26" y="393"/>
                      </a:lnTo>
                      <a:lnTo>
                        <a:pt x="23" y="397"/>
                      </a:lnTo>
                      <a:lnTo>
                        <a:pt x="19" y="397"/>
                      </a:lnTo>
                      <a:lnTo>
                        <a:pt x="19" y="389"/>
                      </a:lnTo>
                      <a:lnTo>
                        <a:pt x="15" y="382"/>
                      </a:lnTo>
                      <a:lnTo>
                        <a:pt x="15" y="378"/>
                      </a:lnTo>
                      <a:lnTo>
                        <a:pt x="15" y="374"/>
                      </a:lnTo>
                      <a:lnTo>
                        <a:pt x="12" y="371"/>
                      </a:lnTo>
                      <a:lnTo>
                        <a:pt x="8" y="367"/>
                      </a:lnTo>
                      <a:lnTo>
                        <a:pt x="8" y="356"/>
                      </a:lnTo>
                      <a:lnTo>
                        <a:pt x="12" y="352"/>
                      </a:lnTo>
                      <a:lnTo>
                        <a:pt x="12" y="348"/>
                      </a:lnTo>
                      <a:lnTo>
                        <a:pt x="12" y="345"/>
                      </a:lnTo>
                      <a:lnTo>
                        <a:pt x="8" y="345"/>
                      </a:lnTo>
                      <a:lnTo>
                        <a:pt x="8" y="337"/>
                      </a:lnTo>
                      <a:lnTo>
                        <a:pt x="4" y="330"/>
                      </a:lnTo>
                      <a:lnTo>
                        <a:pt x="8" y="319"/>
                      </a:lnTo>
                      <a:lnTo>
                        <a:pt x="4" y="311"/>
                      </a:lnTo>
                      <a:lnTo>
                        <a:pt x="4" y="308"/>
                      </a:lnTo>
                      <a:lnTo>
                        <a:pt x="8" y="300"/>
                      </a:lnTo>
                      <a:lnTo>
                        <a:pt x="12" y="293"/>
                      </a:lnTo>
                      <a:lnTo>
                        <a:pt x="15" y="289"/>
                      </a:lnTo>
                      <a:lnTo>
                        <a:pt x="15" y="289"/>
                      </a:lnTo>
                      <a:lnTo>
                        <a:pt x="8" y="270"/>
                      </a:lnTo>
                      <a:lnTo>
                        <a:pt x="8" y="263"/>
                      </a:lnTo>
                      <a:lnTo>
                        <a:pt x="8" y="259"/>
                      </a:lnTo>
                      <a:lnTo>
                        <a:pt x="8" y="248"/>
                      </a:lnTo>
                      <a:lnTo>
                        <a:pt x="12" y="244"/>
                      </a:lnTo>
                      <a:lnTo>
                        <a:pt x="15" y="241"/>
                      </a:lnTo>
                      <a:lnTo>
                        <a:pt x="15" y="233"/>
                      </a:lnTo>
                      <a:lnTo>
                        <a:pt x="12" y="230"/>
                      </a:lnTo>
                      <a:lnTo>
                        <a:pt x="8" y="226"/>
                      </a:lnTo>
                      <a:lnTo>
                        <a:pt x="12" y="222"/>
                      </a:lnTo>
                      <a:lnTo>
                        <a:pt x="12" y="219"/>
                      </a:lnTo>
                      <a:lnTo>
                        <a:pt x="15" y="211"/>
                      </a:lnTo>
                      <a:lnTo>
                        <a:pt x="19" y="211"/>
                      </a:lnTo>
                      <a:lnTo>
                        <a:pt x="19" y="204"/>
                      </a:lnTo>
                      <a:lnTo>
                        <a:pt x="15" y="193"/>
                      </a:lnTo>
                      <a:lnTo>
                        <a:pt x="15" y="189"/>
                      </a:lnTo>
                      <a:lnTo>
                        <a:pt x="12" y="181"/>
                      </a:lnTo>
                      <a:lnTo>
                        <a:pt x="12" y="178"/>
                      </a:lnTo>
                      <a:lnTo>
                        <a:pt x="8" y="170"/>
                      </a:lnTo>
                      <a:lnTo>
                        <a:pt x="4" y="167"/>
                      </a:lnTo>
                      <a:lnTo>
                        <a:pt x="4" y="163"/>
                      </a:lnTo>
                      <a:lnTo>
                        <a:pt x="0" y="155"/>
                      </a:lnTo>
                      <a:lnTo>
                        <a:pt x="0" y="152"/>
                      </a:lnTo>
                      <a:lnTo>
                        <a:pt x="8" y="148"/>
                      </a:lnTo>
                      <a:lnTo>
                        <a:pt x="8" y="141"/>
                      </a:lnTo>
                      <a:lnTo>
                        <a:pt x="8" y="141"/>
                      </a:lnTo>
                      <a:lnTo>
                        <a:pt x="8" y="133"/>
                      </a:lnTo>
                      <a:lnTo>
                        <a:pt x="8" y="126"/>
                      </a:lnTo>
                      <a:lnTo>
                        <a:pt x="4" y="118"/>
                      </a:lnTo>
                      <a:lnTo>
                        <a:pt x="8" y="115"/>
                      </a:lnTo>
                      <a:lnTo>
                        <a:pt x="8" y="104"/>
                      </a:lnTo>
                      <a:lnTo>
                        <a:pt x="12" y="100"/>
                      </a:lnTo>
                      <a:lnTo>
                        <a:pt x="15" y="92"/>
                      </a:lnTo>
                      <a:lnTo>
                        <a:pt x="23" y="89"/>
                      </a:lnTo>
                      <a:lnTo>
                        <a:pt x="23" y="85"/>
                      </a:lnTo>
                      <a:lnTo>
                        <a:pt x="26" y="81"/>
                      </a:lnTo>
                      <a:lnTo>
                        <a:pt x="26" y="81"/>
                      </a:lnTo>
                      <a:lnTo>
                        <a:pt x="26" y="78"/>
                      </a:lnTo>
                      <a:lnTo>
                        <a:pt x="23" y="74"/>
                      </a:lnTo>
                      <a:lnTo>
                        <a:pt x="23" y="74"/>
                      </a:lnTo>
                      <a:lnTo>
                        <a:pt x="23" y="70"/>
                      </a:lnTo>
                      <a:lnTo>
                        <a:pt x="26" y="70"/>
                      </a:lnTo>
                      <a:lnTo>
                        <a:pt x="26" y="66"/>
                      </a:lnTo>
                      <a:lnTo>
                        <a:pt x="23" y="63"/>
                      </a:lnTo>
                      <a:lnTo>
                        <a:pt x="23" y="55"/>
                      </a:lnTo>
                      <a:lnTo>
                        <a:pt x="23" y="52"/>
                      </a:lnTo>
                      <a:lnTo>
                        <a:pt x="23" y="52"/>
                      </a:lnTo>
                      <a:lnTo>
                        <a:pt x="19" y="48"/>
                      </a:lnTo>
                      <a:lnTo>
                        <a:pt x="19" y="44"/>
                      </a:lnTo>
                      <a:lnTo>
                        <a:pt x="41" y="33"/>
                      </a:lnTo>
                      <a:lnTo>
                        <a:pt x="45" y="18"/>
                      </a:lnTo>
                      <a:lnTo>
                        <a:pt x="41" y="14"/>
                      </a:lnTo>
                      <a:lnTo>
                        <a:pt x="41" y="14"/>
                      </a:lnTo>
                      <a:close/>
                      <a:moveTo>
                        <a:pt x="178" y="608"/>
                      </a:moveTo>
                      <a:lnTo>
                        <a:pt x="178" y="608"/>
                      </a:lnTo>
                      <a:lnTo>
                        <a:pt x="182" y="608"/>
                      </a:lnTo>
                      <a:lnTo>
                        <a:pt x="186" y="608"/>
                      </a:lnTo>
                      <a:lnTo>
                        <a:pt x="189" y="604"/>
                      </a:lnTo>
                      <a:lnTo>
                        <a:pt x="186" y="604"/>
                      </a:lnTo>
                      <a:lnTo>
                        <a:pt x="182" y="604"/>
                      </a:lnTo>
                      <a:lnTo>
                        <a:pt x="178" y="608"/>
                      </a:lnTo>
                      <a:lnTo>
                        <a:pt x="178" y="608"/>
                      </a:lnTo>
                      <a:lnTo>
                        <a:pt x="178" y="608"/>
                      </a:lnTo>
                      <a:close/>
                      <a:moveTo>
                        <a:pt x="104" y="560"/>
                      </a:moveTo>
                      <a:lnTo>
                        <a:pt x="104" y="560"/>
                      </a:lnTo>
                      <a:lnTo>
                        <a:pt x="108" y="564"/>
                      </a:lnTo>
                      <a:lnTo>
                        <a:pt x="112" y="567"/>
                      </a:lnTo>
                      <a:lnTo>
                        <a:pt x="112" y="575"/>
                      </a:lnTo>
                      <a:lnTo>
                        <a:pt x="112" y="575"/>
                      </a:lnTo>
                      <a:lnTo>
                        <a:pt x="108" y="575"/>
                      </a:lnTo>
                      <a:lnTo>
                        <a:pt x="108" y="578"/>
                      </a:lnTo>
                      <a:lnTo>
                        <a:pt x="104" y="560"/>
                      </a:lnTo>
                      <a:lnTo>
                        <a:pt x="104" y="560"/>
                      </a:lnTo>
                      <a:close/>
                      <a:moveTo>
                        <a:pt x="108" y="578"/>
                      </a:moveTo>
                      <a:lnTo>
                        <a:pt x="112" y="578"/>
                      </a:lnTo>
                      <a:lnTo>
                        <a:pt x="115" y="578"/>
                      </a:lnTo>
                      <a:lnTo>
                        <a:pt x="119" y="582"/>
                      </a:lnTo>
                      <a:lnTo>
                        <a:pt x="119" y="586"/>
                      </a:lnTo>
                      <a:lnTo>
                        <a:pt x="123" y="586"/>
                      </a:lnTo>
                      <a:lnTo>
                        <a:pt x="126" y="589"/>
                      </a:lnTo>
                      <a:lnTo>
                        <a:pt x="126" y="593"/>
                      </a:lnTo>
                      <a:lnTo>
                        <a:pt x="130" y="593"/>
                      </a:lnTo>
                      <a:lnTo>
                        <a:pt x="145" y="597"/>
                      </a:lnTo>
                      <a:lnTo>
                        <a:pt x="145" y="601"/>
                      </a:lnTo>
                      <a:lnTo>
                        <a:pt x="149" y="601"/>
                      </a:lnTo>
                      <a:lnTo>
                        <a:pt x="156" y="604"/>
                      </a:lnTo>
                      <a:lnTo>
                        <a:pt x="160" y="604"/>
                      </a:lnTo>
                      <a:lnTo>
                        <a:pt x="163" y="604"/>
                      </a:lnTo>
                      <a:lnTo>
                        <a:pt x="167" y="604"/>
                      </a:lnTo>
                      <a:lnTo>
                        <a:pt x="167" y="608"/>
                      </a:lnTo>
                      <a:lnTo>
                        <a:pt x="163" y="608"/>
                      </a:lnTo>
                      <a:lnTo>
                        <a:pt x="163" y="608"/>
                      </a:lnTo>
                      <a:lnTo>
                        <a:pt x="160" y="608"/>
                      </a:lnTo>
                      <a:lnTo>
                        <a:pt x="156" y="612"/>
                      </a:lnTo>
                      <a:lnTo>
                        <a:pt x="156" y="615"/>
                      </a:lnTo>
                      <a:lnTo>
                        <a:pt x="152" y="615"/>
                      </a:lnTo>
                      <a:lnTo>
                        <a:pt x="149" y="615"/>
                      </a:lnTo>
                      <a:lnTo>
                        <a:pt x="145" y="612"/>
                      </a:lnTo>
                      <a:lnTo>
                        <a:pt x="137" y="612"/>
                      </a:lnTo>
                      <a:lnTo>
                        <a:pt x="130" y="612"/>
                      </a:lnTo>
                      <a:lnTo>
                        <a:pt x="126" y="612"/>
                      </a:lnTo>
                      <a:lnTo>
                        <a:pt x="119" y="612"/>
                      </a:lnTo>
                      <a:lnTo>
                        <a:pt x="119" y="612"/>
                      </a:lnTo>
                      <a:lnTo>
                        <a:pt x="115" y="608"/>
                      </a:lnTo>
                      <a:lnTo>
                        <a:pt x="123" y="608"/>
                      </a:lnTo>
                      <a:lnTo>
                        <a:pt x="130" y="604"/>
                      </a:lnTo>
                      <a:lnTo>
                        <a:pt x="130" y="604"/>
                      </a:lnTo>
                      <a:lnTo>
                        <a:pt x="130" y="604"/>
                      </a:lnTo>
                      <a:lnTo>
                        <a:pt x="126" y="604"/>
                      </a:lnTo>
                      <a:lnTo>
                        <a:pt x="123" y="604"/>
                      </a:lnTo>
                      <a:lnTo>
                        <a:pt x="115" y="604"/>
                      </a:lnTo>
                      <a:lnTo>
                        <a:pt x="115" y="604"/>
                      </a:lnTo>
                      <a:lnTo>
                        <a:pt x="108" y="5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8" name="Freeform 189">
                  <a:extLst>
                    <a:ext uri="{FF2B5EF4-FFF2-40B4-BE49-F238E27FC236}">
                      <a16:creationId xmlns:a16="http://schemas.microsoft.com/office/drawing/2014/main" id="{F076EA28-CA34-F24F-8040-6A39223841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10821" y="3524646"/>
                  <a:ext cx="234167" cy="907075"/>
                </a:xfrm>
                <a:custGeom>
                  <a:avLst/>
                  <a:gdLst>
                    <a:gd name="T0" fmla="*/ 33 w 49"/>
                    <a:gd name="T1" fmla="*/ 183 h 190"/>
                    <a:gd name="T2" fmla="*/ 33 w 49"/>
                    <a:gd name="T3" fmla="*/ 185 h 190"/>
                    <a:gd name="T4" fmla="*/ 40 w 49"/>
                    <a:gd name="T5" fmla="*/ 185 h 190"/>
                    <a:gd name="T6" fmla="*/ 33 w 49"/>
                    <a:gd name="T7" fmla="*/ 177 h 190"/>
                    <a:gd name="T8" fmla="*/ 39 w 49"/>
                    <a:gd name="T9" fmla="*/ 175 h 190"/>
                    <a:gd name="T10" fmla="*/ 15 w 49"/>
                    <a:gd name="T11" fmla="*/ 157 h 190"/>
                    <a:gd name="T12" fmla="*/ 15 w 49"/>
                    <a:gd name="T13" fmla="*/ 129 h 190"/>
                    <a:gd name="T14" fmla="*/ 11 w 49"/>
                    <a:gd name="T15" fmla="*/ 108 h 190"/>
                    <a:gd name="T16" fmla="*/ 15 w 49"/>
                    <a:gd name="T17" fmla="*/ 74 h 190"/>
                    <a:gd name="T18" fmla="*/ 16 w 49"/>
                    <a:gd name="T19" fmla="*/ 42 h 190"/>
                    <a:gd name="T20" fmla="*/ 16 w 49"/>
                    <a:gd name="T21" fmla="*/ 15 h 190"/>
                    <a:gd name="T22" fmla="*/ 7 w 49"/>
                    <a:gd name="T23" fmla="*/ 3 h 190"/>
                    <a:gd name="T24" fmla="*/ 5 w 49"/>
                    <a:gd name="T25" fmla="*/ 25 h 190"/>
                    <a:gd name="T26" fmla="*/ 5 w 49"/>
                    <a:gd name="T27" fmla="*/ 47 h 190"/>
                    <a:gd name="T28" fmla="*/ 6 w 49"/>
                    <a:gd name="T29" fmla="*/ 67 h 190"/>
                    <a:gd name="T30" fmla="*/ 4 w 49"/>
                    <a:gd name="T31" fmla="*/ 82 h 190"/>
                    <a:gd name="T32" fmla="*/ 2 w 49"/>
                    <a:gd name="T33" fmla="*/ 94 h 190"/>
                    <a:gd name="T34" fmla="*/ 3 w 49"/>
                    <a:gd name="T35" fmla="*/ 109 h 190"/>
                    <a:gd name="T36" fmla="*/ 10 w 49"/>
                    <a:gd name="T37" fmla="*/ 116 h 190"/>
                    <a:gd name="T38" fmla="*/ 9 w 49"/>
                    <a:gd name="T39" fmla="*/ 125 h 190"/>
                    <a:gd name="T40" fmla="*/ 9 w 49"/>
                    <a:gd name="T41" fmla="*/ 138 h 190"/>
                    <a:gd name="T42" fmla="*/ 3 w 49"/>
                    <a:gd name="T43" fmla="*/ 135 h 190"/>
                    <a:gd name="T44" fmla="*/ 6 w 49"/>
                    <a:gd name="T45" fmla="*/ 139 h 190"/>
                    <a:gd name="T46" fmla="*/ 10 w 49"/>
                    <a:gd name="T47" fmla="*/ 144 h 190"/>
                    <a:gd name="T48" fmla="*/ 10 w 49"/>
                    <a:gd name="T49" fmla="*/ 150 h 190"/>
                    <a:gd name="T50" fmla="*/ 11 w 49"/>
                    <a:gd name="T51" fmla="*/ 157 h 190"/>
                    <a:gd name="T52" fmla="*/ 15 w 49"/>
                    <a:gd name="T53" fmla="*/ 165 h 190"/>
                    <a:gd name="T54" fmla="*/ 20 w 49"/>
                    <a:gd name="T55" fmla="*/ 167 h 190"/>
                    <a:gd name="T56" fmla="*/ 21 w 49"/>
                    <a:gd name="T57" fmla="*/ 170 h 190"/>
                    <a:gd name="T58" fmla="*/ 19 w 49"/>
                    <a:gd name="T59" fmla="*/ 172 h 190"/>
                    <a:gd name="T60" fmla="*/ 23 w 49"/>
                    <a:gd name="T61" fmla="*/ 171 h 190"/>
                    <a:gd name="T62" fmla="*/ 21 w 49"/>
                    <a:gd name="T63" fmla="*/ 175 h 190"/>
                    <a:gd name="T64" fmla="*/ 28 w 49"/>
                    <a:gd name="T65" fmla="*/ 173 h 190"/>
                    <a:gd name="T66" fmla="*/ 29 w 49"/>
                    <a:gd name="T67" fmla="*/ 179 h 190"/>
                    <a:gd name="T68" fmla="*/ 38 w 49"/>
                    <a:gd name="T69" fmla="*/ 169 h 190"/>
                    <a:gd name="T70" fmla="*/ 3 w 49"/>
                    <a:gd name="T71" fmla="*/ 117 h 190"/>
                    <a:gd name="T72" fmla="*/ 8 w 49"/>
                    <a:gd name="T73" fmla="*/ 115 h 190"/>
                    <a:gd name="T74" fmla="*/ 7 w 49"/>
                    <a:gd name="T75" fmla="*/ 124 h 190"/>
                    <a:gd name="T76" fmla="*/ 3 w 49"/>
                    <a:gd name="T77" fmla="*/ 128 h 190"/>
                    <a:gd name="T78" fmla="*/ 4 w 49"/>
                    <a:gd name="T79" fmla="*/ 128 h 190"/>
                    <a:gd name="T80" fmla="*/ 9 w 49"/>
                    <a:gd name="T81" fmla="*/ 126 h 190"/>
                    <a:gd name="T82" fmla="*/ 5 w 49"/>
                    <a:gd name="T83" fmla="*/ 130 h 190"/>
                    <a:gd name="T84" fmla="*/ 7 w 49"/>
                    <a:gd name="T85" fmla="*/ 148 h 190"/>
                    <a:gd name="T86" fmla="*/ 6 w 49"/>
                    <a:gd name="T87" fmla="*/ 148 h 190"/>
                    <a:gd name="T88" fmla="*/ 5 w 49"/>
                    <a:gd name="T89" fmla="*/ 152 h 190"/>
                    <a:gd name="T90" fmla="*/ 6 w 49"/>
                    <a:gd name="T91" fmla="*/ 154 h 190"/>
                    <a:gd name="T92" fmla="*/ 9 w 49"/>
                    <a:gd name="T93" fmla="*/ 156 h 190"/>
                    <a:gd name="T94" fmla="*/ 10 w 49"/>
                    <a:gd name="T95" fmla="*/ 162 h 190"/>
                    <a:gd name="T96" fmla="*/ 10 w 49"/>
                    <a:gd name="T97" fmla="*/ 161 h 190"/>
                    <a:gd name="T98" fmla="*/ 11 w 49"/>
                    <a:gd name="T99" fmla="*/ 167 h 190"/>
                    <a:gd name="T100" fmla="*/ 14 w 49"/>
                    <a:gd name="T101" fmla="*/ 169 h 190"/>
                    <a:gd name="T102" fmla="*/ 15 w 49"/>
                    <a:gd name="T103" fmla="*/ 169 h 190"/>
                    <a:gd name="T104" fmla="*/ 17 w 49"/>
                    <a:gd name="T105" fmla="*/ 172 h 190"/>
                    <a:gd name="T106" fmla="*/ 21 w 49"/>
                    <a:gd name="T107" fmla="*/ 177 h 190"/>
                    <a:gd name="T108" fmla="*/ 22 w 49"/>
                    <a:gd name="T109" fmla="*/ 180 h 190"/>
                    <a:gd name="T110" fmla="*/ 26 w 49"/>
                    <a:gd name="T111" fmla="*/ 180 h 190"/>
                    <a:gd name="T112" fmla="*/ 27 w 49"/>
                    <a:gd name="T113" fmla="*/ 181 h 190"/>
                    <a:gd name="T114" fmla="*/ 31 w 49"/>
                    <a:gd name="T115" fmla="*/ 179 h 190"/>
                    <a:gd name="T116" fmla="*/ 48 w 49"/>
                    <a:gd name="T117" fmla="*/ 188 h 190"/>
                    <a:gd name="T118" fmla="*/ 45 w 49"/>
                    <a:gd name="T119" fmla="*/ 186 h 190"/>
                    <a:gd name="T120" fmla="*/ 41 w 49"/>
                    <a:gd name="T121" fmla="*/ 187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49" h="190">
                      <a:moveTo>
                        <a:pt x="42" y="184"/>
                      </a:moveTo>
                      <a:cubicBezTo>
                        <a:pt x="41" y="183"/>
                        <a:pt x="41" y="183"/>
                        <a:pt x="41" y="183"/>
                      </a:cubicBezTo>
                      <a:cubicBezTo>
                        <a:pt x="41" y="183"/>
                        <a:pt x="41" y="183"/>
                        <a:pt x="41" y="183"/>
                      </a:cubicBezTo>
                      <a:cubicBezTo>
                        <a:pt x="40" y="182"/>
                        <a:pt x="40" y="182"/>
                        <a:pt x="40" y="182"/>
                      </a:cubicBezTo>
                      <a:cubicBezTo>
                        <a:pt x="38" y="182"/>
                        <a:pt x="38" y="182"/>
                        <a:pt x="38" y="182"/>
                      </a:cubicBezTo>
                      <a:cubicBezTo>
                        <a:pt x="36" y="181"/>
                        <a:pt x="36" y="181"/>
                        <a:pt x="36" y="181"/>
                      </a:cubicBezTo>
                      <a:cubicBezTo>
                        <a:pt x="35" y="181"/>
                        <a:pt x="35" y="181"/>
                        <a:pt x="35" y="181"/>
                      </a:cubicBezTo>
                      <a:cubicBezTo>
                        <a:pt x="35" y="181"/>
                        <a:pt x="35" y="181"/>
                        <a:pt x="35" y="181"/>
                      </a:cubicBezTo>
                      <a:cubicBezTo>
                        <a:pt x="35" y="181"/>
                        <a:pt x="35" y="181"/>
                        <a:pt x="35" y="181"/>
                      </a:cubicBezTo>
                      <a:cubicBezTo>
                        <a:pt x="35" y="182"/>
                        <a:pt x="35" y="182"/>
                        <a:pt x="35" y="182"/>
                      </a:cubicBezTo>
                      <a:cubicBezTo>
                        <a:pt x="35" y="182"/>
                        <a:pt x="35" y="182"/>
                        <a:pt x="35" y="182"/>
                      </a:cubicBezTo>
                      <a:cubicBezTo>
                        <a:pt x="33" y="181"/>
                        <a:pt x="33" y="181"/>
                        <a:pt x="33" y="181"/>
                      </a:cubicBezTo>
                      <a:cubicBezTo>
                        <a:pt x="32" y="181"/>
                        <a:pt x="32" y="181"/>
                        <a:pt x="32" y="181"/>
                      </a:cubicBezTo>
                      <a:cubicBezTo>
                        <a:pt x="32" y="181"/>
                        <a:pt x="32" y="181"/>
                        <a:pt x="32" y="181"/>
                      </a:cubicBezTo>
                      <a:cubicBezTo>
                        <a:pt x="32" y="181"/>
                        <a:pt x="32" y="181"/>
                        <a:pt x="32" y="181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183"/>
                        <a:pt x="34" y="183"/>
                        <a:pt x="34" y="183"/>
                      </a:cubicBezTo>
                      <a:cubicBezTo>
                        <a:pt x="33" y="183"/>
                        <a:pt x="33" y="183"/>
                        <a:pt x="33" y="183"/>
                      </a:cubicBezTo>
                      <a:cubicBezTo>
                        <a:pt x="33" y="182"/>
                        <a:pt x="33" y="182"/>
                        <a:pt x="33" y="182"/>
                      </a:cubicBezTo>
                      <a:cubicBezTo>
                        <a:pt x="32" y="182"/>
                        <a:pt x="32" y="182"/>
                        <a:pt x="32" y="182"/>
                      </a:cubicBezTo>
                      <a:cubicBezTo>
                        <a:pt x="32" y="182"/>
                        <a:pt x="32" y="182"/>
                        <a:pt x="32" y="182"/>
                      </a:cubicBezTo>
                      <a:cubicBezTo>
                        <a:pt x="32" y="183"/>
                        <a:pt x="32" y="183"/>
                        <a:pt x="32" y="183"/>
                      </a:cubicBezTo>
                      <a:cubicBezTo>
                        <a:pt x="31" y="183"/>
                        <a:pt x="31" y="183"/>
                        <a:pt x="31" y="183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29" y="183"/>
                        <a:pt x="29" y="183"/>
                        <a:pt x="29" y="183"/>
                      </a:cubicBezTo>
                      <a:cubicBezTo>
                        <a:pt x="28" y="184"/>
                        <a:pt x="28" y="184"/>
                        <a:pt x="28" y="184"/>
                      </a:cubicBezTo>
                      <a:cubicBezTo>
                        <a:pt x="28" y="184"/>
                        <a:pt x="28" y="184"/>
                        <a:pt x="28" y="184"/>
                      </a:cubicBezTo>
                      <a:cubicBezTo>
                        <a:pt x="29" y="184"/>
                        <a:pt x="29" y="184"/>
                        <a:pt x="29" y="184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2" y="184"/>
                        <a:pt x="32" y="184"/>
                        <a:pt x="32" y="184"/>
                      </a:cubicBezTo>
                      <a:cubicBezTo>
                        <a:pt x="32" y="184"/>
                        <a:pt x="32" y="184"/>
                        <a:pt x="32" y="184"/>
                      </a:cubicBezTo>
                      <a:cubicBezTo>
                        <a:pt x="33" y="184"/>
                        <a:pt x="33" y="184"/>
                        <a:pt x="33" y="184"/>
                      </a:cubicBezTo>
                      <a:cubicBezTo>
                        <a:pt x="33" y="185"/>
                        <a:pt x="33" y="185"/>
                        <a:pt x="33" y="185"/>
                      </a:cubicBezTo>
                      <a:cubicBezTo>
                        <a:pt x="33" y="185"/>
                        <a:pt x="33" y="185"/>
                        <a:pt x="33" y="185"/>
                      </a:cubicBezTo>
                      <a:cubicBezTo>
                        <a:pt x="33" y="185"/>
                        <a:pt x="33" y="185"/>
                        <a:pt x="33" y="185"/>
                      </a:cubicBezTo>
                      <a:cubicBezTo>
                        <a:pt x="32" y="186"/>
                        <a:pt x="32" y="186"/>
                        <a:pt x="32" y="186"/>
                      </a:cubicBezTo>
                      <a:cubicBezTo>
                        <a:pt x="33" y="187"/>
                        <a:pt x="33" y="187"/>
                        <a:pt x="33" y="187"/>
                      </a:cubicBezTo>
                      <a:cubicBezTo>
                        <a:pt x="33" y="187"/>
                        <a:pt x="33" y="187"/>
                        <a:pt x="33" y="187"/>
                      </a:cubicBezTo>
                      <a:cubicBezTo>
                        <a:pt x="34" y="187"/>
                        <a:pt x="34" y="187"/>
                        <a:pt x="34" y="187"/>
                      </a:cubicBezTo>
                      <a:cubicBezTo>
                        <a:pt x="35" y="188"/>
                        <a:pt x="35" y="188"/>
                        <a:pt x="35" y="188"/>
                      </a:cubicBezTo>
                      <a:cubicBezTo>
                        <a:pt x="35" y="188"/>
                        <a:pt x="35" y="188"/>
                        <a:pt x="35" y="188"/>
                      </a:cubicBezTo>
                      <a:cubicBezTo>
                        <a:pt x="35" y="187"/>
                        <a:pt x="35" y="187"/>
                        <a:pt x="35" y="187"/>
                      </a:cubicBezTo>
                      <a:cubicBezTo>
                        <a:pt x="35" y="187"/>
                        <a:pt x="35" y="187"/>
                        <a:pt x="35" y="187"/>
                      </a:cubicBezTo>
                      <a:cubicBezTo>
                        <a:pt x="34" y="186"/>
                        <a:pt x="34" y="186"/>
                        <a:pt x="34" y="186"/>
                      </a:cubicBezTo>
                      <a:cubicBezTo>
                        <a:pt x="34" y="186"/>
                        <a:pt x="34" y="186"/>
                        <a:pt x="34" y="186"/>
                      </a:cubicBezTo>
                      <a:cubicBezTo>
                        <a:pt x="34" y="186"/>
                        <a:pt x="34" y="186"/>
                        <a:pt x="34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35" y="185"/>
                        <a:pt x="35" y="185"/>
                        <a:pt x="35" y="185"/>
                      </a:cubicBezTo>
                      <a:cubicBezTo>
                        <a:pt x="34" y="185"/>
                        <a:pt x="34" y="185"/>
                        <a:pt x="34" y="185"/>
                      </a:cubicBezTo>
                      <a:cubicBezTo>
                        <a:pt x="36" y="184"/>
                        <a:pt x="36" y="184"/>
                        <a:pt x="36" y="184"/>
                      </a:cubicBezTo>
                      <a:cubicBezTo>
                        <a:pt x="37" y="184"/>
                        <a:pt x="37" y="184"/>
                        <a:pt x="37" y="184"/>
                      </a:cubicBezTo>
                      <a:cubicBezTo>
                        <a:pt x="40" y="185"/>
                        <a:pt x="40" y="185"/>
                        <a:pt x="40" y="185"/>
                      </a:cubicBezTo>
                      <a:cubicBezTo>
                        <a:pt x="41" y="185"/>
                        <a:pt x="41" y="185"/>
                        <a:pt x="41" y="185"/>
                      </a:cubicBezTo>
                      <a:cubicBezTo>
                        <a:pt x="41" y="184"/>
                        <a:pt x="41" y="184"/>
                        <a:pt x="41" y="184"/>
                      </a:cubicBezTo>
                      <a:cubicBezTo>
                        <a:pt x="42" y="184"/>
                        <a:pt x="42" y="184"/>
                        <a:pt x="42" y="184"/>
                      </a:cubicBezTo>
                      <a:close/>
                      <a:moveTo>
                        <a:pt x="41" y="182"/>
                      </a:moveTo>
                      <a:cubicBezTo>
                        <a:pt x="40" y="182"/>
                        <a:pt x="40" y="182"/>
                        <a:pt x="40" y="182"/>
                      </a:cubicBezTo>
                      <a:cubicBezTo>
                        <a:pt x="38" y="181"/>
                        <a:pt x="38" y="181"/>
                        <a:pt x="38" y="181"/>
                      </a:cubicBezTo>
                      <a:cubicBezTo>
                        <a:pt x="36" y="180"/>
                        <a:pt x="36" y="180"/>
                        <a:pt x="36" y="180"/>
                      </a:cubicBezTo>
                      <a:cubicBezTo>
                        <a:pt x="36" y="180"/>
                        <a:pt x="36" y="180"/>
                        <a:pt x="36" y="180"/>
                      </a:cubicBezTo>
                      <a:cubicBezTo>
                        <a:pt x="35" y="180"/>
                        <a:pt x="35" y="180"/>
                        <a:pt x="35" y="180"/>
                      </a:cubicBezTo>
                      <a:cubicBezTo>
                        <a:pt x="34" y="179"/>
                        <a:pt x="34" y="179"/>
                        <a:pt x="34" y="179"/>
                      </a:cubicBezTo>
                      <a:cubicBezTo>
                        <a:pt x="34" y="179"/>
                        <a:pt x="34" y="179"/>
                        <a:pt x="34" y="179"/>
                      </a:cubicBezTo>
                      <a:cubicBezTo>
                        <a:pt x="34" y="178"/>
                        <a:pt x="34" y="178"/>
                        <a:pt x="34" y="178"/>
                      </a:cubicBezTo>
                      <a:cubicBezTo>
                        <a:pt x="35" y="178"/>
                        <a:pt x="35" y="178"/>
                        <a:pt x="35" y="178"/>
                      </a:cubicBezTo>
                      <a:cubicBezTo>
                        <a:pt x="35" y="177"/>
                        <a:pt x="35" y="177"/>
                        <a:pt x="35" y="17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7" y="176"/>
                        <a:pt x="37" y="176"/>
                        <a:pt x="37" y="176"/>
                      </a:cubicBezTo>
                      <a:cubicBezTo>
                        <a:pt x="37" y="176"/>
                        <a:pt x="37" y="176"/>
                        <a:pt x="37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4" y="176"/>
                        <a:pt x="34" y="176"/>
                        <a:pt x="34" y="176"/>
                      </a:cubicBezTo>
                      <a:cubicBezTo>
                        <a:pt x="34" y="177"/>
                        <a:pt x="34" y="177"/>
                        <a:pt x="34" y="177"/>
                      </a:cubicBezTo>
                      <a:cubicBezTo>
                        <a:pt x="33" y="177"/>
                        <a:pt x="33" y="177"/>
                        <a:pt x="33" y="177"/>
                      </a:cubicBezTo>
                      <a:cubicBezTo>
                        <a:pt x="32" y="176"/>
                        <a:pt x="32" y="176"/>
                        <a:pt x="32" y="176"/>
                      </a:cubicBezTo>
                      <a:cubicBezTo>
                        <a:pt x="32" y="175"/>
                        <a:pt x="32" y="175"/>
                        <a:pt x="32" y="175"/>
                      </a:cubicBezTo>
                      <a:cubicBezTo>
                        <a:pt x="32" y="174"/>
                        <a:pt x="32" y="174"/>
                        <a:pt x="32" y="174"/>
                      </a:cubicBezTo>
                      <a:cubicBezTo>
                        <a:pt x="33" y="174"/>
                        <a:pt x="33" y="174"/>
                        <a:pt x="33" y="174"/>
                      </a:cubicBezTo>
                      <a:cubicBezTo>
                        <a:pt x="33" y="173"/>
                        <a:pt x="33" y="173"/>
                        <a:pt x="33" y="173"/>
                      </a:cubicBezTo>
                      <a:cubicBezTo>
                        <a:pt x="32" y="173"/>
                        <a:pt x="32" y="173"/>
                        <a:pt x="32" y="173"/>
                      </a:cubicBezTo>
                      <a:cubicBezTo>
                        <a:pt x="32" y="173"/>
                        <a:pt x="32" y="173"/>
                        <a:pt x="32" y="173"/>
                      </a:cubicBezTo>
                      <a:cubicBezTo>
                        <a:pt x="32" y="172"/>
                        <a:pt x="32" y="172"/>
                        <a:pt x="32" y="172"/>
                      </a:cubicBezTo>
                      <a:cubicBezTo>
                        <a:pt x="33" y="172"/>
                        <a:pt x="33" y="172"/>
                        <a:pt x="33" y="172"/>
                      </a:cubicBezTo>
                      <a:cubicBezTo>
                        <a:pt x="34" y="173"/>
                        <a:pt x="34" y="173"/>
                        <a:pt x="34" y="173"/>
                      </a:cubicBezTo>
                      <a:cubicBezTo>
                        <a:pt x="34" y="173"/>
                        <a:pt x="34" y="173"/>
                        <a:pt x="34" y="173"/>
                      </a:cubicBezTo>
                      <a:cubicBezTo>
                        <a:pt x="35" y="172"/>
                        <a:pt x="35" y="172"/>
                        <a:pt x="35" y="172"/>
                      </a:cubicBezTo>
                      <a:cubicBezTo>
                        <a:pt x="35" y="171"/>
                        <a:pt x="35" y="171"/>
                        <a:pt x="35" y="171"/>
                      </a:cubicBezTo>
                      <a:cubicBezTo>
                        <a:pt x="34" y="171"/>
                        <a:pt x="34" y="171"/>
                        <a:pt x="34" y="171"/>
                      </a:cubicBezTo>
                      <a:cubicBezTo>
                        <a:pt x="35" y="170"/>
                        <a:pt x="35" y="170"/>
                        <a:pt x="35" y="170"/>
                      </a:cubicBezTo>
                      <a:cubicBezTo>
                        <a:pt x="35" y="170"/>
                        <a:pt x="35" y="170"/>
                        <a:pt x="35" y="170"/>
                      </a:cubicBezTo>
                      <a:cubicBezTo>
                        <a:pt x="36" y="171"/>
                        <a:pt x="36" y="171"/>
                        <a:pt x="36" y="171"/>
                      </a:cubicBezTo>
                      <a:cubicBezTo>
                        <a:pt x="36" y="171"/>
                        <a:pt x="36" y="171"/>
                        <a:pt x="36" y="171"/>
                      </a:cubicBezTo>
                      <a:cubicBezTo>
                        <a:pt x="38" y="170"/>
                        <a:pt x="38" y="170"/>
                        <a:pt x="38" y="170"/>
                      </a:cubicBezTo>
                      <a:cubicBezTo>
                        <a:pt x="39" y="175"/>
                        <a:pt x="39" y="175"/>
                        <a:pt x="39" y="175"/>
                      </a:cubicBezTo>
                      <a:cubicBezTo>
                        <a:pt x="39" y="175"/>
                        <a:pt x="39" y="175"/>
                        <a:pt x="39" y="175"/>
                      </a:cubicBezTo>
                      <a:cubicBezTo>
                        <a:pt x="39" y="175"/>
                        <a:pt x="39" y="175"/>
                        <a:pt x="39" y="175"/>
                      </a:cubicBezTo>
                      <a:cubicBezTo>
                        <a:pt x="41" y="182"/>
                        <a:pt x="41" y="182"/>
                        <a:pt x="41" y="182"/>
                      </a:cubicBezTo>
                      <a:close/>
                      <a:moveTo>
                        <a:pt x="38" y="169"/>
                      </a:moveTo>
                      <a:cubicBezTo>
                        <a:pt x="36" y="168"/>
                        <a:pt x="36" y="168"/>
                        <a:pt x="36" y="168"/>
                      </a:cubicBezTo>
                      <a:cubicBezTo>
                        <a:pt x="35" y="168"/>
                        <a:pt x="35" y="168"/>
                        <a:pt x="35" y="168"/>
                      </a:cubicBezTo>
                      <a:cubicBezTo>
                        <a:pt x="35" y="167"/>
                        <a:pt x="35" y="167"/>
                        <a:pt x="35" y="167"/>
                      </a:cubicBezTo>
                      <a:cubicBezTo>
                        <a:pt x="29" y="167"/>
                        <a:pt x="29" y="167"/>
                        <a:pt x="29" y="167"/>
                      </a:cubicBezTo>
                      <a:cubicBezTo>
                        <a:pt x="26" y="168"/>
                        <a:pt x="26" y="168"/>
                        <a:pt x="26" y="168"/>
                      </a:cubicBezTo>
                      <a:cubicBezTo>
                        <a:pt x="25" y="167"/>
                        <a:pt x="25" y="167"/>
                        <a:pt x="25" y="167"/>
                      </a:cubicBezTo>
                      <a:cubicBezTo>
                        <a:pt x="23" y="167"/>
                        <a:pt x="23" y="167"/>
                        <a:pt x="23" y="167"/>
                      </a:cubicBezTo>
                      <a:cubicBezTo>
                        <a:pt x="23" y="166"/>
                        <a:pt x="23" y="166"/>
                        <a:pt x="23" y="166"/>
                      </a:cubicBezTo>
                      <a:cubicBezTo>
                        <a:pt x="22" y="164"/>
                        <a:pt x="22" y="164"/>
                        <a:pt x="22" y="164"/>
                      </a:cubicBezTo>
                      <a:cubicBezTo>
                        <a:pt x="21" y="163"/>
                        <a:pt x="21" y="163"/>
                        <a:pt x="21" y="163"/>
                      </a:cubicBezTo>
                      <a:cubicBezTo>
                        <a:pt x="21" y="161"/>
                        <a:pt x="21" y="161"/>
                        <a:pt x="21" y="161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0" y="160"/>
                        <a:pt x="20" y="160"/>
                        <a:pt x="20" y="160"/>
                      </a:cubicBezTo>
                      <a:cubicBezTo>
                        <a:pt x="19" y="161"/>
                        <a:pt x="19" y="161"/>
                        <a:pt x="19" y="161"/>
                      </a:cubicBezTo>
                      <a:cubicBezTo>
                        <a:pt x="18" y="161"/>
                        <a:pt x="18" y="161"/>
                        <a:pt x="18" y="161"/>
                      </a:cubicBezTo>
                      <a:cubicBezTo>
                        <a:pt x="17" y="161"/>
                        <a:pt x="17" y="161"/>
                        <a:pt x="17" y="161"/>
                      </a:cubicBezTo>
                      <a:cubicBezTo>
                        <a:pt x="15" y="158"/>
                        <a:pt x="15" y="158"/>
                        <a:pt x="15" y="158"/>
                      </a:cubicBezTo>
                      <a:cubicBezTo>
                        <a:pt x="15" y="157"/>
                        <a:pt x="15" y="157"/>
                        <a:pt x="15" y="157"/>
                      </a:cubicBezTo>
                      <a:cubicBezTo>
                        <a:pt x="15" y="153"/>
                        <a:pt x="15" y="153"/>
                        <a:pt x="15" y="153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8" y="150"/>
                        <a:pt x="18" y="150"/>
                        <a:pt x="18" y="150"/>
                      </a:cubicBezTo>
                      <a:cubicBezTo>
                        <a:pt x="18" y="148"/>
                        <a:pt x="18" y="148"/>
                        <a:pt x="18" y="148"/>
                      </a:cubicBezTo>
                      <a:cubicBezTo>
                        <a:pt x="18" y="146"/>
                        <a:pt x="18" y="146"/>
                        <a:pt x="18" y="146"/>
                      </a:cubicBezTo>
                      <a:cubicBezTo>
                        <a:pt x="17" y="145"/>
                        <a:pt x="17" y="145"/>
                        <a:pt x="17" y="145"/>
                      </a:cubicBezTo>
                      <a:cubicBezTo>
                        <a:pt x="18" y="143"/>
                        <a:pt x="18" y="143"/>
                        <a:pt x="18" y="143"/>
                      </a:cubicBezTo>
                      <a:cubicBezTo>
                        <a:pt x="18" y="142"/>
                        <a:pt x="18" y="142"/>
                        <a:pt x="18" y="142"/>
                      </a:cubicBezTo>
                      <a:cubicBezTo>
                        <a:pt x="18" y="140"/>
                        <a:pt x="18" y="140"/>
                        <a:pt x="18" y="140"/>
                      </a:cubicBezTo>
                      <a:cubicBezTo>
                        <a:pt x="18" y="139"/>
                        <a:pt x="18" y="139"/>
                        <a:pt x="18" y="139"/>
                      </a:cubicBezTo>
                      <a:cubicBezTo>
                        <a:pt x="18" y="138"/>
                        <a:pt x="18" y="138"/>
                        <a:pt x="18" y="13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4"/>
                        <a:pt x="18" y="134"/>
                        <a:pt x="18" y="134"/>
                      </a:cubicBezTo>
                      <a:cubicBezTo>
                        <a:pt x="17" y="133"/>
                        <a:pt x="17" y="133"/>
                        <a:pt x="17" y="133"/>
                      </a:cubicBezTo>
                      <a:cubicBezTo>
                        <a:pt x="17" y="133"/>
                        <a:pt x="17" y="133"/>
                        <a:pt x="17" y="133"/>
                      </a:cubicBezTo>
                      <a:cubicBezTo>
                        <a:pt x="18" y="132"/>
                        <a:pt x="18" y="132"/>
                        <a:pt x="18" y="132"/>
                      </a:cubicBezTo>
                      <a:cubicBezTo>
                        <a:pt x="18" y="131"/>
                        <a:pt x="18" y="131"/>
                        <a:pt x="18" y="131"/>
                      </a:cubicBezTo>
                      <a:cubicBezTo>
                        <a:pt x="17" y="129"/>
                        <a:pt x="17" y="129"/>
                        <a:pt x="17" y="129"/>
                      </a:cubicBezTo>
                      <a:cubicBezTo>
                        <a:pt x="16" y="128"/>
                        <a:pt x="16" y="128"/>
                        <a:pt x="16" y="128"/>
                      </a:cubicBezTo>
                      <a:cubicBezTo>
                        <a:pt x="15" y="128"/>
                        <a:pt x="15" y="128"/>
                        <a:pt x="15" y="128"/>
                      </a:cubicBezTo>
                      <a:cubicBezTo>
                        <a:pt x="15" y="129"/>
                        <a:pt x="15" y="129"/>
                        <a:pt x="15" y="129"/>
                      </a:cubicBezTo>
                      <a:cubicBezTo>
                        <a:pt x="14" y="128"/>
                        <a:pt x="14" y="128"/>
                        <a:pt x="14" y="128"/>
                      </a:cubicBezTo>
                      <a:cubicBezTo>
                        <a:pt x="14" y="127"/>
                        <a:pt x="14" y="127"/>
                        <a:pt x="14" y="127"/>
                      </a:cubicBezTo>
                      <a:cubicBezTo>
                        <a:pt x="16" y="127"/>
                        <a:pt x="16" y="127"/>
                        <a:pt x="16" y="127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5"/>
                        <a:pt x="17" y="125"/>
                        <a:pt x="17" y="125"/>
                      </a:cubicBezTo>
                      <a:cubicBezTo>
                        <a:pt x="17" y="125"/>
                        <a:pt x="17" y="125"/>
                        <a:pt x="17" y="125"/>
                      </a:cubicBezTo>
                      <a:cubicBezTo>
                        <a:pt x="16" y="126"/>
                        <a:pt x="16" y="126"/>
                        <a:pt x="16" y="126"/>
                      </a:cubicBezTo>
                      <a:cubicBezTo>
                        <a:pt x="15" y="126"/>
                        <a:pt x="15" y="126"/>
                        <a:pt x="15" y="126"/>
                      </a:cubicBezTo>
                      <a:cubicBezTo>
                        <a:pt x="15" y="124"/>
                        <a:pt x="15" y="124"/>
                        <a:pt x="15" y="124"/>
                      </a:cubicBezTo>
                      <a:cubicBezTo>
                        <a:pt x="14" y="122"/>
                        <a:pt x="14" y="122"/>
                        <a:pt x="14" y="122"/>
                      </a:cubicBezTo>
                      <a:cubicBezTo>
                        <a:pt x="14" y="121"/>
                        <a:pt x="14" y="121"/>
                        <a:pt x="14" y="121"/>
                      </a:cubicBezTo>
                      <a:cubicBezTo>
                        <a:pt x="14" y="120"/>
                        <a:pt x="14" y="120"/>
                        <a:pt x="14" y="120"/>
                      </a:cubicBezTo>
                      <a:cubicBezTo>
                        <a:pt x="13" y="119"/>
                        <a:pt x="13" y="119"/>
                        <a:pt x="13" y="119"/>
                      </a:cubicBezTo>
                      <a:cubicBezTo>
                        <a:pt x="12" y="118"/>
                        <a:pt x="12" y="118"/>
                        <a:pt x="12" y="118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3" y="114"/>
                        <a:pt x="13" y="114"/>
                        <a:pt x="13" y="114"/>
                      </a:cubicBezTo>
                      <a:cubicBezTo>
                        <a:pt x="13" y="113"/>
                        <a:pt x="13" y="113"/>
                        <a:pt x="13" y="113"/>
                      </a:cubicBezTo>
                      <a:cubicBezTo>
                        <a:pt x="13" y="112"/>
                        <a:pt x="13" y="112"/>
                        <a:pt x="13" y="112"/>
                      </a:cubicBezTo>
                      <a:cubicBezTo>
                        <a:pt x="12" y="112"/>
                        <a:pt x="12" y="112"/>
                        <a:pt x="12" y="112"/>
                      </a:cubicBezTo>
                      <a:cubicBezTo>
                        <a:pt x="12" y="110"/>
                        <a:pt x="12" y="110"/>
                        <a:pt x="12" y="110"/>
                      </a:cubicBezTo>
                      <a:cubicBezTo>
                        <a:pt x="11" y="108"/>
                        <a:pt x="11" y="108"/>
                        <a:pt x="11" y="108"/>
                      </a:cubicBezTo>
                      <a:cubicBezTo>
                        <a:pt x="12" y="105"/>
                        <a:pt x="12" y="105"/>
                        <a:pt x="12" y="105"/>
                      </a:cubicBezTo>
                      <a:cubicBezTo>
                        <a:pt x="11" y="103"/>
                        <a:pt x="11" y="103"/>
                        <a:pt x="11" y="103"/>
                      </a:cubicBezTo>
                      <a:cubicBezTo>
                        <a:pt x="11" y="102"/>
                        <a:pt x="11" y="102"/>
                        <a:pt x="11" y="102"/>
                      </a:cubicBezTo>
                      <a:cubicBezTo>
                        <a:pt x="12" y="100"/>
                        <a:pt x="12" y="100"/>
                        <a:pt x="12" y="100"/>
                      </a:cubicBezTo>
                      <a:cubicBezTo>
                        <a:pt x="13" y="98"/>
                        <a:pt x="13" y="98"/>
                        <a:pt x="13" y="98"/>
                      </a:cubicBezTo>
                      <a:cubicBezTo>
                        <a:pt x="14" y="97"/>
                        <a:pt x="14" y="97"/>
                        <a:pt x="14" y="97"/>
                      </a:cubicBezTo>
                      <a:cubicBezTo>
                        <a:pt x="14" y="97"/>
                        <a:pt x="14" y="97"/>
                        <a:pt x="14" y="97"/>
                      </a:cubicBezTo>
                      <a:cubicBezTo>
                        <a:pt x="12" y="92"/>
                        <a:pt x="12" y="92"/>
                        <a:pt x="12" y="92"/>
                      </a:cubicBezTo>
                      <a:cubicBezTo>
                        <a:pt x="12" y="90"/>
                        <a:pt x="12" y="90"/>
                        <a:pt x="12" y="90"/>
                      </a:cubicBezTo>
                      <a:cubicBezTo>
                        <a:pt x="12" y="89"/>
                        <a:pt x="12" y="89"/>
                        <a:pt x="12" y="89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4" y="84"/>
                        <a:pt x="14" y="84"/>
                        <a:pt x="14" y="84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13" y="81"/>
                        <a:pt x="13" y="81"/>
                        <a:pt x="13" y="81"/>
                      </a:cubicBezTo>
                      <a:cubicBezTo>
                        <a:pt x="12" y="80"/>
                        <a:pt x="12" y="80"/>
                        <a:pt x="12" y="80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8"/>
                        <a:pt x="13" y="78"/>
                        <a:pt x="13" y="78"/>
                      </a:cubicBezTo>
                      <a:cubicBezTo>
                        <a:pt x="14" y="76"/>
                        <a:pt x="14" y="76"/>
                        <a:pt x="14" y="76"/>
                      </a:cubicBezTo>
                      <a:cubicBezTo>
                        <a:pt x="15" y="76"/>
                        <a:pt x="15" y="76"/>
                        <a:pt x="15" y="76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13" y="68"/>
                        <a:pt x="13" y="68"/>
                        <a:pt x="13" y="68"/>
                      </a:cubicBezTo>
                      <a:cubicBezTo>
                        <a:pt x="13" y="67"/>
                        <a:pt x="13" y="67"/>
                        <a:pt x="13" y="67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1" y="64"/>
                        <a:pt x="11" y="64"/>
                        <a:pt x="11" y="64"/>
                      </a:cubicBezTo>
                      <a:cubicBezTo>
                        <a:pt x="11" y="63"/>
                        <a:pt x="11" y="63"/>
                        <a:pt x="11" y="63"/>
                      </a:cubicBez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10" y="60"/>
                        <a:pt x="10" y="60"/>
                        <a:pt x="10" y="60"/>
                      </a:cubicBezTo>
                      <a:cubicBezTo>
                        <a:pt x="12" y="59"/>
                        <a:pt x="12" y="59"/>
                        <a:pt x="12" y="59"/>
                      </a:cubicBezTo>
                      <a:cubicBezTo>
                        <a:pt x="12" y="57"/>
                        <a:pt x="12" y="57"/>
                        <a:pt x="12" y="57"/>
                      </a:cubicBezTo>
                      <a:cubicBezTo>
                        <a:pt x="12" y="57"/>
                        <a:pt x="12" y="57"/>
                        <a:pt x="12" y="57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3"/>
                        <a:pt x="12" y="53"/>
                        <a:pt x="12" y="53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3" y="46"/>
                        <a:pt x="13" y="46"/>
                        <a:pt x="13" y="46"/>
                      </a:cubicBezTo>
                      <a:cubicBezTo>
                        <a:pt x="14" y="44"/>
                        <a:pt x="14" y="44"/>
                        <a:pt x="14" y="44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2"/>
                        <a:pt x="16" y="42"/>
                        <a:pt x="16" y="42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5" y="32"/>
                        <a:pt x="15" y="32"/>
                        <a:pt x="15" y="32"/>
                      </a:cubicBezTo>
                      <a:cubicBezTo>
                        <a:pt x="15" y="31"/>
                        <a:pt x="15" y="31"/>
                        <a:pt x="15" y="31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19" y="23"/>
                        <a:pt x="19" y="23"/>
                        <a:pt x="19" y="23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6" y="37"/>
                        <a:pt x="6" y="37"/>
                        <a:pt x="6" y="37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6" y="42"/>
                        <a:pt x="6" y="42"/>
                        <a:pt x="6" y="42"/>
                      </a:cubicBezTo>
                      <a:cubicBezTo>
                        <a:pt x="6" y="43"/>
                        <a:pt x="6" y="43"/>
                        <a:pt x="6" y="43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6" y="44"/>
                        <a:pt x="6" y="44"/>
                        <a:pt x="6" y="44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5" y="46"/>
                        <a:pt x="5" y="46"/>
                        <a:pt x="5" y="46"/>
                      </a:cubicBezTo>
                      <a:cubicBezTo>
                        <a:pt x="5" y="47"/>
                        <a:pt x="5" y="47"/>
                        <a:pt x="5" y="47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5" y="53"/>
                        <a:pt x="5" y="53"/>
                        <a:pt x="5" y="53"/>
                      </a:cubicBezTo>
                      <a:cubicBezTo>
                        <a:pt x="6" y="54"/>
                        <a:pt x="6" y="54"/>
                        <a:pt x="6" y="54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5" y="55"/>
                        <a:pt x="5" y="55"/>
                        <a:pt x="5" y="55"/>
                      </a:cubicBezTo>
                      <a:cubicBezTo>
                        <a:pt x="5" y="56"/>
                        <a:pt x="5" y="56"/>
                        <a:pt x="5" y="56"/>
                      </a:cubicBezTo>
                      <a:cubicBezTo>
                        <a:pt x="5" y="57"/>
                        <a:pt x="5" y="57"/>
                        <a:pt x="5" y="57"/>
                      </a:cubicBezTo>
                      <a:cubicBezTo>
                        <a:pt x="4" y="57"/>
                        <a:pt x="4" y="57"/>
                        <a:pt x="4" y="57"/>
                      </a:cubicBez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4" y="60"/>
                        <a:pt x="4" y="60"/>
                        <a:pt x="4" y="60"/>
                      </a:cubicBezTo>
                      <a:cubicBezTo>
                        <a:pt x="5" y="62"/>
                        <a:pt x="5" y="62"/>
                        <a:pt x="5" y="62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5" y="64"/>
                        <a:pt x="5" y="64"/>
                        <a:pt x="5" y="64"/>
                      </a:cubicBezTo>
                      <a:cubicBezTo>
                        <a:pt x="5" y="64"/>
                        <a:pt x="5" y="64"/>
                        <a:pt x="5" y="64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6" y="67"/>
                        <a:pt x="6" y="67"/>
                        <a:pt x="6" y="67"/>
                      </a:cubicBezTo>
                      <a:cubicBezTo>
                        <a:pt x="6" y="68"/>
                        <a:pt x="6" y="68"/>
                        <a:pt x="6" y="68"/>
                      </a:cubicBezTo>
                      <a:cubicBezTo>
                        <a:pt x="6" y="68"/>
                        <a:pt x="6" y="68"/>
                        <a:pt x="6" y="68"/>
                      </a:cubicBezTo>
                      <a:cubicBezTo>
                        <a:pt x="6" y="69"/>
                        <a:pt x="6" y="69"/>
                        <a:pt x="6" y="69"/>
                      </a:cubicBezTo>
                      <a:cubicBezTo>
                        <a:pt x="6" y="70"/>
                        <a:pt x="6" y="70"/>
                        <a:pt x="6" y="70"/>
                      </a:cubicBezTo>
                      <a:cubicBezTo>
                        <a:pt x="6" y="70"/>
                        <a:pt x="6" y="70"/>
                        <a:pt x="6" y="70"/>
                      </a:cubicBezTo>
                      <a:cubicBezTo>
                        <a:pt x="6" y="71"/>
                        <a:pt x="6" y="71"/>
                        <a:pt x="6" y="71"/>
                      </a:cubicBezTo>
                      <a:cubicBezTo>
                        <a:pt x="7" y="72"/>
                        <a:pt x="7" y="72"/>
                        <a:pt x="7" y="72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6" y="74"/>
                        <a:pt x="6" y="74"/>
                        <a:pt x="6" y="74"/>
                      </a:cubicBezTo>
                      <a:cubicBezTo>
                        <a:pt x="5" y="75"/>
                        <a:pt x="5" y="75"/>
                        <a:pt x="5" y="75"/>
                      </a:cubicBezTo>
                      <a:cubicBezTo>
                        <a:pt x="5" y="75"/>
                        <a:pt x="5" y="75"/>
                        <a:pt x="5" y="75"/>
                      </a:cubicBezTo>
                      <a:cubicBezTo>
                        <a:pt x="6" y="76"/>
                        <a:pt x="6" y="76"/>
                        <a:pt x="6" y="76"/>
                      </a:cubicBezTo>
                      <a:cubicBezTo>
                        <a:pt x="5" y="77"/>
                        <a:pt x="5" y="77"/>
                        <a:pt x="5" y="77"/>
                      </a:cubicBezTo>
                      <a:cubicBezTo>
                        <a:pt x="5" y="77"/>
                        <a:pt x="5" y="77"/>
                        <a:pt x="5" y="77"/>
                      </a:cubicBezTo>
                      <a:cubicBezTo>
                        <a:pt x="5" y="78"/>
                        <a:pt x="5" y="78"/>
                        <a:pt x="5" y="78"/>
                      </a:cubicBezTo>
                      <a:cubicBezTo>
                        <a:pt x="5" y="79"/>
                        <a:pt x="5" y="79"/>
                        <a:pt x="5" y="79"/>
                      </a:cubicBezTo>
                      <a:cubicBezTo>
                        <a:pt x="4" y="80"/>
                        <a:pt x="4" y="80"/>
                        <a:pt x="4" y="80"/>
                      </a:cubicBezTo>
                      <a:cubicBezTo>
                        <a:pt x="4" y="80"/>
                        <a:pt x="4" y="80"/>
                        <a:pt x="4" y="80"/>
                      </a:cubicBezTo>
                      <a:cubicBezTo>
                        <a:pt x="4" y="81"/>
                        <a:pt x="4" y="81"/>
                        <a:pt x="4" y="81"/>
                      </a:cubicBezTo>
                      <a:cubicBezTo>
                        <a:pt x="4" y="82"/>
                        <a:pt x="4" y="82"/>
                        <a:pt x="4" y="82"/>
                      </a:cubicBezTo>
                      <a:cubicBezTo>
                        <a:pt x="4" y="82"/>
                        <a:pt x="4" y="82"/>
                        <a:pt x="4" y="82"/>
                      </a:cubicBezTo>
                      <a:cubicBezTo>
                        <a:pt x="4" y="83"/>
                        <a:pt x="4" y="83"/>
                        <a:pt x="4" y="83"/>
                      </a:cubicBezTo>
                      <a:cubicBezTo>
                        <a:pt x="4" y="83"/>
                        <a:pt x="4" y="83"/>
                        <a:pt x="4" y="83"/>
                      </a:cubicBezTo>
                      <a:cubicBezTo>
                        <a:pt x="3" y="84"/>
                        <a:pt x="3" y="84"/>
                        <a:pt x="3" y="84"/>
                      </a:cubicBezTo>
                      <a:cubicBezTo>
                        <a:pt x="3" y="85"/>
                        <a:pt x="3" y="85"/>
                        <a:pt x="3" y="85"/>
                      </a:cubicBezTo>
                      <a:cubicBezTo>
                        <a:pt x="3" y="86"/>
                        <a:pt x="3" y="86"/>
                        <a:pt x="3" y="86"/>
                      </a:cubicBezTo>
                      <a:cubicBezTo>
                        <a:pt x="3" y="86"/>
                        <a:pt x="3" y="86"/>
                        <a:pt x="3" y="86"/>
                      </a:cubicBezTo>
                      <a:cubicBezTo>
                        <a:pt x="3" y="87"/>
                        <a:pt x="3" y="87"/>
                        <a:pt x="3" y="87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2" y="88"/>
                        <a:pt x="2" y="88"/>
                        <a:pt x="2" y="88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2" y="90"/>
                        <a:pt x="2" y="90"/>
                        <a:pt x="2" y="90"/>
                      </a:cubicBezTo>
                      <a:cubicBezTo>
                        <a:pt x="2" y="90"/>
                        <a:pt x="2" y="90"/>
                        <a:pt x="2" y="90"/>
                      </a:cubicBezTo>
                      <a:cubicBezTo>
                        <a:pt x="1" y="90"/>
                        <a:pt x="1" y="90"/>
                        <a:pt x="1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1" y="91"/>
                        <a:pt x="1" y="91"/>
                        <a:pt x="1" y="91"/>
                      </a:cubicBezTo>
                      <a:cubicBezTo>
                        <a:pt x="1" y="92"/>
                        <a:pt x="1" y="92"/>
                        <a:pt x="1" y="92"/>
                      </a:cubicBezTo>
                      <a:cubicBezTo>
                        <a:pt x="1" y="93"/>
                        <a:pt x="1" y="93"/>
                        <a:pt x="1" y="93"/>
                      </a:cubicBezTo>
                      <a:cubicBezTo>
                        <a:pt x="2" y="94"/>
                        <a:pt x="2" y="94"/>
                        <a:pt x="2" y="94"/>
                      </a:cubicBezTo>
                      <a:cubicBezTo>
                        <a:pt x="2" y="95"/>
                        <a:pt x="2" y="95"/>
                        <a:pt x="2" y="95"/>
                      </a:cubicBez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4" y="98"/>
                        <a:pt x="4" y="98"/>
                        <a:pt x="4" y="98"/>
                      </a:cubicBezTo>
                      <a:cubicBezTo>
                        <a:pt x="4" y="99"/>
                        <a:pt x="4" y="99"/>
                        <a:pt x="4" y="99"/>
                      </a:cubicBezTo>
                      <a:cubicBezTo>
                        <a:pt x="4" y="99"/>
                        <a:pt x="4" y="99"/>
                        <a:pt x="4" y="99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4" y="102"/>
                        <a:pt x="4" y="102"/>
                        <a:pt x="4" y="102"/>
                      </a:cubicBezTo>
                      <a:cubicBezTo>
                        <a:pt x="4" y="102"/>
                        <a:pt x="4" y="102"/>
                        <a:pt x="4" y="10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3" y="103"/>
                        <a:pt x="3" y="103"/>
                        <a:pt x="3" y="103"/>
                      </a:cubicBezTo>
                      <a:cubicBezTo>
                        <a:pt x="3" y="103"/>
                        <a:pt x="3" y="103"/>
                        <a:pt x="3" y="103"/>
                      </a:cubicBezTo>
                      <a:cubicBezTo>
                        <a:pt x="2" y="104"/>
                        <a:pt x="2" y="104"/>
                        <a:pt x="2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3" y="107"/>
                        <a:pt x="3" y="107"/>
                        <a:pt x="3" y="107"/>
                      </a:cubicBezTo>
                      <a:cubicBezTo>
                        <a:pt x="3" y="108"/>
                        <a:pt x="3" y="108"/>
                        <a:pt x="3" y="108"/>
                      </a:cubicBezTo>
                      <a:cubicBezTo>
                        <a:pt x="3" y="108"/>
                        <a:pt x="3" y="108"/>
                        <a:pt x="3" y="108"/>
                      </a:cubicBezTo>
                      <a:cubicBezTo>
                        <a:pt x="3" y="108"/>
                        <a:pt x="3" y="108"/>
                        <a:pt x="3" y="108"/>
                      </a:cubicBezTo>
                      <a:cubicBezTo>
                        <a:pt x="3" y="109"/>
                        <a:pt x="3" y="109"/>
                        <a:pt x="3" y="109"/>
                      </a:cubicBezTo>
                      <a:cubicBezTo>
                        <a:pt x="3" y="109"/>
                        <a:pt x="3" y="109"/>
                        <a:pt x="3" y="109"/>
                      </a:cubicBezTo>
                      <a:cubicBezTo>
                        <a:pt x="3" y="110"/>
                        <a:pt x="3" y="110"/>
                        <a:pt x="3" y="110"/>
                      </a:cubicBezTo>
                      <a:cubicBezTo>
                        <a:pt x="4" y="112"/>
                        <a:pt x="4" y="112"/>
                        <a:pt x="4" y="112"/>
                      </a:cubicBezTo>
                      <a:cubicBezTo>
                        <a:pt x="5" y="112"/>
                        <a:pt x="5" y="112"/>
                        <a:pt x="5" y="112"/>
                      </a:cubicBezTo>
                      <a:cubicBezTo>
                        <a:pt x="5" y="113"/>
                        <a:pt x="5" y="113"/>
                        <a:pt x="5" y="113"/>
                      </a:cubicBezTo>
                      <a:cubicBezTo>
                        <a:pt x="6" y="113"/>
                        <a:pt x="6" y="113"/>
                        <a:pt x="6" y="113"/>
                      </a:cubicBezTo>
                      <a:cubicBezTo>
                        <a:pt x="8" y="113"/>
                        <a:pt x="8" y="113"/>
                        <a:pt x="8" y="113"/>
                      </a:cubicBezTo>
                      <a:cubicBezTo>
                        <a:pt x="8" y="112"/>
                        <a:pt x="8" y="112"/>
                        <a:pt x="8" y="112"/>
                      </a:cubicBezTo>
                      <a:cubicBezTo>
                        <a:pt x="8" y="111"/>
                        <a:pt x="8" y="111"/>
                        <a:pt x="8" y="111"/>
                      </a:cubicBezTo>
                      <a:cubicBezTo>
                        <a:pt x="9" y="111"/>
                        <a:pt x="9" y="111"/>
                        <a:pt x="9" y="111"/>
                      </a:cubicBezTo>
                      <a:cubicBezTo>
                        <a:pt x="9" y="112"/>
                        <a:pt x="9" y="112"/>
                        <a:pt x="9" y="112"/>
                      </a:cubicBezTo>
                      <a:cubicBezTo>
                        <a:pt x="10" y="112"/>
                        <a:pt x="10" y="112"/>
                        <a:pt x="10" y="112"/>
                      </a:cubicBezTo>
                      <a:cubicBezTo>
                        <a:pt x="10" y="112"/>
                        <a:pt x="10" y="112"/>
                        <a:pt x="10" y="112"/>
                      </a:cubicBezTo>
                      <a:cubicBezTo>
                        <a:pt x="10" y="112"/>
                        <a:pt x="10" y="112"/>
                        <a:pt x="10" y="112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9" y="114"/>
                        <a:pt x="9" y="114"/>
                        <a:pt x="9" y="114"/>
                      </a:cubicBezTo>
                      <a:cubicBezTo>
                        <a:pt x="9" y="114"/>
                        <a:pt x="9" y="114"/>
                        <a:pt x="9" y="114"/>
                      </a:cubicBezTo>
                      <a:cubicBezTo>
                        <a:pt x="10" y="114"/>
                        <a:pt x="10" y="114"/>
                        <a:pt x="10" y="114"/>
                      </a:cubicBezTo>
                      <a:cubicBezTo>
                        <a:pt x="10" y="114"/>
                        <a:pt x="10" y="114"/>
                        <a:pt x="10" y="114"/>
                      </a:cubicBezTo>
                      <a:cubicBezTo>
                        <a:pt x="10" y="116"/>
                        <a:pt x="10" y="116"/>
                        <a:pt x="10" y="116"/>
                      </a:cubicBezTo>
                      <a:cubicBezTo>
                        <a:pt x="11" y="116"/>
                        <a:pt x="11" y="116"/>
                        <a:pt x="11" y="116"/>
                      </a:cubicBezTo>
                      <a:cubicBezTo>
                        <a:pt x="10" y="116"/>
                        <a:pt x="10" y="116"/>
                        <a:pt x="10" y="116"/>
                      </a:cubicBezTo>
                      <a:cubicBezTo>
                        <a:pt x="10" y="116"/>
                        <a:pt x="10" y="116"/>
                        <a:pt x="10" y="116"/>
                      </a:cubicBezTo>
                      <a:cubicBezTo>
                        <a:pt x="10" y="115"/>
                        <a:pt x="10" y="115"/>
                        <a:pt x="10" y="115"/>
                      </a:cubicBezTo>
                      <a:cubicBezTo>
                        <a:pt x="9" y="115"/>
                        <a:pt x="9" y="115"/>
                        <a:pt x="9" y="115"/>
                      </a:cubicBezTo>
                      <a:cubicBezTo>
                        <a:pt x="9" y="116"/>
                        <a:pt x="9" y="116"/>
                        <a:pt x="9" y="116"/>
                      </a:cubicBezTo>
                      <a:cubicBezTo>
                        <a:pt x="9" y="116"/>
                        <a:pt x="9" y="116"/>
                        <a:pt x="9" y="116"/>
                      </a:cubicBezTo>
                      <a:cubicBezTo>
                        <a:pt x="10" y="117"/>
                        <a:pt x="10" y="117"/>
                        <a:pt x="10" y="117"/>
                      </a:cubicBezTo>
                      <a:cubicBezTo>
                        <a:pt x="10" y="117"/>
                        <a:pt x="10" y="117"/>
                        <a:pt x="10" y="117"/>
                      </a:cubicBez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8"/>
                        <a:pt x="9" y="118"/>
                        <a:pt x="9" y="118"/>
                      </a:cubicBezTo>
                      <a:cubicBezTo>
                        <a:pt x="10" y="119"/>
                        <a:pt x="10" y="119"/>
                        <a:pt x="10" y="119"/>
                      </a:cubicBezTo>
                      <a:cubicBezTo>
                        <a:pt x="9" y="120"/>
                        <a:pt x="9" y="120"/>
                        <a:pt x="9" y="120"/>
                      </a:cubicBezTo>
                      <a:cubicBezTo>
                        <a:pt x="9" y="120"/>
                        <a:pt x="9" y="120"/>
                        <a:pt x="9" y="120"/>
                      </a:cubicBezTo>
                      <a:cubicBezTo>
                        <a:pt x="9" y="121"/>
                        <a:pt x="9" y="121"/>
                        <a:pt x="9" y="121"/>
                      </a:cubicBezTo>
                      <a:cubicBezTo>
                        <a:pt x="9" y="121"/>
                        <a:pt x="9" y="121"/>
                        <a:pt x="9" y="121"/>
                      </a:cubicBezTo>
                      <a:cubicBezTo>
                        <a:pt x="9" y="122"/>
                        <a:pt x="9" y="122"/>
                        <a:pt x="9" y="122"/>
                      </a:cubicBezTo>
                      <a:cubicBezTo>
                        <a:pt x="10" y="122"/>
                        <a:pt x="10" y="122"/>
                        <a:pt x="10" y="122"/>
                      </a:cubicBezTo>
                      <a:cubicBezTo>
                        <a:pt x="9" y="123"/>
                        <a:pt x="9" y="123"/>
                        <a:pt x="9" y="123"/>
                      </a:cubicBezTo>
                      <a:cubicBezTo>
                        <a:pt x="9" y="124"/>
                        <a:pt x="9" y="124"/>
                        <a:pt x="9" y="124"/>
                      </a:cubicBezTo>
                      <a:cubicBezTo>
                        <a:pt x="9" y="124"/>
                        <a:pt x="9" y="124"/>
                        <a:pt x="9" y="124"/>
                      </a:cubicBezTo>
                      <a:cubicBezTo>
                        <a:pt x="9" y="125"/>
                        <a:pt x="9" y="125"/>
                        <a:pt x="9" y="125"/>
                      </a:cubicBezTo>
                      <a:cubicBezTo>
                        <a:pt x="9" y="125"/>
                        <a:pt x="9" y="125"/>
                        <a:pt x="9" y="125"/>
                      </a:cubicBezTo>
                      <a:cubicBezTo>
                        <a:pt x="10" y="125"/>
                        <a:pt x="10" y="125"/>
                        <a:pt x="10" y="125"/>
                      </a:cubicBezTo>
                      <a:cubicBezTo>
                        <a:pt x="11" y="126"/>
                        <a:pt x="11" y="126"/>
                        <a:pt x="11" y="126"/>
                      </a:cubicBezTo>
                      <a:cubicBezTo>
                        <a:pt x="11" y="126"/>
                        <a:pt x="11" y="126"/>
                        <a:pt x="11" y="126"/>
                      </a:cubicBezTo>
                      <a:cubicBezTo>
                        <a:pt x="11" y="127"/>
                        <a:pt x="11" y="127"/>
                        <a:pt x="11" y="127"/>
                      </a:cubicBezTo>
                      <a:cubicBezTo>
                        <a:pt x="12" y="127"/>
                        <a:pt x="12" y="127"/>
                        <a:pt x="12" y="127"/>
                      </a:cubicBezTo>
                      <a:cubicBezTo>
                        <a:pt x="12" y="128"/>
                        <a:pt x="12" y="128"/>
                        <a:pt x="12" y="128"/>
                      </a:cubicBezTo>
                      <a:cubicBezTo>
                        <a:pt x="11" y="129"/>
                        <a:pt x="11" y="129"/>
                        <a:pt x="11" y="129"/>
                      </a:cubicBezTo>
                      <a:cubicBezTo>
                        <a:pt x="10" y="130"/>
                        <a:pt x="10" y="130"/>
                        <a:pt x="10" y="130"/>
                      </a:cubicBezTo>
                      <a:cubicBezTo>
                        <a:pt x="9" y="130"/>
                        <a:pt x="9" y="130"/>
                        <a:pt x="9" y="130"/>
                      </a:cubicBezTo>
                      <a:cubicBezTo>
                        <a:pt x="9" y="131"/>
                        <a:pt x="9" y="131"/>
                        <a:pt x="9" y="131"/>
                      </a:cubicBezTo>
                      <a:cubicBezTo>
                        <a:pt x="10" y="131"/>
                        <a:pt x="10" y="131"/>
                        <a:pt x="10" y="131"/>
                      </a:cubicBezTo>
                      <a:cubicBezTo>
                        <a:pt x="9" y="132"/>
                        <a:pt x="9" y="132"/>
                        <a:pt x="9" y="132"/>
                      </a:cubicBezTo>
                      <a:cubicBezTo>
                        <a:pt x="9" y="132"/>
                        <a:pt x="9" y="132"/>
                        <a:pt x="9" y="132"/>
                      </a:cubicBezTo>
                      <a:cubicBezTo>
                        <a:pt x="10" y="133"/>
                        <a:pt x="10" y="133"/>
                        <a:pt x="10" y="133"/>
                      </a:cubicBezTo>
                      <a:cubicBezTo>
                        <a:pt x="9" y="133"/>
                        <a:pt x="9" y="133"/>
                        <a:pt x="9" y="133"/>
                      </a:cubicBezTo>
                      <a:cubicBezTo>
                        <a:pt x="9" y="135"/>
                        <a:pt x="9" y="135"/>
                        <a:pt x="9" y="135"/>
                      </a:cubicBezTo>
                      <a:cubicBezTo>
                        <a:pt x="8" y="135"/>
                        <a:pt x="8" y="135"/>
                        <a:pt x="8" y="135"/>
                      </a:cubicBezTo>
                      <a:cubicBezTo>
                        <a:pt x="9" y="136"/>
                        <a:pt x="9" y="136"/>
                        <a:pt x="9" y="136"/>
                      </a:cubicBezTo>
                      <a:cubicBezTo>
                        <a:pt x="9" y="136"/>
                        <a:pt x="9" y="136"/>
                        <a:pt x="9" y="136"/>
                      </a:cubicBezTo>
                      <a:cubicBezTo>
                        <a:pt x="9" y="138"/>
                        <a:pt x="9" y="138"/>
                        <a:pt x="9" y="138"/>
                      </a:cubicBezTo>
                      <a:cubicBezTo>
                        <a:pt x="8" y="138"/>
                        <a:pt x="8" y="138"/>
                        <a:pt x="8" y="138"/>
                      </a:cubicBezTo>
                      <a:cubicBezTo>
                        <a:pt x="8" y="139"/>
                        <a:pt x="8" y="139"/>
                        <a:pt x="8" y="139"/>
                      </a:cubicBezTo>
                      <a:cubicBezTo>
                        <a:pt x="8" y="138"/>
                        <a:pt x="8" y="138"/>
                        <a:pt x="8" y="138"/>
                      </a:cubicBezTo>
                      <a:cubicBezTo>
                        <a:pt x="8" y="138"/>
                        <a:pt x="8" y="138"/>
                        <a:pt x="8" y="138"/>
                      </a:cubicBezTo>
                      <a:cubicBezTo>
                        <a:pt x="8" y="137"/>
                        <a:pt x="8" y="137"/>
                        <a:pt x="8" y="137"/>
                      </a:cubicBezTo>
                      <a:cubicBezTo>
                        <a:pt x="8" y="136"/>
                        <a:pt x="8" y="136"/>
                        <a:pt x="8" y="136"/>
                      </a:cubicBezTo>
                      <a:cubicBezTo>
                        <a:pt x="8" y="135"/>
                        <a:pt x="8" y="135"/>
                        <a:pt x="8" y="135"/>
                      </a:cubicBezTo>
                      <a:cubicBezTo>
                        <a:pt x="8" y="135"/>
                        <a:pt x="8" y="135"/>
                        <a:pt x="8" y="135"/>
                      </a:cubicBezTo>
                      <a:cubicBezTo>
                        <a:pt x="7" y="136"/>
                        <a:pt x="7" y="136"/>
                        <a:pt x="7" y="136"/>
                      </a:cubicBezTo>
                      <a:cubicBezTo>
                        <a:pt x="6" y="136"/>
                        <a:pt x="6" y="136"/>
                        <a:pt x="6" y="136"/>
                      </a:cubicBezTo>
                      <a:cubicBezTo>
                        <a:pt x="5" y="136"/>
                        <a:pt x="5" y="136"/>
                        <a:pt x="5" y="136"/>
                      </a:cubicBezTo>
                      <a:cubicBezTo>
                        <a:pt x="5" y="136"/>
                        <a:pt x="5" y="136"/>
                        <a:pt x="5" y="136"/>
                      </a:cubicBezTo>
                      <a:cubicBezTo>
                        <a:pt x="6" y="136"/>
                        <a:pt x="6" y="136"/>
                        <a:pt x="6" y="136"/>
                      </a:cubicBezTo>
                      <a:cubicBezTo>
                        <a:pt x="7" y="135"/>
                        <a:pt x="7" y="135"/>
                        <a:pt x="7" y="135"/>
                      </a:cubicBezTo>
                      <a:cubicBezTo>
                        <a:pt x="7" y="134"/>
                        <a:pt x="7" y="134"/>
                        <a:pt x="7" y="134"/>
                      </a:cubicBezTo>
                      <a:cubicBezTo>
                        <a:pt x="6" y="134"/>
                        <a:pt x="6" y="134"/>
                        <a:pt x="6" y="134"/>
                      </a:cubicBezTo>
                      <a:cubicBezTo>
                        <a:pt x="5" y="134"/>
                        <a:pt x="5" y="134"/>
                        <a:pt x="5" y="134"/>
                      </a:cubicBezTo>
                      <a:cubicBezTo>
                        <a:pt x="4" y="134"/>
                        <a:pt x="4" y="134"/>
                        <a:pt x="4" y="134"/>
                      </a:cubicBezTo>
                      <a:cubicBezTo>
                        <a:pt x="3" y="134"/>
                        <a:pt x="3" y="134"/>
                        <a:pt x="3" y="134"/>
                      </a:cubicBezTo>
                      <a:cubicBezTo>
                        <a:pt x="3" y="134"/>
                        <a:pt x="3" y="134"/>
                        <a:pt x="3" y="134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3" y="136"/>
                        <a:pt x="3" y="136"/>
                        <a:pt x="3" y="136"/>
                      </a:cubicBezTo>
                      <a:cubicBezTo>
                        <a:pt x="4" y="136"/>
                        <a:pt x="4" y="136"/>
                        <a:pt x="4" y="136"/>
                      </a:cubicBezTo>
                      <a:cubicBezTo>
                        <a:pt x="4" y="136"/>
                        <a:pt x="4" y="136"/>
                        <a:pt x="4" y="136"/>
                      </a:cubicBezTo>
                      <a:cubicBezTo>
                        <a:pt x="3" y="136"/>
                        <a:pt x="3" y="136"/>
                        <a:pt x="3" y="136"/>
                      </a:cubicBezTo>
                      <a:cubicBezTo>
                        <a:pt x="3" y="137"/>
                        <a:pt x="3" y="137"/>
                        <a:pt x="3" y="137"/>
                      </a:cubicBezTo>
                      <a:cubicBezTo>
                        <a:pt x="2" y="137"/>
                        <a:pt x="2" y="137"/>
                        <a:pt x="2" y="137"/>
                      </a:cubicBezTo>
                      <a:cubicBezTo>
                        <a:pt x="2" y="138"/>
                        <a:pt x="2" y="138"/>
                        <a:pt x="2" y="138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cubicBezTo>
                        <a:pt x="2" y="141"/>
                        <a:pt x="2" y="141"/>
                        <a:pt x="2" y="141"/>
                      </a:cubicBezTo>
                      <a:cubicBezTo>
                        <a:pt x="3" y="141"/>
                        <a:pt x="3" y="141"/>
                        <a:pt x="3" y="141"/>
                      </a:cubicBezTo>
                      <a:cubicBezTo>
                        <a:pt x="3" y="140"/>
                        <a:pt x="3" y="140"/>
                        <a:pt x="3" y="140"/>
                      </a:cubicBezTo>
                      <a:cubicBezTo>
                        <a:pt x="3" y="140"/>
                        <a:pt x="3" y="140"/>
                        <a:pt x="3" y="140"/>
                      </a:cubicBezTo>
                      <a:cubicBezTo>
                        <a:pt x="2" y="140"/>
                        <a:pt x="2" y="140"/>
                        <a:pt x="2" y="140"/>
                      </a:cubicBezTo>
                      <a:cubicBezTo>
                        <a:pt x="2" y="139"/>
                        <a:pt x="2" y="139"/>
                        <a:pt x="2" y="139"/>
                      </a:cubicBezTo>
                      <a:cubicBezTo>
                        <a:pt x="3" y="138"/>
                        <a:pt x="3" y="138"/>
                        <a:pt x="3" y="138"/>
                      </a:cubicBezTo>
                      <a:cubicBezTo>
                        <a:pt x="4" y="138"/>
                        <a:pt x="4" y="138"/>
                        <a:pt x="4" y="138"/>
                      </a:cubicBezTo>
                      <a:cubicBezTo>
                        <a:pt x="4" y="138"/>
                        <a:pt x="4" y="138"/>
                        <a:pt x="4" y="138"/>
                      </a:cubicBezTo>
                      <a:cubicBezTo>
                        <a:pt x="4" y="139"/>
                        <a:pt x="4" y="139"/>
                        <a:pt x="4" y="139"/>
                      </a:cubicBezTo>
                      <a:cubicBezTo>
                        <a:pt x="5" y="139"/>
                        <a:pt x="5" y="139"/>
                        <a:pt x="5" y="139"/>
                      </a:cubicBezTo>
                      <a:cubicBezTo>
                        <a:pt x="6" y="139"/>
                        <a:pt x="6" y="139"/>
                        <a:pt x="6" y="139"/>
                      </a:cubicBezTo>
                      <a:cubicBezTo>
                        <a:pt x="6" y="139"/>
                        <a:pt x="6" y="139"/>
                        <a:pt x="6" y="139"/>
                      </a:cubicBezTo>
                      <a:cubicBezTo>
                        <a:pt x="7" y="139"/>
                        <a:pt x="7" y="139"/>
                        <a:pt x="7" y="139"/>
                      </a:cubicBezTo>
                      <a:cubicBezTo>
                        <a:pt x="7" y="140"/>
                        <a:pt x="7" y="140"/>
                        <a:pt x="7" y="140"/>
                      </a:cubicBezTo>
                      <a:cubicBezTo>
                        <a:pt x="8" y="140"/>
                        <a:pt x="8" y="140"/>
                        <a:pt x="8" y="140"/>
                      </a:cubicBezTo>
                      <a:cubicBezTo>
                        <a:pt x="9" y="141"/>
                        <a:pt x="9" y="141"/>
                        <a:pt x="9" y="141"/>
                      </a:cubicBezTo>
                      <a:cubicBezTo>
                        <a:pt x="8" y="141"/>
                        <a:pt x="8" y="141"/>
                        <a:pt x="8" y="141"/>
                      </a:cubicBezTo>
                      <a:cubicBezTo>
                        <a:pt x="8" y="141"/>
                        <a:pt x="8" y="141"/>
                        <a:pt x="8" y="141"/>
                      </a:cubicBezTo>
                      <a:cubicBezTo>
                        <a:pt x="8" y="142"/>
                        <a:pt x="8" y="142"/>
                        <a:pt x="8" y="142"/>
                      </a:cubicBezTo>
                      <a:cubicBezTo>
                        <a:pt x="8" y="142"/>
                        <a:pt x="8" y="142"/>
                        <a:pt x="8" y="142"/>
                      </a:cubicBezTo>
                      <a:cubicBezTo>
                        <a:pt x="8" y="142"/>
                        <a:pt x="8" y="142"/>
                        <a:pt x="8" y="142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9" y="143"/>
                        <a:pt x="9" y="143"/>
                        <a:pt x="9" y="143"/>
                      </a:cubicBezTo>
                      <a:cubicBezTo>
                        <a:pt x="9" y="144"/>
                        <a:pt x="9" y="144"/>
                        <a:pt x="9" y="144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7" y="143"/>
                        <a:pt x="7" y="143"/>
                        <a:pt x="7" y="143"/>
                      </a:cubicBezTo>
                      <a:cubicBezTo>
                        <a:pt x="7" y="143"/>
                        <a:pt x="7" y="143"/>
                        <a:pt x="7" y="143"/>
                      </a:cubicBezTo>
                      <a:cubicBezTo>
                        <a:pt x="7" y="144"/>
                        <a:pt x="7" y="144"/>
                        <a:pt x="7" y="144"/>
                      </a:cubicBezTo>
                      <a:cubicBezTo>
                        <a:pt x="8" y="144"/>
                        <a:pt x="8" y="144"/>
                        <a:pt x="8" y="144"/>
                      </a:cubicBezTo>
                      <a:cubicBezTo>
                        <a:pt x="8" y="145"/>
                        <a:pt x="8" y="145"/>
                        <a:pt x="8" y="145"/>
                      </a:cubicBezTo>
                      <a:cubicBezTo>
                        <a:pt x="9" y="145"/>
                        <a:pt x="9" y="145"/>
                        <a:pt x="9" y="145"/>
                      </a:cubicBezTo>
                      <a:cubicBezTo>
                        <a:pt x="10" y="144"/>
                        <a:pt x="10" y="144"/>
                        <a:pt x="10" y="144"/>
                      </a:cubicBezTo>
                      <a:cubicBezTo>
                        <a:pt x="11" y="145"/>
                        <a:pt x="11" y="145"/>
                        <a:pt x="11" y="145"/>
                      </a:cubicBezTo>
                      <a:cubicBezTo>
                        <a:pt x="11" y="145"/>
                        <a:pt x="11" y="145"/>
                        <a:pt x="11" y="145"/>
                      </a:cubicBezTo>
                      <a:cubicBezTo>
                        <a:pt x="12" y="144"/>
                        <a:pt x="12" y="144"/>
                        <a:pt x="12" y="144"/>
                      </a:cubicBezTo>
                      <a:cubicBezTo>
                        <a:pt x="12" y="145"/>
                        <a:pt x="12" y="145"/>
                        <a:pt x="12" y="145"/>
                      </a:cubicBezTo>
                      <a:cubicBezTo>
                        <a:pt x="12" y="145"/>
                        <a:pt x="12" y="145"/>
                        <a:pt x="12" y="145"/>
                      </a:cubicBezTo>
                      <a:cubicBezTo>
                        <a:pt x="11" y="145"/>
                        <a:pt x="11" y="145"/>
                        <a:pt x="11" y="145"/>
                      </a:cubicBezTo>
                      <a:cubicBezTo>
                        <a:pt x="11" y="145"/>
                        <a:pt x="11" y="145"/>
                        <a:pt x="11" y="145"/>
                      </a:cubicBezTo>
                      <a:cubicBezTo>
                        <a:pt x="10" y="146"/>
                        <a:pt x="10" y="146"/>
                        <a:pt x="10" y="146"/>
                      </a:cubicBezTo>
                      <a:cubicBezTo>
                        <a:pt x="10" y="145"/>
                        <a:pt x="10" y="145"/>
                        <a:pt x="10" y="145"/>
                      </a:cubicBezTo>
                      <a:cubicBezTo>
                        <a:pt x="8" y="146"/>
                        <a:pt x="8" y="146"/>
                        <a:pt x="8" y="146"/>
                      </a:cubicBezTo>
                      <a:cubicBezTo>
                        <a:pt x="8" y="146"/>
                        <a:pt x="8" y="146"/>
                        <a:pt x="8" y="146"/>
                      </a:cubicBezTo>
                      <a:cubicBezTo>
                        <a:pt x="8" y="147"/>
                        <a:pt x="8" y="147"/>
                        <a:pt x="8" y="147"/>
                      </a:cubicBezTo>
                      <a:cubicBezTo>
                        <a:pt x="9" y="147"/>
                        <a:pt x="9" y="147"/>
                        <a:pt x="9" y="147"/>
                      </a:cubicBezTo>
                      <a:cubicBezTo>
                        <a:pt x="9" y="148"/>
                        <a:pt x="9" y="148"/>
                        <a:pt x="9" y="148"/>
                      </a:cubicBezTo>
                      <a:cubicBezTo>
                        <a:pt x="10" y="148"/>
                        <a:pt x="10" y="148"/>
                        <a:pt x="10" y="148"/>
                      </a:cubicBezTo>
                      <a:cubicBezTo>
                        <a:pt x="11" y="148"/>
                        <a:pt x="11" y="148"/>
                        <a:pt x="11" y="148"/>
                      </a:cubicBezTo>
                      <a:cubicBezTo>
                        <a:pt x="11" y="148"/>
                        <a:pt x="11" y="148"/>
                        <a:pt x="11" y="148"/>
                      </a:cubicBezTo>
                      <a:cubicBezTo>
                        <a:pt x="10" y="149"/>
                        <a:pt x="10" y="149"/>
                        <a:pt x="10" y="149"/>
                      </a:cubicBezTo>
                      <a:cubicBezTo>
                        <a:pt x="10" y="149"/>
                        <a:pt x="10" y="149"/>
                        <a:pt x="10" y="149"/>
                      </a:cubicBezTo>
                      <a:cubicBezTo>
                        <a:pt x="10" y="149"/>
                        <a:pt x="10" y="149"/>
                        <a:pt x="10" y="149"/>
                      </a:cubicBezTo>
                      <a:cubicBezTo>
                        <a:pt x="10" y="150"/>
                        <a:pt x="10" y="150"/>
                        <a:pt x="10" y="150"/>
                      </a:cubicBezTo>
                      <a:cubicBezTo>
                        <a:pt x="9" y="150"/>
                        <a:pt x="9" y="150"/>
                        <a:pt x="9" y="150"/>
                      </a:cubicBezTo>
                      <a:cubicBezTo>
                        <a:pt x="9" y="150"/>
                        <a:pt x="9" y="150"/>
                        <a:pt x="9" y="150"/>
                      </a:cubicBezTo>
                      <a:cubicBezTo>
                        <a:pt x="10" y="152"/>
                        <a:pt x="10" y="152"/>
                        <a:pt x="10" y="152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4"/>
                        <a:pt x="10" y="154"/>
                        <a:pt x="10" y="154"/>
                      </a:cubicBezTo>
                      <a:cubicBezTo>
                        <a:pt x="11" y="155"/>
                        <a:pt x="11" y="155"/>
                        <a:pt x="11" y="155"/>
                      </a:cubicBezTo>
                      <a:cubicBezTo>
                        <a:pt x="12" y="155"/>
                        <a:pt x="12" y="155"/>
                        <a:pt x="12" y="155"/>
                      </a:cubicBezTo>
                      <a:cubicBezTo>
                        <a:pt x="12" y="154"/>
                        <a:pt x="12" y="154"/>
                        <a:pt x="12" y="154"/>
                      </a:cubicBezTo>
                      <a:cubicBezTo>
                        <a:pt x="12" y="152"/>
                        <a:pt x="12" y="152"/>
                        <a:pt x="12" y="152"/>
                      </a:cubicBezTo>
                      <a:cubicBezTo>
                        <a:pt x="13" y="152"/>
                        <a:pt x="13" y="152"/>
                        <a:pt x="13" y="152"/>
                      </a:cubicBezTo>
                      <a:cubicBezTo>
                        <a:pt x="13" y="152"/>
                        <a:pt x="13" y="152"/>
                        <a:pt x="13" y="152"/>
                      </a:cubicBezTo>
                      <a:cubicBezTo>
                        <a:pt x="12" y="152"/>
                        <a:pt x="12" y="152"/>
                        <a:pt x="12" y="152"/>
                      </a:cubicBezTo>
                      <a:cubicBezTo>
                        <a:pt x="12" y="154"/>
                        <a:pt x="12" y="154"/>
                        <a:pt x="12" y="154"/>
                      </a:cubicBezTo>
                      <a:cubicBezTo>
                        <a:pt x="12" y="154"/>
                        <a:pt x="12" y="154"/>
                        <a:pt x="12" y="154"/>
                      </a:cubicBezTo>
                      <a:cubicBezTo>
                        <a:pt x="13" y="155"/>
                        <a:pt x="13" y="155"/>
                        <a:pt x="13" y="155"/>
                      </a:cubicBezTo>
                      <a:cubicBezTo>
                        <a:pt x="13" y="154"/>
                        <a:pt x="13" y="154"/>
                        <a:pt x="13" y="154"/>
                      </a:cubicBezTo>
                      <a:cubicBezTo>
                        <a:pt x="13" y="155"/>
                        <a:pt x="13" y="155"/>
                        <a:pt x="13" y="155"/>
                      </a:cubicBezTo>
                      <a:cubicBezTo>
                        <a:pt x="12" y="155"/>
                        <a:pt x="12" y="155"/>
                        <a:pt x="12" y="155"/>
                      </a:cubicBezTo>
                      <a:cubicBezTo>
                        <a:pt x="11" y="156"/>
                        <a:pt x="11" y="156"/>
                        <a:pt x="11" y="156"/>
                      </a:cubicBezTo>
                      <a:cubicBezTo>
                        <a:pt x="11" y="156"/>
                        <a:pt x="11" y="156"/>
                        <a:pt x="11" y="156"/>
                      </a:cubicBezTo>
                      <a:cubicBezTo>
                        <a:pt x="11" y="157"/>
                        <a:pt x="11" y="157"/>
                        <a:pt x="11" y="157"/>
                      </a:cubicBezTo>
                      <a:cubicBezTo>
                        <a:pt x="11" y="157"/>
                        <a:pt x="11" y="157"/>
                        <a:pt x="11" y="157"/>
                      </a:cubicBezTo>
                      <a:cubicBezTo>
                        <a:pt x="11" y="158"/>
                        <a:pt x="11" y="158"/>
                        <a:pt x="11" y="158"/>
                      </a:cubicBezTo>
                      <a:cubicBezTo>
                        <a:pt x="10" y="158"/>
                        <a:pt x="10" y="158"/>
                        <a:pt x="10" y="158"/>
                      </a:cubicBezTo>
                      <a:cubicBezTo>
                        <a:pt x="10" y="159"/>
                        <a:pt x="10" y="159"/>
                        <a:pt x="10" y="159"/>
                      </a:cubicBezTo>
                      <a:cubicBezTo>
                        <a:pt x="12" y="160"/>
                        <a:pt x="12" y="160"/>
                        <a:pt x="12" y="160"/>
                      </a:cubicBezTo>
                      <a:cubicBezTo>
                        <a:pt x="13" y="160"/>
                        <a:pt x="13" y="160"/>
                        <a:pt x="13" y="160"/>
                      </a:cubicBezTo>
                      <a:cubicBezTo>
                        <a:pt x="14" y="160"/>
                        <a:pt x="14" y="160"/>
                        <a:pt x="14" y="160"/>
                      </a:cubicBezTo>
                      <a:cubicBezTo>
                        <a:pt x="14" y="161"/>
                        <a:pt x="14" y="161"/>
                        <a:pt x="14" y="161"/>
                      </a:cubicBezTo>
                      <a:cubicBezTo>
                        <a:pt x="13" y="161"/>
                        <a:pt x="13" y="161"/>
                        <a:pt x="13" y="161"/>
                      </a:cubicBezTo>
                      <a:cubicBezTo>
                        <a:pt x="14" y="162"/>
                        <a:pt x="14" y="162"/>
                        <a:pt x="14" y="162"/>
                      </a:cubicBezTo>
                      <a:cubicBezTo>
                        <a:pt x="14" y="162"/>
                        <a:pt x="14" y="162"/>
                        <a:pt x="14" y="162"/>
                      </a:cubicBezTo>
                      <a:cubicBezTo>
                        <a:pt x="15" y="161"/>
                        <a:pt x="15" y="161"/>
                        <a:pt x="15" y="161"/>
                      </a:cubicBezTo>
                      <a:cubicBezTo>
                        <a:pt x="15" y="162"/>
                        <a:pt x="15" y="162"/>
                        <a:pt x="15" y="162"/>
                      </a:cubicBezTo>
                      <a:cubicBezTo>
                        <a:pt x="14" y="162"/>
                        <a:pt x="14" y="162"/>
                        <a:pt x="14" y="162"/>
                      </a:cubicBezTo>
                      <a:cubicBezTo>
                        <a:pt x="14" y="163"/>
                        <a:pt x="14" y="163"/>
                        <a:pt x="14" y="163"/>
                      </a:cubicBezTo>
                      <a:cubicBezTo>
                        <a:pt x="13" y="163"/>
                        <a:pt x="13" y="163"/>
                        <a:pt x="13" y="163"/>
                      </a:cubicBezTo>
                      <a:cubicBezTo>
                        <a:pt x="14" y="163"/>
                        <a:pt x="14" y="163"/>
                        <a:pt x="14" y="163"/>
                      </a:cubicBezTo>
                      <a:cubicBezTo>
                        <a:pt x="14" y="163"/>
                        <a:pt x="14" y="163"/>
                        <a:pt x="14" y="163"/>
                      </a:cubicBezTo>
                      <a:cubicBezTo>
                        <a:pt x="14" y="164"/>
                        <a:pt x="14" y="164"/>
                        <a:pt x="14" y="164"/>
                      </a:cubicBezTo>
                      <a:cubicBezTo>
                        <a:pt x="15" y="165"/>
                        <a:pt x="15" y="165"/>
                        <a:pt x="15" y="165"/>
                      </a:cubicBezTo>
                      <a:cubicBezTo>
                        <a:pt x="15" y="165"/>
                        <a:pt x="15" y="165"/>
                        <a:pt x="15" y="165"/>
                      </a:cubicBezTo>
                      <a:cubicBezTo>
                        <a:pt x="16" y="164"/>
                        <a:pt x="16" y="164"/>
                        <a:pt x="16" y="164"/>
                      </a:cubicBezTo>
                      <a:cubicBezTo>
                        <a:pt x="16" y="165"/>
                        <a:pt x="16" y="165"/>
                        <a:pt x="16" y="165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cubicBezTo>
                        <a:pt x="16" y="166"/>
                        <a:pt x="16" y="166"/>
                        <a:pt x="16" y="166"/>
                      </a:cubicBezTo>
                      <a:cubicBezTo>
                        <a:pt x="15" y="165"/>
                        <a:pt x="15" y="165"/>
                        <a:pt x="15" y="165"/>
                      </a:cubicBezTo>
                      <a:cubicBezTo>
                        <a:pt x="15" y="166"/>
                        <a:pt x="15" y="166"/>
                        <a:pt x="15" y="166"/>
                      </a:cubicBezTo>
                      <a:cubicBezTo>
                        <a:pt x="15" y="166"/>
                        <a:pt x="15" y="166"/>
                        <a:pt x="15" y="166"/>
                      </a:cubicBezTo>
                      <a:cubicBezTo>
                        <a:pt x="16" y="167"/>
                        <a:pt x="16" y="167"/>
                        <a:pt x="16" y="167"/>
                      </a:cubicBezTo>
                      <a:cubicBezTo>
                        <a:pt x="16" y="167"/>
                        <a:pt x="16" y="167"/>
                        <a:pt x="16" y="167"/>
                      </a:cubicBezTo>
                      <a:cubicBezTo>
                        <a:pt x="16" y="168"/>
                        <a:pt x="16" y="168"/>
                        <a:pt x="16" y="168"/>
                      </a:cubicBezTo>
                      <a:cubicBezTo>
                        <a:pt x="16" y="168"/>
                        <a:pt x="16" y="168"/>
                        <a:pt x="16" y="168"/>
                      </a:cubicBezTo>
                      <a:cubicBezTo>
                        <a:pt x="17" y="169"/>
                        <a:pt x="17" y="169"/>
                        <a:pt x="17" y="169"/>
                      </a:cubicBezTo>
                      <a:cubicBezTo>
                        <a:pt x="18" y="169"/>
                        <a:pt x="18" y="169"/>
                        <a:pt x="18" y="169"/>
                      </a:cubicBezTo>
                      <a:cubicBezTo>
                        <a:pt x="17" y="168"/>
                        <a:pt x="17" y="168"/>
                        <a:pt x="17" y="168"/>
                      </a:cubicBezTo>
                      <a:cubicBezTo>
                        <a:pt x="18" y="167"/>
                        <a:pt x="18" y="167"/>
                        <a:pt x="18" y="167"/>
                      </a:cubicBezTo>
                      <a:cubicBezTo>
                        <a:pt x="17" y="167"/>
                        <a:pt x="17" y="167"/>
                        <a:pt x="17" y="167"/>
                      </a:cubicBezTo>
                      <a:cubicBezTo>
                        <a:pt x="18" y="167"/>
                        <a:pt x="18" y="167"/>
                        <a:pt x="18" y="167"/>
                      </a:cubicBezTo>
                      <a:cubicBezTo>
                        <a:pt x="18" y="168"/>
                        <a:pt x="18" y="168"/>
                        <a:pt x="18" y="168"/>
                      </a:cubicBezTo>
                      <a:cubicBezTo>
                        <a:pt x="19" y="168"/>
                        <a:pt x="19" y="168"/>
                        <a:pt x="19" y="168"/>
                      </a:cubicBezTo>
                      <a:cubicBezTo>
                        <a:pt x="19" y="168"/>
                        <a:pt x="19" y="168"/>
                        <a:pt x="19" y="168"/>
                      </a:cubicBezTo>
                      <a:cubicBezTo>
                        <a:pt x="20" y="167"/>
                        <a:pt x="20" y="167"/>
                        <a:pt x="20" y="167"/>
                      </a:cubicBezTo>
                      <a:cubicBezTo>
                        <a:pt x="20" y="167"/>
                        <a:pt x="20" y="167"/>
                        <a:pt x="20" y="167"/>
                      </a:cubicBezTo>
                      <a:cubicBezTo>
                        <a:pt x="19" y="166"/>
                        <a:pt x="19" y="166"/>
                        <a:pt x="19" y="166"/>
                      </a:cubicBezTo>
                      <a:cubicBezTo>
                        <a:pt x="18" y="166"/>
                        <a:pt x="18" y="166"/>
                        <a:pt x="18" y="166"/>
                      </a:cubicBezTo>
                      <a:cubicBezTo>
                        <a:pt x="18" y="166"/>
                        <a:pt x="18" y="166"/>
                        <a:pt x="18" y="166"/>
                      </a:cubicBezTo>
                      <a:cubicBezTo>
                        <a:pt x="19" y="166"/>
                        <a:pt x="19" y="166"/>
                        <a:pt x="19" y="166"/>
                      </a:cubicBezTo>
                      <a:cubicBezTo>
                        <a:pt x="20" y="166"/>
                        <a:pt x="20" y="166"/>
                        <a:pt x="20" y="166"/>
                      </a:cubicBezTo>
                      <a:cubicBezTo>
                        <a:pt x="20" y="167"/>
                        <a:pt x="20" y="167"/>
                        <a:pt x="20" y="167"/>
                      </a:cubicBezTo>
                      <a:cubicBezTo>
                        <a:pt x="21" y="167"/>
                        <a:pt x="21" y="167"/>
                        <a:pt x="21" y="167"/>
                      </a:cubicBezTo>
                      <a:cubicBezTo>
                        <a:pt x="21" y="166"/>
                        <a:pt x="21" y="166"/>
                        <a:pt x="21" y="166"/>
                      </a:cubicBezTo>
                      <a:cubicBezTo>
                        <a:pt x="20" y="166"/>
                        <a:pt x="20" y="166"/>
                        <a:pt x="20" y="166"/>
                      </a:cubicBezTo>
                      <a:cubicBezTo>
                        <a:pt x="19" y="166"/>
                        <a:pt x="19" y="166"/>
                        <a:pt x="19" y="166"/>
                      </a:cubicBezTo>
                      <a:cubicBezTo>
                        <a:pt x="18" y="165"/>
                        <a:pt x="18" y="165"/>
                        <a:pt x="18" y="165"/>
                      </a:cubicBezTo>
                      <a:cubicBezTo>
                        <a:pt x="19" y="165"/>
                        <a:pt x="19" y="165"/>
                        <a:pt x="19" y="165"/>
                      </a:cubicBezTo>
                      <a:cubicBezTo>
                        <a:pt x="20" y="165"/>
                        <a:pt x="20" y="165"/>
                        <a:pt x="20" y="165"/>
                      </a:cubicBezTo>
                      <a:cubicBezTo>
                        <a:pt x="22" y="166"/>
                        <a:pt x="22" y="166"/>
                        <a:pt x="22" y="166"/>
                      </a:cubicBezTo>
                      <a:cubicBezTo>
                        <a:pt x="22" y="167"/>
                        <a:pt x="22" y="167"/>
                        <a:pt x="22" y="167"/>
                      </a:cubicBezTo>
                      <a:cubicBezTo>
                        <a:pt x="21" y="168"/>
                        <a:pt x="21" y="168"/>
                        <a:pt x="21" y="168"/>
                      </a:cubicBezTo>
                      <a:cubicBezTo>
                        <a:pt x="21" y="168"/>
                        <a:pt x="21" y="168"/>
                        <a:pt x="21" y="168"/>
                      </a:cubicBezTo>
                      <a:cubicBezTo>
                        <a:pt x="22" y="169"/>
                        <a:pt x="22" y="169"/>
                        <a:pt x="22" y="169"/>
                      </a:cubicBezTo>
                      <a:cubicBezTo>
                        <a:pt x="22" y="170"/>
                        <a:pt x="22" y="170"/>
                        <a:pt x="22" y="170"/>
                      </a:cubicBezTo>
                      <a:cubicBezTo>
                        <a:pt x="21" y="170"/>
                        <a:pt x="21" y="170"/>
                        <a:pt x="21" y="170"/>
                      </a:cubicBezTo>
                      <a:cubicBezTo>
                        <a:pt x="22" y="169"/>
                        <a:pt x="22" y="169"/>
                        <a:pt x="22" y="169"/>
                      </a:cubicBezTo>
                      <a:cubicBezTo>
                        <a:pt x="21" y="168"/>
                        <a:pt x="21" y="168"/>
                        <a:pt x="21" y="168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20" y="169"/>
                        <a:pt x="20" y="169"/>
                        <a:pt x="20" y="169"/>
                      </a:cubicBezTo>
                      <a:cubicBezTo>
                        <a:pt x="20" y="169"/>
                        <a:pt x="20" y="169"/>
                        <a:pt x="20" y="169"/>
                      </a:cubicBezTo>
                      <a:cubicBezTo>
                        <a:pt x="20" y="170"/>
                        <a:pt x="20" y="170"/>
                        <a:pt x="20" y="170"/>
                      </a:cubicBezTo>
                      <a:cubicBezTo>
                        <a:pt x="20" y="170"/>
                        <a:pt x="20" y="170"/>
                        <a:pt x="20" y="170"/>
                      </a:cubicBezTo>
                      <a:cubicBezTo>
                        <a:pt x="19" y="169"/>
                        <a:pt x="19" y="169"/>
                        <a:pt x="19" y="169"/>
                      </a:cubicBezTo>
                      <a:cubicBezTo>
                        <a:pt x="19" y="169"/>
                        <a:pt x="19" y="169"/>
                        <a:pt x="19" y="169"/>
                      </a:cubicBezTo>
                      <a:cubicBezTo>
                        <a:pt x="18" y="169"/>
                        <a:pt x="18" y="169"/>
                        <a:pt x="18" y="169"/>
                      </a:cubicBezTo>
                      <a:cubicBezTo>
                        <a:pt x="17" y="169"/>
                        <a:pt x="17" y="169"/>
                        <a:pt x="17" y="169"/>
                      </a:cubicBezTo>
                      <a:cubicBezTo>
                        <a:pt x="16" y="170"/>
                        <a:pt x="16" y="170"/>
                        <a:pt x="16" y="170"/>
                      </a:cubicBezTo>
                      <a:cubicBezTo>
                        <a:pt x="17" y="170"/>
                        <a:pt x="17" y="170"/>
                        <a:pt x="17" y="170"/>
                      </a:cubicBezTo>
                      <a:cubicBezTo>
                        <a:pt x="17" y="171"/>
                        <a:pt x="17" y="171"/>
                        <a:pt x="17" y="171"/>
                      </a:cubicBezTo>
                      <a:cubicBezTo>
                        <a:pt x="18" y="172"/>
                        <a:pt x="18" y="172"/>
                        <a:pt x="18" y="172"/>
                      </a:cubicBezTo>
                      <a:cubicBezTo>
                        <a:pt x="18" y="172"/>
                        <a:pt x="18" y="172"/>
                        <a:pt x="18" y="172"/>
                      </a:cubicBezTo>
                      <a:cubicBezTo>
                        <a:pt x="18" y="173"/>
                        <a:pt x="18" y="173"/>
                        <a:pt x="18" y="173"/>
                      </a:cubicBezTo>
                      <a:cubicBezTo>
                        <a:pt x="18" y="173"/>
                        <a:pt x="18" y="173"/>
                        <a:pt x="18" y="173"/>
                      </a:cubicBezTo>
                      <a:cubicBezTo>
                        <a:pt x="18" y="173"/>
                        <a:pt x="18" y="173"/>
                        <a:pt x="18" y="173"/>
                      </a:cubicBezTo>
                      <a:cubicBezTo>
                        <a:pt x="19" y="172"/>
                        <a:pt x="19" y="172"/>
                        <a:pt x="19" y="172"/>
                      </a:cubicBezTo>
                      <a:cubicBezTo>
                        <a:pt x="19" y="173"/>
                        <a:pt x="19" y="173"/>
                        <a:pt x="19" y="173"/>
                      </a:cubicBezTo>
                      <a:cubicBezTo>
                        <a:pt x="20" y="173"/>
                        <a:pt x="20" y="173"/>
                        <a:pt x="20" y="173"/>
                      </a:cubicBezTo>
                      <a:cubicBezTo>
                        <a:pt x="20" y="173"/>
                        <a:pt x="20" y="173"/>
                        <a:pt x="20" y="173"/>
                      </a:cubicBezTo>
                      <a:cubicBezTo>
                        <a:pt x="19" y="173"/>
                        <a:pt x="19" y="173"/>
                        <a:pt x="19" y="173"/>
                      </a:cubicBezTo>
                      <a:cubicBezTo>
                        <a:pt x="18" y="174"/>
                        <a:pt x="18" y="174"/>
                        <a:pt x="18" y="174"/>
                      </a:cubicBezTo>
                      <a:cubicBezTo>
                        <a:pt x="19" y="174"/>
                        <a:pt x="19" y="174"/>
                        <a:pt x="19" y="174"/>
                      </a:cubicBezTo>
                      <a:cubicBezTo>
                        <a:pt x="20" y="174"/>
                        <a:pt x="20" y="174"/>
                        <a:pt x="20" y="174"/>
                      </a:cubicBezTo>
                      <a:cubicBezTo>
                        <a:pt x="21" y="175"/>
                        <a:pt x="21" y="175"/>
                        <a:pt x="21" y="175"/>
                      </a:cubicBezTo>
                      <a:cubicBezTo>
                        <a:pt x="21" y="175"/>
                        <a:pt x="21" y="175"/>
                        <a:pt x="21" y="175"/>
                      </a:cubicBezTo>
                      <a:cubicBezTo>
                        <a:pt x="22" y="174"/>
                        <a:pt x="22" y="174"/>
                        <a:pt x="22" y="174"/>
                      </a:cubicBezTo>
                      <a:cubicBezTo>
                        <a:pt x="21" y="173"/>
                        <a:pt x="21" y="173"/>
                        <a:pt x="21" y="173"/>
                      </a:cubicBezTo>
                      <a:cubicBezTo>
                        <a:pt x="22" y="173"/>
                        <a:pt x="22" y="173"/>
                        <a:pt x="22" y="173"/>
                      </a:cubicBezTo>
                      <a:cubicBezTo>
                        <a:pt x="21" y="172"/>
                        <a:pt x="21" y="172"/>
                        <a:pt x="21" y="172"/>
                      </a:cubicBezTo>
                      <a:cubicBezTo>
                        <a:pt x="21" y="172"/>
                        <a:pt x="21" y="172"/>
                        <a:pt x="21" y="172"/>
                      </a:cubicBezTo>
                      <a:cubicBezTo>
                        <a:pt x="20" y="172"/>
                        <a:pt x="20" y="172"/>
                        <a:pt x="20" y="172"/>
                      </a:cubicBezTo>
                      <a:cubicBezTo>
                        <a:pt x="21" y="172"/>
                        <a:pt x="21" y="172"/>
                        <a:pt x="21" y="172"/>
                      </a:cubicBezTo>
                      <a:cubicBezTo>
                        <a:pt x="21" y="172"/>
                        <a:pt x="21" y="172"/>
                        <a:pt x="21" y="172"/>
                      </a:cubicBezTo>
                      <a:cubicBezTo>
                        <a:pt x="21" y="171"/>
                        <a:pt x="21" y="171"/>
                        <a:pt x="21" y="171"/>
                      </a:cubicBezTo>
                      <a:cubicBezTo>
                        <a:pt x="21" y="171"/>
                        <a:pt x="21" y="171"/>
                        <a:pt x="21" y="171"/>
                      </a:cubicBezTo>
                      <a:cubicBezTo>
                        <a:pt x="22" y="171"/>
                        <a:pt x="22" y="171"/>
                        <a:pt x="22" y="171"/>
                      </a:cubicBezTo>
                      <a:cubicBezTo>
                        <a:pt x="23" y="171"/>
                        <a:pt x="23" y="171"/>
                        <a:pt x="23" y="171"/>
                      </a:cubicBezTo>
                      <a:cubicBezTo>
                        <a:pt x="23" y="172"/>
                        <a:pt x="23" y="172"/>
                        <a:pt x="23" y="172"/>
                      </a:cubicBezTo>
                      <a:cubicBezTo>
                        <a:pt x="23" y="172"/>
                        <a:pt x="23" y="172"/>
                        <a:pt x="23" y="172"/>
                      </a:cubicBezTo>
                      <a:cubicBezTo>
                        <a:pt x="24" y="171"/>
                        <a:pt x="24" y="171"/>
                        <a:pt x="24" y="171"/>
                      </a:cubicBezTo>
                      <a:cubicBezTo>
                        <a:pt x="25" y="171"/>
                        <a:pt x="25" y="171"/>
                        <a:pt x="25" y="171"/>
                      </a:cubicBezTo>
                      <a:cubicBezTo>
                        <a:pt x="25" y="171"/>
                        <a:pt x="25" y="171"/>
                        <a:pt x="25" y="171"/>
                      </a:cubicBezTo>
                      <a:cubicBezTo>
                        <a:pt x="26" y="171"/>
                        <a:pt x="26" y="171"/>
                        <a:pt x="26" y="171"/>
                      </a:cubicBezTo>
                      <a:cubicBezTo>
                        <a:pt x="27" y="171"/>
                        <a:pt x="27" y="171"/>
                        <a:pt x="27" y="171"/>
                      </a:cubicBezTo>
                      <a:cubicBezTo>
                        <a:pt x="27" y="172"/>
                        <a:pt x="27" y="172"/>
                        <a:pt x="27" y="172"/>
                      </a:cubicBezTo>
                      <a:cubicBezTo>
                        <a:pt x="26" y="172"/>
                        <a:pt x="26" y="172"/>
                        <a:pt x="26" y="172"/>
                      </a:cubicBezTo>
                      <a:cubicBezTo>
                        <a:pt x="26" y="172"/>
                        <a:pt x="26" y="172"/>
                        <a:pt x="26" y="172"/>
                      </a:cubicBezTo>
                      <a:cubicBezTo>
                        <a:pt x="26" y="172"/>
                        <a:pt x="26" y="172"/>
                        <a:pt x="26" y="172"/>
                      </a:cubicBezTo>
                      <a:cubicBezTo>
                        <a:pt x="25" y="172"/>
                        <a:pt x="25" y="172"/>
                        <a:pt x="25" y="172"/>
                      </a:cubicBezTo>
                      <a:cubicBezTo>
                        <a:pt x="24" y="172"/>
                        <a:pt x="24" y="172"/>
                        <a:pt x="24" y="172"/>
                      </a:cubicBezTo>
                      <a:cubicBezTo>
                        <a:pt x="23" y="173"/>
                        <a:pt x="23" y="173"/>
                        <a:pt x="23" y="173"/>
                      </a:cubicBezTo>
                      <a:cubicBezTo>
                        <a:pt x="23" y="173"/>
                        <a:pt x="23" y="173"/>
                        <a:pt x="23" y="173"/>
                      </a:cubicBezTo>
                      <a:cubicBezTo>
                        <a:pt x="22" y="173"/>
                        <a:pt x="22" y="173"/>
                        <a:pt x="22" y="173"/>
                      </a:cubicBezTo>
                      <a:cubicBezTo>
                        <a:pt x="22" y="174"/>
                        <a:pt x="22" y="174"/>
                        <a:pt x="22" y="174"/>
                      </a:cubicBezTo>
                      <a:cubicBezTo>
                        <a:pt x="22" y="174"/>
                        <a:pt x="22" y="174"/>
                        <a:pt x="22" y="174"/>
                      </a:cubicBezTo>
                      <a:cubicBezTo>
                        <a:pt x="22" y="175"/>
                        <a:pt x="22" y="175"/>
                        <a:pt x="22" y="175"/>
                      </a:cubicBezTo>
                      <a:cubicBezTo>
                        <a:pt x="21" y="175"/>
                        <a:pt x="21" y="175"/>
                        <a:pt x="21" y="175"/>
                      </a:cubicBezTo>
                      <a:cubicBezTo>
                        <a:pt x="21" y="175"/>
                        <a:pt x="21" y="175"/>
                        <a:pt x="21" y="175"/>
                      </a:cubicBezTo>
                      <a:cubicBezTo>
                        <a:pt x="22" y="175"/>
                        <a:pt x="22" y="175"/>
                        <a:pt x="22" y="175"/>
                      </a:cubicBezTo>
                      <a:cubicBezTo>
                        <a:pt x="22" y="176"/>
                        <a:pt x="22" y="176"/>
                        <a:pt x="22" y="176"/>
                      </a:cubicBezTo>
                      <a:cubicBezTo>
                        <a:pt x="22" y="176"/>
                        <a:pt x="22" y="176"/>
                        <a:pt x="22" y="176"/>
                      </a:cubicBezTo>
                      <a:cubicBezTo>
                        <a:pt x="23" y="177"/>
                        <a:pt x="23" y="177"/>
                        <a:pt x="23" y="177"/>
                      </a:cubicBezTo>
                      <a:cubicBezTo>
                        <a:pt x="24" y="177"/>
                        <a:pt x="24" y="177"/>
                        <a:pt x="24" y="177"/>
                      </a:cubicBezTo>
                      <a:cubicBezTo>
                        <a:pt x="24" y="177"/>
                        <a:pt x="24" y="177"/>
                        <a:pt x="24" y="177"/>
                      </a:cubicBezTo>
                      <a:cubicBezTo>
                        <a:pt x="24" y="177"/>
                        <a:pt x="24" y="177"/>
                        <a:pt x="24" y="177"/>
                      </a:cubicBezTo>
                      <a:cubicBezTo>
                        <a:pt x="24" y="176"/>
                        <a:pt x="24" y="176"/>
                        <a:pt x="24" y="176"/>
                      </a:cubicBezTo>
                      <a:cubicBezTo>
                        <a:pt x="25" y="176"/>
                        <a:pt x="25" y="176"/>
                        <a:pt x="25" y="176"/>
                      </a:cubicBezTo>
                      <a:cubicBezTo>
                        <a:pt x="25" y="176"/>
                        <a:pt x="25" y="176"/>
                        <a:pt x="25" y="176"/>
                      </a:cubicBezTo>
                      <a:cubicBezTo>
                        <a:pt x="25" y="175"/>
                        <a:pt x="25" y="175"/>
                        <a:pt x="25" y="175"/>
                      </a:cubicBezTo>
                      <a:cubicBezTo>
                        <a:pt x="25" y="175"/>
                        <a:pt x="25" y="175"/>
                        <a:pt x="25" y="175"/>
                      </a:cubicBezTo>
                      <a:cubicBezTo>
                        <a:pt x="26" y="174"/>
                        <a:pt x="26" y="174"/>
                        <a:pt x="26" y="174"/>
                      </a:cubicBezTo>
                      <a:cubicBezTo>
                        <a:pt x="26" y="174"/>
                        <a:pt x="26" y="174"/>
                        <a:pt x="26" y="174"/>
                      </a:cubicBezTo>
                      <a:cubicBezTo>
                        <a:pt x="27" y="173"/>
                        <a:pt x="27" y="173"/>
                        <a:pt x="27" y="173"/>
                      </a:cubicBezTo>
                      <a:cubicBezTo>
                        <a:pt x="28" y="172"/>
                        <a:pt x="28" y="172"/>
                        <a:pt x="28" y="172"/>
                      </a:cubicBezTo>
                      <a:cubicBezTo>
                        <a:pt x="28" y="173"/>
                        <a:pt x="28" y="173"/>
                        <a:pt x="28" y="173"/>
                      </a:cubicBezTo>
                      <a:cubicBezTo>
                        <a:pt x="28" y="173"/>
                        <a:pt x="28" y="173"/>
                        <a:pt x="28" y="173"/>
                      </a:cubicBezTo>
                      <a:cubicBezTo>
                        <a:pt x="29" y="173"/>
                        <a:pt x="29" y="173"/>
                        <a:pt x="29" y="173"/>
                      </a:cubicBezTo>
                      <a:cubicBezTo>
                        <a:pt x="29" y="173"/>
                        <a:pt x="29" y="173"/>
                        <a:pt x="29" y="173"/>
                      </a:cubicBezTo>
                      <a:cubicBezTo>
                        <a:pt x="28" y="173"/>
                        <a:pt x="28" y="173"/>
                        <a:pt x="28" y="173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28" y="175"/>
                        <a:pt x="28" y="175"/>
                        <a:pt x="28" y="175"/>
                      </a:cubicBezTo>
                      <a:cubicBezTo>
                        <a:pt x="27" y="175"/>
                        <a:pt x="27" y="175"/>
                        <a:pt x="27" y="175"/>
                      </a:cubicBezTo>
                      <a:cubicBezTo>
                        <a:pt x="27" y="176"/>
                        <a:pt x="27" y="176"/>
                        <a:pt x="27" y="176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6" y="177"/>
                        <a:pt x="26" y="177"/>
                        <a:pt x="26" y="177"/>
                      </a:cubicBezTo>
                      <a:cubicBezTo>
                        <a:pt x="26" y="177"/>
                        <a:pt x="26" y="177"/>
                        <a:pt x="26" y="177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7" y="176"/>
                        <a:pt x="27" y="176"/>
                        <a:pt x="27" y="176"/>
                      </a:cubicBezTo>
                      <a:cubicBezTo>
                        <a:pt x="26" y="176"/>
                        <a:pt x="26" y="176"/>
                        <a:pt x="26" y="176"/>
                      </a:cubicBezTo>
                      <a:cubicBezTo>
                        <a:pt x="26" y="176"/>
                        <a:pt x="26" y="176"/>
                        <a:pt x="26" y="176"/>
                      </a:cubicBezTo>
                      <a:cubicBezTo>
                        <a:pt x="26" y="176"/>
                        <a:pt x="26" y="176"/>
                        <a:pt x="26" y="176"/>
                      </a:cubicBezTo>
                      <a:cubicBezTo>
                        <a:pt x="25" y="176"/>
                        <a:pt x="25" y="176"/>
                        <a:pt x="25" y="176"/>
                      </a:cubicBezTo>
                      <a:cubicBezTo>
                        <a:pt x="25" y="176"/>
                        <a:pt x="25" y="176"/>
                        <a:pt x="25" y="176"/>
                      </a:cubicBezTo>
                      <a:cubicBezTo>
                        <a:pt x="25" y="177"/>
                        <a:pt x="25" y="177"/>
                        <a:pt x="25" y="177"/>
                      </a:cubicBezTo>
                      <a:cubicBezTo>
                        <a:pt x="25" y="177"/>
                        <a:pt x="25" y="177"/>
                        <a:pt x="25" y="177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9" y="179"/>
                        <a:pt x="29" y="179"/>
                        <a:pt x="29" y="179"/>
                      </a:cubicBezTo>
                      <a:cubicBezTo>
                        <a:pt x="29" y="179"/>
                        <a:pt x="29" y="179"/>
                        <a:pt x="29" y="179"/>
                      </a:cubicBezTo>
                      <a:cubicBezTo>
                        <a:pt x="30" y="180"/>
                        <a:pt x="30" y="180"/>
                        <a:pt x="30" y="180"/>
                      </a:cubicBezTo>
                      <a:cubicBezTo>
                        <a:pt x="30" y="179"/>
                        <a:pt x="30" y="179"/>
                        <a:pt x="30" y="179"/>
                      </a:cubicBezTo>
                      <a:cubicBezTo>
                        <a:pt x="31" y="178"/>
                        <a:pt x="31" y="178"/>
                        <a:pt x="31" y="178"/>
                      </a:cubicBezTo>
                      <a:cubicBezTo>
                        <a:pt x="30" y="177"/>
                        <a:pt x="30" y="177"/>
                        <a:pt x="30" y="177"/>
                      </a:cubicBezTo>
                      <a:cubicBezTo>
                        <a:pt x="30" y="176"/>
                        <a:pt x="30" y="176"/>
                        <a:pt x="30" y="176"/>
                      </a:cubicBezTo>
                      <a:cubicBezTo>
                        <a:pt x="30" y="176"/>
                        <a:pt x="30" y="176"/>
                        <a:pt x="30" y="176"/>
                      </a:cubicBezTo>
                      <a:cubicBezTo>
                        <a:pt x="30" y="175"/>
                        <a:pt x="30" y="175"/>
                        <a:pt x="30" y="175"/>
                      </a:cubicBezTo>
                      <a:cubicBezTo>
                        <a:pt x="30" y="174"/>
                        <a:pt x="30" y="174"/>
                        <a:pt x="30" y="174"/>
                      </a:cubicBezTo>
                      <a:cubicBezTo>
                        <a:pt x="30" y="173"/>
                        <a:pt x="30" y="173"/>
                        <a:pt x="30" y="173"/>
                      </a:cubicBezTo>
                      <a:cubicBezTo>
                        <a:pt x="30" y="172"/>
                        <a:pt x="30" y="172"/>
                        <a:pt x="30" y="172"/>
                      </a:cubicBezTo>
                      <a:cubicBezTo>
                        <a:pt x="31" y="172"/>
                        <a:pt x="31" y="172"/>
                        <a:pt x="31" y="172"/>
                      </a:cubicBezTo>
                      <a:cubicBezTo>
                        <a:pt x="33" y="171"/>
                        <a:pt x="33" y="171"/>
                        <a:pt x="33" y="171"/>
                      </a:cubicBezTo>
                      <a:cubicBezTo>
                        <a:pt x="33" y="170"/>
                        <a:pt x="33" y="170"/>
                        <a:pt x="33" y="170"/>
                      </a:cubicBezTo>
                      <a:cubicBezTo>
                        <a:pt x="34" y="170"/>
                        <a:pt x="34" y="170"/>
                        <a:pt x="34" y="170"/>
                      </a:cubicBezTo>
                      <a:cubicBezTo>
                        <a:pt x="34" y="170"/>
                        <a:pt x="34" y="170"/>
                        <a:pt x="34" y="170"/>
                      </a:cubicBezTo>
                      <a:cubicBezTo>
                        <a:pt x="34" y="169"/>
                        <a:pt x="34" y="169"/>
                        <a:pt x="34" y="169"/>
                      </a:cubicBezTo>
                      <a:cubicBezTo>
                        <a:pt x="35" y="169"/>
                        <a:pt x="35" y="169"/>
                        <a:pt x="35" y="169"/>
                      </a:cubicBezTo>
                      <a:cubicBezTo>
                        <a:pt x="36" y="168"/>
                        <a:pt x="36" y="168"/>
                        <a:pt x="36" y="168"/>
                      </a:cubicBezTo>
                      <a:cubicBezTo>
                        <a:pt x="37" y="169"/>
                        <a:pt x="37" y="169"/>
                        <a:pt x="37" y="169"/>
                      </a:cubicBezTo>
                      <a:cubicBezTo>
                        <a:pt x="37" y="169"/>
                        <a:pt x="37" y="169"/>
                        <a:pt x="37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lose/>
                      <a:moveTo>
                        <a:pt x="46" y="190"/>
                      </a:moveTo>
                      <a:cubicBezTo>
                        <a:pt x="47" y="190"/>
                        <a:pt x="47" y="190"/>
                        <a:pt x="47" y="190"/>
                      </a:cubicBezTo>
                      <a:cubicBezTo>
                        <a:pt x="47" y="190"/>
                        <a:pt x="47" y="190"/>
                        <a:pt x="47" y="190"/>
                      </a:cubicBezTo>
                      <a:cubicBezTo>
                        <a:pt x="47" y="190"/>
                        <a:pt x="47" y="190"/>
                        <a:pt x="47" y="190"/>
                      </a:cubicBezTo>
                      <a:cubicBezTo>
                        <a:pt x="47" y="190"/>
                        <a:pt x="46" y="190"/>
                        <a:pt x="46" y="190"/>
                      </a:cubicBezTo>
                      <a:close/>
                      <a:moveTo>
                        <a:pt x="6" y="117"/>
                      </a:moveTo>
                      <a:cubicBezTo>
                        <a:pt x="5" y="117"/>
                        <a:pt x="5" y="117"/>
                        <a:pt x="5" y="117"/>
                      </a:cubicBezTo>
                      <a:cubicBezTo>
                        <a:pt x="5" y="117"/>
                        <a:pt x="5" y="117"/>
                        <a:pt x="5" y="117"/>
                      </a:cubicBezTo>
                      <a:cubicBezTo>
                        <a:pt x="5" y="117"/>
                        <a:pt x="5" y="117"/>
                        <a:pt x="5" y="117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6" y="119"/>
                        <a:pt x="6" y="119"/>
                        <a:pt x="6" y="119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6" y="120"/>
                        <a:pt x="6" y="120"/>
                        <a:pt x="6" y="120"/>
                      </a:cubicBezTo>
                      <a:cubicBezTo>
                        <a:pt x="6" y="119"/>
                        <a:pt x="6" y="119"/>
                        <a:pt x="6" y="119"/>
                      </a:cubicBezTo>
                      <a:cubicBezTo>
                        <a:pt x="5" y="120"/>
                        <a:pt x="5" y="120"/>
                        <a:pt x="5" y="120"/>
                      </a:cubicBezTo>
                      <a:cubicBezTo>
                        <a:pt x="5" y="121"/>
                        <a:pt x="5" y="121"/>
                        <a:pt x="5" y="121"/>
                      </a:cubicBezTo>
                      <a:cubicBezTo>
                        <a:pt x="5" y="121"/>
                        <a:pt x="5" y="121"/>
                        <a:pt x="5" y="121"/>
                      </a:cubicBezTo>
                      <a:cubicBezTo>
                        <a:pt x="4" y="121"/>
                        <a:pt x="4" y="121"/>
                        <a:pt x="4" y="121"/>
                      </a:cubicBezTo>
                      <a:cubicBezTo>
                        <a:pt x="3" y="121"/>
                        <a:pt x="3" y="121"/>
                        <a:pt x="3" y="121"/>
                      </a:cubicBezTo>
                      <a:cubicBezTo>
                        <a:pt x="3" y="120"/>
                        <a:pt x="3" y="120"/>
                        <a:pt x="3" y="120"/>
                      </a:cubicBezTo>
                      <a:cubicBezTo>
                        <a:pt x="3" y="117"/>
                        <a:pt x="3" y="117"/>
                        <a:pt x="3" y="117"/>
                      </a:cubicBezTo>
                      <a:cubicBezTo>
                        <a:pt x="3" y="116"/>
                        <a:pt x="3" y="116"/>
                        <a:pt x="3" y="116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2" y="115"/>
                        <a:pt x="2" y="115"/>
                        <a:pt x="2" y="115"/>
                      </a:cubicBezTo>
                      <a:cubicBezTo>
                        <a:pt x="3" y="115"/>
                        <a:pt x="3" y="115"/>
                        <a:pt x="3" y="115"/>
                      </a:cubicBezTo>
                      <a:cubicBezTo>
                        <a:pt x="3" y="114"/>
                        <a:pt x="3" y="114"/>
                        <a:pt x="3" y="114"/>
                      </a:cubicBezTo>
                      <a:cubicBezTo>
                        <a:pt x="3" y="114"/>
                        <a:pt x="3" y="114"/>
                        <a:pt x="3" y="114"/>
                      </a:cubicBezTo>
                      <a:cubicBezTo>
                        <a:pt x="3" y="113"/>
                        <a:pt x="3" y="113"/>
                        <a:pt x="3" y="113"/>
                      </a:cubicBezTo>
                      <a:cubicBezTo>
                        <a:pt x="3" y="113"/>
                        <a:pt x="3" y="113"/>
                        <a:pt x="3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5" y="113"/>
                        <a:pt x="5" y="113"/>
                        <a:pt x="5" y="113"/>
                      </a:cubicBezTo>
                      <a:cubicBezTo>
                        <a:pt x="6" y="114"/>
                        <a:pt x="6" y="114"/>
                        <a:pt x="6" y="114"/>
                      </a:cubicBezTo>
                      <a:cubicBezTo>
                        <a:pt x="6" y="115"/>
                        <a:pt x="6" y="115"/>
                        <a:pt x="6" y="115"/>
                      </a:cubicBezTo>
                      <a:cubicBezTo>
                        <a:pt x="6" y="116"/>
                        <a:pt x="6" y="116"/>
                        <a:pt x="6" y="116"/>
                      </a:cubicBezTo>
                      <a:cubicBezTo>
                        <a:pt x="6" y="116"/>
                        <a:pt x="6" y="116"/>
                        <a:pt x="6" y="116"/>
                      </a:cubicBezTo>
                      <a:cubicBezTo>
                        <a:pt x="5" y="116"/>
                        <a:pt x="5" y="116"/>
                        <a:pt x="5" y="116"/>
                      </a:cubicBezTo>
                      <a:cubicBezTo>
                        <a:pt x="6" y="117"/>
                        <a:pt x="6" y="117"/>
                        <a:pt x="6" y="117"/>
                      </a:cubicBezTo>
                      <a:cubicBezTo>
                        <a:pt x="6" y="117"/>
                        <a:pt x="6" y="117"/>
                        <a:pt x="6" y="117"/>
                      </a:cubicBezTo>
                      <a:cubicBezTo>
                        <a:pt x="6" y="117"/>
                        <a:pt x="6" y="117"/>
                        <a:pt x="6" y="117"/>
                      </a:cubicBezTo>
                      <a:close/>
                      <a:moveTo>
                        <a:pt x="7" y="115"/>
                      </a:moveTo>
                      <a:cubicBezTo>
                        <a:pt x="8" y="115"/>
                        <a:pt x="8" y="115"/>
                        <a:pt x="8" y="115"/>
                      </a:cubicBezTo>
                      <a:cubicBezTo>
                        <a:pt x="8" y="116"/>
                        <a:pt x="8" y="116"/>
                        <a:pt x="8" y="116"/>
                      </a:cubicBezTo>
                      <a:cubicBezTo>
                        <a:pt x="8" y="116"/>
                        <a:pt x="8" y="116"/>
                        <a:pt x="8" y="116"/>
                      </a:cubicBezTo>
                      <a:cubicBezTo>
                        <a:pt x="7" y="115"/>
                        <a:pt x="7" y="115"/>
                        <a:pt x="7" y="115"/>
                      </a:cubicBezTo>
                      <a:close/>
                      <a:moveTo>
                        <a:pt x="2" y="123"/>
                      </a:moveTo>
                      <a:cubicBezTo>
                        <a:pt x="2" y="123"/>
                        <a:pt x="2" y="123"/>
                        <a:pt x="2" y="123"/>
                      </a:cubicBezTo>
                      <a:cubicBezTo>
                        <a:pt x="3" y="123"/>
                        <a:pt x="3" y="123"/>
                        <a:pt x="3" y="123"/>
                      </a:cubicBezTo>
                      <a:cubicBezTo>
                        <a:pt x="3" y="123"/>
                        <a:pt x="3" y="123"/>
                        <a:pt x="3" y="123"/>
                      </a:cubicBezTo>
                      <a:cubicBezTo>
                        <a:pt x="2" y="123"/>
                        <a:pt x="2" y="123"/>
                        <a:pt x="2" y="123"/>
                      </a:cubicBezTo>
                      <a:cubicBezTo>
                        <a:pt x="2" y="123"/>
                        <a:pt x="2" y="123"/>
                        <a:pt x="2" y="123"/>
                      </a:cubicBezTo>
                      <a:close/>
                      <a:moveTo>
                        <a:pt x="8" y="124"/>
                      </a:moveTo>
                      <a:cubicBezTo>
                        <a:pt x="9" y="123"/>
                        <a:pt x="9" y="123"/>
                        <a:pt x="9" y="123"/>
                      </a:cubicBezTo>
                      <a:cubicBezTo>
                        <a:pt x="9" y="124"/>
                        <a:pt x="9" y="124"/>
                        <a:pt x="9" y="124"/>
                      </a:cubicBezTo>
                      <a:cubicBezTo>
                        <a:pt x="8" y="124"/>
                        <a:pt x="8" y="124"/>
                        <a:pt x="8" y="124"/>
                      </a:cubicBezTo>
                      <a:cubicBezTo>
                        <a:pt x="8" y="124"/>
                        <a:pt x="8" y="124"/>
                        <a:pt x="8" y="124"/>
                      </a:cubicBezTo>
                      <a:close/>
                      <a:moveTo>
                        <a:pt x="7" y="124"/>
                      </a:moveTo>
                      <a:cubicBezTo>
                        <a:pt x="7" y="124"/>
                        <a:pt x="7" y="124"/>
                        <a:pt x="7" y="124"/>
                      </a:cubicBezTo>
                      <a:cubicBezTo>
                        <a:pt x="7" y="125"/>
                        <a:pt x="7" y="125"/>
                        <a:pt x="7" y="125"/>
                      </a:cubicBezTo>
                      <a:cubicBezTo>
                        <a:pt x="7" y="125"/>
                        <a:pt x="7" y="125"/>
                        <a:pt x="7" y="125"/>
                      </a:cubicBezTo>
                      <a:cubicBezTo>
                        <a:pt x="7" y="124"/>
                        <a:pt x="7" y="124"/>
                        <a:pt x="7" y="124"/>
                      </a:cubicBezTo>
                      <a:cubicBezTo>
                        <a:pt x="6" y="124"/>
                        <a:pt x="6" y="124"/>
                        <a:pt x="6" y="124"/>
                      </a:cubicBezTo>
                      <a:cubicBezTo>
                        <a:pt x="7" y="124"/>
                        <a:pt x="7" y="124"/>
                        <a:pt x="7" y="124"/>
                      </a:cubicBezTo>
                      <a:close/>
                      <a:moveTo>
                        <a:pt x="5" y="123"/>
                      </a:move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6" y="123"/>
                        <a:pt x="6" y="123"/>
                        <a:pt x="6" y="123"/>
                      </a:cubicBezTo>
                      <a:cubicBezTo>
                        <a:pt x="5" y="124"/>
                        <a:pt x="5" y="124"/>
                        <a:pt x="5" y="124"/>
                      </a:cubicBezTo>
                      <a:cubicBezTo>
                        <a:pt x="5" y="123"/>
                        <a:pt x="5" y="123"/>
                        <a:pt x="5" y="123"/>
                      </a:cubicBezTo>
                      <a:close/>
                      <a:moveTo>
                        <a:pt x="5" y="125"/>
                      </a:moveTo>
                      <a:cubicBezTo>
                        <a:pt x="5" y="125"/>
                        <a:pt x="5" y="125"/>
                        <a:pt x="5" y="125"/>
                      </a:cubicBezTo>
                      <a:cubicBezTo>
                        <a:pt x="5" y="125"/>
                        <a:pt x="5" y="125"/>
                        <a:pt x="5" y="125"/>
                      </a:cubicBezTo>
                      <a:cubicBezTo>
                        <a:pt x="5" y="125"/>
                        <a:pt x="5" y="125"/>
                        <a:pt x="5" y="125"/>
                      </a:cubicBezTo>
                      <a:cubicBezTo>
                        <a:pt x="5" y="125"/>
                        <a:pt x="5" y="125"/>
                        <a:pt x="5" y="125"/>
                      </a:cubicBezTo>
                      <a:close/>
                      <a:moveTo>
                        <a:pt x="4" y="126"/>
                      </a:moveTo>
                      <a:cubicBezTo>
                        <a:pt x="4" y="125"/>
                        <a:pt x="4" y="125"/>
                        <a:pt x="4" y="125"/>
                      </a:cubicBezTo>
                      <a:cubicBezTo>
                        <a:pt x="5" y="125"/>
                        <a:pt x="5" y="125"/>
                        <a:pt x="5" y="125"/>
                      </a:cubicBezTo>
                      <a:cubicBezTo>
                        <a:pt x="5" y="126"/>
                        <a:pt x="5" y="126"/>
                        <a:pt x="5" y="126"/>
                      </a:cubicBezTo>
                      <a:cubicBezTo>
                        <a:pt x="5" y="126"/>
                        <a:pt x="5" y="126"/>
                        <a:pt x="5" y="126"/>
                      </a:cubicBezTo>
                      <a:cubicBezTo>
                        <a:pt x="4" y="126"/>
                        <a:pt x="4" y="126"/>
                        <a:pt x="4" y="126"/>
                      </a:cubicBezTo>
                      <a:cubicBezTo>
                        <a:pt x="4" y="126"/>
                        <a:pt x="4" y="126"/>
                        <a:pt x="4" y="126"/>
                      </a:cubicBezTo>
                      <a:cubicBezTo>
                        <a:pt x="4" y="126"/>
                        <a:pt x="4" y="126"/>
                        <a:pt x="4" y="126"/>
                      </a:cubicBezTo>
                      <a:close/>
                      <a:moveTo>
                        <a:pt x="3" y="127"/>
                      </a:moveTo>
                      <a:cubicBezTo>
                        <a:pt x="3" y="128"/>
                        <a:pt x="3" y="128"/>
                        <a:pt x="3" y="128"/>
                      </a:cubicBezTo>
                      <a:cubicBezTo>
                        <a:pt x="3" y="128"/>
                        <a:pt x="3" y="128"/>
                        <a:pt x="3" y="128"/>
                      </a:cubicBezTo>
                      <a:cubicBezTo>
                        <a:pt x="3" y="128"/>
                        <a:pt x="3" y="128"/>
                        <a:pt x="3" y="128"/>
                      </a:cubicBezTo>
                      <a:cubicBezTo>
                        <a:pt x="3" y="127"/>
                        <a:pt x="3" y="127"/>
                        <a:pt x="3" y="127"/>
                      </a:cubicBezTo>
                      <a:close/>
                      <a:moveTo>
                        <a:pt x="7" y="127"/>
                      </a:moveTo>
                      <a:cubicBezTo>
                        <a:pt x="7" y="128"/>
                        <a:pt x="7" y="128"/>
                        <a:pt x="7" y="128"/>
                      </a:cubicBezTo>
                      <a:cubicBezTo>
                        <a:pt x="7" y="128"/>
                        <a:pt x="7" y="128"/>
                        <a:pt x="7" y="128"/>
                      </a:cubicBezTo>
                      <a:cubicBezTo>
                        <a:pt x="7" y="127"/>
                        <a:pt x="7" y="127"/>
                        <a:pt x="7" y="127"/>
                      </a:cubicBezTo>
                      <a:close/>
                      <a:moveTo>
                        <a:pt x="6" y="127"/>
                      </a:move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7" y="127"/>
                        <a:pt x="7" y="127"/>
                        <a:pt x="7" y="127"/>
                      </a:cubicBezTo>
                      <a:cubicBezTo>
                        <a:pt x="6" y="127"/>
                        <a:pt x="6" y="127"/>
                        <a:pt x="6" y="127"/>
                      </a:cubicBezTo>
                      <a:close/>
                      <a:moveTo>
                        <a:pt x="4" y="133"/>
                      </a:moveTo>
                      <a:cubicBezTo>
                        <a:pt x="4" y="133"/>
                        <a:pt x="4" y="133"/>
                        <a:pt x="4" y="133"/>
                      </a:cubicBezTo>
                      <a:cubicBezTo>
                        <a:pt x="4" y="134"/>
                        <a:pt x="4" y="134"/>
                        <a:pt x="4" y="134"/>
                      </a:cubicBezTo>
                      <a:cubicBezTo>
                        <a:pt x="4" y="134"/>
                        <a:pt x="4" y="134"/>
                        <a:pt x="4" y="134"/>
                      </a:cubicBezTo>
                      <a:cubicBezTo>
                        <a:pt x="4" y="133"/>
                        <a:pt x="4" y="133"/>
                        <a:pt x="4" y="133"/>
                      </a:cubicBezTo>
                      <a:close/>
                      <a:moveTo>
                        <a:pt x="4" y="128"/>
                      </a:moveTo>
                      <a:cubicBezTo>
                        <a:pt x="4" y="127"/>
                        <a:pt x="4" y="127"/>
                        <a:pt x="4" y="127"/>
                      </a:cubicBezTo>
                      <a:cubicBezTo>
                        <a:pt x="4" y="127"/>
                        <a:pt x="4" y="127"/>
                        <a:pt x="4" y="127"/>
                      </a:cubicBezTo>
                      <a:cubicBezTo>
                        <a:pt x="5" y="127"/>
                        <a:pt x="5" y="127"/>
                        <a:pt x="5" y="127"/>
                      </a:cubicBezTo>
                      <a:cubicBezTo>
                        <a:pt x="5" y="127"/>
                        <a:pt x="5" y="127"/>
                        <a:pt x="5" y="127"/>
                      </a:cubicBezTo>
                      <a:cubicBezTo>
                        <a:pt x="4" y="128"/>
                        <a:pt x="4" y="128"/>
                        <a:pt x="4" y="128"/>
                      </a:cubicBezTo>
                      <a:cubicBezTo>
                        <a:pt x="4" y="128"/>
                        <a:pt x="4" y="128"/>
                        <a:pt x="4" y="128"/>
                      </a:cubicBezTo>
                      <a:close/>
                      <a:moveTo>
                        <a:pt x="2" y="129"/>
                      </a:moveTo>
                      <a:cubicBezTo>
                        <a:pt x="1" y="129"/>
                        <a:pt x="1" y="129"/>
                        <a:pt x="1" y="129"/>
                      </a:cubicBezTo>
                      <a:cubicBezTo>
                        <a:pt x="1" y="128"/>
                        <a:pt x="1" y="128"/>
                        <a:pt x="1" y="128"/>
                      </a:cubicBezTo>
                      <a:cubicBezTo>
                        <a:pt x="2" y="128"/>
                        <a:pt x="2" y="128"/>
                        <a:pt x="2" y="128"/>
                      </a:cubicBezTo>
                      <a:cubicBezTo>
                        <a:pt x="2" y="129"/>
                        <a:pt x="2" y="129"/>
                        <a:pt x="2" y="129"/>
                      </a:cubicBezTo>
                      <a:cubicBezTo>
                        <a:pt x="2" y="129"/>
                        <a:pt x="2" y="129"/>
                        <a:pt x="2" y="129"/>
                      </a:cubicBezTo>
                      <a:close/>
                      <a:moveTo>
                        <a:pt x="5" y="132"/>
                      </a:moveTo>
                      <a:cubicBezTo>
                        <a:pt x="6" y="132"/>
                        <a:pt x="6" y="132"/>
                        <a:pt x="6" y="132"/>
                      </a:cubicBezTo>
                      <a:cubicBezTo>
                        <a:pt x="6" y="132"/>
                        <a:pt x="6" y="132"/>
                        <a:pt x="6" y="132"/>
                      </a:cubicBezTo>
                      <a:cubicBezTo>
                        <a:pt x="5" y="132"/>
                        <a:pt x="5" y="132"/>
                        <a:pt x="5" y="132"/>
                      </a:cubicBezTo>
                      <a:close/>
                      <a:moveTo>
                        <a:pt x="6" y="133"/>
                      </a:moveTo>
                      <a:cubicBezTo>
                        <a:pt x="7" y="133"/>
                        <a:pt x="7" y="133"/>
                        <a:pt x="7" y="133"/>
                      </a:cubicBezTo>
                      <a:cubicBezTo>
                        <a:pt x="7" y="133"/>
                        <a:pt x="7" y="133"/>
                        <a:pt x="7" y="133"/>
                      </a:cubicBezTo>
                      <a:cubicBezTo>
                        <a:pt x="6" y="133"/>
                        <a:pt x="6" y="133"/>
                        <a:pt x="6" y="133"/>
                      </a:cubicBezTo>
                      <a:close/>
                      <a:moveTo>
                        <a:pt x="8" y="126"/>
                      </a:moveTo>
                      <a:cubicBezTo>
                        <a:pt x="8" y="125"/>
                        <a:pt x="8" y="125"/>
                        <a:pt x="8" y="125"/>
                      </a:cubicBezTo>
                      <a:cubicBezTo>
                        <a:pt x="9" y="126"/>
                        <a:pt x="9" y="126"/>
                        <a:pt x="9" y="12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lose/>
                      <a:moveTo>
                        <a:pt x="9" y="126"/>
                      </a:moveTo>
                      <a:cubicBezTo>
                        <a:pt x="10" y="126"/>
                        <a:pt x="10" y="126"/>
                        <a:pt x="10" y="126"/>
                      </a:cubicBezTo>
                      <a:cubicBezTo>
                        <a:pt x="10" y="127"/>
                        <a:pt x="10" y="127"/>
                        <a:pt x="10" y="127"/>
                      </a:cubicBezTo>
                      <a:cubicBezTo>
                        <a:pt x="11" y="128"/>
                        <a:pt x="11" y="128"/>
                        <a:pt x="11" y="128"/>
                      </a:cubicBezTo>
                      <a:cubicBezTo>
                        <a:pt x="11" y="128"/>
                        <a:pt x="11" y="128"/>
                        <a:pt x="11" y="128"/>
                      </a:cubicBezTo>
                      <a:cubicBezTo>
                        <a:pt x="10" y="129"/>
                        <a:pt x="10" y="129"/>
                        <a:pt x="10" y="129"/>
                      </a:cubicBezTo>
                      <a:cubicBezTo>
                        <a:pt x="10" y="129"/>
                        <a:pt x="10" y="129"/>
                        <a:pt x="10" y="129"/>
                      </a:cubicBezTo>
                      <a:cubicBezTo>
                        <a:pt x="9" y="129"/>
                        <a:pt x="9" y="129"/>
                        <a:pt x="9" y="129"/>
                      </a:cubicBezTo>
                      <a:cubicBezTo>
                        <a:pt x="9" y="129"/>
                        <a:pt x="9" y="129"/>
                        <a:pt x="9" y="129"/>
                      </a:cubicBezTo>
                      <a:cubicBezTo>
                        <a:pt x="8" y="129"/>
                        <a:pt x="8" y="129"/>
                        <a:pt x="8" y="129"/>
                      </a:cubicBezTo>
                      <a:cubicBezTo>
                        <a:pt x="8" y="128"/>
                        <a:pt x="8" y="128"/>
                        <a:pt x="8" y="128"/>
                      </a:cubicBezTo>
                      <a:cubicBezTo>
                        <a:pt x="8" y="128"/>
                        <a:pt x="8" y="128"/>
                        <a:pt x="8" y="128"/>
                      </a:cubicBezTo>
                      <a:cubicBezTo>
                        <a:pt x="9" y="127"/>
                        <a:pt x="9" y="127"/>
                        <a:pt x="9" y="127"/>
                      </a:cubicBezTo>
                      <a:cubicBezTo>
                        <a:pt x="9" y="126"/>
                        <a:pt x="9" y="126"/>
                        <a:pt x="9" y="126"/>
                      </a:cubicBezTo>
                      <a:close/>
                      <a:moveTo>
                        <a:pt x="4" y="129"/>
                      </a:moveTo>
                      <a:cubicBezTo>
                        <a:pt x="5" y="128"/>
                        <a:pt x="5" y="128"/>
                        <a:pt x="5" y="128"/>
                      </a:cubicBezTo>
                      <a:cubicBezTo>
                        <a:pt x="7" y="128"/>
                        <a:pt x="7" y="128"/>
                        <a:pt x="7" y="128"/>
                      </a:cubicBezTo>
                      <a:cubicBezTo>
                        <a:pt x="6" y="129"/>
                        <a:pt x="6" y="129"/>
                        <a:pt x="6" y="129"/>
                      </a:cubicBezTo>
                      <a:cubicBezTo>
                        <a:pt x="5" y="129"/>
                        <a:pt x="5" y="129"/>
                        <a:pt x="5" y="129"/>
                      </a:cubicBezTo>
                      <a:cubicBezTo>
                        <a:pt x="5" y="129"/>
                        <a:pt x="5" y="129"/>
                        <a:pt x="5" y="129"/>
                      </a:cubicBezTo>
                      <a:cubicBezTo>
                        <a:pt x="5" y="129"/>
                        <a:pt x="4" y="129"/>
                        <a:pt x="4" y="129"/>
                      </a:cubicBezTo>
                      <a:close/>
                      <a:moveTo>
                        <a:pt x="5" y="130"/>
                      </a:moveTo>
                      <a:cubicBezTo>
                        <a:pt x="5" y="130"/>
                        <a:pt x="5" y="130"/>
                        <a:pt x="5" y="130"/>
                      </a:cubicBezTo>
                      <a:cubicBezTo>
                        <a:pt x="6" y="130"/>
                        <a:pt x="6" y="130"/>
                        <a:pt x="6" y="130"/>
                      </a:cubicBezTo>
                      <a:cubicBezTo>
                        <a:pt x="7" y="130"/>
                        <a:pt x="7" y="130"/>
                        <a:pt x="7" y="130"/>
                      </a:cubicBezTo>
                      <a:cubicBezTo>
                        <a:pt x="7" y="130"/>
                        <a:pt x="7" y="130"/>
                        <a:pt x="7" y="130"/>
                      </a:cubicBezTo>
                      <a:cubicBezTo>
                        <a:pt x="5" y="130"/>
                        <a:pt x="5" y="130"/>
                        <a:pt x="5" y="130"/>
                      </a:cubicBezTo>
                      <a:close/>
                      <a:moveTo>
                        <a:pt x="6" y="131"/>
                      </a:moveTo>
                      <a:cubicBezTo>
                        <a:pt x="7" y="130"/>
                        <a:pt x="7" y="130"/>
                        <a:pt x="7" y="130"/>
                      </a:cubicBezTo>
                      <a:cubicBezTo>
                        <a:pt x="8" y="130"/>
                        <a:pt x="8" y="130"/>
                        <a:pt x="8" y="130"/>
                      </a:cubicBezTo>
                      <a:cubicBezTo>
                        <a:pt x="8" y="132"/>
                        <a:pt x="8" y="132"/>
                        <a:pt x="8" y="132"/>
                      </a:cubicBezTo>
                      <a:cubicBezTo>
                        <a:pt x="7" y="132"/>
                        <a:pt x="7" y="132"/>
                        <a:pt x="7" y="132"/>
                      </a:cubicBezTo>
                      <a:cubicBezTo>
                        <a:pt x="7" y="132"/>
                        <a:pt x="7" y="132"/>
                        <a:pt x="7" y="132"/>
                      </a:cubicBezTo>
                      <a:cubicBezTo>
                        <a:pt x="6" y="131"/>
                        <a:pt x="6" y="131"/>
                        <a:pt x="6" y="131"/>
                      </a:cubicBezTo>
                      <a:cubicBezTo>
                        <a:pt x="6" y="131"/>
                        <a:pt x="6" y="131"/>
                        <a:pt x="6" y="131"/>
                      </a:cubicBezTo>
                      <a:close/>
                      <a:moveTo>
                        <a:pt x="5" y="133"/>
                      </a:moveTo>
                      <a:cubicBezTo>
                        <a:pt x="5" y="132"/>
                        <a:pt x="5" y="132"/>
                        <a:pt x="5" y="132"/>
                      </a:cubicBezTo>
                      <a:cubicBezTo>
                        <a:pt x="5" y="133"/>
                        <a:pt x="5" y="133"/>
                        <a:pt x="5" y="133"/>
                      </a:cubicBezTo>
                      <a:cubicBezTo>
                        <a:pt x="6" y="133"/>
                        <a:pt x="6" y="133"/>
                        <a:pt x="6" y="133"/>
                      </a:cubicBezTo>
                      <a:cubicBezTo>
                        <a:pt x="6" y="134"/>
                        <a:pt x="6" y="134"/>
                        <a:pt x="6" y="134"/>
                      </a:cubicBezTo>
                      <a:cubicBezTo>
                        <a:pt x="5" y="134"/>
                        <a:pt x="5" y="134"/>
                        <a:pt x="5" y="134"/>
                      </a:cubicBezTo>
                      <a:cubicBezTo>
                        <a:pt x="5" y="133"/>
                        <a:pt x="5" y="133"/>
                        <a:pt x="5" y="133"/>
                      </a:cubicBezTo>
                      <a:close/>
                      <a:moveTo>
                        <a:pt x="7" y="148"/>
                      </a:moveTo>
                      <a:cubicBezTo>
                        <a:pt x="7" y="148"/>
                        <a:pt x="7" y="148"/>
                        <a:pt x="7" y="148"/>
                      </a:cubicBezTo>
                      <a:cubicBezTo>
                        <a:pt x="7" y="148"/>
                        <a:pt x="7" y="148"/>
                        <a:pt x="7" y="148"/>
                      </a:cubicBezTo>
                      <a:cubicBezTo>
                        <a:pt x="7" y="148"/>
                        <a:pt x="7" y="148"/>
                        <a:pt x="7" y="148"/>
                      </a:cubicBezTo>
                      <a:cubicBezTo>
                        <a:pt x="6" y="147"/>
                        <a:pt x="6" y="147"/>
                        <a:pt x="6" y="147"/>
                      </a:cubicBezTo>
                      <a:cubicBezTo>
                        <a:pt x="5" y="146"/>
                        <a:pt x="5" y="146"/>
                        <a:pt x="5" y="146"/>
                      </a:cubicBezTo>
                      <a:cubicBezTo>
                        <a:pt x="5" y="145"/>
                        <a:pt x="5" y="145"/>
                        <a:pt x="5" y="145"/>
                      </a:cubicBezTo>
                      <a:cubicBezTo>
                        <a:pt x="6" y="145"/>
                        <a:pt x="6" y="145"/>
                        <a:pt x="6" y="145"/>
                      </a:cubicBezTo>
                      <a:cubicBezTo>
                        <a:pt x="7" y="145"/>
                        <a:pt x="7" y="145"/>
                        <a:pt x="7" y="145"/>
                      </a:cubicBezTo>
                      <a:cubicBezTo>
                        <a:pt x="7" y="146"/>
                        <a:pt x="7" y="146"/>
                        <a:pt x="7" y="146"/>
                      </a:cubicBezTo>
                      <a:cubicBezTo>
                        <a:pt x="8" y="147"/>
                        <a:pt x="8" y="147"/>
                        <a:pt x="8" y="147"/>
                      </a:cubicBezTo>
                      <a:cubicBezTo>
                        <a:pt x="8" y="147"/>
                        <a:pt x="8" y="147"/>
                        <a:pt x="8" y="147"/>
                      </a:cubicBezTo>
                      <a:cubicBezTo>
                        <a:pt x="8" y="148"/>
                        <a:pt x="8" y="148"/>
                        <a:pt x="8" y="148"/>
                      </a:cubicBezTo>
                      <a:cubicBezTo>
                        <a:pt x="9" y="149"/>
                        <a:pt x="9" y="149"/>
                        <a:pt x="9" y="149"/>
                      </a:cubicBezTo>
                      <a:cubicBezTo>
                        <a:pt x="8" y="149"/>
                        <a:pt x="8" y="149"/>
                        <a:pt x="8" y="149"/>
                      </a:cubicBezTo>
                      <a:cubicBezTo>
                        <a:pt x="7" y="149"/>
                        <a:pt x="7" y="149"/>
                        <a:pt x="7" y="149"/>
                      </a:cubicBezTo>
                      <a:cubicBezTo>
                        <a:pt x="7" y="148"/>
                        <a:pt x="7" y="148"/>
                        <a:pt x="7" y="148"/>
                      </a:cubicBezTo>
                      <a:close/>
                      <a:moveTo>
                        <a:pt x="4" y="147"/>
                      </a:moveTo>
                      <a:cubicBezTo>
                        <a:pt x="4" y="146"/>
                        <a:pt x="4" y="146"/>
                        <a:pt x="4" y="146"/>
                      </a:cubicBezTo>
                      <a:cubicBezTo>
                        <a:pt x="4" y="146"/>
                        <a:pt x="4" y="146"/>
                        <a:pt x="4" y="146"/>
                      </a:cubicBezTo>
                      <a:cubicBezTo>
                        <a:pt x="5" y="146"/>
                        <a:pt x="5" y="146"/>
                        <a:pt x="5" y="146"/>
                      </a:cubicBezTo>
                      <a:cubicBezTo>
                        <a:pt x="6" y="148"/>
                        <a:pt x="6" y="148"/>
                        <a:pt x="6" y="148"/>
                      </a:cubicBezTo>
                      <a:cubicBezTo>
                        <a:pt x="7" y="149"/>
                        <a:pt x="7" y="149"/>
                        <a:pt x="7" y="149"/>
                      </a:cubicBezTo>
                      <a:cubicBezTo>
                        <a:pt x="7" y="150"/>
                        <a:pt x="7" y="150"/>
                        <a:pt x="7" y="150"/>
                      </a:cubicBezTo>
                      <a:cubicBezTo>
                        <a:pt x="6" y="150"/>
                        <a:pt x="6" y="150"/>
                        <a:pt x="6" y="150"/>
                      </a:cubicBezTo>
                      <a:cubicBezTo>
                        <a:pt x="6" y="150"/>
                        <a:pt x="6" y="150"/>
                        <a:pt x="6" y="150"/>
                      </a:cubicBezTo>
                      <a:cubicBezTo>
                        <a:pt x="5" y="149"/>
                        <a:pt x="5" y="149"/>
                        <a:pt x="5" y="149"/>
                      </a:cubicBezTo>
                      <a:cubicBezTo>
                        <a:pt x="5" y="148"/>
                        <a:pt x="5" y="148"/>
                        <a:pt x="5" y="148"/>
                      </a:cubicBezTo>
                      <a:cubicBezTo>
                        <a:pt x="5" y="148"/>
                        <a:pt x="5" y="148"/>
                        <a:pt x="5" y="148"/>
                      </a:cubicBezTo>
                      <a:cubicBezTo>
                        <a:pt x="4" y="148"/>
                        <a:pt x="4" y="148"/>
                        <a:pt x="4" y="148"/>
                      </a:cubicBezTo>
                      <a:cubicBezTo>
                        <a:pt x="4" y="147"/>
                        <a:pt x="4" y="147"/>
                        <a:pt x="4" y="147"/>
                      </a:cubicBezTo>
                      <a:close/>
                      <a:moveTo>
                        <a:pt x="4" y="148"/>
                      </a:moveTo>
                      <a:cubicBezTo>
                        <a:pt x="4" y="148"/>
                        <a:pt x="4" y="148"/>
                        <a:pt x="4" y="148"/>
                      </a:cubicBezTo>
                      <a:cubicBezTo>
                        <a:pt x="5" y="149"/>
                        <a:pt x="5" y="149"/>
                        <a:pt x="5" y="149"/>
                      </a:cubicBezTo>
                      <a:cubicBezTo>
                        <a:pt x="5" y="149"/>
                        <a:pt x="5" y="149"/>
                        <a:pt x="5" y="149"/>
                      </a:cubicBezTo>
                      <a:cubicBezTo>
                        <a:pt x="5" y="150"/>
                        <a:pt x="5" y="150"/>
                        <a:pt x="5" y="150"/>
                      </a:cubicBezTo>
                      <a:cubicBezTo>
                        <a:pt x="4" y="150"/>
                        <a:pt x="4" y="150"/>
                        <a:pt x="4" y="150"/>
                      </a:cubicBezTo>
                      <a:cubicBezTo>
                        <a:pt x="4" y="150"/>
                        <a:pt x="4" y="150"/>
                        <a:pt x="4" y="150"/>
                      </a:cubicBezTo>
                      <a:cubicBezTo>
                        <a:pt x="4" y="149"/>
                        <a:pt x="4" y="149"/>
                        <a:pt x="4" y="149"/>
                      </a:cubicBezTo>
                      <a:cubicBezTo>
                        <a:pt x="4" y="148"/>
                        <a:pt x="4" y="148"/>
                        <a:pt x="4" y="148"/>
                      </a:cubicBezTo>
                      <a:close/>
                      <a:moveTo>
                        <a:pt x="5" y="153"/>
                      </a:moveTo>
                      <a:cubicBezTo>
                        <a:pt x="5" y="153"/>
                        <a:pt x="5" y="153"/>
                        <a:pt x="5" y="153"/>
                      </a:cubicBezTo>
                      <a:cubicBezTo>
                        <a:pt x="5" y="152"/>
                        <a:pt x="5" y="152"/>
                        <a:pt x="5" y="152"/>
                      </a:cubicBezTo>
                      <a:cubicBezTo>
                        <a:pt x="5" y="151"/>
                        <a:pt x="5" y="151"/>
                        <a:pt x="5" y="151"/>
                      </a:cubicBezTo>
                      <a:cubicBezTo>
                        <a:pt x="5" y="150"/>
                        <a:pt x="5" y="150"/>
                        <a:pt x="5" y="150"/>
                      </a:cubicBezTo>
                      <a:cubicBezTo>
                        <a:pt x="5" y="151"/>
                        <a:pt x="5" y="151"/>
                        <a:pt x="5" y="151"/>
                      </a:cubicBezTo>
                      <a:cubicBezTo>
                        <a:pt x="6" y="151"/>
                        <a:pt x="6" y="151"/>
                        <a:pt x="6" y="151"/>
                      </a:cubicBezTo>
                      <a:cubicBezTo>
                        <a:pt x="7" y="152"/>
                        <a:pt x="7" y="152"/>
                        <a:pt x="7" y="152"/>
                      </a:cubicBezTo>
                      <a:cubicBezTo>
                        <a:pt x="6" y="152"/>
                        <a:pt x="6" y="152"/>
                        <a:pt x="6" y="152"/>
                      </a:cubicBezTo>
                      <a:cubicBezTo>
                        <a:pt x="5" y="153"/>
                        <a:pt x="5" y="153"/>
                        <a:pt x="5" y="153"/>
                      </a:cubicBezTo>
                      <a:close/>
                      <a:moveTo>
                        <a:pt x="7" y="156"/>
                      </a:moveTo>
                      <a:cubicBezTo>
                        <a:pt x="6" y="156"/>
                        <a:pt x="6" y="156"/>
                        <a:pt x="6" y="156"/>
                      </a:cubicBezTo>
                      <a:cubicBezTo>
                        <a:pt x="6" y="156"/>
                        <a:pt x="6" y="156"/>
                        <a:pt x="6" y="156"/>
                      </a:cubicBezTo>
                      <a:cubicBezTo>
                        <a:pt x="6" y="156"/>
                        <a:pt x="6" y="156"/>
                        <a:pt x="6" y="156"/>
                      </a:cubicBezTo>
                      <a:cubicBezTo>
                        <a:pt x="5" y="155"/>
                        <a:pt x="5" y="155"/>
                        <a:pt x="5" y="155"/>
                      </a:cubicBezTo>
                      <a:cubicBezTo>
                        <a:pt x="6" y="155"/>
                        <a:pt x="6" y="155"/>
                        <a:pt x="6" y="155"/>
                      </a:cubicBezTo>
                      <a:cubicBezTo>
                        <a:pt x="7" y="155"/>
                        <a:pt x="7" y="155"/>
                        <a:pt x="7" y="155"/>
                      </a:cubicBezTo>
                      <a:cubicBezTo>
                        <a:pt x="7" y="156"/>
                        <a:pt x="7" y="156"/>
                        <a:pt x="7" y="156"/>
                      </a:cubicBezTo>
                      <a:close/>
                      <a:moveTo>
                        <a:pt x="9" y="156"/>
                      </a:moveTo>
                      <a:cubicBezTo>
                        <a:pt x="9" y="157"/>
                        <a:pt x="9" y="157"/>
                        <a:pt x="9" y="157"/>
                      </a:cubicBezTo>
                      <a:cubicBezTo>
                        <a:pt x="8" y="157"/>
                        <a:pt x="8" y="157"/>
                        <a:pt x="8" y="157"/>
                      </a:cubicBezTo>
                      <a:cubicBezTo>
                        <a:pt x="7" y="156"/>
                        <a:pt x="7" y="156"/>
                        <a:pt x="7" y="156"/>
                      </a:cubicBezTo>
                      <a:cubicBezTo>
                        <a:pt x="7" y="155"/>
                        <a:pt x="7" y="155"/>
                        <a:pt x="7" y="155"/>
                      </a:cubicBezTo>
                      <a:cubicBezTo>
                        <a:pt x="6" y="154"/>
                        <a:pt x="6" y="154"/>
                        <a:pt x="6" y="154"/>
                      </a:cubicBezTo>
                      <a:cubicBezTo>
                        <a:pt x="7" y="153"/>
                        <a:pt x="7" y="153"/>
                        <a:pt x="7" y="153"/>
                      </a:cubicBezTo>
                      <a:cubicBezTo>
                        <a:pt x="8" y="153"/>
                        <a:pt x="8" y="153"/>
                        <a:pt x="8" y="153"/>
                      </a:cubicBezTo>
                      <a:cubicBezTo>
                        <a:pt x="8" y="152"/>
                        <a:pt x="8" y="152"/>
                        <a:pt x="8" y="152"/>
                      </a:cubicBezTo>
                      <a:cubicBezTo>
                        <a:pt x="8" y="153"/>
                        <a:pt x="8" y="153"/>
                        <a:pt x="8" y="153"/>
                      </a:cubicBezTo>
                      <a:cubicBezTo>
                        <a:pt x="7" y="153"/>
                        <a:pt x="7" y="153"/>
                        <a:pt x="7" y="153"/>
                      </a:cubicBezTo>
                      <a:cubicBezTo>
                        <a:pt x="7" y="152"/>
                        <a:pt x="7" y="152"/>
                        <a:pt x="7" y="152"/>
                      </a:cubicBezTo>
                      <a:cubicBezTo>
                        <a:pt x="7" y="152"/>
                        <a:pt x="7" y="152"/>
                        <a:pt x="7" y="152"/>
                      </a:cubicBezTo>
                      <a:cubicBezTo>
                        <a:pt x="7" y="151"/>
                        <a:pt x="7" y="151"/>
                        <a:pt x="7" y="151"/>
                      </a:cubicBezTo>
                      <a:cubicBezTo>
                        <a:pt x="7" y="150"/>
                        <a:pt x="7" y="150"/>
                        <a:pt x="7" y="150"/>
                      </a:cubicBezTo>
                      <a:cubicBezTo>
                        <a:pt x="7" y="150"/>
                        <a:pt x="7" y="150"/>
                        <a:pt x="7" y="150"/>
                      </a:cubicBezTo>
                      <a:cubicBezTo>
                        <a:pt x="8" y="150"/>
                        <a:pt x="8" y="150"/>
                        <a:pt x="8" y="150"/>
                      </a:cubicBezTo>
                      <a:cubicBezTo>
                        <a:pt x="9" y="150"/>
                        <a:pt x="9" y="150"/>
                        <a:pt x="9" y="150"/>
                      </a:cubicBezTo>
                      <a:cubicBezTo>
                        <a:pt x="9" y="152"/>
                        <a:pt x="9" y="152"/>
                        <a:pt x="9" y="152"/>
                      </a:cubicBezTo>
                      <a:cubicBezTo>
                        <a:pt x="10" y="153"/>
                        <a:pt x="10" y="153"/>
                        <a:pt x="10" y="153"/>
                      </a:cubicBezTo>
                      <a:cubicBezTo>
                        <a:pt x="10" y="154"/>
                        <a:pt x="10" y="154"/>
                        <a:pt x="10" y="154"/>
                      </a:cubicBezTo>
                      <a:cubicBezTo>
                        <a:pt x="10" y="155"/>
                        <a:pt x="10" y="155"/>
                        <a:pt x="10" y="155"/>
                      </a:cubicBezTo>
                      <a:cubicBezTo>
                        <a:pt x="10" y="156"/>
                        <a:pt x="10" y="156"/>
                        <a:pt x="10" y="156"/>
                      </a:cubicBezTo>
                      <a:cubicBezTo>
                        <a:pt x="10" y="157"/>
                        <a:pt x="10" y="157"/>
                        <a:pt x="10" y="157"/>
                      </a:cubicBezTo>
                      <a:cubicBezTo>
                        <a:pt x="10" y="158"/>
                        <a:pt x="10" y="158"/>
                        <a:pt x="10" y="158"/>
                      </a:cubicBezTo>
                      <a:cubicBezTo>
                        <a:pt x="9" y="157"/>
                        <a:pt x="9" y="157"/>
                        <a:pt x="9" y="157"/>
                      </a:cubicBezTo>
                      <a:cubicBezTo>
                        <a:pt x="9" y="156"/>
                        <a:pt x="9" y="156"/>
                        <a:pt x="9" y="156"/>
                      </a:cubicBezTo>
                      <a:cubicBezTo>
                        <a:pt x="9" y="156"/>
                        <a:pt x="9" y="156"/>
                        <a:pt x="9" y="156"/>
                      </a:cubicBezTo>
                      <a:close/>
                      <a:moveTo>
                        <a:pt x="8" y="160"/>
                      </a:moveTo>
                      <a:cubicBezTo>
                        <a:pt x="8" y="159"/>
                        <a:pt x="8" y="159"/>
                        <a:pt x="8" y="159"/>
                      </a:cubicBezTo>
                      <a:cubicBezTo>
                        <a:pt x="7" y="159"/>
                        <a:pt x="7" y="159"/>
                        <a:pt x="7" y="159"/>
                      </a:cubicBezTo>
                      <a:cubicBezTo>
                        <a:pt x="8" y="158"/>
                        <a:pt x="8" y="158"/>
                        <a:pt x="8" y="158"/>
                      </a:cubicBezTo>
                      <a:cubicBezTo>
                        <a:pt x="8" y="158"/>
                        <a:pt x="8" y="158"/>
                        <a:pt x="8" y="158"/>
                      </a:cubicBezTo>
                      <a:cubicBezTo>
                        <a:pt x="8" y="158"/>
                        <a:pt x="8" y="158"/>
                        <a:pt x="8" y="158"/>
                      </a:cubicBezTo>
                      <a:cubicBezTo>
                        <a:pt x="8" y="158"/>
                        <a:pt x="8" y="158"/>
                        <a:pt x="8" y="158"/>
                      </a:cubicBezTo>
                      <a:cubicBezTo>
                        <a:pt x="9" y="158"/>
                        <a:pt x="9" y="158"/>
                        <a:pt x="9" y="158"/>
                      </a:cubicBezTo>
                      <a:cubicBezTo>
                        <a:pt x="9" y="159"/>
                        <a:pt x="9" y="159"/>
                        <a:pt x="9" y="159"/>
                      </a:cubicBezTo>
                      <a:cubicBezTo>
                        <a:pt x="9" y="159"/>
                        <a:pt x="9" y="159"/>
                        <a:pt x="9" y="159"/>
                      </a:cubicBezTo>
                      <a:cubicBezTo>
                        <a:pt x="9" y="160"/>
                        <a:pt x="9" y="160"/>
                        <a:pt x="9" y="160"/>
                      </a:cubicBezTo>
                      <a:cubicBezTo>
                        <a:pt x="8" y="160"/>
                        <a:pt x="8" y="160"/>
                        <a:pt x="8" y="160"/>
                      </a:cubicBezTo>
                      <a:close/>
                      <a:moveTo>
                        <a:pt x="8" y="161"/>
                      </a:moveTo>
                      <a:cubicBezTo>
                        <a:pt x="8" y="160"/>
                        <a:pt x="8" y="160"/>
                        <a:pt x="8" y="160"/>
                      </a:cubicBezTo>
                      <a:cubicBezTo>
                        <a:pt x="9" y="160"/>
                        <a:pt x="9" y="160"/>
                        <a:pt x="9" y="160"/>
                      </a:cubicBezTo>
                      <a:cubicBezTo>
                        <a:pt x="8" y="161"/>
                        <a:pt x="8" y="161"/>
                        <a:pt x="8" y="161"/>
                      </a:cubicBezTo>
                      <a:cubicBezTo>
                        <a:pt x="8" y="161"/>
                        <a:pt x="8" y="161"/>
                        <a:pt x="8" y="161"/>
                      </a:cubicBezTo>
                      <a:close/>
                      <a:moveTo>
                        <a:pt x="9" y="161"/>
                      </a:moveTo>
                      <a:cubicBezTo>
                        <a:pt x="10" y="161"/>
                        <a:pt x="10" y="161"/>
                        <a:pt x="10" y="161"/>
                      </a:cubicBezTo>
                      <a:cubicBezTo>
                        <a:pt x="10" y="162"/>
                        <a:pt x="10" y="162"/>
                        <a:pt x="10" y="162"/>
                      </a:cubicBezTo>
                      <a:cubicBezTo>
                        <a:pt x="9" y="162"/>
                        <a:pt x="9" y="162"/>
                        <a:pt x="9" y="162"/>
                      </a:cubicBezTo>
                      <a:cubicBezTo>
                        <a:pt x="9" y="161"/>
                        <a:pt x="9" y="161"/>
                        <a:pt x="9" y="161"/>
                      </a:cubicBezTo>
                      <a:cubicBezTo>
                        <a:pt x="9" y="161"/>
                        <a:pt x="9" y="161"/>
                        <a:pt x="9" y="161"/>
                      </a:cubicBezTo>
                      <a:close/>
                      <a:moveTo>
                        <a:pt x="10" y="160"/>
                      </a:moveTo>
                      <a:cubicBezTo>
                        <a:pt x="10" y="160"/>
                        <a:pt x="10" y="160"/>
                        <a:pt x="10" y="160"/>
                      </a:cubicBezTo>
                      <a:cubicBezTo>
                        <a:pt x="10" y="160"/>
                        <a:pt x="10" y="160"/>
                        <a:pt x="10" y="160"/>
                      </a:cubicBezTo>
                      <a:cubicBezTo>
                        <a:pt x="11" y="160"/>
                        <a:pt x="11" y="160"/>
                        <a:pt x="11" y="160"/>
                      </a:cubicBezTo>
                      <a:cubicBezTo>
                        <a:pt x="12" y="160"/>
                        <a:pt x="12" y="160"/>
                        <a:pt x="12" y="160"/>
                      </a:cubicBezTo>
                      <a:cubicBezTo>
                        <a:pt x="12" y="161"/>
                        <a:pt x="12" y="161"/>
                        <a:pt x="12" y="161"/>
                      </a:cubicBezTo>
                      <a:cubicBezTo>
                        <a:pt x="13" y="162"/>
                        <a:pt x="13" y="162"/>
                        <a:pt x="13" y="162"/>
                      </a:cubicBezTo>
                      <a:cubicBezTo>
                        <a:pt x="12" y="161"/>
                        <a:pt x="12" y="161"/>
                        <a:pt x="12" y="161"/>
                      </a:cubicBezTo>
                      <a:cubicBezTo>
                        <a:pt x="11" y="161"/>
                        <a:pt x="11" y="161"/>
                        <a:pt x="11" y="161"/>
                      </a:cubicBezTo>
                      <a:cubicBezTo>
                        <a:pt x="10" y="160"/>
                        <a:pt x="10" y="160"/>
                        <a:pt x="10" y="160"/>
                      </a:cubicBezTo>
                      <a:close/>
                      <a:moveTo>
                        <a:pt x="10" y="161"/>
                      </a:moveTo>
                      <a:cubicBezTo>
                        <a:pt x="10" y="161"/>
                        <a:pt x="10" y="161"/>
                        <a:pt x="10" y="161"/>
                      </a:cubicBezTo>
                      <a:cubicBezTo>
                        <a:pt x="11" y="162"/>
                        <a:pt x="11" y="162"/>
                        <a:pt x="11" y="162"/>
                      </a:cubicBezTo>
                      <a:cubicBezTo>
                        <a:pt x="12" y="163"/>
                        <a:pt x="12" y="163"/>
                        <a:pt x="12" y="163"/>
                      </a:cubicBezTo>
                      <a:cubicBezTo>
                        <a:pt x="12" y="164"/>
                        <a:pt x="12" y="164"/>
                        <a:pt x="12" y="164"/>
                      </a:cubicBezTo>
                      <a:cubicBezTo>
                        <a:pt x="11" y="164"/>
                        <a:pt x="11" y="164"/>
                        <a:pt x="11" y="164"/>
                      </a:cubicBezTo>
                      <a:cubicBezTo>
                        <a:pt x="10" y="162"/>
                        <a:pt x="10" y="162"/>
                        <a:pt x="10" y="162"/>
                      </a:cubicBezTo>
                      <a:cubicBezTo>
                        <a:pt x="10" y="161"/>
                        <a:pt x="10" y="161"/>
                        <a:pt x="10" y="161"/>
                      </a:cubicBezTo>
                      <a:close/>
                      <a:moveTo>
                        <a:pt x="11" y="165"/>
                      </a:moveTo>
                      <a:cubicBezTo>
                        <a:pt x="10" y="166"/>
                        <a:pt x="10" y="166"/>
                        <a:pt x="10" y="166"/>
                      </a:cubicBezTo>
                      <a:cubicBezTo>
                        <a:pt x="9" y="165"/>
                        <a:pt x="9" y="165"/>
                        <a:pt x="9" y="165"/>
                      </a:cubicBezTo>
                      <a:cubicBezTo>
                        <a:pt x="10" y="165"/>
                        <a:pt x="10" y="165"/>
                        <a:pt x="10" y="165"/>
                      </a:cubicBezTo>
                      <a:cubicBezTo>
                        <a:pt x="10" y="164"/>
                        <a:pt x="10" y="164"/>
                        <a:pt x="10" y="164"/>
                      </a:cubicBezTo>
                      <a:cubicBezTo>
                        <a:pt x="10" y="164"/>
                        <a:pt x="10" y="164"/>
                        <a:pt x="10" y="164"/>
                      </a:cubicBezTo>
                      <a:cubicBezTo>
                        <a:pt x="10" y="163"/>
                        <a:pt x="10" y="163"/>
                        <a:pt x="10" y="163"/>
                      </a:cubicBezTo>
                      <a:cubicBezTo>
                        <a:pt x="11" y="164"/>
                        <a:pt x="11" y="164"/>
                        <a:pt x="11" y="164"/>
                      </a:cubicBezTo>
                      <a:cubicBezTo>
                        <a:pt x="11" y="164"/>
                        <a:pt x="11" y="164"/>
                        <a:pt x="11" y="164"/>
                      </a:cubicBezTo>
                      <a:cubicBezTo>
                        <a:pt x="13" y="165"/>
                        <a:pt x="13" y="165"/>
                        <a:pt x="13" y="165"/>
                      </a:cubicBezTo>
                      <a:cubicBezTo>
                        <a:pt x="13" y="165"/>
                        <a:pt x="13" y="165"/>
                        <a:pt x="13" y="165"/>
                      </a:cubicBezTo>
                      <a:cubicBezTo>
                        <a:pt x="12" y="165"/>
                        <a:pt x="12" y="165"/>
                        <a:pt x="12" y="165"/>
                      </a:cubicBezTo>
                      <a:cubicBezTo>
                        <a:pt x="12" y="165"/>
                        <a:pt x="12" y="165"/>
                        <a:pt x="12" y="165"/>
                      </a:cubicBezTo>
                      <a:cubicBezTo>
                        <a:pt x="11" y="165"/>
                        <a:pt x="11" y="165"/>
                        <a:pt x="11" y="165"/>
                      </a:cubicBezTo>
                      <a:close/>
                      <a:moveTo>
                        <a:pt x="12" y="169"/>
                      </a:moveTo>
                      <a:cubicBezTo>
                        <a:pt x="11" y="169"/>
                        <a:pt x="11" y="169"/>
                        <a:pt x="11" y="169"/>
                      </a:cubicBezTo>
                      <a:cubicBezTo>
                        <a:pt x="11" y="168"/>
                        <a:pt x="11" y="168"/>
                        <a:pt x="11" y="168"/>
                      </a:cubicBezTo>
                      <a:cubicBezTo>
                        <a:pt x="11" y="168"/>
                        <a:pt x="11" y="168"/>
                        <a:pt x="11" y="168"/>
                      </a:cubicBezTo>
                      <a:cubicBezTo>
                        <a:pt x="11" y="167"/>
                        <a:pt x="11" y="167"/>
                        <a:pt x="11" y="167"/>
                      </a:cubicBezTo>
                      <a:cubicBezTo>
                        <a:pt x="11" y="167"/>
                        <a:pt x="11" y="167"/>
                        <a:pt x="11" y="167"/>
                      </a:cubicBezTo>
                      <a:cubicBezTo>
                        <a:pt x="11" y="167"/>
                        <a:pt x="11" y="167"/>
                        <a:pt x="11" y="167"/>
                      </a:cubicBezTo>
                      <a:cubicBezTo>
                        <a:pt x="11" y="167"/>
                        <a:pt x="11" y="167"/>
                        <a:pt x="11" y="167"/>
                      </a:cubicBezTo>
                      <a:cubicBezTo>
                        <a:pt x="12" y="167"/>
                        <a:pt x="12" y="167"/>
                        <a:pt x="12" y="167"/>
                      </a:cubicBezTo>
                      <a:cubicBezTo>
                        <a:pt x="12" y="167"/>
                        <a:pt x="12" y="167"/>
                        <a:pt x="12" y="167"/>
                      </a:cubicBezTo>
                      <a:cubicBezTo>
                        <a:pt x="12" y="168"/>
                        <a:pt x="12" y="168"/>
                        <a:pt x="12" y="168"/>
                      </a:cubicBezTo>
                      <a:cubicBezTo>
                        <a:pt x="11" y="168"/>
                        <a:pt x="11" y="168"/>
                        <a:pt x="11" y="168"/>
                      </a:cubicBezTo>
                      <a:cubicBezTo>
                        <a:pt x="12" y="169"/>
                        <a:pt x="12" y="169"/>
                        <a:pt x="12" y="169"/>
                      </a:cubicBezTo>
                      <a:close/>
                      <a:moveTo>
                        <a:pt x="12" y="167"/>
                      </a:moveTo>
                      <a:cubicBezTo>
                        <a:pt x="12" y="167"/>
                        <a:pt x="12" y="167"/>
                        <a:pt x="12" y="167"/>
                      </a:cubicBezTo>
                      <a:cubicBezTo>
                        <a:pt x="13" y="167"/>
                        <a:pt x="13" y="167"/>
                        <a:pt x="13" y="167"/>
                      </a:cubicBezTo>
                      <a:cubicBezTo>
                        <a:pt x="13" y="167"/>
                        <a:pt x="13" y="167"/>
                        <a:pt x="13" y="167"/>
                      </a:cubicBezTo>
                      <a:cubicBezTo>
                        <a:pt x="13" y="168"/>
                        <a:pt x="13" y="168"/>
                        <a:pt x="13" y="168"/>
                      </a:cubicBezTo>
                      <a:cubicBezTo>
                        <a:pt x="13" y="168"/>
                        <a:pt x="13" y="168"/>
                        <a:pt x="13" y="168"/>
                      </a:cubicBezTo>
                      <a:cubicBezTo>
                        <a:pt x="13" y="169"/>
                        <a:pt x="13" y="169"/>
                        <a:pt x="13" y="169"/>
                      </a:cubicBezTo>
                      <a:cubicBezTo>
                        <a:pt x="13" y="169"/>
                        <a:pt x="13" y="169"/>
                        <a:pt x="13" y="169"/>
                      </a:cubicBezTo>
                      <a:cubicBezTo>
                        <a:pt x="12" y="168"/>
                        <a:pt x="12" y="168"/>
                        <a:pt x="12" y="168"/>
                      </a:cubicBezTo>
                      <a:cubicBezTo>
                        <a:pt x="12" y="168"/>
                        <a:pt x="12" y="168"/>
                        <a:pt x="12" y="168"/>
                      </a:cubicBezTo>
                      <a:cubicBezTo>
                        <a:pt x="12" y="167"/>
                        <a:pt x="12" y="167"/>
                        <a:pt x="12" y="167"/>
                      </a:cubicBezTo>
                      <a:close/>
                      <a:moveTo>
                        <a:pt x="14" y="168"/>
                      </a:moveTo>
                      <a:cubicBezTo>
                        <a:pt x="15" y="168"/>
                        <a:pt x="15" y="168"/>
                        <a:pt x="15" y="168"/>
                      </a:cubicBezTo>
                      <a:cubicBezTo>
                        <a:pt x="15" y="169"/>
                        <a:pt x="15" y="169"/>
                        <a:pt x="15" y="169"/>
                      </a:cubicBezTo>
                      <a:cubicBezTo>
                        <a:pt x="14" y="169"/>
                        <a:pt x="14" y="169"/>
                        <a:pt x="14" y="169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lose/>
                      <a:moveTo>
                        <a:pt x="13" y="171"/>
                      </a:moveTo>
                      <a:cubicBezTo>
                        <a:pt x="13" y="171"/>
                        <a:pt x="13" y="171"/>
                        <a:pt x="13" y="171"/>
                      </a:cubicBezTo>
                      <a:cubicBezTo>
                        <a:pt x="13" y="170"/>
                        <a:pt x="13" y="170"/>
                        <a:pt x="13" y="170"/>
                      </a:cubicBezTo>
                      <a:cubicBezTo>
                        <a:pt x="13" y="170"/>
                        <a:pt x="13" y="170"/>
                        <a:pt x="13" y="170"/>
                      </a:cubicBezTo>
                      <a:cubicBezTo>
                        <a:pt x="13" y="169"/>
                        <a:pt x="13" y="169"/>
                        <a:pt x="13" y="169"/>
                      </a:cubicBezTo>
                      <a:cubicBezTo>
                        <a:pt x="13" y="169"/>
                        <a:pt x="13" y="169"/>
                        <a:pt x="13" y="169"/>
                      </a:cubicBezTo>
                      <a:cubicBezTo>
                        <a:pt x="14" y="170"/>
                        <a:pt x="14" y="170"/>
                        <a:pt x="14" y="170"/>
                      </a:cubicBezTo>
                      <a:cubicBezTo>
                        <a:pt x="13" y="171"/>
                        <a:pt x="13" y="171"/>
                        <a:pt x="13" y="171"/>
                      </a:cubicBezTo>
                      <a:close/>
                      <a:moveTo>
                        <a:pt x="16" y="168"/>
                      </a:moveTo>
                      <a:cubicBezTo>
                        <a:pt x="15" y="168"/>
                        <a:pt x="15" y="168"/>
                        <a:pt x="15" y="168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14" y="166"/>
                        <a:pt x="14" y="166"/>
                        <a:pt x="14" y="166"/>
                      </a:cubicBezTo>
                      <a:cubicBezTo>
                        <a:pt x="15" y="166"/>
                        <a:pt x="15" y="166"/>
                        <a:pt x="15" y="166"/>
                      </a:cubicBezTo>
                      <a:cubicBezTo>
                        <a:pt x="15" y="167"/>
                        <a:pt x="15" y="167"/>
                        <a:pt x="15" y="167"/>
                      </a:cubicBezTo>
                      <a:cubicBezTo>
                        <a:pt x="16" y="168"/>
                        <a:pt x="16" y="168"/>
                        <a:pt x="16" y="168"/>
                      </a:cubicBezTo>
                      <a:cubicBezTo>
                        <a:pt x="16" y="168"/>
                        <a:pt x="16" y="168"/>
                        <a:pt x="16" y="168"/>
                      </a:cubicBezTo>
                      <a:cubicBezTo>
                        <a:pt x="16" y="168"/>
                        <a:pt x="16" y="168"/>
                        <a:pt x="16" y="168"/>
                      </a:cubicBezTo>
                      <a:close/>
                      <a:moveTo>
                        <a:pt x="16" y="170"/>
                      </a:moveTo>
                      <a:cubicBezTo>
                        <a:pt x="15" y="169"/>
                        <a:pt x="15" y="169"/>
                        <a:pt x="15" y="169"/>
                      </a:cubicBezTo>
                      <a:cubicBezTo>
                        <a:pt x="15" y="169"/>
                        <a:pt x="15" y="169"/>
                        <a:pt x="15" y="169"/>
                      </a:cubicBezTo>
                      <a:cubicBezTo>
                        <a:pt x="16" y="169"/>
                        <a:pt x="16" y="169"/>
                        <a:pt x="16" y="169"/>
                      </a:cubicBezTo>
                      <a:cubicBezTo>
                        <a:pt x="16" y="170"/>
                        <a:pt x="16" y="170"/>
                        <a:pt x="16" y="170"/>
                      </a:cubicBezTo>
                      <a:cubicBezTo>
                        <a:pt x="16" y="170"/>
                        <a:pt x="16" y="170"/>
                        <a:pt x="16" y="170"/>
                      </a:cubicBezTo>
                      <a:close/>
                      <a:moveTo>
                        <a:pt x="16" y="171"/>
                      </a:moveTo>
                      <a:cubicBezTo>
                        <a:pt x="15" y="170"/>
                        <a:pt x="15" y="170"/>
                        <a:pt x="15" y="170"/>
                      </a:cubicBezTo>
                      <a:cubicBezTo>
                        <a:pt x="15" y="170"/>
                        <a:pt x="15" y="170"/>
                        <a:pt x="15" y="170"/>
                      </a:cubicBezTo>
                      <a:cubicBezTo>
                        <a:pt x="15" y="169"/>
                        <a:pt x="15" y="169"/>
                        <a:pt x="15" y="169"/>
                      </a:cubicBezTo>
                      <a:cubicBezTo>
                        <a:pt x="16" y="170"/>
                        <a:pt x="16" y="170"/>
                        <a:pt x="16" y="170"/>
                      </a:cubicBezTo>
                      <a:cubicBezTo>
                        <a:pt x="16" y="171"/>
                        <a:pt x="16" y="171"/>
                        <a:pt x="16" y="171"/>
                      </a:cubicBezTo>
                      <a:cubicBezTo>
                        <a:pt x="16" y="171"/>
                        <a:pt x="16" y="171"/>
                        <a:pt x="16" y="171"/>
                      </a:cubicBezTo>
                      <a:close/>
                      <a:moveTo>
                        <a:pt x="17" y="173"/>
                      </a:moveTo>
                      <a:cubicBezTo>
                        <a:pt x="17" y="173"/>
                        <a:pt x="17" y="173"/>
                        <a:pt x="17" y="173"/>
                      </a:cubicBezTo>
                      <a:cubicBezTo>
                        <a:pt x="16" y="172"/>
                        <a:pt x="16" y="172"/>
                        <a:pt x="16" y="172"/>
                      </a:cubicBezTo>
                      <a:cubicBezTo>
                        <a:pt x="16" y="172"/>
                        <a:pt x="16" y="172"/>
                        <a:pt x="16" y="172"/>
                      </a:cubicBezTo>
                      <a:cubicBezTo>
                        <a:pt x="15" y="172"/>
                        <a:pt x="15" y="172"/>
                        <a:pt x="15" y="172"/>
                      </a:cubicBezTo>
                      <a:cubicBezTo>
                        <a:pt x="15" y="172"/>
                        <a:pt x="15" y="172"/>
                        <a:pt x="15" y="172"/>
                      </a:cubicBezTo>
                      <a:cubicBezTo>
                        <a:pt x="16" y="172"/>
                        <a:pt x="16" y="172"/>
                        <a:pt x="16" y="172"/>
                      </a:cubicBezTo>
                      <a:cubicBezTo>
                        <a:pt x="16" y="172"/>
                        <a:pt x="16" y="172"/>
                        <a:pt x="16" y="172"/>
                      </a:cubicBezTo>
                      <a:cubicBezTo>
                        <a:pt x="17" y="172"/>
                        <a:pt x="17" y="172"/>
                        <a:pt x="17" y="172"/>
                      </a:cubicBezTo>
                      <a:cubicBezTo>
                        <a:pt x="17" y="172"/>
                        <a:pt x="17" y="172"/>
                        <a:pt x="17" y="172"/>
                      </a:cubicBezTo>
                      <a:cubicBezTo>
                        <a:pt x="17" y="173"/>
                        <a:pt x="17" y="173"/>
                        <a:pt x="17" y="173"/>
                      </a:cubicBezTo>
                      <a:close/>
                      <a:moveTo>
                        <a:pt x="20" y="177"/>
                      </a:moveTo>
                      <a:cubicBezTo>
                        <a:pt x="19" y="177"/>
                        <a:pt x="19" y="177"/>
                        <a:pt x="19" y="177"/>
                      </a:cubicBezTo>
                      <a:cubicBezTo>
                        <a:pt x="18" y="177"/>
                        <a:pt x="18" y="177"/>
                        <a:pt x="18" y="177"/>
                      </a:cubicBezTo>
                      <a:cubicBezTo>
                        <a:pt x="17" y="177"/>
                        <a:pt x="17" y="177"/>
                        <a:pt x="17" y="177"/>
                      </a:cubicBezTo>
                      <a:cubicBezTo>
                        <a:pt x="17" y="176"/>
                        <a:pt x="17" y="176"/>
                        <a:pt x="17" y="176"/>
                      </a:cubicBezTo>
                      <a:cubicBezTo>
                        <a:pt x="16" y="176"/>
                        <a:pt x="16" y="176"/>
                        <a:pt x="16" y="176"/>
                      </a:cubicBezTo>
                      <a:cubicBezTo>
                        <a:pt x="15" y="176"/>
                        <a:pt x="15" y="176"/>
                        <a:pt x="15" y="176"/>
                      </a:cubicBezTo>
                      <a:cubicBezTo>
                        <a:pt x="14" y="175"/>
                        <a:pt x="14" y="175"/>
                        <a:pt x="14" y="175"/>
                      </a:cubicBezTo>
                      <a:cubicBezTo>
                        <a:pt x="14" y="174"/>
                        <a:pt x="14" y="174"/>
                        <a:pt x="14" y="174"/>
                      </a:cubicBezTo>
                      <a:cubicBezTo>
                        <a:pt x="14" y="174"/>
                        <a:pt x="14" y="174"/>
                        <a:pt x="14" y="174"/>
                      </a:cubicBezTo>
                      <a:cubicBezTo>
                        <a:pt x="15" y="174"/>
                        <a:pt x="15" y="174"/>
                        <a:pt x="15" y="174"/>
                      </a:cubicBezTo>
                      <a:cubicBezTo>
                        <a:pt x="16" y="175"/>
                        <a:pt x="16" y="175"/>
                        <a:pt x="16" y="175"/>
                      </a:cubicBezTo>
                      <a:cubicBezTo>
                        <a:pt x="16" y="175"/>
                        <a:pt x="16" y="175"/>
                        <a:pt x="16" y="175"/>
                      </a:cubicBezTo>
                      <a:cubicBezTo>
                        <a:pt x="17" y="175"/>
                        <a:pt x="17" y="175"/>
                        <a:pt x="17" y="175"/>
                      </a:cubicBezTo>
                      <a:cubicBezTo>
                        <a:pt x="18" y="175"/>
                        <a:pt x="18" y="175"/>
                        <a:pt x="18" y="175"/>
                      </a:cubicBezTo>
                      <a:cubicBezTo>
                        <a:pt x="19" y="176"/>
                        <a:pt x="19" y="176"/>
                        <a:pt x="19" y="176"/>
                      </a:cubicBezTo>
                      <a:cubicBezTo>
                        <a:pt x="20" y="176"/>
                        <a:pt x="20" y="176"/>
                        <a:pt x="20" y="176"/>
                      </a:cubicBezTo>
                      <a:cubicBezTo>
                        <a:pt x="20" y="176"/>
                        <a:pt x="20" y="176"/>
                        <a:pt x="20" y="176"/>
                      </a:cubicBezTo>
                      <a:cubicBezTo>
                        <a:pt x="21" y="177"/>
                        <a:pt x="21" y="177"/>
                        <a:pt x="21" y="177"/>
                      </a:cubicBezTo>
                      <a:cubicBezTo>
                        <a:pt x="21" y="177"/>
                        <a:pt x="21" y="177"/>
                        <a:pt x="21" y="177"/>
                      </a:cubicBezTo>
                      <a:cubicBezTo>
                        <a:pt x="22" y="177"/>
                        <a:pt x="22" y="177"/>
                        <a:pt x="22" y="177"/>
                      </a:cubicBezTo>
                      <a:cubicBezTo>
                        <a:pt x="21" y="177"/>
                        <a:pt x="21" y="177"/>
                        <a:pt x="21" y="177"/>
                      </a:cubicBezTo>
                      <a:cubicBezTo>
                        <a:pt x="21" y="177"/>
                        <a:pt x="21" y="177"/>
                        <a:pt x="21" y="177"/>
                      </a:cubicBezTo>
                      <a:cubicBezTo>
                        <a:pt x="20" y="177"/>
                        <a:pt x="20" y="177"/>
                        <a:pt x="20" y="177"/>
                      </a:cubicBezTo>
                      <a:close/>
                      <a:moveTo>
                        <a:pt x="17" y="177"/>
                      </a:moveTo>
                      <a:cubicBezTo>
                        <a:pt x="17" y="177"/>
                        <a:pt x="17" y="178"/>
                        <a:pt x="17" y="178"/>
                      </a:cubicBezTo>
                      <a:cubicBezTo>
                        <a:pt x="16" y="178"/>
                        <a:pt x="16" y="178"/>
                        <a:pt x="16" y="178"/>
                      </a:cubicBezTo>
                      <a:cubicBezTo>
                        <a:pt x="17" y="177"/>
                        <a:pt x="17" y="177"/>
                        <a:pt x="17" y="177"/>
                      </a:cubicBezTo>
                      <a:close/>
                      <a:moveTo>
                        <a:pt x="23" y="181"/>
                      </a:moveTo>
                      <a:cubicBezTo>
                        <a:pt x="23" y="181"/>
                        <a:pt x="23" y="181"/>
                        <a:pt x="23" y="181"/>
                      </a:cubicBezTo>
                      <a:cubicBezTo>
                        <a:pt x="24" y="181"/>
                        <a:pt x="24" y="181"/>
                        <a:pt x="24" y="181"/>
                      </a:cubicBezTo>
                      <a:cubicBezTo>
                        <a:pt x="23" y="181"/>
                        <a:pt x="23" y="181"/>
                        <a:pt x="23" y="181"/>
                      </a:cubicBezTo>
                      <a:cubicBezTo>
                        <a:pt x="23" y="181"/>
                        <a:pt x="23" y="181"/>
                        <a:pt x="23" y="181"/>
                      </a:cubicBezTo>
                      <a:cubicBezTo>
                        <a:pt x="23" y="181"/>
                        <a:pt x="23" y="181"/>
                        <a:pt x="23" y="181"/>
                      </a:cubicBezTo>
                      <a:close/>
                      <a:moveTo>
                        <a:pt x="25" y="181"/>
                      </a:moveTo>
                      <a:cubicBezTo>
                        <a:pt x="25" y="182"/>
                        <a:pt x="25" y="182"/>
                        <a:pt x="25" y="182"/>
                      </a:cubicBezTo>
                      <a:cubicBezTo>
                        <a:pt x="24" y="181"/>
                        <a:pt x="24" y="181"/>
                        <a:pt x="24" y="181"/>
                      </a:cubicBezTo>
                      <a:cubicBezTo>
                        <a:pt x="24" y="181"/>
                        <a:pt x="24" y="181"/>
                        <a:pt x="24" y="181"/>
                      </a:cubicBezTo>
                      <a:cubicBezTo>
                        <a:pt x="23" y="180"/>
                        <a:pt x="23" y="180"/>
                        <a:pt x="23" y="180"/>
                      </a:cubicBezTo>
                      <a:cubicBezTo>
                        <a:pt x="22" y="180"/>
                        <a:pt x="22" y="180"/>
                        <a:pt x="22" y="180"/>
                      </a:cubicBezTo>
                      <a:cubicBezTo>
                        <a:pt x="22" y="180"/>
                        <a:pt x="22" y="180"/>
                        <a:pt x="22" y="180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0" y="179"/>
                        <a:pt x="20" y="179"/>
                        <a:pt x="20" y="179"/>
                      </a:cubicBezTo>
                      <a:cubicBezTo>
                        <a:pt x="20" y="179"/>
                        <a:pt x="20" y="179"/>
                        <a:pt x="20" y="179"/>
                      </a:cubicBezTo>
                      <a:cubicBezTo>
                        <a:pt x="19" y="178"/>
                        <a:pt x="19" y="178"/>
                        <a:pt x="19" y="178"/>
                      </a:cubicBezTo>
                      <a:cubicBezTo>
                        <a:pt x="19" y="178"/>
                        <a:pt x="19" y="178"/>
                        <a:pt x="19" y="178"/>
                      </a:cubicBezTo>
                      <a:cubicBezTo>
                        <a:pt x="19" y="177"/>
                        <a:pt x="19" y="177"/>
                        <a:pt x="19" y="177"/>
                      </a:cubicBezTo>
                      <a:cubicBezTo>
                        <a:pt x="20" y="177"/>
                        <a:pt x="20" y="177"/>
                        <a:pt x="20" y="177"/>
                      </a:cubicBezTo>
                      <a:cubicBezTo>
                        <a:pt x="20" y="178"/>
                        <a:pt x="20" y="178"/>
                        <a:pt x="20" y="178"/>
                      </a:cubicBezTo>
                      <a:cubicBezTo>
                        <a:pt x="21" y="178"/>
                        <a:pt x="21" y="178"/>
                        <a:pt x="21" y="178"/>
                      </a:cubicBezTo>
                      <a:cubicBezTo>
                        <a:pt x="22" y="178"/>
                        <a:pt x="22" y="178"/>
                        <a:pt x="22" y="178"/>
                      </a:cubicBezTo>
                      <a:cubicBezTo>
                        <a:pt x="22" y="178"/>
                        <a:pt x="22" y="178"/>
                        <a:pt x="22" y="178"/>
                      </a:cubicBezTo>
                      <a:cubicBezTo>
                        <a:pt x="24" y="178"/>
                        <a:pt x="24" y="178"/>
                        <a:pt x="24" y="178"/>
                      </a:cubicBezTo>
                      <a:cubicBezTo>
                        <a:pt x="24" y="179"/>
                        <a:pt x="24" y="179"/>
                        <a:pt x="24" y="179"/>
                      </a:cubicBezTo>
                      <a:cubicBezTo>
                        <a:pt x="24" y="179"/>
                        <a:pt x="24" y="179"/>
                        <a:pt x="24" y="179"/>
                      </a:cubicBezTo>
                      <a:cubicBezTo>
                        <a:pt x="25" y="179"/>
                        <a:pt x="25" y="179"/>
                        <a:pt x="25" y="17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26" y="180"/>
                        <a:pt x="26" y="180"/>
                        <a:pt x="26" y="180"/>
                      </a:cubicBezTo>
                      <a:cubicBezTo>
                        <a:pt x="26" y="180"/>
                        <a:pt x="26" y="180"/>
                        <a:pt x="26" y="180"/>
                      </a:cubicBezTo>
                      <a:cubicBezTo>
                        <a:pt x="25" y="180"/>
                        <a:pt x="25" y="180"/>
                        <a:pt x="25" y="180"/>
                      </a:cubicBezTo>
                      <a:cubicBezTo>
                        <a:pt x="26" y="180"/>
                        <a:pt x="26" y="180"/>
                        <a:pt x="26" y="180"/>
                      </a:cubicBezTo>
                      <a:cubicBezTo>
                        <a:pt x="26" y="180"/>
                        <a:pt x="26" y="180"/>
                        <a:pt x="26" y="180"/>
                      </a:cubicBezTo>
                      <a:cubicBezTo>
                        <a:pt x="25" y="181"/>
                        <a:pt x="25" y="181"/>
                        <a:pt x="25" y="181"/>
                      </a:cubicBezTo>
                      <a:cubicBezTo>
                        <a:pt x="25" y="181"/>
                        <a:pt x="25" y="181"/>
                        <a:pt x="25" y="181"/>
                      </a:cubicBezTo>
                      <a:close/>
                      <a:moveTo>
                        <a:pt x="26" y="181"/>
                      </a:moveTo>
                      <a:cubicBezTo>
                        <a:pt x="26" y="182"/>
                        <a:pt x="26" y="182"/>
                        <a:pt x="26" y="182"/>
                      </a:cubicBezTo>
                      <a:cubicBezTo>
                        <a:pt x="26" y="182"/>
                        <a:pt x="26" y="182"/>
                        <a:pt x="26" y="182"/>
                      </a:cubicBezTo>
                      <a:cubicBezTo>
                        <a:pt x="26" y="182"/>
                        <a:pt x="26" y="182"/>
                        <a:pt x="26" y="182"/>
                      </a:cubicBezTo>
                      <a:cubicBezTo>
                        <a:pt x="27" y="181"/>
                        <a:pt x="27" y="181"/>
                        <a:pt x="27" y="181"/>
                      </a:cubicBezTo>
                      <a:cubicBezTo>
                        <a:pt x="27" y="181"/>
                        <a:pt x="27" y="181"/>
                        <a:pt x="27" y="181"/>
                      </a:cubicBezTo>
                      <a:cubicBezTo>
                        <a:pt x="27" y="181"/>
                        <a:pt x="27" y="181"/>
                        <a:pt x="27" y="181"/>
                      </a:cubicBezTo>
                      <a:cubicBezTo>
                        <a:pt x="26" y="181"/>
                        <a:pt x="26" y="181"/>
                        <a:pt x="26" y="181"/>
                      </a:cubicBezTo>
                      <a:close/>
                      <a:moveTo>
                        <a:pt x="31" y="180"/>
                      </a:moveTo>
                      <a:cubicBezTo>
                        <a:pt x="31" y="181"/>
                        <a:pt x="31" y="181"/>
                        <a:pt x="31" y="181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29" y="182"/>
                        <a:pt x="29" y="182"/>
                        <a:pt x="29" y="182"/>
                      </a:cubicBezTo>
                      <a:cubicBezTo>
                        <a:pt x="29" y="181"/>
                        <a:pt x="29" y="181"/>
                        <a:pt x="29" y="181"/>
                      </a:cubicBezTo>
                      <a:cubicBezTo>
                        <a:pt x="28" y="181"/>
                        <a:pt x="28" y="181"/>
                        <a:pt x="28" y="181"/>
                      </a:cubicBezTo>
                      <a:cubicBezTo>
                        <a:pt x="28" y="181"/>
                        <a:pt x="28" y="181"/>
                        <a:pt x="28" y="181"/>
                      </a:cubicBezTo>
                      <a:cubicBezTo>
                        <a:pt x="27" y="181"/>
                        <a:pt x="27" y="181"/>
                        <a:pt x="27" y="181"/>
                      </a:cubicBezTo>
                      <a:cubicBezTo>
                        <a:pt x="27" y="181"/>
                        <a:pt x="27" y="181"/>
                        <a:pt x="27" y="181"/>
                      </a:cubicBezTo>
                      <a:cubicBezTo>
                        <a:pt x="27" y="180"/>
                        <a:pt x="27" y="180"/>
                        <a:pt x="27" y="180"/>
                      </a:cubicBezTo>
                      <a:cubicBezTo>
                        <a:pt x="28" y="180"/>
                        <a:pt x="28" y="180"/>
                        <a:pt x="28" y="180"/>
                      </a:cubicBezTo>
                      <a:cubicBezTo>
                        <a:pt x="28" y="180"/>
                        <a:pt x="28" y="180"/>
                        <a:pt x="28" y="180"/>
                      </a:cubicBezTo>
                      <a:cubicBezTo>
                        <a:pt x="30" y="180"/>
                        <a:pt x="30" y="180"/>
                        <a:pt x="30" y="180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30" y="180"/>
                        <a:pt x="30" y="180"/>
                        <a:pt x="30" y="180"/>
                      </a:cubicBezTo>
                      <a:cubicBezTo>
                        <a:pt x="31" y="180"/>
                        <a:pt x="31" y="180"/>
                        <a:pt x="31" y="180"/>
                      </a:cubicBezTo>
                      <a:cubicBezTo>
                        <a:pt x="31" y="180"/>
                        <a:pt x="31" y="180"/>
                        <a:pt x="31" y="180"/>
                      </a:cubicBezTo>
                      <a:close/>
                      <a:moveTo>
                        <a:pt x="34" y="180"/>
                      </a:moveTo>
                      <a:cubicBezTo>
                        <a:pt x="33" y="180"/>
                        <a:pt x="33" y="180"/>
                        <a:pt x="33" y="180"/>
                      </a:cubicBezTo>
                      <a:cubicBezTo>
                        <a:pt x="33" y="179"/>
                        <a:pt x="33" y="179"/>
                        <a:pt x="33" y="179"/>
                      </a:cubicBezTo>
                      <a:cubicBezTo>
                        <a:pt x="33" y="179"/>
                        <a:pt x="33" y="179"/>
                        <a:pt x="33" y="179"/>
                      </a:cubicBezTo>
                      <a:cubicBezTo>
                        <a:pt x="33" y="178"/>
                        <a:pt x="33" y="178"/>
                        <a:pt x="33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32" y="177"/>
                        <a:pt x="32" y="177"/>
                        <a:pt x="32" y="177"/>
                      </a:cubicBezTo>
                      <a:cubicBezTo>
                        <a:pt x="32" y="176"/>
                        <a:pt x="32" y="176"/>
                        <a:pt x="32" y="176"/>
                      </a:cubicBezTo>
                      <a:cubicBezTo>
                        <a:pt x="32" y="177"/>
                        <a:pt x="32" y="177"/>
                        <a:pt x="32" y="177"/>
                      </a:cubicBezTo>
                      <a:cubicBezTo>
                        <a:pt x="31" y="178"/>
                        <a:pt x="31" y="178"/>
                        <a:pt x="31" y="178"/>
                      </a:cubicBezTo>
                      <a:cubicBezTo>
                        <a:pt x="32" y="179"/>
                        <a:pt x="32" y="179"/>
                        <a:pt x="32" y="179"/>
                      </a:cubicBezTo>
                      <a:cubicBezTo>
                        <a:pt x="31" y="179"/>
                        <a:pt x="31" y="179"/>
                        <a:pt x="31" y="179"/>
                      </a:cubicBezTo>
                      <a:cubicBezTo>
                        <a:pt x="31" y="180"/>
                        <a:pt x="31" y="180"/>
                        <a:pt x="31" y="180"/>
                      </a:cubicBezTo>
                      <a:cubicBezTo>
                        <a:pt x="32" y="180"/>
                        <a:pt x="32" y="180"/>
                        <a:pt x="32" y="180"/>
                      </a:cubicBezTo>
                      <a:cubicBezTo>
                        <a:pt x="33" y="180"/>
                        <a:pt x="33" y="180"/>
                        <a:pt x="33" y="180"/>
                      </a:cubicBezTo>
                      <a:cubicBezTo>
                        <a:pt x="33" y="181"/>
                        <a:pt x="33" y="181"/>
                        <a:pt x="33" y="181"/>
                      </a:cubicBezTo>
                      <a:cubicBezTo>
                        <a:pt x="34" y="180"/>
                        <a:pt x="34" y="180"/>
                        <a:pt x="34" y="180"/>
                      </a:cubicBezTo>
                      <a:close/>
                      <a:moveTo>
                        <a:pt x="30" y="186"/>
                      </a:moveTo>
                      <a:cubicBezTo>
                        <a:pt x="31" y="186"/>
                        <a:pt x="31" y="186"/>
                        <a:pt x="31" y="186"/>
                      </a:cubicBezTo>
                      <a:cubicBezTo>
                        <a:pt x="31" y="186"/>
                        <a:pt x="31" y="186"/>
                        <a:pt x="31" y="186"/>
                      </a:cubicBezTo>
                      <a:cubicBezTo>
                        <a:pt x="31" y="187"/>
                        <a:pt x="31" y="187"/>
                        <a:pt x="31" y="187"/>
                      </a:cubicBezTo>
                      <a:cubicBezTo>
                        <a:pt x="30" y="186"/>
                        <a:pt x="30" y="186"/>
                        <a:pt x="30" y="186"/>
                      </a:cubicBezTo>
                      <a:close/>
                      <a:moveTo>
                        <a:pt x="31" y="185"/>
                      </a:moveTo>
                      <a:cubicBezTo>
                        <a:pt x="30" y="185"/>
                        <a:pt x="30" y="185"/>
                        <a:pt x="30" y="185"/>
                      </a:cubicBezTo>
                      <a:cubicBezTo>
                        <a:pt x="31" y="185"/>
                        <a:pt x="31" y="185"/>
                        <a:pt x="31" y="185"/>
                      </a:cubicBezTo>
                      <a:cubicBezTo>
                        <a:pt x="31" y="185"/>
                        <a:pt x="31" y="185"/>
                        <a:pt x="31" y="185"/>
                      </a:cubicBezTo>
                      <a:cubicBezTo>
                        <a:pt x="31" y="185"/>
                        <a:pt x="31" y="185"/>
                        <a:pt x="31" y="185"/>
                      </a:cubicBezTo>
                      <a:cubicBezTo>
                        <a:pt x="31" y="185"/>
                        <a:pt x="31" y="185"/>
                        <a:pt x="31" y="185"/>
                      </a:cubicBezTo>
                      <a:close/>
                      <a:moveTo>
                        <a:pt x="48" y="190"/>
                      </a:moveTo>
                      <a:cubicBezTo>
                        <a:pt x="48" y="189"/>
                        <a:pt x="48" y="189"/>
                        <a:pt x="48" y="189"/>
                      </a:cubicBezTo>
                      <a:cubicBezTo>
                        <a:pt x="48" y="189"/>
                        <a:pt x="48" y="189"/>
                        <a:pt x="48" y="189"/>
                      </a:cubicBezTo>
                      <a:cubicBezTo>
                        <a:pt x="48" y="188"/>
                        <a:pt x="48" y="188"/>
                        <a:pt x="48" y="188"/>
                      </a:cubicBezTo>
                      <a:cubicBezTo>
                        <a:pt x="48" y="188"/>
                        <a:pt x="48" y="188"/>
                        <a:pt x="48" y="188"/>
                      </a:cubicBezTo>
                      <a:cubicBezTo>
                        <a:pt x="49" y="189"/>
                        <a:pt x="49" y="189"/>
                        <a:pt x="49" y="189"/>
                      </a:cubicBezTo>
                      <a:cubicBezTo>
                        <a:pt x="49" y="190"/>
                        <a:pt x="49" y="190"/>
                        <a:pt x="49" y="190"/>
                      </a:cubicBezTo>
                      <a:cubicBezTo>
                        <a:pt x="48" y="190"/>
                        <a:pt x="48" y="190"/>
                        <a:pt x="48" y="190"/>
                      </a:cubicBezTo>
                      <a:close/>
                      <a:moveTo>
                        <a:pt x="37" y="186"/>
                      </a:moveTo>
                      <a:cubicBezTo>
                        <a:pt x="38" y="185"/>
                        <a:pt x="38" y="185"/>
                        <a:pt x="38" y="185"/>
                      </a:cubicBezTo>
                      <a:cubicBezTo>
                        <a:pt x="38" y="185"/>
                        <a:pt x="38" y="185"/>
                        <a:pt x="38" y="185"/>
                      </a:cubicBezTo>
                      <a:cubicBezTo>
                        <a:pt x="39" y="185"/>
                        <a:pt x="39" y="185"/>
                        <a:pt x="39" y="185"/>
                      </a:cubicBezTo>
                      <a:cubicBezTo>
                        <a:pt x="40" y="185"/>
                        <a:pt x="40" y="185"/>
                        <a:pt x="40" y="185"/>
                      </a:cubicBezTo>
                      <a:cubicBezTo>
                        <a:pt x="42" y="185"/>
                        <a:pt x="42" y="185"/>
                        <a:pt x="42" y="185"/>
                      </a:cubicBezTo>
                      <a:cubicBezTo>
                        <a:pt x="43" y="184"/>
                        <a:pt x="43" y="184"/>
                        <a:pt x="43" y="184"/>
                      </a:cubicBezTo>
                      <a:cubicBezTo>
                        <a:pt x="45" y="185"/>
                        <a:pt x="45" y="185"/>
                        <a:pt x="45" y="185"/>
                      </a:cubicBezTo>
                      <a:cubicBezTo>
                        <a:pt x="46" y="185"/>
                        <a:pt x="46" y="185"/>
                        <a:pt x="46" y="185"/>
                      </a:cubicBezTo>
                      <a:cubicBezTo>
                        <a:pt x="47" y="184"/>
                        <a:pt x="47" y="184"/>
                        <a:pt x="47" y="184"/>
                      </a:cubicBezTo>
                      <a:cubicBezTo>
                        <a:pt x="48" y="185"/>
                        <a:pt x="48" y="185"/>
                        <a:pt x="48" y="185"/>
                      </a:cubicBezTo>
                      <a:cubicBezTo>
                        <a:pt x="48" y="185"/>
                        <a:pt x="48" y="185"/>
                        <a:pt x="48" y="185"/>
                      </a:cubicBezTo>
                      <a:cubicBezTo>
                        <a:pt x="48" y="186"/>
                        <a:pt x="48" y="186"/>
                        <a:pt x="48" y="186"/>
                      </a:cubicBezTo>
                      <a:cubicBezTo>
                        <a:pt x="48" y="186"/>
                        <a:pt x="48" y="186"/>
                        <a:pt x="48" y="186"/>
                      </a:cubicBezTo>
                      <a:cubicBezTo>
                        <a:pt x="47" y="187"/>
                        <a:pt x="47" y="187"/>
                        <a:pt x="47" y="187"/>
                      </a:cubicBezTo>
                      <a:cubicBezTo>
                        <a:pt x="47" y="186"/>
                        <a:pt x="47" y="186"/>
                        <a:pt x="47" y="186"/>
                      </a:cubicBezTo>
                      <a:cubicBezTo>
                        <a:pt x="46" y="186"/>
                        <a:pt x="46" y="186"/>
                        <a:pt x="46" y="186"/>
                      </a:cubicBezTo>
                      <a:cubicBezTo>
                        <a:pt x="45" y="186"/>
                        <a:pt x="45" y="186"/>
                        <a:pt x="45" y="186"/>
                      </a:cubicBezTo>
                      <a:cubicBezTo>
                        <a:pt x="44" y="186"/>
                        <a:pt x="44" y="186"/>
                        <a:pt x="44" y="186"/>
                      </a:cubicBezTo>
                      <a:cubicBezTo>
                        <a:pt x="44" y="186"/>
                        <a:pt x="44" y="186"/>
                        <a:pt x="44" y="186"/>
                      </a:cubicBezTo>
                      <a:cubicBezTo>
                        <a:pt x="44" y="185"/>
                        <a:pt x="44" y="185"/>
                        <a:pt x="44" y="185"/>
                      </a:cubicBezTo>
                      <a:cubicBezTo>
                        <a:pt x="43" y="185"/>
                        <a:pt x="43" y="185"/>
                        <a:pt x="43" y="185"/>
                      </a:cubicBezTo>
                      <a:cubicBezTo>
                        <a:pt x="42" y="186"/>
                        <a:pt x="42" y="186"/>
                        <a:pt x="42" y="186"/>
                      </a:cubicBezTo>
                      <a:cubicBezTo>
                        <a:pt x="42" y="186"/>
                        <a:pt x="42" y="186"/>
                        <a:pt x="42" y="186"/>
                      </a:cubicBezTo>
                      <a:cubicBezTo>
                        <a:pt x="41" y="186"/>
                        <a:pt x="41" y="186"/>
                        <a:pt x="41" y="186"/>
                      </a:cubicBezTo>
                      <a:cubicBezTo>
                        <a:pt x="42" y="187"/>
                        <a:pt x="42" y="187"/>
                        <a:pt x="42" y="187"/>
                      </a:cubicBezTo>
                      <a:cubicBezTo>
                        <a:pt x="42" y="186"/>
                        <a:pt x="42" y="186"/>
                        <a:pt x="42" y="186"/>
                      </a:cubicBezTo>
                      <a:cubicBezTo>
                        <a:pt x="43" y="187"/>
                        <a:pt x="43" y="187"/>
                        <a:pt x="43" y="187"/>
                      </a:cubicBezTo>
                      <a:cubicBezTo>
                        <a:pt x="43" y="187"/>
                        <a:pt x="43" y="187"/>
                        <a:pt x="43" y="187"/>
                      </a:cubicBezTo>
                      <a:cubicBezTo>
                        <a:pt x="43" y="187"/>
                        <a:pt x="43" y="187"/>
                        <a:pt x="43" y="187"/>
                      </a:cubicBezTo>
                      <a:cubicBezTo>
                        <a:pt x="44" y="188"/>
                        <a:pt x="44" y="188"/>
                        <a:pt x="44" y="188"/>
                      </a:cubicBezTo>
                      <a:cubicBezTo>
                        <a:pt x="45" y="188"/>
                        <a:pt x="45" y="188"/>
                        <a:pt x="45" y="188"/>
                      </a:cubicBezTo>
                      <a:cubicBezTo>
                        <a:pt x="45" y="189"/>
                        <a:pt x="45" y="189"/>
                        <a:pt x="45" y="189"/>
                      </a:cubicBezTo>
                      <a:cubicBezTo>
                        <a:pt x="44" y="189"/>
                        <a:pt x="44" y="189"/>
                        <a:pt x="44" y="189"/>
                      </a:cubicBezTo>
                      <a:cubicBezTo>
                        <a:pt x="43" y="188"/>
                        <a:pt x="43" y="188"/>
                        <a:pt x="43" y="188"/>
                      </a:cubicBezTo>
                      <a:cubicBezTo>
                        <a:pt x="43" y="188"/>
                        <a:pt x="43" y="188"/>
                        <a:pt x="43" y="188"/>
                      </a:cubicBezTo>
                      <a:cubicBezTo>
                        <a:pt x="42" y="188"/>
                        <a:pt x="42" y="188"/>
                        <a:pt x="42" y="188"/>
                      </a:cubicBezTo>
                      <a:cubicBezTo>
                        <a:pt x="41" y="188"/>
                        <a:pt x="41" y="188"/>
                        <a:pt x="41" y="188"/>
                      </a:cubicBezTo>
                      <a:cubicBezTo>
                        <a:pt x="41" y="187"/>
                        <a:pt x="41" y="187"/>
                        <a:pt x="41" y="187"/>
                      </a:cubicBezTo>
                      <a:cubicBezTo>
                        <a:pt x="40" y="187"/>
                        <a:pt x="40" y="187"/>
                        <a:pt x="40" y="187"/>
                      </a:cubicBezTo>
                      <a:cubicBezTo>
                        <a:pt x="40" y="188"/>
                        <a:pt x="40" y="188"/>
                        <a:pt x="40" y="188"/>
                      </a:cubicBezTo>
                      <a:cubicBezTo>
                        <a:pt x="41" y="188"/>
                        <a:pt x="41" y="188"/>
                        <a:pt x="41" y="188"/>
                      </a:cubicBezTo>
                      <a:cubicBezTo>
                        <a:pt x="41" y="189"/>
                        <a:pt x="41" y="189"/>
                        <a:pt x="41" y="189"/>
                      </a:cubicBezTo>
                      <a:cubicBezTo>
                        <a:pt x="40" y="189"/>
                        <a:pt x="40" y="189"/>
                        <a:pt x="40" y="189"/>
                      </a:cubicBezTo>
                      <a:cubicBezTo>
                        <a:pt x="39" y="188"/>
                        <a:pt x="39" y="188"/>
                        <a:pt x="39" y="188"/>
                      </a:cubicBezTo>
                      <a:cubicBezTo>
                        <a:pt x="39" y="188"/>
                        <a:pt x="39" y="188"/>
                        <a:pt x="39" y="188"/>
                      </a:cubicBezTo>
                      <a:cubicBezTo>
                        <a:pt x="38" y="188"/>
                        <a:pt x="38" y="188"/>
                        <a:pt x="38" y="188"/>
                      </a:cubicBezTo>
                      <a:cubicBezTo>
                        <a:pt x="38" y="188"/>
                        <a:pt x="38" y="188"/>
                        <a:pt x="38" y="188"/>
                      </a:cubicBezTo>
                      <a:cubicBezTo>
                        <a:pt x="38" y="187"/>
                        <a:pt x="38" y="187"/>
                        <a:pt x="38" y="187"/>
                      </a:cubicBezTo>
                      <a:cubicBezTo>
                        <a:pt x="37" y="188"/>
                        <a:pt x="37" y="188"/>
                        <a:pt x="37" y="188"/>
                      </a:cubicBezTo>
                      <a:cubicBezTo>
                        <a:pt x="37" y="187"/>
                        <a:pt x="37" y="187"/>
                        <a:pt x="37" y="187"/>
                      </a:cubicBezTo>
                      <a:cubicBezTo>
                        <a:pt x="37" y="187"/>
                        <a:pt x="37" y="187"/>
                        <a:pt x="37" y="187"/>
                      </a:cubicBezTo>
                      <a:cubicBezTo>
                        <a:pt x="37" y="187"/>
                        <a:pt x="37" y="187"/>
                        <a:pt x="37" y="187"/>
                      </a:cubicBezTo>
                      <a:cubicBezTo>
                        <a:pt x="39" y="186"/>
                        <a:pt x="39" y="186"/>
                        <a:pt x="39" y="186"/>
                      </a:cubicBezTo>
                      <a:cubicBezTo>
                        <a:pt x="38" y="186"/>
                        <a:pt x="38" y="186"/>
                        <a:pt x="38" y="186"/>
                      </a:cubicBezTo>
                      <a:cubicBezTo>
                        <a:pt x="38" y="186"/>
                        <a:pt x="38" y="186"/>
                        <a:pt x="38" y="186"/>
                      </a:cubicBezTo>
                      <a:lnTo>
                        <a:pt x="37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9" name="Rectangle 190">
                  <a:extLst>
                    <a:ext uri="{FF2B5EF4-FFF2-40B4-BE49-F238E27FC236}">
                      <a16:creationId xmlns:a16="http://schemas.microsoft.com/office/drawing/2014/main" id="{9961F3CF-7E35-E441-886F-7CC7355E6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2529" y="2846591"/>
                  <a:ext cx="1287" cy="514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0" name="Freeform 191">
                  <a:extLst>
                    <a:ext uri="{FF2B5EF4-FFF2-40B4-BE49-F238E27FC236}">
                      <a16:creationId xmlns:a16="http://schemas.microsoft.com/office/drawing/2014/main" id="{F93EAC5D-CE45-1D4D-A15B-769196ED0C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11537" y="2851738"/>
                  <a:ext cx="14153" cy="14153"/>
                </a:xfrm>
                <a:custGeom>
                  <a:avLst/>
                  <a:gdLst>
                    <a:gd name="T0" fmla="*/ 11 w 11"/>
                    <a:gd name="T1" fmla="*/ 11 h 11"/>
                    <a:gd name="T2" fmla="*/ 7 w 11"/>
                    <a:gd name="T3" fmla="*/ 11 h 11"/>
                    <a:gd name="T4" fmla="*/ 7 w 11"/>
                    <a:gd name="T5" fmla="*/ 11 h 11"/>
                    <a:gd name="T6" fmla="*/ 11 w 11"/>
                    <a:gd name="T7" fmla="*/ 11 h 11"/>
                    <a:gd name="T8" fmla="*/ 11 w 11"/>
                    <a:gd name="T9" fmla="*/ 11 h 11"/>
                    <a:gd name="T10" fmla="*/ 7 w 11"/>
                    <a:gd name="T11" fmla="*/ 0 h 11"/>
                    <a:gd name="T12" fmla="*/ 4 w 11"/>
                    <a:gd name="T13" fmla="*/ 4 h 11"/>
                    <a:gd name="T14" fmla="*/ 7 w 11"/>
                    <a:gd name="T15" fmla="*/ 4 h 11"/>
                    <a:gd name="T16" fmla="*/ 11 w 11"/>
                    <a:gd name="T17" fmla="*/ 8 h 11"/>
                    <a:gd name="T18" fmla="*/ 7 w 11"/>
                    <a:gd name="T19" fmla="*/ 0 h 11"/>
                    <a:gd name="T20" fmla="*/ 7 w 11"/>
                    <a:gd name="T21" fmla="*/ 0 h 11"/>
                    <a:gd name="T22" fmla="*/ 0 w 11"/>
                    <a:gd name="T23" fmla="*/ 4 h 11"/>
                    <a:gd name="T24" fmla="*/ 4 w 11"/>
                    <a:gd name="T25" fmla="*/ 8 h 11"/>
                    <a:gd name="T26" fmla="*/ 4 w 11"/>
                    <a:gd name="T27" fmla="*/ 11 h 11"/>
                    <a:gd name="T28" fmla="*/ 0 w 11"/>
                    <a:gd name="T29" fmla="*/ 4 h 11"/>
                    <a:gd name="T30" fmla="*/ 0 w 11"/>
                    <a:gd name="T31" fmla="*/ 4 h 11"/>
                    <a:gd name="T32" fmla="*/ 0 w 11"/>
                    <a:gd name="T3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" h="11">
                      <a:moveTo>
                        <a:pt x="11" y="11"/>
                      </a:move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11" y="11"/>
                      </a:lnTo>
                      <a:lnTo>
                        <a:pt x="11" y="11"/>
                      </a:lnTo>
                      <a:close/>
                      <a:moveTo>
                        <a:pt x="7" y="0"/>
                      </a:moveTo>
                      <a:lnTo>
                        <a:pt x="4" y="4"/>
                      </a:lnTo>
                      <a:lnTo>
                        <a:pt x="7" y="4"/>
                      </a:lnTo>
                      <a:lnTo>
                        <a:pt x="11" y="8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  <a:moveTo>
                        <a:pt x="0" y="4"/>
                      </a:moveTo>
                      <a:lnTo>
                        <a:pt x="4" y="8"/>
                      </a:lnTo>
                      <a:lnTo>
                        <a:pt x="4" y="1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1" name="Freeform 192">
                  <a:extLst>
                    <a:ext uri="{FF2B5EF4-FFF2-40B4-BE49-F238E27FC236}">
                      <a16:creationId xmlns:a16="http://schemas.microsoft.com/office/drawing/2014/main" id="{92B655BF-3238-8740-A56A-359EC7981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6684" y="2871037"/>
                  <a:ext cx="3860" cy="9007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2 h 2"/>
                    <a:gd name="T6" fmla="*/ 0 w 1"/>
                    <a:gd name="T7" fmla="*/ 2 h 2"/>
                    <a:gd name="T8" fmla="*/ 0 w 1"/>
                    <a:gd name="T9" fmla="*/ 1 h 2"/>
                    <a:gd name="T10" fmla="*/ 0 w 1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2" name="Freeform 193">
                  <a:extLst>
                    <a:ext uri="{FF2B5EF4-FFF2-40B4-BE49-F238E27FC236}">
                      <a16:creationId xmlns:a16="http://schemas.microsoft.com/office/drawing/2014/main" id="{BC45B626-4425-2A4E-B452-C3E01986F5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16683" y="2885191"/>
                  <a:ext cx="14153" cy="28306"/>
                </a:xfrm>
                <a:custGeom>
                  <a:avLst/>
                  <a:gdLst>
                    <a:gd name="T0" fmla="*/ 7 w 11"/>
                    <a:gd name="T1" fmla="*/ 15 h 22"/>
                    <a:gd name="T2" fmla="*/ 3 w 11"/>
                    <a:gd name="T3" fmla="*/ 19 h 22"/>
                    <a:gd name="T4" fmla="*/ 3 w 11"/>
                    <a:gd name="T5" fmla="*/ 22 h 22"/>
                    <a:gd name="T6" fmla="*/ 7 w 11"/>
                    <a:gd name="T7" fmla="*/ 22 h 22"/>
                    <a:gd name="T8" fmla="*/ 11 w 11"/>
                    <a:gd name="T9" fmla="*/ 19 h 22"/>
                    <a:gd name="T10" fmla="*/ 7 w 11"/>
                    <a:gd name="T11" fmla="*/ 15 h 22"/>
                    <a:gd name="T12" fmla="*/ 7 w 11"/>
                    <a:gd name="T13" fmla="*/ 15 h 22"/>
                    <a:gd name="T14" fmla="*/ 0 w 11"/>
                    <a:gd name="T15" fmla="*/ 0 h 22"/>
                    <a:gd name="T16" fmla="*/ 7 w 11"/>
                    <a:gd name="T17" fmla="*/ 4 h 22"/>
                    <a:gd name="T18" fmla="*/ 11 w 11"/>
                    <a:gd name="T19" fmla="*/ 8 h 22"/>
                    <a:gd name="T20" fmla="*/ 11 w 11"/>
                    <a:gd name="T21" fmla="*/ 11 h 22"/>
                    <a:gd name="T22" fmla="*/ 7 w 11"/>
                    <a:gd name="T23" fmla="*/ 8 h 22"/>
                    <a:gd name="T24" fmla="*/ 3 w 11"/>
                    <a:gd name="T25" fmla="*/ 8 h 22"/>
                    <a:gd name="T26" fmla="*/ 3 w 11"/>
                    <a:gd name="T27" fmla="*/ 8 h 22"/>
                    <a:gd name="T28" fmla="*/ 0 w 11"/>
                    <a:gd name="T29" fmla="*/ 4 h 22"/>
                    <a:gd name="T30" fmla="*/ 0 w 11"/>
                    <a:gd name="T3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" h="22">
                      <a:moveTo>
                        <a:pt x="7" y="15"/>
                      </a:moveTo>
                      <a:lnTo>
                        <a:pt x="3" y="19"/>
                      </a:lnTo>
                      <a:lnTo>
                        <a:pt x="3" y="22"/>
                      </a:lnTo>
                      <a:lnTo>
                        <a:pt x="7" y="22"/>
                      </a:lnTo>
                      <a:lnTo>
                        <a:pt x="11" y="19"/>
                      </a:lnTo>
                      <a:lnTo>
                        <a:pt x="7" y="15"/>
                      </a:lnTo>
                      <a:lnTo>
                        <a:pt x="7" y="15"/>
                      </a:lnTo>
                      <a:close/>
                      <a:moveTo>
                        <a:pt x="0" y="0"/>
                      </a:moveTo>
                      <a:lnTo>
                        <a:pt x="7" y="4"/>
                      </a:lnTo>
                      <a:lnTo>
                        <a:pt x="11" y="8"/>
                      </a:lnTo>
                      <a:lnTo>
                        <a:pt x="11" y="11"/>
                      </a:lnTo>
                      <a:lnTo>
                        <a:pt x="7" y="8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3" name="Freeform 194">
                  <a:extLst>
                    <a:ext uri="{FF2B5EF4-FFF2-40B4-BE49-F238E27FC236}">
                      <a16:creationId xmlns:a16="http://schemas.microsoft.com/office/drawing/2014/main" id="{D2BB1016-0C1A-B940-B815-6BD10787E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994" y="2918643"/>
                  <a:ext cx="5147" cy="5147"/>
                </a:xfrm>
                <a:custGeom>
                  <a:avLst/>
                  <a:gdLst>
                    <a:gd name="T0" fmla="*/ 4 w 4"/>
                    <a:gd name="T1" fmla="*/ 0 h 4"/>
                    <a:gd name="T2" fmla="*/ 0 w 4"/>
                    <a:gd name="T3" fmla="*/ 0 h 4"/>
                    <a:gd name="T4" fmla="*/ 0 w 4"/>
                    <a:gd name="T5" fmla="*/ 4 h 4"/>
                    <a:gd name="T6" fmla="*/ 4 w 4"/>
                    <a:gd name="T7" fmla="*/ 4 h 4"/>
                    <a:gd name="T8" fmla="*/ 4 w 4"/>
                    <a:gd name="T9" fmla="*/ 0 h 4"/>
                    <a:gd name="T10" fmla="*/ 4 w 4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4" name="Freeform 195">
                  <a:extLst>
                    <a:ext uri="{FF2B5EF4-FFF2-40B4-BE49-F238E27FC236}">
                      <a16:creationId xmlns:a16="http://schemas.microsoft.com/office/drawing/2014/main" id="{16401D94-5AC5-574F-96C7-F94E89253FA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06390" y="2913497"/>
                  <a:ext cx="14153" cy="29593"/>
                </a:xfrm>
                <a:custGeom>
                  <a:avLst/>
                  <a:gdLst>
                    <a:gd name="T0" fmla="*/ 2 w 3"/>
                    <a:gd name="T1" fmla="*/ 6 h 6"/>
                    <a:gd name="T2" fmla="*/ 2 w 3"/>
                    <a:gd name="T3" fmla="*/ 5 h 6"/>
                    <a:gd name="T4" fmla="*/ 1 w 3"/>
                    <a:gd name="T5" fmla="*/ 5 h 6"/>
                    <a:gd name="T6" fmla="*/ 0 w 3"/>
                    <a:gd name="T7" fmla="*/ 6 h 6"/>
                    <a:gd name="T8" fmla="*/ 1 w 3"/>
                    <a:gd name="T9" fmla="*/ 6 h 6"/>
                    <a:gd name="T10" fmla="*/ 2 w 3"/>
                    <a:gd name="T11" fmla="*/ 6 h 6"/>
                    <a:gd name="T12" fmla="*/ 2 w 3"/>
                    <a:gd name="T13" fmla="*/ 4 h 6"/>
                    <a:gd name="T14" fmla="*/ 3 w 3"/>
                    <a:gd name="T15" fmla="*/ 5 h 6"/>
                    <a:gd name="T16" fmla="*/ 2 w 3"/>
                    <a:gd name="T17" fmla="*/ 5 h 6"/>
                    <a:gd name="T18" fmla="*/ 2 w 3"/>
                    <a:gd name="T19" fmla="*/ 4 h 6"/>
                    <a:gd name="T20" fmla="*/ 3 w 3"/>
                    <a:gd name="T21" fmla="*/ 0 h 6"/>
                    <a:gd name="T22" fmla="*/ 3 w 3"/>
                    <a:gd name="T23" fmla="*/ 1 h 6"/>
                    <a:gd name="T24" fmla="*/ 3 w 3"/>
                    <a:gd name="T25" fmla="*/ 2 h 6"/>
                    <a:gd name="T26" fmla="*/ 3 w 3"/>
                    <a:gd name="T2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" h="6">
                      <a:moveTo>
                        <a:pt x="2" y="6"/>
                      </a:move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lose/>
                      <a:moveTo>
                        <a:pt x="2" y="4"/>
                      </a:move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4"/>
                        <a:pt x="2" y="4"/>
                      </a:cubicBezTo>
                      <a:close/>
                      <a:moveTo>
                        <a:pt x="3" y="0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5" name="Freeform 196">
                  <a:extLst>
                    <a:ext uri="{FF2B5EF4-FFF2-40B4-BE49-F238E27FC236}">
                      <a16:creationId xmlns:a16="http://schemas.microsoft.com/office/drawing/2014/main" id="{B2877F5E-BBDE-0E40-B73E-9824E14E37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02530" y="2961102"/>
                  <a:ext cx="28306" cy="24446"/>
                </a:xfrm>
                <a:custGeom>
                  <a:avLst/>
                  <a:gdLst>
                    <a:gd name="T0" fmla="*/ 18 w 22"/>
                    <a:gd name="T1" fmla="*/ 0 h 19"/>
                    <a:gd name="T2" fmla="*/ 22 w 22"/>
                    <a:gd name="T3" fmla="*/ 0 h 19"/>
                    <a:gd name="T4" fmla="*/ 22 w 22"/>
                    <a:gd name="T5" fmla="*/ 0 h 19"/>
                    <a:gd name="T6" fmla="*/ 18 w 22"/>
                    <a:gd name="T7" fmla="*/ 0 h 19"/>
                    <a:gd name="T8" fmla="*/ 18 w 22"/>
                    <a:gd name="T9" fmla="*/ 0 h 19"/>
                    <a:gd name="T10" fmla="*/ 18 w 22"/>
                    <a:gd name="T11" fmla="*/ 4 h 19"/>
                    <a:gd name="T12" fmla="*/ 11 w 22"/>
                    <a:gd name="T13" fmla="*/ 4 h 19"/>
                    <a:gd name="T14" fmla="*/ 11 w 22"/>
                    <a:gd name="T15" fmla="*/ 4 h 19"/>
                    <a:gd name="T16" fmla="*/ 7 w 22"/>
                    <a:gd name="T17" fmla="*/ 4 h 19"/>
                    <a:gd name="T18" fmla="*/ 3 w 22"/>
                    <a:gd name="T19" fmla="*/ 8 h 19"/>
                    <a:gd name="T20" fmla="*/ 7 w 22"/>
                    <a:gd name="T21" fmla="*/ 8 h 19"/>
                    <a:gd name="T22" fmla="*/ 7 w 22"/>
                    <a:gd name="T23" fmla="*/ 12 h 19"/>
                    <a:gd name="T24" fmla="*/ 3 w 22"/>
                    <a:gd name="T25" fmla="*/ 15 h 19"/>
                    <a:gd name="T26" fmla="*/ 0 w 22"/>
                    <a:gd name="T27" fmla="*/ 15 h 19"/>
                    <a:gd name="T28" fmla="*/ 7 w 22"/>
                    <a:gd name="T29" fmla="*/ 19 h 19"/>
                    <a:gd name="T30" fmla="*/ 14 w 22"/>
                    <a:gd name="T31" fmla="*/ 15 h 19"/>
                    <a:gd name="T32" fmla="*/ 18 w 22"/>
                    <a:gd name="T33" fmla="*/ 15 h 19"/>
                    <a:gd name="T34" fmla="*/ 18 w 22"/>
                    <a:gd name="T35" fmla="*/ 12 h 19"/>
                    <a:gd name="T36" fmla="*/ 14 w 22"/>
                    <a:gd name="T37" fmla="*/ 8 h 19"/>
                    <a:gd name="T38" fmla="*/ 18 w 22"/>
                    <a:gd name="T39" fmla="*/ 4 h 19"/>
                    <a:gd name="T40" fmla="*/ 18 w 22"/>
                    <a:gd name="T41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2" h="19">
                      <a:moveTo>
                        <a:pt x="18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  <a:moveTo>
                        <a:pt x="18" y="4"/>
                      </a:move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7" y="4"/>
                      </a:lnTo>
                      <a:lnTo>
                        <a:pt x="3" y="8"/>
                      </a:lnTo>
                      <a:lnTo>
                        <a:pt x="7" y="8"/>
                      </a:lnTo>
                      <a:lnTo>
                        <a:pt x="7" y="12"/>
                      </a:lnTo>
                      <a:lnTo>
                        <a:pt x="3" y="15"/>
                      </a:lnTo>
                      <a:lnTo>
                        <a:pt x="0" y="15"/>
                      </a:lnTo>
                      <a:lnTo>
                        <a:pt x="7" y="19"/>
                      </a:lnTo>
                      <a:lnTo>
                        <a:pt x="14" y="15"/>
                      </a:lnTo>
                      <a:lnTo>
                        <a:pt x="18" y="15"/>
                      </a:lnTo>
                      <a:lnTo>
                        <a:pt x="18" y="12"/>
                      </a:lnTo>
                      <a:lnTo>
                        <a:pt x="14" y="8"/>
                      </a:lnTo>
                      <a:lnTo>
                        <a:pt x="18" y="4"/>
                      </a:lnTo>
                      <a:lnTo>
                        <a:pt x="18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6" name="Rectangle 197">
                  <a:extLst>
                    <a:ext uri="{FF2B5EF4-FFF2-40B4-BE49-F238E27FC236}">
                      <a16:creationId xmlns:a16="http://schemas.microsoft.com/office/drawing/2014/main" id="{F9167DB5-B8FA-A947-8E87-0272E03DB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7" name="Rectangle 198">
                  <a:extLst>
                    <a:ext uri="{FF2B5EF4-FFF2-40B4-BE49-F238E27FC236}">
                      <a16:creationId xmlns:a16="http://schemas.microsoft.com/office/drawing/2014/main" id="{EFBF68CF-8B0C-1F40-97D7-F37C9F7D74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8" name="Rectangle 199">
                  <a:extLst>
                    <a:ext uri="{FF2B5EF4-FFF2-40B4-BE49-F238E27FC236}">
                      <a16:creationId xmlns:a16="http://schemas.microsoft.com/office/drawing/2014/main" id="{7557B0FA-6628-AE4C-97E6-9FC2A436B6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9" name="Rectangle 200">
                  <a:extLst>
                    <a:ext uri="{FF2B5EF4-FFF2-40B4-BE49-F238E27FC236}">
                      <a16:creationId xmlns:a16="http://schemas.microsoft.com/office/drawing/2014/main" id="{7128C3C3-7346-3741-B8D3-91AF7A805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0" name="Rectangle 201">
                  <a:extLst>
                    <a:ext uri="{FF2B5EF4-FFF2-40B4-BE49-F238E27FC236}">
                      <a16:creationId xmlns:a16="http://schemas.microsoft.com/office/drawing/2014/main" id="{87334AD1-89EE-8A4D-A124-9BA2AF94AE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1" name="Rectangle 202">
                  <a:extLst>
                    <a:ext uri="{FF2B5EF4-FFF2-40B4-BE49-F238E27FC236}">
                      <a16:creationId xmlns:a16="http://schemas.microsoft.com/office/drawing/2014/main" id="{58EC64CE-E0EC-F341-9ED6-DDBF79654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2" name="Rectangle 203">
                  <a:extLst>
                    <a:ext uri="{FF2B5EF4-FFF2-40B4-BE49-F238E27FC236}">
                      <a16:creationId xmlns:a16="http://schemas.microsoft.com/office/drawing/2014/main" id="{C2439316-3E84-534D-ABEE-2FA8B2AE5A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3" name="Rectangle 204">
                  <a:extLst>
                    <a:ext uri="{FF2B5EF4-FFF2-40B4-BE49-F238E27FC236}">
                      <a16:creationId xmlns:a16="http://schemas.microsoft.com/office/drawing/2014/main" id="{3DF46213-C190-DA4C-8115-83C553EE9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4" name="Rectangle 206">
                  <a:extLst>
                    <a:ext uri="{FF2B5EF4-FFF2-40B4-BE49-F238E27FC236}">
                      <a16:creationId xmlns:a16="http://schemas.microsoft.com/office/drawing/2014/main" id="{5D9F1BF6-9934-7641-8B49-300EB86A0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5" name="Rectangle 207">
                  <a:extLst>
                    <a:ext uri="{FF2B5EF4-FFF2-40B4-BE49-F238E27FC236}">
                      <a16:creationId xmlns:a16="http://schemas.microsoft.com/office/drawing/2014/main" id="{6C43B47A-2662-9A4F-A981-7FE3857DA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6" name="Rectangle 208">
                  <a:extLst>
                    <a:ext uri="{FF2B5EF4-FFF2-40B4-BE49-F238E27FC236}">
                      <a16:creationId xmlns:a16="http://schemas.microsoft.com/office/drawing/2014/main" id="{5722F31B-0218-9B40-9449-9C18DB3097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7" name="Rectangle 209">
                  <a:extLst>
                    <a:ext uri="{FF2B5EF4-FFF2-40B4-BE49-F238E27FC236}">
                      <a16:creationId xmlns:a16="http://schemas.microsoft.com/office/drawing/2014/main" id="{7F8649C0-F154-E44A-8422-BC3D24F7A2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8" name="Rectangle 210">
                  <a:extLst>
                    <a:ext uri="{FF2B5EF4-FFF2-40B4-BE49-F238E27FC236}">
                      <a16:creationId xmlns:a16="http://schemas.microsoft.com/office/drawing/2014/main" id="{D86F4370-A97C-384B-905F-C198031476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9" name="Rectangle 211">
                  <a:extLst>
                    <a:ext uri="{FF2B5EF4-FFF2-40B4-BE49-F238E27FC236}">
                      <a16:creationId xmlns:a16="http://schemas.microsoft.com/office/drawing/2014/main" id="{47DB00C3-8E41-5E40-8750-C593E7AF4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0" name="Rectangle 212">
                  <a:extLst>
                    <a:ext uri="{FF2B5EF4-FFF2-40B4-BE49-F238E27FC236}">
                      <a16:creationId xmlns:a16="http://schemas.microsoft.com/office/drawing/2014/main" id="{0DF52633-BAF3-684A-874E-E617B632E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1" name="Rectangle 213">
                  <a:extLst>
                    <a:ext uri="{FF2B5EF4-FFF2-40B4-BE49-F238E27FC236}">
                      <a16:creationId xmlns:a16="http://schemas.microsoft.com/office/drawing/2014/main" id="{6776A866-1011-7248-8B86-9D8A17153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2" name="Rectangle 214">
                  <a:extLst>
                    <a:ext uri="{FF2B5EF4-FFF2-40B4-BE49-F238E27FC236}">
                      <a16:creationId xmlns:a16="http://schemas.microsoft.com/office/drawing/2014/main" id="{83B5BCCA-3717-184A-813C-94EF6E1D5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3" name="Rectangle 215">
                  <a:extLst>
                    <a:ext uri="{FF2B5EF4-FFF2-40B4-BE49-F238E27FC236}">
                      <a16:creationId xmlns:a16="http://schemas.microsoft.com/office/drawing/2014/main" id="{9478606C-2741-494C-B1FB-C1980E400E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4" name="Rectangle 216">
                  <a:extLst>
                    <a:ext uri="{FF2B5EF4-FFF2-40B4-BE49-F238E27FC236}">
                      <a16:creationId xmlns:a16="http://schemas.microsoft.com/office/drawing/2014/main" id="{16E1F09A-9FF6-7C40-87F9-741785C70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5" name="Rectangle 217">
                  <a:extLst>
                    <a:ext uri="{FF2B5EF4-FFF2-40B4-BE49-F238E27FC236}">
                      <a16:creationId xmlns:a16="http://schemas.microsoft.com/office/drawing/2014/main" id="{1EA1D27D-2EFC-D34D-9339-5054E18F41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6" name="Rectangle 218">
                  <a:extLst>
                    <a:ext uri="{FF2B5EF4-FFF2-40B4-BE49-F238E27FC236}">
                      <a16:creationId xmlns:a16="http://schemas.microsoft.com/office/drawing/2014/main" id="{1459ABAE-AA97-AD40-A671-E71371EDB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7" name="Rectangle 219">
                  <a:extLst>
                    <a:ext uri="{FF2B5EF4-FFF2-40B4-BE49-F238E27FC236}">
                      <a16:creationId xmlns:a16="http://schemas.microsoft.com/office/drawing/2014/main" id="{E3FBC3CC-EDE9-1440-9788-D4282C5858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8" name="Rectangle 220">
                  <a:extLst>
                    <a:ext uri="{FF2B5EF4-FFF2-40B4-BE49-F238E27FC236}">
                      <a16:creationId xmlns:a16="http://schemas.microsoft.com/office/drawing/2014/main" id="{F6DC61AC-4375-0C4C-B7BB-87E699B6E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9" name="Rectangle 221">
                  <a:extLst>
                    <a:ext uri="{FF2B5EF4-FFF2-40B4-BE49-F238E27FC236}">
                      <a16:creationId xmlns:a16="http://schemas.microsoft.com/office/drawing/2014/main" id="{1703C596-0A78-554A-BCAB-A8A1EDD27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0" name="Rectangle 222">
                  <a:extLst>
                    <a:ext uri="{FF2B5EF4-FFF2-40B4-BE49-F238E27FC236}">
                      <a16:creationId xmlns:a16="http://schemas.microsoft.com/office/drawing/2014/main" id="{995A0094-BD21-C84B-8E1C-8F83059B05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1" name="Rectangle 223">
                  <a:extLst>
                    <a:ext uri="{FF2B5EF4-FFF2-40B4-BE49-F238E27FC236}">
                      <a16:creationId xmlns:a16="http://schemas.microsoft.com/office/drawing/2014/main" id="{4607091C-A076-0645-9B4F-7C4A411953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2" name="Rectangle 224">
                  <a:extLst>
                    <a:ext uri="{FF2B5EF4-FFF2-40B4-BE49-F238E27FC236}">
                      <a16:creationId xmlns:a16="http://schemas.microsoft.com/office/drawing/2014/main" id="{DF23953B-C923-7640-9E73-D52A18C2A8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3" name="Rectangle 225">
                  <a:extLst>
                    <a:ext uri="{FF2B5EF4-FFF2-40B4-BE49-F238E27FC236}">
                      <a16:creationId xmlns:a16="http://schemas.microsoft.com/office/drawing/2014/main" id="{43E9A39C-23DF-0D42-B19E-E911F695E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4" name="Rectangle 226">
                  <a:extLst>
                    <a:ext uri="{FF2B5EF4-FFF2-40B4-BE49-F238E27FC236}">
                      <a16:creationId xmlns:a16="http://schemas.microsoft.com/office/drawing/2014/main" id="{393CA585-A561-854F-A090-01693DAECB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5" name="Rectangle 227">
                  <a:extLst>
                    <a:ext uri="{FF2B5EF4-FFF2-40B4-BE49-F238E27FC236}">
                      <a16:creationId xmlns:a16="http://schemas.microsoft.com/office/drawing/2014/main" id="{9EF6FD34-E6E5-8447-9268-A6C8E0CEE4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6" name="Rectangle 228">
                  <a:extLst>
                    <a:ext uri="{FF2B5EF4-FFF2-40B4-BE49-F238E27FC236}">
                      <a16:creationId xmlns:a16="http://schemas.microsoft.com/office/drawing/2014/main" id="{399D560A-CF3D-8C4D-999D-F9CB7A8088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7" name="Rectangle 229">
                  <a:extLst>
                    <a:ext uri="{FF2B5EF4-FFF2-40B4-BE49-F238E27FC236}">
                      <a16:creationId xmlns:a16="http://schemas.microsoft.com/office/drawing/2014/main" id="{B519A16A-40AF-3446-91E3-480CE32B25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8" name="Rectangle 230">
                  <a:extLst>
                    <a:ext uri="{FF2B5EF4-FFF2-40B4-BE49-F238E27FC236}">
                      <a16:creationId xmlns:a16="http://schemas.microsoft.com/office/drawing/2014/main" id="{C93A376B-3FEA-B14C-B5D1-D555A9C941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9" name="Rectangle 231">
                  <a:extLst>
                    <a:ext uri="{FF2B5EF4-FFF2-40B4-BE49-F238E27FC236}">
                      <a16:creationId xmlns:a16="http://schemas.microsoft.com/office/drawing/2014/main" id="{0B7D76CA-7DAE-2C48-BCE5-0882AAAE3B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0" name="Rectangle 232">
                  <a:extLst>
                    <a:ext uri="{FF2B5EF4-FFF2-40B4-BE49-F238E27FC236}">
                      <a16:creationId xmlns:a16="http://schemas.microsoft.com/office/drawing/2014/main" id="{04FD459E-07E2-EF42-BEFD-0F737948D3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1" name="Rectangle 233">
                  <a:extLst>
                    <a:ext uri="{FF2B5EF4-FFF2-40B4-BE49-F238E27FC236}">
                      <a16:creationId xmlns:a16="http://schemas.microsoft.com/office/drawing/2014/main" id="{4729BF2B-53F6-3B4D-A067-5D7B003CF3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2" name="Rectangle 234">
                  <a:extLst>
                    <a:ext uri="{FF2B5EF4-FFF2-40B4-BE49-F238E27FC236}">
                      <a16:creationId xmlns:a16="http://schemas.microsoft.com/office/drawing/2014/main" id="{AEBFFD27-957F-664C-8E36-9E58E7513E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3" name="Rectangle 235">
                  <a:extLst>
                    <a:ext uri="{FF2B5EF4-FFF2-40B4-BE49-F238E27FC236}">
                      <a16:creationId xmlns:a16="http://schemas.microsoft.com/office/drawing/2014/main" id="{2401D630-0B2A-1F4F-8920-911BF74C48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4" name="Rectangle 236">
                  <a:extLst>
                    <a:ext uri="{FF2B5EF4-FFF2-40B4-BE49-F238E27FC236}">
                      <a16:creationId xmlns:a16="http://schemas.microsoft.com/office/drawing/2014/main" id="{E5F6E1EC-FC64-B747-A7F9-113F18847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5" name="Rectangle 237">
                  <a:extLst>
                    <a:ext uri="{FF2B5EF4-FFF2-40B4-BE49-F238E27FC236}">
                      <a16:creationId xmlns:a16="http://schemas.microsoft.com/office/drawing/2014/main" id="{F6B37B74-DF9D-7C40-806F-968DABEDE9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6" name="Rectangle 238">
                  <a:extLst>
                    <a:ext uri="{FF2B5EF4-FFF2-40B4-BE49-F238E27FC236}">
                      <a16:creationId xmlns:a16="http://schemas.microsoft.com/office/drawing/2014/main" id="{60F89B4F-EEF9-F04F-BBB9-4CA197DBD0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7" name="Rectangle 239">
                  <a:extLst>
                    <a:ext uri="{FF2B5EF4-FFF2-40B4-BE49-F238E27FC236}">
                      <a16:creationId xmlns:a16="http://schemas.microsoft.com/office/drawing/2014/main" id="{9F57CE53-DDB8-2F44-B319-2DE1BA0EFF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8" name="Rectangle 240">
                  <a:extLst>
                    <a:ext uri="{FF2B5EF4-FFF2-40B4-BE49-F238E27FC236}">
                      <a16:creationId xmlns:a16="http://schemas.microsoft.com/office/drawing/2014/main" id="{5330E11F-8046-5E48-8C63-086287A7F8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9" name="Rectangle 241">
                  <a:extLst>
                    <a:ext uri="{FF2B5EF4-FFF2-40B4-BE49-F238E27FC236}">
                      <a16:creationId xmlns:a16="http://schemas.microsoft.com/office/drawing/2014/main" id="{60A97703-62FE-B849-B66E-89F9AE1EAE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0" name="Rectangle 242">
                  <a:extLst>
                    <a:ext uri="{FF2B5EF4-FFF2-40B4-BE49-F238E27FC236}">
                      <a16:creationId xmlns:a16="http://schemas.microsoft.com/office/drawing/2014/main" id="{B244C315-2B35-A840-B373-39A929DCE5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1" name="Rectangle 243">
                  <a:extLst>
                    <a:ext uri="{FF2B5EF4-FFF2-40B4-BE49-F238E27FC236}">
                      <a16:creationId xmlns:a16="http://schemas.microsoft.com/office/drawing/2014/main" id="{FB839398-3487-BA4F-A995-BEBA6F2B0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2" name="Rectangle 244">
                  <a:extLst>
                    <a:ext uri="{FF2B5EF4-FFF2-40B4-BE49-F238E27FC236}">
                      <a16:creationId xmlns:a16="http://schemas.microsoft.com/office/drawing/2014/main" id="{EF2D3E9F-0130-2A4A-BF5B-831F3BE69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3" name="Rectangle 245">
                  <a:extLst>
                    <a:ext uri="{FF2B5EF4-FFF2-40B4-BE49-F238E27FC236}">
                      <a16:creationId xmlns:a16="http://schemas.microsoft.com/office/drawing/2014/main" id="{0FD461CF-323F-F646-8C0E-9B87AD991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4" name="Rectangle 246">
                  <a:extLst>
                    <a:ext uri="{FF2B5EF4-FFF2-40B4-BE49-F238E27FC236}">
                      <a16:creationId xmlns:a16="http://schemas.microsoft.com/office/drawing/2014/main" id="{D64ABA18-75FB-E54F-8ADB-23798996C2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5" name="Rectangle 247">
                  <a:extLst>
                    <a:ext uri="{FF2B5EF4-FFF2-40B4-BE49-F238E27FC236}">
                      <a16:creationId xmlns:a16="http://schemas.microsoft.com/office/drawing/2014/main" id="{39285B0F-384D-BF45-AFD0-BE48C14292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6" name="Rectangle 248">
                  <a:extLst>
                    <a:ext uri="{FF2B5EF4-FFF2-40B4-BE49-F238E27FC236}">
                      <a16:creationId xmlns:a16="http://schemas.microsoft.com/office/drawing/2014/main" id="{3A81C061-E08D-7246-9875-3DB280B640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7" name="Rectangle 249">
                  <a:extLst>
                    <a:ext uri="{FF2B5EF4-FFF2-40B4-BE49-F238E27FC236}">
                      <a16:creationId xmlns:a16="http://schemas.microsoft.com/office/drawing/2014/main" id="{92E2409D-C611-F647-B92E-CD7019032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8" name="Rectangle 250">
                  <a:extLst>
                    <a:ext uri="{FF2B5EF4-FFF2-40B4-BE49-F238E27FC236}">
                      <a16:creationId xmlns:a16="http://schemas.microsoft.com/office/drawing/2014/main" id="{2730EFC1-B2EE-7446-B384-7105F18301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9" name="Rectangle 251">
                  <a:extLst>
                    <a:ext uri="{FF2B5EF4-FFF2-40B4-BE49-F238E27FC236}">
                      <a16:creationId xmlns:a16="http://schemas.microsoft.com/office/drawing/2014/main" id="{B9610C12-646A-6F43-8193-D7D8099AE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0" name="Rectangle 252">
                  <a:extLst>
                    <a:ext uri="{FF2B5EF4-FFF2-40B4-BE49-F238E27FC236}">
                      <a16:creationId xmlns:a16="http://schemas.microsoft.com/office/drawing/2014/main" id="{66B686C1-C5D3-F847-8111-D35296FBF1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1" name="Rectangle 253">
                  <a:extLst>
                    <a:ext uri="{FF2B5EF4-FFF2-40B4-BE49-F238E27FC236}">
                      <a16:creationId xmlns:a16="http://schemas.microsoft.com/office/drawing/2014/main" id="{0A11F1E5-E720-D640-AA53-EA7F8C7372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2" name="Rectangle 254">
                  <a:extLst>
                    <a:ext uri="{FF2B5EF4-FFF2-40B4-BE49-F238E27FC236}">
                      <a16:creationId xmlns:a16="http://schemas.microsoft.com/office/drawing/2014/main" id="{056D3C18-287E-8243-B853-EF1F8D910C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3" name="Rectangle 255">
                  <a:extLst>
                    <a:ext uri="{FF2B5EF4-FFF2-40B4-BE49-F238E27FC236}">
                      <a16:creationId xmlns:a16="http://schemas.microsoft.com/office/drawing/2014/main" id="{8E6E434F-0392-9E4F-8170-7B0DE3B92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4" name="Rectangle 256">
                  <a:extLst>
                    <a:ext uri="{FF2B5EF4-FFF2-40B4-BE49-F238E27FC236}">
                      <a16:creationId xmlns:a16="http://schemas.microsoft.com/office/drawing/2014/main" id="{04681E4C-80F1-EA49-BF97-111337C3DD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5" name="Rectangle 257">
                  <a:extLst>
                    <a:ext uri="{FF2B5EF4-FFF2-40B4-BE49-F238E27FC236}">
                      <a16:creationId xmlns:a16="http://schemas.microsoft.com/office/drawing/2014/main" id="{99D56396-C7A5-E140-9040-8F5CF8F22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6" name="Rectangle 258">
                  <a:extLst>
                    <a:ext uri="{FF2B5EF4-FFF2-40B4-BE49-F238E27FC236}">
                      <a16:creationId xmlns:a16="http://schemas.microsoft.com/office/drawing/2014/main" id="{5B4754D5-5232-A841-91C0-9AEF49134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7" name="Rectangle 259">
                  <a:extLst>
                    <a:ext uri="{FF2B5EF4-FFF2-40B4-BE49-F238E27FC236}">
                      <a16:creationId xmlns:a16="http://schemas.microsoft.com/office/drawing/2014/main" id="{800337F8-0ADB-3C4A-8CC7-FE91CFEEB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8" name="Rectangle 260">
                  <a:extLst>
                    <a:ext uri="{FF2B5EF4-FFF2-40B4-BE49-F238E27FC236}">
                      <a16:creationId xmlns:a16="http://schemas.microsoft.com/office/drawing/2014/main" id="{AFD92B62-5076-C840-A5C7-377E3A5E5D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9" name="Rectangle 261">
                  <a:extLst>
                    <a:ext uri="{FF2B5EF4-FFF2-40B4-BE49-F238E27FC236}">
                      <a16:creationId xmlns:a16="http://schemas.microsoft.com/office/drawing/2014/main" id="{07BB5CD1-E7FF-BD42-B9A7-9FD4B12C7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7755" y="1553527"/>
                  <a:ext cx="1287" cy="128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0" name="Freeform 168">
                  <a:extLst>
                    <a:ext uri="{FF2B5EF4-FFF2-40B4-BE49-F238E27FC236}">
                      <a16:creationId xmlns:a16="http://schemas.microsoft.com/office/drawing/2014/main" id="{4FC972E2-297D-E348-A567-BB82984172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86664" y="2036014"/>
                  <a:ext cx="1196567" cy="639456"/>
                </a:xfrm>
                <a:custGeom>
                  <a:avLst/>
                  <a:gdLst>
                    <a:gd name="T0" fmla="*/ 146 w 251"/>
                    <a:gd name="T1" fmla="*/ 13 h 134"/>
                    <a:gd name="T2" fmla="*/ 177 w 251"/>
                    <a:gd name="T3" fmla="*/ 26 h 134"/>
                    <a:gd name="T4" fmla="*/ 210 w 251"/>
                    <a:gd name="T5" fmla="*/ 41 h 134"/>
                    <a:gd name="T6" fmla="*/ 236 w 251"/>
                    <a:gd name="T7" fmla="*/ 33 h 134"/>
                    <a:gd name="T8" fmla="*/ 248 w 251"/>
                    <a:gd name="T9" fmla="*/ 27 h 134"/>
                    <a:gd name="T10" fmla="*/ 250 w 251"/>
                    <a:gd name="T11" fmla="*/ 40 h 134"/>
                    <a:gd name="T12" fmla="*/ 242 w 251"/>
                    <a:gd name="T13" fmla="*/ 42 h 134"/>
                    <a:gd name="T14" fmla="*/ 235 w 251"/>
                    <a:gd name="T15" fmla="*/ 45 h 134"/>
                    <a:gd name="T16" fmla="*/ 234 w 251"/>
                    <a:gd name="T17" fmla="*/ 53 h 134"/>
                    <a:gd name="T18" fmla="*/ 228 w 251"/>
                    <a:gd name="T19" fmla="*/ 57 h 134"/>
                    <a:gd name="T20" fmla="*/ 216 w 251"/>
                    <a:gd name="T21" fmla="*/ 61 h 134"/>
                    <a:gd name="T22" fmla="*/ 211 w 251"/>
                    <a:gd name="T23" fmla="*/ 69 h 134"/>
                    <a:gd name="T24" fmla="*/ 210 w 251"/>
                    <a:gd name="T25" fmla="*/ 70 h 134"/>
                    <a:gd name="T26" fmla="*/ 206 w 251"/>
                    <a:gd name="T27" fmla="*/ 75 h 134"/>
                    <a:gd name="T28" fmla="*/ 205 w 251"/>
                    <a:gd name="T29" fmla="*/ 67 h 134"/>
                    <a:gd name="T30" fmla="*/ 203 w 251"/>
                    <a:gd name="T31" fmla="*/ 73 h 134"/>
                    <a:gd name="T32" fmla="*/ 203 w 251"/>
                    <a:gd name="T33" fmla="*/ 76 h 134"/>
                    <a:gd name="T34" fmla="*/ 201 w 251"/>
                    <a:gd name="T35" fmla="*/ 78 h 134"/>
                    <a:gd name="T36" fmla="*/ 202 w 251"/>
                    <a:gd name="T37" fmla="*/ 83 h 134"/>
                    <a:gd name="T38" fmla="*/ 204 w 251"/>
                    <a:gd name="T39" fmla="*/ 86 h 134"/>
                    <a:gd name="T40" fmla="*/ 201 w 251"/>
                    <a:gd name="T41" fmla="*/ 88 h 134"/>
                    <a:gd name="T42" fmla="*/ 193 w 251"/>
                    <a:gd name="T43" fmla="*/ 94 h 134"/>
                    <a:gd name="T44" fmla="*/ 183 w 251"/>
                    <a:gd name="T45" fmla="*/ 100 h 134"/>
                    <a:gd name="T46" fmla="*/ 177 w 251"/>
                    <a:gd name="T47" fmla="*/ 110 h 134"/>
                    <a:gd name="T48" fmla="*/ 180 w 251"/>
                    <a:gd name="T49" fmla="*/ 128 h 134"/>
                    <a:gd name="T50" fmla="*/ 173 w 251"/>
                    <a:gd name="T51" fmla="*/ 131 h 134"/>
                    <a:gd name="T52" fmla="*/ 169 w 251"/>
                    <a:gd name="T53" fmla="*/ 125 h 134"/>
                    <a:gd name="T54" fmla="*/ 168 w 251"/>
                    <a:gd name="T55" fmla="*/ 116 h 134"/>
                    <a:gd name="T56" fmla="*/ 161 w 251"/>
                    <a:gd name="T57" fmla="*/ 113 h 134"/>
                    <a:gd name="T58" fmla="*/ 157 w 251"/>
                    <a:gd name="T59" fmla="*/ 110 h 134"/>
                    <a:gd name="T60" fmla="*/ 149 w 251"/>
                    <a:gd name="T61" fmla="*/ 110 h 134"/>
                    <a:gd name="T62" fmla="*/ 139 w 251"/>
                    <a:gd name="T63" fmla="*/ 112 h 134"/>
                    <a:gd name="T64" fmla="*/ 140 w 251"/>
                    <a:gd name="T65" fmla="*/ 115 h 134"/>
                    <a:gd name="T66" fmla="*/ 132 w 251"/>
                    <a:gd name="T67" fmla="*/ 115 h 134"/>
                    <a:gd name="T68" fmla="*/ 125 w 251"/>
                    <a:gd name="T69" fmla="*/ 113 h 134"/>
                    <a:gd name="T70" fmla="*/ 116 w 251"/>
                    <a:gd name="T71" fmla="*/ 113 h 134"/>
                    <a:gd name="T72" fmla="*/ 108 w 251"/>
                    <a:gd name="T73" fmla="*/ 118 h 134"/>
                    <a:gd name="T74" fmla="*/ 104 w 251"/>
                    <a:gd name="T75" fmla="*/ 129 h 134"/>
                    <a:gd name="T76" fmla="*/ 96 w 251"/>
                    <a:gd name="T77" fmla="*/ 123 h 134"/>
                    <a:gd name="T78" fmla="*/ 91 w 251"/>
                    <a:gd name="T79" fmla="*/ 113 h 134"/>
                    <a:gd name="T80" fmla="*/ 83 w 251"/>
                    <a:gd name="T81" fmla="*/ 113 h 134"/>
                    <a:gd name="T82" fmla="*/ 76 w 251"/>
                    <a:gd name="T83" fmla="*/ 113 h 134"/>
                    <a:gd name="T84" fmla="*/ 73 w 251"/>
                    <a:gd name="T85" fmla="*/ 108 h 134"/>
                    <a:gd name="T86" fmla="*/ 67 w 251"/>
                    <a:gd name="T87" fmla="*/ 101 h 134"/>
                    <a:gd name="T88" fmla="*/ 18 w 251"/>
                    <a:gd name="T89" fmla="*/ 89 h 134"/>
                    <a:gd name="T90" fmla="*/ 9 w 251"/>
                    <a:gd name="T91" fmla="*/ 82 h 134"/>
                    <a:gd name="T92" fmla="*/ 6 w 251"/>
                    <a:gd name="T93" fmla="*/ 72 h 134"/>
                    <a:gd name="T94" fmla="*/ 6 w 251"/>
                    <a:gd name="T95" fmla="*/ 66 h 134"/>
                    <a:gd name="T96" fmla="*/ 4 w 251"/>
                    <a:gd name="T97" fmla="*/ 66 h 134"/>
                    <a:gd name="T98" fmla="*/ 1 w 251"/>
                    <a:gd name="T99" fmla="*/ 52 h 134"/>
                    <a:gd name="T100" fmla="*/ 3 w 251"/>
                    <a:gd name="T101" fmla="*/ 39 h 134"/>
                    <a:gd name="T102" fmla="*/ 11 w 251"/>
                    <a:gd name="T103" fmla="*/ 19 h 134"/>
                    <a:gd name="T104" fmla="*/ 12 w 251"/>
                    <a:gd name="T105" fmla="*/ 16 h 134"/>
                    <a:gd name="T106" fmla="*/ 13 w 251"/>
                    <a:gd name="T107" fmla="*/ 7 h 134"/>
                    <a:gd name="T108" fmla="*/ 19 w 251"/>
                    <a:gd name="T109" fmla="*/ 8 h 134"/>
                    <a:gd name="T110" fmla="*/ 19 w 251"/>
                    <a:gd name="T111" fmla="*/ 12 h 134"/>
                    <a:gd name="T112" fmla="*/ 23 w 251"/>
                    <a:gd name="T113" fmla="*/ 3 h 134"/>
                    <a:gd name="T114" fmla="*/ 218 w 251"/>
                    <a:gd name="T115" fmla="*/ 60 h 134"/>
                    <a:gd name="T116" fmla="*/ 223 w 251"/>
                    <a:gd name="T117" fmla="*/ 59 h 134"/>
                    <a:gd name="T118" fmla="*/ 22 w 251"/>
                    <a:gd name="T119" fmla="*/ 4 h 134"/>
                    <a:gd name="T120" fmla="*/ 105 w 251"/>
                    <a:gd name="T121" fmla="*/ 12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51" h="134">
                      <a:moveTo>
                        <a:pt x="22" y="0"/>
                      </a:moveTo>
                      <a:cubicBezTo>
                        <a:pt x="137" y="10"/>
                        <a:pt x="137" y="10"/>
                        <a:pt x="137" y="10"/>
                      </a:cubicBezTo>
                      <a:cubicBezTo>
                        <a:pt x="138" y="10"/>
                        <a:pt x="138" y="10"/>
                        <a:pt x="138" y="10"/>
                      </a:cubicBezTo>
                      <a:cubicBezTo>
                        <a:pt x="139" y="10"/>
                        <a:pt x="139" y="10"/>
                        <a:pt x="139" y="10"/>
                      </a:cubicBezTo>
                      <a:cubicBezTo>
                        <a:pt x="140" y="11"/>
                        <a:pt x="140" y="11"/>
                        <a:pt x="140" y="11"/>
                      </a:cubicBezTo>
                      <a:cubicBezTo>
                        <a:pt x="140" y="11"/>
                        <a:pt x="140" y="11"/>
                        <a:pt x="140" y="11"/>
                      </a:cubicBezTo>
                      <a:cubicBezTo>
                        <a:pt x="141" y="12"/>
                        <a:pt x="141" y="12"/>
                        <a:pt x="141" y="12"/>
                      </a:cubicBezTo>
                      <a:cubicBezTo>
                        <a:pt x="141" y="12"/>
                        <a:pt x="141" y="12"/>
                        <a:pt x="141" y="12"/>
                      </a:cubicBezTo>
                      <a:cubicBezTo>
                        <a:pt x="142" y="12"/>
                        <a:pt x="142" y="12"/>
                        <a:pt x="142" y="12"/>
                      </a:cubicBezTo>
                      <a:cubicBezTo>
                        <a:pt x="142" y="13"/>
                        <a:pt x="142" y="13"/>
                        <a:pt x="142" y="13"/>
                      </a:cubicBezTo>
                      <a:cubicBezTo>
                        <a:pt x="143" y="13"/>
                        <a:pt x="143" y="13"/>
                        <a:pt x="143" y="13"/>
                      </a:cubicBezTo>
                      <a:cubicBezTo>
                        <a:pt x="143" y="13"/>
                        <a:pt x="143" y="13"/>
                        <a:pt x="143" y="13"/>
                      </a:cubicBezTo>
                      <a:cubicBezTo>
                        <a:pt x="144" y="13"/>
                        <a:pt x="144" y="13"/>
                        <a:pt x="144" y="13"/>
                      </a:cubicBezTo>
                      <a:cubicBezTo>
                        <a:pt x="145" y="13"/>
                        <a:pt x="145" y="13"/>
                        <a:pt x="145" y="13"/>
                      </a:cubicBezTo>
                      <a:cubicBezTo>
                        <a:pt x="145" y="13"/>
                        <a:pt x="145" y="13"/>
                        <a:pt x="145" y="13"/>
                      </a:cubicBezTo>
                      <a:cubicBezTo>
                        <a:pt x="146" y="13"/>
                        <a:pt x="146" y="13"/>
                        <a:pt x="146" y="13"/>
                      </a:cubicBezTo>
                      <a:cubicBezTo>
                        <a:pt x="147" y="14"/>
                        <a:pt x="147" y="14"/>
                        <a:pt x="147" y="14"/>
                      </a:cubicBezTo>
                      <a:cubicBezTo>
                        <a:pt x="148" y="14"/>
                        <a:pt x="148" y="14"/>
                        <a:pt x="148" y="14"/>
                      </a:cubicBezTo>
                      <a:cubicBezTo>
                        <a:pt x="148" y="15"/>
                        <a:pt x="148" y="15"/>
                        <a:pt x="148" y="15"/>
                      </a:cubicBezTo>
                      <a:cubicBezTo>
                        <a:pt x="150" y="15"/>
                        <a:pt x="150" y="15"/>
                        <a:pt x="150" y="15"/>
                      </a:cubicBezTo>
                      <a:cubicBezTo>
                        <a:pt x="151" y="15"/>
                        <a:pt x="151" y="15"/>
                        <a:pt x="151" y="15"/>
                      </a:cubicBezTo>
                      <a:cubicBezTo>
                        <a:pt x="151" y="16"/>
                        <a:pt x="151" y="16"/>
                        <a:pt x="151" y="16"/>
                      </a:cubicBezTo>
                      <a:cubicBezTo>
                        <a:pt x="152" y="16"/>
                        <a:pt x="152" y="16"/>
                        <a:pt x="152" y="16"/>
                      </a:cubicBezTo>
                      <a:cubicBezTo>
                        <a:pt x="153" y="16"/>
                        <a:pt x="153" y="16"/>
                        <a:pt x="153" y="16"/>
                      </a:cubicBezTo>
                      <a:cubicBezTo>
                        <a:pt x="154" y="16"/>
                        <a:pt x="154" y="16"/>
                        <a:pt x="154" y="16"/>
                      </a:cubicBezTo>
                      <a:cubicBezTo>
                        <a:pt x="154" y="16"/>
                        <a:pt x="154" y="16"/>
                        <a:pt x="154" y="16"/>
                      </a:cubicBezTo>
                      <a:cubicBezTo>
                        <a:pt x="155" y="17"/>
                        <a:pt x="155" y="17"/>
                        <a:pt x="155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8" y="18"/>
                        <a:pt x="158" y="18"/>
                        <a:pt x="158" y="18"/>
                      </a:cubicBezTo>
                      <a:cubicBezTo>
                        <a:pt x="159" y="18"/>
                        <a:pt x="159" y="18"/>
                        <a:pt x="159" y="18"/>
                      </a:cubicBezTo>
                      <a:cubicBezTo>
                        <a:pt x="177" y="26"/>
                        <a:pt x="177" y="26"/>
                        <a:pt x="177" y="26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81" y="29"/>
                        <a:pt x="181" y="29"/>
                        <a:pt x="181" y="29"/>
                      </a:cubicBezTo>
                      <a:cubicBezTo>
                        <a:pt x="184" y="41"/>
                        <a:pt x="184" y="41"/>
                        <a:pt x="184" y="41"/>
                      </a:cubicBezTo>
                      <a:cubicBezTo>
                        <a:pt x="183" y="47"/>
                        <a:pt x="183" y="47"/>
                        <a:pt x="183" y="47"/>
                      </a:cubicBezTo>
                      <a:cubicBezTo>
                        <a:pt x="183" y="47"/>
                        <a:pt x="183" y="47"/>
                        <a:pt x="183" y="47"/>
                      </a:cubicBezTo>
                      <a:cubicBezTo>
                        <a:pt x="182" y="48"/>
                        <a:pt x="182" y="48"/>
                        <a:pt x="182" y="48"/>
                      </a:cubicBezTo>
                      <a:cubicBezTo>
                        <a:pt x="182" y="49"/>
                        <a:pt x="182" y="49"/>
                        <a:pt x="182" y="49"/>
                      </a:cubicBezTo>
                      <a:cubicBezTo>
                        <a:pt x="180" y="50"/>
                        <a:pt x="180" y="50"/>
                        <a:pt x="180" y="50"/>
                      </a:cubicBezTo>
                      <a:cubicBezTo>
                        <a:pt x="179" y="51"/>
                        <a:pt x="179" y="51"/>
                        <a:pt x="179" y="51"/>
                      </a:cubicBezTo>
                      <a:cubicBezTo>
                        <a:pt x="180" y="52"/>
                        <a:pt x="180" y="52"/>
                        <a:pt x="180" y="52"/>
                      </a:cubicBezTo>
                      <a:cubicBezTo>
                        <a:pt x="195" y="48"/>
                        <a:pt x="195" y="48"/>
                        <a:pt x="195" y="48"/>
                      </a:cubicBezTo>
                      <a:cubicBezTo>
                        <a:pt x="197" y="48"/>
                        <a:pt x="197" y="48"/>
                        <a:pt x="197" y="48"/>
                      </a:cubicBezTo>
                      <a:cubicBezTo>
                        <a:pt x="197" y="46"/>
                        <a:pt x="197" y="46"/>
                        <a:pt x="197" y="46"/>
                      </a:cubicBezTo>
                      <a:cubicBezTo>
                        <a:pt x="206" y="44"/>
                        <a:pt x="206" y="44"/>
                        <a:pt x="206" y="44"/>
                      </a:cubicBezTo>
                      <a:cubicBezTo>
                        <a:pt x="209" y="41"/>
                        <a:pt x="209" y="41"/>
                        <a:pt x="209" y="41"/>
                      </a:cubicBezTo>
                      <a:cubicBezTo>
                        <a:pt x="210" y="41"/>
                        <a:pt x="210" y="41"/>
                        <a:pt x="210" y="41"/>
                      </a:cubicBezTo>
                      <a:cubicBezTo>
                        <a:pt x="211" y="40"/>
                        <a:pt x="211" y="40"/>
                        <a:pt x="211" y="40"/>
                      </a:cubicBezTo>
                      <a:cubicBezTo>
                        <a:pt x="213" y="39"/>
                        <a:pt x="213" y="39"/>
                        <a:pt x="213" y="39"/>
                      </a:cubicBezTo>
                      <a:cubicBezTo>
                        <a:pt x="214" y="38"/>
                        <a:pt x="214" y="38"/>
                        <a:pt x="214" y="38"/>
                      </a:cubicBezTo>
                      <a:cubicBezTo>
                        <a:pt x="215" y="38"/>
                        <a:pt x="215" y="38"/>
                        <a:pt x="215" y="38"/>
                      </a:cubicBezTo>
                      <a:cubicBezTo>
                        <a:pt x="216" y="37"/>
                        <a:pt x="216" y="37"/>
                        <a:pt x="216" y="37"/>
                      </a:cubicBezTo>
                      <a:cubicBezTo>
                        <a:pt x="218" y="37"/>
                        <a:pt x="218" y="37"/>
                        <a:pt x="218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2" y="36"/>
                        <a:pt x="232" y="36"/>
                        <a:pt x="232" y="36"/>
                      </a:cubicBezTo>
                      <a:cubicBezTo>
                        <a:pt x="232" y="36"/>
                        <a:pt x="232" y="36"/>
                        <a:pt x="232" y="36"/>
                      </a:cubicBezTo>
                      <a:cubicBezTo>
                        <a:pt x="232" y="36"/>
                        <a:pt x="232" y="36"/>
                        <a:pt x="232" y="36"/>
                      </a:cubicBezTo>
                      <a:cubicBezTo>
                        <a:pt x="233" y="36"/>
                        <a:pt x="233" y="36"/>
                        <a:pt x="233" y="36"/>
                      </a:cubicBezTo>
                      <a:cubicBezTo>
                        <a:pt x="234" y="36"/>
                        <a:pt x="234" y="36"/>
                        <a:pt x="234" y="36"/>
                      </a:cubicBezTo>
                      <a:cubicBezTo>
                        <a:pt x="234" y="36"/>
                        <a:pt x="234" y="36"/>
                        <a:pt x="234" y="36"/>
                      </a:cubicBezTo>
                      <a:cubicBezTo>
                        <a:pt x="234" y="35"/>
                        <a:pt x="234" y="35"/>
                        <a:pt x="234" y="35"/>
                      </a:cubicBezTo>
                      <a:cubicBezTo>
                        <a:pt x="236" y="34"/>
                        <a:pt x="236" y="34"/>
                        <a:pt x="236" y="34"/>
                      </a:cubicBezTo>
                      <a:cubicBezTo>
                        <a:pt x="236" y="33"/>
                        <a:pt x="236" y="33"/>
                        <a:pt x="236" y="33"/>
                      </a:cubicBezTo>
                      <a:cubicBezTo>
                        <a:pt x="238" y="32"/>
                        <a:pt x="238" y="32"/>
                        <a:pt x="238" y="32"/>
                      </a:cubicBezTo>
                      <a:cubicBezTo>
                        <a:pt x="238" y="31"/>
                        <a:pt x="238" y="31"/>
                        <a:pt x="238" y="31"/>
                      </a:cubicBezTo>
                      <a:cubicBezTo>
                        <a:pt x="238" y="30"/>
                        <a:pt x="238" y="30"/>
                        <a:pt x="238" y="30"/>
                      </a:cubicBezTo>
                      <a:cubicBezTo>
                        <a:pt x="239" y="30"/>
                        <a:pt x="239" y="30"/>
                        <a:pt x="239" y="30"/>
                      </a:cubicBezTo>
                      <a:cubicBezTo>
                        <a:pt x="239" y="29"/>
                        <a:pt x="239" y="29"/>
                        <a:pt x="239" y="29"/>
                      </a:cubicBezTo>
                      <a:cubicBezTo>
                        <a:pt x="240" y="28"/>
                        <a:pt x="240" y="28"/>
                        <a:pt x="240" y="28"/>
                      </a:cubicBezTo>
                      <a:cubicBezTo>
                        <a:pt x="241" y="27"/>
                        <a:pt x="241" y="27"/>
                        <a:pt x="241" y="27"/>
                      </a:cubicBezTo>
                      <a:cubicBezTo>
                        <a:pt x="242" y="26"/>
                        <a:pt x="242" y="26"/>
                        <a:pt x="242" y="26"/>
                      </a:cubicBezTo>
                      <a:cubicBezTo>
                        <a:pt x="243" y="25"/>
                        <a:pt x="243" y="25"/>
                        <a:pt x="243" y="25"/>
                      </a:cubicBezTo>
                      <a:cubicBezTo>
                        <a:pt x="243" y="25"/>
                        <a:pt x="243" y="25"/>
                        <a:pt x="243" y="25"/>
                      </a:cubicBezTo>
                      <a:cubicBezTo>
                        <a:pt x="243" y="26"/>
                        <a:pt x="243" y="26"/>
                        <a:pt x="243" y="26"/>
                      </a:cubicBezTo>
                      <a:cubicBezTo>
                        <a:pt x="244" y="26"/>
                        <a:pt x="244" y="26"/>
                        <a:pt x="244" y="26"/>
                      </a:cubicBezTo>
                      <a:cubicBezTo>
                        <a:pt x="245" y="26"/>
                        <a:pt x="245" y="26"/>
                        <a:pt x="245" y="26"/>
                      </a:cubicBezTo>
                      <a:cubicBezTo>
                        <a:pt x="246" y="26"/>
                        <a:pt x="246" y="26"/>
                        <a:pt x="246" y="26"/>
                      </a:cubicBezTo>
                      <a:cubicBezTo>
                        <a:pt x="247" y="26"/>
                        <a:pt x="247" y="26"/>
                        <a:pt x="247" y="26"/>
                      </a:cubicBezTo>
                      <a:cubicBezTo>
                        <a:pt x="248" y="27"/>
                        <a:pt x="248" y="27"/>
                        <a:pt x="248" y="27"/>
                      </a:cubicBezTo>
                      <a:cubicBezTo>
                        <a:pt x="248" y="29"/>
                        <a:pt x="248" y="29"/>
                        <a:pt x="248" y="29"/>
                      </a:cubicBezTo>
                      <a:cubicBezTo>
                        <a:pt x="247" y="34"/>
                        <a:pt x="247" y="34"/>
                        <a:pt x="247" y="34"/>
                      </a:cubicBezTo>
                      <a:cubicBezTo>
                        <a:pt x="247" y="34"/>
                        <a:pt x="247" y="34"/>
                        <a:pt x="247" y="34"/>
                      </a:cubicBezTo>
                      <a:cubicBezTo>
                        <a:pt x="247" y="34"/>
                        <a:pt x="247" y="34"/>
                        <a:pt x="247" y="34"/>
                      </a:cubicBezTo>
                      <a:cubicBezTo>
                        <a:pt x="248" y="35"/>
                        <a:pt x="248" y="35"/>
                        <a:pt x="248" y="35"/>
                      </a:cubicBezTo>
                      <a:cubicBezTo>
                        <a:pt x="248" y="35"/>
                        <a:pt x="248" y="35"/>
                        <a:pt x="248" y="35"/>
                      </a:cubicBezTo>
                      <a:cubicBezTo>
                        <a:pt x="248" y="36"/>
                        <a:pt x="248" y="36"/>
                        <a:pt x="248" y="36"/>
                      </a:cubicBezTo>
                      <a:cubicBezTo>
                        <a:pt x="248" y="36"/>
                        <a:pt x="248" y="36"/>
                        <a:pt x="248" y="36"/>
                      </a:cubicBezTo>
                      <a:cubicBezTo>
                        <a:pt x="248" y="37"/>
                        <a:pt x="248" y="37"/>
                        <a:pt x="248" y="37"/>
                      </a:cubicBezTo>
                      <a:cubicBezTo>
                        <a:pt x="248" y="37"/>
                        <a:pt x="248" y="37"/>
                        <a:pt x="248" y="37"/>
                      </a:cubicBezTo>
                      <a:cubicBezTo>
                        <a:pt x="248" y="37"/>
                        <a:pt x="248" y="37"/>
                        <a:pt x="248" y="37"/>
                      </a:cubicBezTo>
                      <a:cubicBezTo>
                        <a:pt x="248" y="37"/>
                        <a:pt x="248" y="37"/>
                        <a:pt x="248" y="37"/>
                      </a:cubicBezTo>
                      <a:cubicBezTo>
                        <a:pt x="248" y="37"/>
                        <a:pt x="248" y="37"/>
                        <a:pt x="248" y="37"/>
                      </a:cubicBezTo>
                      <a:cubicBezTo>
                        <a:pt x="250" y="38"/>
                        <a:pt x="250" y="38"/>
                        <a:pt x="250" y="38"/>
                      </a:cubicBezTo>
                      <a:cubicBezTo>
                        <a:pt x="250" y="39"/>
                        <a:pt x="250" y="39"/>
                        <a:pt x="250" y="39"/>
                      </a:cubicBezTo>
                      <a:cubicBezTo>
                        <a:pt x="250" y="40"/>
                        <a:pt x="250" y="40"/>
                        <a:pt x="250" y="40"/>
                      </a:cubicBezTo>
                      <a:cubicBezTo>
                        <a:pt x="250" y="39"/>
                        <a:pt x="250" y="39"/>
                        <a:pt x="250" y="39"/>
                      </a:cubicBezTo>
                      <a:cubicBezTo>
                        <a:pt x="251" y="40"/>
                        <a:pt x="251" y="40"/>
                        <a:pt x="251" y="40"/>
                      </a:cubicBezTo>
                      <a:cubicBezTo>
                        <a:pt x="251" y="40"/>
                        <a:pt x="251" y="40"/>
                        <a:pt x="251" y="40"/>
                      </a:cubicBezTo>
                      <a:cubicBezTo>
                        <a:pt x="250" y="40"/>
                        <a:pt x="250" y="40"/>
                        <a:pt x="250" y="40"/>
                      </a:cubicBezTo>
                      <a:cubicBezTo>
                        <a:pt x="250" y="40"/>
                        <a:pt x="250" y="40"/>
                        <a:pt x="250" y="40"/>
                      </a:cubicBezTo>
                      <a:cubicBezTo>
                        <a:pt x="249" y="41"/>
                        <a:pt x="249" y="41"/>
                        <a:pt x="249" y="41"/>
                      </a:cubicBezTo>
                      <a:cubicBezTo>
                        <a:pt x="248" y="40"/>
                        <a:pt x="248" y="40"/>
                        <a:pt x="248" y="40"/>
                      </a:cubicBezTo>
                      <a:cubicBezTo>
                        <a:pt x="247" y="41"/>
                        <a:pt x="247" y="41"/>
                        <a:pt x="247" y="41"/>
                      </a:cubicBezTo>
                      <a:cubicBezTo>
                        <a:pt x="247" y="41"/>
                        <a:pt x="247" y="41"/>
                        <a:pt x="247" y="41"/>
                      </a:cubicBezTo>
                      <a:cubicBezTo>
                        <a:pt x="246" y="41"/>
                        <a:pt x="246" y="41"/>
                        <a:pt x="246" y="41"/>
                      </a:cubicBezTo>
                      <a:cubicBezTo>
                        <a:pt x="245" y="42"/>
                        <a:pt x="245" y="42"/>
                        <a:pt x="245" y="42"/>
                      </a:cubicBezTo>
                      <a:cubicBezTo>
                        <a:pt x="245" y="42"/>
                        <a:pt x="245" y="42"/>
                        <a:pt x="245" y="42"/>
                      </a:cubicBezTo>
                      <a:cubicBezTo>
                        <a:pt x="244" y="41"/>
                        <a:pt x="244" y="41"/>
                        <a:pt x="244" y="41"/>
                      </a:cubicBezTo>
                      <a:cubicBezTo>
                        <a:pt x="243" y="41"/>
                        <a:pt x="243" y="41"/>
                        <a:pt x="243" y="41"/>
                      </a:cubicBezTo>
                      <a:cubicBezTo>
                        <a:pt x="243" y="42"/>
                        <a:pt x="243" y="42"/>
                        <a:pt x="243" y="42"/>
                      </a:cubicBezTo>
                      <a:cubicBezTo>
                        <a:pt x="242" y="42"/>
                        <a:pt x="242" y="42"/>
                        <a:pt x="242" y="42"/>
                      </a:cubicBezTo>
                      <a:cubicBezTo>
                        <a:pt x="242" y="41"/>
                        <a:pt x="242" y="41"/>
                        <a:pt x="242" y="41"/>
                      </a:cubicBezTo>
                      <a:cubicBezTo>
                        <a:pt x="242" y="40"/>
                        <a:pt x="242" y="40"/>
                        <a:pt x="242" y="40"/>
                      </a:cubicBezTo>
                      <a:cubicBezTo>
                        <a:pt x="241" y="42"/>
                        <a:pt x="241" y="42"/>
                        <a:pt x="241" y="42"/>
                      </a:cubicBezTo>
                      <a:cubicBezTo>
                        <a:pt x="240" y="43"/>
                        <a:pt x="240" y="43"/>
                        <a:pt x="240" y="43"/>
                      </a:cubicBezTo>
                      <a:cubicBezTo>
                        <a:pt x="239" y="43"/>
                        <a:pt x="239" y="43"/>
                        <a:pt x="239" y="43"/>
                      </a:cubicBezTo>
                      <a:cubicBezTo>
                        <a:pt x="239" y="43"/>
                        <a:pt x="239" y="43"/>
                        <a:pt x="239" y="43"/>
                      </a:cubicBezTo>
                      <a:cubicBezTo>
                        <a:pt x="239" y="44"/>
                        <a:pt x="239" y="44"/>
                        <a:pt x="239" y="44"/>
                      </a:cubicBezTo>
                      <a:cubicBezTo>
                        <a:pt x="238" y="44"/>
                        <a:pt x="238" y="44"/>
                        <a:pt x="238" y="44"/>
                      </a:cubicBezTo>
                      <a:cubicBezTo>
                        <a:pt x="238" y="43"/>
                        <a:pt x="238" y="43"/>
                        <a:pt x="238" y="43"/>
                      </a:cubicBezTo>
                      <a:cubicBezTo>
                        <a:pt x="237" y="44"/>
                        <a:pt x="237" y="44"/>
                        <a:pt x="237" y="44"/>
                      </a:cubicBezTo>
                      <a:cubicBezTo>
                        <a:pt x="237" y="44"/>
                        <a:pt x="237" y="44"/>
                        <a:pt x="237" y="44"/>
                      </a:cubicBezTo>
                      <a:cubicBezTo>
                        <a:pt x="236" y="44"/>
                        <a:pt x="236" y="44"/>
                        <a:pt x="236" y="44"/>
                      </a:cubicBezTo>
                      <a:cubicBezTo>
                        <a:pt x="236" y="44"/>
                        <a:pt x="236" y="44"/>
                        <a:pt x="236" y="44"/>
                      </a:cubicBezTo>
                      <a:cubicBezTo>
                        <a:pt x="236" y="44"/>
                        <a:pt x="236" y="44"/>
                        <a:pt x="236" y="44"/>
                      </a:cubicBezTo>
                      <a:cubicBezTo>
                        <a:pt x="235" y="44"/>
                        <a:pt x="235" y="44"/>
                        <a:pt x="235" y="44"/>
                      </a:cubicBezTo>
                      <a:cubicBezTo>
                        <a:pt x="235" y="45"/>
                        <a:pt x="235" y="45"/>
                        <a:pt x="235" y="45"/>
                      </a:cubicBezTo>
                      <a:cubicBezTo>
                        <a:pt x="233" y="46"/>
                        <a:pt x="233" y="46"/>
                        <a:pt x="233" y="46"/>
                      </a:cubicBezTo>
                      <a:cubicBezTo>
                        <a:pt x="233" y="48"/>
                        <a:pt x="233" y="48"/>
                        <a:pt x="233" y="48"/>
                      </a:cubicBezTo>
                      <a:cubicBezTo>
                        <a:pt x="232" y="49"/>
                        <a:pt x="232" y="49"/>
                        <a:pt x="232" y="49"/>
                      </a:cubicBezTo>
                      <a:cubicBezTo>
                        <a:pt x="232" y="49"/>
                        <a:pt x="232" y="49"/>
                        <a:pt x="232" y="49"/>
                      </a:cubicBezTo>
                      <a:cubicBezTo>
                        <a:pt x="231" y="49"/>
                        <a:pt x="231" y="49"/>
                        <a:pt x="231" y="49"/>
                      </a:cubicBezTo>
                      <a:cubicBezTo>
                        <a:pt x="231" y="50"/>
                        <a:pt x="231" y="50"/>
                        <a:pt x="231" y="50"/>
                      </a:cubicBezTo>
                      <a:cubicBezTo>
                        <a:pt x="232" y="50"/>
                        <a:pt x="232" y="50"/>
                        <a:pt x="232" y="50"/>
                      </a:cubicBezTo>
                      <a:cubicBezTo>
                        <a:pt x="232" y="51"/>
                        <a:pt x="232" y="51"/>
                        <a:pt x="232" y="51"/>
                      </a:cubicBezTo>
                      <a:cubicBezTo>
                        <a:pt x="230" y="52"/>
                        <a:pt x="230" y="52"/>
                        <a:pt x="230" y="52"/>
                      </a:cubicBezTo>
                      <a:cubicBezTo>
                        <a:pt x="230" y="52"/>
                        <a:pt x="230" y="52"/>
                        <a:pt x="230" y="52"/>
                      </a:cubicBezTo>
                      <a:cubicBezTo>
                        <a:pt x="232" y="53"/>
                        <a:pt x="232" y="53"/>
                        <a:pt x="232" y="53"/>
                      </a:cubicBezTo>
                      <a:cubicBezTo>
                        <a:pt x="232" y="54"/>
                        <a:pt x="232" y="54"/>
                        <a:pt x="232" y="54"/>
                      </a:cubicBezTo>
                      <a:cubicBezTo>
                        <a:pt x="232" y="55"/>
                        <a:pt x="232" y="55"/>
                        <a:pt x="232" y="55"/>
                      </a:cubicBezTo>
                      <a:cubicBezTo>
                        <a:pt x="233" y="55"/>
                        <a:pt x="233" y="55"/>
                        <a:pt x="233" y="55"/>
                      </a:cubicBezTo>
                      <a:cubicBezTo>
                        <a:pt x="234" y="54"/>
                        <a:pt x="234" y="54"/>
                        <a:pt x="234" y="54"/>
                      </a:cubicBezTo>
                      <a:cubicBezTo>
                        <a:pt x="234" y="53"/>
                        <a:pt x="234" y="53"/>
                        <a:pt x="234" y="53"/>
                      </a:cubicBezTo>
                      <a:cubicBezTo>
                        <a:pt x="234" y="53"/>
                        <a:pt x="234" y="53"/>
                        <a:pt x="234" y="53"/>
                      </a:cubicBezTo>
                      <a:cubicBezTo>
                        <a:pt x="235" y="54"/>
                        <a:pt x="235" y="54"/>
                        <a:pt x="235" y="54"/>
                      </a:cubicBezTo>
                      <a:cubicBezTo>
                        <a:pt x="234" y="55"/>
                        <a:pt x="234" y="55"/>
                        <a:pt x="234" y="55"/>
                      </a:cubicBezTo>
                      <a:cubicBezTo>
                        <a:pt x="232" y="56"/>
                        <a:pt x="232" y="56"/>
                        <a:pt x="232" y="56"/>
                      </a:cubicBezTo>
                      <a:cubicBezTo>
                        <a:pt x="231" y="56"/>
                        <a:pt x="231" y="56"/>
                        <a:pt x="231" y="56"/>
                      </a:cubicBezTo>
                      <a:cubicBezTo>
                        <a:pt x="231" y="55"/>
                        <a:pt x="231" y="55"/>
                        <a:pt x="231" y="55"/>
                      </a:cubicBezTo>
                      <a:cubicBezTo>
                        <a:pt x="231" y="55"/>
                        <a:pt x="231" y="55"/>
                        <a:pt x="231" y="55"/>
                      </a:cubicBezTo>
                      <a:cubicBezTo>
                        <a:pt x="230" y="56"/>
                        <a:pt x="230" y="56"/>
                        <a:pt x="230" y="56"/>
                      </a:cubicBezTo>
                      <a:cubicBezTo>
                        <a:pt x="229" y="57"/>
                        <a:pt x="229" y="57"/>
                        <a:pt x="229" y="57"/>
                      </a:cubicBezTo>
                      <a:cubicBezTo>
                        <a:pt x="229" y="57"/>
                        <a:pt x="229" y="57"/>
                        <a:pt x="229" y="57"/>
                      </a:cubicBezTo>
                      <a:cubicBezTo>
                        <a:pt x="229" y="56"/>
                        <a:pt x="229" y="56"/>
                        <a:pt x="229" y="56"/>
                      </a:cubicBezTo>
                      <a:cubicBezTo>
                        <a:pt x="229" y="55"/>
                        <a:pt x="229" y="55"/>
                        <a:pt x="229" y="55"/>
                      </a:cubicBezTo>
                      <a:cubicBezTo>
                        <a:pt x="228" y="54"/>
                        <a:pt x="228" y="54"/>
                        <a:pt x="228" y="54"/>
                      </a:cubicBezTo>
                      <a:cubicBezTo>
                        <a:pt x="228" y="55"/>
                        <a:pt x="228" y="55"/>
                        <a:pt x="228" y="55"/>
                      </a:cubicBezTo>
                      <a:cubicBezTo>
                        <a:pt x="228" y="56"/>
                        <a:pt x="228" y="56"/>
                        <a:pt x="228" y="56"/>
                      </a:cubicBezTo>
                      <a:cubicBezTo>
                        <a:pt x="228" y="57"/>
                        <a:pt x="228" y="57"/>
                        <a:pt x="228" y="57"/>
                      </a:cubicBezTo>
                      <a:cubicBezTo>
                        <a:pt x="228" y="57"/>
                        <a:pt x="228" y="57"/>
                        <a:pt x="228" y="57"/>
                      </a:cubicBezTo>
                      <a:cubicBezTo>
                        <a:pt x="226" y="57"/>
                        <a:pt x="226" y="57"/>
                        <a:pt x="226" y="57"/>
                      </a:cubicBezTo>
                      <a:cubicBezTo>
                        <a:pt x="225" y="57"/>
                        <a:pt x="225" y="57"/>
                        <a:pt x="225" y="57"/>
                      </a:cubicBezTo>
                      <a:cubicBezTo>
                        <a:pt x="224" y="57"/>
                        <a:pt x="224" y="57"/>
                        <a:pt x="224" y="57"/>
                      </a:cubicBezTo>
                      <a:cubicBezTo>
                        <a:pt x="222" y="57"/>
                        <a:pt x="222" y="57"/>
                        <a:pt x="222" y="57"/>
                      </a:cubicBezTo>
                      <a:cubicBezTo>
                        <a:pt x="222" y="57"/>
                        <a:pt x="222" y="57"/>
                        <a:pt x="222" y="57"/>
                      </a:cubicBezTo>
                      <a:cubicBezTo>
                        <a:pt x="221" y="57"/>
                        <a:pt x="221" y="57"/>
                        <a:pt x="221" y="57"/>
                      </a:cubicBezTo>
                      <a:cubicBezTo>
                        <a:pt x="220" y="58"/>
                        <a:pt x="220" y="58"/>
                        <a:pt x="220" y="58"/>
                      </a:cubicBezTo>
                      <a:cubicBezTo>
                        <a:pt x="219" y="58"/>
                        <a:pt x="219" y="58"/>
                        <a:pt x="219" y="58"/>
                      </a:cubicBezTo>
                      <a:cubicBezTo>
                        <a:pt x="218" y="59"/>
                        <a:pt x="218" y="59"/>
                        <a:pt x="218" y="59"/>
                      </a:cubicBezTo>
                      <a:cubicBezTo>
                        <a:pt x="217" y="59"/>
                        <a:pt x="217" y="59"/>
                        <a:pt x="217" y="59"/>
                      </a:cubicBezTo>
                      <a:cubicBezTo>
                        <a:pt x="216" y="59"/>
                        <a:pt x="216" y="59"/>
                        <a:pt x="216" y="59"/>
                      </a:cubicBezTo>
                      <a:cubicBezTo>
                        <a:pt x="216" y="60"/>
                        <a:pt x="216" y="60"/>
                        <a:pt x="216" y="60"/>
                      </a:cubicBezTo>
                      <a:cubicBezTo>
                        <a:pt x="215" y="61"/>
                        <a:pt x="215" y="61"/>
                        <a:pt x="215" y="61"/>
                      </a:cubicBezTo>
                      <a:cubicBezTo>
                        <a:pt x="215" y="61"/>
                        <a:pt x="215" y="61"/>
                        <a:pt x="215" y="61"/>
                      </a:cubicBezTo>
                      <a:cubicBezTo>
                        <a:pt x="216" y="61"/>
                        <a:pt x="216" y="61"/>
                        <a:pt x="216" y="61"/>
                      </a:cubicBezTo>
                      <a:cubicBezTo>
                        <a:pt x="216" y="62"/>
                        <a:pt x="216" y="62"/>
                        <a:pt x="216" y="62"/>
                      </a:cubicBezTo>
                      <a:cubicBezTo>
                        <a:pt x="215" y="63"/>
                        <a:pt x="215" y="63"/>
                        <a:pt x="215" y="63"/>
                      </a:cubicBezTo>
                      <a:cubicBezTo>
                        <a:pt x="215" y="63"/>
                        <a:pt x="215" y="63"/>
                        <a:pt x="215" y="63"/>
                      </a:cubicBezTo>
                      <a:cubicBezTo>
                        <a:pt x="215" y="64"/>
                        <a:pt x="215" y="64"/>
                        <a:pt x="215" y="64"/>
                      </a:cubicBezTo>
                      <a:cubicBezTo>
                        <a:pt x="215" y="64"/>
                        <a:pt x="215" y="64"/>
                        <a:pt x="215" y="64"/>
                      </a:cubicBezTo>
                      <a:cubicBezTo>
                        <a:pt x="215" y="64"/>
                        <a:pt x="215" y="64"/>
                        <a:pt x="215" y="64"/>
                      </a:cubicBezTo>
                      <a:cubicBezTo>
                        <a:pt x="214" y="65"/>
                        <a:pt x="214" y="65"/>
                        <a:pt x="214" y="65"/>
                      </a:cubicBezTo>
                      <a:cubicBezTo>
                        <a:pt x="214" y="65"/>
                        <a:pt x="214" y="65"/>
                        <a:pt x="214" y="65"/>
                      </a:cubicBezTo>
                      <a:cubicBezTo>
                        <a:pt x="214" y="66"/>
                        <a:pt x="214" y="66"/>
                        <a:pt x="214" y="66"/>
                      </a:cubicBezTo>
                      <a:cubicBezTo>
                        <a:pt x="213" y="67"/>
                        <a:pt x="213" y="67"/>
                        <a:pt x="213" y="67"/>
                      </a:cubicBezTo>
                      <a:cubicBezTo>
                        <a:pt x="213" y="67"/>
                        <a:pt x="213" y="67"/>
                        <a:pt x="213" y="67"/>
                      </a:cubicBezTo>
                      <a:cubicBezTo>
                        <a:pt x="212" y="68"/>
                        <a:pt x="212" y="68"/>
                        <a:pt x="212" y="68"/>
                      </a:cubicBezTo>
                      <a:cubicBezTo>
                        <a:pt x="212" y="68"/>
                        <a:pt x="212" y="68"/>
                        <a:pt x="212" y="68"/>
                      </a:cubicBezTo>
                      <a:cubicBezTo>
                        <a:pt x="212" y="68"/>
                        <a:pt x="212" y="68"/>
                        <a:pt x="212" y="68"/>
                      </a:cubicBezTo>
                      <a:cubicBezTo>
                        <a:pt x="211" y="69"/>
                        <a:pt x="211" y="69"/>
                        <a:pt x="211" y="69"/>
                      </a:cubicBezTo>
                      <a:cubicBezTo>
                        <a:pt x="211" y="69"/>
                        <a:pt x="211" y="69"/>
                        <a:pt x="211" y="69"/>
                      </a:cubicBezTo>
                      <a:cubicBezTo>
                        <a:pt x="210" y="69"/>
                        <a:pt x="210" y="69"/>
                        <a:pt x="210" y="69"/>
                      </a:cubicBezTo>
                      <a:cubicBezTo>
                        <a:pt x="211" y="68"/>
                        <a:pt x="211" y="68"/>
                        <a:pt x="211" y="68"/>
                      </a:cubicBezTo>
                      <a:cubicBezTo>
                        <a:pt x="211" y="68"/>
                        <a:pt x="211" y="68"/>
                        <a:pt x="211" y="68"/>
                      </a:cubicBezTo>
                      <a:cubicBezTo>
                        <a:pt x="210" y="68"/>
                        <a:pt x="210" y="68"/>
                        <a:pt x="210" y="68"/>
                      </a:cubicBezTo>
                      <a:cubicBezTo>
                        <a:pt x="209" y="67"/>
                        <a:pt x="209" y="67"/>
                        <a:pt x="209" y="67"/>
                      </a:cubicBezTo>
                      <a:cubicBezTo>
                        <a:pt x="208" y="66"/>
                        <a:pt x="208" y="66"/>
                        <a:pt x="208" y="66"/>
                      </a:cubicBezTo>
                      <a:cubicBezTo>
                        <a:pt x="209" y="66"/>
                        <a:pt x="209" y="66"/>
                        <a:pt x="209" y="66"/>
                      </a:cubicBezTo>
                      <a:cubicBezTo>
                        <a:pt x="210" y="64"/>
                        <a:pt x="210" y="64"/>
                        <a:pt x="210" y="64"/>
                      </a:cubicBezTo>
                      <a:cubicBezTo>
                        <a:pt x="209" y="65"/>
                        <a:pt x="209" y="65"/>
                        <a:pt x="209" y="65"/>
                      </a:cubicBezTo>
                      <a:cubicBezTo>
                        <a:pt x="208" y="65"/>
                        <a:pt x="208" y="65"/>
                        <a:pt x="208" y="65"/>
                      </a:cubicBezTo>
                      <a:cubicBezTo>
                        <a:pt x="208" y="66"/>
                        <a:pt x="208" y="66"/>
                        <a:pt x="208" y="66"/>
                      </a:cubicBezTo>
                      <a:cubicBezTo>
                        <a:pt x="208" y="67"/>
                        <a:pt x="208" y="67"/>
                        <a:pt x="208" y="67"/>
                      </a:cubicBezTo>
                      <a:cubicBezTo>
                        <a:pt x="209" y="67"/>
                        <a:pt x="209" y="67"/>
                        <a:pt x="209" y="67"/>
                      </a:cubicBezTo>
                      <a:cubicBezTo>
                        <a:pt x="209" y="68"/>
                        <a:pt x="209" y="68"/>
                        <a:pt x="209" y="68"/>
                      </a:cubicBezTo>
                      <a:cubicBezTo>
                        <a:pt x="209" y="69"/>
                        <a:pt x="209" y="69"/>
                        <a:pt x="209" y="69"/>
                      </a:cubicBezTo>
                      <a:cubicBezTo>
                        <a:pt x="210" y="70"/>
                        <a:pt x="210" y="70"/>
                        <a:pt x="210" y="70"/>
                      </a:cubicBezTo>
                      <a:cubicBezTo>
                        <a:pt x="210" y="71"/>
                        <a:pt x="210" y="71"/>
                        <a:pt x="210" y="71"/>
                      </a:cubicBezTo>
                      <a:cubicBezTo>
                        <a:pt x="209" y="73"/>
                        <a:pt x="209" y="73"/>
                        <a:pt x="209" y="73"/>
                      </a:cubicBezTo>
                      <a:cubicBezTo>
                        <a:pt x="208" y="73"/>
                        <a:pt x="208" y="73"/>
                        <a:pt x="208" y="73"/>
                      </a:cubicBezTo>
                      <a:cubicBezTo>
                        <a:pt x="207" y="75"/>
                        <a:pt x="207" y="75"/>
                        <a:pt x="207" y="75"/>
                      </a:cubicBezTo>
                      <a:cubicBezTo>
                        <a:pt x="207" y="76"/>
                        <a:pt x="207" y="76"/>
                        <a:pt x="207" y="76"/>
                      </a:cubicBezTo>
                      <a:cubicBezTo>
                        <a:pt x="207" y="76"/>
                        <a:pt x="207" y="76"/>
                        <a:pt x="207" y="76"/>
                      </a:cubicBezTo>
                      <a:cubicBezTo>
                        <a:pt x="206" y="76"/>
                        <a:pt x="206" y="76"/>
                        <a:pt x="206" y="76"/>
                      </a:cubicBezTo>
                      <a:cubicBezTo>
                        <a:pt x="206" y="76"/>
                        <a:pt x="206" y="76"/>
                        <a:pt x="206" y="76"/>
                      </a:cubicBezTo>
                      <a:cubicBezTo>
                        <a:pt x="206" y="76"/>
                        <a:pt x="206" y="76"/>
                        <a:pt x="206" y="76"/>
                      </a:cubicBezTo>
                      <a:cubicBezTo>
                        <a:pt x="205" y="77"/>
                        <a:pt x="205" y="77"/>
                        <a:pt x="205" y="77"/>
                      </a:cubicBezTo>
                      <a:cubicBezTo>
                        <a:pt x="205" y="78"/>
                        <a:pt x="205" y="78"/>
                        <a:pt x="205" y="78"/>
                      </a:cubicBezTo>
                      <a:cubicBezTo>
                        <a:pt x="205" y="78"/>
                        <a:pt x="205" y="78"/>
                        <a:pt x="205" y="78"/>
                      </a:cubicBezTo>
                      <a:cubicBezTo>
                        <a:pt x="205" y="77"/>
                        <a:pt x="205" y="77"/>
                        <a:pt x="205" y="77"/>
                      </a:cubicBezTo>
                      <a:cubicBezTo>
                        <a:pt x="205" y="76"/>
                        <a:pt x="205" y="76"/>
                        <a:pt x="205" y="76"/>
                      </a:cubicBezTo>
                      <a:cubicBezTo>
                        <a:pt x="206" y="76"/>
                        <a:pt x="206" y="76"/>
                        <a:pt x="206" y="76"/>
                      </a:cubicBezTo>
                      <a:cubicBezTo>
                        <a:pt x="206" y="75"/>
                        <a:pt x="206" y="75"/>
                        <a:pt x="206" y="75"/>
                      </a:cubicBezTo>
                      <a:cubicBezTo>
                        <a:pt x="206" y="74"/>
                        <a:pt x="206" y="74"/>
                        <a:pt x="206" y="74"/>
                      </a:cubicBezTo>
                      <a:cubicBezTo>
                        <a:pt x="206" y="74"/>
                        <a:pt x="206" y="74"/>
                        <a:pt x="206" y="74"/>
                      </a:cubicBezTo>
                      <a:cubicBezTo>
                        <a:pt x="207" y="74"/>
                        <a:pt x="207" y="74"/>
                        <a:pt x="207" y="74"/>
                      </a:cubicBezTo>
                      <a:cubicBezTo>
                        <a:pt x="206" y="74"/>
                        <a:pt x="206" y="74"/>
                        <a:pt x="206" y="74"/>
                      </a:cubicBezTo>
                      <a:cubicBezTo>
                        <a:pt x="205" y="73"/>
                        <a:pt x="205" y="73"/>
                        <a:pt x="205" y="73"/>
                      </a:cubicBezTo>
                      <a:cubicBezTo>
                        <a:pt x="206" y="73"/>
                        <a:pt x="206" y="73"/>
                        <a:pt x="206" y="73"/>
                      </a:cubicBezTo>
                      <a:cubicBezTo>
                        <a:pt x="206" y="73"/>
                        <a:pt x="206" y="73"/>
                        <a:pt x="206" y="73"/>
                      </a:cubicBezTo>
                      <a:cubicBezTo>
                        <a:pt x="205" y="73"/>
                        <a:pt x="205" y="73"/>
                        <a:pt x="205" y="73"/>
                      </a:cubicBezTo>
                      <a:cubicBezTo>
                        <a:pt x="205" y="72"/>
                        <a:pt x="205" y="72"/>
                        <a:pt x="205" y="72"/>
                      </a:cubicBezTo>
                      <a:cubicBezTo>
                        <a:pt x="205" y="73"/>
                        <a:pt x="205" y="73"/>
                        <a:pt x="205" y="73"/>
                      </a:cubicBezTo>
                      <a:cubicBezTo>
                        <a:pt x="204" y="72"/>
                        <a:pt x="204" y="72"/>
                        <a:pt x="204" y="72"/>
                      </a:cubicBezTo>
                      <a:cubicBezTo>
                        <a:pt x="204" y="71"/>
                        <a:pt x="204" y="71"/>
                        <a:pt x="204" y="71"/>
                      </a:cubicBezTo>
                      <a:cubicBezTo>
                        <a:pt x="205" y="70"/>
                        <a:pt x="205" y="70"/>
                        <a:pt x="205" y="70"/>
                      </a:cubicBezTo>
                      <a:cubicBezTo>
                        <a:pt x="205" y="69"/>
                        <a:pt x="205" y="69"/>
                        <a:pt x="205" y="69"/>
                      </a:cubicBezTo>
                      <a:cubicBezTo>
                        <a:pt x="204" y="68"/>
                        <a:pt x="204" y="68"/>
                        <a:pt x="204" y="68"/>
                      </a:cubicBezTo>
                      <a:cubicBezTo>
                        <a:pt x="205" y="67"/>
                        <a:pt x="205" y="67"/>
                        <a:pt x="205" y="67"/>
                      </a:cubicBezTo>
                      <a:cubicBezTo>
                        <a:pt x="205" y="67"/>
                        <a:pt x="205" y="67"/>
                        <a:pt x="205" y="67"/>
                      </a:cubicBezTo>
                      <a:cubicBezTo>
                        <a:pt x="205" y="67"/>
                        <a:pt x="205" y="67"/>
                        <a:pt x="205" y="67"/>
                      </a:cubicBezTo>
                      <a:cubicBezTo>
                        <a:pt x="205" y="66"/>
                        <a:pt x="205" y="66"/>
                        <a:pt x="205" y="66"/>
                      </a:cubicBezTo>
                      <a:cubicBezTo>
                        <a:pt x="205" y="66"/>
                        <a:pt x="205" y="66"/>
                        <a:pt x="205" y="66"/>
                      </a:cubicBezTo>
                      <a:cubicBezTo>
                        <a:pt x="205" y="66"/>
                        <a:pt x="205" y="66"/>
                        <a:pt x="205" y="66"/>
                      </a:cubicBezTo>
                      <a:cubicBezTo>
                        <a:pt x="205" y="67"/>
                        <a:pt x="205" y="67"/>
                        <a:pt x="205" y="67"/>
                      </a:cubicBezTo>
                      <a:cubicBezTo>
                        <a:pt x="204" y="67"/>
                        <a:pt x="204" y="67"/>
                        <a:pt x="204" y="67"/>
                      </a:cubicBezTo>
                      <a:cubicBezTo>
                        <a:pt x="203" y="68"/>
                        <a:pt x="203" y="68"/>
                        <a:pt x="203" y="68"/>
                      </a:cubicBezTo>
                      <a:cubicBezTo>
                        <a:pt x="203" y="68"/>
                        <a:pt x="203" y="68"/>
                        <a:pt x="203" y="68"/>
                      </a:cubicBezTo>
                      <a:cubicBezTo>
                        <a:pt x="204" y="68"/>
                        <a:pt x="204" y="68"/>
                        <a:pt x="204" y="68"/>
                      </a:cubicBezTo>
                      <a:cubicBezTo>
                        <a:pt x="203" y="69"/>
                        <a:pt x="203" y="69"/>
                        <a:pt x="203" y="69"/>
                      </a:cubicBezTo>
                      <a:cubicBezTo>
                        <a:pt x="203" y="70"/>
                        <a:pt x="203" y="70"/>
                        <a:pt x="203" y="70"/>
                      </a:cubicBezTo>
                      <a:cubicBezTo>
                        <a:pt x="203" y="70"/>
                        <a:pt x="203" y="70"/>
                        <a:pt x="203" y="70"/>
                      </a:cubicBezTo>
                      <a:cubicBezTo>
                        <a:pt x="203" y="71"/>
                        <a:pt x="203" y="71"/>
                        <a:pt x="203" y="71"/>
                      </a:cubicBezTo>
                      <a:cubicBezTo>
                        <a:pt x="203" y="72"/>
                        <a:pt x="203" y="72"/>
                        <a:pt x="203" y="72"/>
                      </a:cubicBezTo>
                      <a:cubicBezTo>
                        <a:pt x="203" y="73"/>
                        <a:pt x="203" y="73"/>
                        <a:pt x="203" y="73"/>
                      </a:cubicBezTo>
                      <a:cubicBezTo>
                        <a:pt x="203" y="73"/>
                        <a:pt x="203" y="73"/>
                        <a:pt x="203" y="73"/>
                      </a:cubicBezTo>
                      <a:cubicBezTo>
                        <a:pt x="202" y="72"/>
                        <a:pt x="202" y="72"/>
                        <a:pt x="202" y="72"/>
                      </a:cubicBezTo>
                      <a:cubicBezTo>
                        <a:pt x="201" y="72"/>
                        <a:pt x="201" y="72"/>
                        <a:pt x="201" y="72"/>
                      </a:cubicBezTo>
                      <a:cubicBezTo>
                        <a:pt x="201" y="71"/>
                        <a:pt x="201" y="71"/>
                        <a:pt x="201" y="71"/>
                      </a:cubicBezTo>
                      <a:cubicBezTo>
                        <a:pt x="200" y="71"/>
                        <a:pt x="200" y="71"/>
                        <a:pt x="200" y="71"/>
                      </a:cubicBezTo>
                      <a:cubicBezTo>
                        <a:pt x="200" y="71"/>
                        <a:pt x="200" y="71"/>
                        <a:pt x="200" y="71"/>
                      </a:cubicBezTo>
                      <a:cubicBezTo>
                        <a:pt x="200" y="70"/>
                        <a:pt x="200" y="70"/>
                        <a:pt x="200" y="70"/>
                      </a:cubicBezTo>
                      <a:cubicBezTo>
                        <a:pt x="200" y="70"/>
                        <a:pt x="200" y="70"/>
                        <a:pt x="200" y="70"/>
                      </a:cubicBezTo>
                      <a:cubicBezTo>
                        <a:pt x="200" y="71"/>
                        <a:pt x="200" y="71"/>
                        <a:pt x="200" y="71"/>
                      </a:cubicBezTo>
                      <a:cubicBezTo>
                        <a:pt x="200" y="71"/>
                        <a:pt x="200" y="71"/>
                        <a:pt x="200" y="71"/>
                      </a:cubicBezTo>
                      <a:cubicBezTo>
                        <a:pt x="201" y="72"/>
                        <a:pt x="201" y="72"/>
                        <a:pt x="201" y="72"/>
                      </a:cubicBezTo>
                      <a:cubicBezTo>
                        <a:pt x="202" y="73"/>
                        <a:pt x="202" y="73"/>
                        <a:pt x="202" y="73"/>
                      </a:cubicBezTo>
                      <a:cubicBezTo>
                        <a:pt x="203" y="74"/>
                        <a:pt x="203" y="74"/>
                        <a:pt x="203" y="74"/>
                      </a:cubicBezTo>
                      <a:cubicBezTo>
                        <a:pt x="203" y="74"/>
                        <a:pt x="203" y="74"/>
                        <a:pt x="203" y="74"/>
                      </a:cubicBezTo>
                      <a:cubicBezTo>
                        <a:pt x="204" y="75"/>
                        <a:pt x="204" y="75"/>
                        <a:pt x="204" y="75"/>
                      </a:cubicBezTo>
                      <a:cubicBezTo>
                        <a:pt x="203" y="76"/>
                        <a:pt x="203" y="76"/>
                        <a:pt x="203" y="76"/>
                      </a:cubicBezTo>
                      <a:cubicBezTo>
                        <a:pt x="203" y="75"/>
                        <a:pt x="203" y="75"/>
                        <a:pt x="203" y="75"/>
                      </a:cubicBezTo>
                      <a:cubicBezTo>
                        <a:pt x="202" y="75"/>
                        <a:pt x="202" y="75"/>
                        <a:pt x="202" y="75"/>
                      </a:cubicBezTo>
                      <a:cubicBezTo>
                        <a:pt x="202" y="75"/>
                        <a:pt x="202" y="75"/>
                        <a:pt x="202" y="75"/>
                      </a:cubicBezTo>
                      <a:cubicBezTo>
                        <a:pt x="202" y="76"/>
                        <a:pt x="202" y="76"/>
                        <a:pt x="202" y="76"/>
                      </a:cubicBezTo>
                      <a:cubicBezTo>
                        <a:pt x="203" y="76"/>
                        <a:pt x="203" y="76"/>
                        <a:pt x="203" y="76"/>
                      </a:cubicBezTo>
                      <a:cubicBezTo>
                        <a:pt x="204" y="77"/>
                        <a:pt x="204" y="77"/>
                        <a:pt x="204" y="77"/>
                      </a:cubicBezTo>
                      <a:cubicBezTo>
                        <a:pt x="203" y="77"/>
                        <a:pt x="203" y="77"/>
                        <a:pt x="203" y="77"/>
                      </a:cubicBezTo>
                      <a:cubicBezTo>
                        <a:pt x="203" y="77"/>
                        <a:pt x="203" y="77"/>
                        <a:pt x="203" y="77"/>
                      </a:cubicBezTo>
                      <a:cubicBezTo>
                        <a:pt x="202" y="77"/>
                        <a:pt x="202" y="77"/>
                        <a:pt x="202" y="77"/>
                      </a:cubicBezTo>
                      <a:cubicBezTo>
                        <a:pt x="203" y="78"/>
                        <a:pt x="203" y="78"/>
                        <a:pt x="203" y="78"/>
                      </a:cubicBezTo>
                      <a:cubicBezTo>
                        <a:pt x="203" y="79"/>
                        <a:pt x="203" y="79"/>
                        <a:pt x="203" y="79"/>
                      </a:cubicBezTo>
                      <a:cubicBezTo>
                        <a:pt x="203" y="78"/>
                        <a:pt x="203" y="78"/>
                        <a:pt x="203" y="78"/>
                      </a:cubicBezTo>
                      <a:cubicBezTo>
                        <a:pt x="202" y="78"/>
                        <a:pt x="202" y="78"/>
                        <a:pt x="202" y="78"/>
                      </a:cubicBezTo>
                      <a:cubicBezTo>
                        <a:pt x="201" y="78"/>
                        <a:pt x="201" y="78"/>
                        <a:pt x="201" y="78"/>
                      </a:cubicBezTo>
                      <a:cubicBezTo>
                        <a:pt x="200" y="77"/>
                        <a:pt x="200" y="77"/>
                        <a:pt x="200" y="77"/>
                      </a:cubicBezTo>
                      <a:cubicBezTo>
                        <a:pt x="201" y="78"/>
                        <a:pt x="201" y="78"/>
                        <a:pt x="201" y="78"/>
                      </a:cubicBezTo>
                      <a:cubicBezTo>
                        <a:pt x="202" y="78"/>
                        <a:pt x="202" y="78"/>
                        <a:pt x="202" y="78"/>
                      </a:cubicBezTo>
                      <a:cubicBezTo>
                        <a:pt x="202" y="78"/>
                        <a:pt x="202" y="78"/>
                        <a:pt x="202" y="78"/>
                      </a:cubicBezTo>
                      <a:cubicBezTo>
                        <a:pt x="202" y="79"/>
                        <a:pt x="202" y="79"/>
                        <a:pt x="202" y="79"/>
                      </a:cubicBezTo>
                      <a:cubicBezTo>
                        <a:pt x="203" y="79"/>
                        <a:pt x="203" y="79"/>
                        <a:pt x="203" y="79"/>
                      </a:cubicBezTo>
                      <a:cubicBezTo>
                        <a:pt x="204" y="79"/>
                        <a:pt x="204" y="79"/>
                        <a:pt x="204" y="79"/>
                      </a:cubicBezTo>
                      <a:cubicBezTo>
                        <a:pt x="204" y="79"/>
                        <a:pt x="204" y="79"/>
                        <a:pt x="204" y="79"/>
                      </a:cubicBezTo>
                      <a:cubicBezTo>
                        <a:pt x="205" y="80"/>
                        <a:pt x="205" y="80"/>
                        <a:pt x="205" y="80"/>
                      </a:cubicBezTo>
                      <a:cubicBezTo>
                        <a:pt x="204" y="81"/>
                        <a:pt x="204" y="81"/>
                        <a:pt x="204" y="81"/>
                      </a:cubicBezTo>
                      <a:cubicBezTo>
                        <a:pt x="204" y="81"/>
                        <a:pt x="204" y="81"/>
                        <a:pt x="204" y="81"/>
                      </a:cubicBezTo>
                      <a:cubicBezTo>
                        <a:pt x="204" y="81"/>
                        <a:pt x="204" y="81"/>
                        <a:pt x="204" y="81"/>
                      </a:cubicBezTo>
                      <a:cubicBezTo>
                        <a:pt x="204" y="81"/>
                        <a:pt x="204" y="81"/>
                        <a:pt x="204" y="81"/>
                      </a:cubicBezTo>
                      <a:cubicBezTo>
                        <a:pt x="204" y="82"/>
                        <a:pt x="204" y="82"/>
                        <a:pt x="204" y="82"/>
                      </a:cubicBezTo>
                      <a:cubicBezTo>
                        <a:pt x="204" y="83"/>
                        <a:pt x="204" y="83"/>
                        <a:pt x="204" y="83"/>
                      </a:cubicBezTo>
                      <a:cubicBezTo>
                        <a:pt x="203" y="83"/>
                        <a:pt x="203" y="83"/>
                        <a:pt x="203" y="83"/>
                      </a:cubicBezTo>
                      <a:cubicBezTo>
                        <a:pt x="203" y="83"/>
                        <a:pt x="203" y="83"/>
                        <a:pt x="203" y="83"/>
                      </a:cubicBez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2" y="84"/>
                        <a:pt x="202" y="84"/>
                        <a:pt x="202" y="84"/>
                      </a:cubicBezTo>
                      <a:cubicBezTo>
                        <a:pt x="201" y="83"/>
                        <a:pt x="201" y="83"/>
                        <a:pt x="201" y="83"/>
                      </a:cubicBezTo>
                      <a:cubicBezTo>
                        <a:pt x="201" y="83"/>
                        <a:pt x="201" y="83"/>
                        <a:pt x="201" y="83"/>
                      </a:cubicBezTo>
                      <a:cubicBezTo>
                        <a:pt x="200" y="83"/>
                        <a:pt x="200" y="83"/>
                        <a:pt x="200" y="83"/>
                      </a:cubicBezTo>
                      <a:cubicBezTo>
                        <a:pt x="200" y="84"/>
                        <a:pt x="200" y="84"/>
                        <a:pt x="200" y="84"/>
                      </a:cubicBezTo>
                      <a:cubicBezTo>
                        <a:pt x="200" y="84"/>
                        <a:pt x="200" y="84"/>
                        <a:pt x="200" y="84"/>
                      </a:cubicBezTo>
                      <a:cubicBezTo>
                        <a:pt x="201" y="84"/>
                        <a:pt x="201" y="84"/>
                        <a:pt x="201" y="84"/>
                      </a:cubicBezTo>
                      <a:cubicBezTo>
                        <a:pt x="203" y="84"/>
                        <a:pt x="203" y="84"/>
                        <a:pt x="203" y="84"/>
                      </a:cubicBezTo>
                      <a:cubicBezTo>
                        <a:pt x="203" y="84"/>
                        <a:pt x="203" y="84"/>
                        <a:pt x="203" y="84"/>
                      </a:cubicBezTo>
                      <a:cubicBezTo>
                        <a:pt x="203" y="85"/>
                        <a:pt x="203" y="85"/>
                        <a:pt x="203" y="85"/>
                      </a:cubicBezTo>
                      <a:cubicBezTo>
                        <a:pt x="204" y="85"/>
                        <a:pt x="204" y="85"/>
                        <a:pt x="204" y="85"/>
                      </a:cubicBezTo>
                      <a:cubicBezTo>
                        <a:pt x="204" y="85"/>
                        <a:pt x="204" y="85"/>
                        <a:pt x="204" y="85"/>
                      </a:cubicBezTo>
                      <a:cubicBezTo>
                        <a:pt x="204" y="84"/>
                        <a:pt x="204" y="84"/>
                        <a:pt x="204" y="84"/>
                      </a:cubicBezTo>
                      <a:cubicBezTo>
                        <a:pt x="204" y="84"/>
                        <a:pt x="204" y="84"/>
                        <a:pt x="204" y="84"/>
                      </a:cubicBezTo>
                      <a:cubicBezTo>
                        <a:pt x="205" y="85"/>
                        <a:pt x="205" y="85"/>
                        <a:pt x="205" y="85"/>
                      </a:cubicBezTo>
                      <a:cubicBezTo>
                        <a:pt x="204" y="86"/>
                        <a:pt x="204" y="86"/>
                        <a:pt x="204" y="86"/>
                      </a:cubicBezTo>
                      <a:cubicBezTo>
                        <a:pt x="204" y="86"/>
                        <a:pt x="204" y="86"/>
                        <a:pt x="204" y="86"/>
                      </a:cubicBezTo>
                      <a:cubicBezTo>
                        <a:pt x="203" y="86"/>
                        <a:pt x="203" y="86"/>
                        <a:pt x="203" y="86"/>
                      </a:cubicBezTo>
                      <a:cubicBezTo>
                        <a:pt x="203" y="87"/>
                        <a:pt x="203" y="87"/>
                        <a:pt x="203" y="87"/>
                      </a:cubicBezTo>
                      <a:cubicBezTo>
                        <a:pt x="203" y="87"/>
                        <a:pt x="203" y="87"/>
                        <a:pt x="203" y="87"/>
                      </a:cubicBezTo>
                      <a:cubicBezTo>
                        <a:pt x="202" y="87"/>
                        <a:pt x="202" y="87"/>
                        <a:pt x="202" y="87"/>
                      </a:cubicBezTo>
                      <a:cubicBezTo>
                        <a:pt x="201" y="87"/>
                        <a:pt x="201" y="87"/>
                        <a:pt x="201" y="87"/>
                      </a:cubicBezTo>
                      <a:cubicBezTo>
                        <a:pt x="201" y="86"/>
                        <a:pt x="201" y="86"/>
                        <a:pt x="201" y="86"/>
                      </a:cubicBezTo>
                      <a:cubicBezTo>
                        <a:pt x="201" y="87"/>
                        <a:pt x="201" y="87"/>
                        <a:pt x="201" y="87"/>
                      </a:cubicBezTo>
                      <a:cubicBezTo>
                        <a:pt x="200" y="87"/>
                        <a:pt x="200" y="87"/>
                        <a:pt x="200" y="87"/>
                      </a:cubicBezTo>
                      <a:cubicBezTo>
                        <a:pt x="200" y="87"/>
                        <a:pt x="200" y="87"/>
                        <a:pt x="200" y="87"/>
                      </a:cubicBezTo>
                      <a:cubicBezTo>
                        <a:pt x="199" y="87"/>
                        <a:pt x="199" y="87"/>
                        <a:pt x="199" y="87"/>
                      </a:cubicBezTo>
                      <a:cubicBezTo>
                        <a:pt x="200" y="87"/>
                        <a:pt x="200" y="87"/>
                        <a:pt x="200" y="87"/>
                      </a:cubicBezTo>
                      <a:cubicBezTo>
                        <a:pt x="201" y="87"/>
                        <a:pt x="201" y="87"/>
                        <a:pt x="201" y="87"/>
                      </a:cubicBezTo>
                      <a:cubicBezTo>
                        <a:pt x="201" y="88"/>
                        <a:pt x="201" y="88"/>
                        <a:pt x="201" y="88"/>
                      </a:cubicBezTo>
                      <a:cubicBezTo>
                        <a:pt x="200" y="88"/>
                        <a:pt x="200" y="88"/>
                        <a:pt x="200" y="88"/>
                      </a:cubicBezTo>
                      <a:cubicBezTo>
                        <a:pt x="201" y="88"/>
                        <a:pt x="201" y="88"/>
                        <a:pt x="201" y="88"/>
                      </a:cubicBezTo>
                      <a:cubicBezTo>
                        <a:pt x="199" y="89"/>
                        <a:pt x="199" y="89"/>
                        <a:pt x="199" y="89"/>
                      </a:cubicBezTo>
                      <a:cubicBezTo>
                        <a:pt x="199" y="89"/>
                        <a:pt x="199" y="89"/>
                        <a:pt x="199" y="89"/>
                      </a:cubicBezTo>
                      <a:cubicBezTo>
                        <a:pt x="199" y="89"/>
                        <a:pt x="199" y="89"/>
                        <a:pt x="199" y="89"/>
                      </a:cubicBezTo>
                      <a:cubicBezTo>
                        <a:pt x="200" y="89"/>
                        <a:pt x="200" y="89"/>
                        <a:pt x="200" y="89"/>
                      </a:cubicBezTo>
                      <a:cubicBezTo>
                        <a:pt x="201" y="89"/>
                        <a:pt x="201" y="89"/>
                        <a:pt x="201" y="89"/>
                      </a:cubicBezTo>
                      <a:cubicBezTo>
                        <a:pt x="201" y="89"/>
                        <a:pt x="201" y="89"/>
                        <a:pt x="201" y="89"/>
                      </a:cubicBezTo>
                      <a:cubicBezTo>
                        <a:pt x="202" y="89"/>
                        <a:pt x="202" y="89"/>
                        <a:pt x="202" y="89"/>
                      </a:cubicBezTo>
                      <a:cubicBezTo>
                        <a:pt x="201" y="90"/>
                        <a:pt x="201" y="90"/>
                        <a:pt x="201" y="90"/>
                      </a:cubicBezTo>
                      <a:cubicBezTo>
                        <a:pt x="200" y="90"/>
                        <a:pt x="200" y="90"/>
                        <a:pt x="200" y="90"/>
                      </a:cubicBezTo>
                      <a:cubicBezTo>
                        <a:pt x="200" y="90"/>
                        <a:pt x="200" y="90"/>
                        <a:pt x="200" y="90"/>
                      </a:cubicBezTo>
                      <a:cubicBezTo>
                        <a:pt x="200" y="90"/>
                        <a:pt x="200" y="90"/>
                        <a:pt x="200" y="90"/>
                      </a:cubicBezTo>
                      <a:cubicBezTo>
                        <a:pt x="199" y="90"/>
                        <a:pt x="199" y="90"/>
                        <a:pt x="199" y="90"/>
                      </a:cubicBezTo>
                      <a:cubicBezTo>
                        <a:pt x="198" y="90"/>
                        <a:pt x="198" y="90"/>
                        <a:pt x="198" y="90"/>
                      </a:cubicBezTo>
                      <a:cubicBezTo>
                        <a:pt x="196" y="91"/>
                        <a:pt x="196" y="91"/>
                        <a:pt x="196" y="91"/>
                      </a:cubicBezTo>
                      <a:cubicBezTo>
                        <a:pt x="194" y="93"/>
                        <a:pt x="194" y="93"/>
                        <a:pt x="194" y="93"/>
                      </a:cubicBezTo>
                      <a:cubicBezTo>
                        <a:pt x="193" y="94"/>
                        <a:pt x="193" y="94"/>
                        <a:pt x="193" y="94"/>
                      </a:cubicBezTo>
                      <a:cubicBezTo>
                        <a:pt x="193" y="94"/>
                        <a:pt x="193" y="94"/>
                        <a:pt x="193" y="94"/>
                      </a:cubicBezTo>
                      <a:cubicBezTo>
                        <a:pt x="192" y="94"/>
                        <a:pt x="192" y="94"/>
                        <a:pt x="192" y="94"/>
                      </a:cubicBezTo>
                      <a:cubicBezTo>
                        <a:pt x="191" y="94"/>
                        <a:pt x="191" y="94"/>
                        <a:pt x="191" y="94"/>
                      </a:cubicBezTo>
                      <a:cubicBezTo>
                        <a:pt x="190" y="95"/>
                        <a:pt x="190" y="95"/>
                        <a:pt x="190" y="95"/>
                      </a:cubicBezTo>
                      <a:cubicBezTo>
                        <a:pt x="188" y="97"/>
                        <a:pt x="188" y="97"/>
                        <a:pt x="188" y="97"/>
                      </a:cubicBezTo>
                      <a:cubicBezTo>
                        <a:pt x="188" y="97"/>
                        <a:pt x="188" y="97"/>
                        <a:pt x="188" y="97"/>
                      </a:cubicBezTo>
                      <a:cubicBezTo>
                        <a:pt x="188" y="98"/>
                        <a:pt x="188" y="98"/>
                        <a:pt x="188" y="98"/>
                      </a:cubicBezTo>
                      <a:cubicBezTo>
                        <a:pt x="187" y="98"/>
                        <a:pt x="187" y="98"/>
                        <a:pt x="187" y="98"/>
                      </a:cubicBezTo>
                      <a:cubicBezTo>
                        <a:pt x="187" y="98"/>
                        <a:pt x="187" y="98"/>
                        <a:pt x="187" y="98"/>
                      </a:cubicBezTo>
                      <a:cubicBezTo>
                        <a:pt x="186" y="99"/>
                        <a:pt x="186" y="99"/>
                        <a:pt x="186" y="99"/>
                      </a:cubicBezTo>
                      <a:cubicBezTo>
                        <a:pt x="186" y="99"/>
                        <a:pt x="186" y="99"/>
                        <a:pt x="186" y="99"/>
                      </a:cubicBezTo>
                      <a:cubicBezTo>
                        <a:pt x="186" y="99"/>
                        <a:pt x="186" y="99"/>
                        <a:pt x="186" y="99"/>
                      </a:cubicBezTo>
                      <a:cubicBezTo>
                        <a:pt x="185" y="99"/>
                        <a:pt x="185" y="99"/>
                        <a:pt x="185" y="99"/>
                      </a:cubicBezTo>
                      <a:cubicBezTo>
                        <a:pt x="184" y="99"/>
                        <a:pt x="184" y="99"/>
                        <a:pt x="184" y="99"/>
                      </a:cubicBezTo>
                      <a:cubicBezTo>
                        <a:pt x="184" y="100"/>
                        <a:pt x="184" y="100"/>
                        <a:pt x="184" y="100"/>
                      </a:cubicBezTo>
                      <a:cubicBezTo>
                        <a:pt x="183" y="100"/>
                        <a:pt x="183" y="100"/>
                        <a:pt x="183" y="100"/>
                      </a:cubicBezTo>
                      <a:cubicBezTo>
                        <a:pt x="182" y="100"/>
                        <a:pt x="182" y="100"/>
                        <a:pt x="182" y="100"/>
                      </a:cubicBezTo>
                      <a:cubicBezTo>
                        <a:pt x="181" y="100"/>
                        <a:pt x="181" y="100"/>
                        <a:pt x="181" y="100"/>
                      </a:cubicBezTo>
                      <a:cubicBezTo>
                        <a:pt x="181" y="101"/>
                        <a:pt x="181" y="101"/>
                        <a:pt x="181" y="101"/>
                      </a:cubicBezTo>
                      <a:cubicBezTo>
                        <a:pt x="180" y="101"/>
                        <a:pt x="180" y="101"/>
                        <a:pt x="180" y="101"/>
                      </a:cubicBezTo>
                      <a:cubicBezTo>
                        <a:pt x="180" y="101"/>
                        <a:pt x="180" y="101"/>
                        <a:pt x="180" y="101"/>
                      </a:cubicBezTo>
                      <a:cubicBezTo>
                        <a:pt x="180" y="101"/>
                        <a:pt x="180" y="101"/>
                        <a:pt x="180" y="101"/>
                      </a:cubicBezTo>
                      <a:cubicBezTo>
                        <a:pt x="180" y="102"/>
                        <a:pt x="180" y="102"/>
                        <a:pt x="180" y="102"/>
                      </a:cubicBezTo>
                      <a:cubicBezTo>
                        <a:pt x="180" y="102"/>
                        <a:pt x="180" y="102"/>
                        <a:pt x="180" y="102"/>
                      </a:cubicBezTo>
                      <a:cubicBezTo>
                        <a:pt x="179" y="103"/>
                        <a:pt x="179" y="103"/>
                        <a:pt x="179" y="103"/>
                      </a:cubicBezTo>
                      <a:cubicBezTo>
                        <a:pt x="179" y="103"/>
                        <a:pt x="179" y="103"/>
                        <a:pt x="179" y="103"/>
                      </a:cubicBezTo>
                      <a:cubicBezTo>
                        <a:pt x="178" y="103"/>
                        <a:pt x="178" y="103"/>
                        <a:pt x="178" y="103"/>
                      </a:cubicBezTo>
                      <a:cubicBezTo>
                        <a:pt x="177" y="104"/>
                        <a:pt x="177" y="104"/>
                        <a:pt x="177" y="104"/>
                      </a:cubicBezTo>
                      <a:cubicBezTo>
                        <a:pt x="177" y="105"/>
                        <a:pt x="177" y="105"/>
                        <a:pt x="177" y="105"/>
                      </a:cubicBezTo>
                      <a:cubicBezTo>
                        <a:pt x="177" y="107"/>
                        <a:pt x="177" y="107"/>
                        <a:pt x="177" y="107"/>
                      </a:cubicBezTo>
                      <a:cubicBezTo>
                        <a:pt x="176" y="109"/>
                        <a:pt x="176" y="109"/>
                        <a:pt x="176" y="109"/>
                      </a:cubicBezTo>
                      <a:cubicBezTo>
                        <a:pt x="177" y="110"/>
                        <a:pt x="177" y="110"/>
                        <a:pt x="177" y="110"/>
                      </a:cubicBezTo>
                      <a:cubicBezTo>
                        <a:pt x="176" y="112"/>
                        <a:pt x="176" y="112"/>
                        <a:pt x="176" y="112"/>
                      </a:cubicBezTo>
                      <a:cubicBezTo>
                        <a:pt x="177" y="113"/>
                        <a:pt x="177" y="113"/>
                        <a:pt x="177" y="113"/>
                      </a:cubicBezTo>
                      <a:cubicBezTo>
                        <a:pt x="177" y="115"/>
                        <a:pt x="177" y="115"/>
                        <a:pt x="177" y="115"/>
                      </a:cubicBezTo>
                      <a:cubicBezTo>
                        <a:pt x="177" y="116"/>
                        <a:pt x="177" y="116"/>
                        <a:pt x="177" y="116"/>
                      </a:cubicBezTo>
                      <a:cubicBezTo>
                        <a:pt x="178" y="118"/>
                        <a:pt x="178" y="118"/>
                        <a:pt x="178" y="118"/>
                      </a:cubicBezTo>
                      <a:cubicBezTo>
                        <a:pt x="178" y="118"/>
                        <a:pt x="178" y="118"/>
                        <a:pt x="178" y="118"/>
                      </a:cubicBezTo>
                      <a:cubicBezTo>
                        <a:pt x="179" y="119"/>
                        <a:pt x="179" y="119"/>
                        <a:pt x="179" y="119"/>
                      </a:cubicBezTo>
                      <a:cubicBezTo>
                        <a:pt x="178" y="120"/>
                        <a:pt x="178" y="120"/>
                        <a:pt x="178" y="120"/>
                      </a:cubicBezTo>
                      <a:cubicBezTo>
                        <a:pt x="178" y="121"/>
                        <a:pt x="178" y="121"/>
                        <a:pt x="178" y="121"/>
                      </a:cubicBezTo>
                      <a:cubicBezTo>
                        <a:pt x="179" y="122"/>
                        <a:pt x="179" y="122"/>
                        <a:pt x="179" y="122"/>
                      </a:cubicBezTo>
                      <a:cubicBezTo>
                        <a:pt x="179" y="124"/>
                        <a:pt x="179" y="124"/>
                        <a:pt x="179" y="124"/>
                      </a:cubicBezTo>
                      <a:cubicBezTo>
                        <a:pt x="180" y="125"/>
                        <a:pt x="180" y="125"/>
                        <a:pt x="180" y="125"/>
                      </a:cubicBezTo>
                      <a:cubicBezTo>
                        <a:pt x="180" y="126"/>
                        <a:pt x="180" y="126"/>
                        <a:pt x="180" y="126"/>
                      </a:cubicBezTo>
                      <a:cubicBezTo>
                        <a:pt x="180" y="126"/>
                        <a:pt x="180" y="126"/>
                        <a:pt x="180" y="126"/>
                      </a:cubicBezTo>
                      <a:cubicBezTo>
                        <a:pt x="180" y="127"/>
                        <a:pt x="180" y="127"/>
                        <a:pt x="180" y="127"/>
                      </a:cubicBezTo>
                      <a:cubicBezTo>
                        <a:pt x="180" y="128"/>
                        <a:pt x="180" y="128"/>
                        <a:pt x="180" y="128"/>
                      </a:cubicBezTo>
                      <a:cubicBezTo>
                        <a:pt x="180" y="128"/>
                        <a:pt x="180" y="128"/>
                        <a:pt x="180" y="128"/>
                      </a:cubicBezTo>
                      <a:cubicBezTo>
                        <a:pt x="180" y="129"/>
                        <a:pt x="180" y="129"/>
                        <a:pt x="180" y="129"/>
                      </a:cubicBezTo>
                      <a:cubicBezTo>
                        <a:pt x="179" y="131"/>
                        <a:pt x="179" y="131"/>
                        <a:pt x="179" y="131"/>
                      </a:cubicBezTo>
                      <a:cubicBezTo>
                        <a:pt x="178" y="132"/>
                        <a:pt x="178" y="132"/>
                        <a:pt x="178" y="132"/>
                      </a:cubicBezTo>
                      <a:cubicBezTo>
                        <a:pt x="178" y="132"/>
                        <a:pt x="178" y="132"/>
                        <a:pt x="178" y="132"/>
                      </a:cubicBezTo>
                      <a:cubicBezTo>
                        <a:pt x="178" y="133"/>
                        <a:pt x="178" y="133"/>
                        <a:pt x="178" y="133"/>
                      </a:cubicBezTo>
                      <a:cubicBezTo>
                        <a:pt x="177" y="133"/>
                        <a:pt x="177" y="133"/>
                        <a:pt x="177" y="133"/>
                      </a:cubicBezTo>
                      <a:cubicBezTo>
                        <a:pt x="176" y="134"/>
                        <a:pt x="176" y="134"/>
                        <a:pt x="176" y="134"/>
                      </a:cubicBezTo>
                      <a:cubicBezTo>
                        <a:pt x="175" y="134"/>
                        <a:pt x="175" y="134"/>
                        <a:pt x="175" y="134"/>
                      </a:cubicBezTo>
                      <a:cubicBezTo>
                        <a:pt x="175" y="133"/>
                        <a:pt x="175" y="133"/>
                        <a:pt x="175" y="133"/>
                      </a:cubicBezTo>
                      <a:cubicBezTo>
                        <a:pt x="174" y="133"/>
                        <a:pt x="174" y="133"/>
                        <a:pt x="174" y="133"/>
                      </a:cubicBezTo>
                      <a:cubicBezTo>
                        <a:pt x="175" y="133"/>
                        <a:pt x="175" y="133"/>
                        <a:pt x="175" y="133"/>
                      </a:cubicBezTo>
                      <a:cubicBezTo>
                        <a:pt x="173" y="132"/>
                        <a:pt x="173" y="132"/>
                        <a:pt x="173" y="132"/>
                      </a:cubicBezTo>
                      <a:cubicBezTo>
                        <a:pt x="174" y="131"/>
                        <a:pt x="174" y="131"/>
                        <a:pt x="174" y="131"/>
                      </a:cubicBezTo>
                      <a:cubicBezTo>
                        <a:pt x="173" y="131"/>
                        <a:pt x="173" y="131"/>
                        <a:pt x="173" y="131"/>
                      </a:cubicBezTo>
                      <a:cubicBezTo>
                        <a:pt x="173" y="131"/>
                        <a:pt x="173" y="131"/>
                        <a:pt x="173" y="131"/>
                      </a:cubicBezTo>
                      <a:cubicBezTo>
                        <a:pt x="172" y="130"/>
                        <a:pt x="172" y="130"/>
                        <a:pt x="172" y="130"/>
                      </a:cubicBezTo>
                      <a:cubicBezTo>
                        <a:pt x="172" y="129"/>
                        <a:pt x="172" y="129"/>
                        <a:pt x="172" y="129"/>
                      </a:cubicBezTo>
                      <a:cubicBezTo>
                        <a:pt x="172" y="128"/>
                        <a:pt x="172" y="128"/>
                        <a:pt x="172" y="128"/>
                      </a:cubicBezTo>
                      <a:cubicBezTo>
                        <a:pt x="171" y="128"/>
                        <a:pt x="171" y="128"/>
                        <a:pt x="171" y="128"/>
                      </a:cubicBezTo>
                      <a:cubicBezTo>
                        <a:pt x="171" y="127"/>
                        <a:pt x="171" y="127"/>
                        <a:pt x="171" y="127"/>
                      </a:cubicBezTo>
                      <a:cubicBezTo>
                        <a:pt x="171" y="127"/>
                        <a:pt x="171" y="127"/>
                        <a:pt x="171" y="127"/>
                      </a:cubicBezTo>
                      <a:cubicBezTo>
                        <a:pt x="171" y="126"/>
                        <a:pt x="171" y="126"/>
                        <a:pt x="171" y="126"/>
                      </a:cubicBezTo>
                      <a:cubicBezTo>
                        <a:pt x="172" y="126"/>
                        <a:pt x="172" y="126"/>
                        <a:pt x="172" y="126"/>
                      </a:cubicBezTo>
                      <a:cubicBezTo>
                        <a:pt x="171" y="126"/>
                        <a:pt x="171" y="126"/>
                        <a:pt x="171" y="126"/>
                      </a:cubicBezTo>
                      <a:cubicBezTo>
                        <a:pt x="171" y="126"/>
                        <a:pt x="171" y="126"/>
                        <a:pt x="171" y="126"/>
                      </a:cubicBezTo>
                      <a:cubicBezTo>
                        <a:pt x="171" y="126"/>
                        <a:pt x="171" y="126"/>
                        <a:pt x="171" y="126"/>
                      </a:cubicBezTo>
                      <a:cubicBezTo>
                        <a:pt x="171" y="126"/>
                        <a:pt x="171" y="126"/>
                        <a:pt x="171" y="126"/>
                      </a:cubicBezTo>
                      <a:cubicBezTo>
                        <a:pt x="170" y="126"/>
                        <a:pt x="170" y="126"/>
                        <a:pt x="170" y="126"/>
                      </a:cubicBezTo>
                      <a:cubicBezTo>
                        <a:pt x="170" y="126"/>
                        <a:pt x="170" y="126"/>
                        <a:pt x="170" y="126"/>
                      </a:cubicBezTo>
                      <a:cubicBezTo>
                        <a:pt x="170" y="125"/>
                        <a:pt x="170" y="125"/>
                        <a:pt x="170" y="125"/>
                      </a:cubicBezTo>
                      <a:cubicBezTo>
                        <a:pt x="169" y="125"/>
                        <a:pt x="169" y="125"/>
                        <a:pt x="169" y="125"/>
                      </a:cubicBezTo>
                      <a:cubicBezTo>
                        <a:pt x="169" y="124"/>
                        <a:pt x="169" y="124"/>
                        <a:pt x="169" y="124"/>
                      </a:cubicBezTo>
                      <a:cubicBezTo>
                        <a:pt x="169" y="123"/>
                        <a:pt x="169" y="123"/>
                        <a:pt x="169" y="123"/>
                      </a:cubicBezTo>
                      <a:cubicBezTo>
                        <a:pt x="170" y="122"/>
                        <a:pt x="170" y="122"/>
                        <a:pt x="170" y="122"/>
                      </a:cubicBezTo>
                      <a:cubicBezTo>
                        <a:pt x="170" y="121"/>
                        <a:pt x="170" y="121"/>
                        <a:pt x="170" y="121"/>
                      </a:cubicBezTo>
                      <a:cubicBezTo>
                        <a:pt x="169" y="121"/>
                        <a:pt x="169" y="121"/>
                        <a:pt x="169" y="121"/>
                      </a:cubicBezTo>
                      <a:cubicBezTo>
                        <a:pt x="169" y="121"/>
                        <a:pt x="169" y="121"/>
                        <a:pt x="169" y="121"/>
                      </a:cubicBezTo>
                      <a:cubicBezTo>
                        <a:pt x="169" y="122"/>
                        <a:pt x="169" y="122"/>
                        <a:pt x="169" y="122"/>
                      </a:cubicBezTo>
                      <a:cubicBezTo>
                        <a:pt x="169" y="122"/>
                        <a:pt x="169" y="122"/>
                        <a:pt x="169" y="122"/>
                      </a:cubicBezTo>
                      <a:cubicBezTo>
                        <a:pt x="169" y="122"/>
                        <a:pt x="169" y="122"/>
                        <a:pt x="169" y="122"/>
                      </a:cubicBezTo>
                      <a:cubicBezTo>
                        <a:pt x="168" y="122"/>
                        <a:pt x="168" y="122"/>
                        <a:pt x="168" y="122"/>
                      </a:cubicBezTo>
                      <a:cubicBezTo>
                        <a:pt x="168" y="121"/>
                        <a:pt x="168" y="121"/>
                        <a:pt x="168" y="121"/>
                      </a:cubicBezTo>
                      <a:cubicBezTo>
                        <a:pt x="169" y="120"/>
                        <a:pt x="169" y="120"/>
                        <a:pt x="169" y="120"/>
                      </a:cubicBezTo>
                      <a:cubicBezTo>
                        <a:pt x="169" y="118"/>
                        <a:pt x="169" y="118"/>
                        <a:pt x="169" y="118"/>
                      </a:cubicBezTo>
                      <a:cubicBezTo>
                        <a:pt x="170" y="117"/>
                        <a:pt x="170" y="117"/>
                        <a:pt x="170" y="117"/>
                      </a:cubicBezTo>
                      <a:cubicBezTo>
                        <a:pt x="169" y="116"/>
                        <a:pt x="169" y="116"/>
                        <a:pt x="169" y="116"/>
                      </a:cubicBezTo>
                      <a:cubicBezTo>
                        <a:pt x="168" y="116"/>
                        <a:pt x="168" y="116"/>
                        <a:pt x="168" y="116"/>
                      </a:cubicBezTo>
                      <a:cubicBezTo>
                        <a:pt x="168" y="115"/>
                        <a:pt x="168" y="115"/>
                        <a:pt x="168" y="115"/>
                      </a:cubicBezTo>
                      <a:cubicBezTo>
                        <a:pt x="168" y="115"/>
                        <a:pt x="168" y="115"/>
                        <a:pt x="168" y="115"/>
                      </a:cubicBezTo>
                      <a:cubicBezTo>
                        <a:pt x="168" y="115"/>
                        <a:pt x="168" y="115"/>
                        <a:pt x="168" y="115"/>
                      </a:cubicBezTo>
                      <a:cubicBezTo>
                        <a:pt x="167" y="114"/>
                        <a:pt x="167" y="114"/>
                        <a:pt x="167" y="114"/>
                      </a:cubicBezTo>
                      <a:cubicBezTo>
                        <a:pt x="167" y="114"/>
                        <a:pt x="167" y="114"/>
                        <a:pt x="167" y="114"/>
                      </a:cubicBezTo>
                      <a:cubicBezTo>
                        <a:pt x="167" y="113"/>
                        <a:pt x="167" y="113"/>
                        <a:pt x="167" y="113"/>
                      </a:cubicBezTo>
                      <a:cubicBezTo>
                        <a:pt x="166" y="113"/>
                        <a:pt x="166" y="113"/>
                        <a:pt x="166" y="113"/>
                      </a:cubicBezTo>
                      <a:cubicBezTo>
                        <a:pt x="166" y="112"/>
                        <a:pt x="166" y="112"/>
                        <a:pt x="166" y="112"/>
                      </a:cubicBezTo>
                      <a:cubicBezTo>
                        <a:pt x="165" y="111"/>
                        <a:pt x="165" y="111"/>
                        <a:pt x="165" y="111"/>
                      </a:cubicBezTo>
                      <a:cubicBezTo>
                        <a:pt x="164" y="111"/>
                        <a:pt x="164" y="111"/>
                        <a:pt x="164" y="111"/>
                      </a:cubicBezTo>
                      <a:cubicBezTo>
                        <a:pt x="163" y="111"/>
                        <a:pt x="163" y="111"/>
                        <a:pt x="163" y="111"/>
                      </a:cubicBezTo>
                      <a:cubicBezTo>
                        <a:pt x="163" y="112"/>
                        <a:pt x="163" y="112"/>
                        <a:pt x="163" y="112"/>
                      </a:cubicBezTo>
                      <a:cubicBezTo>
                        <a:pt x="163" y="112"/>
                        <a:pt x="163" y="112"/>
                        <a:pt x="163" y="112"/>
                      </a:cubicBezTo>
                      <a:cubicBezTo>
                        <a:pt x="162" y="112"/>
                        <a:pt x="162" y="112"/>
                        <a:pt x="162" y="112"/>
                      </a:cubicBezTo>
                      <a:cubicBezTo>
                        <a:pt x="162" y="112"/>
                        <a:pt x="162" y="112"/>
                        <a:pt x="162" y="112"/>
                      </a:cubicBezTo>
                      <a:cubicBezTo>
                        <a:pt x="161" y="113"/>
                        <a:pt x="161" y="113"/>
                        <a:pt x="161" y="113"/>
                      </a:cubicBezTo>
                      <a:cubicBezTo>
                        <a:pt x="160" y="113"/>
                        <a:pt x="160" y="113"/>
                        <a:pt x="160" y="113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59" y="112"/>
                        <a:pt x="159" y="112"/>
                        <a:pt x="159" y="112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59" y="112"/>
                        <a:pt x="159" y="112"/>
                        <a:pt x="159" y="112"/>
                      </a:cubicBezTo>
                      <a:cubicBezTo>
                        <a:pt x="158" y="112"/>
                        <a:pt x="158" y="112"/>
                        <a:pt x="158" y="112"/>
                      </a:cubicBezTo>
                      <a:cubicBezTo>
                        <a:pt x="157" y="111"/>
                        <a:pt x="157" y="111"/>
                        <a:pt x="157" y="111"/>
                      </a:cubicBezTo>
                      <a:cubicBezTo>
                        <a:pt x="157" y="111"/>
                        <a:pt x="157" y="111"/>
                        <a:pt x="157" y="111"/>
                      </a:cubicBezTo>
                      <a:cubicBezTo>
                        <a:pt x="158" y="111"/>
                        <a:pt x="158" y="111"/>
                        <a:pt x="158" y="111"/>
                      </a:cubicBezTo>
                      <a:cubicBezTo>
                        <a:pt x="158" y="111"/>
                        <a:pt x="158" y="111"/>
                        <a:pt x="158" y="111"/>
                      </a:cubicBezTo>
                      <a:cubicBezTo>
                        <a:pt x="157" y="110"/>
                        <a:pt x="157" y="110"/>
                        <a:pt x="157" y="110"/>
                      </a:cubicBezTo>
                      <a:cubicBezTo>
                        <a:pt x="157" y="110"/>
                        <a:pt x="157" y="110"/>
                        <a:pt x="157" y="110"/>
                      </a:cubicBezTo>
                      <a:cubicBezTo>
                        <a:pt x="157" y="110"/>
                        <a:pt x="157" y="110"/>
                        <a:pt x="157" y="110"/>
                      </a:cubicBezTo>
                      <a:cubicBezTo>
                        <a:pt x="157" y="110"/>
                        <a:pt x="157" y="110"/>
                        <a:pt x="157" y="110"/>
                      </a:cubicBezTo>
                      <a:cubicBezTo>
                        <a:pt x="157" y="111"/>
                        <a:pt x="157" y="111"/>
                        <a:pt x="157" y="111"/>
                      </a:cubicBezTo>
                      <a:cubicBezTo>
                        <a:pt x="156" y="110"/>
                        <a:pt x="156" y="110"/>
                        <a:pt x="156" y="110"/>
                      </a:cubicBezTo>
                      <a:cubicBezTo>
                        <a:pt x="156" y="110"/>
                        <a:pt x="156" y="110"/>
                        <a:pt x="156" y="110"/>
                      </a:cubicBezTo>
                      <a:cubicBezTo>
                        <a:pt x="155" y="110"/>
                        <a:pt x="155" y="110"/>
                        <a:pt x="155" y="110"/>
                      </a:cubicBezTo>
                      <a:cubicBezTo>
                        <a:pt x="153" y="110"/>
                        <a:pt x="153" y="110"/>
                        <a:pt x="153" y="110"/>
                      </a:cubicBezTo>
                      <a:cubicBezTo>
                        <a:pt x="154" y="110"/>
                        <a:pt x="154" y="110"/>
                        <a:pt x="154" y="110"/>
                      </a:cubicBezTo>
                      <a:cubicBezTo>
                        <a:pt x="155" y="110"/>
                        <a:pt x="155" y="110"/>
                        <a:pt x="155" y="110"/>
                      </a:cubicBezTo>
                      <a:cubicBezTo>
                        <a:pt x="155" y="110"/>
                        <a:pt x="155" y="110"/>
                        <a:pt x="155" y="110"/>
                      </a:cubicBezTo>
                      <a:cubicBezTo>
                        <a:pt x="155" y="109"/>
                        <a:pt x="155" y="109"/>
                        <a:pt x="155" y="109"/>
                      </a:cubicBezTo>
                      <a:cubicBezTo>
                        <a:pt x="154" y="109"/>
                        <a:pt x="154" y="109"/>
                        <a:pt x="154" y="109"/>
                      </a:cubicBezTo>
                      <a:cubicBezTo>
                        <a:pt x="153" y="110"/>
                        <a:pt x="153" y="110"/>
                        <a:pt x="153" y="110"/>
                      </a:cubicBezTo>
                      <a:cubicBezTo>
                        <a:pt x="153" y="110"/>
                        <a:pt x="153" y="110"/>
                        <a:pt x="153" y="110"/>
                      </a:cubicBezTo>
                      <a:cubicBezTo>
                        <a:pt x="151" y="110"/>
                        <a:pt x="151" y="110"/>
                        <a:pt x="151" y="110"/>
                      </a:cubicBezTo>
                      <a:cubicBezTo>
                        <a:pt x="151" y="109"/>
                        <a:pt x="151" y="109"/>
                        <a:pt x="151" y="109"/>
                      </a:cubicBezTo>
                      <a:cubicBezTo>
                        <a:pt x="150" y="110"/>
                        <a:pt x="150" y="110"/>
                        <a:pt x="150" y="110"/>
                      </a:cubicBezTo>
                      <a:cubicBezTo>
                        <a:pt x="149" y="110"/>
                        <a:pt x="149" y="110"/>
                        <a:pt x="149" y="110"/>
                      </a:cubicBezTo>
                      <a:cubicBezTo>
                        <a:pt x="148" y="110"/>
                        <a:pt x="148" y="110"/>
                        <a:pt x="148" y="110"/>
                      </a:cubicBezTo>
                      <a:cubicBezTo>
                        <a:pt x="147" y="109"/>
                        <a:pt x="147" y="109"/>
                        <a:pt x="147" y="109"/>
                      </a:cubicBezTo>
                      <a:cubicBezTo>
                        <a:pt x="147" y="109"/>
                        <a:pt x="147" y="109"/>
                        <a:pt x="147" y="109"/>
                      </a:cubicBezTo>
                      <a:cubicBezTo>
                        <a:pt x="147" y="108"/>
                        <a:pt x="147" y="108"/>
                        <a:pt x="147" y="108"/>
                      </a:cubicBezTo>
                      <a:cubicBezTo>
                        <a:pt x="147" y="108"/>
                        <a:pt x="147" y="108"/>
                        <a:pt x="147" y="108"/>
                      </a:cubicBezTo>
                      <a:cubicBezTo>
                        <a:pt x="147" y="109"/>
                        <a:pt x="147" y="109"/>
                        <a:pt x="147" y="109"/>
                      </a:cubicBezTo>
                      <a:cubicBezTo>
                        <a:pt x="146" y="110"/>
                        <a:pt x="146" y="110"/>
                        <a:pt x="146" y="110"/>
                      </a:cubicBezTo>
                      <a:cubicBezTo>
                        <a:pt x="145" y="109"/>
                        <a:pt x="145" y="109"/>
                        <a:pt x="145" y="109"/>
                      </a:cubicBezTo>
                      <a:cubicBezTo>
                        <a:pt x="145" y="110"/>
                        <a:pt x="145" y="110"/>
                        <a:pt x="145" y="110"/>
                      </a:cubicBezTo>
                      <a:cubicBezTo>
                        <a:pt x="144" y="109"/>
                        <a:pt x="144" y="109"/>
                        <a:pt x="144" y="109"/>
                      </a:cubicBezTo>
                      <a:cubicBezTo>
                        <a:pt x="141" y="110"/>
                        <a:pt x="141" y="110"/>
                        <a:pt x="141" y="110"/>
                      </a:cubicBezTo>
                      <a:cubicBezTo>
                        <a:pt x="141" y="110"/>
                        <a:pt x="141" y="110"/>
                        <a:pt x="141" y="110"/>
                      </a:cubicBezTo>
                      <a:cubicBezTo>
                        <a:pt x="139" y="111"/>
                        <a:pt x="139" y="111"/>
                        <a:pt x="139" y="111"/>
                      </a:cubicBezTo>
                      <a:cubicBezTo>
                        <a:pt x="138" y="112"/>
                        <a:pt x="138" y="112"/>
                        <a:pt x="138" y="112"/>
                      </a:cubicBezTo>
                      <a:cubicBezTo>
                        <a:pt x="138" y="112"/>
                        <a:pt x="138" y="112"/>
                        <a:pt x="138" y="112"/>
                      </a:cubicBezTo>
                      <a:cubicBezTo>
                        <a:pt x="139" y="112"/>
                        <a:pt x="139" y="112"/>
                        <a:pt x="139" y="112"/>
                      </a:cubicBezTo>
                      <a:cubicBezTo>
                        <a:pt x="139" y="112"/>
                        <a:pt x="139" y="112"/>
                        <a:pt x="139" y="112"/>
                      </a:cubicBezTo>
                      <a:cubicBezTo>
                        <a:pt x="140" y="112"/>
                        <a:pt x="140" y="112"/>
                        <a:pt x="140" y="112"/>
                      </a:cubicBezTo>
                      <a:cubicBezTo>
                        <a:pt x="140" y="112"/>
                        <a:pt x="140" y="112"/>
                        <a:pt x="140" y="112"/>
                      </a:cubicBezTo>
                      <a:cubicBezTo>
                        <a:pt x="141" y="112"/>
                        <a:pt x="141" y="112"/>
                        <a:pt x="141" y="112"/>
                      </a:cubicBezTo>
                      <a:cubicBezTo>
                        <a:pt x="140" y="113"/>
                        <a:pt x="140" y="113"/>
                        <a:pt x="140" y="113"/>
                      </a:cubicBezTo>
                      <a:cubicBezTo>
                        <a:pt x="139" y="113"/>
                        <a:pt x="139" y="113"/>
                        <a:pt x="139" y="113"/>
                      </a:cubicBezTo>
                      <a:cubicBezTo>
                        <a:pt x="139" y="114"/>
                        <a:pt x="139" y="114"/>
                        <a:pt x="139" y="114"/>
                      </a:cubicBezTo>
                      <a:cubicBezTo>
                        <a:pt x="139" y="114"/>
                        <a:pt x="139" y="114"/>
                        <a:pt x="139" y="114"/>
                      </a:cubicBezTo>
                      <a:cubicBezTo>
                        <a:pt x="141" y="115"/>
                        <a:pt x="141" y="115"/>
                        <a:pt x="141" y="115"/>
                      </a:cubicBezTo>
                      <a:cubicBezTo>
                        <a:pt x="142" y="116"/>
                        <a:pt x="142" y="116"/>
                        <a:pt x="142" y="116"/>
                      </a:cubicBezTo>
                      <a:cubicBezTo>
                        <a:pt x="142" y="116"/>
                        <a:pt x="142" y="116"/>
                        <a:pt x="142" y="116"/>
                      </a:cubicBezTo>
                      <a:cubicBezTo>
                        <a:pt x="141" y="116"/>
                        <a:pt x="141" y="116"/>
                        <a:pt x="141" y="116"/>
                      </a:cubicBezTo>
                      <a:cubicBezTo>
                        <a:pt x="141" y="116"/>
                        <a:pt x="141" y="116"/>
                        <a:pt x="141" y="116"/>
                      </a:cubicBezTo>
                      <a:cubicBezTo>
                        <a:pt x="141" y="116"/>
                        <a:pt x="141" y="116"/>
                        <a:pt x="141" y="116"/>
                      </a:cubicBezTo>
                      <a:cubicBezTo>
                        <a:pt x="140" y="115"/>
                        <a:pt x="140" y="115"/>
                        <a:pt x="140" y="115"/>
                      </a:cubicBezTo>
                      <a:cubicBezTo>
                        <a:pt x="140" y="115"/>
                        <a:pt x="140" y="115"/>
                        <a:pt x="140" y="115"/>
                      </a:cubicBezTo>
                      <a:cubicBezTo>
                        <a:pt x="139" y="115"/>
                        <a:pt x="139" y="115"/>
                        <a:pt x="139" y="115"/>
                      </a:cubicBezTo>
                      <a:cubicBezTo>
                        <a:pt x="139" y="115"/>
                        <a:pt x="139" y="115"/>
                        <a:pt x="139" y="115"/>
                      </a:cubicBezTo>
                      <a:cubicBezTo>
                        <a:pt x="138" y="114"/>
                        <a:pt x="138" y="114"/>
                        <a:pt x="138" y="114"/>
                      </a:cubicBezTo>
                      <a:cubicBezTo>
                        <a:pt x="137" y="114"/>
                        <a:pt x="137" y="114"/>
                        <a:pt x="137" y="114"/>
                      </a:cubicBezTo>
                      <a:cubicBezTo>
                        <a:pt x="138" y="115"/>
                        <a:pt x="138" y="115"/>
                        <a:pt x="138" y="115"/>
                      </a:cubicBezTo>
                      <a:cubicBezTo>
                        <a:pt x="138" y="116"/>
                        <a:pt x="138" y="116"/>
                        <a:pt x="138" y="116"/>
                      </a:cubicBezTo>
                      <a:cubicBezTo>
                        <a:pt x="137" y="116"/>
                        <a:pt x="137" y="116"/>
                        <a:pt x="137" y="116"/>
                      </a:cubicBezTo>
                      <a:cubicBezTo>
                        <a:pt x="137" y="115"/>
                        <a:pt x="137" y="115"/>
                        <a:pt x="137" y="115"/>
                      </a:cubicBezTo>
                      <a:cubicBezTo>
                        <a:pt x="136" y="115"/>
                        <a:pt x="136" y="115"/>
                        <a:pt x="136" y="115"/>
                      </a:cubicBezTo>
                      <a:cubicBezTo>
                        <a:pt x="135" y="115"/>
                        <a:pt x="135" y="115"/>
                        <a:pt x="135" y="115"/>
                      </a:cubicBez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4" y="115"/>
                        <a:pt x="134" y="115"/>
                        <a:pt x="134" y="115"/>
                      </a:cubicBezTo>
                      <a:cubicBezTo>
                        <a:pt x="133" y="115"/>
                        <a:pt x="133" y="115"/>
                        <a:pt x="133" y="115"/>
                      </a:cubicBezTo>
                      <a:cubicBezTo>
                        <a:pt x="132" y="115"/>
                        <a:pt x="132" y="115"/>
                        <a:pt x="132" y="115"/>
                      </a:cubicBezTo>
                      <a:cubicBezTo>
                        <a:pt x="132" y="115"/>
                        <a:pt x="132" y="115"/>
                        <a:pt x="132" y="115"/>
                      </a:cubicBezTo>
                      <a:cubicBezTo>
                        <a:pt x="132" y="115"/>
                        <a:pt x="132" y="115"/>
                        <a:pt x="132" y="115"/>
                      </a:cubicBezTo>
                      <a:cubicBezTo>
                        <a:pt x="133" y="114"/>
                        <a:pt x="133" y="114"/>
                        <a:pt x="133" y="114"/>
                      </a:cubicBezTo>
                      <a:cubicBezTo>
                        <a:pt x="132" y="114"/>
                        <a:pt x="132" y="114"/>
                        <a:pt x="132" y="114"/>
                      </a:cubicBezTo>
                      <a:cubicBezTo>
                        <a:pt x="132" y="114"/>
                        <a:pt x="132" y="114"/>
                        <a:pt x="132" y="114"/>
                      </a:cubicBezTo>
                      <a:cubicBezTo>
                        <a:pt x="131" y="114"/>
                        <a:pt x="131" y="114"/>
                        <a:pt x="131" y="114"/>
                      </a:cubicBezTo>
                      <a:cubicBezTo>
                        <a:pt x="131" y="113"/>
                        <a:pt x="131" y="113"/>
                        <a:pt x="131" y="113"/>
                      </a:cubicBezTo>
                      <a:cubicBezTo>
                        <a:pt x="131" y="113"/>
                        <a:pt x="131" y="113"/>
                        <a:pt x="131" y="113"/>
                      </a:cubicBezTo>
                      <a:cubicBezTo>
                        <a:pt x="130" y="113"/>
                        <a:pt x="130" y="113"/>
                        <a:pt x="130" y="113"/>
                      </a:cubicBezTo>
                      <a:cubicBezTo>
                        <a:pt x="130" y="113"/>
                        <a:pt x="130" y="113"/>
                        <a:pt x="130" y="113"/>
                      </a:cubicBezTo>
                      <a:cubicBezTo>
                        <a:pt x="130" y="112"/>
                        <a:pt x="130" y="112"/>
                        <a:pt x="130" y="112"/>
                      </a:cubicBezTo>
                      <a:cubicBezTo>
                        <a:pt x="130" y="112"/>
                        <a:pt x="130" y="112"/>
                        <a:pt x="130" y="112"/>
                      </a:cubicBezTo>
                      <a:cubicBezTo>
                        <a:pt x="129" y="112"/>
                        <a:pt x="129" y="112"/>
                        <a:pt x="129" y="112"/>
                      </a:cubicBezTo>
                      <a:cubicBezTo>
                        <a:pt x="129" y="113"/>
                        <a:pt x="129" y="113"/>
                        <a:pt x="129" y="113"/>
                      </a:cubicBezTo>
                      <a:cubicBezTo>
                        <a:pt x="129" y="113"/>
                        <a:pt x="129" y="113"/>
                        <a:pt x="129" y="113"/>
                      </a:cubicBezTo>
                      <a:cubicBezTo>
                        <a:pt x="128" y="113"/>
                        <a:pt x="128" y="113"/>
                        <a:pt x="128" y="113"/>
                      </a:cubicBezTo>
                      <a:cubicBezTo>
                        <a:pt x="126" y="113"/>
                        <a:pt x="126" y="113"/>
                        <a:pt x="126" y="113"/>
                      </a:cubicBezTo>
                      <a:cubicBezTo>
                        <a:pt x="125" y="113"/>
                        <a:pt x="125" y="113"/>
                        <a:pt x="125" y="113"/>
                      </a:cubicBezTo>
                      <a:cubicBezTo>
                        <a:pt x="123" y="112"/>
                        <a:pt x="123" y="112"/>
                        <a:pt x="123" y="112"/>
                      </a:cubicBezTo>
                      <a:cubicBezTo>
                        <a:pt x="122" y="112"/>
                        <a:pt x="122" y="112"/>
                        <a:pt x="122" y="112"/>
                      </a:cubicBezTo>
                      <a:cubicBezTo>
                        <a:pt x="121" y="113"/>
                        <a:pt x="121" y="113"/>
                        <a:pt x="121" y="113"/>
                      </a:cubicBezTo>
                      <a:cubicBezTo>
                        <a:pt x="120" y="113"/>
                        <a:pt x="120" y="113"/>
                        <a:pt x="120" y="113"/>
                      </a:cubicBezTo>
                      <a:cubicBezTo>
                        <a:pt x="119" y="113"/>
                        <a:pt x="119" y="113"/>
                        <a:pt x="119" y="113"/>
                      </a:cubicBezTo>
                      <a:cubicBezTo>
                        <a:pt x="119" y="114"/>
                        <a:pt x="119" y="114"/>
                        <a:pt x="119" y="114"/>
                      </a:cubicBezTo>
                      <a:cubicBezTo>
                        <a:pt x="118" y="114"/>
                        <a:pt x="118" y="114"/>
                        <a:pt x="118" y="114"/>
                      </a:cubicBezTo>
                      <a:cubicBezTo>
                        <a:pt x="118" y="113"/>
                        <a:pt x="118" y="113"/>
                        <a:pt x="118" y="113"/>
                      </a:cubicBezTo>
                      <a:cubicBezTo>
                        <a:pt x="118" y="113"/>
                        <a:pt x="118" y="113"/>
                        <a:pt x="118" y="113"/>
                      </a:cubicBezTo>
                      <a:cubicBezTo>
                        <a:pt x="118" y="112"/>
                        <a:pt x="118" y="112"/>
                        <a:pt x="118" y="112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2"/>
                        <a:pt x="118" y="112"/>
                        <a:pt x="118" y="112"/>
                      </a:cubicBezTo>
                      <a:cubicBezTo>
                        <a:pt x="117" y="113"/>
                        <a:pt x="117" y="113"/>
                        <a:pt x="117" y="113"/>
                      </a:cubicBezTo>
                      <a:cubicBezTo>
                        <a:pt x="116" y="113"/>
                        <a:pt x="116" y="113"/>
                        <a:pt x="116" y="113"/>
                      </a:cubicBezTo>
                      <a:cubicBezTo>
                        <a:pt x="116" y="112"/>
                        <a:pt x="116" y="112"/>
                        <a:pt x="116" y="112"/>
                      </a:cubicBezTo>
                      <a:cubicBezTo>
                        <a:pt x="116" y="113"/>
                        <a:pt x="116" y="113"/>
                        <a:pt x="116" y="113"/>
                      </a:cubicBezTo>
                      <a:cubicBezTo>
                        <a:pt x="116" y="114"/>
                        <a:pt x="116" y="114"/>
                        <a:pt x="116" y="114"/>
                      </a:cubicBezTo>
                      <a:cubicBezTo>
                        <a:pt x="117" y="115"/>
                        <a:pt x="117" y="115"/>
                        <a:pt x="117" y="115"/>
                      </a:cubicBezTo>
                      <a:cubicBezTo>
                        <a:pt x="116" y="115"/>
                        <a:pt x="116" y="115"/>
                        <a:pt x="116" y="115"/>
                      </a:cubicBezTo>
                      <a:cubicBezTo>
                        <a:pt x="115" y="115"/>
                        <a:pt x="115" y="115"/>
                        <a:pt x="115" y="115"/>
                      </a:cubicBezTo>
                      <a:cubicBezTo>
                        <a:pt x="114" y="116"/>
                        <a:pt x="114" y="116"/>
                        <a:pt x="114" y="116"/>
                      </a:cubicBezTo>
                      <a:cubicBezTo>
                        <a:pt x="112" y="117"/>
                        <a:pt x="112" y="117"/>
                        <a:pt x="112" y="117"/>
                      </a:cubicBezTo>
                      <a:cubicBezTo>
                        <a:pt x="112" y="117"/>
                        <a:pt x="112" y="117"/>
                        <a:pt x="112" y="117"/>
                      </a:cubicBezTo>
                      <a:cubicBezTo>
                        <a:pt x="111" y="118"/>
                        <a:pt x="111" y="118"/>
                        <a:pt x="111" y="118"/>
                      </a:cubicBezTo>
                      <a:cubicBezTo>
                        <a:pt x="110" y="118"/>
                        <a:pt x="110" y="118"/>
                        <a:pt x="110" y="118"/>
                      </a:cubicBezTo>
                      <a:cubicBezTo>
                        <a:pt x="111" y="117"/>
                        <a:pt x="111" y="117"/>
                        <a:pt x="111" y="117"/>
                      </a:cubicBezTo>
                      <a:cubicBezTo>
                        <a:pt x="110" y="117"/>
                        <a:pt x="110" y="117"/>
                        <a:pt x="110" y="117"/>
                      </a:cubicBezTo>
                      <a:cubicBezTo>
                        <a:pt x="110" y="117"/>
                        <a:pt x="110" y="117"/>
                        <a:pt x="110" y="117"/>
                      </a:cubicBezTo>
                      <a:cubicBezTo>
                        <a:pt x="109" y="117"/>
                        <a:pt x="109" y="117"/>
                        <a:pt x="109" y="117"/>
                      </a:cubicBezTo>
                      <a:cubicBezTo>
                        <a:pt x="109" y="117"/>
                        <a:pt x="109" y="117"/>
                        <a:pt x="109" y="117"/>
                      </a:cubicBezTo>
                      <a:cubicBezTo>
                        <a:pt x="109" y="118"/>
                        <a:pt x="109" y="118"/>
                        <a:pt x="109" y="118"/>
                      </a:cubicBezTo>
                      <a:cubicBezTo>
                        <a:pt x="108" y="118"/>
                        <a:pt x="108" y="118"/>
                        <a:pt x="108" y="118"/>
                      </a:cubicBezTo>
                      <a:cubicBezTo>
                        <a:pt x="108" y="118"/>
                        <a:pt x="108" y="118"/>
                        <a:pt x="108" y="118"/>
                      </a:cubicBezTo>
                      <a:cubicBezTo>
                        <a:pt x="108" y="119"/>
                        <a:pt x="108" y="119"/>
                        <a:pt x="108" y="119"/>
                      </a:cubicBezTo>
                      <a:cubicBezTo>
                        <a:pt x="107" y="119"/>
                        <a:pt x="107" y="119"/>
                        <a:pt x="107" y="119"/>
                      </a:cubicBezTo>
                      <a:cubicBezTo>
                        <a:pt x="107" y="119"/>
                        <a:pt x="107" y="119"/>
                        <a:pt x="107" y="119"/>
                      </a:cubicBezTo>
                      <a:cubicBezTo>
                        <a:pt x="106" y="120"/>
                        <a:pt x="106" y="120"/>
                        <a:pt x="106" y="120"/>
                      </a:cubicBezTo>
                      <a:cubicBezTo>
                        <a:pt x="106" y="120"/>
                        <a:pt x="106" y="120"/>
                        <a:pt x="106" y="120"/>
                      </a:cubicBezTo>
                      <a:cubicBezTo>
                        <a:pt x="105" y="121"/>
                        <a:pt x="105" y="121"/>
                        <a:pt x="105" y="121"/>
                      </a:cubicBezTo>
                      <a:cubicBezTo>
                        <a:pt x="105" y="121"/>
                        <a:pt x="105" y="121"/>
                        <a:pt x="105" y="121"/>
                      </a:cubicBezTo>
                      <a:cubicBezTo>
                        <a:pt x="105" y="123"/>
                        <a:pt x="105" y="123"/>
                        <a:pt x="105" y="123"/>
                      </a:cubicBezTo>
                      <a:cubicBezTo>
                        <a:pt x="104" y="123"/>
                        <a:pt x="104" y="123"/>
                        <a:pt x="104" y="123"/>
                      </a:cubicBezTo>
                      <a:cubicBezTo>
                        <a:pt x="104" y="124"/>
                        <a:pt x="104" y="124"/>
                        <a:pt x="104" y="124"/>
                      </a:cubicBezTo>
                      <a:cubicBezTo>
                        <a:pt x="103" y="125"/>
                        <a:pt x="103" y="125"/>
                        <a:pt x="103" y="125"/>
                      </a:cubicBezTo>
                      <a:cubicBezTo>
                        <a:pt x="104" y="126"/>
                        <a:pt x="104" y="126"/>
                        <a:pt x="104" y="126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04" y="129"/>
                        <a:pt x="104" y="129"/>
                        <a:pt x="104" y="129"/>
                      </a:cubicBezTo>
                      <a:cubicBezTo>
                        <a:pt x="103" y="130"/>
                        <a:pt x="103" y="130"/>
                        <a:pt x="103" y="130"/>
                      </a:cubicBezTo>
                      <a:cubicBezTo>
                        <a:pt x="103" y="130"/>
                        <a:pt x="103" y="130"/>
                        <a:pt x="103" y="130"/>
                      </a:cubicBezTo>
                      <a:cubicBezTo>
                        <a:pt x="103" y="130"/>
                        <a:pt x="103" y="130"/>
                        <a:pt x="103" y="130"/>
                      </a:cubicBezTo>
                      <a:cubicBezTo>
                        <a:pt x="102" y="130"/>
                        <a:pt x="102" y="130"/>
                        <a:pt x="102" y="130"/>
                      </a:cubicBezTo>
                      <a:cubicBezTo>
                        <a:pt x="101" y="129"/>
                        <a:pt x="101" y="129"/>
                        <a:pt x="101" y="129"/>
                      </a:cubicBezTo>
                      <a:cubicBezTo>
                        <a:pt x="99" y="129"/>
                        <a:pt x="99" y="129"/>
                        <a:pt x="99" y="129"/>
                      </a:cubicBezTo>
                      <a:cubicBezTo>
                        <a:pt x="99" y="128"/>
                        <a:pt x="99" y="128"/>
                        <a:pt x="99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cubicBezTo>
                        <a:pt x="97" y="128"/>
                        <a:pt x="97" y="128"/>
                        <a:pt x="97" y="128"/>
                      </a:cubicBezTo>
                      <a:cubicBezTo>
                        <a:pt x="97" y="128"/>
                        <a:pt x="97" y="128"/>
                        <a:pt x="97" y="128"/>
                      </a:cubicBezTo>
                      <a:cubicBezTo>
                        <a:pt x="97" y="127"/>
                        <a:pt x="97" y="127"/>
                        <a:pt x="97" y="127"/>
                      </a:cubicBezTo>
                      <a:cubicBezTo>
                        <a:pt x="97" y="126"/>
                        <a:pt x="97" y="126"/>
                        <a:pt x="97" y="126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96" y="123"/>
                        <a:pt x="96" y="123"/>
                        <a:pt x="96" y="123"/>
                      </a:cubicBezTo>
                      <a:cubicBezTo>
                        <a:pt x="96" y="123"/>
                        <a:pt x="96" y="123"/>
                        <a:pt x="96" y="123"/>
                      </a:cubicBezTo>
                      <a:cubicBezTo>
                        <a:pt x="96" y="122"/>
                        <a:pt x="96" y="122"/>
                        <a:pt x="96" y="122"/>
                      </a:cubicBezTo>
                      <a:cubicBezTo>
                        <a:pt x="95" y="121"/>
                        <a:pt x="95" y="121"/>
                        <a:pt x="95" y="121"/>
                      </a:cubicBezTo>
                      <a:cubicBezTo>
                        <a:pt x="95" y="121"/>
                        <a:pt x="95" y="121"/>
                        <a:pt x="95" y="121"/>
                      </a:cubicBezTo>
                      <a:cubicBezTo>
                        <a:pt x="95" y="120"/>
                        <a:pt x="95" y="120"/>
                        <a:pt x="95" y="120"/>
                      </a:cubicBezTo>
                      <a:cubicBezTo>
                        <a:pt x="94" y="119"/>
                        <a:pt x="94" y="119"/>
                        <a:pt x="94" y="119"/>
                      </a:cubicBezTo>
                      <a:cubicBezTo>
                        <a:pt x="94" y="119"/>
                        <a:pt x="94" y="119"/>
                        <a:pt x="94" y="119"/>
                      </a:cubicBezTo>
                      <a:cubicBezTo>
                        <a:pt x="93" y="119"/>
                        <a:pt x="93" y="119"/>
                        <a:pt x="93" y="119"/>
                      </a:cubicBezTo>
                      <a:cubicBezTo>
                        <a:pt x="93" y="117"/>
                        <a:pt x="93" y="117"/>
                        <a:pt x="93" y="117"/>
                      </a:cubicBezTo>
                      <a:cubicBezTo>
                        <a:pt x="92" y="117"/>
                        <a:pt x="92" y="117"/>
                        <a:pt x="92" y="117"/>
                      </a:cubicBezTo>
                      <a:cubicBezTo>
                        <a:pt x="92" y="116"/>
                        <a:pt x="92" y="116"/>
                        <a:pt x="92" y="116"/>
                      </a:cubicBezTo>
                      <a:cubicBezTo>
                        <a:pt x="92" y="116"/>
                        <a:pt x="92" y="116"/>
                        <a:pt x="92" y="116"/>
                      </a:cubicBezTo>
                      <a:cubicBezTo>
                        <a:pt x="92" y="115"/>
                        <a:pt x="92" y="115"/>
                        <a:pt x="92" y="115"/>
                      </a:cubicBezTo>
                      <a:cubicBezTo>
                        <a:pt x="92" y="115"/>
                        <a:pt x="92" y="115"/>
                        <a:pt x="92" y="115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91" y="113"/>
                        <a:pt x="91" y="113"/>
                        <a:pt x="91" y="113"/>
                      </a:cubicBezTo>
                      <a:cubicBezTo>
                        <a:pt x="90" y="112"/>
                        <a:pt x="90" y="112"/>
                        <a:pt x="90" y="112"/>
                      </a:cubicBezTo>
                      <a:cubicBezTo>
                        <a:pt x="89" y="112"/>
                        <a:pt x="89" y="112"/>
                        <a:pt x="89" y="112"/>
                      </a:cubicBezTo>
                      <a:cubicBezTo>
                        <a:pt x="89" y="111"/>
                        <a:pt x="89" y="111"/>
                        <a:pt x="89" y="111"/>
                      </a:cubicBezTo>
                      <a:cubicBezTo>
                        <a:pt x="88" y="111"/>
                        <a:pt x="88" y="111"/>
                        <a:pt x="88" y="111"/>
                      </a:cubicBezTo>
                      <a:cubicBezTo>
                        <a:pt x="88" y="111"/>
                        <a:pt x="88" y="111"/>
                        <a:pt x="88" y="111"/>
                      </a:cubicBezTo>
                      <a:cubicBezTo>
                        <a:pt x="88" y="111"/>
                        <a:pt x="88" y="111"/>
                        <a:pt x="88" y="111"/>
                      </a:cubicBezTo>
                      <a:cubicBezTo>
                        <a:pt x="87" y="111"/>
                        <a:pt x="87" y="111"/>
                        <a:pt x="87" y="111"/>
                      </a:cubicBezTo>
                      <a:cubicBezTo>
                        <a:pt x="86" y="111"/>
                        <a:pt x="86" y="111"/>
                        <a:pt x="86" y="111"/>
                      </a:cubicBezTo>
                      <a:cubicBezTo>
                        <a:pt x="85" y="111"/>
                        <a:pt x="85" y="111"/>
                        <a:pt x="85" y="111"/>
                      </a:cubicBezTo>
                      <a:cubicBezTo>
                        <a:pt x="85" y="111"/>
                        <a:pt x="85" y="111"/>
                        <a:pt x="85" y="111"/>
                      </a:cubicBezTo>
                      <a:cubicBezTo>
                        <a:pt x="85" y="111"/>
                        <a:pt x="85" y="111"/>
                        <a:pt x="85" y="111"/>
                      </a:cubicBezTo>
                      <a:cubicBezTo>
                        <a:pt x="85" y="111"/>
                        <a:pt x="85" y="111"/>
                        <a:pt x="85" y="111"/>
                      </a:cubicBezTo>
                      <a:cubicBezTo>
                        <a:pt x="84" y="111"/>
                        <a:pt x="84" y="111"/>
                        <a:pt x="84" y="111"/>
                      </a:cubicBezTo>
                      <a:cubicBezTo>
                        <a:pt x="84" y="111"/>
                        <a:pt x="84" y="111"/>
                        <a:pt x="84" y="111"/>
                      </a:cubicBezTo>
                      <a:cubicBezTo>
                        <a:pt x="83" y="112"/>
                        <a:pt x="83" y="112"/>
                        <a:pt x="83" y="112"/>
                      </a:cubicBezTo>
                      <a:cubicBezTo>
                        <a:pt x="83" y="113"/>
                        <a:pt x="83" y="113"/>
                        <a:pt x="83" y="113"/>
                      </a:cubicBezTo>
                      <a:cubicBezTo>
                        <a:pt x="82" y="113"/>
                        <a:pt x="82" y="113"/>
                        <a:pt x="82" y="113"/>
                      </a:cubicBezTo>
                      <a:cubicBezTo>
                        <a:pt x="82" y="114"/>
                        <a:pt x="82" y="114"/>
                        <a:pt x="82" y="114"/>
                      </a:cubicBezTo>
                      <a:cubicBezTo>
                        <a:pt x="82" y="114"/>
                        <a:pt x="82" y="114"/>
                        <a:pt x="82" y="114"/>
                      </a:cubicBezTo>
                      <a:cubicBezTo>
                        <a:pt x="82" y="114"/>
                        <a:pt x="82" y="114"/>
                        <a:pt x="82" y="114"/>
                      </a:cubicBezTo>
                      <a:cubicBezTo>
                        <a:pt x="81" y="114"/>
                        <a:pt x="81" y="114"/>
                        <a:pt x="81" y="114"/>
                      </a:cubicBezTo>
                      <a:cubicBezTo>
                        <a:pt x="81" y="115"/>
                        <a:pt x="81" y="115"/>
                        <a:pt x="81" y="115"/>
                      </a:cubicBezTo>
                      <a:cubicBezTo>
                        <a:pt x="81" y="115"/>
                        <a:pt x="81" y="115"/>
                        <a:pt x="81" y="115"/>
                      </a:cubicBezTo>
                      <a:cubicBezTo>
                        <a:pt x="80" y="115"/>
                        <a:pt x="80" y="115"/>
                        <a:pt x="80" y="115"/>
                      </a:cubicBezTo>
                      <a:cubicBezTo>
                        <a:pt x="80" y="115"/>
                        <a:pt x="80" y="115"/>
                        <a:pt x="80" y="115"/>
                      </a:cubicBezTo>
                      <a:cubicBezTo>
                        <a:pt x="79" y="114"/>
                        <a:pt x="79" y="114"/>
                        <a:pt x="79" y="114"/>
                      </a:cubicBezTo>
                      <a:cubicBezTo>
                        <a:pt x="78" y="114"/>
                        <a:pt x="78" y="114"/>
                        <a:pt x="78" y="114"/>
                      </a:cubicBezTo>
                      <a:cubicBezTo>
                        <a:pt x="78" y="114"/>
                        <a:pt x="78" y="114"/>
                        <a:pt x="78" y="114"/>
                      </a:cubicBezTo>
                      <a:cubicBezTo>
                        <a:pt x="77" y="113"/>
                        <a:pt x="77" y="113"/>
                        <a:pt x="77" y="113"/>
                      </a:cubicBezTo>
                      <a:cubicBezTo>
                        <a:pt x="77" y="113"/>
                        <a:pt x="77" y="113"/>
                        <a:pt x="77" y="113"/>
                      </a:cubicBezTo>
                      <a:cubicBezTo>
                        <a:pt x="77" y="113"/>
                        <a:pt x="77" y="113"/>
                        <a:pt x="77" y="113"/>
                      </a:cubicBezTo>
                      <a:cubicBezTo>
                        <a:pt x="76" y="113"/>
                        <a:pt x="76" y="113"/>
                        <a:pt x="76" y="113"/>
                      </a:cubicBezTo>
                      <a:cubicBezTo>
                        <a:pt x="76" y="112"/>
                        <a:pt x="76" y="112"/>
                        <a:pt x="76" y="112"/>
                      </a:cubicBezTo>
                      <a:cubicBezTo>
                        <a:pt x="76" y="112"/>
                        <a:pt x="76" y="112"/>
                        <a:pt x="76" y="112"/>
                      </a:cubicBezTo>
                      <a:cubicBezTo>
                        <a:pt x="76" y="112"/>
                        <a:pt x="76" y="112"/>
                        <a:pt x="76" y="112"/>
                      </a:cubicBezTo>
                      <a:cubicBezTo>
                        <a:pt x="75" y="112"/>
                        <a:pt x="75" y="112"/>
                        <a:pt x="75" y="112"/>
                      </a:cubicBezTo>
                      <a:cubicBezTo>
                        <a:pt x="75" y="112"/>
                        <a:pt x="75" y="112"/>
                        <a:pt x="75" y="112"/>
                      </a:cubicBezTo>
                      <a:cubicBezTo>
                        <a:pt x="75" y="112"/>
                        <a:pt x="75" y="112"/>
                        <a:pt x="75" y="112"/>
                      </a:cubicBezTo>
                      <a:cubicBezTo>
                        <a:pt x="75" y="111"/>
                        <a:pt x="75" y="111"/>
                        <a:pt x="75" y="111"/>
                      </a:cubicBezTo>
                      <a:cubicBezTo>
                        <a:pt x="74" y="111"/>
                        <a:pt x="74" y="111"/>
                        <a:pt x="74" y="111"/>
                      </a:cubicBezTo>
                      <a:cubicBezTo>
                        <a:pt x="73" y="110"/>
                        <a:pt x="73" y="110"/>
                        <a:pt x="73" y="110"/>
                      </a:cubicBezTo>
                      <a:cubicBezTo>
                        <a:pt x="73" y="109"/>
                        <a:pt x="73" y="109"/>
                        <a:pt x="73" y="109"/>
                      </a:cubicBezTo>
                      <a:cubicBezTo>
                        <a:pt x="74" y="109"/>
                        <a:pt x="74" y="109"/>
                        <a:pt x="74" y="109"/>
                      </a:cubicBezTo>
                      <a:cubicBezTo>
                        <a:pt x="74" y="109"/>
                        <a:pt x="74" y="109"/>
                        <a:pt x="74" y="109"/>
                      </a:cubicBezTo>
                      <a:cubicBezTo>
                        <a:pt x="74" y="108"/>
                        <a:pt x="74" y="108"/>
                        <a:pt x="74" y="108"/>
                      </a:cubicBezTo>
                      <a:cubicBezTo>
                        <a:pt x="74" y="108"/>
                        <a:pt x="74" y="108"/>
                        <a:pt x="74" y="108"/>
                      </a:cubicBezTo>
                      <a:cubicBezTo>
                        <a:pt x="74" y="108"/>
                        <a:pt x="74" y="108"/>
                        <a:pt x="74" y="108"/>
                      </a:cubicBezTo>
                      <a:cubicBezTo>
                        <a:pt x="73" y="108"/>
                        <a:pt x="73" y="108"/>
                        <a:pt x="73" y="108"/>
                      </a:cubicBezTo>
                      <a:cubicBezTo>
                        <a:pt x="73" y="107"/>
                        <a:pt x="73" y="107"/>
                        <a:pt x="73" y="107"/>
                      </a:cubicBezTo>
                      <a:cubicBezTo>
                        <a:pt x="73" y="106"/>
                        <a:pt x="73" y="106"/>
                        <a:pt x="73" y="106"/>
                      </a:cubicBezTo>
                      <a:cubicBezTo>
                        <a:pt x="72" y="106"/>
                        <a:pt x="72" y="106"/>
                        <a:pt x="72" y="106"/>
                      </a:cubicBezTo>
                      <a:cubicBezTo>
                        <a:pt x="72" y="106"/>
                        <a:pt x="72" y="106"/>
                        <a:pt x="72" y="106"/>
                      </a:cubicBezTo>
                      <a:cubicBezTo>
                        <a:pt x="71" y="105"/>
                        <a:pt x="71" y="105"/>
                        <a:pt x="71" y="105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1" y="104"/>
                        <a:pt x="71" y="104"/>
                        <a:pt x="71" y="104"/>
                      </a:cubicBezTo>
                      <a:cubicBezTo>
                        <a:pt x="70" y="104"/>
                        <a:pt x="70" y="104"/>
                        <a:pt x="70" y="104"/>
                      </a:cubicBezTo>
                      <a:cubicBezTo>
                        <a:pt x="70" y="104"/>
                        <a:pt x="70" y="104"/>
                        <a:pt x="70" y="104"/>
                      </a:cubicBezTo>
                      <a:cubicBezTo>
                        <a:pt x="70" y="103"/>
                        <a:pt x="70" y="103"/>
                        <a:pt x="70" y="103"/>
                      </a:cubicBezTo>
                      <a:cubicBezTo>
                        <a:pt x="70" y="103"/>
                        <a:pt x="70" y="103"/>
                        <a:pt x="70" y="103"/>
                      </a:cubicBezTo>
                      <a:cubicBezTo>
                        <a:pt x="69" y="103"/>
                        <a:pt x="69" y="103"/>
                        <a:pt x="69" y="103"/>
                      </a:cubicBezTo>
                      <a:cubicBezTo>
                        <a:pt x="69" y="102"/>
                        <a:pt x="69" y="102"/>
                        <a:pt x="69" y="102"/>
                      </a:cubicBezTo>
                      <a:cubicBezTo>
                        <a:pt x="68" y="101"/>
                        <a:pt x="68" y="101"/>
                        <a:pt x="68" y="101"/>
                      </a:cubicBezTo>
                      <a:cubicBezTo>
                        <a:pt x="67" y="101"/>
                        <a:pt x="67" y="101"/>
                        <a:pt x="67" y="101"/>
                      </a:cubicBezTo>
                      <a:cubicBezTo>
                        <a:pt x="60" y="101"/>
                        <a:pt x="60" y="101"/>
                        <a:pt x="60" y="101"/>
                      </a:cubicBezTo>
                      <a:cubicBezTo>
                        <a:pt x="60" y="102"/>
                        <a:pt x="60" y="102"/>
                        <a:pt x="60" y="102"/>
                      </a:cubicBezTo>
                      <a:cubicBezTo>
                        <a:pt x="48" y="102"/>
                        <a:pt x="48" y="102"/>
                        <a:pt x="48" y="102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33" y="95"/>
                        <a:pt x="33" y="95"/>
                        <a:pt x="33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2" y="94"/>
                        <a:pt x="22" y="94"/>
                        <a:pt x="22" y="94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0" y="90"/>
                        <a:pt x="20" y="90"/>
                        <a:pt x="20" y="90"/>
                      </a:cubicBezTo>
                      <a:cubicBezTo>
                        <a:pt x="19" y="89"/>
                        <a:pt x="19" y="89"/>
                        <a:pt x="19" y="89"/>
                      </a:cubicBezTo>
                      <a:cubicBezTo>
                        <a:pt x="19" y="89"/>
                        <a:pt x="19" y="89"/>
                        <a:pt x="19" y="89"/>
                      </a:cubicBezTo>
                      <a:cubicBezTo>
                        <a:pt x="18" y="89"/>
                        <a:pt x="18" y="89"/>
                        <a:pt x="18" y="89"/>
                      </a:cubicBezTo>
                      <a:cubicBezTo>
                        <a:pt x="18" y="89"/>
                        <a:pt x="18" y="89"/>
                        <a:pt x="18" y="89"/>
                      </a:cubicBezTo>
                      <a:cubicBezTo>
                        <a:pt x="18" y="89"/>
                        <a:pt x="18" y="89"/>
                        <a:pt x="18" y="89"/>
                      </a:cubicBezTo>
                      <a:cubicBezTo>
                        <a:pt x="18" y="88"/>
                        <a:pt x="18" y="88"/>
                        <a:pt x="18" y="88"/>
                      </a:cubicBezTo>
                      <a:cubicBezTo>
                        <a:pt x="17" y="88"/>
                        <a:pt x="17" y="88"/>
                        <a:pt x="17" y="88"/>
                      </a:cubicBezTo>
                      <a:cubicBezTo>
                        <a:pt x="16" y="88"/>
                        <a:pt x="16" y="88"/>
                        <a:pt x="16" y="88"/>
                      </a:cubicBezTo>
                      <a:cubicBezTo>
                        <a:pt x="15" y="87"/>
                        <a:pt x="15" y="87"/>
                        <a:pt x="15" y="87"/>
                      </a:cubicBezTo>
                      <a:cubicBezTo>
                        <a:pt x="15" y="86"/>
                        <a:pt x="15" y="86"/>
                        <a:pt x="15" y="86"/>
                      </a:cubicBezTo>
                      <a:cubicBezTo>
                        <a:pt x="14" y="86"/>
                        <a:pt x="14" y="86"/>
                        <a:pt x="14" y="86"/>
                      </a:cubicBezTo>
                      <a:cubicBezTo>
                        <a:pt x="13" y="86"/>
                        <a:pt x="13" y="86"/>
                        <a:pt x="13" y="86"/>
                      </a:cubicBezTo>
                      <a:cubicBezTo>
                        <a:pt x="12" y="86"/>
                        <a:pt x="12" y="86"/>
                        <a:pt x="12" y="86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1" y="85"/>
                        <a:pt x="11" y="85"/>
                        <a:pt x="11" y="85"/>
                      </a:cubicBezTo>
                      <a:cubicBezTo>
                        <a:pt x="9" y="85"/>
                        <a:pt x="9" y="85"/>
                        <a:pt x="9" y="85"/>
                      </a:cubicBezTo>
                      <a:cubicBezTo>
                        <a:pt x="9" y="85"/>
                        <a:pt x="9" y="85"/>
                        <a:pt x="9" y="85"/>
                      </a:cubicBezTo>
                      <a:cubicBezTo>
                        <a:pt x="9" y="84"/>
                        <a:pt x="9" y="84"/>
                        <a:pt x="9" y="84"/>
                      </a:cubicBezTo>
                      <a:cubicBezTo>
                        <a:pt x="9" y="84"/>
                        <a:pt x="9" y="84"/>
                        <a:pt x="9" y="84"/>
                      </a:cubicBezTo>
                      <a:cubicBezTo>
                        <a:pt x="9" y="83"/>
                        <a:pt x="9" y="83"/>
                        <a:pt x="9" y="83"/>
                      </a:cubicBezTo>
                      <a:cubicBezTo>
                        <a:pt x="9" y="82"/>
                        <a:pt x="9" y="82"/>
                        <a:pt x="9" y="82"/>
                      </a:cubicBezTo>
                      <a:cubicBezTo>
                        <a:pt x="9" y="81"/>
                        <a:pt x="9" y="81"/>
                        <a:pt x="9" y="81"/>
                      </a:cubicBezTo>
                      <a:cubicBezTo>
                        <a:pt x="8" y="81"/>
                        <a:pt x="8" y="81"/>
                        <a:pt x="8" y="81"/>
                      </a:cubicBezTo>
                      <a:cubicBezTo>
                        <a:pt x="8" y="80"/>
                        <a:pt x="8" y="80"/>
                        <a:pt x="8" y="80"/>
                      </a:cubicBezTo>
                      <a:cubicBezTo>
                        <a:pt x="8" y="80"/>
                        <a:pt x="8" y="80"/>
                        <a:pt x="8" y="80"/>
                      </a:cubicBezTo>
                      <a:cubicBezTo>
                        <a:pt x="8" y="80"/>
                        <a:pt x="8" y="80"/>
                        <a:pt x="8" y="80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6" y="76"/>
                        <a:pt x="6" y="76"/>
                        <a:pt x="6" y="76"/>
                      </a:cubicBezTo>
                      <a:cubicBezTo>
                        <a:pt x="6" y="75"/>
                        <a:pt x="6" y="75"/>
                        <a:pt x="6" y="75"/>
                      </a:cubicBezTo>
                      <a:cubicBezTo>
                        <a:pt x="5" y="75"/>
                        <a:pt x="5" y="75"/>
                        <a:pt x="5" y="75"/>
                      </a:cubicBezTo>
                      <a:cubicBezTo>
                        <a:pt x="5" y="74"/>
                        <a:pt x="5" y="74"/>
                        <a:pt x="5" y="74"/>
                      </a:cubicBezTo>
                      <a:cubicBezTo>
                        <a:pt x="5" y="73"/>
                        <a:pt x="5" y="73"/>
                        <a:pt x="5" y="73"/>
                      </a:cubicBezTo>
                      <a:cubicBezTo>
                        <a:pt x="5" y="73"/>
                        <a:pt x="5" y="73"/>
                        <a:pt x="5" y="73"/>
                      </a:cubicBezTo>
                      <a:cubicBezTo>
                        <a:pt x="6" y="73"/>
                        <a:pt x="6" y="73"/>
                        <a:pt x="6" y="73"/>
                      </a:cubicBezTo>
                      <a:cubicBezTo>
                        <a:pt x="6" y="73"/>
                        <a:pt x="6" y="73"/>
                        <a:pt x="6" y="73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6" y="71"/>
                        <a:pt x="6" y="71"/>
                        <a:pt x="6" y="71"/>
                      </a:cubicBezTo>
                      <a:cubicBezTo>
                        <a:pt x="5" y="71"/>
                        <a:pt x="5" y="71"/>
                        <a:pt x="5" y="71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5" y="68"/>
                        <a:pt x="5" y="68"/>
                        <a:pt x="5" y="68"/>
                      </a:cubicBezTo>
                      <a:cubicBezTo>
                        <a:pt x="5" y="68"/>
                        <a:pt x="5" y="68"/>
                        <a:pt x="5" y="68"/>
                      </a:cubicBezTo>
                      <a:cubicBezTo>
                        <a:pt x="5" y="67"/>
                        <a:pt x="5" y="67"/>
                        <a:pt x="5" y="67"/>
                      </a:cubicBezTo>
                      <a:cubicBezTo>
                        <a:pt x="6" y="67"/>
                        <a:pt x="6" y="67"/>
                        <a:pt x="6" y="67"/>
                      </a:cubicBezTo>
                      <a:cubicBezTo>
                        <a:pt x="6" y="68"/>
                        <a:pt x="6" y="68"/>
                        <a:pt x="6" y="68"/>
                      </a:cubicBezTo>
                      <a:cubicBezTo>
                        <a:pt x="7" y="68"/>
                        <a:pt x="7" y="68"/>
                        <a:pt x="7" y="68"/>
                      </a:cubicBezTo>
                      <a:cubicBezTo>
                        <a:pt x="6" y="68"/>
                        <a:pt x="6" y="68"/>
                        <a:pt x="6" y="68"/>
                      </a:cubicBezTo>
                      <a:cubicBezTo>
                        <a:pt x="6" y="67"/>
                        <a:pt x="6" y="67"/>
                        <a:pt x="6" y="67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7" y="66"/>
                        <a:pt x="7" y="66"/>
                        <a:pt x="7" y="66"/>
                      </a:cubicBezTo>
                      <a:cubicBezTo>
                        <a:pt x="8" y="66"/>
                        <a:pt x="8" y="66"/>
                        <a:pt x="8" y="66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6" y="65"/>
                        <a:pt x="6" y="65"/>
                        <a:pt x="6" y="65"/>
                      </a:cubicBezTo>
                      <a:cubicBezTo>
                        <a:pt x="6" y="65"/>
                        <a:pt x="6" y="65"/>
                        <a:pt x="6" y="65"/>
                      </a:cubicBezTo>
                      <a:cubicBezTo>
                        <a:pt x="6" y="65"/>
                        <a:pt x="6" y="65"/>
                        <a:pt x="6" y="65"/>
                      </a:cubicBezTo>
                      <a:cubicBezTo>
                        <a:pt x="5" y="65"/>
                        <a:pt x="5" y="65"/>
                        <a:pt x="5" y="65"/>
                      </a:cubicBezTo>
                      <a:cubicBezTo>
                        <a:pt x="5" y="66"/>
                        <a:pt x="5" y="66"/>
                        <a:pt x="5" y="66"/>
                      </a:cubicBezTo>
                      <a:cubicBezTo>
                        <a:pt x="5" y="66"/>
                        <a:pt x="5" y="66"/>
                        <a:pt x="5" y="66"/>
                      </a:cubicBezTo>
                      <a:cubicBezTo>
                        <a:pt x="5" y="66"/>
                        <a:pt x="5" y="66"/>
                        <a:pt x="5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3" y="65"/>
                        <a:pt x="3" y="65"/>
                        <a:pt x="3" y="65"/>
                      </a:cubicBezTo>
                      <a:cubicBezTo>
                        <a:pt x="3" y="64"/>
                        <a:pt x="3" y="64"/>
                        <a:pt x="3" y="64"/>
                      </a:cubicBezTo>
                      <a:cubicBezTo>
                        <a:pt x="3" y="64"/>
                        <a:pt x="3" y="64"/>
                        <a:pt x="3" y="64"/>
                      </a:cubicBezTo>
                      <a:cubicBezTo>
                        <a:pt x="3" y="63"/>
                        <a:pt x="3" y="63"/>
                        <a:pt x="3" y="63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1" y="60"/>
                        <a:pt x="1" y="60"/>
                        <a:pt x="1" y="60"/>
                      </a:cubicBezTo>
                      <a:cubicBezTo>
                        <a:pt x="2" y="59"/>
                        <a:pt x="2" y="59"/>
                        <a:pt x="2" y="59"/>
                      </a:cubicBezTo>
                      <a:cubicBezTo>
                        <a:pt x="1" y="58"/>
                        <a:pt x="1" y="58"/>
                        <a:pt x="1" y="58"/>
                      </a:cubicBezTo>
                      <a:cubicBezTo>
                        <a:pt x="1" y="58"/>
                        <a:pt x="1" y="58"/>
                        <a:pt x="1" y="58"/>
                      </a:cubicBezTo>
                      <a:cubicBezTo>
                        <a:pt x="1" y="57"/>
                        <a:pt x="1" y="57"/>
                        <a:pt x="1" y="57"/>
                      </a:cubicBezTo>
                      <a:cubicBezTo>
                        <a:pt x="2" y="56"/>
                        <a:pt x="2" y="56"/>
                        <a:pt x="2" y="56"/>
                      </a:cubicBezTo>
                      <a:cubicBezTo>
                        <a:pt x="2" y="56"/>
                        <a:pt x="2" y="56"/>
                        <a:pt x="2" y="56"/>
                      </a:cubicBezTo>
                      <a:cubicBezTo>
                        <a:pt x="2" y="54"/>
                        <a:pt x="2" y="54"/>
                        <a:pt x="2" y="54"/>
                      </a:cubicBezTo>
                      <a:cubicBezTo>
                        <a:pt x="1" y="52"/>
                        <a:pt x="1" y="52"/>
                        <a:pt x="1" y="52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50"/>
                        <a:pt x="1" y="50"/>
                        <a:pt x="1" y="50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6"/>
                        <a:pt x="3" y="46"/>
                        <a:pt x="3" y="46"/>
                      </a:cubicBezTo>
                      <a:cubicBezTo>
                        <a:pt x="3" y="44"/>
                        <a:pt x="3" y="44"/>
                        <a:pt x="3" y="44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3" y="39"/>
                        <a:pt x="3" y="39"/>
                        <a:pt x="3" y="39"/>
                      </a:cubicBezTo>
                      <a:cubicBezTo>
                        <a:pt x="3" y="37"/>
                        <a:pt x="3" y="37"/>
                        <a:pt x="3" y="37"/>
                      </a:cubicBez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5" y="34"/>
                        <a:pt x="5" y="34"/>
                        <a:pt x="5" y="34"/>
                      </a:cubicBezTo>
                      <a:cubicBezTo>
                        <a:pt x="6" y="32"/>
                        <a:pt x="6" y="32"/>
                        <a:pt x="6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28"/>
                        <a:pt x="7" y="28"/>
                        <a:pt x="7" y="28"/>
                      </a:cubicBez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0" y="7"/>
                        <a:pt x="20" y="7"/>
                        <a:pt x="20" y="7"/>
                      </a:cubicBezTo>
                      <a:cubicBezTo>
                        <a:pt x="19" y="8"/>
                        <a:pt x="19" y="8"/>
                        <a:pt x="19" y="8"/>
                      </a:cubicBezTo>
                      <a:cubicBezTo>
                        <a:pt x="19" y="9"/>
                        <a:pt x="19" y="9"/>
                        <a:pt x="19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2" y="0"/>
                        <a:pt x="22" y="0"/>
                        <a:pt x="22" y="0"/>
                      </a:cubicBezTo>
                      <a:close/>
                      <a:moveTo>
                        <a:pt x="231" y="57"/>
                      </a:moveTo>
                      <a:cubicBezTo>
                        <a:pt x="231" y="57"/>
                        <a:pt x="231" y="57"/>
                        <a:pt x="231" y="57"/>
                      </a:cubicBezTo>
                      <a:cubicBezTo>
                        <a:pt x="231" y="57"/>
                        <a:pt x="231" y="57"/>
                        <a:pt x="231" y="57"/>
                      </a:cubicBezTo>
                      <a:cubicBezTo>
                        <a:pt x="232" y="57"/>
                        <a:pt x="232" y="57"/>
                        <a:pt x="232" y="57"/>
                      </a:cubicBezTo>
                      <a:cubicBezTo>
                        <a:pt x="232" y="57"/>
                        <a:pt x="232" y="57"/>
                        <a:pt x="232" y="57"/>
                      </a:cubicBezTo>
                      <a:cubicBezTo>
                        <a:pt x="232" y="56"/>
                        <a:pt x="232" y="56"/>
                        <a:pt x="232" y="56"/>
                      </a:cubicBezTo>
                      <a:cubicBezTo>
                        <a:pt x="231" y="57"/>
                        <a:pt x="231" y="57"/>
                        <a:pt x="231" y="57"/>
                      </a:cubicBezTo>
                      <a:cubicBezTo>
                        <a:pt x="231" y="57"/>
                        <a:pt x="231" y="57"/>
                        <a:pt x="231" y="57"/>
                      </a:cubicBezTo>
                      <a:cubicBezTo>
                        <a:pt x="231" y="57"/>
                        <a:pt x="231" y="57"/>
                        <a:pt x="231" y="57"/>
                      </a:cubicBezTo>
                      <a:close/>
                      <a:moveTo>
                        <a:pt x="217" y="60"/>
                      </a:moveTo>
                      <a:cubicBezTo>
                        <a:pt x="217" y="61"/>
                        <a:pt x="217" y="61"/>
                        <a:pt x="217" y="61"/>
                      </a:cubicBezTo>
                      <a:cubicBezTo>
                        <a:pt x="217" y="60"/>
                        <a:pt x="217" y="60"/>
                        <a:pt x="217" y="60"/>
                      </a:cubicBezTo>
                      <a:cubicBezTo>
                        <a:pt x="218" y="60"/>
                        <a:pt x="218" y="60"/>
                        <a:pt x="218" y="60"/>
                      </a:cubicBezTo>
                      <a:cubicBezTo>
                        <a:pt x="219" y="60"/>
                        <a:pt x="219" y="60"/>
                        <a:pt x="219" y="60"/>
                      </a:cubicBezTo>
                      <a:cubicBezTo>
                        <a:pt x="220" y="60"/>
                        <a:pt x="220" y="60"/>
                        <a:pt x="220" y="60"/>
                      </a:cubicBezTo>
                      <a:cubicBezTo>
                        <a:pt x="221" y="60"/>
                        <a:pt x="221" y="60"/>
                        <a:pt x="221" y="60"/>
                      </a:cubicBezTo>
                      <a:cubicBezTo>
                        <a:pt x="222" y="59"/>
                        <a:pt x="222" y="59"/>
                        <a:pt x="222" y="59"/>
                      </a:cubicBezTo>
                      <a:cubicBezTo>
                        <a:pt x="223" y="59"/>
                        <a:pt x="223" y="59"/>
                        <a:pt x="223" y="59"/>
                      </a:cubicBezTo>
                      <a:cubicBezTo>
                        <a:pt x="223" y="59"/>
                        <a:pt x="223" y="59"/>
                        <a:pt x="223" y="59"/>
                      </a:cubicBezTo>
                      <a:cubicBezTo>
                        <a:pt x="224" y="59"/>
                        <a:pt x="224" y="59"/>
                        <a:pt x="224" y="59"/>
                      </a:cubicBezTo>
                      <a:cubicBezTo>
                        <a:pt x="225" y="59"/>
                        <a:pt x="225" y="59"/>
                        <a:pt x="225" y="59"/>
                      </a:cubicBezTo>
                      <a:cubicBezTo>
                        <a:pt x="225" y="59"/>
                        <a:pt x="225" y="59"/>
                        <a:pt x="225" y="59"/>
                      </a:cubicBezTo>
                      <a:cubicBezTo>
                        <a:pt x="225" y="59"/>
                        <a:pt x="225" y="59"/>
                        <a:pt x="225" y="59"/>
                      </a:cubicBezTo>
                      <a:cubicBezTo>
                        <a:pt x="224" y="59"/>
                        <a:pt x="224" y="59"/>
                        <a:pt x="224" y="59"/>
                      </a:cubicBezTo>
                      <a:cubicBezTo>
                        <a:pt x="223" y="59"/>
                        <a:pt x="223" y="59"/>
                        <a:pt x="223" y="59"/>
                      </a:cubicBezTo>
                      <a:cubicBezTo>
                        <a:pt x="224" y="58"/>
                        <a:pt x="224" y="58"/>
                        <a:pt x="224" y="58"/>
                      </a:cubicBezTo>
                      <a:cubicBezTo>
                        <a:pt x="224" y="58"/>
                        <a:pt x="224" y="58"/>
                        <a:pt x="224" y="58"/>
                      </a:cubicBezTo>
                      <a:cubicBezTo>
                        <a:pt x="224" y="58"/>
                        <a:pt x="224" y="58"/>
                        <a:pt x="224" y="58"/>
                      </a:cubicBezTo>
                      <a:cubicBezTo>
                        <a:pt x="223" y="59"/>
                        <a:pt x="223" y="59"/>
                        <a:pt x="223" y="59"/>
                      </a:cubicBezTo>
                      <a:cubicBezTo>
                        <a:pt x="221" y="59"/>
                        <a:pt x="221" y="59"/>
                        <a:pt x="221" y="59"/>
                      </a:cubicBezTo>
                      <a:cubicBezTo>
                        <a:pt x="220" y="59"/>
                        <a:pt x="220" y="59"/>
                        <a:pt x="220" y="59"/>
                      </a:cubicBezTo>
                      <a:cubicBezTo>
                        <a:pt x="219" y="59"/>
                        <a:pt x="219" y="59"/>
                        <a:pt x="219" y="59"/>
                      </a:cubicBezTo>
                      <a:cubicBezTo>
                        <a:pt x="218" y="59"/>
                        <a:pt x="218" y="59"/>
                        <a:pt x="218" y="59"/>
                      </a:cubicBezTo>
                      <a:cubicBezTo>
                        <a:pt x="217" y="59"/>
                        <a:pt x="217" y="59"/>
                        <a:pt x="217" y="59"/>
                      </a:cubicBezTo>
                      <a:cubicBezTo>
                        <a:pt x="216" y="60"/>
                        <a:pt x="216" y="60"/>
                        <a:pt x="216" y="60"/>
                      </a:cubicBezTo>
                      <a:cubicBezTo>
                        <a:pt x="217" y="60"/>
                        <a:pt x="217" y="60"/>
                        <a:pt x="217" y="60"/>
                      </a:cubicBezTo>
                      <a:cubicBezTo>
                        <a:pt x="217" y="60"/>
                        <a:pt x="217" y="60"/>
                        <a:pt x="217" y="60"/>
                      </a:cubicBezTo>
                      <a:close/>
                      <a:moveTo>
                        <a:pt x="22" y="4"/>
                      </a:move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lose/>
                      <a:moveTo>
                        <a:pt x="106" y="121"/>
                      </a:moveTo>
                      <a:cubicBezTo>
                        <a:pt x="107" y="121"/>
                        <a:pt x="107" y="121"/>
                        <a:pt x="107" y="121"/>
                      </a:cubicBezTo>
                      <a:cubicBezTo>
                        <a:pt x="108" y="120"/>
                        <a:pt x="108" y="120"/>
                        <a:pt x="108" y="120"/>
                      </a:cubicBezTo>
                      <a:cubicBezTo>
                        <a:pt x="108" y="119"/>
                        <a:pt x="108" y="119"/>
                        <a:pt x="108" y="119"/>
                      </a:cubicBezTo>
                      <a:cubicBezTo>
                        <a:pt x="107" y="119"/>
                        <a:pt x="107" y="119"/>
                        <a:pt x="107" y="119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close/>
                      <a:moveTo>
                        <a:pt x="105" y="123"/>
                      </a:moveTo>
                      <a:cubicBezTo>
                        <a:pt x="106" y="123"/>
                        <a:pt x="106" y="123"/>
                        <a:pt x="106" y="123"/>
                      </a:cubicBezTo>
                      <a:cubicBezTo>
                        <a:pt x="106" y="122"/>
                        <a:pt x="106" y="122"/>
                        <a:pt x="106" y="122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cubicBezTo>
                        <a:pt x="105" y="123"/>
                        <a:pt x="105" y="123"/>
                        <a:pt x="105" y="123"/>
                      </a:cubicBezTo>
                      <a:close/>
                      <a:moveTo>
                        <a:pt x="105" y="128"/>
                      </a:moveTo>
                      <a:cubicBezTo>
                        <a:pt x="104" y="127"/>
                        <a:pt x="104" y="127"/>
                        <a:pt x="104" y="127"/>
                      </a:cubicBezTo>
                      <a:cubicBezTo>
                        <a:pt x="105" y="125"/>
                        <a:pt x="105" y="125"/>
                        <a:pt x="105" y="125"/>
                      </a:cubicBezTo>
                      <a:cubicBezTo>
                        <a:pt x="105" y="123"/>
                        <a:pt x="105" y="123"/>
                        <a:pt x="105" y="123"/>
                      </a:cubicBezTo>
                      <a:cubicBezTo>
                        <a:pt x="104" y="125"/>
                        <a:pt x="104" y="125"/>
                        <a:pt x="104" y="125"/>
                      </a:cubicBezTo>
                      <a:cubicBezTo>
                        <a:pt x="104" y="127"/>
                        <a:pt x="104" y="127"/>
                        <a:pt x="104" y="127"/>
                      </a:cubicBezTo>
                      <a:cubicBezTo>
                        <a:pt x="104" y="127"/>
                        <a:pt x="105" y="128"/>
                        <a:pt x="105" y="1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defTabSz="914354">
                    <a:defRPr/>
                  </a:pPr>
                  <a:endParaRPr lang="en-US" sz="1333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82819742-BDEE-BB40-ACB5-CCC57C5312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14572" y="1472403"/>
                <a:ext cx="2089964" cy="601919"/>
                <a:chOff x="5815013" y="1289489"/>
                <a:chExt cx="2370200" cy="682184"/>
              </a:xfrm>
            </p:grpSpPr>
            <p:cxnSp>
              <p:nvCxnSpPr>
                <p:cNvPr id="142" name="Straight Connector 21">
                  <a:extLst>
                    <a:ext uri="{FF2B5EF4-FFF2-40B4-BE49-F238E27FC236}">
                      <a16:creationId xmlns:a16="http://schemas.microsoft.com/office/drawing/2014/main" id="{41402ECA-B2A7-E547-8585-2B27389FD317}"/>
                    </a:ext>
                  </a:extLst>
                </p:cNvPr>
                <p:cNvCxnSpPr/>
                <p:nvPr/>
              </p:nvCxnSpPr>
              <p:spPr>
                <a:xfrm flipV="1">
                  <a:off x="5815013" y="1628999"/>
                  <a:ext cx="214311" cy="342674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22">
                  <a:extLst>
                    <a:ext uri="{FF2B5EF4-FFF2-40B4-BE49-F238E27FC236}">
                      <a16:creationId xmlns:a16="http://schemas.microsoft.com/office/drawing/2014/main" id="{812908E9-05E4-3F4F-9C54-AF123F9B0133}"/>
                    </a:ext>
                  </a:extLst>
                </p:cNvPr>
                <p:cNvCxnSpPr/>
                <p:nvPr/>
              </p:nvCxnSpPr>
              <p:spPr>
                <a:xfrm>
                  <a:off x="6029323" y="1629001"/>
                  <a:ext cx="64293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Rectangle 23">
                  <a:extLst>
                    <a:ext uri="{FF2B5EF4-FFF2-40B4-BE49-F238E27FC236}">
                      <a16:creationId xmlns:a16="http://schemas.microsoft.com/office/drawing/2014/main" id="{38F3BA2F-9701-2644-8920-CB1E3DABF279}"/>
                    </a:ext>
                  </a:extLst>
                </p:cNvPr>
                <p:cNvSpPr/>
                <p:nvPr/>
              </p:nvSpPr>
              <p:spPr>
                <a:xfrm>
                  <a:off x="6537668" y="1289489"/>
                  <a:ext cx="1647545" cy="6430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354">
                    <a:lnSpc>
                      <a:spcPct val="130000"/>
                    </a:lnSpc>
                    <a:defRPr/>
                  </a:pPr>
                  <a:r>
                    <a:rPr lang="zh-CN" altLang="en-US" sz="933" b="1" dirty="0">
                      <a:solidFill>
                        <a:srgbClr val="C00000"/>
                      </a:solidFill>
                      <a:latin typeface="微软雅黑" pitchFamily="34" charset="-122"/>
                      <a:ea typeface="微软雅黑" panose="020B0503020204020204" pitchFamily="34" charset="-122"/>
                    </a:rPr>
                    <a:t>中国</a:t>
                  </a:r>
                  <a:endParaRPr lang="en-US" altLang="zh-CN" sz="933" b="1" dirty="0">
                    <a:solidFill>
                      <a:srgbClr val="C00000"/>
                    </a:solidFill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defTabSz="914354">
                    <a:lnSpc>
                      <a:spcPct val="130000"/>
                    </a:lnSpc>
                    <a:defRPr/>
                  </a:pPr>
                  <a:r>
                    <a:rPr lang="en-US" altLang="zh-CN" sz="933" b="1" dirty="0">
                      <a:solidFill>
                        <a:srgbClr val="C00000"/>
                      </a:solidFill>
                      <a:latin typeface="微软雅黑" pitchFamily="34" charset="-122"/>
                      <a:ea typeface="微软雅黑" panose="020B0503020204020204" pitchFamily="34" charset="-122"/>
                    </a:rPr>
                    <a:t>CSTAR-PAH</a:t>
                  </a:r>
                  <a:r>
                    <a:rPr lang="zh-CN" altLang="en-US" sz="933" b="1" dirty="0">
                      <a:solidFill>
                        <a:srgbClr val="C00000"/>
                      </a:solidFill>
                      <a:latin typeface="微软雅黑" pitchFamily="34" charset="-122"/>
                      <a:ea typeface="微软雅黑" panose="020B0503020204020204" pitchFamily="34" charset="-122"/>
                    </a:rPr>
                    <a:t>队列</a:t>
                  </a:r>
                  <a:endParaRPr lang="en-US" altLang="zh-CN" sz="933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99BAF181-4774-B249-AB5D-ABA6F276CE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0488" y="1995692"/>
                <a:ext cx="412938" cy="393340"/>
                <a:chOff x="3245416" y="680837"/>
                <a:chExt cx="469486" cy="445917"/>
              </a:xfrm>
            </p:grpSpPr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470FBCA5-053E-274B-A7B5-D14841208737}"/>
                    </a:ext>
                  </a:extLst>
                </p:cNvPr>
                <p:cNvSpPr/>
                <p:nvPr/>
              </p:nvSpPr>
              <p:spPr>
                <a:xfrm>
                  <a:off x="3254965" y="680837"/>
                  <a:ext cx="445613" cy="445917"/>
                </a:xfrm>
                <a:prstGeom prst="ellipse">
                  <a:avLst/>
                </a:prstGeom>
                <a:solidFill>
                  <a:srgbClr val="C7D0E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54">
                    <a:defRPr/>
                  </a:pPr>
                  <a:endParaRPr lang="zh-CN" altLang="en-US" sz="933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" name="文本框 269">
                  <a:extLst>
                    <a:ext uri="{FF2B5EF4-FFF2-40B4-BE49-F238E27FC236}">
                      <a16:creationId xmlns:a16="http://schemas.microsoft.com/office/drawing/2014/main" id="{3BD045B2-9979-9F43-966F-8762D1E7B37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45416" y="783352"/>
                  <a:ext cx="469486" cy="2802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defTabSz="914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667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21</a:t>
                  </a:r>
                  <a:r>
                    <a:rPr lang="zh-CN" altLang="en-US" sz="667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例</a:t>
                  </a:r>
                </a:p>
              </p:txBody>
            </p: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4ED03099-2CB9-484D-8BAD-7056CCF1E9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9652" y="2383087"/>
                <a:ext cx="1065349" cy="1296072"/>
                <a:chOff x="1809238" y="3891113"/>
                <a:chExt cx="1208043" cy="1470823"/>
              </a:xfrm>
            </p:grpSpPr>
            <p:cxnSp>
              <p:nvCxnSpPr>
                <p:cNvPr id="138" name="Straight Connector 27">
                  <a:extLst>
                    <a:ext uri="{FF2B5EF4-FFF2-40B4-BE49-F238E27FC236}">
                      <a16:creationId xmlns:a16="http://schemas.microsoft.com/office/drawing/2014/main" id="{84010601-F1E6-F146-B117-0B3671AEFAEF}"/>
                    </a:ext>
                  </a:extLst>
                </p:cNvPr>
                <p:cNvCxnSpPr/>
                <p:nvPr/>
              </p:nvCxnSpPr>
              <p:spPr bwMode="auto">
                <a:xfrm flipH="1">
                  <a:off x="2802997" y="3891113"/>
                  <a:ext cx="214284" cy="865046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Rectangle 29">
                  <a:extLst>
                    <a:ext uri="{FF2B5EF4-FFF2-40B4-BE49-F238E27FC236}">
                      <a16:creationId xmlns:a16="http://schemas.microsoft.com/office/drawing/2014/main" id="{B95CCA76-1C04-6B40-BF84-B820932A55D1}"/>
                    </a:ext>
                  </a:extLst>
                </p:cNvPr>
                <p:cNvSpPr/>
                <p:nvPr/>
              </p:nvSpPr>
              <p:spPr>
                <a:xfrm>
                  <a:off x="1809238" y="4718095"/>
                  <a:ext cx="1053755" cy="6438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defTabSz="914354">
                    <a:lnSpc>
                      <a:spcPct val="130000"/>
                    </a:lnSpc>
                    <a:defRPr/>
                  </a:pPr>
                  <a:r>
                    <a:rPr lang="en-US" altLang="zh-CN" sz="933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itchFamily="34" charset="-122"/>
                      <a:ea typeface="微软雅黑" panose="020B0503020204020204" pitchFamily="34" charset="-122"/>
                    </a:rPr>
                    <a:t>REVEAL,</a:t>
                  </a:r>
                </a:p>
                <a:p>
                  <a:pPr algn="r" defTabSz="914354">
                    <a:lnSpc>
                      <a:spcPct val="130000"/>
                    </a:lnSpc>
                    <a:defRPr/>
                  </a:pPr>
                  <a:r>
                    <a:rPr lang="en-US" altLang="zh-CN" sz="933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itchFamily="34" charset="-122"/>
                      <a:ea typeface="微软雅黑" panose="020B0503020204020204" pitchFamily="34" charset="-122"/>
                      <a:cs typeface="Open Sans" panose="020B0606030504020204" pitchFamily="34" charset="0"/>
                    </a:rPr>
                    <a:t>2010, USA</a:t>
                  </a:r>
                  <a:endParaRPr lang="en-US" altLang="zh-CN" sz="9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42EA2646-2E41-944E-B85C-D501FD1DFC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0619" y="1818231"/>
                <a:ext cx="594794" cy="564653"/>
                <a:chOff x="3245416" y="680837"/>
                <a:chExt cx="469486" cy="445917"/>
              </a:xfrm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D4B070BE-9C66-0041-A2CF-C99B307FAC4B}"/>
                    </a:ext>
                  </a:extLst>
                </p:cNvPr>
                <p:cNvSpPr/>
                <p:nvPr/>
              </p:nvSpPr>
              <p:spPr>
                <a:xfrm>
                  <a:off x="3254933" y="680837"/>
                  <a:ext cx="445694" cy="445917"/>
                </a:xfrm>
                <a:prstGeom prst="ellipse">
                  <a:avLst/>
                </a:prstGeom>
                <a:solidFill>
                  <a:srgbClr val="C7D0E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54">
                    <a:defRPr/>
                  </a:pPr>
                  <a:endParaRPr lang="zh-CN" altLang="en-US" sz="1333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" name="文本框 277">
                  <a:extLst>
                    <a:ext uri="{FF2B5EF4-FFF2-40B4-BE49-F238E27FC236}">
                      <a16:creationId xmlns:a16="http://schemas.microsoft.com/office/drawing/2014/main" id="{A738F243-BFB5-464A-8675-549F0366CB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45416" y="783353"/>
                  <a:ext cx="469486" cy="2568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defTabSz="914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067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110</a:t>
                  </a:r>
                  <a:r>
                    <a:rPr lang="zh-CN" altLang="en-US" sz="1067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例</a:t>
                  </a:r>
                </a:p>
              </p:txBody>
            </p:sp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863F1599-8B50-F147-9631-8D003A193B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31315" y="1927722"/>
                <a:ext cx="693899" cy="632258"/>
                <a:chOff x="4413454" y="3824242"/>
                <a:chExt cx="490804" cy="445917"/>
              </a:xfrm>
            </p:grpSpPr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B62C2468-31B2-A14B-9600-CF7325718984}"/>
                    </a:ext>
                  </a:extLst>
                </p:cNvPr>
                <p:cNvSpPr/>
                <p:nvPr/>
              </p:nvSpPr>
              <p:spPr>
                <a:xfrm>
                  <a:off x="4447238" y="3824242"/>
                  <a:ext cx="447204" cy="445917"/>
                </a:xfrm>
                <a:prstGeom prst="ellipse">
                  <a:avLst/>
                </a:prstGeom>
                <a:solidFill>
                  <a:srgbClr val="C7D0E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54">
                    <a:defRPr/>
                  </a:pPr>
                  <a:endParaRPr lang="zh-CN" altLang="en-US" sz="1333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" name="文本框 280">
                  <a:extLst>
                    <a:ext uri="{FF2B5EF4-FFF2-40B4-BE49-F238E27FC236}">
                      <a16:creationId xmlns:a16="http://schemas.microsoft.com/office/drawing/2014/main" id="{57D0A75B-A488-274B-8E0F-F4D7715144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13454" y="3939955"/>
                  <a:ext cx="490804" cy="229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defTabSz="914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067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310</a:t>
                  </a:r>
                  <a:r>
                    <a:rPr lang="zh-CN" altLang="en-US" sz="1067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例</a:t>
                  </a:r>
                </a:p>
              </p:txBody>
            </p: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E46636E0-E2EF-F349-BB9E-04AFC2AAE2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76156" y="2394424"/>
                <a:ext cx="420678" cy="393340"/>
                <a:chOff x="4439238" y="3918124"/>
                <a:chExt cx="476670" cy="445917"/>
              </a:xfrm>
            </p:grpSpPr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12B40FBE-A077-F94A-AB31-06811913A9FC}"/>
                    </a:ext>
                  </a:extLst>
                </p:cNvPr>
                <p:cNvSpPr/>
                <p:nvPr/>
              </p:nvSpPr>
              <p:spPr>
                <a:xfrm>
                  <a:off x="4463869" y="3918124"/>
                  <a:ext cx="447281" cy="445917"/>
                </a:xfrm>
                <a:prstGeom prst="ellipse">
                  <a:avLst/>
                </a:prstGeom>
                <a:solidFill>
                  <a:srgbClr val="C7D0E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54">
                    <a:defRPr/>
                  </a:pPr>
                  <a:endParaRPr lang="zh-CN" altLang="en-US" sz="1333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文本框 288">
                  <a:extLst>
                    <a:ext uri="{FF2B5EF4-FFF2-40B4-BE49-F238E27FC236}">
                      <a16:creationId xmlns:a16="http://schemas.microsoft.com/office/drawing/2014/main" id="{3D7DAE9D-516B-424A-981F-088D08830F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39238" y="4014652"/>
                  <a:ext cx="476670" cy="280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defTabSz="914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667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62</a:t>
                  </a:r>
                  <a:r>
                    <a:rPr lang="zh-CN" altLang="en-US" sz="667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例</a:t>
                  </a:r>
                </a:p>
              </p:txBody>
            </p: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DA5438CB-C947-E64C-B25F-6900592BA6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00194" y="2031691"/>
                <a:ext cx="1620179" cy="567345"/>
                <a:chOff x="5815013" y="1484388"/>
                <a:chExt cx="1837423" cy="643001"/>
              </a:xfrm>
            </p:grpSpPr>
            <p:cxnSp>
              <p:nvCxnSpPr>
                <p:cNvPr id="129" name="Straight Connector 21">
                  <a:extLst>
                    <a:ext uri="{FF2B5EF4-FFF2-40B4-BE49-F238E27FC236}">
                      <a16:creationId xmlns:a16="http://schemas.microsoft.com/office/drawing/2014/main" id="{53DE9CD0-93B2-AD49-BF8C-8AA97FD9037C}"/>
                    </a:ext>
                  </a:extLst>
                </p:cNvPr>
                <p:cNvCxnSpPr/>
                <p:nvPr/>
              </p:nvCxnSpPr>
              <p:spPr>
                <a:xfrm flipV="1">
                  <a:off x="5815013" y="1629001"/>
                  <a:ext cx="214310" cy="342674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22">
                  <a:extLst>
                    <a:ext uri="{FF2B5EF4-FFF2-40B4-BE49-F238E27FC236}">
                      <a16:creationId xmlns:a16="http://schemas.microsoft.com/office/drawing/2014/main" id="{336AD068-0418-8848-BEC7-45215E74641F}"/>
                    </a:ext>
                  </a:extLst>
                </p:cNvPr>
                <p:cNvCxnSpPr/>
                <p:nvPr/>
              </p:nvCxnSpPr>
              <p:spPr>
                <a:xfrm>
                  <a:off x="6029323" y="1629001"/>
                  <a:ext cx="361693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Rectangle 23">
                  <a:extLst>
                    <a:ext uri="{FF2B5EF4-FFF2-40B4-BE49-F238E27FC236}">
                      <a16:creationId xmlns:a16="http://schemas.microsoft.com/office/drawing/2014/main" id="{6D163728-507F-3D4E-906E-19A5ADC37F26}"/>
                    </a:ext>
                  </a:extLst>
                </p:cNvPr>
                <p:cNvSpPr/>
                <p:nvPr/>
              </p:nvSpPr>
              <p:spPr>
                <a:xfrm>
                  <a:off x="6327154" y="1484388"/>
                  <a:ext cx="1325282" cy="6430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354">
                    <a:lnSpc>
                      <a:spcPct val="130000"/>
                    </a:lnSpc>
                    <a:defRPr/>
                  </a:pPr>
                  <a:r>
                    <a:rPr lang="en-US" altLang="zh-CN" sz="933" dirty="0" err="1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itchFamily="34" charset="-122"/>
                      <a:ea typeface="微软雅黑" panose="020B0503020204020204" pitchFamily="34" charset="-122"/>
                    </a:rPr>
                    <a:t>Hao</a:t>
                  </a:r>
                  <a:r>
                    <a:rPr lang="en-US" altLang="zh-CN" sz="933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itchFamily="34" charset="-122"/>
                      <a:ea typeface="微软雅黑" panose="020B0503020204020204" pitchFamily="34" charset="-122"/>
                    </a:rPr>
                    <a:t> et al.</a:t>
                  </a:r>
                  <a:r>
                    <a:rPr lang="en-US" altLang="zh-CN" sz="933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  <a:p>
                  <a:pPr defTabSz="914354">
                    <a:lnSpc>
                      <a:spcPct val="130000"/>
                    </a:lnSpc>
                    <a:defRPr/>
                  </a:pPr>
                  <a:r>
                    <a:rPr lang="en-US" altLang="zh-CN" sz="933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2014, China</a:t>
                  </a:r>
                  <a:endParaRPr lang="en-US" altLang="zh-CN" sz="933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F3148552-CB1A-D549-A336-4380E78A03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1147" y="2213291"/>
                <a:ext cx="420678" cy="393340"/>
                <a:chOff x="4439238" y="3918124"/>
                <a:chExt cx="476670" cy="445917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6C3E3CD5-C83A-0643-89A9-3C2651DDBE22}"/>
                    </a:ext>
                  </a:extLst>
                </p:cNvPr>
                <p:cNvSpPr/>
                <p:nvPr/>
              </p:nvSpPr>
              <p:spPr>
                <a:xfrm>
                  <a:off x="4463869" y="3918124"/>
                  <a:ext cx="447281" cy="445917"/>
                </a:xfrm>
                <a:prstGeom prst="ellipse">
                  <a:avLst/>
                </a:prstGeom>
                <a:solidFill>
                  <a:srgbClr val="C7D0E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54">
                    <a:defRPr/>
                  </a:pPr>
                  <a:endParaRPr lang="zh-CN" altLang="en-US" sz="1333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文本框 288">
                  <a:extLst>
                    <a:ext uri="{FF2B5EF4-FFF2-40B4-BE49-F238E27FC236}">
                      <a16:creationId xmlns:a16="http://schemas.microsoft.com/office/drawing/2014/main" id="{FE930EF6-8D5A-424B-A51D-353564C776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39238" y="4014652"/>
                  <a:ext cx="476670" cy="280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defTabSz="914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667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20</a:t>
                  </a:r>
                  <a:r>
                    <a:rPr lang="zh-CN" altLang="en-US" sz="667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例</a:t>
                  </a:r>
                </a:p>
              </p:txBody>
            </p:sp>
          </p:grpSp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98DC9FA3-FB39-0049-8070-DBD0B422F7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30258" y="2606640"/>
                <a:ext cx="1504417" cy="633917"/>
                <a:chOff x="5946298" y="1408938"/>
                <a:chExt cx="1706138" cy="718452"/>
              </a:xfrm>
            </p:grpSpPr>
            <p:cxnSp>
              <p:nvCxnSpPr>
                <p:cNvPr id="124" name="Straight Connector 21">
                  <a:extLst>
                    <a:ext uri="{FF2B5EF4-FFF2-40B4-BE49-F238E27FC236}">
                      <a16:creationId xmlns:a16="http://schemas.microsoft.com/office/drawing/2014/main" id="{130AA04D-CFAA-3A48-BCFD-502D971C4753}"/>
                    </a:ext>
                  </a:extLst>
                </p:cNvPr>
                <p:cNvCxnSpPr>
                  <a:stCxn id="127" idx="4"/>
                </p:cNvCxnSpPr>
                <p:nvPr/>
              </p:nvCxnSpPr>
              <p:spPr>
                <a:xfrm>
                  <a:off x="5946298" y="1408938"/>
                  <a:ext cx="83025" cy="22763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22">
                  <a:extLst>
                    <a:ext uri="{FF2B5EF4-FFF2-40B4-BE49-F238E27FC236}">
                      <a16:creationId xmlns:a16="http://schemas.microsoft.com/office/drawing/2014/main" id="{89CD31EB-FAC9-EC47-B144-18E8E0199381}"/>
                    </a:ext>
                  </a:extLst>
                </p:cNvPr>
                <p:cNvCxnSpPr/>
                <p:nvPr/>
              </p:nvCxnSpPr>
              <p:spPr>
                <a:xfrm>
                  <a:off x="6029323" y="1629001"/>
                  <a:ext cx="361693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ectangle 23">
                  <a:extLst>
                    <a:ext uri="{FF2B5EF4-FFF2-40B4-BE49-F238E27FC236}">
                      <a16:creationId xmlns:a16="http://schemas.microsoft.com/office/drawing/2014/main" id="{C5BA3328-8E1C-CC49-A920-8291FA9B0BFF}"/>
                    </a:ext>
                  </a:extLst>
                </p:cNvPr>
                <p:cNvSpPr/>
                <p:nvPr/>
              </p:nvSpPr>
              <p:spPr>
                <a:xfrm>
                  <a:off x="6327155" y="1484388"/>
                  <a:ext cx="1325281" cy="6430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354">
                    <a:lnSpc>
                      <a:spcPct val="130000"/>
                    </a:lnSpc>
                    <a:defRPr/>
                  </a:pPr>
                  <a:r>
                    <a:rPr lang="en-US" altLang="zh-CN" sz="933" dirty="0" err="1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itchFamily="34" charset="-122"/>
                      <a:ea typeface="微软雅黑" panose="020B0503020204020204" pitchFamily="34" charset="-122"/>
                    </a:rPr>
                    <a:t>Shirai</a:t>
                  </a:r>
                  <a:r>
                    <a:rPr lang="en-US" altLang="zh-CN" sz="933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itchFamily="34" charset="-122"/>
                      <a:ea typeface="微软雅黑" panose="020B0503020204020204" pitchFamily="34" charset="-122"/>
                    </a:rPr>
                    <a:t> et al.</a:t>
                  </a:r>
                  <a:r>
                    <a:rPr lang="en-US" altLang="zh-CN" sz="933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2012, Japan</a:t>
                  </a:r>
                  <a:endParaRPr lang="en-US" altLang="zh-CN" sz="933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13F565A0-FA1B-9C4D-9B7D-F1AC915EEB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8576" y="2225450"/>
                <a:ext cx="412938" cy="393340"/>
                <a:chOff x="3245416" y="680837"/>
                <a:chExt cx="469486" cy="445917"/>
              </a:xfrm>
            </p:grpSpPr>
            <p:sp>
              <p:nvSpPr>
                <p:cNvPr id="122" name="椭圆 121">
                  <a:extLst>
                    <a:ext uri="{FF2B5EF4-FFF2-40B4-BE49-F238E27FC236}">
                      <a16:creationId xmlns:a16="http://schemas.microsoft.com/office/drawing/2014/main" id="{96657E0D-E487-2544-9F87-F1EEE939A6C6}"/>
                    </a:ext>
                  </a:extLst>
                </p:cNvPr>
                <p:cNvSpPr/>
                <p:nvPr/>
              </p:nvSpPr>
              <p:spPr>
                <a:xfrm>
                  <a:off x="3254965" y="680837"/>
                  <a:ext cx="445613" cy="445917"/>
                </a:xfrm>
                <a:prstGeom prst="ellipse">
                  <a:avLst/>
                </a:prstGeom>
                <a:solidFill>
                  <a:srgbClr val="C7D0E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54">
                    <a:defRPr/>
                  </a:pPr>
                  <a:endParaRPr lang="zh-CN" altLang="en-US" sz="933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" name="文本框 269">
                  <a:extLst>
                    <a:ext uri="{FF2B5EF4-FFF2-40B4-BE49-F238E27FC236}">
                      <a16:creationId xmlns:a16="http://schemas.microsoft.com/office/drawing/2014/main" id="{37134C6B-608C-F045-B5C3-6905BAE1D7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45416" y="783352"/>
                  <a:ext cx="469486" cy="2802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defTabSz="914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667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28</a:t>
                  </a:r>
                  <a:r>
                    <a:rPr lang="zh-CN" altLang="en-US" sz="667" dirty="0">
                      <a:solidFill>
                        <a:srgbClr val="C00000"/>
                      </a:solidFill>
                      <a:latin typeface="微软雅黑" panose="020B0503020204020204" pitchFamily="34" charset="-122"/>
                    </a:rPr>
                    <a:t>例</a:t>
                  </a:r>
                </a:p>
              </p:txBody>
            </p:sp>
          </p:grp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ADDAEE46-59C4-854F-8C4A-5D7B17A59F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4983" y="724890"/>
              <a:ext cx="1997212" cy="1505104"/>
              <a:chOff x="290418" y="302104"/>
              <a:chExt cx="2265055" cy="1702543"/>
            </a:xfrm>
          </p:grpSpPr>
          <p:grpSp>
            <p:nvGrpSpPr>
              <p:cNvPr id="107" name="组合 263">
                <a:extLst>
                  <a:ext uri="{FF2B5EF4-FFF2-40B4-BE49-F238E27FC236}">
                    <a16:creationId xmlns:a16="http://schemas.microsoft.com/office/drawing/2014/main" id="{955AD920-C46C-E941-BF01-0A40E39B6A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7373" y="768182"/>
                <a:ext cx="1048100" cy="1236465"/>
                <a:chOff x="2039909" y="446318"/>
                <a:chExt cx="1048100" cy="1236465"/>
              </a:xfrm>
            </p:grpSpPr>
            <p:cxnSp>
              <p:nvCxnSpPr>
                <p:cNvPr id="109" name="Straight Connector 27">
                  <a:extLst>
                    <a:ext uri="{FF2B5EF4-FFF2-40B4-BE49-F238E27FC236}">
                      <a16:creationId xmlns:a16="http://schemas.microsoft.com/office/drawing/2014/main" id="{D0E4F5EA-2B18-CC49-8C41-0EFE4873B576}"/>
                    </a:ext>
                  </a:extLst>
                </p:cNvPr>
                <p:cNvCxnSpPr/>
                <p:nvPr/>
              </p:nvCxnSpPr>
              <p:spPr>
                <a:xfrm flipH="1" flipV="1">
                  <a:off x="3060163" y="814158"/>
                  <a:ext cx="27846" cy="868625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28">
                  <a:extLst>
                    <a:ext uri="{FF2B5EF4-FFF2-40B4-BE49-F238E27FC236}">
                      <a16:creationId xmlns:a16="http://schemas.microsoft.com/office/drawing/2014/main" id="{7F4F5977-0353-EC45-B910-4A5EAA90E55B}"/>
                    </a:ext>
                  </a:extLst>
                </p:cNvPr>
                <p:cNvCxnSpPr/>
                <p:nvPr/>
              </p:nvCxnSpPr>
              <p:spPr>
                <a:xfrm flipH="1" flipV="1">
                  <a:off x="2039909" y="446318"/>
                  <a:ext cx="1020256" cy="359442"/>
                </a:xfrm>
                <a:prstGeom prst="line">
                  <a:avLst/>
                </a:prstGeom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Rectangle 29">
                <a:extLst>
                  <a:ext uri="{FF2B5EF4-FFF2-40B4-BE49-F238E27FC236}">
                    <a16:creationId xmlns:a16="http://schemas.microsoft.com/office/drawing/2014/main" id="{76FD70A9-CA3C-E640-A433-0AEAC4B95486}"/>
                  </a:ext>
                </a:extLst>
              </p:cNvPr>
              <p:cNvSpPr/>
              <p:nvPr/>
            </p:nvSpPr>
            <p:spPr>
              <a:xfrm>
                <a:off x="290418" y="302104"/>
                <a:ext cx="1231912" cy="64177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 defTabSz="914354">
                  <a:lnSpc>
                    <a:spcPct val="130000"/>
                  </a:lnSpc>
                  <a:defRPr/>
                </a:pPr>
                <a:r>
                  <a:rPr lang="en-US" altLang="zh-CN" sz="9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Condliffle</a:t>
                </a:r>
                <a:r>
                  <a:rPr lang="en-US" altLang="zh-CN" sz="9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, 2009, UK</a:t>
                </a:r>
                <a:endParaRPr lang="en-US" sz="933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404" name="标题 1">
            <a:extLst>
              <a:ext uri="{FF2B5EF4-FFF2-40B4-BE49-F238E27FC236}">
                <a16:creationId xmlns:a16="http://schemas.microsoft.com/office/drawing/2014/main" id="{C24E5A68-94EC-480A-9016-627A7DD6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zh-CN" altLang="en-US" dirty="0"/>
              <a:t>工作基础</a:t>
            </a:r>
          </a:p>
        </p:txBody>
      </p:sp>
      <p:sp>
        <p:nvSpPr>
          <p:cNvPr id="405" name="文本框 404">
            <a:extLst>
              <a:ext uri="{FF2B5EF4-FFF2-40B4-BE49-F238E27FC236}">
                <a16:creationId xmlns:a16="http://schemas.microsoft.com/office/drawing/2014/main" id="{11EA9391-ADAA-4D4A-A41E-A6DB72CEAAB2}"/>
              </a:ext>
            </a:extLst>
          </p:cNvPr>
          <p:cNvSpPr txBox="1"/>
          <p:nvPr/>
        </p:nvSpPr>
        <p:spPr>
          <a:xfrm>
            <a:off x="705035" y="711171"/>
            <a:ext cx="853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牵头全国多中心建立全球最大的</a:t>
            </a:r>
            <a:r>
              <a:rPr lang="en-US" altLang="zh-CN" sz="2400" dirty="0">
                <a:latin typeface="+mj-ea"/>
                <a:ea typeface="+mj-ea"/>
              </a:rPr>
              <a:t>SLE-PAH</a:t>
            </a:r>
            <a:r>
              <a:rPr lang="zh-CN" altLang="en-US" sz="2400" dirty="0">
                <a:latin typeface="+mj-ea"/>
                <a:ea typeface="+mj-ea"/>
              </a:rPr>
              <a:t>长期随访队列</a:t>
            </a:r>
            <a:endParaRPr 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142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418462C-32C9-5F47-967F-5EB3A663C7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5880244"/>
              </p:ext>
            </p:extLst>
          </p:nvPr>
        </p:nvGraphicFramePr>
        <p:xfrm>
          <a:off x="732396" y="4129086"/>
          <a:ext cx="10842625" cy="179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73D1A-F3FF-174B-88C6-6AD9EA566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27" y="1342506"/>
            <a:ext cx="11280734" cy="48252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国家</a:t>
            </a:r>
            <a:r>
              <a:rPr kumimoji="1" lang="en-US" altLang="zh-CN" sz="2000" dirty="0"/>
              <a:t>CTD</a:t>
            </a:r>
            <a:r>
              <a:rPr kumimoji="1" lang="zh-CN" altLang="en-US" sz="2000" dirty="0"/>
              <a:t>相关</a:t>
            </a:r>
            <a:r>
              <a:rPr kumimoji="1" lang="en-US" altLang="zh-CN" sz="2000" dirty="0"/>
              <a:t>PAH</a:t>
            </a:r>
            <a:r>
              <a:rPr kumimoji="1" lang="zh-CN" altLang="en-US" sz="2000" dirty="0"/>
              <a:t>转诊中心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建立了全球最大的</a:t>
            </a:r>
            <a:r>
              <a:rPr lang="en-US" altLang="zh-CN" sz="2000" dirty="0">
                <a:latin typeface="+mj-ea"/>
                <a:ea typeface="+mj-ea"/>
              </a:rPr>
              <a:t>CTD-PAH</a:t>
            </a:r>
            <a:r>
              <a:rPr lang="zh-CN" altLang="en-US" sz="2000" dirty="0">
                <a:latin typeface="+mj-ea"/>
                <a:ea typeface="+mj-ea"/>
              </a:rPr>
              <a:t>多中心长期随访队列：全部经右心导管确诊，最长随访</a:t>
            </a:r>
            <a:r>
              <a:rPr kumimoji="1" lang="en-US" altLang="zh-CN" sz="2000" dirty="0"/>
              <a:t>20</a:t>
            </a:r>
            <a:r>
              <a:rPr kumimoji="1" lang="zh-CN" altLang="en-US" sz="2000" dirty="0"/>
              <a:t>年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SLE-associated PAH: </a:t>
            </a:r>
            <a:r>
              <a:rPr kumimoji="1" lang="en-US" altLang="zh-CN" b="1" dirty="0"/>
              <a:t>300+</a:t>
            </a:r>
            <a:r>
              <a:rPr kumimoji="1" lang="en-US" altLang="zh-CN" dirty="0"/>
              <a:t> patients 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err="1"/>
              <a:t>pSS</a:t>
            </a:r>
            <a:r>
              <a:rPr kumimoji="1" lang="en-US" altLang="zh-CN" dirty="0"/>
              <a:t>-associated PAH: </a:t>
            </a:r>
            <a:r>
              <a:rPr kumimoji="1" lang="en-US" altLang="zh-CN" b="1" dirty="0"/>
              <a:t>150+</a:t>
            </a:r>
            <a:r>
              <a:rPr kumimoji="1" lang="en-US" altLang="zh-CN" dirty="0"/>
              <a:t> patients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err="1"/>
              <a:t>SSc</a:t>
            </a:r>
            <a:r>
              <a:rPr kumimoji="1" lang="en-US" altLang="zh-CN" dirty="0"/>
              <a:t>-associated PAH: </a:t>
            </a:r>
            <a:r>
              <a:rPr kumimoji="1" lang="en-US" altLang="zh-CN" b="1" dirty="0"/>
              <a:t>100+</a:t>
            </a:r>
            <a:r>
              <a:rPr kumimoji="1" lang="en-US" altLang="zh-CN" dirty="0"/>
              <a:t> patients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j-ea"/>
                <a:ea typeface="+mj-ea"/>
              </a:rPr>
              <a:t>右心导管确诊时同步保存的生物学样本库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E19F447-6124-4A5F-8B2E-092EFBDA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zh-CN" altLang="en-US" dirty="0"/>
              <a:t>工作基础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7BFA77-7D6F-4DDD-8EBD-B12C5AFF57FF}"/>
              </a:ext>
            </a:extLst>
          </p:cNvPr>
          <p:cNvSpPr txBox="1"/>
          <p:nvPr/>
        </p:nvSpPr>
        <p:spPr>
          <a:xfrm>
            <a:off x="692727" y="690275"/>
            <a:ext cx="683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北京协和医院风湿免疫科</a:t>
            </a:r>
            <a:r>
              <a:rPr lang="en-US" altLang="zh-CN" sz="2400" dirty="0">
                <a:latin typeface="+mj-ea"/>
                <a:ea typeface="+mj-ea"/>
              </a:rPr>
              <a:t>CTD-PAH</a:t>
            </a:r>
            <a:r>
              <a:rPr lang="zh-CN" altLang="en-US" sz="2400" dirty="0">
                <a:latin typeface="+mj-ea"/>
                <a:ea typeface="+mj-ea"/>
              </a:rPr>
              <a:t>课题组</a:t>
            </a:r>
            <a:endParaRPr 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958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9782ABD-FC23-0D45-AC46-4D20B1014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587"/>
            <a:ext cx="10515600" cy="523036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1600" dirty="0"/>
              <a:t>Li, M, Wang, Q, Zhao, J, et al., Chinese SLE Treatment and Research group (CSTAR) registry: II. Prevalence and risk factors of pulmonary arterial hypertension in Chinese patients with systemic lupus erythematosus[J]. Lupus, 2014. 23(10): 1085-1091.</a:t>
            </a:r>
          </a:p>
          <a:p>
            <a:r>
              <a:rPr lang="en-US" altLang="zh-CN" sz="1600" dirty="0"/>
              <a:t>Huang, C, Li, M, Liu, Y, et al., Baseline Characteristics and Risk Factors of Pulmonary Arterial Hypertension in Systemic Lupus Erythematosus Patients[J]. Medicine (Baltimore), 2016. 95(10): e2761.</a:t>
            </a:r>
            <a:endParaRPr lang="zh-CN" altLang="zh-CN" sz="1600" dirty="0"/>
          </a:p>
          <a:p>
            <a:r>
              <a:rPr lang="en-US" altLang="zh-CN" sz="1600" dirty="0"/>
              <a:t>Zhang, N, Li, M, Qian, J, et al., Pulmonary arterial hypertension in systemic lupus erythematosus based on a CSTAR-PAH study: Baseline characteristics and risk factors[J]. Int J Rheum Dis, 2019. 22(5): 921-928.</a:t>
            </a:r>
            <a:endParaRPr lang="zh-CN" altLang="zh-CN" sz="1600" dirty="0"/>
          </a:p>
          <a:p>
            <a:r>
              <a:rPr lang="en-US" altLang="zh-CN" sz="1600" dirty="0"/>
              <a:t>Zhao, J, Wang, Q, Liu, Y, et al., Clinical characteristics and survival of pulmonary arterial hypertension associated with three major connective tissue diseases: A cohort study in China[J]. Int J </a:t>
            </a:r>
            <a:r>
              <a:rPr lang="en-US" altLang="zh-CN" sz="1600" dirty="0" err="1"/>
              <a:t>Cardiol</a:t>
            </a:r>
            <a:r>
              <a:rPr lang="en-US" altLang="zh-CN" sz="1600" dirty="0"/>
              <a:t>, 2017. 236: 432-437.</a:t>
            </a:r>
            <a:endParaRPr lang="zh-CN" altLang="zh-CN" sz="1600" dirty="0"/>
          </a:p>
          <a:p>
            <a:r>
              <a:rPr lang="en-US" altLang="zh-CN" sz="1600" dirty="0"/>
              <a:t>Huang, C, Zhang, S, Tian, Z, et al., Could pulmonary arterial hypertension be an active index of systemic lupus erythematosus? A successful case of SLE-PAH cured by methylprednisolone pulse therapy[J]. Lupus, 2014. 23(14): 1533-1536.</a:t>
            </a:r>
            <a:endParaRPr lang="zh-CN" altLang="zh-CN" sz="1600" dirty="0"/>
          </a:p>
          <a:p>
            <a:r>
              <a:rPr lang="en-US" altLang="zh-CN" sz="1600" dirty="0"/>
              <a:t>Qian, J, Li, M, Zhao, J, et al., Inflammation in SLE-PAH: good news or not?[J]. Ann Rheum Dis, 2018.D OI:10.1136/annrheumdis-2018-214605</a:t>
            </a:r>
            <a:endParaRPr lang="zh-CN" altLang="zh-CN" sz="1600" dirty="0"/>
          </a:p>
          <a:p>
            <a:r>
              <a:rPr lang="en-US" altLang="zh-CN" sz="1600" dirty="0"/>
              <a:t>Qian, J, Li, M, Zhang, X, et al., Long-Term Prognosis of Patients with Systemic Lupus Erythematosus-Associated Pulmonary Arterial Hypertension: CSTAR-PAH Cohort Study[J]. Eur Respir J, 2019.D OI:10.1183/13993003.00081-201</a:t>
            </a:r>
            <a:endParaRPr lang="zh-CN" altLang="zh-CN" sz="1600" dirty="0"/>
          </a:p>
          <a:p>
            <a:r>
              <a:rPr lang="zh-CN" altLang="zh-CN" sz="1600" dirty="0"/>
              <a:t>国家风湿病数据中心</a:t>
            </a:r>
            <a:r>
              <a:rPr lang="en-US" altLang="zh-CN" sz="1600" dirty="0"/>
              <a:t>,</a:t>
            </a:r>
            <a:r>
              <a:rPr lang="zh-CN" altLang="zh-CN" sz="1600" dirty="0"/>
              <a:t>中国系统性红斑狼疮研究协作专家组</a:t>
            </a:r>
            <a:r>
              <a:rPr lang="en-US" altLang="zh-CN" sz="1600" dirty="0"/>
              <a:t>, </a:t>
            </a:r>
            <a:r>
              <a:rPr lang="zh-CN" altLang="zh-CN" sz="1600" dirty="0"/>
              <a:t>中国成人系统性红斑狼疮相关肺动脉高压诊治共识</a:t>
            </a:r>
            <a:r>
              <a:rPr lang="en-US" altLang="zh-CN" sz="1600" dirty="0"/>
              <a:t>[J]. </a:t>
            </a:r>
            <a:r>
              <a:rPr lang="zh-CN" altLang="zh-CN" sz="1600" dirty="0"/>
              <a:t>中华内科杂志</a:t>
            </a:r>
            <a:r>
              <a:rPr lang="en-US" altLang="zh-CN" sz="1600" dirty="0"/>
              <a:t>, 2015. 54(1): 81-86.</a:t>
            </a:r>
            <a:endParaRPr lang="zh-CN" altLang="zh-CN" sz="1600" dirty="0"/>
          </a:p>
          <a:p>
            <a:r>
              <a:rPr lang="en-US" altLang="zh-CN" sz="1600" dirty="0"/>
              <a:t>Guo, L, Li, M, Chen, Y, et al., Anti-Endothelin Receptor Type A Autoantibodies in Systemic Lupus Erythematosus-Associated Pulmonary Arterial Hypertension[J]. Arthritis </a:t>
            </a:r>
            <a:r>
              <a:rPr lang="en-US" altLang="zh-CN" sz="1600" dirty="0" err="1"/>
              <a:t>Rheumatol</a:t>
            </a:r>
            <a:r>
              <a:rPr lang="en-US" altLang="zh-CN" sz="1600" dirty="0"/>
              <a:t>, 2015. 67(9): 2394-2402.</a:t>
            </a:r>
            <a:endParaRPr lang="zh-CN" altLang="zh-CN" sz="16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996A327-CD48-4435-A6EA-9FFFDC78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zh-CN" altLang="en-US" dirty="0"/>
              <a:t>工作基础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E8CB54-8D6D-4C5C-B74A-F5C758C92B49}"/>
              </a:ext>
            </a:extLst>
          </p:cNvPr>
          <p:cNvSpPr txBox="1"/>
          <p:nvPr/>
        </p:nvSpPr>
        <p:spPr>
          <a:xfrm>
            <a:off x="692727" y="690275"/>
            <a:ext cx="683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临床研究产出</a:t>
            </a:r>
            <a:endParaRPr 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8672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标题 1"/>
          <p:cNvSpPr txBox="1">
            <a:spLocks/>
          </p:cNvSpPr>
          <p:nvPr/>
        </p:nvSpPr>
        <p:spPr>
          <a:xfrm>
            <a:off x="636202" y="607043"/>
            <a:ext cx="10543024" cy="69027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sz="2667" dirty="0"/>
              <a:t>首创</a:t>
            </a:r>
            <a:r>
              <a:rPr lang="en-US" altLang="zh-CN" sz="2400" b="0" dirty="0"/>
              <a:t>CTD-PAH</a:t>
            </a:r>
            <a:r>
              <a:rPr lang="zh-CN" altLang="en-US" sz="2400" b="0" dirty="0"/>
              <a:t>的</a:t>
            </a:r>
            <a:r>
              <a:rPr lang="zh-CN" altLang="en-US" sz="2400" dirty="0">
                <a:solidFill>
                  <a:srgbClr val="C00000"/>
                </a:solidFill>
              </a:rPr>
              <a:t>双重达标</a:t>
            </a:r>
            <a:r>
              <a:rPr lang="zh-CN" altLang="en-US" sz="2400" b="0" dirty="0"/>
              <a:t>理念</a:t>
            </a:r>
            <a:endParaRPr kumimoji="1" lang="zh-CN" altLang="en-US" sz="2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495809" y="1345542"/>
            <a:ext cx="7956773" cy="1337409"/>
            <a:chOff x="1495337" y="960785"/>
            <a:chExt cx="6126297" cy="1176398"/>
          </a:xfrm>
        </p:grpSpPr>
        <p:sp>
          <p:nvSpPr>
            <p:cNvPr id="245" name="燕尾形箭头 244"/>
            <p:cNvSpPr/>
            <p:nvPr/>
          </p:nvSpPr>
          <p:spPr>
            <a:xfrm>
              <a:off x="1495337" y="1200082"/>
              <a:ext cx="6126297" cy="471881"/>
            </a:xfrm>
            <a:prstGeom prst="notchedRightArrow">
              <a:avLst>
                <a:gd name="adj1" fmla="val 50000"/>
                <a:gd name="adj2" fmla="val 6600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grpSp>
          <p:nvGrpSpPr>
            <p:cNvPr id="246" name="组合 245"/>
            <p:cNvGrpSpPr/>
            <p:nvPr/>
          </p:nvGrpSpPr>
          <p:grpSpPr>
            <a:xfrm>
              <a:off x="1720561" y="1239378"/>
              <a:ext cx="324000" cy="324000"/>
              <a:chOff x="741079" y="4796350"/>
              <a:chExt cx="604784" cy="604784"/>
            </a:xfrm>
          </p:grpSpPr>
          <p:sp>
            <p:nvSpPr>
              <p:cNvPr id="274" name="Oval 9"/>
              <p:cNvSpPr/>
              <p:nvPr/>
            </p:nvSpPr>
            <p:spPr>
              <a:xfrm>
                <a:off x="741079" y="4796350"/>
                <a:ext cx="604784" cy="60478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36000">
                    <a:schemeClr val="bg1"/>
                  </a:gs>
                  <a:gs pos="100000">
                    <a:srgbClr val="C7C7C7"/>
                  </a:gs>
                </a:gsLst>
                <a:lin ang="135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342900" dist="368300" dir="2700000" sx="90000" sy="90000" algn="tl" rotWithShape="0">
                  <a:schemeClr val="tx1">
                    <a:lumMod val="95000"/>
                    <a:lumOff val="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5" name="Isosceles Triangle 40"/>
              <p:cNvSpPr/>
              <p:nvPr/>
            </p:nvSpPr>
            <p:spPr>
              <a:xfrm rot="5400000">
                <a:off x="946598" y="5003997"/>
                <a:ext cx="242571" cy="20911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47" name="组合 246"/>
            <p:cNvGrpSpPr/>
            <p:nvPr/>
          </p:nvGrpSpPr>
          <p:grpSpPr>
            <a:xfrm>
              <a:off x="6960531" y="1239378"/>
              <a:ext cx="324000" cy="324000"/>
              <a:chOff x="741079" y="4796350"/>
              <a:chExt cx="604784" cy="604784"/>
            </a:xfrm>
          </p:grpSpPr>
          <p:sp>
            <p:nvSpPr>
              <p:cNvPr id="272" name="Oval 9"/>
              <p:cNvSpPr/>
              <p:nvPr/>
            </p:nvSpPr>
            <p:spPr>
              <a:xfrm>
                <a:off x="741079" y="4796350"/>
                <a:ext cx="604784" cy="60478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36000">
                    <a:schemeClr val="bg1"/>
                  </a:gs>
                  <a:gs pos="100000">
                    <a:srgbClr val="C7C7C7"/>
                  </a:gs>
                </a:gsLst>
                <a:lin ang="135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342900" dist="368300" dir="2700000" sx="90000" sy="90000" algn="tl" rotWithShape="0">
                  <a:schemeClr val="tx1">
                    <a:lumMod val="95000"/>
                    <a:lumOff val="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3" name="Isosceles Triangle 40"/>
              <p:cNvSpPr/>
              <p:nvPr/>
            </p:nvSpPr>
            <p:spPr>
              <a:xfrm rot="5400000">
                <a:off x="946598" y="5003997"/>
                <a:ext cx="242571" cy="20911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>
              <a:off x="6087203" y="1239378"/>
              <a:ext cx="324000" cy="324000"/>
              <a:chOff x="741079" y="4796350"/>
              <a:chExt cx="604784" cy="604784"/>
            </a:xfrm>
          </p:grpSpPr>
          <p:sp>
            <p:nvSpPr>
              <p:cNvPr id="270" name="Oval 9"/>
              <p:cNvSpPr/>
              <p:nvPr/>
            </p:nvSpPr>
            <p:spPr>
              <a:xfrm>
                <a:off x="741079" y="4796350"/>
                <a:ext cx="604784" cy="60478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36000">
                    <a:schemeClr val="bg1"/>
                  </a:gs>
                  <a:gs pos="100000">
                    <a:srgbClr val="C7C7C7"/>
                  </a:gs>
                </a:gsLst>
                <a:lin ang="135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342900" dist="368300" dir="2700000" sx="90000" sy="90000" algn="tl" rotWithShape="0">
                  <a:schemeClr val="tx1">
                    <a:lumMod val="95000"/>
                    <a:lumOff val="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1" name="Isosceles Triangle 40"/>
              <p:cNvSpPr/>
              <p:nvPr/>
            </p:nvSpPr>
            <p:spPr>
              <a:xfrm rot="5400000">
                <a:off x="946598" y="5003997"/>
                <a:ext cx="242571" cy="20911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49" name="组合 248"/>
            <p:cNvGrpSpPr/>
            <p:nvPr/>
          </p:nvGrpSpPr>
          <p:grpSpPr>
            <a:xfrm>
              <a:off x="4340546" y="1239378"/>
              <a:ext cx="324000" cy="324000"/>
              <a:chOff x="741079" y="4796350"/>
              <a:chExt cx="604784" cy="604784"/>
            </a:xfrm>
          </p:grpSpPr>
          <p:sp>
            <p:nvSpPr>
              <p:cNvPr id="268" name="Oval 9"/>
              <p:cNvSpPr/>
              <p:nvPr/>
            </p:nvSpPr>
            <p:spPr>
              <a:xfrm>
                <a:off x="741079" y="4796350"/>
                <a:ext cx="604784" cy="60478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36000">
                    <a:schemeClr val="bg1"/>
                  </a:gs>
                  <a:gs pos="100000">
                    <a:srgbClr val="C7C7C7"/>
                  </a:gs>
                </a:gsLst>
                <a:lin ang="135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342900" dist="368300" dir="2700000" sx="90000" sy="90000" algn="tl" rotWithShape="0">
                  <a:schemeClr val="tx1">
                    <a:lumMod val="95000"/>
                    <a:lumOff val="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9" name="Isosceles Triangle 40"/>
              <p:cNvSpPr/>
              <p:nvPr/>
            </p:nvSpPr>
            <p:spPr>
              <a:xfrm rot="5400000">
                <a:off x="946598" y="5003997"/>
                <a:ext cx="242571" cy="20911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50" name="组合 249"/>
            <p:cNvGrpSpPr/>
            <p:nvPr/>
          </p:nvGrpSpPr>
          <p:grpSpPr>
            <a:xfrm>
              <a:off x="2593889" y="1239378"/>
              <a:ext cx="324000" cy="324000"/>
              <a:chOff x="741079" y="4796350"/>
              <a:chExt cx="604784" cy="604784"/>
            </a:xfrm>
          </p:grpSpPr>
          <p:sp>
            <p:nvSpPr>
              <p:cNvPr id="266" name="Oval 9"/>
              <p:cNvSpPr/>
              <p:nvPr/>
            </p:nvSpPr>
            <p:spPr>
              <a:xfrm>
                <a:off x="741079" y="4796350"/>
                <a:ext cx="604784" cy="60478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36000">
                    <a:schemeClr val="bg1"/>
                  </a:gs>
                  <a:gs pos="100000">
                    <a:srgbClr val="C7C7C7"/>
                  </a:gs>
                </a:gsLst>
                <a:lin ang="135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342900" dist="368300" dir="2700000" sx="90000" sy="90000" algn="tl" rotWithShape="0">
                  <a:schemeClr val="tx1">
                    <a:lumMod val="95000"/>
                    <a:lumOff val="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7" name="Isosceles Triangle 40"/>
              <p:cNvSpPr/>
              <p:nvPr/>
            </p:nvSpPr>
            <p:spPr>
              <a:xfrm rot="5400000">
                <a:off x="946598" y="5003997"/>
                <a:ext cx="242571" cy="20911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51" name="组合 250"/>
            <p:cNvGrpSpPr/>
            <p:nvPr/>
          </p:nvGrpSpPr>
          <p:grpSpPr>
            <a:xfrm>
              <a:off x="3467218" y="1239378"/>
              <a:ext cx="324000" cy="324000"/>
              <a:chOff x="741079" y="4796350"/>
              <a:chExt cx="604784" cy="604784"/>
            </a:xfrm>
          </p:grpSpPr>
          <p:sp>
            <p:nvSpPr>
              <p:cNvPr id="264" name="Oval 9"/>
              <p:cNvSpPr/>
              <p:nvPr/>
            </p:nvSpPr>
            <p:spPr>
              <a:xfrm>
                <a:off x="741079" y="4796350"/>
                <a:ext cx="604784" cy="60478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36000">
                    <a:schemeClr val="bg1"/>
                  </a:gs>
                  <a:gs pos="100000">
                    <a:srgbClr val="C7C7C7"/>
                  </a:gs>
                </a:gsLst>
                <a:lin ang="135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342900" dist="368300" dir="2700000" sx="90000" sy="90000" algn="tl" rotWithShape="0">
                  <a:schemeClr val="tx1">
                    <a:lumMod val="95000"/>
                    <a:lumOff val="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5" name="Isosceles Triangle 40"/>
              <p:cNvSpPr/>
              <p:nvPr/>
            </p:nvSpPr>
            <p:spPr>
              <a:xfrm rot="5400000">
                <a:off x="946598" y="5003997"/>
                <a:ext cx="242571" cy="20911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52" name="矩形 251"/>
            <p:cNvSpPr/>
            <p:nvPr/>
          </p:nvSpPr>
          <p:spPr>
            <a:xfrm>
              <a:off x="1497924" y="960785"/>
              <a:ext cx="729675" cy="2977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SLE</a:t>
              </a:r>
              <a:r>
                <a:rPr lang="zh-CN" altLang="en-US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起病</a:t>
              </a:r>
            </a:p>
          </p:txBody>
        </p:sp>
        <p:sp>
          <p:nvSpPr>
            <p:cNvPr id="253" name="矩形 252"/>
            <p:cNvSpPr/>
            <p:nvPr/>
          </p:nvSpPr>
          <p:spPr>
            <a:xfrm>
              <a:off x="2398800" y="1579387"/>
              <a:ext cx="729675" cy="2977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SLE</a:t>
              </a:r>
              <a:r>
                <a:rPr lang="zh-CN" altLang="en-US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诊断</a:t>
              </a:r>
            </a:p>
          </p:txBody>
        </p:sp>
        <p:sp>
          <p:nvSpPr>
            <p:cNvPr id="254" name="矩形 253"/>
            <p:cNvSpPr/>
            <p:nvPr/>
          </p:nvSpPr>
          <p:spPr>
            <a:xfrm>
              <a:off x="3239832" y="965642"/>
              <a:ext cx="799483" cy="2977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PAH</a:t>
              </a:r>
              <a:r>
                <a:rPr lang="zh-CN" altLang="en-US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起病</a:t>
              </a:r>
            </a:p>
          </p:txBody>
        </p:sp>
        <p:sp>
          <p:nvSpPr>
            <p:cNvPr id="255" name="矩形 254"/>
            <p:cNvSpPr/>
            <p:nvPr/>
          </p:nvSpPr>
          <p:spPr>
            <a:xfrm>
              <a:off x="4125520" y="1590028"/>
              <a:ext cx="802397" cy="2977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UCG</a:t>
              </a:r>
              <a:r>
                <a:rPr lang="zh-CN" altLang="en-US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诊断</a:t>
              </a:r>
            </a:p>
          </p:txBody>
        </p:sp>
        <p:sp>
          <p:nvSpPr>
            <p:cNvPr id="256" name="矩形 255"/>
            <p:cNvSpPr/>
            <p:nvPr/>
          </p:nvSpPr>
          <p:spPr>
            <a:xfrm>
              <a:off x="6687244" y="985381"/>
              <a:ext cx="866675" cy="2977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1600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2016.4.25</a:t>
              </a:r>
              <a:endParaRPr lang="zh-CN" altLang="en-US" sz="16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5856376" y="995358"/>
              <a:ext cx="802397" cy="2977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UCG</a:t>
              </a:r>
              <a:r>
                <a:rPr lang="zh-CN" altLang="en-US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随诊</a:t>
              </a:r>
            </a:p>
          </p:txBody>
        </p:sp>
        <p:sp>
          <p:nvSpPr>
            <p:cNvPr id="258" name="矩形 257"/>
            <p:cNvSpPr/>
            <p:nvPr/>
          </p:nvSpPr>
          <p:spPr>
            <a:xfrm>
              <a:off x="4998149" y="978935"/>
              <a:ext cx="803730" cy="2977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RHC</a:t>
              </a:r>
              <a:r>
                <a:rPr lang="zh-CN" altLang="en-US" sz="16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诊断</a:t>
              </a:r>
            </a:p>
          </p:txBody>
        </p:sp>
        <p:grpSp>
          <p:nvGrpSpPr>
            <p:cNvPr id="259" name="组合 258"/>
            <p:cNvGrpSpPr/>
            <p:nvPr/>
          </p:nvGrpSpPr>
          <p:grpSpPr>
            <a:xfrm>
              <a:off x="5213875" y="1239378"/>
              <a:ext cx="324000" cy="324000"/>
              <a:chOff x="741079" y="4796350"/>
              <a:chExt cx="604784" cy="604784"/>
            </a:xfrm>
          </p:grpSpPr>
          <p:sp>
            <p:nvSpPr>
              <p:cNvPr id="262" name="Oval 9"/>
              <p:cNvSpPr/>
              <p:nvPr/>
            </p:nvSpPr>
            <p:spPr>
              <a:xfrm>
                <a:off x="741079" y="4796350"/>
                <a:ext cx="604784" cy="60478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36000">
                    <a:schemeClr val="bg1"/>
                  </a:gs>
                  <a:gs pos="100000">
                    <a:srgbClr val="C7C7C7"/>
                  </a:gs>
                </a:gsLst>
                <a:lin ang="135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342900" dist="368300" dir="2700000" sx="90000" sy="90000" algn="tl" rotWithShape="0">
                  <a:schemeClr val="tx1">
                    <a:lumMod val="95000"/>
                    <a:lumOff val="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3" name="Isosceles Triangle 40"/>
              <p:cNvSpPr/>
              <p:nvPr/>
            </p:nvSpPr>
            <p:spPr>
              <a:xfrm rot="5400000">
                <a:off x="946598" y="5003997"/>
                <a:ext cx="242571" cy="209114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60" name="左右箭头 259"/>
            <p:cNvSpPr/>
            <p:nvPr/>
          </p:nvSpPr>
          <p:spPr bwMode="auto">
            <a:xfrm>
              <a:off x="5288794" y="1616534"/>
              <a:ext cx="1946510" cy="227409"/>
            </a:xfrm>
            <a:prstGeom prst="leftRight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>
              <a:off x="5070425" y="1866459"/>
              <a:ext cx="2323064" cy="2707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  <a:latin typeface="微软雅黑"/>
                  <a:ea typeface="微软雅黑"/>
                  <a:cs typeface="微软雅黑"/>
                </a:rPr>
                <a:t>多中心</a:t>
              </a:r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微软雅黑"/>
                  <a:ea typeface="微软雅黑"/>
                  <a:cs typeface="微软雅黑"/>
                </a:rPr>
                <a:t>310</a:t>
              </a:r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  <a:latin typeface="微软雅黑"/>
                  <a:ea typeface="微软雅黑"/>
                  <a:cs typeface="微软雅黑"/>
                </a:rPr>
                <a:t>例，中位随访时间</a:t>
              </a:r>
              <a:r>
                <a:rPr lang="en-US" altLang="zh-CN" sz="1400" dirty="0">
                  <a:solidFill>
                    <a:schemeClr val="accent6">
                      <a:lumMod val="50000"/>
                    </a:schemeClr>
                  </a:solidFill>
                  <a:latin typeface="微软雅黑"/>
                  <a:ea typeface="微软雅黑"/>
                  <a:cs typeface="微软雅黑"/>
                </a:rPr>
                <a:t>28.7</a:t>
              </a:r>
              <a:r>
                <a:rPr lang="zh-CN" altLang="en-US" sz="1400" dirty="0">
                  <a:solidFill>
                    <a:schemeClr val="accent6">
                      <a:lumMod val="50000"/>
                    </a:schemeClr>
                  </a:solidFill>
                  <a:latin typeface="微软雅黑"/>
                  <a:ea typeface="微软雅黑"/>
                  <a:cs typeface="微软雅黑"/>
                </a:rPr>
                <a:t>月</a:t>
              </a:r>
              <a:endParaRPr lang="en-US" altLang="zh-CN" sz="1600" dirty="0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6747" y="3121234"/>
            <a:ext cx="5625855" cy="3416961"/>
            <a:chOff x="1169937" y="1521327"/>
            <a:chExt cx="7126515" cy="35463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圆角矩形 3"/>
            <p:cNvSpPr/>
            <p:nvPr/>
          </p:nvSpPr>
          <p:spPr>
            <a:xfrm>
              <a:off x="1169937" y="1521327"/>
              <a:ext cx="7126515" cy="3546324"/>
            </a:xfrm>
            <a:prstGeom prst="roundRect">
              <a:avLst>
                <a:gd name="adj" fmla="val 6981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7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79" name="十字箭头 278"/>
            <p:cNvSpPr>
              <a:spLocks/>
            </p:cNvSpPr>
            <p:nvPr/>
          </p:nvSpPr>
          <p:spPr>
            <a:xfrm>
              <a:off x="1395515" y="1701630"/>
              <a:ext cx="6314422" cy="2997000"/>
            </a:xfrm>
            <a:prstGeom prst="quadArrow">
              <a:avLst>
                <a:gd name="adj1" fmla="val 2500"/>
                <a:gd name="adj2" fmla="val 3580"/>
                <a:gd name="adj3" fmla="val 6823"/>
              </a:avLst>
            </a:prstGeom>
            <a:solidFill>
              <a:srgbClr val="8FD1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33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80" name="圆角矩形 279"/>
            <p:cNvSpPr/>
            <p:nvPr/>
          </p:nvSpPr>
          <p:spPr>
            <a:xfrm>
              <a:off x="3955334" y="2661687"/>
              <a:ext cx="530943" cy="465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33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81" name="圆角矩形 280"/>
            <p:cNvSpPr/>
            <p:nvPr/>
          </p:nvSpPr>
          <p:spPr>
            <a:xfrm>
              <a:off x="4624544" y="3294489"/>
              <a:ext cx="530943" cy="465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33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82" name="圆角矩形 281"/>
            <p:cNvSpPr/>
            <p:nvPr/>
          </p:nvSpPr>
          <p:spPr>
            <a:xfrm>
              <a:off x="3955335" y="3294489"/>
              <a:ext cx="530943" cy="465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33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83" name="文本框 282"/>
            <p:cNvSpPr txBox="1"/>
            <p:nvPr/>
          </p:nvSpPr>
          <p:spPr>
            <a:xfrm>
              <a:off x="4659376" y="2625115"/>
              <a:ext cx="642074" cy="521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67" b="1" dirty="0">
                  <a:solidFill>
                    <a:schemeClr val="accent6">
                      <a:lumMod val="50000"/>
                    </a:schemeClr>
                  </a:solidFill>
                </a:rPr>
                <a:t>W</a:t>
              </a:r>
              <a:endParaRPr lang="zh-CN" altLang="en-US" sz="2667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84" name="圆角矩形 283"/>
            <p:cNvSpPr/>
            <p:nvPr/>
          </p:nvSpPr>
          <p:spPr>
            <a:xfrm>
              <a:off x="4624544" y="2661687"/>
              <a:ext cx="530943" cy="465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33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85" name="文本框 284"/>
            <p:cNvSpPr txBox="1"/>
            <p:nvPr/>
          </p:nvSpPr>
          <p:spPr>
            <a:xfrm>
              <a:off x="1466598" y="1657043"/>
              <a:ext cx="1444158" cy="394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基线特征</a:t>
              </a:r>
            </a:p>
          </p:txBody>
        </p:sp>
        <p:sp>
          <p:nvSpPr>
            <p:cNvPr id="286" name="文本框 285"/>
            <p:cNvSpPr txBox="1"/>
            <p:nvPr/>
          </p:nvSpPr>
          <p:spPr>
            <a:xfrm>
              <a:off x="6232837" y="1599642"/>
              <a:ext cx="1444158" cy="394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危险因素</a:t>
              </a:r>
            </a:p>
          </p:txBody>
        </p:sp>
        <p:sp>
          <p:nvSpPr>
            <p:cNvPr id="287" name="文本框 286"/>
            <p:cNvSpPr txBox="1"/>
            <p:nvPr/>
          </p:nvSpPr>
          <p:spPr>
            <a:xfrm>
              <a:off x="1417785" y="3329376"/>
              <a:ext cx="1444158" cy="394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生存分析</a:t>
              </a:r>
            </a:p>
          </p:txBody>
        </p:sp>
        <p:sp>
          <p:nvSpPr>
            <p:cNvPr id="288" name="文本框 287"/>
            <p:cNvSpPr txBox="1"/>
            <p:nvPr/>
          </p:nvSpPr>
          <p:spPr>
            <a:xfrm>
              <a:off x="6230360" y="3312954"/>
              <a:ext cx="1444158" cy="394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治疗观察</a:t>
              </a:r>
            </a:p>
          </p:txBody>
        </p:sp>
        <p:sp>
          <p:nvSpPr>
            <p:cNvPr id="289" name="文本框 288"/>
            <p:cNvSpPr txBox="1"/>
            <p:nvPr/>
          </p:nvSpPr>
          <p:spPr>
            <a:xfrm>
              <a:off x="1296347" y="2014747"/>
              <a:ext cx="2684920" cy="126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单中心、多中心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SLE-PAH</a:t>
              </a:r>
            </a:p>
            <a:p>
              <a:pPr marL="285744" indent="-285744">
                <a:lnSpc>
                  <a:spcPts val="2000"/>
                </a:lnSpc>
                <a:buFont typeface="Arial" charset="0"/>
                <a:buChar char="•"/>
              </a:pP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RHC</a:t>
              </a: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早期诊断率 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36-41%</a:t>
              </a:r>
            </a:p>
            <a:p>
              <a:pPr marL="285744" indent="-285744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单中心、多中心病情评估指标基本一致</a:t>
              </a:r>
              <a:endParaRPr lang="en-US" altLang="zh-CN" sz="933" b="1" dirty="0">
                <a:solidFill>
                  <a:schemeClr val="accent6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lang="zh-CN" altLang="en-US" sz="667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文本框 289"/>
            <p:cNvSpPr txBox="1"/>
            <p:nvPr/>
          </p:nvSpPr>
          <p:spPr>
            <a:xfrm>
              <a:off x="1240224" y="3671007"/>
              <a:ext cx="2852806" cy="112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生存率（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88%</a:t>
              </a: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81%</a:t>
              </a: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68%</a:t>
              </a: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）</a:t>
              </a:r>
              <a:endParaRPr lang="en-US" altLang="zh-CN" sz="933" b="1" dirty="0">
                <a:solidFill>
                  <a:schemeClr val="accent6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85744" indent="-285744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不良预后因素</a:t>
              </a:r>
              <a:endParaRPr lang="en-US" altLang="zh-CN" sz="933" b="1" dirty="0">
                <a:solidFill>
                  <a:schemeClr val="accent6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85744" indent="-285744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达标率（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31%</a:t>
              </a: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54%</a:t>
              </a: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63%</a:t>
              </a: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）</a:t>
              </a:r>
              <a:endParaRPr lang="en-US" altLang="zh-CN" sz="933" b="1" dirty="0">
                <a:solidFill>
                  <a:schemeClr val="accent6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85744" indent="-285744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达标预测因素</a:t>
              </a:r>
              <a:endParaRPr lang="en-US" altLang="zh-CN" sz="933" b="1" dirty="0">
                <a:solidFill>
                  <a:schemeClr val="accent6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1" name="文本框 290"/>
            <p:cNvSpPr txBox="1"/>
            <p:nvPr/>
          </p:nvSpPr>
          <p:spPr>
            <a:xfrm>
              <a:off x="5674728" y="1882694"/>
              <a:ext cx="2053984" cy="126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r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浆膜炎</a:t>
              </a:r>
              <a:endParaRPr lang="en-US" altLang="zh-CN" sz="933" b="1" dirty="0">
                <a:solidFill>
                  <a:schemeClr val="accent6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85744" indent="-285744" algn="r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抗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RNP</a:t>
              </a: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抗体</a:t>
              </a:r>
              <a:endParaRPr lang="en-US" altLang="zh-CN" sz="933" b="1" dirty="0">
                <a:solidFill>
                  <a:schemeClr val="accent6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85744" indent="-285744" algn="r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抗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SSA</a:t>
              </a: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抗体</a:t>
              </a:r>
              <a:endParaRPr lang="en-US" altLang="zh-CN" sz="933" b="1" dirty="0">
                <a:solidFill>
                  <a:schemeClr val="accent6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85744" indent="-285744" algn="r">
                <a:lnSpc>
                  <a:spcPts val="2000"/>
                </a:lnSpc>
                <a:buFont typeface="Arial" charset="0"/>
                <a:buChar char="•"/>
              </a:pP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DLCO/</a:t>
              </a:r>
              <a:r>
                <a:rPr lang="en-US" altLang="zh-CN" sz="933" b="1" dirty="0" err="1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Pred</a:t>
              </a: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＜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70%</a:t>
              </a:r>
            </a:p>
            <a:p>
              <a:endParaRPr lang="zh-CN" altLang="en-US" sz="667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文本框 291"/>
            <p:cNvSpPr txBox="1"/>
            <p:nvPr/>
          </p:nvSpPr>
          <p:spPr>
            <a:xfrm>
              <a:off x="5001878" y="3698227"/>
              <a:ext cx="2673525" cy="1267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44" indent="-285744" algn="r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治疗有效率 </a:t>
              </a:r>
              <a:r>
                <a:rPr lang="en-US" altLang="zh-CN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57%</a:t>
              </a:r>
            </a:p>
            <a:p>
              <a:pPr marL="285744" indent="-285744" algn="r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早期诊断、原发病活动</a:t>
              </a:r>
              <a:endParaRPr lang="en-US" altLang="zh-CN" sz="933" b="1" dirty="0">
                <a:solidFill>
                  <a:schemeClr val="accent6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85744" indent="-285744" algn="r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通过原发病治疗获益</a:t>
              </a:r>
              <a:endParaRPr lang="en-US" altLang="zh-CN" sz="933" b="1" dirty="0">
                <a:solidFill>
                  <a:schemeClr val="accent6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85744" indent="-285744" algn="r">
                <a:lnSpc>
                  <a:spcPts val="2000"/>
                </a:lnSpc>
                <a:buFont typeface="Arial" charset="0"/>
                <a:buChar char="•"/>
              </a:pPr>
              <a:r>
                <a:rPr lang="zh-CN" altLang="en-US" sz="933" b="1" dirty="0">
                  <a:solidFill>
                    <a:schemeClr val="accent6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心功能差、病程长→联合治疗</a:t>
              </a:r>
              <a:endParaRPr lang="en-US" altLang="zh-CN" sz="933" b="1" dirty="0">
                <a:solidFill>
                  <a:schemeClr val="accent6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endParaRPr lang="zh-CN" altLang="en-US" sz="667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679128" y="1072514"/>
            <a:ext cx="2706931" cy="1976788"/>
            <a:chOff x="6724726" y="736747"/>
            <a:chExt cx="2258294" cy="1718832"/>
          </a:xfrm>
        </p:grpSpPr>
        <p:pic>
          <p:nvPicPr>
            <p:cNvPr id="2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hidden">
            <a:xfrm>
              <a:off x="6724726" y="736747"/>
              <a:ext cx="2258294" cy="666378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hidden">
            <a:xfrm>
              <a:off x="6724726" y="1403125"/>
              <a:ext cx="2258294" cy="1052454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8" name="组合 297"/>
          <p:cNvGrpSpPr/>
          <p:nvPr/>
        </p:nvGrpSpPr>
        <p:grpSpPr>
          <a:xfrm>
            <a:off x="6320689" y="3285053"/>
            <a:ext cx="5158627" cy="2877053"/>
            <a:chOff x="1569244" y="1168004"/>
            <a:chExt cx="5729287" cy="34897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99" name="Group 4"/>
            <p:cNvGrpSpPr>
              <a:grpSpLocks/>
            </p:cNvGrpSpPr>
            <p:nvPr/>
          </p:nvGrpSpPr>
          <p:grpSpPr bwMode="auto">
            <a:xfrm rot="-7191610">
              <a:off x="4872038" y="1547813"/>
              <a:ext cx="483394" cy="588169"/>
              <a:chOff x="1693" y="909"/>
              <a:chExt cx="267" cy="324"/>
            </a:xfrm>
          </p:grpSpPr>
          <p:sp>
            <p:nvSpPr>
              <p:cNvPr id="319" name="Freeform 5"/>
              <p:cNvSpPr>
                <a:spLocks/>
              </p:cNvSpPr>
              <p:nvPr/>
            </p:nvSpPr>
            <p:spPr bwMode="auto">
              <a:xfrm>
                <a:off x="1693" y="909"/>
                <a:ext cx="267" cy="324"/>
              </a:xfrm>
              <a:custGeom>
                <a:avLst/>
                <a:gdLst/>
                <a:ahLst/>
                <a:cxnLst>
                  <a:cxn ang="0">
                    <a:pos x="66" y="190"/>
                  </a:cxn>
                  <a:cxn ang="0">
                    <a:pos x="67" y="191"/>
                  </a:cxn>
                  <a:cxn ang="0">
                    <a:pos x="68" y="192"/>
                  </a:cxn>
                  <a:cxn ang="0">
                    <a:pos x="69" y="192"/>
                  </a:cxn>
                  <a:cxn ang="0">
                    <a:pos x="70" y="193"/>
                  </a:cxn>
                  <a:cxn ang="0">
                    <a:pos x="71" y="193"/>
                  </a:cxn>
                  <a:cxn ang="0">
                    <a:pos x="72" y="194"/>
                  </a:cxn>
                  <a:cxn ang="0">
                    <a:pos x="73" y="194"/>
                  </a:cxn>
                  <a:cxn ang="0">
                    <a:pos x="74" y="195"/>
                  </a:cxn>
                  <a:cxn ang="0">
                    <a:pos x="75" y="195"/>
                  </a:cxn>
                  <a:cxn ang="0">
                    <a:pos x="76" y="195"/>
                  </a:cxn>
                  <a:cxn ang="0">
                    <a:pos x="77" y="196"/>
                  </a:cxn>
                  <a:cxn ang="0">
                    <a:pos x="78" y="196"/>
                  </a:cxn>
                  <a:cxn ang="0">
                    <a:pos x="79" y="196"/>
                  </a:cxn>
                  <a:cxn ang="0">
                    <a:pos x="81" y="196"/>
                  </a:cxn>
                  <a:cxn ang="0">
                    <a:pos x="81" y="196"/>
                  </a:cxn>
                  <a:cxn ang="0">
                    <a:pos x="81" y="196"/>
                  </a:cxn>
                  <a:cxn ang="0">
                    <a:pos x="83" y="196"/>
                  </a:cxn>
                  <a:cxn ang="0">
                    <a:pos x="84" y="196"/>
                  </a:cxn>
                  <a:cxn ang="0">
                    <a:pos x="85" y="196"/>
                  </a:cxn>
                  <a:cxn ang="0">
                    <a:pos x="87" y="195"/>
                  </a:cxn>
                  <a:cxn ang="0">
                    <a:pos x="88" y="195"/>
                  </a:cxn>
                  <a:cxn ang="0">
                    <a:pos x="89" y="195"/>
                  </a:cxn>
                  <a:cxn ang="0">
                    <a:pos x="90" y="194"/>
                  </a:cxn>
                  <a:cxn ang="0">
                    <a:pos x="91" y="194"/>
                  </a:cxn>
                  <a:cxn ang="0">
                    <a:pos x="92" y="193"/>
                  </a:cxn>
                  <a:cxn ang="0">
                    <a:pos x="93" y="193"/>
                  </a:cxn>
                  <a:cxn ang="0">
                    <a:pos x="94" y="192"/>
                  </a:cxn>
                  <a:cxn ang="0">
                    <a:pos x="94" y="191"/>
                  </a:cxn>
                  <a:cxn ang="0">
                    <a:pos x="95" y="191"/>
                  </a:cxn>
                  <a:cxn ang="0">
                    <a:pos x="97" y="189"/>
                  </a:cxn>
                  <a:cxn ang="0">
                    <a:pos x="97" y="189"/>
                  </a:cxn>
                  <a:cxn ang="0">
                    <a:pos x="97" y="189"/>
                  </a:cxn>
                  <a:cxn ang="0">
                    <a:pos x="154" y="129"/>
                  </a:cxn>
                  <a:cxn ang="0">
                    <a:pos x="154" y="96"/>
                  </a:cxn>
                  <a:cxn ang="0">
                    <a:pos x="122" y="96"/>
                  </a:cxn>
                  <a:cxn ang="0">
                    <a:pos x="104" y="115"/>
                  </a:cxn>
                  <a:cxn ang="0">
                    <a:pos x="104" y="24"/>
                  </a:cxn>
                  <a:cxn ang="0">
                    <a:pos x="81" y="0"/>
                  </a:cxn>
                  <a:cxn ang="0">
                    <a:pos x="59" y="24"/>
                  </a:cxn>
                  <a:cxn ang="0">
                    <a:pos x="59" y="115"/>
                  </a:cxn>
                  <a:cxn ang="0">
                    <a:pos x="40" y="96"/>
                  </a:cxn>
                  <a:cxn ang="0">
                    <a:pos x="9" y="96"/>
                  </a:cxn>
                  <a:cxn ang="0">
                    <a:pos x="9" y="129"/>
                  </a:cxn>
                  <a:cxn ang="0">
                    <a:pos x="65" y="189"/>
                  </a:cxn>
                  <a:cxn ang="0">
                    <a:pos x="65" y="189"/>
                  </a:cxn>
                  <a:cxn ang="0">
                    <a:pos x="66" y="190"/>
                  </a:cxn>
                </a:cxnLst>
                <a:rect l="0" t="0" r="r" b="b"/>
                <a:pathLst>
                  <a:path w="162" h="196">
                    <a:moveTo>
                      <a:pt x="66" y="190"/>
                    </a:moveTo>
                    <a:cubicBezTo>
                      <a:pt x="67" y="191"/>
                      <a:pt x="67" y="191"/>
                      <a:pt x="67" y="191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3"/>
                      <a:pt x="70" y="193"/>
                      <a:pt x="70" y="193"/>
                    </a:cubicBezTo>
                    <a:cubicBezTo>
                      <a:pt x="71" y="193"/>
                      <a:pt x="71" y="193"/>
                      <a:pt x="71" y="193"/>
                    </a:cubicBezTo>
                    <a:cubicBezTo>
                      <a:pt x="71" y="193"/>
                      <a:pt x="71" y="194"/>
                      <a:pt x="72" y="194"/>
                    </a:cubicBezTo>
                    <a:cubicBezTo>
                      <a:pt x="73" y="194"/>
                      <a:pt x="73" y="194"/>
                      <a:pt x="73" y="194"/>
                    </a:cubicBezTo>
                    <a:cubicBezTo>
                      <a:pt x="74" y="195"/>
                      <a:pt x="74" y="195"/>
                      <a:pt x="74" y="195"/>
                    </a:cubicBezTo>
                    <a:cubicBezTo>
                      <a:pt x="75" y="195"/>
                      <a:pt x="75" y="195"/>
                      <a:pt x="75" y="195"/>
                    </a:cubicBezTo>
                    <a:cubicBezTo>
                      <a:pt x="76" y="195"/>
                      <a:pt x="76" y="195"/>
                      <a:pt x="76" y="195"/>
                    </a:cubicBezTo>
                    <a:cubicBezTo>
                      <a:pt x="76" y="195"/>
                      <a:pt x="76" y="196"/>
                      <a:pt x="77" y="196"/>
                    </a:cubicBezTo>
                    <a:cubicBezTo>
                      <a:pt x="77" y="196"/>
                      <a:pt x="77" y="196"/>
                      <a:pt x="78" y="196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6"/>
                      <a:pt x="80" y="196"/>
                      <a:pt x="81" y="196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2" y="196"/>
                      <a:pt x="83" y="196"/>
                      <a:pt x="83" y="196"/>
                    </a:cubicBezTo>
                    <a:cubicBezTo>
                      <a:pt x="84" y="196"/>
                      <a:pt x="84" y="196"/>
                      <a:pt x="84" y="196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86" y="196"/>
                      <a:pt x="86" y="195"/>
                      <a:pt x="87" y="195"/>
                    </a:cubicBezTo>
                    <a:cubicBezTo>
                      <a:pt x="88" y="195"/>
                      <a:pt x="88" y="195"/>
                      <a:pt x="88" y="195"/>
                    </a:cubicBezTo>
                    <a:cubicBezTo>
                      <a:pt x="89" y="195"/>
                      <a:pt x="89" y="195"/>
                      <a:pt x="89" y="195"/>
                    </a:cubicBezTo>
                    <a:cubicBezTo>
                      <a:pt x="90" y="194"/>
                      <a:pt x="90" y="194"/>
                      <a:pt x="90" y="194"/>
                    </a:cubicBezTo>
                    <a:cubicBezTo>
                      <a:pt x="91" y="194"/>
                      <a:pt x="91" y="194"/>
                      <a:pt x="91" y="194"/>
                    </a:cubicBezTo>
                    <a:cubicBezTo>
                      <a:pt x="92" y="193"/>
                      <a:pt x="92" y="193"/>
                      <a:pt x="92" y="193"/>
                    </a:cubicBezTo>
                    <a:cubicBezTo>
                      <a:pt x="93" y="193"/>
                      <a:pt x="93" y="193"/>
                      <a:pt x="93" y="193"/>
                    </a:cubicBezTo>
                    <a:cubicBezTo>
                      <a:pt x="94" y="192"/>
                      <a:pt x="94" y="192"/>
                      <a:pt x="94" y="192"/>
                    </a:cubicBezTo>
                    <a:cubicBezTo>
                      <a:pt x="94" y="191"/>
                      <a:pt x="94" y="191"/>
                      <a:pt x="94" y="191"/>
                    </a:cubicBezTo>
                    <a:cubicBezTo>
                      <a:pt x="95" y="191"/>
                      <a:pt x="95" y="191"/>
                      <a:pt x="95" y="191"/>
                    </a:cubicBezTo>
                    <a:cubicBezTo>
                      <a:pt x="96" y="190"/>
                      <a:pt x="96" y="190"/>
                      <a:pt x="97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154" y="129"/>
                      <a:pt x="154" y="129"/>
                      <a:pt x="154" y="129"/>
                    </a:cubicBezTo>
                    <a:cubicBezTo>
                      <a:pt x="162" y="120"/>
                      <a:pt x="162" y="105"/>
                      <a:pt x="154" y="96"/>
                    </a:cubicBezTo>
                    <a:cubicBezTo>
                      <a:pt x="145" y="86"/>
                      <a:pt x="131" y="86"/>
                      <a:pt x="122" y="96"/>
                    </a:cubicBezTo>
                    <a:cubicBezTo>
                      <a:pt x="104" y="115"/>
                      <a:pt x="104" y="115"/>
                      <a:pt x="104" y="115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1"/>
                      <a:pt x="93" y="0"/>
                      <a:pt x="81" y="0"/>
                    </a:cubicBezTo>
                    <a:cubicBezTo>
                      <a:pt x="69" y="0"/>
                      <a:pt x="59" y="11"/>
                      <a:pt x="59" y="24"/>
                    </a:cubicBezTo>
                    <a:cubicBezTo>
                      <a:pt x="59" y="115"/>
                      <a:pt x="59" y="115"/>
                      <a:pt x="59" y="115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31" y="86"/>
                      <a:pt x="17" y="86"/>
                      <a:pt x="9" y="96"/>
                    </a:cubicBezTo>
                    <a:cubicBezTo>
                      <a:pt x="0" y="105"/>
                      <a:pt x="0" y="120"/>
                      <a:pt x="9" y="129"/>
                    </a:cubicBezTo>
                    <a:cubicBezTo>
                      <a:pt x="65" y="189"/>
                      <a:pt x="65" y="189"/>
                      <a:pt x="65" y="189"/>
                    </a:cubicBezTo>
                    <a:cubicBezTo>
                      <a:pt x="65" y="189"/>
                      <a:pt x="65" y="189"/>
                      <a:pt x="65" y="189"/>
                    </a:cubicBezTo>
                    <a:cubicBezTo>
                      <a:pt x="66" y="190"/>
                      <a:pt x="66" y="190"/>
                      <a:pt x="66" y="190"/>
                    </a:cubicBezTo>
                  </a:path>
                </a:pathLst>
              </a:custGeom>
              <a:gradFill rotWithShape="1">
                <a:gsLst>
                  <a:gs pos="0">
                    <a:srgbClr val="808080">
                      <a:gamma/>
                      <a:tint val="47451"/>
                      <a:invGamma/>
                    </a:srgbClr>
                  </a:gs>
                  <a:gs pos="100000">
                    <a:srgbClr val="80808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1333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0" name="Freeform 6"/>
              <p:cNvSpPr>
                <a:spLocks noEditPoints="1"/>
              </p:cNvSpPr>
              <p:nvPr/>
            </p:nvSpPr>
            <p:spPr bwMode="auto">
              <a:xfrm>
                <a:off x="1708" y="976"/>
                <a:ext cx="246" cy="250"/>
              </a:xfrm>
              <a:custGeom>
                <a:avLst/>
                <a:gdLst/>
                <a:ahLst/>
                <a:cxnLst>
                  <a:cxn ang="0">
                    <a:pos x="74" y="151"/>
                  </a:cxn>
                  <a:cxn ang="0">
                    <a:pos x="74" y="151"/>
                  </a:cxn>
                  <a:cxn ang="0">
                    <a:pos x="56" y="0"/>
                  </a:cxn>
                  <a:cxn ang="0">
                    <a:pos x="56" y="87"/>
                  </a:cxn>
                  <a:cxn ang="0">
                    <a:pos x="30" y="59"/>
                  </a:cxn>
                  <a:cxn ang="0">
                    <a:pos x="5" y="59"/>
                  </a:cxn>
                  <a:cxn ang="0">
                    <a:pos x="5" y="86"/>
                  </a:cxn>
                  <a:cxn ang="0">
                    <a:pos x="62" y="146"/>
                  </a:cxn>
                  <a:cxn ang="0">
                    <a:pos x="62" y="146"/>
                  </a:cxn>
                  <a:cxn ang="0">
                    <a:pos x="63" y="147"/>
                  </a:cxn>
                  <a:cxn ang="0">
                    <a:pos x="64" y="148"/>
                  </a:cxn>
                  <a:cxn ang="0">
                    <a:pos x="64" y="148"/>
                  </a:cxn>
                  <a:cxn ang="0">
                    <a:pos x="65" y="148"/>
                  </a:cxn>
                  <a:cxn ang="0">
                    <a:pos x="65" y="149"/>
                  </a:cxn>
                  <a:cxn ang="0">
                    <a:pos x="67" y="149"/>
                  </a:cxn>
                  <a:cxn ang="0">
                    <a:pos x="67" y="150"/>
                  </a:cxn>
                  <a:cxn ang="0">
                    <a:pos x="68" y="150"/>
                  </a:cxn>
                  <a:cxn ang="0">
                    <a:pos x="69" y="150"/>
                  </a:cxn>
                  <a:cxn ang="0">
                    <a:pos x="70" y="151"/>
                  </a:cxn>
                  <a:cxn ang="0">
                    <a:pos x="71" y="151"/>
                  </a:cxn>
                  <a:cxn ang="0">
                    <a:pos x="72" y="151"/>
                  </a:cxn>
                  <a:cxn ang="0">
                    <a:pos x="72" y="151"/>
                  </a:cxn>
                  <a:cxn ang="0">
                    <a:pos x="74" y="151"/>
                  </a:cxn>
                  <a:cxn ang="0">
                    <a:pos x="76" y="151"/>
                  </a:cxn>
                  <a:cxn ang="0">
                    <a:pos x="77" y="151"/>
                  </a:cxn>
                  <a:cxn ang="0">
                    <a:pos x="78" y="151"/>
                  </a:cxn>
                  <a:cxn ang="0">
                    <a:pos x="78" y="151"/>
                  </a:cxn>
                  <a:cxn ang="0">
                    <a:pos x="79" y="150"/>
                  </a:cxn>
                  <a:cxn ang="0">
                    <a:pos x="80" y="150"/>
                  </a:cxn>
                  <a:cxn ang="0">
                    <a:pos x="81" y="150"/>
                  </a:cxn>
                  <a:cxn ang="0">
                    <a:pos x="82" y="149"/>
                  </a:cxn>
                  <a:cxn ang="0">
                    <a:pos x="82" y="149"/>
                  </a:cxn>
                  <a:cxn ang="0">
                    <a:pos x="83" y="149"/>
                  </a:cxn>
                  <a:cxn ang="0">
                    <a:pos x="84" y="148"/>
                  </a:cxn>
                  <a:cxn ang="0">
                    <a:pos x="85" y="147"/>
                  </a:cxn>
                  <a:cxn ang="0">
                    <a:pos x="85" y="147"/>
                  </a:cxn>
                  <a:cxn ang="0">
                    <a:pos x="86" y="146"/>
                  </a:cxn>
                  <a:cxn ang="0">
                    <a:pos x="87" y="146"/>
                  </a:cxn>
                  <a:cxn ang="0">
                    <a:pos x="149" y="72"/>
                  </a:cxn>
                  <a:cxn ang="0">
                    <a:pos x="143" y="86"/>
                  </a:cxn>
                  <a:cxn ang="0">
                    <a:pos x="87" y="146"/>
                  </a:cxn>
                  <a:cxn ang="0">
                    <a:pos x="85" y="147"/>
                  </a:cxn>
                  <a:cxn ang="0">
                    <a:pos x="85" y="147"/>
                  </a:cxn>
                  <a:cxn ang="0">
                    <a:pos x="84" y="148"/>
                  </a:cxn>
                  <a:cxn ang="0">
                    <a:pos x="83" y="148"/>
                  </a:cxn>
                  <a:cxn ang="0">
                    <a:pos x="83" y="149"/>
                  </a:cxn>
                  <a:cxn ang="0">
                    <a:pos x="82" y="149"/>
                  </a:cxn>
                  <a:cxn ang="0">
                    <a:pos x="81" y="150"/>
                  </a:cxn>
                  <a:cxn ang="0">
                    <a:pos x="80" y="150"/>
                  </a:cxn>
                  <a:cxn ang="0">
                    <a:pos x="80" y="150"/>
                  </a:cxn>
                  <a:cxn ang="0">
                    <a:pos x="80" y="150"/>
                  </a:cxn>
                  <a:cxn ang="0">
                    <a:pos x="83" y="92"/>
                  </a:cxn>
                </a:cxnLst>
                <a:rect l="0" t="0" r="r" b="b"/>
                <a:pathLst>
                  <a:path w="149" h="151">
                    <a:moveTo>
                      <a:pt x="74" y="151"/>
                    </a:moveTo>
                    <a:cubicBezTo>
                      <a:pt x="74" y="151"/>
                      <a:pt x="74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moveTo>
                      <a:pt x="7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6" y="55"/>
                      <a:pt x="22" y="54"/>
                      <a:pt x="17" y="54"/>
                    </a:cubicBezTo>
                    <a:cubicBezTo>
                      <a:pt x="13" y="54"/>
                      <a:pt x="8" y="55"/>
                      <a:pt x="5" y="59"/>
                    </a:cubicBezTo>
                    <a:cubicBezTo>
                      <a:pt x="1" y="63"/>
                      <a:pt x="0" y="67"/>
                      <a:pt x="0" y="72"/>
                    </a:cubicBezTo>
                    <a:cubicBezTo>
                      <a:pt x="0" y="77"/>
                      <a:pt x="1" y="82"/>
                      <a:pt x="5" y="8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5" y="148"/>
                      <a:pt x="65" y="148"/>
                      <a:pt x="65" y="148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6" y="149"/>
                      <a:pt x="66" y="149"/>
                      <a:pt x="67" y="149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69" y="150"/>
                      <a:pt x="69" y="150"/>
                      <a:pt x="69" y="150"/>
                    </a:cubicBezTo>
                    <a:cubicBezTo>
                      <a:pt x="69" y="150"/>
                      <a:pt x="69" y="150"/>
                      <a:pt x="69" y="150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71" y="151"/>
                      <a:pt x="71" y="151"/>
                      <a:pt x="71" y="151"/>
                    </a:cubicBezTo>
                    <a:cubicBezTo>
                      <a:pt x="71" y="151"/>
                      <a:pt x="71" y="151"/>
                      <a:pt x="71" y="151"/>
                    </a:cubicBezTo>
                    <a:cubicBezTo>
                      <a:pt x="72" y="151"/>
                      <a:pt x="72" y="151"/>
                      <a:pt x="72" y="151"/>
                    </a:cubicBezTo>
                    <a:cubicBezTo>
                      <a:pt x="72" y="151"/>
                      <a:pt x="72" y="151"/>
                      <a:pt x="72" y="151"/>
                    </a:cubicBezTo>
                    <a:cubicBezTo>
                      <a:pt x="72" y="151"/>
                      <a:pt x="72" y="151"/>
                      <a:pt x="72" y="151"/>
                    </a:cubicBezTo>
                    <a:cubicBezTo>
                      <a:pt x="73" y="151"/>
                      <a:pt x="73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75" y="151"/>
                      <a:pt x="75" y="151"/>
                      <a:pt x="76" y="151"/>
                    </a:cubicBezTo>
                    <a:cubicBezTo>
                      <a:pt x="76" y="151"/>
                      <a:pt x="76" y="151"/>
                      <a:pt x="76" y="151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78" y="151"/>
                      <a:pt x="78" y="151"/>
                      <a:pt x="78" y="151"/>
                    </a:cubicBezTo>
                    <a:cubicBezTo>
                      <a:pt x="78" y="151"/>
                      <a:pt x="78" y="151"/>
                      <a:pt x="78" y="151"/>
                    </a:cubicBezTo>
                    <a:cubicBezTo>
                      <a:pt x="78" y="151"/>
                      <a:pt x="78" y="151"/>
                      <a:pt x="78" y="151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6" y="147"/>
                      <a:pt x="86" y="146"/>
                      <a:pt x="86" y="14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7" y="82"/>
                      <a:pt x="149" y="77"/>
                      <a:pt x="149" y="72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49" y="77"/>
                      <a:pt x="147" y="82"/>
                      <a:pt x="143" y="8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86" y="146"/>
                      <a:pt x="86" y="146"/>
                      <a:pt x="86" y="146"/>
                    </a:cubicBezTo>
                    <a:cubicBezTo>
                      <a:pt x="86" y="146"/>
                      <a:pt x="86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2" y="132"/>
                      <a:pt x="83" y="112"/>
                      <a:pt x="83" y="92"/>
                    </a:cubicBezTo>
                    <a:cubicBezTo>
                      <a:pt x="83" y="92"/>
                      <a:pt x="83" y="92"/>
                      <a:pt x="83" y="92"/>
                    </a:cubicBezTo>
                    <a:cubicBezTo>
                      <a:pt x="83" y="60"/>
                      <a:pt x="80" y="29"/>
                      <a:pt x="74" y="0"/>
                    </a:cubicBezTo>
                  </a:path>
                </a:pathLst>
              </a:custGeom>
              <a:gradFill rotWithShape="1">
                <a:gsLst>
                  <a:gs pos="0">
                    <a:srgbClr val="808080">
                      <a:gamma/>
                      <a:tint val="34902"/>
                      <a:invGamma/>
                    </a:srgbClr>
                  </a:gs>
                  <a:gs pos="100000">
                    <a:srgbClr val="80808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1333" ker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00" name="Group 13"/>
            <p:cNvGrpSpPr>
              <a:grpSpLocks/>
            </p:cNvGrpSpPr>
            <p:nvPr/>
          </p:nvGrpSpPr>
          <p:grpSpPr bwMode="auto">
            <a:xfrm rot="7171259">
              <a:off x="3521870" y="1543050"/>
              <a:ext cx="484584" cy="586978"/>
              <a:chOff x="1693" y="909"/>
              <a:chExt cx="267" cy="324"/>
            </a:xfrm>
          </p:grpSpPr>
          <p:sp>
            <p:nvSpPr>
              <p:cNvPr id="317" name="Freeform 14"/>
              <p:cNvSpPr>
                <a:spLocks/>
              </p:cNvSpPr>
              <p:nvPr/>
            </p:nvSpPr>
            <p:spPr bwMode="auto">
              <a:xfrm>
                <a:off x="1693" y="909"/>
                <a:ext cx="267" cy="324"/>
              </a:xfrm>
              <a:custGeom>
                <a:avLst/>
                <a:gdLst/>
                <a:ahLst/>
                <a:cxnLst>
                  <a:cxn ang="0">
                    <a:pos x="66" y="190"/>
                  </a:cxn>
                  <a:cxn ang="0">
                    <a:pos x="67" y="191"/>
                  </a:cxn>
                  <a:cxn ang="0">
                    <a:pos x="68" y="192"/>
                  </a:cxn>
                  <a:cxn ang="0">
                    <a:pos x="69" y="192"/>
                  </a:cxn>
                  <a:cxn ang="0">
                    <a:pos x="70" y="193"/>
                  </a:cxn>
                  <a:cxn ang="0">
                    <a:pos x="71" y="193"/>
                  </a:cxn>
                  <a:cxn ang="0">
                    <a:pos x="72" y="194"/>
                  </a:cxn>
                  <a:cxn ang="0">
                    <a:pos x="73" y="194"/>
                  </a:cxn>
                  <a:cxn ang="0">
                    <a:pos x="74" y="195"/>
                  </a:cxn>
                  <a:cxn ang="0">
                    <a:pos x="75" y="195"/>
                  </a:cxn>
                  <a:cxn ang="0">
                    <a:pos x="76" y="195"/>
                  </a:cxn>
                  <a:cxn ang="0">
                    <a:pos x="77" y="196"/>
                  </a:cxn>
                  <a:cxn ang="0">
                    <a:pos x="78" y="196"/>
                  </a:cxn>
                  <a:cxn ang="0">
                    <a:pos x="79" y="196"/>
                  </a:cxn>
                  <a:cxn ang="0">
                    <a:pos x="81" y="196"/>
                  </a:cxn>
                  <a:cxn ang="0">
                    <a:pos x="81" y="196"/>
                  </a:cxn>
                  <a:cxn ang="0">
                    <a:pos x="81" y="196"/>
                  </a:cxn>
                  <a:cxn ang="0">
                    <a:pos x="83" y="196"/>
                  </a:cxn>
                  <a:cxn ang="0">
                    <a:pos x="84" y="196"/>
                  </a:cxn>
                  <a:cxn ang="0">
                    <a:pos x="85" y="196"/>
                  </a:cxn>
                  <a:cxn ang="0">
                    <a:pos x="87" y="195"/>
                  </a:cxn>
                  <a:cxn ang="0">
                    <a:pos x="88" y="195"/>
                  </a:cxn>
                  <a:cxn ang="0">
                    <a:pos x="89" y="195"/>
                  </a:cxn>
                  <a:cxn ang="0">
                    <a:pos x="90" y="194"/>
                  </a:cxn>
                  <a:cxn ang="0">
                    <a:pos x="91" y="194"/>
                  </a:cxn>
                  <a:cxn ang="0">
                    <a:pos x="92" y="193"/>
                  </a:cxn>
                  <a:cxn ang="0">
                    <a:pos x="93" y="193"/>
                  </a:cxn>
                  <a:cxn ang="0">
                    <a:pos x="94" y="192"/>
                  </a:cxn>
                  <a:cxn ang="0">
                    <a:pos x="94" y="191"/>
                  </a:cxn>
                  <a:cxn ang="0">
                    <a:pos x="95" y="191"/>
                  </a:cxn>
                  <a:cxn ang="0">
                    <a:pos x="97" y="189"/>
                  </a:cxn>
                  <a:cxn ang="0">
                    <a:pos x="97" y="189"/>
                  </a:cxn>
                  <a:cxn ang="0">
                    <a:pos x="97" y="189"/>
                  </a:cxn>
                  <a:cxn ang="0">
                    <a:pos x="154" y="129"/>
                  </a:cxn>
                  <a:cxn ang="0">
                    <a:pos x="154" y="96"/>
                  </a:cxn>
                  <a:cxn ang="0">
                    <a:pos x="122" y="96"/>
                  </a:cxn>
                  <a:cxn ang="0">
                    <a:pos x="104" y="115"/>
                  </a:cxn>
                  <a:cxn ang="0">
                    <a:pos x="104" y="24"/>
                  </a:cxn>
                  <a:cxn ang="0">
                    <a:pos x="81" y="0"/>
                  </a:cxn>
                  <a:cxn ang="0">
                    <a:pos x="59" y="24"/>
                  </a:cxn>
                  <a:cxn ang="0">
                    <a:pos x="59" y="115"/>
                  </a:cxn>
                  <a:cxn ang="0">
                    <a:pos x="40" y="96"/>
                  </a:cxn>
                  <a:cxn ang="0">
                    <a:pos x="9" y="96"/>
                  </a:cxn>
                  <a:cxn ang="0">
                    <a:pos x="9" y="129"/>
                  </a:cxn>
                  <a:cxn ang="0">
                    <a:pos x="65" y="189"/>
                  </a:cxn>
                  <a:cxn ang="0">
                    <a:pos x="65" y="189"/>
                  </a:cxn>
                  <a:cxn ang="0">
                    <a:pos x="66" y="190"/>
                  </a:cxn>
                </a:cxnLst>
                <a:rect l="0" t="0" r="r" b="b"/>
                <a:pathLst>
                  <a:path w="162" h="196">
                    <a:moveTo>
                      <a:pt x="66" y="190"/>
                    </a:moveTo>
                    <a:cubicBezTo>
                      <a:pt x="67" y="191"/>
                      <a:pt x="67" y="191"/>
                      <a:pt x="67" y="191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3"/>
                      <a:pt x="70" y="193"/>
                      <a:pt x="70" y="193"/>
                    </a:cubicBezTo>
                    <a:cubicBezTo>
                      <a:pt x="71" y="193"/>
                      <a:pt x="71" y="193"/>
                      <a:pt x="71" y="193"/>
                    </a:cubicBezTo>
                    <a:cubicBezTo>
                      <a:pt x="71" y="193"/>
                      <a:pt x="71" y="194"/>
                      <a:pt x="72" y="194"/>
                    </a:cubicBezTo>
                    <a:cubicBezTo>
                      <a:pt x="73" y="194"/>
                      <a:pt x="73" y="194"/>
                      <a:pt x="73" y="194"/>
                    </a:cubicBezTo>
                    <a:cubicBezTo>
                      <a:pt x="74" y="195"/>
                      <a:pt x="74" y="195"/>
                      <a:pt x="74" y="195"/>
                    </a:cubicBezTo>
                    <a:cubicBezTo>
                      <a:pt x="75" y="195"/>
                      <a:pt x="75" y="195"/>
                      <a:pt x="75" y="195"/>
                    </a:cubicBezTo>
                    <a:cubicBezTo>
                      <a:pt x="76" y="195"/>
                      <a:pt x="76" y="195"/>
                      <a:pt x="76" y="195"/>
                    </a:cubicBezTo>
                    <a:cubicBezTo>
                      <a:pt x="76" y="195"/>
                      <a:pt x="76" y="196"/>
                      <a:pt x="77" y="196"/>
                    </a:cubicBezTo>
                    <a:cubicBezTo>
                      <a:pt x="77" y="196"/>
                      <a:pt x="77" y="196"/>
                      <a:pt x="78" y="196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6"/>
                      <a:pt x="80" y="196"/>
                      <a:pt x="81" y="196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2" y="196"/>
                      <a:pt x="83" y="196"/>
                      <a:pt x="83" y="196"/>
                    </a:cubicBezTo>
                    <a:cubicBezTo>
                      <a:pt x="84" y="196"/>
                      <a:pt x="84" y="196"/>
                      <a:pt x="84" y="196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86" y="196"/>
                      <a:pt x="86" y="195"/>
                      <a:pt x="87" y="195"/>
                    </a:cubicBezTo>
                    <a:cubicBezTo>
                      <a:pt x="88" y="195"/>
                      <a:pt x="88" y="195"/>
                      <a:pt x="88" y="195"/>
                    </a:cubicBezTo>
                    <a:cubicBezTo>
                      <a:pt x="89" y="195"/>
                      <a:pt x="89" y="195"/>
                      <a:pt x="89" y="195"/>
                    </a:cubicBezTo>
                    <a:cubicBezTo>
                      <a:pt x="90" y="194"/>
                      <a:pt x="90" y="194"/>
                      <a:pt x="90" y="194"/>
                    </a:cubicBezTo>
                    <a:cubicBezTo>
                      <a:pt x="91" y="194"/>
                      <a:pt x="91" y="194"/>
                      <a:pt x="91" y="194"/>
                    </a:cubicBezTo>
                    <a:cubicBezTo>
                      <a:pt x="92" y="193"/>
                      <a:pt x="92" y="193"/>
                      <a:pt x="92" y="193"/>
                    </a:cubicBezTo>
                    <a:cubicBezTo>
                      <a:pt x="93" y="193"/>
                      <a:pt x="93" y="193"/>
                      <a:pt x="93" y="193"/>
                    </a:cubicBezTo>
                    <a:cubicBezTo>
                      <a:pt x="94" y="192"/>
                      <a:pt x="94" y="192"/>
                      <a:pt x="94" y="192"/>
                    </a:cubicBezTo>
                    <a:cubicBezTo>
                      <a:pt x="94" y="191"/>
                      <a:pt x="94" y="191"/>
                      <a:pt x="94" y="191"/>
                    </a:cubicBezTo>
                    <a:cubicBezTo>
                      <a:pt x="95" y="191"/>
                      <a:pt x="95" y="191"/>
                      <a:pt x="95" y="191"/>
                    </a:cubicBezTo>
                    <a:cubicBezTo>
                      <a:pt x="96" y="190"/>
                      <a:pt x="96" y="190"/>
                      <a:pt x="97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154" y="129"/>
                      <a:pt x="154" y="129"/>
                      <a:pt x="154" y="129"/>
                    </a:cubicBezTo>
                    <a:cubicBezTo>
                      <a:pt x="162" y="120"/>
                      <a:pt x="162" y="105"/>
                      <a:pt x="154" y="96"/>
                    </a:cubicBezTo>
                    <a:cubicBezTo>
                      <a:pt x="145" y="86"/>
                      <a:pt x="131" y="86"/>
                      <a:pt x="122" y="96"/>
                    </a:cubicBezTo>
                    <a:cubicBezTo>
                      <a:pt x="104" y="115"/>
                      <a:pt x="104" y="115"/>
                      <a:pt x="104" y="115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1"/>
                      <a:pt x="93" y="0"/>
                      <a:pt x="81" y="0"/>
                    </a:cubicBezTo>
                    <a:cubicBezTo>
                      <a:pt x="69" y="0"/>
                      <a:pt x="59" y="11"/>
                      <a:pt x="59" y="24"/>
                    </a:cubicBezTo>
                    <a:cubicBezTo>
                      <a:pt x="59" y="115"/>
                      <a:pt x="59" y="115"/>
                      <a:pt x="59" y="115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31" y="86"/>
                      <a:pt x="17" y="86"/>
                      <a:pt x="9" y="96"/>
                    </a:cubicBezTo>
                    <a:cubicBezTo>
                      <a:pt x="0" y="105"/>
                      <a:pt x="0" y="120"/>
                      <a:pt x="9" y="129"/>
                    </a:cubicBezTo>
                    <a:cubicBezTo>
                      <a:pt x="65" y="189"/>
                      <a:pt x="65" y="189"/>
                      <a:pt x="65" y="189"/>
                    </a:cubicBezTo>
                    <a:cubicBezTo>
                      <a:pt x="65" y="189"/>
                      <a:pt x="65" y="189"/>
                      <a:pt x="65" y="189"/>
                    </a:cubicBezTo>
                    <a:cubicBezTo>
                      <a:pt x="66" y="190"/>
                      <a:pt x="66" y="190"/>
                      <a:pt x="66" y="190"/>
                    </a:cubicBezTo>
                  </a:path>
                </a:pathLst>
              </a:custGeom>
              <a:gradFill rotWithShape="1">
                <a:gsLst>
                  <a:gs pos="0">
                    <a:srgbClr val="808080">
                      <a:gamma/>
                      <a:tint val="47451"/>
                      <a:invGamma/>
                    </a:srgbClr>
                  </a:gs>
                  <a:gs pos="100000">
                    <a:srgbClr val="80808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1333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8" name="Freeform 15"/>
              <p:cNvSpPr>
                <a:spLocks noEditPoints="1"/>
              </p:cNvSpPr>
              <p:nvPr/>
            </p:nvSpPr>
            <p:spPr bwMode="auto">
              <a:xfrm>
                <a:off x="1705" y="975"/>
                <a:ext cx="246" cy="250"/>
              </a:xfrm>
              <a:custGeom>
                <a:avLst/>
                <a:gdLst/>
                <a:ahLst/>
                <a:cxnLst>
                  <a:cxn ang="0">
                    <a:pos x="74" y="151"/>
                  </a:cxn>
                  <a:cxn ang="0">
                    <a:pos x="74" y="151"/>
                  </a:cxn>
                  <a:cxn ang="0">
                    <a:pos x="56" y="0"/>
                  </a:cxn>
                  <a:cxn ang="0">
                    <a:pos x="56" y="87"/>
                  </a:cxn>
                  <a:cxn ang="0">
                    <a:pos x="30" y="59"/>
                  </a:cxn>
                  <a:cxn ang="0">
                    <a:pos x="5" y="59"/>
                  </a:cxn>
                  <a:cxn ang="0">
                    <a:pos x="5" y="86"/>
                  </a:cxn>
                  <a:cxn ang="0">
                    <a:pos x="62" y="146"/>
                  </a:cxn>
                  <a:cxn ang="0">
                    <a:pos x="62" y="146"/>
                  </a:cxn>
                  <a:cxn ang="0">
                    <a:pos x="63" y="147"/>
                  </a:cxn>
                  <a:cxn ang="0">
                    <a:pos x="64" y="148"/>
                  </a:cxn>
                  <a:cxn ang="0">
                    <a:pos x="64" y="148"/>
                  </a:cxn>
                  <a:cxn ang="0">
                    <a:pos x="65" y="148"/>
                  </a:cxn>
                  <a:cxn ang="0">
                    <a:pos x="65" y="149"/>
                  </a:cxn>
                  <a:cxn ang="0">
                    <a:pos x="67" y="149"/>
                  </a:cxn>
                  <a:cxn ang="0">
                    <a:pos x="67" y="150"/>
                  </a:cxn>
                  <a:cxn ang="0">
                    <a:pos x="68" y="150"/>
                  </a:cxn>
                  <a:cxn ang="0">
                    <a:pos x="69" y="150"/>
                  </a:cxn>
                  <a:cxn ang="0">
                    <a:pos x="70" y="151"/>
                  </a:cxn>
                  <a:cxn ang="0">
                    <a:pos x="71" y="151"/>
                  </a:cxn>
                  <a:cxn ang="0">
                    <a:pos x="72" y="151"/>
                  </a:cxn>
                  <a:cxn ang="0">
                    <a:pos x="72" y="151"/>
                  </a:cxn>
                  <a:cxn ang="0">
                    <a:pos x="74" y="151"/>
                  </a:cxn>
                  <a:cxn ang="0">
                    <a:pos x="76" y="151"/>
                  </a:cxn>
                  <a:cxn ang="0">
                    <a:pos x="77" y="151"/>
                  </a:cxn>
                  <a:cxn ang="0">
                    <a:pos x="78" y="151"/>
                  </a:cxn>
                  <a:cxn ang="0">
                    <a:pos x="78" y="151"/>
                  </a:cxn>
                  <a:cxn ang="0">
                    <a:pos x="79" y="150"/>
                  </a:cxn>
                  <a:cxn ang="0">
                    <a:pos x="80" y="150"/>
                  </a:cxn>
                  <a:cxn ang="0">
                    <a:pos x="81" y="150"/>
                  </a:cxn>
                  <a:cxn ang="0">
                    <a:pos x="82" y="149"/>
                  </a:cxn>
                  <a:cxn ang="0">
                    <a:pos x="82" y="149"/>
                  </a:cxn>
                  <a:cxn ang="0">
                    <a:pos x="83" y="149"/>
                  </a:cxn>
                  <a:cxn ang="0">
                    <a:pos x="84" y="148"/>
                  </a:cxn>
                  <a:cxn ang="0">
                    <a:pos x="85" y="147"/>
                  </a:cxn>
                  <a:cxn ang="0">
                    <a:pos x="85" y="147"/>
                  </a:cxn>
                  <a:cxn ang="0">
                    <a:pos x="86" y="146"/>
                  </a:cxn>
                  <a:cxn ang="0">
                    <a:pos x="87" y="146"/>
                  </a:cxn>
                  <a:cxn ang="0">
                    <a:pos x="149" y="72"/>
                  </a:cxn>
                  <a:cxn ang="0">
                    <a:pos x="143" y="86"/>
                  </a:cxn>
                  <a:cxn ang="0">
                    <a:pos x="87" y="146"/>
                  </a:cxn>
                  <a:cxn ang="0">
                    <a:pos x="85" y="147"/>
                  </a:cxn>
                  <a:cxn ang="0">
                    <a:pos x="85" y="147"/>
                  </a:cxn>
                  <a:cxn ang="0">
                    <a:pos x="84" y="148"/>
                  </a:cxn>
                  <a:cxn ang="0">
                    <a:pos x="83" y="148"/>
                  </a:cxn>
                  <a:cxn ang="0">
                    <a:pos x="83" y="149"/>
                  </a:cxn>
                  <a:cxn ang="0">
                    <a:pos x="82" y="149"/>
                  </a:cxn>
                  <a:cxn ang="0">
                    <a:pos x="81" y="150"/>
                  </a:cxn>
                  <a:cxn ang="0">
                    <a:pos x="80" y="150"/>
                  </a:cxn>
                  <a:cxn ang="0">
                    <a:pos x="80" y="150"/>
                  </a:cxn>
                  <a:cxn ang="0">
                    <a:pos x="80" y="150"/>
                  </a:cxn>
                  <a:cxn ang="0">
                    <a:pos x="83" y="92"/>
                  </a:cxn>
                </a:cxnLst>
                <a:rect l="0" t="0" r="r" b="b"/>
                <a:pathLst>
                  <a:path w="149" h="151">
                    <a:moveTo>
                      <a:pt x="74" y="151"/>
                    </a:moveTo>
                    <a:cubicBezTo>
                      <a:pt x="74" y="151"/>
                      <a:pt x="74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moveTo>
                      <a:pt x="7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6" y="55"/>
                      <a:pt x="22" y="54"/>
                      <a:pt x="17" y="54"/>
                    </a:cubicBezTo>
                    <a:cubicBezTo>
                      <a:pt x="13" y="54"/>
                      <a:pt x="8" y="55"/>
                      <a:pt x="5" y="59"/>
                    </a:cubicBezTo>
                    <a:cubicBezTo>
                      <a:pt x="1" y="63"/>
                      <a:pt x="0" y="67"/>
                      <a:pt x="0" y="72"/>
                    </a:cubicBezTo>
                    <a:cubicBezTo>
                      <a:pt x="0" y="77"/>
                      <a:pt x="1" y="82"/>
                      <a:pt x="5" y="8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5" y="148"/>
                      <a:pt x="65" y="148"/>
                      <a:pt x="65" y="148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6" y="149"/>
                      <a:pt x="66" y="149"/>
                      <a:pt x="67" y="149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69" y="150"/>
                      <a:pt x="69" y="150"/>
                      <a:pt x="69" y="150"/>
                    </a:cubicBezTo>
                    <a:cubicBezTo>
                      <a:pt x="69" y="150"/>
                      <a:pt x="69" y="150"/>
                      <a:pt x="69" y="150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71" y="151"/>
                      <a:pt x="71" y="151"/>
                      <a:pt x="71" y="151"/>
                    </a:cubicBezTo>
                    <a:cubicBezTo>
                      <a:pt x="71" y="151"/>
                      <a:pt x="71" y="151"/>
                      <a:pt x="71" y="151"/>
                    </a:cubicBezTo>
                    <a:cubicBezTo>
                      <a:pt x="72" y="151"/>
                      <a:pt x="72" y="151"/>
                      <a:pt x="72" y="151"/>
                    </a:cubicBezTo>
                    <a:cubicBezTo>
                      <a:pt x="72" y="151"/>
                      <a:pt x="72" y="151"/>
                      <a:pt x="72" y="151"/>
                    </a:cubicBezTo>
                    <a:cubicBezTo>
                      <a:pt x="72" y="151"/>
                      <a:pt x="72" y="151"/>
                      <a:pt x="72" y="151"/>
                    </a:cubicBezTo>
                    <a:cubicBezTo>
                      <a:pt x="73" y="151"/>
                      <a:pt x="73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75" y="151"/>
                      <a:pt x="75" y="151"/>
                      <a:pt x="76" y="151"/>
                    </a:cubicBezTo>
                    <a:cubicBezTo>
                      <a:pt x="76" y="151"/>
                      <a:pt x="76" y="151"/>
                      <a:pt x="76" y="151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78" y="151"/>
                      <a:pt x="78" y="151"/>
                      <a:pt x="78" y="151"/>
                    </a:cubicBezTo>
                    <a:cubicBezTo>
                      <a:pt x="78" y="151"/>
                      <a:pt x="78" y="151"/>
                      <a:pt x="78" y="151"/>
                    </a:cubicBezTo>
                    <a:cubicBezTo>
                      <a:pt x="78" y="151"/>
                      <a:pt x="78" y="151"/>
                      <a:pt x="78" y="151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6" y="147"/>
                      <a:pt x="86" y="146"/>
                      <a:pt x="86" y="14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7" y="82"/>
                      <a:pt x="149" y="77"/>
                      <a:pt x="149" y="72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49" y="77"/>
                      <a:pt x="147" y="82"/>
                      <a:pt x="143" y="8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86" y="146"/>
                      <a:pt x="86" y="146"/>
                      <a:pt x="86" y="146"/>
                    </a:cubicBezTo>
                    <a:cubicBezTo>
                      <a:pt x="86" y="146"/>
                      <a:pt x="86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2" y="132"/>
                      <a:pt x="83" y="112"/>
                      <a:pt x="83" y="92"/>
                    </a:cubicBezTo>
                    <a:cubicBezTo>
                      <a:pt x="83" y="92"/>
                      <a:pt x="83" y="92"/>
                      <a:pt x="83" y="92"/>
                    </a:cubicBezTo>
                    <a:cubicBezTo>
                      <a:pt x="83" y="60"/>
                      <a:pt x="80" y="29"/>
                      <a:pt x="74" y="0"/>
                    </a:cubicBezTo>
                  </a:path>
                </a:pathLst>
              </a:custGeom>
              <a:gradFill rotWithShape="1">
                <a:gsLst>
                  <a:gs pos="0">
                    <a:srgbClr val="808080">
                      <a:gamma/>
                      <a:tint val="34902"/>
                      <a:invGamma/>
                    </a:srgbClr>
                  </a:gs>
                  <a:gs pos="100000">
                    <a:srgbClr val="80808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1333" ker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01" name="Group 19"/>
            <p:cNvGrpSpPr>
              <a:grpSpLocks/>
            </p:cNvGrpSpPr>
            <p:nvPr/>
          </p:nvGrpSpPr>
          <p:grpSpPr bwMode="auto">
            <a:xfrm>
              <a:off x="4191000" y="2695575"/>
              <a:ext cx="484585" cy="586979"/>
              <a:chOff x="1693" y="909"/>
              <a:chExt cx="267" cy="324"/>
            </a:xfrm>
          </p:grpSpPr>
          <p:sp>
            <p:nvSpPr>
              <p:cNvPr id="315" name="Freeform 20"/>
              <p:cNvSpPr>
                <a:spLocks/>
              </p:cNvSpPr>
              <p:nvPr/>
            </p:nvSpPr>
            <p:spPr bwMode="auto">
              <a:xfrm>
                <a:off x="1693" y="909"/>
                <a:ext cx="267" cy="324"/>
              </a:xfrm>
              <a:custGeom>
                <a:avLst/>
                <a:gdLst/>
                <a:ahLst/>
                <a:cxnLst>
                  <a:cxn ang="0">
                    <a:pos x="66" y="190"/>
                  </a:cxn>
                  <a:cxn ang="0">
                    <a:pos x="67" y="191"/>
                  </a:cxn>
                  <a:cxn ang="0">
                    <a:pos x="68" y="192"/>
                  </a:cxn>
                  <a:cxn ang="0">
                    <a:pos x="69" y="192"/>
                  </a:cxn>
                  <a:cxn ang="0">
                    <a:pos x="70" y="193"/>
                  </a:cxn>
                  <a:cxn ang="0">
                    <a:pos x="71" y="193"/>
                  </a:cxn>
                  <a:cxn ang="0">
                    <a:pos x="72" y="194"/>
                  </a:cxn>
                  <a:cxn ang="0">
                    <a:pos x="73" y="194"/>
                  </a:cxn>
                  <a:cxn ang="0">
                    <a:pos x="74" y="195"/>
                  </a:cxn>
                  <a:cxn ang="0">
                    <a:pos x="75" y="195"/>
                  </a:cxn>
                  <a:cxn ang="0">
                    <a:pos x="76" y="195"/>
                  </a:cxn>
                  <a:cxn ang="0">
                    <a:pos x="77" y="196"/>
                  </a:cxn>
                  <a:cxn ang="0">
                    <a:pos x="78" y="196"/>
                  </a:cxn>
                  <a:cxn ang="0">
                    <a:pos x="79" y="196"/>
                  </a:cxn>
                  <a:cxn ang="0">
                    <a:pos x="81" y="196"/>
                  </a:cxn>
                  <a:cxn ang="0">
                    <a:pos x="81" y="196"/>
                  </a:cxn>
                  <a:cxn ang="0">
                    <a:pos x="81" y="196"/>
                  </a:cxn>
                  <a:cxn ang="0">
                    <a:pos x="83" y="196"/>
                  </a:cxn>
                  <a:cxn ang="0">
                    <a:pos x="84" y="196"/>
                  </a:cxn>
                  <a:cxn ang="0">
                    <a:pos x="85" y="196"/>
                  </a:cxn>
                  <a:cxn ang="0">
                    <a:pos x="87" y="195"/>
                  </a:cxn>
                  <a:cxn ang="0">
                    <a:pos x="88" y="195"/>
                  </a:cxn>
                  <a:cxn ang="0">
                    <a:pos x="89" y="195"/>
                  </a:cxn>
                  <a:cxn ang="0">
                    <a:pos x="90" y="194"/>
                  </a:cxn>
                  <a:cxn ang="0">
                    <a:pos x="91" y="194"/>
                  </a:cxn>
                  <a:cxn ang="0">
                    <a:pos x="92" y="193"/>
                  </a:cxn>
                  <a:cxn ang="0">
                    <a:pos x="93" y="193"/>
                  </a:cxn>
                  <a:cxn ang="0">
                    <a:pos x="94" y="192"/>
                  </a:cxn>
                  <a:cxn ang="0">
                    <a:pos x="94" y="191"/>
                  </a:cxn>
                  <a:cxn ang="0">
                    <a:pos x="95" y="191"/>
                  </a:cxn>
                  <a:cxn ang="0">
                    <a:pos x="97" y="189"/>
                  </a:cxn>
                  <a:cxn ang="0">
                    <a:pos x="97" y="189"/>
                  </a:cxn>
                  <a:cxn ang="0">
                    <a:pos x="97" y="189"/>
                  </a:cxn>
                  <a:cxn ang="0">
                    <a:pos x="154" y="129"/>
                  </a:cxn>
                  <a:cxn ang="0">
                    <a:pos x="154" y="96"/>
                  </a:cxn>
                  <a:cxn ang="0">
                    <a:pos x="122" y="96"/>
                  </a:cxn>
                  <a:cxn ang="0">
                    <a:pos x="104" y="115"/>
                  </a:cxn>
                  <a:cxn ang="0">
                    <a:pos x="104" y="24"/>
                  </a:cxn>
                  <a:cxn ang="0">
                    <a:pos x="81" y="0"/>
                  </a:cxn>
                  <a:cxn ang="0">
                    <a:pos x="59" y="24"/>
                  </a:cxn>
                  <a:cxn ang="0">
                    <a:pos x="59" y="115"/>
                  </a:cxn>
                  <a:cxn ang="0">
                    <a:pos x="40" y="96"/>
                  </a:cxn>
                  <a:cxn ang="0">
                    <a:pos x="9" y="96"/>
                  </a:cxn>
                  <a:cxn ang="0">
                    <a:pos x="9" y="129"/>
                  </a:cxn>
                  <a:cxn ang="0">
                    <a:pos x="65" y="189"/>
                  </a:cxn>
                  <a:cxn ang="0">
                    <a:pos x="65" y="189"/>
                  </a:cxn>
                  <a:cxn ang="0">
                    <a:pos x="66" y="190"/>
                  </a:cxn>
                </a:cxnLst>
                <a:rect l="0" t="0" r="r" b="b"/>
                <a:pathLst>
                  <a:path w="162" h="196">
                    <a:moveTo>
                      <a:pt x="66" y="190"/>
                    </a:moveTo>
                    <a:cubicBezTo>
                      <a:pt x="67" y="191"/>
                      <a:pt x="67" y="191"/>
                      <a:pt x="67" y="191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3"/>
                      <a:pt x="70" y="193"/>
                      <a:pt x="70" y="193"/>
                    </a:cubicBezTo>
                    <a:cubicBezTo>
                      <a:pt x="71" y="193"/>
                      <a:pt x="71" y="193"/>
                      <a:pt x="71" y="193"/>
                    </a:cubicBezTo>
                    <a:cubicBezTo>
                      <a:pt x="71" y="193"/>
                      <a:pt x="71" y="194"/>
                      <a:pt x="72" y="194"/>
                    </a:cubicBezTo>
                    <a:cubicBezTo>
                      <a:pt x="73" y="194"/>
                      <a:pt x="73" y="194"/>
                      <a:pt x="73" y="194"/>
                    </a:cubicBezTo>
                    <a:cubicBezTo>
                      <a:pt x="74" y="195"/>
                      <a:pt x="74" y="195"/>
                      <a:pt x="74" y="195"/>
                    </a:cubicBezTo>
                    <a:cubicBezTo>
                      <a:pt x="75" y="195"/>
                      <a:pt x="75" y="195"/>
                      <a:pt x="75" y="195"/>
                    </a:cubicBezTo>
                    <a:cubicBezTo>
                      <a:pt x="76" y="195"/>
                      <a:pt x="76" y="195"/>
                      <a:pt x="76" y="195"/>
                    </a:cubicBezTo>
                    <a:cubicBezTo>
                      <a:pt x="76" y="195"/>
                      <a:pt x="76" y="196"/>
                      <a:pt x="77" y="196"/>
                    </a:cubicBezTo>
                    <a:cubicBezTo>
                      <a:pt x="77" y="196"/>
                      <a:pt x="77" y="196"/>
                      <a:pt x="78" y="196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6"/>
                      <a:pt x="80" y="196"/>
                      <a:pt x="81" y="196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2" y="196"/>
                      <a:pt x="83" y="196"/>
                      <a:pt x="83" y="196"/>
                    </a:cubicBezTo>
                    <a:cubicBezTo>
                      <a:pt x="84" y="196"/>
                      <a:pt x="84" y="196"/>
                      <a:pt x="84" y="196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86" y="196"/>
                      <a:pt x="86" y="195"/>
                      <a:pt x="87" y="195"/>
                    </a:cubicBezTo>
                    <a:cubicBezTo>
                      <a:pt x="88" y="195"/>
                      <a:pt x="88" y="195"/>
                      <a:pt x="88" y="195"/>
                    </a:cubicBezTo>
                    <a:cubicBezTo>
                      <a:pt x="89" y="195"/>
                      <a:pt x="89" y="195"/>
                      <a:pt x="89" y="195"/>
                    </a:cubicBezTo>
                    <a:cubicBezTo>
                      <a:pt x="90" y="194"/>
                      <a:pt x="90" y="194"/>
                      <a:pt x="90" y="194"/>
                    </a:cubicBezTo>
                    <a:cubicBezTo>
                      <a:pt x="91" y="194"/>
                      <a:pt x="91" y="194"/>
                      <a:pt x="91" y="194"/>
                    </a:cubicBezTo>
                    <a:cubicBezTo>
                      <a:pt x="92" y="193"/>
                      <a:pt x="92" y="193"/>
                      <a:pt x="92" y="193"/>
                    </a:cubicBezTo>
                    <a:cubicBezTo>
                      <a:pt x="93" y="193"/>
                      <a:pt x="93" y="193"/>
                      <a:pt x="93" y="193"/>
                    </a:cubicBezTo>
                    <a:cubicBezTo>
                      <a:pt x="94" y="192"/>
                      <a:pt x="94" y="192"/>
                      <a:pt x="94" y="192"/>
                    </a:cubicBezTo>
                    <a:cubicBezTo>
                      <a:pt x="94" y="191"/>
                      <a:pt x="94" y="191"/>
                      <a:pt x="94" y="191"/>
                    </a:cubicBezTo>
                    <a:cubicBezTo>
                      <a:pt x="95" y="191"/>
                      <a:pt x="95" y="191"/>
                      <a:pt x="95" y="191"/>
                    </a:cubicBezTo>
                    <a:cubicBezTo>
                      <a:pt x="96" y="190"/>
                      <a:pt x="96" y="190"/>
                      <a:pt x="97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154" y="129"/>
                      <a:pt x="154" y="129"/>
                      <a:pt x="154" y="129"/>
                    </a:cubicBezTo>
                    <a:cubicBezTo>
                      <a:pt x="162" y="120"/>
                      <a:pt x="162" y="105"/>
                      <a:pt x="154" y="96"/>
                    </a:cubicBezTo>
                    <a:cubicBezTo>
                      <a:pt x="145" y="86"/>
                      <a:pt x="131" y="86"/>
                      <a:pt x="122" y="96"/>
                    </a:cubicBezTo>
                    <a:cubicBezTo>
                      <a:pt x="104" y="115"/>
                      <a:pt x="104" y="115"/>
                      <a:pt x="104" y="115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1"/>
                      <a:pt x="93" y="0"/>
                      <a:pt x="81" y="0"/>
                    </a:cubicBezTo>
                    <a:cubicBezTo>
                      <a:pt x="69" y="0"/>
                      <a:pt x="59" y="11"/>
                      <a:pt x="59" y="24"/>
                    </a:cubicBezTo>
                    <a:cubicBezTo>
                      <a:pt x="59" y="115"/>
                      <a:pt x="59" y="115"/>
                      <a:pt x="59" y="115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31" y="86"/>
                      <a:pt x="17" y="86"/>
                      <a:pt x="9" y="96"/>
                    </a:cubicBezTo>
                    <a:cubicBezTo>
                      <a:pt x="0" y="105"/>
                      <a:pt x="0" y="120"/>
                      <a:pt x="9" y="129"/>
                    </a:cubicBezTo>
                    <a:cubicBezTo>
                      <a:pt x="65" y="189"/>
                      <a:pt x="65" y="189"/>
                      <a:pt x="65" y="189"/>
                    </a:cubicBezTo>
                    <a:cubicBezTo>
                      <a:pt x="65" y="189"/>
                      <a:pt x="65" y="189"/>
                      <a:pt x="65" y="189"/>
                    </a:cubicBezTo>
                    <a:cubicBezTo>
                      <a:pt x="66" y="190"/>
                      <a:pt x="66" y="190"/>
                      <a:pt x="66" y="190"/>
                    </a:cubicBezTo>
                  </a:path>
                </a:pathLst>
              </a:custGeom>
              <a:gradFill rotWithShape="1">
                <a:gsLst>
                  <a:gs pos="0">
                    <a:srgbClr val="808080">
                      <a:gamma/>
                      <a:tint val="47451"/>
                      <a:invGamma/>
                    </a:srgbClr>
                  </a:gs>
                  <a:gs pos="100000">
                    <a:srgbClr val="80808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1333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6" name="Freeform 21"/>
              <p:cNvSpPr>
                <a:spLocks noEditPoints="1"/>
              </p:cNvSpPr>
              <p:nvPr/>
            </p:nvSpPr>
            <p:spPr bwMode="auto">
              <a:xfrm>
                <a:off x="1705" y="975"/>
                <a:ext cx="246" cy="250"/>
              </a:xfrm>
              <a:custGeom>
                <a:avLst/>
                <a:gdLst/>
                <a:ahLst/>
                <a:cxnLst>
                  <a:cxn ang="0">
                    <a:pos x="74" y="151"/>
                  </a:cxn>
                  <a:cxn ang="0">
                    <a:pos x="74" y="151"/>
                  </a:cxn>
                  <a:cxn ang="0">
                    <a:pos x="56" y="0"/>
                  </a:cxn>
                  <a:cxn ang="0">
                    <a:pos x="56" y="87"/>
                  </a:cxn>
                  <a:cxn ang="0">
                    <a:pos x="30" y="59"/>
                  </a:cxn>
                  <a:cxn ang="0">
                    <a:pos x="5" y="59"/>
                  </a:cxn>
                  <a:cxn ang="0">
                    <a:pos x="5" y="86"/>
                  </a:cxn>
                  <a:cxn ang="0">
                    <a:pos x="62" y="146"/>
                  </a:cxn>
                  <a:cxn ang="0">
                    <a:pos x="62" y="146"/>
                  </a:cxn>
                  <a:cxn ang="0">
                    <a:pos x="63" y="147"/>
                  </a:cxn>
                  <a:cxn ang="0">
                    <a:pos x="64" y="148"/>
                  </a:cxn>
                  <a:cxn ang="0">
                    <a:pos x="64" y="148"/>
                  </a:cxn>
                  <a:cxn ang="0">
                    <a:pos x="65" y="148"/>
                  </a:cxn>
                  <a:cxn ang="0">
                    <a:pos x="65" y="149"/>
                  </a:cxn>
                  <a:cxn ang="0">
                    <a:pos x="67" y="149"/>
                  </a:cxn>
                  <a:cxn ang="0">
                    <a:pos x="67" y="150"/>
                  </a:cxn>
                  <a:cxn ang="0">
                    <a:pos x="68" y="150"/>
                  </a:cxn>
                  <a:cxn ang="0">
                    <a:pos x="69" y="150"/>
                  </a:cxn>
                  <a:cxn ang="0">
                    <a:pos x="70" y="151"/>
                  </a:cxn>
                  <a:cxn ang="0">
                    <a:pos x="71" y="151"/>
                  </a:cxn>
                  <a:cxn ang="0">
                    <a:pos x="72" y="151"/>
                  </a:cxn>
                  <a:cxn ang="0">
                    <a:pos x="72" y="151"/>
                  </a:cxn>
                  <a:cxn ang="0">
                    <a:pos x="74" y="151"/>
                  </a:cxn>
                  <a:cxn ang="0">
                    <a:pos x="76" y="151"/>
                  </a:cxn>
                  <a:cxn ang="0">
                    <a:pos x="77" y="151"/>
                  </a:cxn>
                  <a:cxn ang="0">
                    <a:pos x="78" y="151"/>
                  </a:cxn>
                  <a:cxn ang="0">
                    <a:pos x="78" y="151"/>
                  </a:cxn>
                  <a:cxn ang="0">
                    <a:pos x="79" y="150"/>
                  </a:cxn>
                  <a:cxn ang="0">
                    <a:pos x="80" y="150"/>
                  </a:cxn>
                  <a:cxn ang="0">
                    <a:pos x="81" y="150"/>
                  </a:cxn>
                  <a:cxn ang="0">
                    <a:pos x="82" y="149"/>
                  </a:cxn>
                  <a:cxn ang="0">
                    <a:pos x="82" y="149"/>
                  </a:cxn>
                  <a:cxn ang="0">
                    <a:pos x="83" y="149"/>
                  </a:cxn>
                  <a:cxn ang="0">
                    <a:pos x="84" y="148"/>
                  </a:cxn>
                  <a:cxn ang="0">
                    <a:pos x="85" y="147"/>
                  </a:cxn>
                  <a:cxn ang="0">
                    <a:pos x="85" y="147"/>
                  </a:cxn>
                  <a:cxn ang="0">
                    <a:pos x="86" y="146"/>
                  </a:cxn>
                  <a:cxn ang="0">
                    <a:pos x="87" y="146"/>
                  </a:cxn>
                  <a:cxn ang="0">
                    <a:pos x="149" y="72"/>
                  </a:cxn>
                  <a:cxn ang="0">
                    <a:pos x="143" y="86"/>
                  </a:cxn>
                  <a:cxn ang="0">
                    <a:pos x="87" y="146"/>
                  </a:cxn>
                  <a:cxn ang="0">
                    <a:pos x="85" y="147"/>
                  </a:cxn>
                  <a:cxn ang="0">
                    <a:pos x="85" y="147"/>
                  </a:cxn>
                  <a:cxn ang="0">
                    <a:pos x="84" y="148"/>
                  </a:cxn>
                  <a:cxn ang="0">
                    <a:pos x="83" y="148"/>
                  </a:cxn>
                  <a:cxn ang="0">
                    <a:pos x="83" y="149"/>
                  </a:cxn>
                  <a:cxn ang="0">
                    <a:pos x="82" y="149"/>
                  </a:cxn>
                  <a:cxn ang="0">
                    <a:pos x="81" y="150"/>
                  </a:cxn>
                  <a:cxn ang="0">
                    <a:pos x="80" y="150"/>
                  </a:cxn>
                  <a:cxn ang="0">
                    <a:pos x="80" y="150"/>
                  </a:cxn>
                  <a:cxn ang="0">
                    <a:pos x="80" y="150"/>
                  </a:cxn>
                  <a:cxn ang="0">
                    <a:pos x="83" y="92"/>
                  </a:cxn>
                </a:cxnLst>
                <a:rect l="0" t="0" r="r" b="b"/>
                <a:pathLst>
                  <a:path w="149" h="151">
                    <a:moveTo>
                      <a:pt x="74" y="151"/>
                    </a:moveTo>
                    <a:cubicBezTo>
                      <a:pt x="74" y="151"/>
                      <a:pt x="74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moveTo>
                      <a:pt x="74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6" y="55"/>
                      <a:pt x="22" y="54"/>
                      <a:pt x="17" y="54"/>
                    </a:cubicBezTo>
                    <a:cubicBezTo>
                      <a:pt x="13" y="54"/>
                      <a:pt x="8" y="55"/>
                      <a:pt x="5" y="59"/>
                    </a:cubicBezTo>
                    <a:cubicBezTo>
                      <a:pt x="1" y="63"/>
                      <a:pt x="0" y="67"/>
                      <a:pt x="0" y="72"/>
                    </a:cubicBezTo>
                    <a:cubicBezTo>
                      <a:pt x="0" y="77"/>
                      <a:pt x="1" y="82"/>
                      <a:pt x="5" y="8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4" y="148"/>
                      <a:pt x="64" y="148"/>
                      <a:pt x="64" y="148"/>
                    </a:cubicBezTo>
                    <a:cubicBezTo>
                      <a:pt x="65" y="148"/>
                      <a:pt x="65" y="148"/>
                      <a:pt x="65" y="148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6" y="149"/>
                      <a:pt x="66" y="149"/>
                      <a:pt x="67" y="149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69" y="150"/>
                      <a:pt x="69" y="150"/>
                      <a:pt x="69" y="150"/>
                    </a:cubicBezTo>
                    <a:cubicBezTo>
                      <a:pt x="69" y="150"/>
                      <a:pt x="69" y="150"/>
                      <a:pt x="69" y="150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70" y="151"/>
                      <a:pt x="70" y="151"/>
                      <a:pt x="70" y="151"/>
                    </a:cubicBezTo>
                    <a:cubicBezTo>
                      <a:pt x="71" y="151"/>
                      <a:pt x="71" y="151"/>
                      <a:pt x="71" y="151"/>
                    </a:cubicBezTo>
                    <a:cubicBezTo>
                      <a:pt x="71" y="151"/>
                      <a:pt x="71" y="151"/>
                      <a:pt x="71" y="151"/>
                    </a:cubicBezTo>
                    <a:cubicBezTo>
                      <a:pt x="72" y="151"/>
                      <a:pt x="72" y="151"/>
                      <a:pt x="72" y="151"/>
                    </a:cubicBezTo>
                    <a:cubicBezTo>
                      <a:pt x="72" y="151"/>
                      <a:pt x="72" y="151"/>
                      <a:pt x="72" y="151"/>
                    </a:cubicBezTo>
                    <a:cubicBezTo>
                      <a:pt x="72" y="151"/>
                      <a:pt x="72" y="151"/>
                      <a:pt x="72" y="151"/>
                    </a:cubicBezTo>
                    <a:cubicBezTo>
                      <a:pt x="73" y="151"/>
                      <a:pt x="73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75" y="151"/>
                      <a:pt x="75" y="151"/>
                      <a:pt x="76" y="151"/>
                    </a:cubicBezTo>
                    <a:cubicBezTo>
                      <a:pt x="76" y="151"/>
                      <a:pt x="76" y="151"/>
                      <a:pt x="76" y="151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78" y="151"/>
                      <a:pt x="78" y="151"/>
                      <a:pt x="78" y="151"/>
                    </a:cubicBezTo>
                    <a:cubicBezTo>
                      <a:pt x="78" y="151"/>
                      <a:pt x="78" y="151"/>
                      <a:pt x="78" y="151"/>
                    </a:cubicBezTo>
                    <a:cubicBezTo>
                      <a:pt x="78" y="151"/>
                      <a:pt x="78" y="151"/>
                      <a:pt x="78" y="151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6" y="147"/>
                      <a:pt x="86" y="146"/>
                      <a:pt x="86" y="14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7" y="82"/>
                      <a:pt x="149" y="77"/>
                      <a:pt x="149" y="72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49" y="77"/>
                      <a:pt x="147" y="82"/>
                      <a:pt x="143" y="8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87" y="146"/>
                      <a:pt x="87" y="146"/>
                      <a:pt x="87" y="146"/>
                    </a:cubicBezTo>
                    <a:cubicBezTo>
                      <a:pt x="86" y="146"/>
                      <a:pt x="86" y="146"/>
                      <a:pt x="86" y="146"/>
                    </a:cubicBezTo>
                    <a:cubicBezTo>
                      <a:pt x="86" y="146"/>
                      <a:pt x="86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5" y="147"/>
                      <a:pt x="85" y="147"/>
                      <a:pt x="85" y="147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2" y="149"/>
                      <a:pt x="82" y="149"/>
                      <a:pt x="82" y="149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1" y="150"/>
                      <a:pt x="81" y="150"/>
                      <a:pt x="81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0" y="150"/>
                      <a:pt x="80" y="150"/>
                      <a:pt x="80" y="150"/>
                    </a:cubicBezTo>
                    <a:cubicBezTo>
                      <a:pt x="82" y="132"/>
                      <a:pt x="83" y="112"/>
                      <a:pt x="83" y="92"/>
                    </a:cubicBezTo>
                    <a:cubicBezTo>
                      <a:pt x="83" y="92"/>
                      <a:pt x="83" y="92"/>
                      <a:pt x="83" y="92"/>
                    </a:cubicBezTo>
                    <a:cubicBezTo>
                      <a:pt x="83" y="60"/>
                      <a:pt x="80" y="29"/>
                      <a:pt x="74" y="0"/>
                    </a:cubicBezTo>
                  </a:path>
                </a:pathLst>
              </a:custGeom>
              <a:gradFill rotWithShape="1">
                <a:gsLst>
                  <a:gs pos="0">
                    <a:srgbClr val="808080">
                      <a:gamma/>
                      <a:tint val="34902"/>
                      <a:invGamma/>
                    </a:srgbClr>
                  </a:gs>
                  <a:gs pos="100000">
                    <a:srgbClr val="80808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1333" ker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02" name="Group 22"/>
            <p:cNvGrpSpPr>
              <a:grpSpLocks/>
            </p:cNvGrpSpPr>
            <p:nvPr/>
          </p:nvGrpSpPr>
          <p:grpSpPr bwMode="auto">
            <a:xfrm>
              <a:off x="3684985" y="1628775"/>
              <a:ext cx="1512094" cy="1244204"/>
              <a:chOff x="3339" y="2772"/>
              <a:chExt cx="834" cy="686"/>
            </a:xfrm>
          </p:grpSpPr>
          <p:sp>
            <p:nvSpPr>
              <p:cNvPr id="313" name="Freeform 23"/>
              <p:cNvSpPr>
                <a:spLocks/>
              </p:cNvSpPr>
              <p:nvPr/>
            </p:nvSpPr>
            <p:spPr bwMode="auto">
              <a:xfrm>
                <a:off x="3339" y="2772"/>
                <a:ext cx="834" cy="686"/>
              </a:xfrm>
              <a:custGeom>
                <a:avLst/>
                <a:gdLst/>
                <a:ahLst/>
                <a:cxnLst>
                  <a:cxn ang="0">
                    <a:pos x="168" y="415"/>
                  </a:cxn>
                  <a:cxn ang="0">
                    <a:pos x="99" y="379"/>
                  </a:cxn>
                  <a:cxn ang="0">
                    <a:pos x="14" y="244"/>
                  </a:cxn>
                  <a:cxn ang="0">
                    <a:pos x="14" y="171"/>
                  </a:cxn>
                  <a:cxn ang="0">
                    <a:pos x="99" y="36"/>
                  </a:cxn>
                  <a:cxn ang="0">
                    <a:pos x="168" y="0"/>
                  </a:cxn>
                  <a:cxn ang="0">
                    <a:pos x="338" y="0"/>
                  </a:cxn>
                  <a:cxn ang="0">
                    <a:pos x="407" y="36"/>
                  </a:cxn>
                  <a:cxn ang="0">
                    <a:pos x="492" y="171"/>
                  </a:cxn>
                  <a:cxn ang="0">
                    <a:pos x="492" y="244"/>
                  </a:cxn>
                  <a:cxn ang="0">
                    <a:pos x="407" y="379"/>
                  </a:cxn>
                  <a:cxn ang="0">
                    <a:pos x="338" y="415"/>
                  </a:cxn>
                  <a:cxn ang="0">
                    <a:pos x="168" y="415"/>
                  </a:cxn>
                </a:cxnLst>
                <a:rect l="0" t="0" r="r" b="b"/>
                <a:pathLst>
                  <a:path w="506" h="415">
                    <a:moveTo>
                      <a:pt x="168" y="415"/>
                    </a:moveTo>
                    <a:cubicBezTo>
                      <a:pt x="140" y="415"/>
                      <a:pt x="113" y="401"/>
                      <a:pt x="99" y="379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0" y="222"/>
                      <a:pt x="0" y="194"/>
                      <a:pt x="14" y="171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113" y="14"/>
                      <a:pt x="140" y="0"/>
                      <a:pt x="168" y="0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66" y="0"/>
                      <a:pt x="393" y="14"/>
                      <a:pt x="407" y="36"/>
                    </a:cubicBezTo>
                    <a:cubicBezTo>
                      <a:pt x="492" y="171"/>
                      <a:pt x="492" y="171"/>
                      <a:pt x="492" y="171"/>
                    </a:cubicBezTo>
                    <a:cubicBezTo>
                      <a:pt x="506" y="194"/>
                      <a:pt x="506" y="222"/>
                      <a:pt x="492" y="244"/>
                    </a:cubicBezTo>
                    <a:cubicBezTo>
                      <a:pt x="407" y="379"/>
                      <a:pt x="407" y="379"/>
                      <a:pt x="407" y="379"/>
                    </a:cubicBezTo>
                    <a:cubicBezTo>
                      <a:pt x="393" y="401"/>
                      <a:pt x="366" y="415"/>
                      <a:pt x="338" y="415"/>
                    </a:cubicBezTo>
                    <a:cubicBezTo>
                      <a:pt x="168" y="415"/>
                      <a:pt x="168" y="415"/>
                      <a:pt x="168" y="415"/>
                    </a:cubicBez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1333" ker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4" name="Freeform 24"/>
              <p:cNvSpPr>
                <a:spLocks/>
              </p:cNvSpPr>
              <p:nvPr/>
            </p:nvSpPr>
            <p:spPr bwMode="auto">
              <a:xfrm>
                <a:off x="3370" y="2846"/>
                <a:ext cx="772" cy="583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438" y="104"/>
                  </a:cxn>
                  <a:cxn ang="0">
                    <a:pos x="234" y="135"/>
                  </a:cxn>
                  <a:cxn ang="0">
                    <a:pos x="234" y="135"/>
                  </a:cxn>
                  <a:cxn ang="0">
                    <a:pos x="234" y="135"/>
                  </a:cxn>
                  <a:cxn ang="0">
                    <a:pos x="30" y="104"/>
                  </a:cxn>
                  <a:cxn ang="0">
                    <a:pos x="30" y="104"/>
                  </a:cxn>
                  <a:cxn ang="0">
                    <a:pos x="96" y="0"/>
                  </a:cxn>
                  <a:cxn ang="0">
                    <a:pos x="11" y="135"/>
                  </a:cxn>
                  <a:cxn ang="0">
                    <a:pos x="11" y="191"/>
                  </a:cxn>
                  <a:cxn ang="0">
                    <a:pos x="96" y="325"/>
                  </a:cxn>
                  <a:cxn ang="0">
                    <a:pos x="149" y="353"/>
                  </a:cxn>
                  <a:cxn ang="0">
                    <a:pos x="319" y="353"/>
                  </a:cxn>
                  <a:cxn ang="0">
                    <a:pos x="372" y="325"/>
                  </a:cxn>
                  <a:cxn ang="0">
                    <a:pos x="457" y="191"/>
                  </a:cxn>
                  <a:cxn ang="0">
                    <a:pos x="457" y="135"/>
                  </a:cxn>
                  <a:cxn ang="0">
                    <a:pos x="372" y="0"/>
                  </a:cxn>
                </a:cxnLst>
                <a:rect l="0" t="0" r="r" b="b"/>
                <a:pathLst>
                  <a:path w="468" h="353">
                    <a:moveTo>
                      <a:pt x="372" y="0"/>
                    </a:moveTo>
                    <a:cubicBezTo>
                      <a:pt x="438" y="104"/>
                      <a:pt x="438" y="104"/>
                      <a:pt x="438" y="104"/>
                    </a:cubicBezTo>
                    <a:cubicBezTo>
                      <a:pt x="379" y="123"/>
                      <a:pt x="309" y="135"/>
                      <a:pt x="234" y="135"/>
                    </a:cubicBezTo>
                    <a:cubicBezTo>
                      <a:pt x="234" y="135"/>
                      <a:pt x="234" y="135"/>
                      <a:pt x="234" y="135"/>
                    </a:cubicBezTo>
                    <a:cubicBezTo>
                      <a:pt x="234" y="135"/>
                      <a:pt x="234" y="135"/>
                      <a:pt x="234" y="135"/>
                    </a:cubicBezTo>
                    <a:cubicBezTo>
                      <a:pt x="159" y="135"/>
                      <a:pt x="89" y="123"/>
                      <a:pt x="30" y="104"/>
                    </a:cubicBezTo>
                    <a:cubicBezTo>
                      <a:pt x="30" y="104"/>
                      <a:pt x="30" y="104"/>
                      <a:pt x="30" y="10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1" y="135"/>
                      <a:pt x="11" y="135"/>
                      <a:pt x="11" y="135"/>
                    </a:cubicBezTo>
                    <a:cubicBezTo>
                      <a:pt x="0" y="152"/>
                      <a:pt x="0" y="173"/>
                      <a:pt x="11" y="191"/>
                    </a:cubicBezTo>
                    <a:cubicBezTo>
                      <a:pt x="96" y="325"/>
                      <a:pt x="96" y="325"/>
                      <a:pt x="96" y="325"/>
                    </a:cubicBezTo>
                    <a:cubicBezTo>
                      <a:pt x="107" y="343"/>
                      <a:pt x="127" y="353"/>
                      <a:pt x="149" y="353"/>
                    </a:cubicBezTo>
                    <a:cubicBezTo>
                      <a:pt x="319" y="353"/>
                      <a:pt x="319" y="353"/>
                      <a:pt x="319" y="353"/>
                    </a:cubicBezTo>
                    <a:cubicBezTo>
                      <a:pt x="341" y="353"/>
                      <a:pt x="361" y="343"/>
                      <a:pt x="372" y="325"/>
                    </a:cubicBezTo>
                    <a:cubicBezTo>
                      <a:pt x="457" y="191"/>
                      <a:pt x="457" y="191"/>
                      <a:pt x="457" y="191"/>
                    </a:cubicBezTo>
                    <a:cubicBezTo>
                      <a:pt x="468" y="173"/>
                      <a:pt x="468" y="152"/>
                      <a:pt x="457" y="135"/>
                    </a:cubicBezTo>
                    <a:cubicBezTo>
                      <a:pt x="372" y="0"/>
                      <a:pt x="372" y="0"/>
                      <a:pt x="372" y="0"/>
                    </a:cubicBezTo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1333" ker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03" name="椭圆 302"/>
            <p:cNvSpPr/>
            <p:nvPr/>
          </p:nvSpPr>
          <p:spPr bwMode="auto">
            <a:xfrm>
              <a:off x="3194568" y="1577357"/>
              <a:ext cx="2484835" cy="11870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1467" b="1" dirty="0">
                  <a:solidFill>
                    <a:schemeClr val="accent6">
                      <a:lumMod val="50000"/>
                    </a:schemeClr>
                  </a:solidFill>
                  <a:latin typeface="Arial Black" pitchFamily="34" charset="0"/>
                  <a:ea typeface="黑体" pitchFamily="49" charset="-122"/>
                  <a:cs typeface="Arial" pitchFamily="34" charset="0"/>
                </a:rPr>
                <a:t>CTD-PAH</a:t>
              </a:r>
              <a:r>
                <a:rPr lang="zh-CN" altLang="en-US" sz="1467" b="1" dirty="0">
                  <a:solidFill>
                    <a:schemeClr val="accent6">
                      <a:lumMod val="50000"/>
                    </a:schemeClr>
                  </a:solidFill>
                  <a:latin typeface="Arial Black" pitchFamily="34" charset="0"/>
                  <a:ea typeface="黑体" pitchFamily="49" charset="-122"/>
                  <a:cs typeface="Arial" pitchFamily="34" charset="0"/>
                </a:rPr>
                <a:t>的</a:t>
              </a:r>
              <a:endParaRPr lang="en-US" altLang="zh-CN" sz="1467" b="1" dirty="0">
                <a:solidFill>
                  <a:schemeClr val="accent6">
                    <a:lumMod val="50000"/>
                  </a:schemeClr>
                </a:solidFill>
                <a:latin typeface="Arial Black" pitchFamily="34" charset="0"/>
                <a:ea typeface="黑体" pitchFamily="49" charset="-122"/>
                <a:cs typeface="Arial" pitchFamily="34" charset="0"/>
              </a:endParaRPr>
            </a:p>
            <a:p>
              <a:pPr algn="ctr" eaLnBrk="1" hangingPunct="1">
                <a:defRPr/>
              </a:pPr>
              <a:r>
                <a:rPr lang="zh-CN" altLang="en-US" sz="1467" b="1" dirty="0">
                  <a:solidFill>
                    <a:schemeClr val="accent6">
                      <a:lumMod val="50000"/>
                    </a:schemeClr>
                  </a:solidFill>
                  <a:latin typeface="Arial Black" pitchFamily="34" charset="0"/>
                  <a:ea typeface="黑体" pitchFamily="49" charset="-122"/>
                  <a:cs typeface="Arial" pitchFamily="34" charset="0"/>
                </a:rPr>
                <a:t>诊治策略</a:t>
              </a:r>
            </a:p>
          </p:txBody>
        </p:sp>
        <p:grpSp>
          <p:nvGrpSpPr>
            <p:cNvPr id="304" name="组合 303"/>
            <p:cNvGrpSpPr>
              <a:grpSpLocks/>
            </p:cNvGrpSpPr>
            <p:nvPr/>
          </p:nvGrpSpPr>
          <p:grpSpPr bwMode="auto">
            <a:xfrm>
              <a:off x="1569244" y="1168004"/>
              <a:ext cx="1760935" cy="2138359"/>
              <a:chOff x="568257" y="1556792"/>
              <a:chExt cx="2347559" cy="2850943"/>
            </a:xfrm>
          </p:grpSpPr>
          <p:pic>
            <p:nvPicPr>
              <p:cNvPr id="311" name="Picture 2053" descr="tyj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257" y="1556792"/>
                <a:ext cx="2347559" cy="1919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2" name="文本框 311"/>
              <p:cNvSpPr txBox="1"/>
              <p:nvPr/>
            </p:nvSpPr>
            <p:spPr>
              <a:xfrm>
                <a:off x="568257" y="3594998"/>
                <a:ext cx="2347559" cy="81273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333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系统性红斑狼疮</a:t>
                </a:r>
                <a:endParaRPr lang="en-US" altLang="zh-CN" sz="1333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333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333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SLE</a:t>
                </a:r>
                <a:r>
                  <a:rPr lang="zh-CN" altLang="en-US" sz="1333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</p:grpSp>
        <p:grpSp>
          <p:nvGrpSpPr>
            <p:cNvPr id="305" name="组合 304"/>
            <p:cNvGrpSpPr>
              <a:grpSpLocks/>
            </p:cNvGrpSpPr>
            <p:nvPr/>
          </p:nvGrpSpPr>
          <p:grpSpPr bwMode="auto">
            <a:xfrm>
              <a:off x="5537597" y="1171575"/>
              <a:ext cx="1760934" cy="2099068"/>
              <a:chOff x="5859883" y="1561862"/>
              <a:chExt cx="2348209" cy="2799676"/>
            </a:xfrm>
          </p:grpSpPr>
          <p:pic>
            <p:nvPicPr>
              <p:cNvPr id="309" name="Picture 5" descr="9-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8144" y="1561862"/>
                <a:ext cx="2339948" cy="1916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0" name="文本框 309"/>
              <p:cNvSpPr txBox="1"/>
              <p:nvPr/>
            </p:nvSpPr>
            <p:spPr>
              <a:xfrm>
                <a:off x="5859883" y="3548477"/>
                <a:ext cx="2348209" cy="81306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333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系统性硬化症</a:t>
                </a:r>
                <a:endParaRPr lang="en-US" altLang="zh-CN" sz="1333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333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333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SSc</a:t>
                </a:r>
                <a:r>
                  <a:rPr lang="zh-CN" altLang="en-US" sz="1333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</p:grpSp>
        <p:grpSp>
          <p:nvGrpSpPr>
            <p:cNvPr id="306" name="组合 305"/>
            <p:cNvGrpSpPr>
              <a:grpSpLocks/>
            </p:cNvGrpSpPr>
            <p:nvPr/>
          </p:nvGrpSpPr>
          <p:grpSpPr bwMode="auto">
            <a:xfrm>
              <a:off x="3543301" y="3381375"/>
              <a:ext cx="3537347" cy="1276350"/>
              <a:chOff x="3199718" y="4509120"/>
              <a:chExt cx="4716927" cy="1700808"/>
            </a:xfrm>
          </p:grpSpPr>
          <p:graphicFrame>
            <p:nvGraphicFramePr>
              <p:cNvPr id="307" name="Object 2048"/>
              <p:cNvGraphicFramePr>
                <a:graphicFrameLocks noChangeAspect="1"/>
              </p:cNvGraphicFramePr>
              <p:nvPr/>
            </p:nvGraphicFramePr>
            <p:xfrm>
              <a:off x="3199718" y="4509120"/>
              <a:ext cx="2376264" cy="17008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Slide" r:id="rId7" imgW="4408889" imgH="3305639" progId="PowerPoint.Slide.8">
                      <p:embed/>
                    </p:oleObj>
                  </mc:Choice>
                  <mc:Fallback>
                    <p:oleObj name="Slide" r:id="rId7" imgW="4408889" imgH="3305639" progId="PowerPoint.Slide.8">
                      <p:embed/>
                      <p:pic>
                        <p:nvPicPr>
                          <p:cNvPr id="307" name="Object 20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 t="7486" b="6326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9718" y="4509120"/>
                            <a:ext cx="2376264" cy="17008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rgbClr val="000000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8" name="文本框 307"/>
              <p:cNvSpPr txBox="1"/>
              <p:nvPr/>
            </p:nvSpPr>
            <p:spPr>
              <a:xfrm>
                <a:off x="5568502" y="5224668"/>
                <a:ext cx="2348143" cy="81232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333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原发性干燥综合征</a:t>
                </a:r>
                <a:endParaRPr lang="en-US" altLang="zh-CN" sz="1333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333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333" dirty="0" err="1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pSS</a:t>
                </a:r>
                <a:r>
                  <a:rPr lang="zh-CN" altLang="en-US" sz="1333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</p:grpSp>
      </p:grpSp>
      <p:sp>
        <p:nvSpPr>
          <p:cNvPr id="321" name="Text Box 2"/>
          <p:cNvSpPr txBox="1">
            <a:spLocks noChangeArrowheads="1"/>
          </p:cNvSpPr>
          <p:nvPr/>
        </p:nvSpPr>
        <p:spPr bwMode="auto">
          <a:xfrm>
            <a:off x="6967979" y="6303958"/>
            <a:ext cx="3522388" cy="367005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0" bIns="360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16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CTD-PAH</a:t>
            </a:r>
            <a:r>
              <a:rPr kumimoji="1" lang="zh-CN" altLang="en-US" sz="16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的诊治：共性与差异并存</a:t>
            </a:r>
          </a:p>
        </p:txBody>
      </p:sp>
      <p:sp>
        <p:nvSpPr>
          <p:cNvPr id="79" name="标题 1">
            <a:extLst>
              <a:ext uri="{FF2B5EF4-FFF2-40B4-BE49-F238E27FC236}">
                <a16:creationId xmlns:a16="http://schemas.microsoft.com/office/drawing/2014/main" id="{A359ED25-C573-4D06-9929-6328186E4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zh-CN" altLang="en-US" dirty="0"/>
              <a:t>工作基础</a:t>
            </a:r>
          </a:p>
        </p:txBody>
      </p:sp>
    </p:spTree>
    <p:extLst>
      <p:ext uri="{BB962C8B-B14F-4D97-AF65-F5344CB8AC3E}">
        <p14:creationId xmlns:p14="http://schemas.microsoft.com/office/powerpoint/2010/main" val="26762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标题 1"/>
          <p:cNvSpPr txBox="1">
            <a:spLocks/>
          </p:cNvSpPr>
          <p:nvPr/>
        </p:nvSpPr>
        <p:spPr>
          <a:xfrm>
            <a:off x="596289" y="607043"/>
            <a:ext cx="10582937" cy="69027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sz="2667" dirty="0"/>
              <a:t>首倡</a:t>
            </a:r>
            <a:r>
              <a:rPr lang="en-US" altLang="zh-CN" sz="2400" b="0" dirty="0"/>
              <a:t>SLE-PAH</a:t>
            </a:r>
            <a:r>
              <a:rPr lang="zh-CN" altLang="en-US" sz="2400" b="0" dirty="0"/>
              <a:t>是潜在可</a:t>
            </a:r>
            <a:r>
              <a:rPr lang="zh-CN" altLang="en-US" sz="2400" dirty="0">
                <a:solidFill>
                  <a:srgbClr val="C00000"/>
                </a:solidFill>
              </a:rPr>
              <a:t>治愈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PAH</a:t>
            </a:r>
            <a:endParaRPr kumimoji="1" lang="zh-CN" altLang="en-US" sz="2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4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752" y="1391591"/>
            <a:ext cx="3793067" cy="153128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5752" y="3017148"/>
            <a:ext cx="3793067" cy="155416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7" name="Picture 3" descr="2013年3月我中心免疫专业国际多中心临床试验项目顺利通过美国FDA视察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33" y="3017149"/>
            <a:ext cx="2436736" cy="15541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8" name="Picture 4" descr="06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34" y="1389306"/>
            <a:ext cx="2418591" cy="153356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9" name="文本框 548"/>
          <p:cNvSpPr txBox="1"/>
          <p:nvPr/>
        </p:nvSpPr>
        <p:spPr>
          <a:xfrm>
            <a:off x="425753" y="4988775"/>
            <a:ext cx="5315455" cy="137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667" b="1" i="1" u="sng" dirty="0">
                <a:solidFill>
                  <a:schemeClr val="accent6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跟 跑</a:t>
            </a:r>
            <a:endParaRPr lang="en-US" altLang="zh-CN" sz="2667" b="1" i="1" u="sng" dirty="0">
              <a:solidFill>
                <a:schemeClr val="accent6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594" indent="-228594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积极参与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PAH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靶向药物的国际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国内多中心临床药物试验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+mj-ea"/>
            </a:endParaRPr>
          </a:p>
          <a:p>
            <a:pPr marL="228594" indent="-228594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最大入组数列</a:t>
            </a:r>
            <a:r>
              <a:rPr lang="zh-CN" altLang="en-US" sz="1400" b="1" dirty="0">
                <a:solidFill>
                  <a:srgbClr val="C00000"/>
                </a:solidFill>
                <a:latin typeface="+mj-ea"/>
              </a:rPr>
              <a:t>全球第二</a:t>
            </a:r>
            <a:r>
              <a:rPr lang="zh-CN" altLang="en-US" sz="1400" b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，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研究</a:t>
            </a:r>
            <a:r>
              <a:rPr lang="zh-CN" altLang="en-US" sz="1400" b="1" dirty="0">
                <a:solidFill>
                  <a:srgbClr val="C00000"/>
                </a:solidFill>
                <a:latin typeface="+mj-ea"/>
              </a:rPr>
              <a:t>通过</a:t>
            </a:r>
            <a:r>
              <a:rPr lang="en-US" altLang="zh-CN" sz="1400" b="1" dirty="0">
                <a:solidFill>
                  <a:srgbClr val="C00000"/>
                </a:solidFill>
                <a:latin typeface="+mj-ea"/>
              </a:rPr>
              <a:t>FDA</a:t>
            </a:r>
            <a:r>
              <a:rPr lang="zh-CN" altLang="en-US" sz="1400" b="1" dirty="0">
                <a:solidFill>
                  <a:srgbClr val="C00000"/>
                </a:solidFill>
                <a:latin typeface="+mj-ea"/>
              </a:rPr>
              <a:t>视察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，结果两次发表于</a:t>
            </a:r>
            <a:r>
              <a:rPr lang="en-US" altLang="zh-CN" sz="1400" b="1" dirty="0">
                <a:solidFill>
                  <a:srgbClr val="C00000"/>
                </a:solidFill>
                <a:latin typeface="+mj-ea"/>
              </a:rPr>
              <a:t>NEJM</a:t>
            </a:r>
          </a:p>
          <a:p>
            <a:endParaRPr lang="zh-CN" altLang="en-US" sz="1067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14851" y="1297318"/>
            <a:ext cx="5095116" cy="3275381"/>
            <a:chOff x="266093" y="1098247"/>
            <a:chExt cx="5568649" cy="3825718"/>
          </a:xfrm>
        </p:grpSpPr>
        <p:grpSp>
          <p:nvGrpSpPr>
            <p:cNvPr id="550" name="组合 549"/>
            <p:cNvGrpSpPr/>
            <p:nvPr/>
          </p:nvGrpSpPr>
          <p:grpSpPr>
            <a:xfrm>
              <a:off x="266094" y="2361835"/>
              <a:ext cx="5568648" cy="1649038"/>
              <a:chOff x="222552" y="2354499"/>
              <a:chExt cx="5568648" cy="1649038"/>
            </a:xfrm>
            <a:effectLst/>
          </p:grpSpPr>
          <p:pic>
            <p:nvPicPr>
              <p:cNvPr id="551" name="图片 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552" y="2354499"/>
                <a:ext cx="5568648" cy="8382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2" name="图片 55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552" y="3192699"/>
                <a:ext cx="5568648" cy="810838"/>
              </a:xfrm>
              <a:prstGeom prst="rect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  <a:effectLst/>
            </p:spPr>
          </p:pic>
        </p:grpSp>
        <p:pic>
          <p:nvPicPr>
            <p:cNvPr id="553" name="图片 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9" b="55586"/>
            <a:stretch/>
          </p:blipFill>
          <p:spPr bwMode="auto">
            <a:xfrm>
              <a:off x="266094" y="4053715"/>
              <a:ext cx="2374900" cy="8702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5" name="图片 554"/>
            <p:cNvPicPr>
              <a:picLocks noChangeAspect="1"/>
            </p:cNvPicPr>
            <p:nvPr/>
          </p:nvPicPr>
          <p:blipFill rotWithShape="1">
            <a:blip r:embed="rId10"/>
            <a:srcRect l="16828" t="14674" r="13315" b="36414"/>
            <a:stretch/>
          </p:blipFill>
          <p:spPr>
            <a:xfrm>
              <a:off x="266093" y="1098247"/>
              <a:ext cx="4043469" cy="1263587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56" name="文本框 555"/>
          <p:cNvSpPr txBox="1"/>
          <p:nvPr/>
        </p:nvSpPr>
        <p:spPr>
          <a:xfrm>
            <a:off x="6695925" y="4988775"/>
            <a:ext cx="3052132" cy="1564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667" b="1" i="1" u="sng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领 跑</a:t>
            </a:r>
            <a:endParaRPr lang="en-US" altLang="zh-CN" sz="2667" b="1" i="1" u="sng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-38099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1" i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SLE-PAH</a:t>
            </a:r>
            <a:r>
              <a:rPr lang="zh-CN" altLang="en-US" sz="1400" b="1" i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是</a:t>
            </a:r>
            <a:r>
              <a:rPr lang="zh-CN" altLang="en-US" sz="1400" b="1" i="1" dirty="0">
                <a:solidFill>
                  <a:srgbClr val="C00000"/>
                </a:solidFill>
                <a:latin typeface="+mj-ea"/>
              </a:rPr>
              <a:t>潜在可治愈</a:t>
            </a:r>
            <a:r>
              <a:rPr lang="zh-CN" altLang="en-US" sz="1400" b="1" i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的</a:t>
            </a:r>
            <a:r>
              <a:rPr lang="en-US" altLang="zh-CN" sz="1400" b="1" i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PAH</a:t>
            </a:r>
          </a:p>
          <a:p>
            <a:pPr marL="355591" indent="-35559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1" i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SLE-PAH</a:t>
            </a:r>
            <a:r>
              <a:rPr lang="zh-CN" altLang="en-US" sz="1400" b="1" i="1" dirty="0">
                <a:solidFill>
                  <a:schemeClr val="accent6">
                    <a:lumMod val="50000"/>
                  </a:schemeClr>
                </a:solidFill>
                <a:latin typeface="+mj-ea"/>
              </a:rPr>
              <a:t>的临床分型与预后：</a:t>
            </a:r>
            <a:endParaRPr lang="en-US" altLang="zh-CN" sz="1400" b="1" i="1" dirty="0">
              <a:solidFill>
                <a:schemeClr val="accent6">
                  <a:lumMod val="50000"/>
                </a:schemeClr>
              </a:solidFill>
              <a:latin typeface="+mj-ea"/>
            </a:endParaRPr>
          </a:p>
          <a:p>
            <a:pPr lvl="1">
              <a:spcBef>
                <a:spcPct val="50000"/>
              </a:spcBef>
              <a:defRPr/>
            </a:pPr>
            <a:r>
              <a:rPr lang="zh-CN" altLang="en-US" sz="1400" b="1" i="1" dirty="0">
                <a:solidFill>
                  <a:srgbClr val="C00000"/>
                </a:solidFill>
                <a:latin typeface="+mj-ea"/>
              </a:rPr>
              <a:t>血管炎型  优于 血管病型</a:t>
            </a:r>
            <a:endParaRPr lang="en-US" altLang="zh-CN" sz="1400" b="1" i="1" dirty="0">
              <a:solidFill>
                <a:srgbClr val="C00000"/>
              </a:solidFill>
              <a:latin typeface="+mj-ea"/>
            </a:endParaRPr>
          </a:p>
          <a:p>
            <a:pPr marL="355591" indent="-35559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zh-CN" altLang="en-US" sz="1067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7" name="矩形 556"/>
          <p:cNvSpPr/>
          <p:nvPr/>
        </p:nvSpPr>
        <p:spPr>
          <a:xfrm>
            <a:off x="9369478" y="3882768"/>
            <a:ext cx="2490007" cy="122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1333" i="1" u="sng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欧洲呼吸病学杂志（</a:t>
            </a:r>
            <a:r>
              <a:rPr lang="en-US" altLang="zh-CN" sz="1333" i="1" u="sng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IF 12.2</a:t>
            </a:r>
            <a:r>
              <a:rPr lang="zh-CN" altLang="en-US" sz="1333" i="1" u="sng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）</a:t>
            </a:r>
            <a:endParaRPr lang="en-US" altLang="zh-CN" sz="1333" i="1" u="sng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  <a:p>
            <a:pPr marL="228594" indent="-228594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2018</a:t>
            </a:r>
            <a:r>
              <a:rPr lang="zh-CN" altLang="en-US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11</a:t>
            </a:r>
            <a:r>
              <a:rPr lang="zh-CN" altLang="en-US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月</a:t>
            </a:r>
            <a:r>
              <a:rPr lang="en-US" altLang="zh-CN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12</a:t>
            </a:r>
            <a:r>
              <a:rPr lang="zh-CN" altLang="en-US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日接受</a:t>
            </a:r>
            <a:endParaRPr lang="en-US" altLang="zh-CN" sz="1333" i="1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1333" i="1" u="sng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风湿病学年鉴（</a:t>
            </a:r>
            <a:r>
              <a:rPr lang="en-US" altLang="zh-CN" sz="1333" i="1" u="sng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IF 12.4</a:t>
            </a:r>
            <a:r>
              <a:rPr lang="zh-CN" altLang="en-US" sz="1333" i="1" u="sng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）</a:t>
            </a:r>
            <a:endParaRPr lang="en-US" altLang="zh-CN" sz="1333" i="1" u="sng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  <a:p>
            <a:pPr marL="228594" indent="-228594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2018</a:t>
            </a:r>
            <a:r>
              <a:rPr lang="zh-CN" altLang="en-US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11</a:t>
            </a:r>
            <a:r>
              <a:rPr lang="zh-CN" altLang="en-US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月</a:t>
            </a:r>
            <a:r>
              <a:rPr lang="en-US" altLang="zh-CN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14</a:t>
            </a:r>
            <a:r>
              <a:rPr lang="zh-CN" altLang="en-US" sz="1333" i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日在线发表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0F4BB059-80CD-4178-A116-CF215AC1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zh-CN" altLang="en-US" dirty="0"/>
              <a:t>工作基础</a:t>
            </a:r>
          </a:p>
        </p:txBody>
      </p:sp>
    </p:spTree>
    <p:extLst>
      <p:ext uri="{BB962C8B-B14F-4D97-AF65-F5344CB8AC3E}">
        <p14:creationId xmlns:p14="http://schemas.microsoft.com/office/powerpoint/2010/main" val="182824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" grpId="0"/>
      <p:bldP spid="5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CD7C74-5137-C34A-BA2D-FFEECA72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048"/>
            <a:ext cx="7364027" cy="3302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A3E1C3-6853-6D47-A1BA-F991BDA0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15" y="2775843"/>
            <a:ext cx="6945086" cy="408215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3712395-7D67-458A-A528-DDD90BB5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zh-CN" altLang="en-US" dirty="0"/>
              <a:t>工作基础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001E36-668F-4609-8D47-821194730291}"/>
              </a:ext>
            </a:extLst>
          </p:cNvPr>
          <p:cNvSpPr txBox="1"/>
          <p:nvPr/>
        </p:nvSpPr>
        <p:spPr>
          <a:xfrm>
            <a:off x="692726" y="690275"/>
            <a:ext cx="780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治疗策略研究：免疫抑制联合治疗与靶向药物减停策略</a:t>
            </a:r>
            <a:endParaRPr 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168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1E12208-81C2-7E47-9275-94EF0F66DA1D}"/>
              </a:ext>
            </a:extLst>
          </p:cNvPr>
          <p:cNvSpPr/>
          <p:nvPr/>
        </p:nvSpPr>
        <p:spPr>
          <a:xfrm>
            <a:off x="4113269" y="1558054"/>
            <a:ext cx="3878295" cy="31810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67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参与制订中国</a:t>
            </a:r>
            <a:r>
              <a:rPr lang="en-US" altLang="zh-CN" sz="1467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PAH</a:t>
            </a:r>
            <a:r>
              <a:rPr lang="zh-CN" altLang="en-US" sz="1467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诊治指南</a:t>
            </a:r>
            <a:endParaRPr lang="en-US" altLang="zh-CN" sz="1467" b="1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E846EE-DEFD-5846-97A3-0F87F5F4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43" t="5833" r="25795" b="14026"/>
          <a:stretch/>
        </p:blipFill>
        <p:spPr>
          <a:xfrm>
            <a:off x="4194746" y="2295641"/>
            <a:ext cx="3715337" cy="4037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C38AC44-10AC-AA46-BC9C-5C2327BDA936}"/>
              </a:ext>
            </a:extLst>
          </p:cNvPr>
          <p:cNvGrpSpPr/>
          <p:nvPr/>
        </p:nvGrpSpPr>
        <p:grpSpPr>
          <a:xfrm>
            <a:off x="507784" y="2301152"/>
            <a:ext cx="3485725" cy="4037585"/>
            <a:chOff x="2878725" y="3083639"/>
            <a:chExt cx="6347946" cy="362307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AE386E24-8143-9848-9A42-2E4AF06DF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hidden">
            <a:xfrm>
              <a:off x="2878725" y="3083639"/>
              <a:ext cx="6347945" cy="63696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BC6706BE-1AB5-934C-A1EE-B2CE51AD3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hidden">
            <a:xfrm>
              <a:off x="2902150" y="3727508"/>
              <a:ext cx="6324521" cy="297920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66F0669B-5C4E-8443-BB71-0756085D56A8}"/>
              </a:ext>
            </a:extLst>
          </p:cNvPr>
          <p:cNvSpPr/>
          <p:nvPr/>
        </p:nvSpPr>
        <p:spPr>
          <a:xfrm>
            <a:off x="465835" y="1558054"/>
            <a:ext cx="3569624" cy="31810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67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主持制订中国自己的</a:t>
            </a:r>
            <a:r>
              <a:rPr lang="en-US" altLang="zh-CN" sz="1467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SLE-PAH</a:t>
            </a:r>
            <a:r>
              <a:rPr lang="zh-CN" altLang="en-US" sz="1467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诊治共识 ！</a:t>
            </a:r>
            <a:endParaRPr lang="en-US" altLang="zh-CN" sz="1467" b="1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68C62E-676C-E447-B3A3-3BD8BF6DC2FA}"/>
              </a:ext>
            </a:extLst>
          </p:cNvPr>
          <p:cNvSpPr/>
          <p:nvPr/>
        </p:nvSpPr>
        <p:spPr>
          <a:xfrm>
            <a:off x="7991563" y="1564112"/>
            <a:ext cx="3878295" cy="31810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67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为中国</a:t>
            </a:r>
            <a:r>
              <a:rPr lang="en-US" altLang="zh-CN" sz="1467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PAH</a:t>
            </a:r>
            <a:r>
              <a:rPr lang="zh-CN" altLang="en-US" sz="1467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诊治指南贡献数据</a:t>
            </a:r>
            <a:endParaRPr lang="en-US" altLang="zh-CN" sz="1467" b="1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D89AFC66-3395-2B43-B1EB-BE26BCD7F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866" y="2295641"/>
            <a:ext cx="2872662" cy="4037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D1AEB688-29D7-4B00-8A5A-2A1EE9AE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zh-CN" altLang="en-US" dirty="0"/>
              <a:t>工作基础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DCD537-E5E4-4173-B1B6-CCD958CCAD1F}"/>
              </a:ext>
            </a:extLst>
          </p:cNvPr>
          <p:cNvSpPr txBox="1"/>
          <p:nvPr/>
        </p:nvSpPr>
        <p:spPr>
          <a:xfrm>
            <a:off x="692726" y="690275"/>
            <a:ext cx="780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临床成果转化：制订诊治指南</a:t>
            </a:r>
            <a:endParaRPr 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8422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A73334-0C4B-574D-85CB-596D20B22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57" y="1280161"/>
            <a:ext cx="10843864" cy="5092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The diagnosis and treatment of CTD-associated PAH remains empirical and the molecular basis elusive. 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To explore the transcriptome signature of CTD-associated PAH. </a:t>
            </a:r>
          </a:p>
          <a:p>
            <a:pPr>
              <a:lnSpc>
                <a:spcPct val="150000"/>
              </a:lnSpc>
            </a:pPr>
            <a:r>
              <a:rPr lang="en" altLang="zh-CN" dirty="0"/>
              <a:t>To understand the systemic nature of the disease and investigate novel targets of therapy and biomarkers for diagnosis/ monitoring.</a:t>
            </a:r>
          </a:p>
        </p:txBody>
      </p:sp>
      <p:pic>
        <p:nvPicPr>
          <p:cNvPr id="4" name="Picture 2" descr="C:\Users\Administrator\Desktop\20151101-全例以赴\F1.large.jpg">
            <a:extLst>
              <a:ext uri="{FF2B5EF4-FFF2-40B4-BE49-F238E27FC236}">
                <a16:creationId xmlns:a16="http://schemas.microsoft.com/office/drawing/2014/main" id="{605C1F7C-9091-1E45-937E-0759E3862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885" y="4505833"/>
            <a:ext cx="4581898" cy="2055070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03BD584-0F67-0C43-8398-54B2675C0F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21018"/>
              </p:ext>
            </p:extLst>
          </p:nvPr>
        </p:nvGraphicFramePr>
        <p:xfrm>
          <a:off x="5313056" y="4980709"/>
          <a:ext cx="6775338" cy="101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BE03124B-6383-4634-970A-0BAB70B4EC32}"/>
              </a:ext>
            </a:extLst>
          </p:cNvPr>
          <p:cNvSpPr txBox="1">
            <a:spLocks/>
          </p:cNvSpPr>
          <p:nvPr/>
        </p:nvSpPr>
        <p:spPr>
          <a:xfrm>
            <a:off x="636202" y="521694"/>
            <a:ext cx="7615673" cy="690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z="3200" dirty="0"/>
              <a:t>面临的科学问题</a:t>
            </a:r>
          </a:p>
        </p:txBody>
      </p:sp>
    </p:spTree>
    <p:extLst>
      <p:ext uri="{BB962C8B-B14F-4D97-AF65-F5344CB8AC3E}">
        <p14:creationId xmlns:p14="http://schemas.microsoft.com/office/powerpoint/2010/main" val="2634194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03217-B304-A346-8518-ECB1B60A6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E7B029-73C7-7842-8600-4FD8D20D64A0}"/>
              </a:ext>
            </a:extLst>
          </p:cNvPr>
          <p:cNvSpPr txBox="1"/>
          <p:nvPr/>
        </p:nvSpPr>
        <p:spPr>
          <a:xfrm>
            <a:off x="2060506" y="1097731"/>
            <a:ext cx="10761785" cy="1460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0000"/>
              </a:lnSpc>
              <a:spcBef>
                <a:spcPts val="1000"/>
              </a:spcBef>
              <a:buClr>
                <a:srgbClr val="70AD47"/>
              </a:buClr>
            </a:pPr>
            <a:r>
              <a:rPr lang="zh-CN" altLang="en-US" sz="20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单点关联分析：发现</a:t>
            </a:r>
            <a:r>
              <a:rPr lang="en-US" altLang="zh-CN" sz="2000" b="1" dirty="0">
                <a:solidFill>
                  <a:srgbClr val="70AD4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STK11</a:t>
            </a:r>
            <a:r>
              <a:rPr lang="zh-CN" altLang="en-US" sz="20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基因；</a:t>
            </a:r>
            <a:r>
              <a:rPr lang="en-US" altLang="zh-CN" sz="20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Gene-based</a:t>
            </a:r>
            <a:r>
              <a:rPr lang="zh-CN" altLang="en-US" sz="20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关联分析：发现</a:t>
            </a:r>
            <a:r>
              <a:rPr lang="en-US" altLang="zh-CN" sz="20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20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</a:t>
            </a:r>
            <a:r>
              <a:rPr lang="zh-CN" altLang="en-US" sz="2000" b="1" dirty="0">
                <a:solidFill>
                  <a:srgbClr val="70AD4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可疑易感基因</a:t>
            </a:r>
            <a:endParaRPr lang="en-US" altLang="zh-CN" sz="2000" b="1" dirty="0">
              <a:solidFill>
                <a:srgbClr val="70AD47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lnSpc>
                <a:spcPct val="140000"/>
              </a:lnSpc>
              <a:spcBef>
                <a:spcPts val="1000"/>
              </a:spcBef>
              <a:buClr>
                <a:srgbClr val="70AD47"/>
              </a:buClr>
            </a:pPr>
            <a:endParaRPr lang="en-US" altLang="zh-CN" sz="2400" b="1" dirty="0">
              <a:solidFill>
                <a:srgbClr val="70AD47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F982357-0A50-494A-9369-46EB2212D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899831"/>
              </p:ext>
            </p:extLst>
          </p:nvPr>
        </p:nvGraphicFramePr>
        <p:xfrm>
          <a:off x="316114" y="1628228"/>
          <a:ext cx="11463509" cy="493393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56600">
                  <a:extLst>
                    <a:ext uri="{9D8B030D-6E8A-4147-A177-3AD203B41FA5}">
                      <a16:colId xmlns:a16="http://schemas.microsoft.com/office/drawing/2014/main" val="2334445282"/>
                    </a:ext>
                  </a:extLst>
                </a:gridCol>
                <a:gridCol w="596607">
                  <a:extLst>
                    <a:ext uri="{9D8B030D-6E8A-4147-A177-3AD203B41FA5}">
                      <a16:colId xmlns:a16="http://schemas.microsoft.com/office/drawing/2014/main" val="3741388790"/>
                    </a:ext>
                  </a:extLst>
                </a:gridCol>
                <a:gridCol w="889985">
                  <a:extLst>
                    <a:ext uri="{9D8B030D-6E8A-4147-A177-3AD203B41FA5}">
                      <a16:colId xmlns:a16="http://schemas.microsoft.com/office/drawing/2014/main" val="643286249"/>
                    </a:ext>
                  </a:extLst>
                </a:gridCol>
                <a:gridCol w="840441">
                  <a:extLst>
                    <a:ext uri="{9D8B030D-6E8A-4147-A177-3AD203B41FA5}">
                      <a16:colId xmlns:a16="http://schemas.microsoft.com/office/drawing/2014/main" val="4224083911"/>
                    </a:ext>
                  </a:extLst>
                </a:gridCol>
                <a:gridCol w="726142">
                  <a:extLst>
                    <a:ext uri="{9D8B030D-6E8A-4147-A177-3AD203B41FA5}">
                      <a16:colId xmlns:a16="http://schemas.microsoft.com/office/drawing/2014/main" val="1850295573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114968701"/>
                    </a:ext>
                  </a:extLst>
                </a:gridCol>
                <a:gridCol w="692523">
                  <a:extLst>
                    <a:ext uri="{9D8B030D-6E8A-4147-A177-3AD203B41FA5}">
                      <a16:colId xmlns:a16="http://schemas.microsoft.com/office/drawing/2014/main" val="2350590567"/>
                    </a:ext>
                  </a:extLst>
                </a:gridCol>
                <a:gridCol w="1438835">
                  <a:extLst>
                    <a:ext uri="{9D8B030D-6E8A-4147-A177-3AD203B41FA5}">
                      <a16:colId xmlns:a16="http://schemas.microsoft.com/office/drawing/2014/main" val="2526592737"/>
                    </a:ext>
                  </a:extLst>
                </a:gridCol>
                <a:gridCol w="888748">
                  <a:extLst>
                    <a:ext uri="{9D8B030D-6E8A-4147-A177-3AD203B41FA5}">
                      <a16:colId xmlns:a16="http://schemas.microsoft.com/office/drawing/2014/main" val="2960474500"/>
                    </a:ext>
                  </a:extLst>
                </a:gridCol>
                <a:gridCol w="800710">
                  <a:extLst>
                    <a:ext uri="{9D8B030D-6E8A-4147-A177-3AD203B41FA5}">
                      <a16:colId xmlns:a16="http://schemas.microsoft.com/office/drawing/2014/main" val="1664239794"/>
                    </a:ext>
                  </a:extLst>
                </a:gridCol>
                <a:gridCol w="879211">
                  <a:extLst>
                    <a:ext uri="{9D8B030D-6E8A-4147-A177-3AD203B41FA5}">
                      <a16:colId xmlns:a16="http://schemas.microsoft.com/office/drawing/2014/main" val="1265490102"/>
                    </a:ext>
                  </a:extLst>
                </a:gridCol>
                <a:gridCol w="779648">
                  <a:extLst>
                    <a:ext uri="{9D8B030D-6E8A-4147-A177-3AD203B41FA5}">
                      <a16:colId xmlns:a16="http://schemas.microsoft.com/office/drawing/2014/main" val="1889439477"/>
                    </a:ext>
                  </a:extLst>
                </a:gridCol>
              </a:tblGrid>
              <a:tr h="99606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Group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 err="1">
                          <a:effectLst/>
                        </a:rPr>
                        <a:t>Chr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Gene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Num</a:t>
                      </a:r>
                      <a:r>
                        <a:rPr lang="en-US" altLang="zh-CN" sz="1400" b="1" u="none" strike="noStrike" dirty="0">
                          <a:effectLst/>
                        </a:rPr>
                        <a:t>ber</a:t>
                      </a:r>
                    </a:p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all</a:t>
                      </a:r>
                    </a:p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var</a:t>
                      </a:r>
                      <a:r>
                        <a:rPr lang="en-US" altLang="zh-CN" sz="1400" b="1" u="none" strike="noStrike" dirty="0">
                          <a:effectLst/>
                        </a:rPr>
                        <a:t>iant</a:t>
                      </a:r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Num</a:t>
                      </a:r>
                      <a:r>
                        <a:rPr lang="en-US" altLang="zh-CN" sz="1400" b="1" u="none" strike="noStrike" dirty="0">
                          <a:effectLst/>
                        </a:rPr>
                        <a:t>ber</a:t>
                      </a:r>
                      <a:endParaRPr lang="en-US" sz="1400" b="1" u="none" strike="noStrike" dirty="0">
                        <a:effectLst/>
                      </a:endParaRPr>
                    </a:p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single</a:t>
                      </a:r>
                    </a:p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var</a:t>
                      </a:r>
                      <a:r>
                        <a:rPr lang="en-US" altLang="zh-CN" sz="1400" b="1" u="none" strike="noStrike" dirty="0">
                          <a:effectLst/>
                        </a:rPr>
                        <a:t>iant</a:t>
                      </a:r>
                      <a:r>
                        <a:rPr lang="en-US" sz="1400" b="1" u="none" strike="noStrike" dirty="0">
                          <a:effectLst/>
                        </a:rPr>
                        <a:t>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 err="1">
                          <a:effectLst/>
                        </a:rPr>
                        <a:t>AdjustedP</a:t>
                      </a:r>
                      <a:r>
                        <a:rPr lang="en-US" sz="1400" b="1" u="none" strike="noStrike" dirty="0">
                          <a:effectLst/>
                        </a:rPr>
                        <a:t> value</a:t>
                      </a:r>
                    </a:p>
                    <a:p>
                      <a:pPr algn="l" fontAlgn="t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Fisher</a:t>
                      </a:r>
                    </a:p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P 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OR [L95, U95]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#</a:t>
                      </a:r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Case</a:t>
                      </a:r>
                    </a:p>
                    <a:p>
                      <a:pPr algn="l" fontAlgn="t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with</a:t>
                      </a:r>
                    </a:p>
                    <a:p>
                      <a:pPr algn="l" fontAlgn="t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varia</a:t>
                      </a:r>
                      <a:r>
                        <a:rPr lang="en-US" altLang="zh-CN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n</a:t>
                      </a:r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#Case</a:t>
                      </a:r>
                    </a:p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without</a:t>
                      </a:r>
                    </a:p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variant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#</a:t>
                      </a:r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Control</a:t>
                      </a:r>
                    </a:p>
                    <a:p>
                      <a:pPr algn="l" fontAlgn="t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with</a:t>
                      </a:r>
                    </a:p>
                    <a:p>
                      <a:pPr algn="l" fontAlgn="t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variant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</a:rPr>
                        <a:t>#</a:t>
                      </a:r>
                      <a:r>
                        <a:rPr lang="en-US" sz="1400" b="1" u="none" strike="noStrike" dirty="0" err="1">
                          <a:effectLst/>
                        </a:rPr>
                        <a:t>Controlwithout_variant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000996"/>
                  </a:ext>
                </a:extLst>
              </a:tr>
              <a:tr h="2000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1.non-synonymous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chr11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VPS11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1.22E-03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2.37E-05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2.93 [1.76, 4.80]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 dirty="0">
                          <a:effectLst/>
                        </a:rPr>
                        <a:t>29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120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71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863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56427658"/>
                  </a:ext>
                </a:extLst>
              </a:tr>
              <a:tr h="2000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1.non-synonymous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chr19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KIR3DL3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18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1.22E-02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2.12E-04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3.75 [1.81, 7.53]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134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27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907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extLst>
                  <a:ext uri="{0D108BD9-81ED-4DB2-BD59-A6C34878D82A}">
                    <a16:rowId xmlns:a16="http://schemas.microsoft.com/office/drawing/2014/main" val="2582141560"/>
                  </a:ext>
                </a:extLst>
              </a:tr>
              <a:tr h="36697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1.non-synonymous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chr10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DPYSL4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2.65E-02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2.48E-04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32.21 [3.57, 1519.90]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144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933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extLst>
                  <a:ext uri="{0D108BD9-81ED-4DB2-BD59-A6C34878D82A}">
                    <a16:rowId xmlns:a16="http://schemas.microsoft.com/office/drawing/2014/main" val="894749556"/>
                  </a:ext>
                </a:extLst>
              </a:tr>
              <a:tr h="36697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1.non-synonymous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chr12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TMEM132D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9.83E-01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3.46E-04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</a:rPr>
                        <a:t>inf [4.19, inf]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>
                          <a:effectLst/>
                        </a:rPr>
                        <a:t>145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b="1" u="none" strike="noStrike" dirty="0">
                          <a:effectLst/>
                        </a:rPr>
                        <a:t>0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200" u="none" strike="noStrike" dirty="0">
                          <a:effectLst/>
                        </a:rPr>
                        <a:t>934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/>
                </a:tc>
                <a:extLst>
                  <a:ext uri="{0D108BD9-81ED-4DB2-BD59-A6C34878D82A}">
                    <a16:rowId xmlns:a16="http://schemas.microsoft.com/office/drawing/2014/main" val="1884023727"/>
                  </a:ext>
                </a:extLst>
              </a:tr>
              <a:tr h="366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2.deleterious_polyphen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chr10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DPYSL4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2.65E-02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2.48E-04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32.21 [3.57, 1519.90]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144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933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extLst>
                  <a:ext uri="{0D108BD9-81ED-4DB2-BD59-A6C34878D82A}">
                    <a16:rowId xmlns:a16="http://schemas.microsoft.com/office/drawing/2014/main" val="2559665023"/>
                  </a:ext>
                </a:extLst>
              </a:tr>
              <a:tr h="366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2.deleterious_polyphen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chr7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DMTF1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9.80E-01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C00000"/>
                          </a:solidFill>
                          <a:effectLst/>
                        </a:rPr>
                        <a:t>3.46E-04</a:t>
                      </a:r>
                      <a:endParaRPr lang="en-US" sz="1200" b="0" i="0" u="none" strike="noStrike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inf [4.19, inf]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solidFill>
                            <a:srgbClr val="C00000"/>
                          </a:solidFill>
                          <a:effectLst/>
                        </a:rPr>
                        <a:t>145</a:t>
                      </a:r>
                      <a:endParaRPr lang="en-US" altLang="zh-CN" sz="1200" b="0" i="0" u="none" strike="noStrike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endParaRPr lang="en-US" altLang="zh-CN" sz="12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934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extLst>
                  <a:ext uri="{0D108BD9-81ED-4DB2-BD59-A6C34878D82A}">
                    <a16:rowId xmlns:a16="http://schemas.microsoft.com/office/drawing/2014/main" val="959544544"/>
                  </a:ext>
                </a:extLst>
              </a:tr>
              <a:tr h="366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3.deleterious_broad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chr10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DPYSL4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2.65E-02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2.48E-04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32.21 [3.57, 1519.90]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144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933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extLst>
                  <a:ext uri="{0D108BD9-81ED-4DB2-BD59-A6C34878D82A}">
                    <a16:rowId xmlns:a16="http://schemas.microsoft.com/office/drawing/2014/main" val="1032329768"/>
                  </a:ext>
                </a:extLst>
              </a:tr>
              <a:tr h="2000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3.deleterious_broad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chr19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KIR3DL3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1.86E-02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4.46E-04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3.62 [1.70, 7.39]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14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135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26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908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extLst>
                  <a:ext uri="{0D108BD9-81ED-4DB2-BD59-A6C34878D82A}">
                    <a16:rowId xmlns:a16="http://schemas.microsoft.com/office/drawing/2014/main" val="1656512487"/>
                  </a:ext>
                </a:extLst>
              </a:tr>
              <a:tr h="3669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4.deleterious_strict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chr10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DPYSL4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2.65E-02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2.48E-04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32.21 [3.57, 1519.90]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144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933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extLst>
                  <a:ext uri="{0D108BD9-81ED-4DB2-BD59-A6C34878D82A}">
                    <a16:rowId xmlns:a16="http://schemas.microsoft.com/office/drawing/2014/main" val="1996415799"/>
                  </a:ext>
                </a:extLst>
              </a:tr>
              <a:tr h="2000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4.deleterious_strict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C00000"/>
                          </a:solidFill>
                          <a:effectLst/>
                        </a:rPr>
                        <a:t>chr2</a:t>
                      </a:r>
                      <a:endParaRPr lang="en-US" sz="1200" b="0" i="0" u="none" strike="noStrike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ALMS1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solidFill>
                            <a:srgbClr val="C00000"/>
                          </a:solidFill>
                          <a:effectLst/>
                        </a:rPr>
                        <a:t>9.83E-01</a:t>
                      </a:r>
                      <a:endParaRPr lang="en-US" sz="1200" b="0" i="0" u="none" strike="noStrike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3.46E-04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inf [4.19, inf]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solidFill>
                            <a:srgbClr val="C00000"/>
                          </a:solidFill>
                          <a:effectLst/>
                        </a:rPr>
                        <a:t>145</a:t>
                      </a:r>
                      <a:endParaRPr lang="en-US" altLang="zh-CN" sz="1200" b="0" i="0" u="none" strike="noStrike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endParaRPr lang="en-US" altLang="zh-CN" sz="12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solidFill>
                            <a:srgbClr val="C00000"/>
                          </a:solidFill>
                          <a:effectLst/>
                        </a:rPr>
                        <a:t>934</a:t>
                      </a:r>
                      <a:endParaRPr lang="en-US" altLang="zh-CN" sz="1200" b="0" i="0" u="none" strike="noStrike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extLst>
                  <a:ext uri="{0D108BD9-81ED-4DB2-BD59-A6C34878D82A}">
                    <a16:rowId xmlns:a16="http://schemas.microsoft.com/office/drawing/2014/main" val="929303242"/>
                  </a:ext>
                </a:extLst>
              </a:tr>
              <a:tr h="2000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4.deleterious_strict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chr1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TRAF5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9.82E-01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3.46E-04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inf [4.19, inf]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145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endParaRPr lang="en-US" altLang="zh-CN" sz="12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934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extLst>
                  <a:ext uri="{0D108BD9-81ED-4DB2-BD59-A6C34878D82A}">
                    <a16:rowId xmlns:a16="http://schemas.microsoft.com/office/drawing/2014/main" val="927863231"/>
                  </a:ext>
                </a:extLst>
              </a:tr>
              <a:tr h="36697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7</a:t>
                      </a:r>
                      <a:r>
                        <a:rPr lang="en-US" sz="1200" u="none" strike="noStrike" dirty="0">
                          <a:effectLst/>
                        </a:rPr>
                        <a:t>.non-indel_strict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chr10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DPYSL4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2.65E-02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2.48E-04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32.21 [3.57, 1519.90]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144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933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72" marR="5972" marT="5972" marB="0" anchor="ctr"/>
                </a:tc>
                <a:extLst>
                  <a:ext uri="{0D108BD9-81ED-4DB2-BD59-A6C34878D82A}">
                    <a16:rowId xmlns:a16="http://schemas.microsoft.com/office/drawing/2014/main" val="1397394365"/>
                  </a:ext>
                </a:extLst>
              </a:tr>
              <a:tr h="1843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.non-indel_broad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chr10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DPYSL4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2.65E-02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2.48E-04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32.21 [3.57, 1519.90]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144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933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401654657"/>
                  </a:ext>
                </a:extLst>
              </a:tr>
              <a:tr h="1843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.non-indel_broad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chr19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KIR3DL3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1.86E-02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4.46E-04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3.62 [1.70, 7.39]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135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908</a:t>
                      </a:r>
                    </a:p>
                  </a:txBody>
                  <a:tcPr marL="6350" marR="6350" marT="635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672689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0744BAAA-7273-47F2-8D74-3E7EB7AA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zh-CN" altLang="en-US" dirty="0"/>
              <a:t>工作基础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EFB63C-C577-48ED-A527-BD04709352BE}"/>
              </a:ext>
            </a:extLst>
          </p:cNvPr>
          <p:cNvSpPr txBox="1"/>
          <p:nvPr/>
        </p:nvSpPr>
        <p:spPr>
          <a:xfrm>
            <a:off x="692726" y="690275"/>
            <a:ext cx="780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尝试发病机制探索研究：易感基因层面</a:t>
            </a:r>
            <a:endParaRPr 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58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566AB-4A6A-E249-A67E-63A10A1C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4" name="矩形: 圆角 10">
            <a:extLst>
              <a:ext uri="{FF2B5EF4-FFF2-40B4-BE49-F238E27FC236}">
                <a16:creationId xmlns:a16="http://schemas.microsoft.com/office/drawing/2014/main" id="{A0449BF9-7B4E-FD4A-8ED1-93095E3DA07A}"/>
              </a:ext>
            </a:extLst>
          </p:cNvPr>
          <p:cNvSpPr/>
          <p:nvPr/>
        </p:nvSpPr>
        <p:spPr>
          <a:xfrm>
            <a:off x="2877951" y="1135498"/>
            <a:ext cx="1421203" cy="4613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CAF0CE-0715-FE48-919C-1A33611C2E22}"/>
              </a:ext>
            </a:extLst>
          </p:cNvPr>
          <p:cNvSpPr txBox="1"/>
          <p:nvPr/>
        </p:nvSpPr>
        <p:spPr>
          <a:xfrm>
            <a:off x="3105644" y="1202518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TRAF5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11">
            <a:extLst>
              <a:ext uri="{FF2B5EF4-FFF2-40B4-BE49-F238E27FC236}">
                <a16:creationId xmlns:a16="http://schemas.microsoft.com/office/drawing/2014/main" id="{02FA2DEA-D92C-564D-ABCD-80D1B679C411}"/>
              </a:ext>
            </a:extLst>
          </p:cNvPr>
          <p:cNvCxnSpPr>
            <a:cxnSpLocks/>
          </p:cNvCxnSpPr>
          <p:nvPr/>
        </p:nvCxnSpPr>
        <p:spPr>
          <a:xfrm flipH="1">
            <a:off x="1234552" y="1616748"/>
            <a:ext cx="1906856" cy="1748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: 圆角 12">
            <a:extLst>
              <a:ext uri="{FF2B5EF4-FFF2-40B4-BE49-F238E27FC236}">
                <a16:creationId xmlns:a16="http://schemas.microsoft.com/office/drawing/2014/main" id="{15C50439-FC05-8C41-876E-360ED34AD602}"/>
              </a:ext>
            </a:extLst>
          </p:cNvPr>
          <p:cNvSpPr/>
          <p:nvPr/>
        </p:nvSpPr>
        <p:spPr>
          <a:xfrm>
            <a:off x="3314699" y="3376869"/>
            <a:ext cx="1825113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2B5CC3-1DAB-0C44-9C72-8BA95FC42E47}"/>
              </a:ext>
            </a:extLst>
          </p:cNvPr>
          <p:cNvSpPr txBox="1"/>
          <p:nvPr/>
        </p:nvSpPr>
        <p:spPr>
          <a:xfrm>
            <a:off x="3266383" y="3431115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NF-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κB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信号通路</a:t>
            </a:r>
          </a:p>
        </p:txBody>
      </p:sp>
      <p:cxnSp>
        <p:nvCxnSpPr>
          <p:cNvPr id="9" name="直接箭头连接符 17">
            <a:extLst>
              <a:ext uri="{FF2B5EF4-FFF2-40B4-BE49-F238E27FC236}">
                <a16:creationId xmlns:a16="http://schemas.microsoft.com/office/drawing/2014/main" id="{44D03DE8-ED2B-344E-A618-3E5EF1E90146}"/>
              </a:ext>
            </a:extLst>
          </p:cNvPr>
          <p:cNvCxnSpPr>
            <a:cxnSpLocks/>
          </p:cNvCxnSpPr>
          <p:nvPr/>
        </p:nvCxnSpPr>
        <p:spPr>
          <a:xfrm>
            <a:off x="708361" y="3908323"/>
            <a:ext cx="0" cy="1629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矩形: 圆角 19">
            <a:extLst>
              <a:ext uri="{FF2B5EF4-FFF2-40B4-BE49-F238E27FC236}">
                <a16:creationId xmlns:a16="http://schemas.microsoft.com/office/drawing/2014/main" id="{E0BBA9BF-C74D-CA49-8FC9-AA4E1E89BF1F}"/>
              </a:ext>
            </a:extLst>
          </p:cNvPr>
          <p:cNvSpPr/>
          <p:nvPr/>
        </p:nvSpPr>
        <p:spPr>
          <a:xfrm>
            <a:off x="2352286" y="5557274"/>
            <a:ext cx="2413556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74785C-49D4-3144-A12E-7087F51CD57A}"/>
              </a:ext>
            </a:extLst>
          </p:cNvPr>
          <p:cNvSpPr txBox="1"/>
          <p:nvPr/>
        </p:nvSpPr>
        <p:spPr>
          <a:xfrm>
            <a:off x="2240690" y="5645285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</a:rPr>
              <a:t> TNF-</a:t>
            </a:r>
            <a:r>
              <a:rPr lang="el-GR" altLang="zh-CN" sz="1800" b="1" dirty="0">
                <a:latin typeface="微软雅黑" panose="020B0503020204020204" pitchFamily="34" charset="-122"/>
              </a:rPr>
              <a:t>α</a:t>
            </a:r>
            <a:r>
              <a:rPr lang="zh-CN" altLang="en-US" sz="1800" b="1" dirty="0">
                <a:latin typeface="微软雅黑" panose="020B0503020204020204" pitchFamily="34" charset="-122"/>
              </a:rPr>
              <a:t>介导的细胞死亡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21">
            <a:extLst>
              <a:ext uri="{FF2B5EF4-FFF2-40B4-BE49-F238E27FC236}">
                <a16:creationId xmlns:a16="http://schemas.microsoft.com/office/drawing/2014/main" id="{E31AE758-84F7-3E47-9C60-706C1DA96900}"/>
              </a:ext>
            </a:extLst>
          </p:cNvPr>
          <p:cNvCxnSpPr>
            <a:cxnSpLocks/>
          </p:cNvCxnSpPr>
          <p:nvPr/>
        </p:nvCxnSpPr>
        <p:spPr>
          <a:xfrm>
            <a:off x="3588552" y="1610106"/>
            <a:ext cx="0" cy="1755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: 圆角 24">
            <a:extLst>
              <a:ext uri="{FF2B5EF4-FFF2-40B4-BE49-F238E27FC236}">
                <a16:creationId xmlns:a16="http://schemas.microsoft.com/office/drawing/2014/main" id="{A231CAB9-5750-A54B-87FB-4CE325E8C34B}"/>
              </a:ext>
            </a:extLst>
          </p:cNvPr>
          <p:cNvSpPr/>
          <p:nvPr/>
        </p:nvSpPr>
        <p:spPr>
          <a:xfrm>
            <a:off x="40289" y="3376870"/>
            <a:ext cx="3188225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4ED627-5C66-6C4A-A52E-2DCD67A2FC2B}"/>
              </a:ext>
            </a:extLst>
          </p:cNvPr>
          <p:cNvSpPr txBox="1"/>
          <p:nvPr/>
        </p:nvSpPr>
        <p:spPr>
          <a:xfrm>
            <a:off x="0" y="3453172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SAPK/JNK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MAPK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信号通路</a:t>
            </a:r>
          </a:p>
        </p:txBody>
      </p:sp>
      <p:cxnSp>
        <p:nvCxnSpPr>
          <p:cNvPr id="15" name="直接箭头连接符 26">
            <a:extLst>
              <a:ext uri="{FF2B5EF4-FFF2-40B4-BE49-F238E27FC236}">
                <a16:creationId xmlns:a16="http://schemas.microsoft.com/office/drawing/2014/main" id="{0796A336-3F63-1F49-B373-013DE44842F2}"/>
              </a:ext>
            </a:extLst>
          </p:cNvPr>
          <p:cNvCxnSpPr>
            <a:cxnSpLocks/>
          </p:cNvCxnSpPr>
          <p:nvPr/>
        </p:nvCxnSpPr>
        <p:spPr>
          <a:xfrm flipH="1">
            <a:off x="3653506" y="3849319"/>
            <a:ext cx="5217" cy="1663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: 圆角 27">
            <a:extLst>
              <a:ext uri="{FF2B5EF4-FFF2-40B4-BE49-F238E27FC236}">
                <a16:creationId xmlns:a16="http://schemas.microsoft.com/office/drawing/2014/main" id="{C25F84D5-C11B-F749-9363-F9CCCAC90C63}"/>
              </a:ext>
            </a:extLst>
          </p:cNvPr>
          <p:cNvSpPr/>
          <p:nvPr/>
        </p:nvSpPr>
        <p:spPr>
          <a:xfrm>
            <a:off x="182171" y="5582273"/>
            <a:ext cx="1052381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8FDBF0-9152-1D4A-B4A6-44BB4EF1E0F0}"/>
              </a:ext>
            </a:extLst>
          </p:cNvPr>
          <p:cNvSpPr txBox="1"/>
          <p:nvPr/>
        </p:nvSpPr>
        <p:spPr>
          <a:xfrm>
            <a:off x="104821" y="5626278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</a:rPr>
              <a:t> </a:t>
            </a:r>
            <a:r>
              <a:rPr lang="zh-CN" altLang="en-US" sz="1800" b="1" dirty="0">
                <a:latin typeface="微软雅黑" panose="020B0503020204020204" pitchFamily="34" charset="-122"/>
              </a:rPr>
              <a:t>细胞凋亡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29">
            <a:extLst>
              <a:ext uri="{FF2B5EF4-FFF2-40B4-BE49-F238E27FC236}">
                <a16:creationId xmlns:a16="http://schemas.microsoft.com/office/drawing/2014/main" id="{B79AA335-0693-5C42-BE27-5E1D8CAC02D5}"/>
              </a:ext>
            </a:extLst>
          </p:cNvPr>
          <p:cNvCxnSpPr>
            <a:cxnSpLocks/>
          </p:cNvCxnSpPr>
          <p:nvPr/>
        </p:nvCxnSpPr>
        <p:spPr>
          <a:xfrm flipH="1">
            <a:off x="929451" y="3854693"/>
            <a:ext cx="2686186" cy="1658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48">
            <a:extLst>
              <a:ext uri="{FF2B5EF4-FFF2-40B4-BE49-F238E27FC236}">
                <a16:creationId xmlns:a16="http://schemas.microsoft.com/office/drawing/2014/main" id="{16B16445-1660-9B4F-BFC8-86C2F4D22C06}"/>
              </a:ext>
            </a:extLst>
          </p:cNvPr>
          <p:cNvCxnSpPr>
            <a:cxnSpLocks/>
          </p:cNvCxnSpPr>
          <p:nvPr/>
        </p:nvCxnSpPr>
        <p:spPr>
          <a:xfrm>
            <a:off x="4077953" y="1608543"/>
            <a:ext cx="1850899" cy="1743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: 圆角 50">
            <a:extLst>
              <a:ext uri="{FF2B5EF4-FFF2-40B4-BE49-F238E27FC236}">
                <a16:creationId xmlns:a16="http://schemas.microsoft.com/office/drawing/2014/main" id="{A1F9C764-60B4-544D-9DE4-1BEE9E9A5EBD}"/>
              </a:ext>
            </a:extLst>
          </p:cNvPr>
          <p:cNvSpPr/>
          <p:nvPr/>
        </p:nvSpPr>
        <p:spPr>
          <a:xfrm>
            <a:off x="5225997" y="3387109"/>
            <a:ext cx="2191900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0D8F16-2D3D-6D44-9340-7D7DB3C087D0}"/>
              </a:ext>
            </a:extLst>
          </p:cNvPr>
          <p:cNvSpPr txBox="1"/>
          <p:nvPr/>
        </p:nvSpPr>
        <p:spPr>
          <a:xfrm>
            <a:off x="5188128" y="3436701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JAK-STAT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信号通路</a:t>
            </a:r>
          </a:p>
        </p:txBody>
      </p:sp>
      <p:cxnSp>
        <p:nvCxnSpPr>
          <p:cNvPr id="22" name="直接箭头连接符 53">
            <a:extLst>
              <a:ext uri="{FF2B5EF4-FFF2-40B4-BE49-F238E27FC236}">
                <a16:creationId xmlns:a16="http://schemas.microsoft.com/office/drawing/2014/main" id="{3582127A-DBA2-E54B-B9CC-FCB1EC7EA5D1}"/>
              </a:ext>
            </a:extLst>
          </p:cNvPr>
          <p:cNvCxnSpPr>
            <a:cxnSpLocks/>
          </p:cNvCxnSpPr>
          <p:nvPr/>
        </p:nvCxnSpPr>
        <p:spPr>
          <a:xfrm flipH="1">
            <a:off x="5928852" y="3844452"/>
            <a:ext cx="2244" cy="1668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矩形: 圆角 54">
            <a:extLst>
              <a:ext uri="{FF2B5EF4-FFF2-40B4-BE49-F238E27FC236}">
                <a16:creationId xmlns:a16="http://schemas.microsoft.com/office/drawing/2014/main" id="{3452C2B2-33BB-E945-948F-AC85AA271A33}"/>
              </a:ext>
            </a:extLst>
          </p:cNvPr>
          <p:cNvSpPr/>
          <p:nvPr/>
        </p:nvSpPr>
        <p:spPr>
          <a:xfrm>
            <a:off x="5301266" y="5538267"/>
            <a:ext cx="1730410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BA1323-FB48-2C42-8D43-2B08C39747A9}"/>
              </a:ext>
            </a:extLst>
          </p:cNvPr>
          <p:cNvSpPr txBox="1"/>
          <p:nvPr/>
        </p:nvSpPr>
        <p:spPr>
          <a:xfrm>
            <a:off x="5301266" y="5579609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</a:rPr>
              <a:t> Th17</a:t>
            </a:r>
            <a:r>
              <a:rPr lang="zh-CN" altLang="en-US" sz="1800" b="1" dirty="0">
                <a:latin typeface="微软雅黑" panose="020B0503020204020204" pitchFamily="34" charset="-122"/>
              </a:rPr>
              <a:t>细胞功能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5DB1B6C-B3A4-544B-9D25-ED2CBF6C633E}"/>
              </a:ext>
            </a:extLst>
          </p:cNvPr>
          <p:cNvSpPr/>
          <p:nvPr/>
        </p:nvSpPr>
        <p:spPr>
          <a:xfrm>
            <a:off x="674770" y="6184187"/>
            <a:ext cx="5107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</a:rPr>
              <a:t>[1] Koyama S, et al. Cancer Res.2016 Mar 1;76(5):999-1008.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[2] </a:t>
            </a:r>
            <a:r>
              <a:rPr lang="en-US" altLang="zh-CN" sz="1400" dirty="0" err="1">
                <a:solidFill>
                  <a:prstClr val="black"/>
                </a:solidFill>
              </a:rPr>
              <a:t>Shukuya</a:t>
            </a:r>
            <a:r>
              <a:rPr lang="en-US" altLang="zh-CN" sz="1400" dirty="0">
                <a:solidFill>
                  <a:prstClr val="black"/>
                </a:solidFill>
              </a:rPr>
              <a:t> T, et al. .J </a:t>
            </a:r>
            <a:r>
              <a:rPr lang="en-US" altLang="zh-CN" sz="1400" dirty="0" err="1">
                <a:solidFill>
                  <a:prstClr val="black"/>
                </a:solidFill>
              </a:rPr>
              <a:t>Thorac</a:t>
            </a:r>
            <a:r>
              <a:rPr lang="en-US" altLang="zh-CN" sz="1400" dirty="0">
                <a:solidFill>
                  <a:prstClr val="black"/>
                </a:solidFill>
              </a:rPr>
              <a:t> Oncol. 2019 Jun; 14(6):1061-1076.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26" name="矩形: 圆角 65">
            <a:extLst>
              <a:ext uri="{FF2B5EF4-FFF2-40B4-BE49-F238E27FC236}">
                <a16:creationId xmlns:a16="http://schemas.microsoft.com/office/drawing/2014/main" id="{76EAADC4-4D92-7143-9877-A21CD0871CA3}"/>
              </a:ext>
            </a:extLst>
          </p:cNvPr>
          <p:cNvSpPr/>
          <p:nvPr/>
        </p:nvSpPr>
        <p:spPr>
          <a:xfrm>
            <a:off x="8626621" y="1001897"/>
            <a:ext cx="1421203" cy="4613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9AFB0B-2F5C-384A-810C-B4E2F5C78AED}"/>
              </a:ext>
            </a:extLst>
          </p:cNvPr>
          <p:cNvSpPr txBox="1"/>
          <p:nvPr/>
        </p:nvSpPr>
        <p:spPr>
          <a:xfrm>
            <a:off x="8848488" y="1073727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DMTF1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67">
            <a:extLst>
              <a:ext uri="{FF2B5EF4-FFF2-40B4-BE49-F238E27FC236}">
                <a16:creationId xmlns:a16="http://schemas.microsoft.com/office/drawing/2014/main" id="{F48F08A9-1204-2B41-8915-F83274545915}"/>
              </a:ext>
            </a:extLst>
          </p:cNvPr>
          <p:cNvCxnSpPr>
            <a:cxnSpLocks/>
          </p:cNvCxnSpPr>
          <p:nvPr/>
        </p:nvCxnSpPr>
        <p:spPr>
          <a:xfrm flipH="1">
            <a:off x="8258938" y="1531070"/>
            <a:ext cx="826758" cy="1167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矩形: 圆角 68">
            <a:extLst>
              <a:ext uri="{FF2B5EF4-FFF2-40B4-BE49-F238E27FC236}">
                <a16:creationId xmlns:a16="http://schemas.microsoft.com/office/drawing/2014/main" id="{A3233B12-76DC-F94E-B7FD-E66582FF8761}"/>
              </a:ext>
            </a:extLst>
          </p:cNvPr>
          <p:cNvSpPr/>
          <p:nvPr/>
        </p:nvSpPr>
        <p:spPr>
          <a:xfrm>
            <a:off x="9566208" y="3386048"/>
            <a:ext cx="2537692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highlight>
                <a:srgbClr val="FF9999"/>
              </a:highlight>
            </a:endParaRPr>
          </a:p>
        </p:txBody>
      </p:sp>
      <p:cxnSp>
        <p:nvCxnSpPr>
          <p:cNvPr id="30" name="直接箭头连接符 70">
            <a:extLst>
              <a:ext uri="{FF2B5EF4-FFF2-40B4-BE49-F238E27FC236}">
                <a16:creationId xmlns:a16="http://schemas.microsoft.com/office/drawing/2014/main" id="{93811477-5AA5-B244-8ED1-80AA48D842A2}"/>
              </a:ext>
            </a:extLst>
          </p:cNvPr>
          <p:cNvCxnSpPr>
            <a:cxnSpLocks/>
          </p:cNvCxnSpPr>
          <p:nvPr/>
        </p:nvCxnSpPr>
        <p:spPr>
          <a:xfrm>
            <a:off x="8145973" y="3089792"/>
            <a:ext cx="1191250" cy="2401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71">
            <a:extLst>
              <a:ext uri="{FF2B5EF4-FFF2-40B4-BE49-F238E27FC236}">
                <a16:creationId xmlns:a16="http://schemas.microsoft.com/office/drawing/2014/main" id="{C4B15521-EC0A-B342-A8DA-10A83C89564D}"/>
              </a:ext>
            </a:extLst>
          </p:cNvPr>
          <p:cNvCxnSpPr>
            <a:cxnSpLocks/>
          </p:cNvCxnSpPr>
          <p:nvPr/>
        </p:nvCxnSpPr>
        <p:spPr>
          <a:xfrm>
            <a:off x="9796297" y="1517171"/>
            <a:ext cx="901576" cy="1810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矩形: 圆角 72">
            <a:extLst>
              <a:ext uri="{FF2B5EF4-FFF2-40B4-BE49-F238E27FC236}">
                <a16:creationId xmlns:a16="http://schemas.microsoft.com/office/drawing/2014/main" id="{BEBD95EE-E7E2-6240-BB6B-E6F2B80157CB}"/>
              </a:ext>
            </a:extLst>
          </p:cNvPr>
          <p:cNvSpPr/>
          <p:nvPr/>
        </p:nvSpPr>
        <p:spPr>
          <a:xfrm>
            <a:off x="7063552" y="2731356"/>
            <a:ext cx="2604015" cy="4562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32C1D09-7AF3-C449-A720-A5CE752211F8}"/>
              </a:ext>
            </a:extLst>
          </p:cNvPr>
          <p:cNvSpPr txBox="1"/>
          <p:nvPr/>
        </p:nvSpPr>
        <p:spPr>
          <a:xfrm>
            <a:off x="7008853" y="2796174"/>
            <a:ext cx="2715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Ras/Raf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/ERK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信号通路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: 圆角 74">
            <a:extLst>
              <a:ext uri="{FF2B5EF4-FFF2-40B4-BE49-F238E27FC236}">
                <a16:creationId xmlns:a16="http://schemas.microsoft.com/office/drawing/2014/main" id="{0C4861FE-B081-454B-93A7-3A0BC515AFB1}"/>
              </a:ext>
            </a:extLst>
          </p:cNvPr>
          <p:cNvSpPr/>
          <p:nvPr/>
        </p:nvSpPr>
        <p:spPr>
          <a:xfrm>
            <a:off x="8718286" y="5538267"/>
            <a:ext cx="1695843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5E56042-0B7E-6344-B11E-427FB444C757}"/>
              </a:ext>
            </a:extLst>
          </p:cNvPr>
          <p:cNvSpPr txBox="1"/>
          <p:nvPr/>
        </p:nvSpPr>
        <p:spPr>
          <a:xfrm>
            <a:off x="8974442" y="5579609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细胞增殖</a:t>
            </a:r>
          </a:p>
        </p:txBody>
      </p:sp>
      <p:cxnSp>
        <p:nvCxnSpPr>
          <p:cNvPr id="36" name="直接箭头连接符 76">
            <a:extLst>
              <a:ext uri="{FF2B5EF4-FFF2-40B4-BE49-F238E27FC236}">
                <a16:creationId xmlns:a16="http://schemas.microsoft.com/office/drawing/2014/main" id="{F31233F0-B1F8-644B-8E58-4A4478EA6E08}"/>
              </a:ext>
            </a:extLst>
          </p:cNvPr>
          <p:cNvCxnSpPr>
            <a:cxnSpLocks/>
          </p:cNvCxnSpPr>
          <p:nvPr/>
        </p:nvCxnSpPr>
        <p:spPr>
          <a:xfrm flipH="1">
            <a:off x="9724466" y="3841994"/>
            <a:ext cx="1039653" cy="16496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EE6D1DF6-C733-7247-8F75-33D13899355E}"/>
              </a:ext>
            </a:extLst>
          </p:cNvPr>
          <p:cNvSpPr/>
          <p:nvPr/>
        </p:nvSpPr>
        <p:spPr>
          <a:xfrm>
            <a:off x="6898941" y="6184187"/>
            <a:ext cx="4879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</a:rPr>
              <a:t>[1] Kobayashi M, et al. Blood.2011 Dec; 15; 118(25):6562-71. 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[2] Tian N, et al. Int J Mol Sci. 2017 Mar 2;18(3):191.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9E07874-6884-D842-AAD9-A9A5E713C9C3}"/>
              </a:ext>
            </a:extLst>
          </p:cNvPr>
          <p:cNvSpPr txBox="1"/>
          <p:nvPr/>
        </p:nvSpPr>
        <p:spPr>
          <a:xfrm>
            <a:off x="9566208" y="3416000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Arf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/p53/p21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信号通路</a:t>
            </a:r>
          </a:p>
        </p:txBody>
      </p:sp>
    </p:spTree>
    <p:extLst>
      <p:ext uri="{BB962C8B-B14F-4D97-AF65-F5344CB8AC3E}">
        <p14:creationId xmlns:p14="http://schemas.microsoft.com/office/powerpoint/2010/main" val="399220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433AA5C6-2AF2-9E40-8EFA-7B21F375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6" y="1475528"/>
            <a:ext cx="8804564" cy="494263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F33D7CE-E480-514F-8AF8-01E0E66B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3906FE-1DB7-8A43-8446-AED5DFDB7FF8}"/>
              </a:ext>
            </a:extLst>
          </p:cNvPr>
          <p:cNvSpPr/>
          <p:nvPr/>
        </p:nvSpPr>
        <p:spPr>
          <a:xfrm>
            <a:off x="9590006" y="6344716"/>
            <a:ext cx="26019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100" dirty="0">
                <a:solidFill>
                  <a:srgbClr val="000000"/>
                </a:solidFill>
                <a:latin typeface="Helvetica" pitchFamily="2" charset="0"/>
              </a:rPr>
              <a:t>Ann Rheum Dis, 2021. </a:t>
            </a:r>
            <a:r>
              <a:rPr lang="en" altLang="zh-CN" sz="1100" b="1" dirty="0">
                <a:solidFill>
                  <a:srgbClr val="000000"/>
                </a:solidFill>
                <a:latin typeface="Helvetica" pitchFamily="2" charset="0"/>
              </a:rPr>
              <a:t>80</a:t>
            </a:r>
            <a:r>
              <a:rPr lang="en" altLang="zh-CN" sz="1100" dirty="0">
                <a:solidFill>
                  <a:srgbClr val="000000"/>
                </a:solidFill>
                <a:latin typeface="Helvetica" pitchFamily="2" charset="0"/>
              </a:rPr>
              <a:t>(1): p. 14-25.</a:t>
            </a:r>
          </a:p>
          <a:p>
            <a:r>
              <a:rPr lang="en-US" altLang="zh-CN" sz="1100" dirty="0" err="1"/>
              <a:t>Handb</a:t>
            </a:r>
            <a:r>
              <a:rPr lang="en-US" altLang="zh-CN" sz="1100" dirty="0"/>
              <a:t> Exp </a:t>
            </a:r>
            <a:r>
              <a:rPr lang="en-US" altLang="zh-CN" sz="1100" dirty="0" err="1"/>
              <a:t>Pharmacol</a:t>
            </a:r>
            <a:r>
              <a:rPr lang="en-US" altLang="zh-CN" sz="1100" dirty="0"/>
              <a:t>, </a:t>
            </a:r>
            <a:r>
              <a:rPr lang="en-US" altLang="zh-CN" sz="1100" b="1" dirty="0"/>
              <a:t>218,</a:t>
            </a:r>
            <a:r>
              <a:rPr lang="zh-CN" altLang="en-US" sz="1100" dirty="0"/>
              <a:t> </a:t>
            </a:r>
            <a:r>
              <a:rPr lang="en-US" altLang="zh-CN" sz="1100" dirty="0"/>
              <a:t>437-476.</a:t>
            </a:r>
            <a:endParaRPr lang="en" altLang="zh-CN" sz="11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058E4F-96E1-42BC-89F8-19E9D73D4085}"/>
              </a:ext>
            </a:extLst>
          </p:cNvPr>
          <p:cNvSpPr txBox="1"/>
          <p:nvPr/>
        </p:nvSpPr>
        <p:spPr>
          <a:xfrm>
            <a:off x="692726" y="690275"/>
            <a:ext cx="4073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系统性红斑狼疮（</a:t>
            </a:r>
            <a:r>
              <a:rPr lang="en-US" altLang="zh-CN" sz="2400" dirty="0">
                <a:latin typeface="+mj-ea"/>
                <a:ea typeface="+mj-ea"/>
              </a:rPr>
              <a:t>SLE</a:t>
            </a:r>
            <a:r>
              <a:rPr lang="zh-CN" altLang="en-US" sz="2400" dirty="0">
                <a:latin typeface="+mj-ea"/>
                <a:ea typeface="+mj-ea"/>
              </a:rPr>
              <a:t>）概述</a:t>
            </a:r>
            <a:endParaRPr lang="en-US" sz="2400" dirty="0">
              <a:latin typeface="+mj-ea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090639-A1AF-4B25-B876-70AC420D738D}"/>
              </a:ext>
            </a:extLst>
          </p:cNvPr>
          <p:cNvSpPr/>
          <p:nvPr/>
        </p:nvSpPr>
        <p:spPr>
          <a:xfrm>
            <a:off x="817418" y="5950527"/>
            <a:ext cx="3138055" cy="284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C545B-6A4D-D84C-9C1B-759A4878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4" name="矩形: 圆角 85">
            <a:extLst>
              <a:ext uri="{FF2B5EF4-FFF2-40B4-BE49-F238E27FC236}">
                <a16:creationId xmlns:a16="http://schemas.microsoft.com/office/drawing/2014/main" id="{9CAA57B5-CC92-F14A-A559-B7DBC9F6CC09}"/>
              </a:ext>
            </a:extLst>
          </p:cNvPr>
          <p:cNvSpPr/>
          <p:nvPr/>
        </p:nvSpPr>
        <p:spPr>
          <a:xfrm>
            <a:off x="82756" y="3588142"/>
            <a:ext cx="2808451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5" name="矩形: 圆角 41">
            <a:extLst>
              <a:ext uri="{FF2B5EF4-FFF2-40B4-BE49-F238E27FC236}">
                <a16:creationId xmlns:a16="http://schemas.microsoft.com/office/drawing/2014/main" id="{CDEEED15-D614-EB4C-8193-5C48711B37B4}"/>
              </a:ext>
            </a:extLst>
          </p:cNvPr>
          <p:cNvSpPr/>
          <p:nvPr/>
        </p:nvSpPr>
        <p:spPr>
          <a:xfrm>
            <a:off x="2498094" y="1128814"/>
            <a:ext cx="1421203" cy="4613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52003E-086C-FA4A-8B49-A9437021B3A9}"/>
              </a:ext>
            </a:extLst>
          </p:cNvPr>
          <p:cNvSpPr txBox="1"/>
          <p:nvPr/>
        </p:nvSpPr>
        <p:spPr>
          <a:xfrm>
            <a:off x="2774889" y="1190084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STK11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43">
            <a:extLst>
              <a:ext uri="{FF2B5EF4-FFF2-40B4-BE49-F238E27FC236}">
                <a16:creationId xmlns:a16="http://schemas.microsoft.com/office/drawing/2014/main" id="{8BEA5A76-3212-7B42-A7CC-3673DA35348A}"/>
              </a:ext>
            </a:extLst>
          </p:cNvPr>
          <p:cNvCxnSpPr>
            <a:cxnSpLocks/>
          </p:cNvCxnSpPr>
          <p:nvPr/>
        </p:nvCxnSpPr>
        <p:spPr>
          <a:xfrm flipH="1">
            <a:off x="1201994" y="1616748"/>
            <a:ext cx="1423222" cy="1928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矩形: 圆角 44">
            <a:extLst>
              <a:ext uri="{FF2B5EF4-FFF2-40B4-BE49-F238E27FC236}">
                <a16:creationId xmlns:a16="http://schemas.microsoft.com/office/drawing/2014/main" id="{5076515C-FFA3-9846-896A-26023D632095}"/>
              </a:ext>
            </a:extLst>
          </p:cNvPr>
          <p:cNvSpPr/>
          <p:nvPr/>
        </p:nvSpPr>
        <p:spPr>
          <a:xfrm>
            <a:off x="2962671" y="3598258"/>
            <a:ext cx="2449315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8FB701-DF3B-A344-AB08-443BD15E1F02}"/>
              </a:ext>
            </a:extLst>
          </p:cNvPr>
          <p:cNvSpPr txBox="1"/>
          <p:nvPr/>
        </p:nvSpPr>
        <p:spPr>
          <a:xfrm>
            <a:off x="2931220" y="3660617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细胞因子产生</a:t>
            </a:r>
          </a:p>
        </p:txBody>
      </p:sp>
      <p:cxnSp>
        <p:nvCxnSpPr>
          <p:cNvPr id="10" name="直接箭头连接符 46">
            <a:extLst>
              <a:ext uri="{FF2B5EF4-FFF2-40B4-BE49-F238E27FC236}">
                <a16:creationId xmlns:a16="http://schemas.microsoft.com/office/drawing/2014/main" id="{8C65F9C3-C595-884C-9FAC-7CF3642F6D3C}"/>
              </a:ext>
            </a:extLst>
          </p:cNvPr>
          <p:cNvCxnSpPr>
            <a:cxnSpLocks/>
          </p:cNvCxnSpPr>
          <p:nvPr/>
        </p:nvCxnSpPr>
        <p:spPr>
          <a:xfrm>
            <a:off x="1156842" y="4079746"/>
            <a:ext cx="0" cy="1563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: 圆角 47">
            <a:extLst>
              <a:ext uri="{FF2B5EF4-FFF2-40B4-BE49-F238E27FC236}">
                <a16:creationId xmlns:a16="http://schemas.microsoft.com/office/drawing/2014/main" id="{141D9D70-ECD1-5048-B5E6-9213C8F71078}"/>
              </a:ext>
            </a:extLst>
          </p:cNvPr>
          <p:cNvSpPr/>
          <p:nvPr/>
        </p:nvSpPr>
        <p:spPr>
          <a:xfrm>
            <a:off x="2086898" y="5643661"/>
            <a:ext cx="2413556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27AD2B-785C-9044-A054-3A7528091850}"/>
              </a:ext>
            </a:extLst>
          </p:cNvPr>
          <p:cNvSpPr txBox="1"/>
          <p:nvPr/>
        </p:nvSpPr>
        <p:spPr>
          <a:xfrm>
            <a:off x="1932731" y="5700076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</a:rPr>
              <a:t> TNF-</a:t>
            </a:r>
            <a:r>
              <a:rPr lang="el-GR" altLang="zh-CN" sz="1800" b="1" dirty="0">
                <a:latin typeface="微软雅黑" panose="020B0503020204020204" pitchFamily="34" charset="-122"/>
              </a:rPr>
              <a:t>α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介导的细胞死亡</a:t>
            </a:r>
          </a:p>
        </p:txBody>
      </p:sp>
      <p:cxnSp>
        <p:nvCxnSpPr>
          <p:cNvPr id="13" name="直接箭头连接符 51">
            <a:extLst>
              <a:ext uri="{FF2B5EF4-FFF2-40B4-BE49-F238E27FC236}">
                <a16:creationId xmlns:a16="http://schemas.microsoft.com/office/drawing/2014/main" id="{63EB2157-736F-E74F-88A8-A51567D3F6C1}"/>
              </a:ext>
            </a:extLst>
          </p:cNvPr>
          <p:cNvCxnSpPr>
            <a:cxnSpLocks/>
          </p:cNvCxnSpPr>
          <p:nvPr/>
        </p:nvCxnSpPr>
        <p:spPr>
          <a:xfrm>
            <a:off x="3293676" y="1615665"/>
            <a:ext cx="0" cy="1929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56">
            <a:extLst>
              <a:ext uri="{FF2B5EF4-FFF2-40B4-BE49-F238E27FC236}">
                <a16:creationId xmlns:a16="http://schemas.microsoft.com/office/drawing/2014/main" id="{4914522F-145E-5D49-BF1B-F069C6706AEE}"/>
              </a:ext>
            </a:extLst>
          </p:cNvPr>
          <p:cNvCxnSpPr>
            <a:cxnSpLocks/>
          </p:cNvCxnSpPr>
          <p:nvPr/>
        </p:nvCxnSpPr>
        <p:spPr>
          <a:xfrm>
            <a:off x="3293676" y="4063041"/>
            <a:ext cx="0" cy="1552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: 圆角 57">
            <a:extLst>
              <a:ext uri="{FF2B5EF4-FFF2-40B4-BE49-F238E27FC236}">
                <a16:creationId xmlns:a16="http://schemas.microsoft.com/office/drawing/2014/main" id="{5FCB7C5D-CDBB-D44F-8EA7-96DCAF2FC7EA}"/>
              </a:ext>
            </a:extLst>
          </p:cNvPr>
          <p:cNvSpPr/>
          <p:nvPr/>
        </p:nvSpPr>
        <p:spPr>
          <a:xfrm>
            <a:off x="180121" y="5656070"/>
            <a:ext cx="1286766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BF68C8-1A70-7F4F-8724-AF7E9B630778}"/>
              </a:ext>
            </a:extLst>
          </p:cNvPr>
          <p:cNvSpPr txBox="1"/>
          <p:nvPr/>
        </p:nvSpPr>
        <p:spPr>
          <a:xfrm>
            <a:off x="120759" y="5705867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</a:rPr>
              <a:t>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细胞活性</a:t>
            </a:r>
          </a:p>
        </p:txBody>
      </p:sp>
      <p:cxnSp>
        <p:nvCxnSpPr>
          <p:cNvPr id="17" name="直接箭头连接符 59">
            <a:extLst>
              <a:ext uri="{FF2B5EF4-FFF2-40B4-BE49-F238E27FC236}">
                <a16:creationId xmlns:a16="http://schemas.microsoft.com/office/drawing/2014/main" id="{7631697A-9747-CA46-8D25-FE83EC404EFD}"/>
              </a:ext>
            </a:extLst>
          </p:cNvPr>
          <p:cNvCxnSpPr>
            <a:cxnSpLocks/>
          </p:cNvCxnSpPr>
          <p:nvPr/>
        </p:nvCxnSpPr>
        <p:spPr>
          <a:xfrm flipH="1">
            <a:off x="1307758" y="4079746"/>
            <a:ext cx="1953438" cy="1525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60">
            <a:extLst>
              <a:ext uri="{FF2B5EF4-FFF2-40B4-BE49-F238E27FC236}">
                <a16:creationId xmlns:a16="http://schemas.microsoft.com/office/drawing/2014/main" id="{100613E4-9561-E244-A9F9-8E428DBDA61C}"/>
              </a:ext>
            </a:extLst>
          </p:cNvPr>
          <p:cNvCxnSpPr>
            <a:cxnSpLocks/>
          </p:cNvCxnSpPr>
          <p:nvPr/>
        </p:nvCxnSpPr>
        <p:spPr>
          <a:xfrm>
            <a:off x="3763545" y="1612729"/>
            <a:ext cx="1486881" cy="1244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矩形: 圆角 61">
            <a:extLst>
              <a:ext uri="{FF2B5EF4-FFF2-40B4-BE49-F238E27FC236}">
                <a16:creationId xmlns:a16="http://schemas.microsoft.com/office/drawing/2014/main" id="{BE08D760-CDAE-9144-A0B2-4272EA463543}"/>
              </a:ext>
            </a:extLst>
          </p:cNvPr>
          <p:cNvSpPr/>
          <p:nvPr/>
        </p:nvSpPr>
        <p:spPr>
          <a:xfrm>
            <a:off x="5007208" y="4207467"/>
            <a:ext cx="1797310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6B5A52-38A1-584A-8EC3-38D0CE3E71E1}"/>
              </a:ext>
            </a:extLst>
          </p:cNvPr>
          <p:cNvSpPr txBox="1"/>
          <p:nvPr/>
        </p:nvSpPr>
        <p:spPr>
          <a:xfrm>
            <a:off x="5007208" y="4251472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mTOR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信号通路</a:t>
            </a:r>
          </a:p>
        </p:txBody>
      </p:sp>
      <p:cxnSp>
        <p:nvCxnSpPr>
          <p:cNvPr id="21" name="直接箭头连接符 63">
            <a:extLst>
              <a:ext uri="{FF2B5EF4-FFF2-40B4-BE49-F238E27FC236}">
                <a16:creationId xmlns:a16="http://schemas.microsoft.com/office/drawing/2014/main" id="{D48F5925-4B2B-844C-8FCC-CA3410CED286}"/>
              </a:ext>
            </a:extLst>
          </p:cNvPr>
          <p:cNvCxnSpPr>
            <a:cxnSpLocks/>
          </p:cNvCxnSpPr>
          <p:nvPr/>
        </p:nvCxnSpPr>
        <p:spPr>
          <a:xfrm>
            <a:off x="5717247" y="4664810"/>
            <a:ext cx="0" cy="940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矩形: 圆角 78">
            <a:extLst>
              <a:ext uri="{FF2B5EF4-FFF2-40B4-BE49-F238E27FC236}">
                <a16:creationId xmlns:a16="http://schemas.microsoft.com/office/drawing/2014/main" id="{CF2B7F48-DEB4-3549-BC54-98D9B2B3E8C5}"/>
              </a:ext>
            </a:extLst>
          </p:cNvPr>
          <p:cNvSpPr/>
          <p:nvPr/>
        </p:nvSpPr>
        <p:spPr>
          <a:xfrm>
            <a:off x="4713902" y="5615909"/>
            <a:ext cx="1730410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D06B7B-5D62-B446-962C-F1D734D3B65F}"/>
              </a:ext>
            </a:extLst>
          </p:cNvPr>
          <p:cNvSpPr txBox="1"/>
          <p:nvPr/>
        </p:nvSpPr>
        <p:spPr>
          <a:xfrm>
            <a:off x="4625614" y="5679898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细胞代谢、增殖</a:t>
            </a:r>
          </a:p>
        </p:txBody>
      </p:sp>
      <p:sp>
        <p:nvSpPr>
          <p:cNvPr id="24" name="矩形: 圆角 80">
            <a:extLst>
              <a:ext uri="{FF2B5EF4-FFF2-40B4-BE49-F238E27FC236}">
                <a16:creationId xmlns:a16="http://schemas.microsoft.com/office/drawing/2014/main" id="{340D4087-5AE9-CC42-9AE7-426096F2DB17}"/>
              </a:ext>
            </a:extLst>
          </p:cNvPr>
          <p:cNvSpPr/>
          <p:nvPr/>
        </p:nvSpPr>
        <p:spPr>
          <a:xfrm>
            <a:off x="4967651" y="2857546"/>
            <a:ext cx="938212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BAFA857-1DB9-C749-A8FB-9C9EDA117BD7}"/>
              </a:ext>
            </a:extLst>
          </p:cNvPr>
          <p:cNvSpPr txBox="1"/>
          <p:nvPr/>
        </p:nvSpPr>
        <p:spPr>
          <a:xfrm>
            <a:off x="4917786" y="2901797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</a:rPr>
              <a:t> MAPK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82">
            <a:extLst>
              <a:ext uri="{FF2B5EF4-FFF2-40B4-BE49-F238E27FC236}">
                <a16:creationId xmlns:a16="http://schemas.microsoft.com/office/drawing/2014/main" id="{51881F9A-8379-7742-A5E6-EC900F86D971}"/>
              </a:ext>
            </a:extLst>
          </p:cNvPr>
          <p:cNvCxnSpPr>
            <a:cxnSpLocks/>
          </p:cNvCxnSpPr>
          <p:nvPr/>
        </p:nvCxnSpPr>
        <p:spPr>
          <a:xfrm>
            <a:off x="5402626" y="3336425"/>
            <a:ext cx="255627" cy="854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8E124CA-679B-8B4A-9D74-254A46D3F3D7}"/>
              </a:ext>
            </a:extLst>
          </p:cNvPr>
          <p:cNvSpPr/>
          <p:nvPr/>
        </p:nvSpPr>
        <p:spPr>
          <a:xfrm>
            <a:off x="549340" y="6209341"/>
            <a:ext cx="5107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</a:rPr>
              <a:t>[1] Koyama S, et al. Cancer Res.2016 Mar 1;76(5):999-1008.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[2] </a:t>
            </a:r>
            <a:r>
              <a:rPr lang="en-US" altLang="zh-CN" sz="1400" dirty="0" err="1">
                <a:solidFill>
                  <a:prstClr val="black"/>
                </a:solidFill>
              </a:rPr>
              <a:t>Shukuya</a:t>
            </a:r>
            <a:r>
              <a:rPr lang="en-US" altLang="zh-CN" sz="1400" dirty="0">
                <a:solidFill>
                  <a:prstClr val="black"/>
                </a:solidFill>
              </a:rPr>
              <a:t> T, et al. .J </a:t>
            </a:r>
            <a:r>
              <a:rPr lang="en-US" altLang="zh-CN" sz="1400" dirty="0" err="1">
                <a:solidFill>
                  <a:prstClr val="black"/>
                </a:solidFill>
              </a:rPr>
              <a:t>Thorac</a:t>
            </a:r>
            <a:r>
              <a:rPr lang="en-US" altLang="zh-CN" sz="1400" dirty="0">
                <a:solidFill>
                  <a:prstClr val="black"/>
                </a:solidFill>
              </a:rPr>
              <a:t> Oncol. 2019 Jun; 14(6):1061-1076.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8E4673-CA99-914F-9788-D888F9A222CD}"/>
              </a:ext>
            </a:extLst>
          </p:cNvPr>
          <p:cNvSpPr txBox="1"/>
          <p:nvPr/>
        </p:nvSpPr>
        <p:spPr>
          <a:xfrm>
            <a:off x="12655" y="3676153"/>
            <a:ext cx="434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中性粒细胞募集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C59108-73CE-2B45-85AD-039810CFE1AF}"/>
              </a:ext>
            </a:extLst>
          </p:cNvPr>
          <p:cNvSpPr txBox="1"/>
          <p:nvPr/>
        </p:nvSpPr>
        <p:spPr>
          <a:xfrm>
            <a:off x="8672172" y="735441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DMTF1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EE2D142-5BF3-5E4C-8C9D-EDFD4088B0B5}"/>
              </a:ext>
            </a:extLst>
          </p:cNvPr>
          <p:cNvSpPr txBox="1"/>
          <p:nvPr/>
        </p:nvSpPr>
        <p:spPr>
          <a:xfrm>
            <a:off x="8598746" y="3089182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细胞增殖</a:t>
            </a:r>
          </a:p>
        </p:txBody>
      </p:sp>
      <p:sp>
        <p:nvSpPr>
          <p:cNvPr id="41" name="矩形: 圆角 99">
            <a:extLst>
              <a:ext uri="{FF2B5EF4-FFF2-40B4-BE49-F238E27FC236}">
                <a16:creationId xmlns:a16="http://schemas.microsoft.com/office/drawing/2014/main" id="{86D4C490-232B-084A-9617-E351B228DDA1}"/>
              </a:ext>
            </a:extLst>
          </p:cNvPr>
          <p:cNvSpPr/>
          <p:nvPr/>
        </p:nvSpPr>
        <p:spPr>
          <a:xfrm>
            <a:off x="8775573" y="4084753"/>
            <a:ext cx="1421203" cy="4613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86C35-56CC-4249-9CE8-D64490B92FE8}"/>
              </a:ext>
            </a:extLst>
          </p:cNvPr>
          <p:cNvSpPr txBox="1"/>
          <p:nvPr/>
        </p:nvSpPr>
        <p:spPr>
          <a:xfrm>
            <a:off x="9031195" y="4133190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ALMS1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101">
            <a:extLst>
              <a:ext uri="{FF2B5EF4-FFF2-40B4-BE49-F238E27FC236}">
                <a16:creationId xmlns:a16="http://schemas.microsoft.com/office/drawing/2014/main" id="{EFBBDDF8-8D15-5443-8EEA-5AF251C11497}"/>
              </a:ext>
            </a:extLst>
          </p:cNvPr>
          <p:cNvSpPr/>
          <p:nvPr/>
        </p:nvSpPr>
        <p:spPr>
          <a:xfrm>
            <a:off x="8980340" y="4893942"/>
            <a:ext cx="1144403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33CDD5C-F4EC-FA4A-B824-269846AC527F}"/>
              </a:ext>
            </a:extLst>
          </p:cNvPr>
          <p:cNvSpPr txBox="1"/>
          <p:nvPr/>
        </p:nvSpPr>
        <p:spPr>
          <a:xfrm>
            <a:off x="8980340" y="4971795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胞内运输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103">
            <a:extLst>
              <a:ext uri="{FF2B5EF4-FFF2-40B4-BE49-F238E27FC236}">
                <a16:creationId xmlns:a16="http://schemas.microsoft.com/office/drawing/2014/main" id="{2C62A47C-E689-9D4E-A683-5DCB69CA279C}"/>
              </a:ext>
            </a:extLst>
          </p:cNvPr>
          <p:cNvSpPr/>
          <p:nvPr/>
        </p:nvSpPr>
        <p:spPr>
          <a:xfrm>
            <a:off x="9021368" y="5705865"/>
            <a:ext cx="1025096" cy="4573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9999"/>
              </a:highligh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F7091B0-8ED0-2949-92F1-E9BD811F942F}"/>
              </a:ext>
            </a:extLst>
          </p:cNvPr>
          <p:cNvSpPr txBox="1"/>
          <p:nvPr/>
        </p:nvSpPr>
        <p:spPr>
          <a:xfrm>
            <a:off x="8897750" y="5744081"/>
            <a:ext cx="397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肺部疾病</a:t>
            </a:r>
          </a:p>
        </p:txBody>
      </p:sp>
      <p:cxnSp>
        <p:nvCxnSpPr>
          <p:cNvPr id="47" name="直接箭头连接符 106">
            <a:extLst>
              <a:ext uri="{FF2B5EF4-FFF2-40B4-BE49-F238E27FC236}">
                <a16:creationId xmlns:a16="http://schemas.microsoft.com/office/drawing/2014/main" id="{F6D596C2-F7E1-5E43-8061-5DD7FC4209DB}"/>
              </a:ext>
            </a:extLst>
          </p:cNvPr>
          <p:cNvCxnSpPr>
            <a:cxnSpLocks/>
          </p:cNvCxnSpPr>
          <p:nvPr/>
        </p:nvCxnSpPr>
        <p:spPr>
          <a:xfrm>
            <a:off x="9497277" y="5398892"/>
            <a:ext cx="0" cy="281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8108BBE6-4E11-F040-9B43-B8FFBCFDC509}"/>
              </a:ext>
            </a:extLst>
          </p:cNvPr>
          <p:cNvSpPr/>
          <p:nvPr/>
        </p:nvSpPr>
        <p:spPr>
          <a:xfrm>
            <a:off x="6366635" y="6195447"/>
            <a:ext cx="5309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</a:rPr>
              <a:t>[1] Collin G, et al. Hum Mol Genet.2005 Aug 15; 14(16): 2323–2333.</a:t>
            </a:r>
          </a:p>
          <a:p>
            <a:r>
              <a:rPr lang="en-US" altLang="zh-CN" sz="1400" dirty="0">
                <a:solidFill>
                  <a:prstClr val="black"/>
                </a:solidFill>
              </a:rPr>
              <a:t>[2] Marshall J.D., et al. Hum Mutat.2007 Nov; 28(11):1114-23.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cxnSp>
        <p:nvCxnSpPr>
          <p:cNvPr id="49" name="直接箭头连接符 108">
            <a:extLst>
              <a:ext uri="{FF2B5EF4-FFF2-40B4-BE49-F238E27FC236}">
                <a16:creationId xmlns:a16="http://schemas.microsoft.com/office/drawing/2014/main" id="{2958E0CE-E2E0-7841-814A-2B7414261D84}"/>
              </a:ext>
            </a:extLst>
          </p:cNvPr>
          <p:cNvCxnSpPr>
            <a:cxnSpLocks/>
          </p:cNvCxnSpPr>
          <p:nvPr/>
        </p:nvCxnSpPr>
        <p:spPr>
          <a:xfrm>
            <a:off x="9497277" y="4580697"/>
            <a:ext cx="0" cy="281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67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40BBB-2F02-1543-897E-362E2B4B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A73334-0C4B-574D-85CB-596D20B22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Literature review in transcriptome 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Bulk RNA-seq analysis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SLE: 15 articles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err="1"/>
              <a:t>pSS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 err="1"/>
              <a:t>SSc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articles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ScRNA</a:t>
            </a:r>
            <a:r>
              <a:rPr kumimoji="1" lang="en-US" altLang="zh-CN" dirty="0"/>
              <a:t>-Seq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SLE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articles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PAH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articles</a:t>
            </a:r>
            <a:r>
              <a:rPr kumimoji="1" lang="zh-CN" altLang="en-US" dirty="0"/>
              <a:t>（</a:t>
            </a:r>
            <a:r>
              <a:rPr kumimoji="1" lang="en-US" altLang="zh-CN" dirty="0"/>
              <a:t>Lung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Tissue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7038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C1563-8F27-0C47-9E96-88F75A87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pic>
        <p:nvPicPr>
          <p:cNvPr id="4" name="Picture 12" descr="Chart&#10;&#10;Description automatically generated">
            <a:extLst>
              <a:ext uri="{FF2B5EF4-FFF2-40B4-BE49-F238E27FC236}">
                <a16:creationId xmlns:a16="http://schemas.microsoft.com/office/drawing/2014/main" id="{A85A68A7-C318-6F4B-8D12-63722581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85" y="1657912"/>
            <a:ext cx="8174985" cy="4059848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A4D38C06-7D73-3A4D-8FC1-3B8804DEF79A}"/>
              </a:ext>
            </a:extLst>
          </p:cNvPr>
          <p:cNvSpPr txBox="1"/>
          <p:nvPr/>
        </p:nvSpPr>
        <p:spPr>
          <a:xfrm>
            <a:off x="36844" y="6581001"/>
            <a:ext cx="562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Valentine </a:t>
            </a:r>
            <a:r>
              <a:rPr lang="en-US" sz="1200" dirty="0" err="1"/>
              <a:t>Svensson</a:t>
            </a:r>
            <a:r>
              <a:rPr lang="en-US" sz="1200" dirty="0"/>
              <a:t>. Nature Protocol (2018)</a:t>
            </a:r>
            <a:endParaRPr lang="en-CN" sz="1200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8C2018B5-DAB9-8942-99A3-685C7CDA3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54"/>
          <a:stretch/>
        </p:blipFill>
        <p:spPr>
          <a:xfrm>
            <a:off x="9532986" y="4854519"/>
            <a:ext cx="2622170" cy="17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60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图示&#10;&#10;描述已自动生成">
            <a:extLst>
              <a:ext uri="{FF2B5EF4-FFF2-40B4-BE49-F238E27FC236}">
                <a16:creationId xmlns:a16="http://schemas.microsoft.com/office/drawing/2014/main" id="{24C1B067-EA78-9649-9A63-9A959F64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540"/>
            <a:ext cx="7406946" cy="35244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E171073-98CB-554D-93B2-BCD89DC5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79891B-7D46-6746-B5F3-9755F9236DA8}"/>
              </a:ext>
            </a:extLst>
          </p:cNvPr>
          <p:cNvSpPr/>
          <p:nvPr/>
        </p:nvSpPr>
        <p:spPr>
          <a:xfrm>
            <a:off x="95116" y="6521380"/>
            <a:ext cx="4657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/>
              <a:t>Nat Immunol. 2020 Sep;21(9):1094-1106.</a:t>
            </a:r>
            <a:endParaRPr kumimoji="1" lang="zh-CN" altLang="en-US" sz="1400" dirty="0"/>
          </a:p>
        </p:txBody>
      </p:sp>
      <p:pic>
        <p:nvPicPr>
          <p:cNvPr id="10" name="图片 9" descr="图示, 气泡图&#10;&#10;描述已自动生成">
            <a:extLst>
              <a:ext uri="{FF2B5EF4-FFF2-40B4-BE49-F238E27FC236}">
                <a16:creationId xmlns:a16="http://schemas.microsoft.com/office/drawing/2014/main" id="{77D31C0C-E3AE-A441-8ACD-E20B425E9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126" y="98045"/>
            <a:ext cx="5245749" cy="3244334"/>
          </a:xfrm>
          <a:prstGeom prst="rect">
            <a:avLst/>
          </a:prstGeom>
        </p:spPr>
      </p:pic>
      <p:pic>
        <p:nvPicPr>
          <p:cNvPr id="13" name="内容占位符 5" descr="图表&#10;&#10;描述已自动生成">
            <a:extLst>
              <a:ext uri="{FF2B5EF4-FFF2-40B4-BE49-F238E27FC236}">
                <a16:creationId xmlns:a16="http://schemas.microsoft.com/office/drawing/2014/main" id="{84E9BE5C-55B5-F84E-8F02-463CEE586A3C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382" y="1720212"/>
            <a:ext cx="3948502" cy="495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54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E1851-2B30-7947-813E-79AE81A0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Study Design</a:t>
            </a:r>
            <a:r>
              <a:rPr kumimoji="1" lang="zh-CN" altLang="en-US" dirty="0"/>
              <a:t>（</a:t>
            </a:r>
            <a:r>
              <a:rPr kumimoji="1" lang="en-US" altLang="zh-CN" dirty="0"/>
              <a:t>SLE-PAH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 example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A7D91C-E851-6F41-AF4E-F4D97A8F9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57" y="1547447"/>
            <a:ext cx="10843864" cy="5114610"/>
          </a:xfrm>
        </p:spPr>
        <p:txBody>
          <a:bodyPr>
            <a:normAutofit fontScale="85000" lnSpcReduction="20000"/>
          </a:bodyPr>
          <a:lstStyle/>
          <a:p>
            <a:r>
              <a:rPr lang="en" altLang="zh-CN" dirty="0"/>
              <a:t>A case-control study of SLE-PAH(before and after therapy) and age/sex-matched SLE-</a:t>
            </a:r>
            <a:r>
              <a:rPr lang="en" altLang="zh-CN" dirty="0" err="1"/>
              <a:t>nonPAH</a:t>
            </a:r>
            <a:r>
              <a:rPr lang="en" altLang="zh-CN" dirty="0"/>
              <a:t>. 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lang="en" altLang="zh-CN" dirty="0"/>
          </a:p>
          <a:p>
            <a:endParaRPr kumimoji="1" lang="en-US" altLang="zh-CN" dirty="0"/>
          </a:p>
          <a:p>
            <a:r>
              <a:rPr lang="en" altLang="zh-CN" b="1" dirty="0"/>
              <a:t>Inclusion Criteria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SLE confirmed by the 2012 SLICC classification criteria;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Pre-therapy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OR Post-therapy</a:t>
            </a:r>
          </a:p>
          <a:p>
            <a:pPr lvl="2"/>
            <a:r>
              <a:rPr lang="en" altLang="zh-CN" dirty="0"/>
              <a:t>Use of steroids (prednisone </a:t>
            </a:r>
            <a:r>
              <a:rPr lang="en-US" altLang="zh-CN" dirty="0"/>
              <a:t>&lt;</a:t>
            </a:r>
            <a:r>
              <a:rPr lang="en" altLang="zh-CN" dirty="0"/>
              <a:t>15 mg/d oral); </a:t>
            </a:r>
          </a:p>
          <a:p>
            <a:pPr lvl="2"/>
            <a:r>
              <a:rPr lang="en" altLang="zh-CN" dirty="0"/>
              <a:t>Without any changes in immunosuppressant therapy in the last 30 d; </a:t>
            </a:r>
          </a:p>
          <a:p>
            <a:pPr lvl="2"/>
            <a:r>
              <a:rPr lang="en" altLang="zh-CN" dirty="0"/>
              <a:t>Without using of biologics within the last 30 d; </a:t>
            </a:r>
            <a:endParaRPr lang="en-US" altLang="zh-CN" dirty="0"/>
          </a:p>
          <a:p>
            <a:r>
              <a:rPr lang="en" altLang="zh-CN" b="1" dirty="0"/>
              <a:t>Exclusion criteria </a:t>
            </a:r>
            <a:endParaRPr lang="en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Overlap with other autoimmune disease;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Combined with infectious disease;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Pregnancy </a:t>
            </a:r>
          </a:p>
          <a:p>
            <a:endParaRPr lang="en" altLang="zh-CN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7B72E1E-1C94-0B46-B20F-182BC67FA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949612"/>
              </p:ext>
            </p:extLst>
          </p:nvPr>
        </p:nvGraphicFramePr>
        <p:xfrm>
          <a:off x="1921469" y="2176676"/>
          <a:ext cx="911783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9278">
                  <a:extLst>
                    <a:ext uri="{9D8B030D-6E8A-4147-A177-3AD203B41FA5}">
                      <a16:colId xmlns:a16="http://schemas.microsoft.com/office/drawing/2014/main" val="199759923"/>
                    </a:ext>
                  </a:extLst>
                </a:gridCol>
                <a:gridCol w="2537333">
                  <a:extLst>
                    <a:ext uri="{9D8B030D-6E8A-4147-A177-3AD203B41FA5}">
                      <a16:colId xmlns:a16="http://schemas.microsoft.com/office/drawing/2014/main" val="1780210173"/>
                    </a:ext>
                  </a:extLst>
                </a:gridCol>
                <a:gridCol w="3541223">
                  <a:extLst>
                    <a:ext uri="{9D8B030D-6E8A-4147-A177-3AD203B41FA5}">
                      <a16:colId xmlns:a16="http://schemas.microsoft.com/office/drawing/2014/main" val="2725281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SLE-PAH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SLE-</a:t>
                      </a:r>
                      <a:r>
                        <a:rPr lang="en-US" altLang="zh-CN" dirty="0" err="1"/>
                        <a:t>nonPAH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8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Before therapy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-SLEDAI&gt;4 X 3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-SLEDAI&gt;4 X 3 cases</a:t>
                      </a:r>
                    </a:p>
                    <a:p>
                      <a:r>
                        <a:rPr lang="zh-CN" altLang="en-US" dirty="0"/>
                        <a:t>皮肤黏膜、关节或血液系统受累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0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After 6-month therapy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All 3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773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968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E1851-2B30-7947-813E-79AE81A0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Study Design</a:t>
            </a:r>
            <a:r>
              <a:rPr kumimoji="1" lang="zh-CN" altLang="en-US" dirty="0"/>
              <a:t>（</a:t>
            </a:r>
            <a:r>
              <a:rPr kumimoji="1" lang="en-US" altLang="zh-CN" dirty="0"/>
              <a:t>SLE-PAH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 example</a:t>
            </a:r>
            <a:r>
              <a:rPr kumimoji="1" lang="zh-CN" altLang="en-US" dirty="0"/>
              <a:t>）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8D1F53B-67E6-784D-B654-E2EB41FB8A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384543"/>
              </p:ext>
            </p:extLst>
          </p:nvPr>
        </p:nvGraphicFramePr>
        <p:xfrm>
          <a:off x="2544326" y="1698172"/>
          <a:ext cx="6813899" cy="4088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708F4E3-4A5D-9941-B834-A5898DB74C57}"/>
              </a:ext>
            </a:extLst>
          </p:cNvPr>
          <p:cNvSpPr txBox="1"/>
          <p:nvPr/>
        </p:nvSpPr>
        <p:spPr>
          <a:xfrm>
            <a:off x="369101" y="6204653"/>
            <a:ext cx="83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All three CTDs, including SLE, primary Sjogren syndrome, </a:t>
            </a:r>
            <a:r>
              <a:rPr lang="en" altLang="zh-CN" dirty="0"/>
              <a:t>systemic sclerosis</a:t>
            </a:r>
            <a:r>
              <a:rPr kumimoji="1" lang="en-US" altLang="zh-CN" dirty="0"/>
              <a:t>. 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492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24B9B-320F-8C48-A3D8-73D05C28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恳请各位老师批评指正！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5F3EFF-B16E-974B-9E5D-D02FAE3E0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61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59E6438-ECC8-AC46-B0CA-A1CDF28C1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1" y="2467683"/>
            <a:ext cx="5377486" cy="370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DBA5C76-5AE0-C64C-9DC8-217C252DEBFC}"/>
              </a:ext>
            </a:extLst>
          </p:cNvPr>
          <p:cNvSpPr/>
          <p:nvPr/>
        </p:nvSpPr>
        <p:spPr>
          <a:xfrm>
            <a:off x="2594263" y="644096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100" dirty="0"/>
              <a:t>D.B. </a:t>
            </a:r>
            <a:r>
              <a:rPr lang="en-US" altLang="zh-CN" sz="1100" dirty="0" err="1"/>
              <a:t>Badesch</a:t>
            </a:r>
            <a:r>
              <a:rPr lang="en-US" altLang="zh-CN" sz="1100" dirty="0"/>
              <a:t>, et al. </a:t>
            </a:r>
            <a:r>
              <a:rPr lang="en-US" altLang="zh-CN" sz="1100" i="1" dirty="0"/>
              <a:t>CHEST </a:t>
            </a:r>
            <a:r>
              <a:rPr lang="en-US" altLang="zh-CN" sz="1100" dirty="0"/>
              <a:t>2010; 137(2):376–387</a:t>
            </a:r>
            <a:endParaRPr lang="zh-CN" altLang="en-US" sz="11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778DAF0-800B-460F-B2B3-110A0924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CFD4BC-5E4D-40C6-994B-9E3267ADDC92}"/>
              </a:ext>
            </a:extLst>
          </p:cNvPr>
          <p:cNvSpPr txBox="1"/>
          <p:nvPr/>
        </p:nvSpPr>
        <p:spPr>
          <a:xfrm>
            <a:off x="692727" y="690275"/>
            <a:ext cx="380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肺动脉高压（</a:t>
            </a:r>
            <a:r>
              <a:rPr lang="en-US" altLang="zh-CN" sz="2400" dirty="0">
                <a:latin typeface="+mj-ea"/>
                <a:ea typeface="+mj-ea"/>
              </a:rPr>
              <a:t>PAH</a:t>
            </a:r>
            <a:r>
              <a:rPr lang="zh-CN" altLang="en-US" sz="2400" dirty="0">
                <a:latin typeface="+mj-ea"/>
                <a:ea typeface="+mj-ea"/>
              </a:rPr>
              <a:t>）概述</a:t>
            </a:r>
            <a:endParaRPr lang="en-US" sz="2400" dirty="0"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5699D01-4435-401C-BE4C-47208296D3AA}"/>
              </a:ext>
            </a:extLst>
          </p:cNvPr>
          <p:cNvSpPr txBox="1"/>
          <p:nvPr/>
        </p:nvSpPr>
        <p:spPr>
          <a:xfrm>
            <a:off x="242395" y="1397109"/>
            <a:ext cx="6504769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PAH</a:t>
            </a:r>
            <a:r>
              <a:rPr lang="zh-CN" altLang="en-US" dirty="0">
                <a:latin typeface="+mj-ea"/>
                <a:ea typeface="+mj-ea"/>
              </a:rPr>
              <a:t>的病理生理机制：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肺微血管病变→肺血管阻力升高→右心后负荷增加→功能衰竭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21DE600-47E0-4F97-B45D-ADCB6EB4E9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908964" y="1311975"/>
            <a:ext cx="6261160" cy="4757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4171C2FD-9066-4DBA-B4BC-D801E6E314D4}"/>
              </a:ext>
            </a:extLst>
          </p:cNvPr>
          <p:cNvGrpSpPr/>
          <p:nvPr/>
        </p:nvGrpSpPr>
        <p:grpSpPr>
          <a:xfrm>
            <a:off x="5814394" y="4098693"/>
            <a:ext cx="5799901" cy="1962301"/>
            <a:chOff x="3095605" y="4770809"/>
            <a:chExt cx="5799901" cy="1962301"/>
          </a:xfrm>
        </p:grpSpPr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78F562E6-41A9-45DD-A7BF-0267FDCAD99D}"/>
                </a:ext>
              </a:extLst>
            </p:cNvPr>
            <p:cNvSpPr txBox="1"/>
            <p:nvPr/>
          </p:nvSpPr>
          <p:spPr>
            <a:xfrm>
              <a:off x="3095605" y="4845617"/>
              <a:ext cx="17859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血管重构</a:t>
              </a: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7508842C-6707-438E-998E-EEF747708D5C}"/>
                </a:ext>
              </a:extLst>
            </p:cNvPr>
            <p:cNvSpPr txBox="1"/>
            <p:nvPr/>
          </p:nvSpPr>
          <p:spPr>
            <a:xfrm>
              <a:off x="3167042" y="5417122"/>
              <a:ext cx="17859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原位血栓形成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0586DF42-FD65-45A9-80AB-FC13814166BA}"/>
                </a:ext>
              </a:extLst>
            </p:cNvPr>
            <p:cNvSpPr txBox="1"/>
            <p:nvPr/>
          </p:nvSpPr>
          <p:spPr>
            <a:xfrm>
              <a:off x="3167042" y="6000768"/>
              <a:ext cx="17859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基质重构</a:t>
              </a: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70B79DA2-4B43-4FA3-92AE-2654A1A1CD29}"/>
                </a:ext>
              </a:extLst>
            </p:cNvPr>
            <p:cNvSpPr txBox="1"/>
            <p:nvPr/>
          </p:nvSpPr>
          <p:spPr>
            <a:xfrm>
              <a:off x="6792639" y="4770809"/>
              <a:ext cx="178595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长期血管挛缩</a:t>
              </a:r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42ED0D66-641C-44FC-AF4D-7B1F4D314E3C}"/>
                </a:ext>
              </a:extLst>
            </p:cNvPr>
            <p:cNvSpPr txBox="1"/>
            <p:nvPr/>
          </p:nvSpPr>
          <p:spPr>
            <a:xfrm>
              <a:off x="6823803" y="5287124"/>
              <a:ext cx="198684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平滑肌细胞功能异常</a:t>
              </a: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089DC917-9597-43E8-AA31-DAE9D545E940}"/>
                </a:ext>
              </a:extLst>
            </p:cNvPr>
            <p:cNvSpPr txBox="1"/>
            <p:nvPr/>
          </p:nvSpPr>
          <p:spPr>
            <a:xfrm>
              <a:off x="6823803" y="5895772"/>
              <a:ext cx="20717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内皮细胞功能异常</a:t>
              </a:r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5956B000-7A8A-4A85-83A4-AB1996B8B7BC}"/>
                </a:ext>
              </a:extLst>
            </p:cNvPr>
            <p:cNvSpPr txBox="1"/>
            <p:nvPr/>
          </p:nvSpPr>
          <p:spPr>
            <a:xfrm>
              <a:off x="4959373" y="6363778"/>
              <a:ext cx="20002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胶原沉积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4E11664E-02F4-43F9-954D-84D678445641}"/>
              </a:ext>
            </a:extLst>
          </p:cNvPr>
          <p:cNvSpPr/>
          <p:nvPr/>
        </p:nvSpPr>
        <p:spPr>
          <a:xfrm>
            <a:off x="9070545" y="6247820"/>
            <a:ext cx="26677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100" dirty="0"/>
              <a:t>Clin Dev Immunol, 2012, 2012: 854941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126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246E7-777B-42FE-92B9-AED76D11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PAH</a:t>
            </a:r>
            <a:r>
              <a:rPr lang="zh-CN" altLang="en-US" dirty="0"/>
              <a:t>的发病机制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CD9892-C028-4CEF-9A5A-173F0BD0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676" y="1430216"/>
            <a:ext cx="7524173" cy="446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9E7C7D-D051-45C3-A27F-0443C3AC3DB8}"/>
              </a:ext>
            </a:extLst>
          </p:cNvPr>
          <p:cNvSpPr txBox="1"/>
          <p:nvPr/>
        </p:nvSpPr>
        <p:spPr>
          <a:xfrm>
            <a:off x="5983175" y="61615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solidFill>
                  <a:srgbClr val="212121"/>
                </a:solidFill>
                <a:effectLst/>
                <a:latin typeface="BlinkMacSystemFont"/>
              </a:rPr>
              <a:t>Yang Y, 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BlinkMacSystemFont"/>
              </a:rPr>
              <a:t>et al. 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BlinkMacSystemFont"/>
              </a:rPr>
              <a:t>Investigational pharmacotherapy and immunotherapy of pulmonary arterial hypertension: An update. Biomed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BlinkMacSystemFont"/>
              </a:rPr>
              <a:t>Pharmacother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BlinkMacSystemFont"/>
              </a:rPr>
              <a:t>. 2020;129:110355.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249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B675E-76CF-4200-8EA5-D055300D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发病机制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FFE373-F603-4A43-9CCB-8D35C346C9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28"/>
          <a:stretch/>
        </p:blipFill>
        <p:spPr bwMode="auto">
          <a:xfrm>
            <a:off x="158385" y="1565458"/>
            <a:ext cx="5101933" cy="44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220F10-7AA2-4062-BA14-DF0667D08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2"/>
          <a:stretch/>
        </p:blipFill>
        <p:spPr bwMode="auto">
          <a:xfrm>
            <a:off x="5920830" y="1780309"/>
            <a:ext cx="5123157" cy="418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84F32C1-7008-4EE4-9196-938A3A3B661F}"/>
              </a:ext>
            </a:extLst>
          </p:cNvPr>
          <p:cNvSpPr txBox="1"/>
          <p:nvPr/>
        </p:nvSpPr>
        <p:spPr>
          <a:xfrm>
            <a:off x="5872339" y="625240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solidFill>
                  <a:srgbClr val="212121"/>
                </a:solidFill>
                <a:effectLst/>
                <a:latin typeface="BlinkMacSystemFont"/>
              </a:rPr>
              <a:t>Yang Y, 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BlinkMacSystemFont"/>
              </a:rPr>
              <a:t>et al. 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BlinkMacSystemFont"/>
              </a:rPr>
              <a:t>Investigational pharmacotherapy and immunotherapy of pulmonary arterial hypertension: An update. Biomed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BlinkMacSystemFont"/>
              </a:rPr>
              <a:t>Pharmacother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BlinkMacSystemFont"/>
              </a:rPr>
              <a:t>. 2020;129:110355.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325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21B13-A3AD-41C2-872E-D28784CB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发病机制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186066-6FC4-4920-AD7B-51053D987C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55" y="1280160"/>
            <a:ext cx="5962500" cy="487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44DE9A-918E-46CA-90CC-EE1D45C15B1E}"/>
              </a:ext>
            </a:extLst>
          </p:cNvPr>
          <p:cNvSpPr txBox="1"/>
          <p:nvPr/>
        </p:nvSpPr>
        <p:spPr>
          <a:xfrm>
            <a:off x="6213763" y="6281970"/>
            <a:ext cx="59020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i="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Turton HA, Thompson AAR, Farkas L. RNA Signaling in Pulmonary Arterial Hypertension-A Double-Stranded Sword. </a:t>
            </a:r>
            <a:r>
              <a:rPr lang="en-US" sz="1100" b="0" i="1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Int J Mol Sci</a:t>
            </a:r>
            <a:r>
              <a:rPr lang="en-US" sz="1100" b="0" i="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. 2020;21(9):3124.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39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3A970667-0D6A-A444-9089-09F00BB2364C}"/>
              </a:ext>
            </a:extLst>
          </p:cNvPr>
          <p:cNvSpPr txBox="1"/>
          <p:nvPr/>
        </p:nvSpPr>
        <p:spPr>
          <a:xfrm>
            <a:off x="8144190" y="5994282"/>
            <a:ext cx="3760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/>
              <a:t>Chung, L., et al. Chest, 2010. 138(6): p. 1383-94.</a:t>
            </a:r>
          </a:p>
          <a:p>
            <a:pPr algn="r"/>
            <a:r>
              <a:rPr lang="en-US" altLang="zh-CN" sz="1100" dirty="0" err="1"/>
              <a:t>Condliffe</a:t>
            </a:r>
            <a:r>
              <a:rPr lang="en-US" altLang="zh-CN" sz="1100" dirty="0"/>
              <a:t>, R., et al. AJRCCM, 2009. 179(2): p. 151-7.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3844A6-925C-CA4C-B9F7-703A3247972F}"/>
              </a:ext>
            </a:extLst>
          </p:cNvPr>
          <p:cNvSpPr/>
          <p:nvPr/>
        </p:nvSpPr>
        <p:spPr>
          <a:xfrm>
            <a:off x="7332325" y="6336689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sz="1100" dirty="0"/>
              <a:t>Jeon, C.H., et al. Int J Rheum Dis, 2012. 15(5): p. e80-9.</a:t>
            </a:r>
            <a:endParaRPr lang="zh-CN" altLang="en-US" sz="1100" dirty="0"/>
          </a:p>
          <a:p>
            <a:pPr algn="r"/>
            <a:r>
              <a:rPr lang="en-US" altLang="zh-CN" sz="1100" dirty="0"/>
              <a:t>Hao, Y.J., et al. European Respiratory Journal, 2014. 44(4): p. 963-972.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0D8AFC-0B83-4997-8C48-F14F9931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732713-CBC6-407C-9EE6-52FF91E3AA65}"/>
              </a:ext>
            </a:extLst>
          </p:cNvPr>
          <p:cNvSpPr txBox="1"/>
          <p:nvPr/>
        </p:nvSpPr>
        <p:spPr>
          <a:xfrm>
            <a:off x="692727" y="690275"/>
            <a:ext cx="616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引起</a:t>
            </a:r>
            <a:r>
              <a:rPr lang="en-US" altLang="zh-CN" sz="2400" dirty="0">
                <a:latin typeface="+mj-ea"/>
                <a:ea typeface="+mj-ea"/>
              </a:rPr>
              <a:t>PAH</a:t>
            </a:r>
            <a:r>
              <a:rPr lang="zh-CN" altLang="en-US" sz="2400" dirty="0">
                <a:latin typeface="+mj-ea"/>
                <a:ea typeface="+mj-ea"/>
              </a:rPr>
              <a:t>的</a:t>
            </a:r>
            <a:r>
              <a:rPr lang="en-US" altLang="zh-CN" sz="2400" dirty="0">
                <a:latin typeface="+mj-ea"/>
                <a:ea typeface="+mj-ea"/>
              </a:rPr>
              <a:t>CTD</a:t>
            </a:r>
            <a:r>
              <a:rPr lang="zh-CN" altLang="en-US" sz="2400" dirty="0">
                <a:latin typeface="+mj-ea"/>
                <a:ea typeface="+mj-ea"/>
              </a:rPr>
              <a:t>存在显著人种差异</a:t>
            </a:r>
            <a:endParaRPr lang="en-US" sz="2400" dirty="0">
              <a:latin typeface="+mj-ea"/>
              <a:ea typeface="+mj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9D5A656-0C16-4999-A70B-973CE991BBCC}"/>
              </a:ext>
            </a:extLst>
          </p:cNvPr>
          <p:cNvGrpSpPr/>
          <p:nvPr/>
        </p:nvGrpSpPr>
        <p:grpSpPr>
          <a:xfrm>
            <a:off x="338812" y="2756488"/>
            <a:ext cx="5377487" cy="2562446"/>
            <a:chOff x="623888" y="1719808"/>
            <a:chExt cx="7896225" cy="358140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D572FAC-020A-4158-B244-6331CB775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88" y="1719808"/>
              <a:ext cx="7896225" cy="35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FE5F1F4-6316-4E9B-917E-D20806C2F524}"/>
                </a:ext>
              </a:extLst>
            </p:cNvPr>
            <p:cNvSpPr/>
            <p:nvPr/>
          </p:nvSpPr>
          <p:spPr>
            <a:xfrm>
              <a:off x="920200" y="4725144"/>
              <a:ext cx="1044272" cy="563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0D81BE2-B1BA-4ED0-8DC2-E9501CCDACE9}"/>
                </a:ext>
              </a:extLst>
            </p:cNvPr>
            <p:cNvSpPr/>
            <p:nvPr/>
          </p:nvSpPr>
          <p:spPr>
            <a:xfrm>
              <a:off x="7380312" y="4557082"/>
              <a:ext cx="1139801" cy="6610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8">
              <a:extLst>
                <a:ext uri="{FF2B5EF4-FFF2-40B4-BE49-F238E27FC236}">
                  <a16:creationId xmlns:a16="http://schemas.microsoft.com/office/drawing/2014/main" id="{0039A9F9-1E66-4846-B8B8-05F92670EDD0}"/>
                </a:ext>
              </a:extLst>
            </p:cNvPr>
            <p:cNvCxnSpPr/>
            <p:nvPr/>
          </p:nvCxnSpPr>
          <p:spPr>
            <a:xfrm flipV="1">
              <a:off x="1964472" y="5101686"/>
              <a:ext cx="4767768" cy="1713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9">
              <a:extLst>
                <a:ext uri="{FF2B5EF4-FFF2-40B4-BE49-F238E27FC236}">
                  <a16:creationId xmlns:a16="http://schemas.microsoft.com/office/drawing/2014/main" id="{F028F6C5-7275-49F9-B7BD-F0E89C8D3CE6}"/>
                </a:ext>
              </a:extLst>
            </p:cNvPr>
            <p:cNvCxnSpPr/>
            <p:nvPr/>
          </p:nvCxnSpPr>
          <p:spPr>
            <a:xfrm flipV="1">
              <a:off x="1964472" y="2636912"/>
              <a:ext cx="4119696" cy="20882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DEDE0-6977-4DEF-9E3F-A8B18138F942}"/>
              </a:ext>
            </a:extLst>
          </p:cNvPr>
          <p:cNvSpPr txBox="1"/>
          <p:nvPr/>
        </p:nvSpPr>
        <p:spPr>
          <a:xfrm>
            <a:off x="540606" y="2151584"/>
            <a:ext cx="4697652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结缔组织病（</a:t>
            </a:r>
            <a:r>
              <a:rPr lang="en-US" altLang="zh-CN" dirty="0">
                <a:latin typeface="+mj-ea"/>
                <a:ea typeface="+mj-ea"/>
              </a:rPr>
              <a:t>CTD</a:t>
            </a:r>
            <a:r>
              <a:rPr lang="zh-CN" altLang="en-US" dirty="0">
                <a:latin typeface="+mj-ea"/>
                <a:ea typeface="+mj-ea"/>
              </a:rPr>
              <a:t>）是引起</a:t>
            </a:r>
            <a:r>
              <a:rPr lang="en-US" altLang="zh-CN" dirty="0">
                <a:latin typeface="+mj-ea"/>
                <a:ea typeface="+mj-ea"/>
              </a:rPr>
              <a:t>PAH</a:t>
            </a:r>
            <a:r>
              <a:rPr lang="zh-CN" altLang="en-US" dirty="0">
                <a:latin typeface="+mj-ea"/>
                <a:ea typeface="+mj-ea"/>
              </a:rPr>
              <a:t>的重要病因</a:t>
            </a:r>
            <a:endParaRPr lang="en-US" dirty="0">
              <a:latin typeface="+mj-ea"/>
              <a:ea typeface="+mj-ea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6F04FD6-1813-4AC3-A578-B55907295B88}"/>
              </a:ext>
            </a:extLst>
          </p:cNvPr>
          <p:cNvGrpSpPr/>
          <p:nvPr/>
        </p:nvGrpSpPr>
        <p:grpSpPr>
          <a:xfrm>
            <a:off x="6170111" y="1380550"/>
            <a:ext cx="5859740" cy="4343205"/>
            <a:chOff x="359257" y="1560854"/>
            <a:chExt cx="5859740" cy="43432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F5A9D70-3251-4149-9E06-BA9010411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8374" y="3603331"/>
              <a:ext cx="2929327" cy="154454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D8F743-0AA7-6F47-AB52-C91D39B0F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9257" y="1560854"/>
              <a:ext cx="2877899" cy="156913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A8154C9-3653-DF4C-98A2-A22999862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5891" y="4518962"/>
              <a:ext cx="869022" cy="1385097"/>
            </a:xfrm>
            <a:prstGeom prst="rect">
              <a:avLst/>
            </a:prstGeom>
          </p:spPr>
        </p:pic>
        <p:sp>
          <p:nvSpPr>
            <p:cNvPr id="22" name="标注: 弯曲线形(带边框和强调线) 21">
              <a:extLst>
                <a:ext uri="{FF2B5EF4-FFF2-40B4-BE49-F238E27FC236}">
                  <a16:creationId xmlns:a16="http://schemas.microsoft.com/office/drawing/2014/main" id="{BC417005-BED0-4B09-95F9-C7FA4869FDAD}"/>
                </a:ext>
              </a:extLst>
            </p:cNvPr>
            <p:cNvSpPr/>
            <p:nvPr/>
          </p:nvSpPr>
          <p:spPr>
            <a:xfrm>
              <a:off x="3663960" y="3139678"/>
              <a:ext cx="2555037" cy="927305"/>
            </a:xfrm>
            <a:prstGeom prst="accentBorderCallout2">
              <a:avLst>
                <a:gd name="adj1" fmla="val 75524"/>
                <a:gd name="adj2" fmla="val -2911"/>
                <a:gd name="adj3" fmla="val 74778"/>
                <a:gd name="adj4" fmla="val -12329"/>
                <a:gd name="adj5" fmla="val 116235"/>
                <a:gd name="adj6" fmla="val -171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中国：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SLE</a:t>
              </a:r>
              <a:r>
                <a:rPr lang="zh-CN" altLang="en-US" dirty="0"/>
                <a:t>占</a:t>
              </a:r>
              <a:r>
                <a:rPr lang="en-US" altLang="zh-CN" dirty="0"/>
                <a:t>CTD-PAH</a:t>
              </a:r>
              <a:r>
                <a:rPr lang="zh-CN" altLang="en-US" dirty="0"/>
                <a:t>的</a:t>
              </a:r>
              <a:r>
                <a:rPr lang="en-US" altLang="zh-CN" dirty="0"/>
                <a:t>49%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0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20151210-CTD-PAH预后评估\Figure2.jpg">
            <a:extLst>
              <a:ext uri="{FF2B5EF4-FFF2-40B4-BE49-F238E27FC236}">
                <a16:creationId xmlns:a16="http://schemas.microsoft.com/office/drawing/2014/main" id="{A86F3DC8-D055-D147-B177-5E69F8E27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483" y="1738745"/>
            <a:ext cx="6147163" cy="4737982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8B495F-AECC-DA42-B3F5-B2B2D1142723}"/>
              </a:ext>
            </a:extLst>
          </p:cNvPr>
          <p:cNvSpPr/>
          <p:nvPr/>
        </p:nvSpPr>
        <p:spPr>
          <a:xfrm>
            <a:off x="8807624" y="6581001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200" i="1" dirty="0">
                <a:latin typeface="Helvetica" charset="0"/>
              </a:rPr>
              <a:t>Zhao, J., J </a:t>
            </a:r>
            <a:r>
              <a:rPr lang="en-US" altLang="zh-CN" sz="1200" i="1" dirty="0" err="1">
                <a:latin typeface="Helvetica" charset="0"/>
              </a:rPr>
              <a:t>Cardiol</a:t>
            </a:r>
            <a:r>
              <a:rPr lang="en-US" altLang="zh-CN" sz="1200" i="1" dirty="0">
                <a:latin typeface="Helvetica" charset="0"/>
              </a:rPr>
              <a:t>, 2017. </a:t>
            </a:r>
            <a:r>
              <a:rPr lang="en-US" altLang="zh-CN" sz="1200" b="1" i="1" dirty="0">
                <a:latin typeface="Helvetica" charset="0"/>
              </a:rPr>
              <a:t>236</a:t>
            </a:r>
            <a:r>
              <a:rPr lang="en-US" altLang="zh-CN" sz="1200" i="1" dirty="0">
                <a:latin typeface="Helvetica" charset="0"/>
              </a:rPr>
              <a:t>: 432-437.</a:t>
            </a:r>
            <a:endParaRPr lang="zh-CN" altLang="en-US" sz="1200" i="1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FAD9916-D819-4770-8D8D-0D064DC8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2E205A-A241-429D-92FF-EF3A8FE4BE14}"/>
              </a:ext>
            </a:extLst>
          </p:cNvPr>
          <p:cNvSpPr txBox="1"/>
          <p:nvPr/>
        </p:nvSpPr>
        <p:spPr>
          <a:xfrm>
            <a:off x="692727" y="690275"/>
            <a:ext cx="616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不同</a:t>
            </a:r>
            <a:r>
              <a:rPr lang="en-US" altLang="zh-CN" sz="2400" dirty="0">
                <a:latin typeface="+mj-ea"/>
                <a:ea typeface="+mj-ea"/>
              </a:rPr>
              <a:t>CTD</a:t>
            </a:r>
            <a:r>
              <a:rPr lang="zh-CN" altLang="en-US" sz="2400" dirty="0">
                <a:latin typeface="+mj-ea"/>
                <a:ea typeface="+mj-ea"/>
              </a:rPr>
              <a:t>引起的</a:t>
            </a:r>
            <a:r>
              <a:rPr lang="en-US" altLang="zh-CN" sz="2400" dirty="0">
                <a:latin typeface="+mj-ea"/>
                <a:ea typeface="+mj-ea"/>
              </a:rPr>
              <a:t>PAH</a:t>
            </a:r>
            <a:r>
              <a:rPr lang="zh-CN" altLang="en-US" sz="2400" dirty="0">
                <a:latin typeface="+mj-ea"/>
                <a:ea typeface="+mj-ea"/>
              </a:rPr>
              <a:t>存在显著预后差异</a:t>
            </a:r>
            <a:endParaRPr 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5231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3205248-6204-A149-A358-F7409F8F0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2"/>
          <a:stretch/>
        </p:blipFill>
        <p:spPr bwMode="auto">
          <a:xfrm>
            <a:off x="1348736" y="1497746"/>
            <a:ext cx="7480549" cy="22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796CE56-7661-5046-9360-24FDA35D7F65}"/>
              </a:ext>
            </a:extLst>
          </p:cNvPr>
          <p:cNvSpPr/>
          <p:nvPr/>
        </p:nvSpPr>
        <p:spPr>
          <a:xfrm>
            <a:off x="934271" y="1270199"/>
            <a:ext cx="2868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baseline="30000" dirty="0">
                <a:solidFill>
                  <a:srgbClr val="0070C0"/>
                </a:solidFill>
              </a:rPr>
              <a:t>SLE</a:t>
            </a:r>
            <a:r>
              <a:rPr lang="zh-CN" altLang="en-US" sz="2000" b="1" baseline="30000" dirty="0">
                <a:solidFill>
                  <a:srgbClr val="0070C0"/>
                </a:solidFill>
              </a:rPr>
              <a:t> </a:t>
            </a:r>
            <a:r>
              <a:rPr lang="en-US" altLang="zh-CN" sz="2000" b="1" baseline="30000" dirty="0">
                <a:solidFill>
                  <a:srgbClr val="0070C0"/>
                </a:solidFill>
              </a:rPr>
              <a:t>Survival</a:t>
            </a:r>
            <a:r>
              <a:rPr lang="zh-CN" altLang="en-US" sz="2000" b="1" baseline="30000" dirty="0">
                <a:solidFill>
                  <a:srgbClr val="0070C0"/>
                </a:solidFill>
              </a:rPr>
              <a:t>：</a:t>
            </a:r>
            <a:r>
              <a:rPr lang="en-US" altLang="zh-CN" sz="2000" b="1" baseline="30000" dirty="0">
                <a:solidFill>
                  <a:srgbClr val="0070C0"/>
                </a:solidFill>
              </a:rPr>
              <a:t>Meta-analysis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D810E4-EA73-2840-9EE0-AF78639E4FCC}"/>
              </a:ext>
            </a:extLst>
          </p:cNvPr>
          <p:cNvSpPr/>
          <p:nvPr/>
        </p:nvSpPr>
        <p:spPr>
          <a:xfrm>
            <a:off x="6319661" y="3429000"/>
            <a:ext cx="117051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srgbClr val="FF0000"/>
                </a:solidFill>
              </a:rPr>
              <a:t>5-year 94%</a:t>
            </a:r>
            <a:endParaRPr lang="zh-CN" altLang="en-US" sz="15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BD6C78-2EAC-834F-B56D-2BA4F53CAAB4}"/>
              </a:ext>
            </a:extLst>
          </p:cNvPr>
          <p:cNvSpPr/>
          <p:nvPr/>
        </p:nvSpPr>
        <p:spPr>
          <a:xfrm>
            <a:off x="934271" y="3808838"/>
            <a:ext cx="3273781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baseline="30000" dirty="0">
                <a:solidFill>
                  <a:srgbClr val="0070C0"/>
                </a:solidFill>
              </a:rPr>
              <a:t>SLE-PAH Survival</a:t>
            </a:r>
            <a:r>
              <a:rPr lang="zh-CN" altLang="en-US" sz="2000" b="1" baseline="30000" dirty="0">
                <a:solidFill>
                  <a:srgbClr val="0070C0"/>
                </a:solidFill>
              </a:rPr>
              <a:t>：</a:t>
            </a:r>
            <a:r>
              <a:rPr lang="en-US" altLang="zh-CN" sz="2000" b="1" baseline="30000" dirty="0">
                <a:solidFill>
                  <a:srgbClr val="0070C0"/>
                </a:solidFill>
              </a:rPr>
              <a:t>Meta-analysis</a:t>
            </a:r>
            <a:endParaRPr lang="zh-CN" altLang="en-US" sz="2000" b="1" baseline="30000" dirty="0">
              <a:solidFill>
                <a:srgbClr val="0070C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34B869-7B7D-1343-9C1D-0EDE02EF2EE8}"/>
              </a:ext>
            </a:extLst>
          </p:cNvPr>
          <p:cNvSpPr/>
          <p:nvPr/>
        </p:nvSpPr>
        <p:spPr>
          <a:xfrm>
            <a:off x="8550836" y="6429011"/>
            <a:ext cx="3429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sz="800" i="1" dirty="0"/>
              <a:t>Wang, Z., et al., Medicine (Baltimore), 2015. 94:e794.</a:t>
            </a:r>
          </a:p>
          <a:p>
            <a:pPr algn="r"/>
            <a:r>
              <a:rPr lang="en-US" altLang="zh-CN" sz="800" i="1" dirty="0"/>
              <a:t>Qian, J., et al., </a:t>
            </a:r>
            <a:r>
              <a:rPr lang="en-US" altLang="zh-CN" sz="800" i="1" dirty="0" err="1"/>
              <a:t>Autoimmun</a:t>
            </a:r>
            <a:r>
              <a:rPr lang="en-US" altLang="zh-CN" sz="800" i="1" dirty="0"/>
              <a:t> Rev, 2016. 15:250-7.</a:t>
            </a:r>
            <a:endParaRPr lang="zh-CN" altLang="en-US" sz="800" i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957AE06-75BD-A94B-A4DB-11066A2B8B50}"/>
              </a:ext>
            </a:extLst>
          </p:cNvPr>
          <p:cNvGrpSpPr/>
          <p:nvPr/>
        </p:nvGrpSpPr>
        <p:grpSpPr>
          <a:xfrm>
            <a:off x="1348736" y="4188309"/>
            <a:ext cx="7895748" cy="2515508"/>
            <a:chOff x="4499992" y="4951979"/>
            <a:chExt cx="4104456" cy="1251096"/>
          </a:xfrm>
        </p:grpSpPr>
        <p:pic>
          <p:nvPicPr>
            <p:cNvPr id="14" name="图片 13" descr="C:\Users\Junyan Qian\1.个人\02 科研相关\毕业课题\PAH+CTD\manuscript\图\pool survival\pooled survival.jpg">
              <a:extLst>
                <a:ext uri="{FF2B5EF4-FFF2-40B4-BE49-F238E27FC236}">
                  <a16:creationId xmlns:a16="http://schemas.microsoft.com/office/drawing/2014/main" id="{5A2A1329-3709-424A-AD94-AF69965A37A7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6" t="71294"/>
            <a:stretch/>
          </p:blipFill>
          <p:spPr bwMode="auto">
            <a:xfrm>
              <a:off x="4499992" y="4951979"/>
              <a:ext cx="4104456" cy="1251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2A2D1D0-05D8-824C-AAEE-9F69C4FE5AB2}"/>
                </a:ext>
              </a:extLst>
            </p:cNvPr>
            <p:cNvSpPr/>
            <p:nvPr/>
          </p:nvSpPr>
          <p:spPr>
            <a:xfrm>
              <a:off x="7084034" y="5838277"/>
              <a:ext cx="811299" cy="2143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00" dirty="0">
                  <a:solidFill>
                    <a:srgbClr val="FF0000"/>
                  </a:solidFill>
                </a:rPr>
                <a:t>5-year 68%</a:t>
              </a:r>
              <a:endParaRPr lang="zh-CN" altLang="en-US" sz="15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AB7D55A1-E07A-4400-B9DE-5952C4D8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02" y="0"/>
            <a:ext cx="7615673" cy="690275"/>
          </a:xfrm>
        </p:spPr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8CA12D-62C0-4511-9459-C3E43B8A6594}"/>
              </a:ext>
            </a:extLst>
          </p:cNvPr>
          <p:cNvSpPr txBox="1"/>
          <p:nvPr/>
        </p:nvSpPr>
        <p:spPr>
          <a:xfrm>
            <a:off x="692727" y="690275"/>
            <a:ext cx="616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关注</a:t>
            </a:r>
            <a:r>
              <a:rPr lang="en-US" altLang="zh-CN" sz="2400" dirty="0">
                <a:latin typeface="+mj-ea"/>
                <a:ea typeface="+mj-ea"/>
              </a:rPr>
              <a:t>SLE-PAH</a:t>
            </a:r>
            <a:r>
              <a:rPr lang="zh-CN" altLang="en-US" sz="2400" dirty="0">
                <a:latin typeface="+mj-ea"/>
                <a:ea typeface="+mj-ea"/>
              </a:rPr>
              <a:t>：严重影响</a:t>
            </a:r>
            <a:r>
              <a:rPr lang="en-US" altLang="zh-CN" sz="2400" dirty="0">
                <a:latin typeface="+mj-ea"/>
                <a:ea typeface="+mj-ea"/>
              </a:rPr>
              <a:t>SLE</a:t>
            </a:r>
            <a:r>
              <a:rPr lang="zh-CN" altLang="en-US" sz="2400" dirty="0">
                <a:latin typeface="+mj-ea"/>
                <a:ea typeface="+mj-ea"/>
              </a:rPr>
              <a:t>患者的预后</a:t>
            </a:r>
            <a:endParaRPr 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3398115"/>
      </p:ext>
    </p:extLst>
  </p:cSld>
  <p:clrMapOvr>
    <a:masterClrMapping/>
  </p:clrMapOvr>
</p:sld>
</file>

<file path=ppt/theme/theme1.xml><?xml version="1.0" encoding="utf-8"?>
<a:theme xmlns:a="http://schemas.openxmlformats.org/drawingml/2006/main" name="pumch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mch" id="{AF52A9B0-6C60-B844-92F6-A8C8DB22A87B}" vid="{BAAD4A83-7519-7146-9FCA-031B80C8FC1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pumch</Template>
  <TotalTime>6200</TotalTime>
  <Words>2484</Words>
  <Application>Microsoft Office PowerPoint</Application>
  <PresentationFormat>宽屏</PresentationFormat>
  <Paragraphs>465</Paragraphs>
  <Slides>26</Slides>
  <Notes>6</Notes>
  <HiddenSlides>1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BlinkMacSystemFont</vt:lpstr>
      <vt:lpstr>等线</vt:lpstr>
      <vt:lpstr>黑体</vt:lpstr>
      <vt:lpstr>Microsoft YaHei</vt:lpstr>
      <vt:lpstr>Microsoft YaHei</vt:lpstr>
      <vt:lpstr>微软雅黑 Light</vt:lpstr>
      <vt:lpstr>Arial</vt:lpstr>
      <vt:lpstr>Arial</vt:lpstr>
      <vt:lpstr>Arial Black</vt:lpstr>
      <vt:lpstr>Helvetica</vt:lpstr>
      <vt:lpstr>Wingdings</vt:lpstr>
      <vt:lpstr>pumch</vt:lpstr>
      <vt:lpstr>Slide</vt:lpstr>
      <vt:lpstr>系统性红斑狼疮相关肺动脉高压的研究合作：临床与基础  @Transcriptome Profile of  CTD associated PAH at the Single Cell Level</vt:lpstr>
      <vt:lpstr>Background</vt:lpstr>
      <vt:lpstr>Background</vt:lpstr>
      <vt:lpstr>PAH的发病机制</vt:lpstr>
      <vt:lpstr>发病机制</vt:lpstr>
      <vt:lpstr>发病机制</vt:lpstr>
      <vt:lpstr>Background</vt:lpstr>
      <vt:lpstr>Background</vt:lpstr>
      <vt:lpstr>Background</vt:lpstr>
      <vt:lpstr>工作基础</vt:lpstr>
      <vt:lpstr>工作基础</vt:lpstr>
      <vt:lpstr>工作基础</vt:lpstr>
      <vt:lpstr>工作基础</vt:lpstr>
      <vt:lpstr>工作基础</vt:lpstr>
      <vt:lpstr>工作基础</vt:lpstr>
      <vt:lpstr>工作基础</vt:lpstr>
      <vt:lpstr>PowerPoint 演示文稿</vt:lpstr>
      <vt:lpstr>工作基础</vt:lpstr>
      <vt:lpstr>Background</vt:lpstr>
      <vt:lpstr>Background</vt:lpstr>
      <vt:lpstr>Background</vt:lpstr>
      <vt:lpstr>Background</vt:lpstr>
      <vt:lpstr>Background</vt:lpstr>
      <vt:lpstr>Study Design（SLE-PAH for example）</vt:lpstr>
      <vt:lpstr>Study Design（SLE-PAH for example）</vt:lpstr>
      <vt:lpstr>恳请各位老师批评指正！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Transcriptome Profiling of CTD associated PAH</dc:title>
  <dc:creator>Qian Junyan</dc:creator>
  <cp:lastModifiedBy>wang qian</cp:lastModifiedBy>
  <cp:revision>51</cp:revision>
  <dcterms:created xsi:type="dcterms:W3CDTF">2020-12-18T10:30:57Z</dcterms:created>
  <dcterms:modified xsi:type="dcterms:W3CDTF">2021-06-27T01:44:29Z</dcterms:modified>
</cp:coreProperties>
</file>